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6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3:36:35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10837 974 0,'0'0'0,"-21"-21"0,21-1 16,0 1-16,0 0 31,0 42 0,0 0-31,0 1 0,0-1 16,0 21-16,0 0 16,0-20-16,0 20 0,21 0 0,0 43 15,-21 42 1,0-106-16,0 106 15,0-106-15,0 22 16,0 41-16,0 1 16,0-43-1,0-21-15,0-42 47,0 0-47,0 0 16</inkml:trace>
  <inkml:trace contextRef="#ctx0" brushRef="#br0" timeOffset="351.79">11324 1291 0,'-21'0'16,"21"21"-1,-21-21-15,0 22 0,-1-1 0,1 0 16,-63 64 0,20 20-1,-21-20 1,64-43-16,-42 22 15,42-1 1,21-84 31,21-21-47,-21-22 16</inkml:trace>
  <inkml:trace contextRef="#ctx0" brushRef="#br0" timeOffset="619.64">11282 1228 0,'42'84'15,"-42"-62"-15,21-1 0,-21 21 16,21 0-1,22 64 1,-22-42-16,0-43 16,0 0-16,0 43 15,1-43 1,-22 0-16,0 0 16</inkml:trace>
  <inkml:trace contextRef="#ctx0" brushRef="#br0" timeOffset="992.86">11663 783 0,'-21'-21'0,"42"42"0,-64-42 16,22 42-1,21 0 1,0 1-16,0-1 0,-21 21 16,21 85-1,0-85-15,0 1 0,0 63 16,0-64-16,0 0 0,0 1 15,0 41-15,0-41 0,0 20 16,-21 22 0,21-64-16,0 64 15,0-107 32</inkml:trace>
  <inkml:trace contextRef="#ctx0" brushRef="#br0" timeOffset="1463.58">11874 1439 0,'22'0'31,"-1"0"-15,0 0-16,0-21 0,43-21 16,-1 0-1,-42-1 1,-21 22-16,0-21 15,0 21 1,-42-1 0,0 22-16,20 0 0,1 0 0,0 22 15,0-22-15,-106 105 16,63 1 0,64-63-1,0 41-15,0-20 16,43 63 15,41-106-15,-20-21-1,84-85 1</inkml:trace>
  <inkml:trace contextRef="#ctx0" brushRef="#br0" timeOffset="2134.19">12552 635 0,'0'0'0,"-43"0"31,43 21-31,0 0 0,-21 64 16,0 63 0,21 0-1,-21-84-15,21-1 16,-21 22 0,0-21-16,-1 20 0,22-63 0,0 22 15,-21 20-15,21-42 16,-21 64-1,21-64-15,0-42 32,0 0-17,0 0-15,0 0 0,0-1 16,0 1-16,21 0 0,-21 0 16,21 0-16,-21 0 0,22-22 15,-1 22-15,42-42 16,-63 41-16,43 1 15,-1 0 1,-21 21-16,0-21 0,106 21 16,-63 42-1,-1 1 1,-42-22-16,1 0 0,-22 0 16,0 43-1,-22-1-15,1-21 16,0-20-16,-42 20 0,20-21 15,-84 64 1,43-43 0,20-42-16,43 0 15,0 0-15,-43 0 16,43 0 0,21-21-1,-21 21-15,21-21 16,0 0-16</inkml:trace>
  <inkml:trace contextRef="#ctx0" brushRef="#br0" timeOffset="2999.7">13525 1185 0,'-21'0'16,"42"0"30,1-21-46,-1 0 0,21 21 16,-21-21-16,0 0 0,1 0 16,20 21-16,64-85 15,-64 43 1,-42-22-16,0 43 16,0 0-16,-63 0 15,-64 21 1,63 0-1,22 21-15,21 0 0,-106 64 16,84-22 0,43-21-1,0 1-15,0 41 16,85 22 0,-22-42-1,-20-43 1,-22 0-16,0-21 0,21 42 15,22 1 1,-64-22-16,0 21 0,0-21 16,0 43-1,-21-43-15,0-21 16,-1 21-16,1 0 0,-63 1 0,41-22 16,1 0-16,-64 0 15,64 0-15,-22 0 16,22-22-16,-43-41 15,43 42-15,-43-85 16,64 85 0,0-22-16,21 1 15,0 21 1,42 21 0,43 0-16,-43 0 15,-21 0-15,22 0 0,-22 0 16</inkml:trace>
  <inkml:trace contextRef="#ctx0" brushRef="#br0" timeOffset="3392.48">13779 1482 0,'0'0'0,"22"0"0,-1 0 0,21-21 15,0-1 1,1 1-16,-22 21 0,21-42 16,-21 42-16,1-21 0,20-43 31,-84 43-15,-1 21-1,-168 64 1,168-22-1,22 0 1,0-21-16,21 22 0,0-22 0,0 0 16,0 43-1,0-43-15,42 21 16,1-42 0,-22 0-16,21 0 0,64 0 15,0-21 1,-22-21-1</inkml:trace>
  <inkml:trace contextRef="#ctx0" brushRef="#br0" timeOffset="3803.49">14266 1312 0,'0'-21'15,"21"0"1,1 21-16,-1 0 15,0 0-15,0 0 0,0 0 16,0 0-16,22 0 16,20 42-1,1 1-15,-43-22 16,0 0-16,-21 43 16,0-22-1,0-21-15,0 0 16,0 0-16,0 1 0,-21-1 0,0-21 15,0 21 1,-22-21 0,43-21-16,0 0 15,0-1-15,0-20 16,0 21-16,0-43 16,0 43-16,0 0 15,43-42 1,-22 41-16,0 1 0,21 0 15,-21 21-15,1 0 16,-22-21 0,21 21-16</inkml:trace>
  <inkml:trace contextRef="#ctx0" brushRef="#br0" timeOffset="4108.89">14859 1164 0,'0'-21'32,"21"42"-1,-21 0-31,21 1 0,-21-1 16,21 0-16,-21 0 0,0 21 15,43 22 1,-22-43-16,21 43 15,-21-22-15,1-42 16,-22 21-16,21 21 16,0-42-1,-21-21 17,0 0-32,21 0 15</inkml:trace>
  <inkml:trace contextRef="#ctx0" brushRef="#br0" timeOffset="4395.93">15388 1016 0,'0'0'0,"0"-21"0,0 42 47,-21 0-47,21 0 0,-21 1 16,0 20-16,21-21 15,-64 85-15,64-85 0,-21 21 16,-43 43 0,22-21-1,21-43-15,21 21 0,0-21 16,0 0 0,21-21 15,0 0-16,0-21-15,-21 0 0</inkml:trace>
  <inkml:trace contextRef="#ctx0" brushRef="#br0" timeOffset="4688.2">15663 1185 0,'0'0'15,"0"22"17,0-1-32,0 0 15,0 0-15,-21 0 0,21 22 16,-21 20 0,21-42-16,0 43 15,-21-43 1,21 0-1,0-42 17,0 0-32</inkml:trace>
  <inkml:trace contextRef="#ctx0" brushRef="#br0" timeOffset="4888.09">15727 931 0,'0'0'16,"0"-21"-16,0 42 63,0 1-48,0-1-15,0 0 16,21 0-16,-21 0 15</inkml:trace>
  <inkml:trace contextRef="#ctx0" brushRef="#br0" timeOffset="5221.84">16214 1164 0,'0'-21'31,"-22"21"-31,1 0 16,0 0-16,-21 0 16,-1 0-1,-20 21 1,42 0-16,-22 85 16,43-85-16,-21 1 15,21-1-15,0 63 16,0-62-16,0-1 0,21 21 15,22-21 1,20-21 0,-42 0-16,1 0 15,83 0 1,-62-42-16</inkml:trace>
  <inkml:trace contextRef="#ctx0" brushRef="#br0" timeOffset="5652.74">16531 1291 0,'21'0'47,"0"0"-32,1 0-15,-1 0 0,0 0 16,21 0-16,1-21 16,-22-21-1,-21 21-15,0-1 16,0 1 0,0 0-16,-21 21 0,-22 0 15,22 0-15,0 0 0,-64 42 31,43 1-31,21-22 16,-22 21-16,43-21 16,-42 128-1,42-128-15,0 21 16,21 0 0,43-42-1,-43 22-15,0-22 0,85 0 31,0-43-31</inkml:trace>
  <inkml:trace contextRef="#ctx0" brushRef="#br0" timeOffset="6075.39">17462 1164 0,'0'0'0,"0"-42"16,-21 42-1,0 0-15,0 0 0,0 0 16,-64 21 0,22 21-1,20-20-15,22-1 16,0 0-16,21 0 0,-21 43 16,21-43-1,0 0-15,21 0 16,0-21-16,0 0 0,43 21 15,-22-21-15,43 21 16,-22-21 0,-42 22 15,-21 20-15,0-21-16,-127 21 31,106-20-31,-21-22 0,-22 21 15,43 0-15,0-21 0,0 0 16,-43 0 0,22 0-16,21 0 15,0 0-15,0 0 0</inkml:trace>
  <inkml:trace contextRef="#ctx0" brushRef="#br0" timeOffset="6795.86">11832 2096 0,'0'0'0,"-42"0"0,-1 0 15,1 0-15,21 0 0,-21 0 0,-43 0 16,0 0-1,43 0-15,21 0 0,0 0 16,-1 0 0,44 0 15,-1 0-31,21 0 16,64 0-1,63 0-15,-42 0 16,-42 0-16,21 0 0,275-43 31,-275 43-31,-1 0 0,22 0 16,254 0-16,-232-21 15,-1 21-15,466-21 16,-297 0 0,-169 21-16,339-21 15,-339 21-15,0-22 0,255 1 16,-44 0-1,44 0 1,-319 21-16,213 0 31,-213-21-15,-41 21-16,-65 0 62,1 0-46</inkml:trace>
  <inkml:trace contextRef="#ctx0" brushRef="#br0" timeOffset="19540.96">13144 2223 0,'0'0'0,"22"0"0,-1 0 0,-42 0 62,-1 0-62,1 0 0,-21 0 16,21 0-16,-22 21 0,1 0 0,-21-21 15,20 21-15,-126 64 16,-64 21 0,64-22-16,-276 128 31,361-170-31,-86 22 16,-168 84-1,-170 85 1,444-212-1,1 21-15,-64 22 16,63-43-16,22 0 0,-128 64 16,86-43-1,41-42 1,43 21-16,22-42 31,-1 21-15,0-21-16,-21 0 0,21 21 15,0-43 1,-21 22-16</inkml:trace>
  <inkml:trace contextRef="#ctx0" brushRef="#br0" timeOffset="20041.68">10541 2963 0,'0'0'16,"21"-21"-16,0 21 0,-21 21 63,0 1-63,0-1 0,-21 0 15,-42 42-15,20 43 16,1-63-16,21-22 15,-43 85 1,-20-22 0,62-63-16,-20 1 0,21-1 15,0-21 1,0 0-16,42 0 47,0 0-32,0 0-15,0 0 0,0 0 16,22 0-16,-22 0 0,0 0 0,64 21 16,-43 0-16,0 0 15,1 0 1,-22-21-16,0 22 0,0-22 0,22 42 31,-22-42-31,-21 21 16,21-21-16,0 0 15,0 0 1</inkml:trace>
  <inkml:trace contextRef="#ctx0" brushRef="#br0" timeOffset="21173.03">15430 2117 0,'0'-21'32,"0"42"30,22 0-62,-1-21 16,0 21-16,21 21 15,43 1 1,21 41 0,-64-62-16,0-1 0,170 127 15,-85-85 1,-63-20-16,126 63 15,85 21 1,-190-106-16,127 63 16,42 1-1,-191-43-15,255 85 16,-170-63 0,-85-22-16,1-21 0,42 43 15,-43-43-15,43 21 16,-43 1-16,-20-43 0,105 63 31,-21-20-31,-85-43 16,43 21-16,-43-21 15,-21 0-15,1 0 0,-22 21 16,21-21-16,-42-21 47,21 0-16,-22 21-31,22-22 0,-21 22 16,21-21-16</inkml:trace>
  <inkml:trace contextRef="#ctx0" brushRef="#br0" timeOffset="21784.28">18627 3217 0,'0'0'0,"-22"0"0,22-21 16,-21 21-16,21 21 62,0 1-62,0-1 0,0 0 16,21 0-16,1 0 16,-22 0-16,21 1 0,0-1 0,42 42 15,22 1 1,-21-43 0,-43 0-16,0 0 0,0-21 15,21 21 1,1 1-16,-64-22 62,-1 0-62,1 0 0,0 0 16,0 0-16,0 0 0,0 21 16,-22-21-16,22 21 15,0-21-15,-21 21 0,20-21 16,-20 21-16,0 0 0,-85 22 15,42-22 1,22 0 0,41 0-16,-62 0 15,20 1 1,22-1 0,21-21-16</inkml:trace>
  <inkml:trace contextRef="#ctx0" brushRef="#br0" timeOffset="32216.21">1947 4106 0,'0'0'0,"21"-21"0,1 0 0,-22 0 15,0 0-15,21 0 16,-21-1-16,0 1 15,0 0 1,-21 0-16,-43 21 0,1 0 16,41 0-16,-189 21 31,63 43-15,21 41-16,84-83 15,-41 105 1,84-64-1,0 1 1,21-43-16,0 0 0,42 0 16,43 0-1,-63-21-15,41 0 16,-41 21-16,-1-21 0,85 0 31,-21 22-31,-85 20 16,-21-21-16,0 0 15,0 0 1,-85 43-16,1-43 16,41 0-16,1-21 15,-64 21-15,64-21 16,-128 0 0,128 0-16,-21 0 15,-43-42-15,85 21 16,-1 21-16,1-21 15,0 21-15,21-21 16,21 21 0,-21-22-1,85 1 1,-43 21-16</inkml:trace>
  <inkml:trace contextRef="#ctx0" brushRef="#br0" timeOffset="32741.16">2328 4128 0,'0'0'0,"0"-22"31,-21 22-31,0 0 16,0 0-16,0 22 0,-1-1 15,-20 0-15,21 0 0,0 0 0,-22 43 16,22-22-16,0 64 16,0-21-1,21-64-15,0 85 16,21-64 0,-21-21-16,42 0 15,-20-21-15,-1 0 0,85 0 16,-43-21-1,-21 0-15,1 0 16,20-22-16,-20 22 16,84-127-1,-106 106-15,21-43 16,-42-63-16,0 106 16,-85-64-1,64 85-15,-63-1 16,-22 22-1,0 43 1,85-22-16,-85 106 31,85-42-15,42-22 0,0-63-16</inkml:trace>
  <inkml:trace contextRef="#ctx0" brushRef="#br0" timeOffset="33016">3048 4022 0,'0'0'0,"0"21"15,-21 0 1,0 0-16,-22 85 15,22-85-15,0 64 16,0-43-16,21 1 0,-64 62 16,64-41-1,-21-1 1,21-41-16,0-44 47,0 1-32</inkml:trace>
  <inkml:trace contextRef="#ctx0" brushRef="#br0" timeOffset="33313.37">2857 4149 0,'22'-21'16,"-44"42"-16,65-64 0,-22 22 0,0 0 0,21 0 15,-20 0-15,-1 21 0,42-21 16,1 21-1,20 42 1,-62-21-16,-1 0 0,21 106 16,0-21-1,-42 0 1,0-64-16,0 1 0,-21 41 31,-21-20-15,42-43-16,-21-21 0,0 0 31,-1-21-15,-20-22-1</inkml:trace>
  <inkml:trace contextRef="#ctx0" brushRef="#br0" timeOffset="33547.24">2794 4339 0,'21'0'31,"0"0"-31,0 0 0,22 0 16,20 0-16,-20 0 16,-22 0-16,0-21 0,127 0 31,-63 21-31,-22-42 15,-42 42-15,-21-22 0,22 22 16</inkml:trace>
  <inkml:trace contextRef="#ctx0" brushRef="#br0" timeOffset="33805.08">3789 4064 0,'0'21'16,"-21"0"0,21 1-16,0 83 15,0-83-15,0 62 16,0-41-16,-43 126 31,43-106-15,0-20-16,0-22 15,0-42 17,21 21-32</inkml:trace>
  <inkml:trace contextRef="#ctx0" brushRef="#br0" timeOffset="34171.73">3725 4212 0,'0'0'0,"0"-21"0,-21-21 16,21 21-16,0-1 0,0 1 16,21 0-16,-21 0 15,21 21-15,1-21 0,-1 0 0,21 21 16,22-22 0,-43 22-16,42 0 15,-42 0-15,1 64 16,-22-43-1,0 64-15,-22-1 16,1-62-16,-106 83 31,106-83-31,-21-1 16,-1 0 0,1-21-1,21 0 1,21-21 15</inkml:trace>
  <inkml:trace contextRef="#ctx0" brushRef="#br0" timeOffset="35813.58">5694 3768 0,'-21'21'78,"21"0"-78,-22 21 0,1 1 0,21-1 16,-21 0-16,21 22 0,0-22 0,-21 22 15,0-22-15,21 22 0,-64 168 32,64-189-17,-21-1-15,21-21 16,0-42 15,0 0-15,0 0-16,21 0 0,-21-1 15,21 1-15,-21 0 0,64-127 16,-43 106-16,0-1 16,43-41-1,-43 62-15,0 1 0,64-21 16,-43 42 0,-42 21-16,21 21 15,0 1-15,-21-22 0,22 127 31,-1-42-31,0-21 16,-21-64-16,21 0 0,0 0 31,43-21-31,-1 0 16,-42 0-16,1 0 16,62-63-1,-20-22 1,-22 0-1,-42 43-15,0 0 0,0-149 16,0 85 0,0 64-16,-63-43 15,41 43-15,1 21 16,-21 21 0,21 0-1,21 21-15,0 0 0,0 21 16,0 1-1,0-22-15,0 0 16,21 0-16,-21 0 16,21 1-16,0-1 0</inkml:trace>
  <inkml:trace contextRef="#ctx0" brushRef="#br0" timeOffset="36180.37">6583 4297 0,'0'0'16,"21"0"-16,0 0 15,0 0-15,0 0 0,43-42 16,-1-1 0,-41 22-16,-1-21 15,-21 21-15,21-1 0,-21-41 31,-21 42-31,0 21 0,-1 0 16,-62 21-16,20 0 16,43 21-16,0-20 15,-64 105 1,85-85-16,-21 21 16,21 22-16,0-64 15,85 43 1,-64-64-16,21 21 15,43-21-15,-43 0 16,-21-21-16,85-43 16</inkml:trace>
  <inkml:trace contextRef="#ctx0" brushRef="#br0" timeOffset="36758.04">7239 3683 0,'-21'0'31,"0"21"-31,-1 0 16,22 22-16,0-1 0,0 0 15,0 1-15,-21 41 0,21-41 16,-21-1-16,21 127 15,-21-63 1,0-42 0,21-43-16,0 0 0,0 21 15,0-63 32,0 0-47,0 0 0,0 0 16,0 0-16,0-64 15,0 64-15,0 0 0,84-64 32,-41 43-32,41 20 15,-62 22-15,20 0 16,43 22 0,-1 20-1,-63 0-15,1-21 0,-22 64 16,0-43-16,-106 64 15,-21-42 1,84-43-16,-41 21 16,41-42-1,22 0-15,-42 0 32,63-21-17,0 0-15,42-21 16,-21-1-16,0 22 0</inkml:trace>
  <inkml:trace contextRef="#ctx0" brushRef="#br0" timeOffset="39593.92">8255 4022 0,'0'0'0,"21"-21"0,0-1 16,0 1-16,-21 0 16,22 0-16,-22 0 0,21-43 15,-21 22 1,0 21-16,0 0 16,-21 21-16,-1 0 0,-105 0 31,22 42-31,-1 21 15,85-20-15,-1-22 0,1 0 16,0 21-16,21-20 16,21 126-1,64-85 1,0-20 0,-43-22-16,43 42 15,-43-20 1,-21 41-1,-84-20 1,20-43 0,-63-21-1,-21 0 1,106-21-16,0 21 0,-64-85 31,64 64-31,0-43 16,21 22-1,42 0 1,-20 63 0,20 21-1,0 22-15,22 20 32,-1-20-17,1-43-15,-43 0 0,0-21 16,64 0-1,-64 0-15,42 0 16,22-21 0,-43 21-16,-20-21 0,20 0 0,43-22 15,-22-41 1,-21-43 0,-42 84-16,0 22 15,0-42-15,-21 42 16,-21 21-1,21 21-15,0 0 16,-1 42 0,1 22-16,21-21 15,0-43-15,0 21 16,0 64 0,64-85-1,-22 0 1,-21-21-16,106-21 15,-84 0-15,-22 21 16,42-64 0,-42 43-16,22-63 15,-43 62-15,0-20 0,0-21 16,0 20 0,-21 43-1,-1 21 1,22 1-1,0-1 1,22-21 0,-1 0-1,21 0-15,-21 0 0,0 0 16,-21-21-16,22 21 16,-1 0-16,-21 21 46,0 0-46,0 0 16,0 0-16,0 22 0,-21-22 0,21 21 16,0 22-1,0-22 1,21-21-16,0-21 0,42 21 16,1-21-1,-22 0 1,1-21-16,-22 21 0,42-63 31,-42-1-31,1-21 16,-22 64-16,21-21 15,-21-22 1,0 86 15,0-1-15,0 0-16,-21 0 0,21 43 15,0-1 1,0 1 0,63-22 15,-42-42-31,43 0 16,-1-42-1,-20 20-15,41-168 31,-41 105-15,-43 22 0,21 63-1,-21 21 1,0 0-16,0 43 16,0 84-1,0-106 1,0 22-1,21-43-15,0 0 16,0-21-16,43 0 16,-1-21-1,1-22 1,-43 22-16,0 0 0,43-64 16,-22 1-1,-42 63-15,21-1 0,-21-20 16,0 21-16,0 42 31,-21 21-15,21-20-16,-21 20 15,0 21 1,21 22-16,0-64 16,0 22-16,21-22 15,0 0-15,0-21 16,0 0-16,43 21 15,-43-21-15,21 0 16,1-21-16,-22 0 0,21-22 16,-21 22-16,22-42 15,-43 42-15,42-85 16,-42 85-16,42-85 16,1 63-1,20 43 1,-42 0-1,0 22-15,-21-1 16,0 0-16,0 0 16,0 0-16,0 0 15,0-42 32,0 0-31,0 0-16,0 0 15,0 0 1,-21 21-16,21-22 16,-21 22-16,0 0 15,0 22 1,0-1-16,-1 0 0,-41 64 16,42-43-1,-22 64 1,43-85-16,0 0 0,0 64 31,22-64-31,41 0 16,-42-21-16,0 0 15,85 0 1,0-21 0,-21-43-16,-43 43 15,43-85 1,-22 1-1,-42 20 1,-21 64-16,22 0 0,-22-1 16,0 1-16,0 64 31,0-22-31,0 0 0,-22 106 31,22-64-15,0-41-16,0 41 15,0-21-15,106-20 32,-42-44-17,20-20 1,22-43 0,0-126 15,-106 105-16,0 64-15,0 20 16,-21 22 0,0 22-16,21 62 15,0-63-15,0 22 16,0-22-16,0 21 0,0 64 16,0-85-16,0 22 15,0-1 1,0-21-16,0 0 31,-21-21-31,-22 0 16,22 0-16,0 0 15,0-21 1,-22-21-16,22 42 16</inkml:trace>
  <inkml:trace contextRef="#ctx0" brushRef="#br0" timeOffset="39843.83">10075 3874 0,'0'0'0,"-21"0"15,42 0 17,0 0-32</inkml:trace>
  <inkml:trace contextRef="#ctx0" brushRef="#br0" timeOffset="40803.69">17907 4106 0,'0'0'0,"0"-21"16,0 0-16,0 0 0,0 0 16,-21 0-16,21-1 15,0 1-15,-21 21 0,21 21 31,-22 1-15,22-1-16,0 21 0,-21 43 16,21 63-1,0-85-15,-21-20 0,0-1 16,21 22-16,-21-22 0,-22 106 16,22-63-1,21-43 1,0-21-16,0-42 31,0 0-31,0 0 0,0 0 16</inkml:trace>
  <inkml:trace contextRef="#ctx0" brushRef="#br0" timeOffset="41269.33">17674 4297 0,'0'0'0,"0"-21"0,-21-22 0,21 22 16,0 0-16,0-64 15,63 43 1,-20 0 0,63-1-1,-64 43-15,0-21 0,1 21 0,126 64 16,-106 42 0,-63-43-1,0-21-15,-84 85 16,41-84-16,1-22 0,-106 64 31,21-43-31,21-21 16,85-21-1,0 0-15,21-21 16,0 0 0,0 0-1,42 21 1,-21 0-16,0 0 0,43 42 15,-43 0 1,64 64 0,-64-85-16,-21 0 0,42 64 31,22-43-15,-43-42-16,42 0 15,22-63 1</inkml:trace>
  <inkml:trace contextRef="#ctx0" brushRef="#br0" timeOffset="41627.76">18373 4551 0,'21'0'31,"0"0"-31,0 0 0,21-21 16,-20 0-16,41-1 16,-42 22-16,0-21 0,43-42 31,-43-1-31,-84 64 16,-22 0-1,0 43 1,43-22-16,-43 106 31,43-43-31,42-20 16,0-22-16,0-21 15,0 22 1,21-22 0,43-21-16,-22 0 0,-21-21 15,85-22 1</inkml:trace>
  <inkml:trace contextRef="#ctx0" brushRef="#br0" timeOffset="42008.54">19092 4466 0,'43'-21'0,"-86"42"0,107-63 0,-43 21 15,-21 0-15,0-1 16,0 1-16,-64 21 16,22 21-1,-43 1 1,64-1-16,0 0 0,0 21 31,0 1-31,21-1 16,21-21-16,0-21 15,43 42 1,20 1-16,-41-22 16,-22-21-16,0 21 15,-21 0-15,0 22 16,-21-22-1,-22 0-15,22-21 0,-21 21 16,0-21-16,20 0 0,-126 21 16,85-21-1,20 0 1,43-21-16,-21 21 0,21-63 16,0 20-1,21 43-15,43-63 16,-43 63-16</inkml:trace>
  <inkml:trace contextRef="#ctx0" brushRef="#br0" timeOffset="42316.36">19685 3895 0,'0'0'0,"21"-21"0,-21-1 0,0 1 16,0 42-1,0 1 1,0-1-16,-21 21 0,0 43 16,0-43-16,-22 127 15,1 1 1,21-128-16,0 0 16,21 1-16,0-22 0,0 21 0,0 64 31,0-85-16,21-21-15,0-21 16,21-21 0</inkml:trace>
  <inkml:trace contextRef="#ctx0" brushRef="#br0" timeOffset="42477.57">19367 4212 0,'0'0'0,"-21"0"0,0 0 15,42 0 1,0 0-16,43 0 16,126-21 15,-63 0-31,-84 21 16</inkml:trace>
  <inkml:trace contextRef="#ctx0" brushRef="#br0" timeOffset="44125.5">19939 4297 0,'0'0'0,"21"0"0,0 0 0,0 0 15,1 0-15,-1 0 0,0 0 16,0-21-16,148-43 15,-84 1 1,63-22-16,-105 43 16,-1 21-16,-21-22 0,0-63 15,-21 43 1,0 42-16,-84-43 16,62 43-16,1 21 15,0 0-15,0-21 0,-21 21 0,-22 21 16,43 0-1,21 0-15,-21 106 16,21-84-16,-21 20 0,-1 149 31,22-149-31,0 86 0,0-86 0,-21 64 16,0-42-16,0-22 16,21 1-16,-21 169 15,-43-43 1,64-126-16,-63 126 15,63-126-15,-43 147 16,43-126 0,0-22-1,22-63-15,-1 0 0,85 0 16,21-63 0,-22-43-1,-62 64-15,-1-1 0,0 1 0,43-106 31,-43-43-31,-63-20 16,0 168-16,0-20 16,-106-64-1,0 42-15,106 64 16,-43 0-16,43 0 16,0 21-16,21-21 15,21 21 1,0 0-1,0 0-15,128-22 16,-65 1 0,-20 0-16,-22 21 0,0-21 15,1 0-15,-1 0 0,106-106 32,-84 21-17,-64 85-15,21-43 0,-21 22 16,-21 63 15,-22 42-15,1 64-1,42-42 1,21 42 0,0-106-16,22 0 15,-22-21-15,42 22 16,64-65-1,-42-20 1,-21-22 0,-43 64-16,42-212 15,-63 212-15,0-43 16,0 43 0,-21 42-1,0 22 1,21-22-16,0 85 15,0-85-15,0 21 16,0 43 0,63-22-16,1-20 15,-43-43-15,0 21 16,106-21 0,-21-64-1,-42-20 1,-22-1-1,-42 43-15,63-297 16,-63 191 0,0 106-1,0-22-15,0 1 16,-21 63 15,-21 84-15,42-41-16,0 20 15,-21 1-15,21-22 0,-21 191 32,21-43-17,42-84 1,0-42-16,-21-64 16,64 0-1,-21-22 1,-22 1-16,-21 0 0,0-21 15,0 21-15,64-191 16,-64 148-16,0 22 16,1-21-16,-1-107 15,0 128-15,-21 0 0,0-64 16,0 63 0,-21 43-1,21 22-15,-64 62 16,43 64-1,21 22 1,0-107-16,0 1 16,64 105-1,-22-105-15,43-22 16,-64-42-16,21 0 16,43 0-1,-43 0-15,0-42 16,1 20-16</inkml:trace>
  <inkml:trace contextRef="#ctx0" brushRef="#br0" timeOffset="44974.83">23156 3641 0,'0'0'0,"0"-21"0,0-1 0,0 1 16,0 42 15,0 1-31,0 20 0,0 0 0,-21 64 15,0 0 1,21-64-16,-42 128 16,20-43 15,22-106-31,0-42 31,22-1-15,-1 1-16,63-85 15,-41 22 1,-1-1 0,-21 64-16,0 21 0,1-21 31,-22 63-31,21 22 16,-21 20-1,0-63-15,21 1 0,0 20 16,0-21-16,0 0 15,1-21-15,-1 0 0,0 0 0,21 0 16,-21 0-16,1-21 16,-22 0-16,21 0 15,0-43-15,-21 43 0,0-21 16,21-1-16,-21 1 0,21 0 16,-21-170-1,0 170-15,0-1 16,0-20-1,0 84 17,0 64-17,0-22 1,21-20 0</inkml:trace>
  <inkml:trace contextRef="#ctx0" brushRef="#br0" timeOffset="45291.17">23834 4022 0,'21'0'15,"0"0"-15,21 0 16,-21 0-16,1-21 0,-1 21 16,42-43-16,-42 22 15,1-21 1,-22 21-16,21 21 0,-21-64 15,-21 64 1,-1 0-16,-20 0 16,21 21-16,-21 0 15,20 22-15,1-1 16,0 0-16,21-20 0,0 62 16,0-63-16,64 64 31,-43-85-31,21 0 15,22 0-15,-22-21 16,-21 0-16</inkml:trace>
  <inkml:trace contextRef="#ctx0" brushRef="#br0" timeOffset="45804.88">24384 3493 0,'0'-22'0,"0"44"0,0-65 0,0 64 31,0 22-31,0-22 0,0 21 16,0-21-16,0 22 0,0-1 15,0 0-15,0 1 0,0 63 16,0-64-16,0 0 0,-21 149 31,21-149-31,0-21 0,0 22 16,-21-43-1,21-22 17,0 1-32,0 0 15,0 0-15,0 0 0,21 0 0,-21-22 16,21 22-16,-21 0 0,21-21 16,106-64-1,-85 85 1,43-1-1,0 44 1,-64-1-16,0 0 0,0 0 16,-21 0-16,21 22 0,-21 20 15,0-21-15,-21-20 0,-148 126 32,42-106-32,63-21 15,1-21 1,63-21 15,0 0-31,21 0 16,0 0-16,0-1 0</inkml:trace>
  <inkml:trace contextRef="#ctx0" brushRef="#br0" timeOffset="46270.61">25209 3831 0,'0'0'0,"22"0"0,-22-21 0,21 0 16,0 21-16,0-42 15,0 42-15,-21-22 0,21-20 32,-21 21-32,-21 21 15,0 0-15,-64 21 16,-63 85 15,106-21-15,42-22-1,85 64 1,-22-42 0,-21-22 15,-42 22-16,-63-64 1,-1-21 0,22 0-16,0 0 0,-106 0 15,84 0 1,43 0-16,42 0 31,64-21-15,-64 21-16</inkml:trace>
  <inkml:trace contextRef="#ctx0" brushRef="#br0" timeOffset="46608.42">25358 4233 0,'0'-21'16,"0"0"-1,0 0-15,0 0 16,21 0-16,0-1 16,0 22-16,0-21 0,-21 0 15,21 0 1,-42 21 0,21 21-1,-21 0-15,-21 22 0,21 20 16,-1-21-1,22-20-15,0-1 0,0 42 32,0-20-32,22-22 15,-1-21-15,0 0 16,21 0 0,-21 0-1,-21-21-15</inkml:trace>
  <inkml:trace contextRef="#ctx0" brushRef="#br0" timeOffset="46968.21">25485 4170 0,'0'0'0,"0"-21"0,0 0 0,21-22 31,42 22-15,-42 21-16,43 42 31,-43 1-16,-21-1-15,0 0 16,0-20-16,0-1 0,0 0 0,0 0 16,0 21-16,0-20 15,0-44 32,0 1-31,0 0-16,0 0 15,0 0-15,21 0 0,-21-1 16,0 1-16,21 21 0,-21-21 16,22 21-16,-1-21 15,0 0 1,0 21 0</inkml:trace>
  <inkml:trace contextRef="#ctx0" brushRef="#br0" timeOffset="48166.52">25908 4064 0,'-21'0'15,"21"21"1,0 0 0,0 1-16,-21 20 15,-1 43 1,22-64-1,0 0-15,0 0 0,0 0 0,0 0 16,22-21 0,-1 0-1,0 0-15,0 0 16,21-42 0,-20 21-16,20-106 31,0 42-16,-42 64 1,0 42 0,-21 64-1,0-64-15,21 0 16,0 0-16,0 1 0,0-1 16,0 21-1,0-21 1,21-21-1,0 0-15,0 0 16,1 0-16,-1 0 0,21-42 16,-42 21-16,21-22 15,-21 1 1,21 0 0,-21 63 15,0 0-31,0 0 15,-21-21-15,21 43 0,0-22 16,0 0-16,0 0 31,21-21-15,1 0-16,-1-21 16,0 21-16,-21-21 0,21 0 15,0-1 1,0-41-1,1 21-15,-1 42 16,-21-22-16,-21 22 109,-1 0-93,22 22-16,0-1 16,-21-21-16,0 21 0,21 21 15,-21-21-15,21 1 16,0-1-16,0 0 16,0 0-1,21-21 16,21 0-15,-20 0-16,20-21 16,-21 0-1,0 0-15,-21-22 16,21 43-16,-21-21 0,0 0 16,22 0-16,-22 0 0,0 42 46,-22 0-46,22 0 0,-21 0 16,21 0-16,0 1 0,0-1 16,-21 21-16,21 0 15,0-20-15,21-22 32,-21 21-32,21-21 0,1 0 15,-1 0 1,0-43-1,-21-20 1</inkml:trace>
  <inkml:trace contextRef="#ctx0" brushRef="#br0" timeOffset="48432.37">26098 3704 0,'-21'0'31,"0"0"63,0 0-94</inkml:trace>
  <inkml:trace contextRef="#ctx0" brushRef="#br0" timeOffset="50651.96">1101 5292 0,'0'0'0,"-22"0"0,1 0 0,-21 0 16,21 0-16,0 0 0,-64 0 16,43 0-1,20 0-15,1 0 0,0 0 16,0 0-1,0 0 32,42 0 16,0 0-63,0 0 0,0 0 15,1 0-15,-1 0 0,0 0 0,0 0 16,21-21-16,22 21 16,-1 0-1,22-22 1,-64 22-16,22 0 0,62 0 16,65-21-1,-64 21 1,-43 0-16,-21 0 0,234-21 31,-171 21-31,86 0 16,-149 0-16,22 0 15,126 0 1,1 0-16,-1 0 16,-126 0-1,-1 0-15,191 0 16,-84 0-1,-43 0 1,-43 0-16,-20 0 0,274 0 16,-232 0-16,127-21 15,127-21 1,444-1 15,-423 22-31,127 0 16,-233 0-1,699 0 17,-656 21-17,274-43 1,-168 43 0,20 0-16,-296 0 15,720 0 1,-593 0-1,-127 0-15,106 0 16,-127 0-16,466 0 16,-360 0-1,63 0 1,149 0 0,-297 0-1,-63 0-15,42 0 16,-64 0-16,1 0 0,84 0 31,-127 0-31,0 0 16,0 0-16,-42 0 78,0 0-63,0 0-15,0 0 0</inkml:trace>
  <inkml:trace contextRef="#ctx0" brushRef="#br0" timeOffset="66987.78">18013 5249 0,'0'0'0,"-21"0"15,-1 0 17,1 0-1,42 0 0,1 0-31,-1 0 16,0-21-16,0 21 0,0 0 15,0 0-15,22 0 0,-22 0 0,85-21 16,42 0 0,-106 21-16,64-21 15,-64 21-15,22 0 0,169-21 32,-64-1-32,-21 22 15,-84-21-15,-1 21 16,255-21-1,-107 0 1,-84 0-16,-42 21 16,-21 0-16,20 0 0,213-21 15,-170 21 1,84-22 0,-147 22-16,-1-21 0,149 21 15,-22-21 1,64 0-1,-190 21-15,-22 0 16,85-21-16,-84 21 0,126-21 16,-84 21-1,-22 0-15,-21-22 0,128 1 32,-128 21-32,22-21 15,-22 21-15,-21 0 0,0 0 16,22-21-1,-22 0 1,-42 21 31,-22 0-47,1 0 0,0 0 16,-1 0-16,-20 0 0,-22 0 15,22 0-15,-22 0 0</inkml:trace>
  <inkml:trace contextRef="#ctx0" brushRef="#br0" timeOffset="67965.37">17928 5186 0,'0'0'0,"-21"0"16,0 0-16,21 21 78,21-21-47,0 0-31,0 21 0,0-21 16,22 0-16,-1 0 15,0 0-15,1 0 0,41 0 16,-41 0-16,20 0 0,128 0 16,-1 0-1,1-21 1,-107 21-16,-20 0 0,275-21 31,-85 21-31,0-21 16,-191 21-1,255-21 1,-234-1-16,149 1 16,-85 21-1,-84-21-15,253 0 16,-211 0 0,-42 0-16,41 21 15,-41-22-15,-22 22 0,149-21 16,-85 21-1,42 0 1,-106-21-16,-21 21 0,64 0 16,-22 0-1,-41 0-15,41-21 16,-42 21 0,0 0-1,1 0 1,-1 0 15,-21 21 0,-21-21-15,-1 0-16,1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4:52:10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656 0,'-21'0'0,"0"21"0,-1-21 16,1 0-16,0 0 0,0 0 15,63 0 17,-21 0-32,22 0 15,20 0-15,1 0 0,-1 0 16,1 0-16,84 0 16,-85-21-16,128 21 15,-106 0 1,-43 0-16,-21 0 0,21 0 15,-42 21 1,-42-21 0,0 22-16,21-22 0,-43 0 15</inkml:trace>
  <inkml:trace contextRef="#ctx0" brushRef="#br0" timeOffset="266.85">1503 720 0,'-21'0'31,"21"21"-15,-22-21-1,22 21-15,0 0 0,0 22 16,0-22-16,0 21 0,-21 0 0,21 1 16,-21-1-16,0 0 0,21 22 15,0-22-15,-21 1 0,0 84 16,-1-64 15,22-21-31,22-42 31,41-63-15,-21-1-16</inkml:trace>
  <inkml:trace contextRef="#ctx0" brushRef="#br0" timeOffset="700.59">1736 804 0,'0'-21'0,"0"42"0,0-63 16,0 63 0,0 0-1,0 1-15,0 20 0,0-21 16,0 21-16,0 1 0,0-1 16,0 0-16,0 1 0,-43 126 15,43-84 1,0-64-1,0 0 17,0-42-17,0 0-15,43-64 16,-1 22 0,-21 41-16,0-20 0,22-21 15,-1 41-15,-21 1 16,0 0-16,22 21 0,-22 0 15,42 0-15,-42 0 0,1 21 0,-1 106 32,-21-21-17,-21-42 1,-1-1 0,1-42-1,42-21 16,1-42-31</inkml:trace>
  <inkml:trace contextRef="#ctx0" brushRef="#br0" timeOffset="1076.38">2244 1185 0,'0'22'0,"21"-22"0,-21 21 16,21-21-16,0 0 15,21 0-15,-20 0 0,20 0 16,64 0 0,42-43-1,-42-20-15,-85 63 0,0-21 16,-21-43 0,-21 43-1,-85 21 1,85 0-16,-21 0 0,-85 42 15,21 64 1,85-63 0,-1-22-16,22 21 0,0 64 15,0-85-15,22 0 16,-1-21-16,0 21 0,42-21 16,-20 0-16,20 0 15,-20 0-15,-1-21 0,0 21 16,64-63-1,-21 20-15</inkml:trace>
  <inkml:trace contextRef="#ctx0" brushRef="#br0" timeOffset="1530.12">4276 572 0,'0'0'0,"42"-127"32,-42 148-1,0 0-31,0 0 0,0 21 16,-21-20-16,21 41 0,-43 106 15,1-42 1,0 85-1,-1-64 1,43-84 0,22-64-1,-1 0-15,0 0 0,85-43 16,0-41 0</inkml:trace>
  <inkml:trace contextRef="#ctx0" brushRef="#br0" timeOffset="2157.76">4635 931 0,'0'-42'32,"-21"63"-17,0 0-15,-21 64 16,21-21 0,-1-22-16,22-21 0,0 43 15,0-43-15,0 0 0,22 0 16,-1 0-16,127-21 31,-21-21-15,-64-42-16,-41 20 15,-65-84 1,1 64 0,-22-1-1,43 43 1,42 21-1,1 0-15,20 0 0,-21 0 16,21 0-16,1 0 0,-1 0 16,106 0-1,-127 21-15,1-21 16,-1 64-16,-21-43 16,0 0-16,-43 64 15,22-64-15,-21 64 16,42-43-1,0-21-15,21 21 16,0-42-16,22 0 16,20 0-1,-42 0-15,0-21 0,106-63 32,-84 20-32,-43 43 0,0-43 15,0 22-15,-64-64 31,43 85-31,-42 21 0,41 0 0,-20 0 16,0 0 0,21 21-16,-22 22 15,43-1 1,43-21 0,20-21-16</inkml:trace>
  <inkml:trace contextRef="#ctx0" brushRef="#br0" timeOffset="2429.61">5757 550 0,'0'-21'0,"0"42"0,0-63 16,-21 63 15,21 0-31,-21 1 16,21-1-16,-21 21 0,21 0 0,0 1 15,-21 63-15,-1-64 16,22 0-16,-21 106 16,0-105-16,21 20 15,-21-20-15,21-22 0,0 0 16,0 0-16,21-21 16,0 0-1,0 0-15,1 0 0,-1-21 16,0 0-16</inkml:trace>
  <inkml:trace contextRef="#ctx0" brushRef="#br0" timeOffset="2826.38">6054 931 0,'0'-21'0,"63"-42"16,-63 42-1,-21 21 1,0 0-16,0 0 15,-1 0-15,1 21 0,0 0 0,0 0 16,0 21 0,0 43-16,21-64 15,0 0-15,0 1 16,21-1-16,21-21 16,0 21-1,22 0-15,-43-21 16,0 0-16,22 42 15,-43-20 1,0 20 0,-22-42-16,1 0 0,-106 21 31,64 0-15,20-21-1,22 0-15,21-21 16,-21 0-16,21 0 15</inkml:trace>
  <inkml:trace contextRef="#ctx0" brushRef="#br0" timeOffset="3157.19">4530 614 0,'63'0'16,"-21"0"-16,1 0 16,-1-21-16,22 21 0,147-21 15,-105-1 1,0 1-1,-64 21-15,-21 0 16,1 0 0</inkml:trace>
  <inkml:trace contextRef="#ctx0" brushRef="#br0" timeOffset="5536.92">7810 741 0,'0'0'0,"0"-21"0,0 0 15,0-1-15,0 1 0,0 0 32,0 42-17,0 0-15,0 1 0,0-1 16,-21 21-16,21 64 16,-42 63-1,42-126-15,-21 20 0,21-21 16,0 1-16,-43 126 15,43-127 1,0-20 0,22-22-1,-1 0 1,21-43-16,0 1 16,-20 21-16,-1 0 0,0-22 15</inkml:trace>
  <inkml:trace contextRef="#ctx0" brushRef="#br0" timeOffset="5876.73">8086 1037 0,'0'0'0,"21"0"0,-21 21 16,0 1-1,-21 41-15,-1-21 16,22-20-16,-42 62 16,42-20-1,0-43-15,0 0 0,0 0 16,21-21-16,64 21 15,0-42 1,-43 21-16,-21-21 0,21 0 16,-20 0-16,-1 0 0,21-128 31,-42 86-31,-85-1 16,43 43-16,-64 21 15,-21 0 1,64 43-1,42-22 1,21 0-16,21-21 31</inkml:trace>
  <inkml:trace contextRef="#ctx0" brushRef="#br0" timeOffset="6084.61">7620 868 0,'0'0'0,"-21"0"0,0 0 16,42 0-1,0 0 1,21-21-16,43 21 16,63 0-16,21-21 15,-42-1 1,-105 22-16,41-21 15,-42 21-15,0 0 16</inkml:trace>
  <inkml:trace contextRef="#ctx0" brushRef="#br0" timeOffset="6616.3">9059 572 0,'0'0'0,"0"21"31,0 0-31,0 0 16,-21 21-16,21 1 0,0-1 15,-21 43-15,0 84 16,21-127-16,-21 107 16,-1 20 15,22-127-16,0-63 17,0 0-32,-21 0 0,21 0 15,0-22 1,0 1-16,0-22 0,0 22 16,0 21-16,64-64 15,42 22 1,-43 63-16,-21 0 0,1 0 15,-1 0-15,0 0 0,85 106 16,-84-22 0,-43-20-1,0-43-15,0 0 0,-106 64 16,21-43 0,43-42-16,-22 21 15,-20-21-15,63 0 0,-22 0 0,-20 0 31,63-21-15,42 0-16,-21 0 0,22 0 16,20-22-16</inkml:trace>
  <inkml:trace contextRef="#ctx0" brushRef="#br0" timeOffset="6999.08">9821 1185 0,'0'0'0,"85"22"31,-64-22-31,0 0 0,64-22 16,-43 1-16,-21 21 0,1-21 16,20 0-16,-21 0 0,21-64 15,-42 43 1,-21-22-1,0 64-15,-21 0 0,21 0 16,-106 43 0,0 41-1,42 43-15,64-84 16,21-22-16,21 63 16,148-41-1,1-43 1,-107 0-16,1 0 0,84 0 15,-42-43 1,-64 22 0,-21 21-16,-21-21 0</inkml:trace>
  <inkml:trace contextRef="#ctx0" brushRef="#br0" timeOffset="7701.61">1926 2265 0,'0'0'0,"0"-42"0,0 20 0,0 1 15,0 0-15,0 0 0,0 0 16,0 0-16,0 42 31,0 0-31,0 21 16,0 1-16,0-1 0,0 0 0,-21 64 15,21 63 1,0-42 0,0-84-16,21-22 0,21 42 15,22-63 1,-43 0-16,21 0 0,22-21 16,-43 0-16,106-127 31,-85 0-31,-42 42 15,0 42-15,0 22 0,-42-127 32,42 126-17,0 65 1,0-1 0,21 0-16,0 0 0,22 43 15,-22-43 1,0 0-16,-21 0 0</inkml:trace>
  <inkml:trace contextRef="#ctx0" brushRef="#br0" timeOffset="8091.29">2773 2498 0,'42'-21'15,"-42"-1"1,0 1-16,0 0 0,0 0 15,0 0-15,-21 21 16,0 0 0,0 0-16,-43 21 15,-21 42 1,64-20-16,-21-1 0,42-21 16,0 22-16,21 20 15,0-63-15,43 42 16,63 1-1,-106-43-15,21 21 0,22 0 16,-64 21 0,-43-42-1,22 22-15,-21-22 0,-106 0 16,63 0 0,43 0-1,42-22 1,21 1-1,0 0-15,0 0 0,0 0 16,22 21-16</inkml:trace>
  <inkml:trace contextRef="#ctx0" brushRef="#br0" timeOffset="8429.65">3196 2667 0,'21'0'31,"0"0"-31,1 0 16,83-85-1,-41 22 1,-43 42-16,0 0 16,-21-22-16,0 22 15,0 0-15,-21 21 0,-85 0 31,43 63-15,20 64 0,22-21-1,42-21 1,43-43 0,84-21-1,0-21 1</inkml:trace>
  <inkml:trace contextRef="#ctx0" brushRef="#br0" timeOffset="8879.56">4233 2455 0,'0'0'16,"0"-21"-16,0 0 0,0 0 15,-21 21-15,-21 0 0,21 0 16,-1 21-16,-20 0 0,21 0 0,-21 22 15,-43 63 1,21-43-16,43-21 16,-21 43-16,42-43 15,0-20-15,0-1 0,21-21 16,0 21-16,0-21 0,43 0 16,-43 0-16,85-21 15,-43-22 1,-41 22-16,-1 0 0,85-148 15,-85 126-15,-21-84 16,21-42 0,-21 106-16,0-1 15,0 22-15,0 21 0,-21 21 16,0 0-16,-22 84 16,22-41-1,21-1-15,-21 0 0,21 1 0,-21 168 31,21-168-31,21 41 16,42 22-16,-20-85 0,-22-21 16,85 43-1,21-43 1</inkml:trace>
  <inkml:trace contextRef="#ctx0" brushRef="#br0" timeOffset="9261.95">5419 2074 0,'0'0'0,"-22"0"0,1 0 15,21-21-15,21 21 16,1 0-16,20-21 16,0 21-16,318-42 15,-127 21 1,-64 21-1,-84 0 17,-106 0-32,-43 21 15,-20-21 1,41 0-16,1 0 0</inkml:trace>
  <inkml:trace contextRef="#ctx0" brushRef="#br0" timeOffset="9509.82">5884 2011 0,'0'21'32,"0"0"-32,0 0 15,0 1-15,0 41 16,-63 149 0,20-85-1,22-43 1,0-62-16,0 20 0,21-21 0,0 0 15,0 0-15,0 1 0,21-22 32,21-22-32,22-20 15,-43 21-15</inkml:trace>
  <inkml:trace contextRef="#ctx0" brushRef="#br0" timeOffset="10142.96">6117 2434 0,'0'0'0,"21"21"16,43 1 0,-43-22-1,0 0-15,43 0 16,-22-43 0,-21 43-16,43-42 15,-64 21-15,0 0 0,0-1 16,-22-20-1,22 21-15,-21 21 0,-21 0 16,21 0-16,-22 21 16,22 0-16,0 0 0,-42 128 31,41-65-31,22-63 16,0 22-16,0 20 15,22-42-15,20-21 16,0 0-16,22 0 15,-43 0-15,21 0 0,1-21 16,-1 0-16,21 0 0,-20 0 16,41-43-16,-41 43 15,-1-21-15,64-106 16,-106 84 0,-64 43-1,22 21 1,21 21-1,21 0-15,0 0 0,21 85 32,43-42-17,-1 20-15,-63-41 16,-21 20 15,-64-63-15,-21 21-1,85-21-15,-63-21 16,84 0 0,21-21-1,85-22 1,-64 43-16</inkml:trace>
  <inkml:trace contextRef="#ctx0" brushRef="#br0" timeOffset="10442.79">7493 2053 0,'0'0'0,"-42"-42"31,20 42-31,1 0 16,0 21-1,0 43-15,0-1 16,21-21-16,-21-20 0,-1 126 15,22-106-15,-21 0 16,21 1-16,-21-1 0,21 43 16,0-64-16,0 0 15,42 0 1,22-21 0,-22-21-1,-21-42 1,1 41-16,-22 1 0</inkml:trace>
  <inkml:trace contextRef="#ctx0" brushRef="#br0" timeOffset="10608.22">7133 2371 0,'0'0'16,"21"0"15,0 0-31,1 0 0,-1 0 16,0 0-16,0 0 0,43 0 15,-43 0-15,21-21 16,22-1-16,-22 22 0,-21-21 16,21 21-16</inkml:trace>
  <inkml:trace contextRef="#ctx0" brushRef="#br0" timeOffset="10913.04">8318 2138 0,'0'0'0,"-21"0"0,0-21 16,21 0-16,-21 21 15,21-22-15,-21 22 0,0 0 16,-1 0 0,1 43-1,0 41-15,-21 43 16,42-84-16,-43 126 31,22-42-15,21-106-16,0 0 0,0 1 31,43-22-15,-43-22-16,21-20 15,0 21-15</inkml:trace>
  <inkml:trace contextRef="#ctx0" brushRef="#br0" timeOffset="11152.9">8170 2371 0,'0'0'0,"21"-43"0,-21-62 16,0 62-16,22-20 16,-1 42-1,0 21-15,21 42 32,-21-21-32,22 43 15,41 105-15,-20-42 16,-1-21 15,-20-43-31,-22-63 16,0-63 15,43-64-15</inkml:trace>
  <inkml:trace contextRef="#ctx0" brushRef="#br0" timeOffset="11372.78">8932 2011 0,'0'0'16,"0"-42"-16,0 20 16,-21 22-1,-21 64-15,-22 84 32,22-21-32,0 21 15,20-63 1,22-43-16,0-21 0,0 85 31,22-106-15,20 0-16,21-42 15</inkml:trace>
  <inkml:trace contextRef="#ctx0" brushRef="#br0" timeOffset="12048.39">9779 1990 0,'0'0'0,"0"-21"0,0-1 0,0 1 16,0 0-16,0 0 0,-21 21 16,0 0-16,-1 0 15,1 0-15,0 0 0,0 0 0,-21 42 16,20 1-16,1-22 15,0 21-15,-21 0 0,21-20 0,-85 210 32,106-147-17,0-43-15,0 43 0,0-64 16,42 43-16,-21-43 0,22 0 16,-22-21-16,106 21 15,-21-42 1,-43-42-1,-42-1 1,-21 22-16,0-64 16,0 64-16,-106-64 31,85 85-31,0 21 0,-42 0 16,41 42-1,44-42 16,-1 21-31,21-21 0,-21 0 16,22 0-16,-1 0 0,-21 0 16,43 0-1,-64 21 1,0 0-16,0 22 16,0-1-1,0 0-15,-64 128 16,43-86-1,0 1 1,21-64-16,-21 64 16,21-64-16,-22 0 0,22 22 31,0-65-15,0 1-1,0 0-15,22 21 0</inkml:trace>
  <inkml:trace contextRef="#ctx0" brushRef="#br0" timeOffset="12295.25">10562 2625 0,'0'0'0,"21"0"31,-21 21-31,0 0 0,0 21 16,-21-20-16,0-1 0,0 42 16,0 1-1,-1-43-15,22 0 0,-21 0 16,0 0-16,-21-21 16,-1 0-1</inkml:trace>
  <inkml:trace contextRef="#ctx0" brushRef="#br0" timeOffset="12800.96">4530 3598 0,'0'0'16,"-22"0"-16,-20 0 15,63 0 1,22 0-16,-1 0 0,0 0 15,22 0-15,126 0 16,1 0 0,-149 0-16,64-21 15,-85 21-15,43 0 32,-128 0-17,22 0-15,-1 0 0</inkml:trace>
  <inkml:trace contextRef="#ctx0" brushRef="#br0" timeOffset="13142.77">4805 3577 0,'0'0'0,"0"21"31,0 1-31,21-22 16,21 84-1,1 1 1,-22-43-16,21 64 15,-42-64-15,0 1 0,0 84 16,-21-43 0,-85-20-1,43-43 1,41-21-16,-20 0 0,-170-63 31,149 20-15,-22-20-16,43-22 15,21 64-15,21 0 16,21 0 0,64-22-1,20 43 1,22-21-16</inkml:trace>
  <inkml:trace contextRef="#ctx0" brushRef="#br0" timeOffset="13531.54">5292 3789 0,'0'0'0,"21"0"0,-21-21 31,0 42-15,-21 0-16,21 0 15,-22 106 1,22-84-16,0 62 15,0-20 1,0-43-16,22-20 0,105-1 31,-22-64-15,-20-41 0,-21-107-1,-64 43 16,0 127-31,0-43 0,0 107 47,0-1-47,21-42 16,21 42 0</inkml:trace>
  <inkml:trace contextRef="#ctx0" brushRef="#br0" timeOffset="14204.29">6011 3810 0,'0'21'0,"0"-42"0,21 21 0,-21-21 0,0 42 47,0 0-47,-21 0 0,21 43 16,-21-1-16,21-20 15,0-22-15,-42 127 16,21-84-1,-1-22 1,22-63 15,0 0-31,0-1 16,0 1-16,0-21 0,0 21 16,22-106-16,-1 63 15,0-42 1,-21 85-16,21 0 0,21-21 31,1 42-15,-1 21-16,-21 0 0,0 0 15,85 149 1,-42-65 0,20 1-1,-62-42 1,-22-43-1,21-42 1,-21 0 0,0-1-16,21 1 0,-21-42 15,0 42-15,21-22 0,21-63 16,-42 64-16,43-85 16,-43 85-16,42-43 15,-42 43 1,0 63-1,0 21 1,0 64-16,0-64 16,-42 85-16,21-105 15,21 83 1,-22 1 0,22-85-1,22-21 1,-1-21-16,21-21 15</inkml:trace>
  <inkml:trace contextRef="#ctx0" brushRef="#br0" timeOffset="14433.16">7027 3725 0,'0'-21'0,"0"42"0,0-63 0,0 21 16,0 42-1,-63 106 16,42-85-31,21 22 16,-43 63-16,22-42 16,21-64-16,0 63 31,21-84-15,0 0-16,1 0 15,-1-21-15,21-21 0</inkml:trace>
  <inkml:trace contextRef="#ctx0" brushRef="#br0" timeOffset="14633.05">7366 3662 0,'0'0'16,"21"0"0,0 0-1,0 0-15,43-21 16,-43 21-16,21-21 0,43 21 31,0 0-31,-22 0 16,-42 0-16,1 0 15</inkml:trace>
  <inkml:trace contextRef="#ctx0" brushRef="#br0" timeOffset="14848.92">7726 3620 0,'0'0'0,"-21"21"0,21 0 16,-22-21-16,22 21 15,-21 0-15,0 0 16,21 1-16,0-1 0,0 21 0,-21-21 16,0 22-16,0 20 15,21-42-15,0 0 0,0 22 16,0-22-16,-22 0 0,22 0 15,22-21 1,-1 0 0</inkml:trace>
  <inkml:trace contextRef="#ctx0" brushRef="#br0" timeOffset="15078.79">8149 4043 0,'0'0'0,"0"21"32,0 0-32,0 0 15,0 1-15,-21-1 0,-21 21 16,-22 22 0,43-43-16,21 0 0,-64 0 31,43-21-16,0 0-15</inkml:trace>
  <inkml:trace contextRef="#ctx0" brushRef="#br0" timeOffset="15557.56">8805 3493 0,'0'-22'0,"0"44"0,0-65 0,-21 43 31,21 21-31,0 1 0,-21 41 16,0 64-1,-22 0 1,22-85-16,-21 128 16,42-128-1,0-21 1,21-21 0,-21-21-16,21 0 15,-21 0-15</inkml:trace>
  <inkml:trace contextRef="#ctx0" brushRef="#br0" timeOffset="15796.42">8763 3556 0,'0'-42'0,"0"84"0,0-105 15,21 41-15,0 1 16,0 21-16,1 21 16,62 43-1,-63-22-15,85 106 16,-21-21-1,-22 22 1,-63-128-16,0 0 0,22 42 16,-1-63-1,-21-21 1,21-21 0,-21 21-16,21 0 0,0-43 15</inkml:trace>
  <inkml:trace contextRef="#ctx0" brushRef="#br0" timeOffset="15997.31">9440 3514 0,'0'-43'16,"0"86"-16,21-149 0,-21 85 0,0 0 16,0 42-1,0 21 1,0-21-16,-42 106 16,42 0-1,-42-42-15,42-43 16,-21-21-16,-1 106 15,22-105 1,22-22 0,-1 0-1,0-22-15,0 1 0</inkml:trace>
  <inkml:trace contextRef="#ctx0" brushRef="#br0" timeOffset="16372.09">9737 3662 0,'0'0'0,"0"-106"32,0 127-17,0 0 1,-22 43-16,-20 84 16,42-127-1,0 22-15,0 20 16,21 22-16,0-64 15,1 0-15,126 0 32,-64-63-17,-20-22-15,-1-41 16,-41-22 0,-22 21-1,0 85-15,0-1 16,0 44 15,21-22-31,-21 21 16,42 0-16,-42 0 0,21-21 15</inkml:trace>
  <inkml:trace contextRef="#ctx0" brushRef="#br0" timeOffset="16612.96">10604 3662 0,'0'-21'16,"-21"21"-16,0 0 16,0 0-16,0 21 15,21 0-15,-21 85 16,-1-43 0,22-41-16,0 20 0,-42 64 15,42-64 1,0-21-16,0 0 15,21-21 1,-21-21 0,21 21-1</inkml:trace>
  <inkml:trace contextRef="#ctx0" brushRef="#br0" timeOffset="16847.82">10541 3704 0,'21'-63'16,"-42"126"-16,42-147 0,0 62 0,0 1 15,1 42 1,20 43 0,0 42-1,1 21 1,-1-43 0,-21-62-16,0-1 15,-21 21-15,43-42 16,-43-21-1,21 0-15,-21 0 16,21-22 0</inkml:trace>
  <inkml:trace contextRef="#ctx0" brushRef="#br0" timeOffset="17077.68">11070 3535 0,'0'0'0,"21"-21"0,-21 0 0,0-1 15,0 1-15,0 0 0,-21 42 31,21 0-31,-21 1 0,0 62 16,0 43 0,-1-63-1,22-22-15,0-21 0,-21 106 16,21-106-16,-21 22 16,21-22-1,21-21 1,0-21-1,1 0-15</inkml:trace>
  <inkml:trace contextRef="#ctx0" brushRef="#br0" timeOffset="17344.54">11366 3598 0,'0'-21'16,"0"42"-1,0 1 1,0-1-16,0 0 0,0 106 31,0-85-31,-21 1 16,0 62 0,21-62-16,0-1 15,21-84 16,0 21-15</inkml:trace>
  <inkml:trace contextRef="#ctx0" brushRef="#br0" timeOffset="17580.4">11663 3514 0,'0'0'0,"21"0"47,0 0-31,0 0-16,0 0 0,43 0 15,42 0 1,-64 0-16,-21 0 0,22 0 0,20 0 16,-42 0-16,-42 0 46</inkml:trace>
  <inkml:trace contextRef="#ctx0" brushRef="#br0" timeOffset="17829.25">11938 3514 0,'-21'21'31,"0"0"-31,21 0 0,-22 0 15,22 1-15,0-1 0,-21 42 16,21-42-16,0 22 0,-21 41 16,21 1-1,-21 0 1,21-64-16,0 42 16,0-41-1,-21-44 16</inkml:trace>
  <inkml:trace contextRef="#ctx0" brushRef="#br0" timeOffset="20513.73">8128 4043 0,'0'-21'16,"-21"21"15,21 21-31,-21 0 16,21 0 0,0 0-1,21-21 1,0 0-1,0 0-15,0 0 16,-21-21 0,0 0-16,0 0 0,0 0 15,0 0 1,-21 21 0,0 0-16,0 0 15,21 21-15,-21 0 16,21 0-16,0 0 0,0 22 15,0-1 1,21-42 0,0 0 15,-21-21-31,0-22 16,0 22-16,0 0 15,0 0 1,0 0-16,0 0 15,-21 21-15,21 21 16,-21 0 0,-1 21-1,44-63 48,-22 0-63,0 0 15,0 0 1,21 21-16,-21-22 16,21 22-16,-21 22 31,21-1-31,-21 0 16,0 0-16,0 0 15,-21-21 16,0 0 1,21-21-32,0 0 15,0 0-15,0 0 16,0-1-16,0 1 0,0 0 16,21 21-1,-21 21 1,0 0-1,0 1-15,0-1 16,0 0-16,0 21 16,0-21 15,-21-21-31,21-21 16,0 0-1,0 0-15,0 0 16,0-22-1,0 1 1,21 42 0,0 0-1,-21 21 1,0 22 0,0-22-16,0 0 15,-21 0 1,0-21 15,21-21-15,-21 0-1,21 0-15,0-1 0,0 1 16,21 21 31,0 0-47,-21 21 15,0 1 1,0-1-16,0 0 16,0 0-1,-21-21 32,21-21-47,0 0 16,0 0-16,0-1 15,0 1-15,0 0 16,21 21 0,0 0 15,-21 21-31,0 0 0,0 1 16,0-1-16,0 0 15,0 0-15,-21-21 16,0 21-1,0-21-15,-1 0 32,22-21-32,0 0 15,0 0 1,0 0-16,0-1 16,0 1-16,22 21 0,-1-21 15,0 42 16,-21 0-31,0 1 16,0-1-16,0 0 16,0 0-16,-21-21 15,21 21 1,0-42 15,0 0-31,0 0 16,0 0-1,0-1 1,0 1-16,21 21 31,0 0-15,-21 21-16,0 1 16,0-1-1,0 0-15,0 0 16,-21 21-1,0-42-15,21-21 32,0 0-1,0-21-15,0 21-1,0-1 1,21 1-1,0 21 1,-21 21 0,0 1-16,0-1 15,0 42 1,0-20 0,0 20-16,0-42 0,0 0 15,0 43 1,-63-22-1,-43 22 1,63-64-16,1 21 0,0 0 0,-106 0 16,84 0-1,43-21-15,0 0 16</inkml:trace>
  <inkml:trace contextRef="#ctx0" brushRef="#br0" timeOffset="22812.91">15896 783 0,'0'-21'125</inkml:trace>
  <inkml:trace contextRef="#ctx0" brushRef="#br0" timeOffset="23966.25">13547 656 0,'0'-63'31,"0"42"-31,0-1 16,0 1-16,0 0 16,0 0-16,0 0 15,0 0-15,0-1 16,0 1 15,0 42 16,0 1-31,-22-1-16,22 0 0,0 0 15,0 0-15,0 0 0,-42 64 16,42 42-1,-21-85-15,21 1 16,-21 20-16,21-20 0,0-1 16,0 233-1,0-211-15,0 190 16,0-170 0,0-20-16,0 20 0,0-20 0,0 21 15,0-22-15,0 85 16,0 85-1,-21-148-15,21-1 0,-22 65 0,22-86 16,-21 22-16,-42 232 16,42-232-1,-22 148 1,43-170-16,-42 149 0,42 0 16,-21 147 15,21-210-16,-21 20 1,21-106-16,0-20 0,0 105 31,0-63-15,0-64-16,-22-21 47,22-21-47,-21-1 0,21 1 15,0 0-15,0 0 0,0 0 16</inkml:trace>
  <inkml:trace contextRef="#ctx0" brushRef="#br0" timeOffset="26373.18">14859 783 0,'0'-21'125,"0"0"219,-21 21-282,0 0-62,-1 0 16,1 0-16,21-21 31,-21 21-31</inkml:trace>
  <inkml:trace contextRef="#ctx0" brushRef="#br0" timeOffset="26695.08">14711 656 0,'0'0'0,"-21"0"0,-1 0 16,1 0-16,0 0 0,0 0 15,0 0 1,42-21 31,0 21-47,21-21 0,85 21 31,64-21-31,-43 21 16,-84-21-16,-1 21 15,128 0 1,-149 0 0,-63 0-16,0 21 15,-128-21 1,65 21-1,41-21-15</inkml:trace>
  <inkml:trace contextRef="#ctx0" brushRef="#br0" timeOffset="26957.22">14986 635 0,'0'-21'16,"-21"21"15,0 0-31,21 21 15,0 0-15,-22 0 16,1 22-16,0 20 0,0 1 0,-21 84 16,42-85-16,-64 107 31,43-64-31,0-64 16,21-21-1,21-42 16,0 0-31,-21 0 0</inkml:trace>
  <inkml:trace contextRef="#ctx0" brushRef="#br0" timeOffset="27429.36">15219 741 0,'0'0'0,"0"-21"15,0 0-15,21-22 16,-21 64 15,0 22-31,0-22 0,-21 21 16,21 1-16,0-1 0,0 0 0,-21 1 15,21 20-15,-22-21 0,22 1 16,-21 63-16,21-64 16,-21-21-16,21 0 0,0 0 15,0 1-15,-21-22 16,21-22 15,0 1-31,21-42 16,127-128 15,-42 128-15,0 42-16,-21 42 15,-22 106 16,-63 0-15,-63-43-16,-1-20 31,85-64 1,0-21-17,1 0-15,-22-1 0,21 1 0</inkml:trace>
  <inkml:trace contextRef="#ctx0" brushRef="#br0" timeOffset="27766.08">15790 1164 0,'0'21'16,"21"-21"-1,1 0-15,-1 0 0,0-21 16,0 21-16,0-21 0,0 0 15,1 21-15,20-21 0,-21 0 16,0-43 0,-21 22-1,-63 42 1,-85 84 0,84 43-1,43-84 1,63 84-1,-21-127-15,43 21 16,-1-21 0,43 0-1,-21-21 1</inkml:trace>
  <inkml:trace contextRef="#ctx0" brushRef="#br0" timeOffset="28088.89">17357 529 0,'0'-21'0,"0"42"0,0-63 15,0 63 16,-22 21-31,1-20 16,21 20-16,-21 0 0,21 22 16,0-22-16,-21 22 0,0-22 0,21 0 15,-21 22-15,-1 84 16,1-85 0,21-41-16,0-1 0,-21 0 15,21 0-15,21-21 16,0-21-1,1 0-15,-1 21 0,21-43 16</inkml:trace>
  <inkml:trace contextRef="#ctx0" brushRef="#br0" timeOffset="28444.2">17716 783 0,'-21'43'16,"0"-22"-1,0 21-15,0-21 0,0 106 16,-1-21 0,22-85-16,0 64 15,0-64-15,22-21 0,20 21 16,-21-21-16,64 0 16,-64 0-16,42-42 15,-20 0 1,-43 20-16,-21-147 31,-43 84-15,43 64-16,-43-21 15,43 42 1,64 0 15,-22 0-31,85 0 16,-22 0-1</inkml:trace>
  <inkml:trace contextRef="#ctx0" brushRef="#br0" timeOffset="28789">18224 847 0,'0'0'0,"0"21"0,0 0 16,-21 0-16,0 0 16,0 1-16,21-1 0,-42 42 15,20-42-15,1 1 0,21 20 16,-21 0-16,21-21 0,0 22 15,0-1 1,21-42-16,0 21 16,64-21-1,-64 0-15,22 0 0,-1-21 16,21-21-16,-41 21 0,-1-1 16,0 1-16,0-21 0,-21 21 15,0-127 1,-42 84-1,21 43-15,-43 0 0,43 21 0,-21 0 16,20 0-16,-41 21 16,42 42-1,21-20 1,0-22-16,21-21 16,0 0-16,0 0 0,0 0 15</inkml:trace>
  <inkml:trace contextRef="#ctx0" brushRef="#br0" timeOffset="29059.85">18711 550 0,'0'0'0,"0"-21"0,0 42 32,0 1-17,0 20-15,0-21 16,0 0-16,-21 22 0,0 84 15,21-22 1,-64 44 0,64-107-16,-21 64 15,0-64 1,42-42 0,0 0-1,-21-21-15,22 21 0,20-42 16</inkml:trace>
  <inkml:trace contextRef="#ctx0" brushRef="#br0" timeOffset="29430.64">19113 889 0,'0'0'0,"22"-21"0,-22 0 0,21 21 16,-21-21 0,-43 21-1,-20 0 1,-1 21-1,1 63 1,63-41 0,42-1-1,85 22 17,-84-22-32,-1 0 15,-42-21 1,0 1-16,0-1 15,-21 0-15,-22 0 16,22-21-16,0 0 0,-21 21 16,21-21-16,-1 0 15,-20 0 1,21 0 0,21-21-16,0 0 15,-21 0-15,0-22 16</inkml:trace>
  <inkml:trace contextRef="#ctx0" brushRef="#br0" timeOffset="29728.47">17060 677 0,'0'0'0,"-42"0"0,21 0 0,0 0 0,63 0 31,21 0-31,1 0 0,-1-21 16,149 21 0,21-21-1,-43 21 1,-147 0-16,-22 0 0,0 0 15,0 0 17,0 0-32</inkml:trace>
  <inkml:trace contextRef="#ctx0" brushRef="#br0" timeOffset="30128.24">20045 593 0,'0'0'15,"0"-21"-15,0-1 0,0 1 16,21 0-16,0 21 16,-21 21-1,0 22 1,0-22-16,0 21 0,0 0 16,0 1-16,0-1 0,0 22 0,-42 84 15,-1-64 1,22 22-1,0-85-15,21 22 0,0-22 16,0 0 0,21-21-1,0-21-15,1 0 16</inkml:trace>
  <inkml:trace contextRef="#ctx0" brushRef="#br0" timeOffset="30493.03">20489 804 0,'0'0'0,"-21"22"31,0-1-31,21 0 0,-21 0 16,0 21-16,-1-20 0,1 20 0,0 43 16,0-22-1,21-42-15,0 0 0,0 22 16,21-22-16,0-21 0,64 21 31,-64-21-31,64-21 16,-43 0-16,-21-43 15,-21 43 1,0-148 0,-21 148-16,-42-43 15,20 43 1,22 21-1,0 21 17</inkml:trace>
  <inkml:trace contextRef="#ctx0" brushRef="#br0" timeOffset="30732.72">19854 720 0,'21'0'31,"1"0"-31,-1 0 0,21 0 0,-21 0 16,22 0-16,62 0 15,1 0 1,-21 0-16,-64 0 15,0 0-15,22 0 16,-43-21 0,21-1-16</inkml:trace>
  <inkml:trace contextRef="#ctx0" brushRef="#br0" timeOffset="31367.12">21272 423 0,'0'0'0,"0"-21"0,0 0 16,0 42 15,0 0-16,0 1-15,0-1 0,0 0 16,0 169 0,0-147-16,-21 41 15,21 65 1,0-107-16,-21 64 16,0-43-1,0-63 16,21-21-15,0 0-16,0 0 0,0 0 16,0-1-16,0-20 0,0 21 15,21 0-15,0 0 0,-21-22 0,21 22 16,85-64 0,-85 64-16,85 0 15,-85 21-15,43 0 16,42 106 15,-106-21-15,0-43-16,-22-21 0,-41 43 15,42-43-15,-22 0 0,-62 0 16,-1 0 0,85-21-16,-1 0 0,1 0 15,0 0-15,21-21 47,21 0-47,0 21 0,1-21 16,41 0-16</inkml:trace>
  <inkml:trace contextRef="#ctx0" brushRef="#br0" timeOffset="31741.11">21844 868 0,'0'0'0,"0"-21"31,21 21-15,0 0-16,106-64 31,-63 22-15,-43 0-1,-21 20-15,0 1 0,-21-21 32,-22 42-32,-20 42 15,42-21-15,0 1 16,-43 62 0,43-41-16,0 20 15,21-42-15,0 43 16,42 20-1,43-84 1,-64 0-16,0 0 0,0 0 0,0 0 16,1 0-16,-1-21 0,0 0 15,0 21-15</inkml:trace>
  <inkml:trace contextRef="#ctx0" brushRef="#br0" timeOffset="33167.46">14372 2074 0,'0'-21'0,"0"0"0,0 0 16,0 0-16,0 0 15,-21 42 17,21 0-32,0 0 15,0 21-15,-21 107 16,0-107 0,21 148-1,-22-63 1,22-105-16,0 41 0,0-42 15,64 22 1,21-43 0,-43-43-1,0 22-15,-21 0 0,85-127 16,-42 21 0,-43 42-1,-21 43-15,0-1 0,21-62 16,0 62-1,-21 64 32,0 1-31,0-1-16,21 0 16,1-21-1</inkml:trace>
  <inkml:trace contextRef="#ctx0" brushRef="#br0" timeOffset="33593.5">15113 2201 0,'0'0'15,"21"0"-15,0 0 16,0 0 0,-21-21-16,0 0 15,-21 21 16,0 0-31,0 0 0,0 21 16,-22 22 0,1-1-1,42 21-15,0-20 16,21-22-16,0 0 16,1 0-16,20 0 15,-21 1-15,0-1 0,0 21 16,-21-21-1,-21-21 1,0 21-16,0-21 0,-43 0 16,-20 0-1,63 0-15,-1 0 0,1 0 16,0 0-16,0 0 0,0-21 0,21 0 31,21 21 0,0 0-31,0 0 0,64-21 16,-64 21-16</inkml:trace>
  <inkml:trace contextRef="#ctx0" brushRef="#br0" timeOffset="33958.37">15430 2434 0,'43'0'15,"-43"-21"1,42 0 0,64-21-1,-64-1 1,-21 22 0,1-21-1,-44 42 1,-20 0-1,21 0-15,0 0 0,-64 42 32,43 43-32,21-22 15,21-20-15,0-22 0,0 42 32,21-20-17,0-43-15,42 21 0,-41-21 16,-1 0-16,63 0 15,-20-43 1</inkml:trace>
  <inkml:trace contextRef="#ctx0" brushRef="#br0" timeOffset="34548.24">16298 2413 0,'21'-21'15,"-21"-64"1,0 64-1,-21 0-15,0 21 16,0 0-16,0 0 16,-43 0-16,43 0 15,-21 21-15,-1 0 0,22 0 16,-127 128 0,106-22-1,42-64 1,0-42-16,42 0 15,85-21 1,-42 0 0,-22-21-1,-20-21-15,-22 21 16,0-22-16,0 22 0,0-21 0,43-64 16,-22 21-1,-42 43-15,21 0 0,0-22 16,-21 22-16,22 21 0,-1-64 31,-21 106 0,0 0-31,-21 1 0,21 20 16,-22 43 0,1 20-16,21-83 15,0 41-15,0-21 16,0-20-16,0 62 15,0-63 1,21 1-16,1-22 16,20 0-1,-21 0 1,-21-22 15</inkml:trace>
  <inkml:trace contextRef="#ctx0" brushRef="#br0" timeOffset="34760.51">16531 2561 0,'-21'21'32</inkml:trace>
  <inkml:trace contextRef="#ctx0" brushRef="#br0" timeOffset="35471.83">17251 2709 0,'0'0'0,"0"-21"16,0 0-16,21 0 0,-21-43 16,0 22-16,21 0 15,-21 21-15,0-1 0,0 1 16,0 42-1,0 22 1,0-1-16,0 0 0,0 43 16,0-43-16,0 22 0,-42 63 31,42-106-31,-43 85 16,22-43-16,21-41 15,0-1-15,-21-21 16,21 21-16,21-42 15,0 0 1,1-1-16</inkml:trace>
  <inkml:trace contextRef="#ctx0" brushRef="#br0" timeOffset="35752.68">17695 2794 0,'0'0'0,"-21"64"31,0-43-31,21 0 32,21-21-17,0 0-15,0 0 0,1-42 16,-22 20 0,0 1-16,0 0 15,-22 21-15,1 0 0,0 0 16,0 0-16,0 0 15,21 21 1,0 0 0,21-21-16,0 0 0,0 0 15,0 0 1</inkml:trace>
  <inkml:trace contextRef="#ctx0" brushRef="#br0" timeOffset="36036.51">18351 2371 0,'0'-21'16,"0"42"-16,0-64 0,0 22 0,0 0 15,0 0-15,0 0 0,0 42 16,0 0 0,0 127-1,-21 22 1,0-107-16,21 43 15,-42 190 17,42-211-32,0-22 15,0-41 1,0-44 0,0 1-16,0 0 15</inkml:trace>
  <inkml:trace contextRef="#ctx0" brushRef="#br0" timeOffset="36349.33">18267 2625 0,'0'-43'0,"0"86"0,-21-128 0,21 43 0,0-1 15,0 1-15,0 21 0,0 0 16,21-85 0,85 64-1,42 42 1,106 63-1,-212 43 1,-42-64-16,-21 106 16,-43-84-1,22-22-15,-127 64 16,126-85-16,-20 0 16,42-21-1,42 0 16,42 0-15,-20 0-16</inkml:trace>
  <inkml:trace contextRef="#ctx0" brushRef="#br0" timeOffset="36737.12">18986 2688 0,'-21'43'15,"21"-22"-15,-42 63 32,-22 43-17,64-105-15,-21 41 16,21 22 0,0-64-16,64-21 15,-1 0 1,128-106 15,-170 21-15,-21-20-1,-21-1-15,-64 63 32,64 43-17,-21 22 1,42 83-1,21-83 1,42-22 0,-20 0-16</inkml:trace>
  <inkml:trace contextRef="#ctx0" brushRef="#br0" timeOffset="37088.33">19600 2773 0,'0'0'0,"0"-21"31,-21 21-31,0 0 0,0 0 16,0 0-16,-22 0 0,22 0 16,0 21-1,21 0-15,0 0 16,21 0 0,0-21-16,85 43 15,-64-1 1,22 0-16,-43-20 15,-21-1-15,0 42 16,-42-42 0,21-21-16,-85 22 15,63-22-15,-126 0 32,169-22-17,0 1 1,21 0-1,22 0-15</inkml:trace>
  <inkml:trace contextRef="#ctx0" brushRef="#br0" timeOffset="37364.54">20129 2307 0,'0'0'0,"0"-84"31,0 105-15,-21 21-16,0 22 15,-64 190 1,43-85 0,0-42-1,42-85-15,0-21 0,0 64 31,63-43-31,-20-42 16,-1 0 0,-21-21-16,-21 0 15</inkml:trace>
  <inkml:trace contextRef="#ctx0" brushRef="#br0" timeOffset="37544.51">19875 2731 0,'0'0'0,"-21"0"0,42 0 32,1 0-32,-1 0 15,0 0-15,0 0 0,0 0 16,0 0-16,43 0 16,-43 0-16,0 0 0,0 0 0,22-22 15</inkml:trace>
  <inkml:trace contextRef="#ctx0" brushRef="#br0" timeOffset="38281.1">20405 2731 0,'0'-22'16,"0"44"0,-22-1-16,22 0 15,0 0-15,0 0 0,0 0 0,0 1 16,0-1-16,0 21 0,0 22 16,0-1-1,0-42-15,0 0 16,-21-21-16,21-21 31,0 0-15,0 0-16,0-21 15,21 20-15,1-20 16,-1 0-16,21-22 0,0 43 0,1-42 16,-22 41-1,127 1 1,-127 21-1,22 64-15,-43-43 16,0 21-16,0 85 16,0-106-16,0 1 15,0 62 1,0-63-16,-22 1 16,1-22-1,21-43 1,0 22-16,0-42 15,43-1 1,84-63 0,-106 106-16,21-21 15,0 20-15,1 22 0,-22 0 16,106 22 0,-127 20-16,0 0 15,0 1-15,0 41 16,0 1-1,-21-43 1,0-21-16,-1 22 16,22-22-16,-21-21 31,42 0-15,22 0-16</inkml:trace>
  <inkml:trace contextRef="#ctx0" brushRef="#br0" timeOffset="38745.83">21759 2921 0,'0'0'0,"0"-21"0,0-64 32,-21 64-17,0 21-15,-43 0 16,1 21-16,42 0 15,-85 85 1,85-63-16,-22 20 16,22 22-1,21-22 1,21-42-16,64-21 16,42 0-1,-85-42 1,22-21-1,-43 41-15,0 1 0,0-106 32,1 64-32,-22 84 31,0 0-31,-22 0 16,22 0-16,-21 22 15,21 41-15,0-62 0,0-1 16,0 42-1,0-42 1,21-21-16,22 22 16,-22-22-16,0 0 0,43-22 15</inkml:trace>
  <inkml:trace contextRef="#ctx0" brushRef="#br0" timeOffset="39228.57">22098 2900 0,'0'0'0,"21"-21"0,0-22 15,-21 65 17,0-1-32,0 0 15,0 0-15,0 0 0,0 0 16,0 1-16,0-1 0,0 0 0,0 0 16,0 43-1,0-22 1,0-21-16,0 0 0,0 0 0,-21-21 47,21-21-47,0 0 15,0 0-15,0 0 16,0 0-16,0-1 0,0 1 0,21-42 16,0 42-16,43-43 15,-43 22-15,43-1 16,-43 22-16,21 0 0,43-21 15,21 42 1,-22 42 0,-63-21-16,1 0 0,-22 22 15,0 41 1,0 1 0,-22-43-16,-20 22 0,21-22 15,21-21-15,-64 22 31,43-43 1,0 0-32</inkml:trace>
  <inkml:trace contextRef="#ctx0" brushRef="#br0" timeOffset="40111.11">17378 4106 0,'0'0'16,"0"-21"-16,0 0 15,-21 0-15,-1 0 16,22 0-16,0-1 15,0 1-15,0 0 16,0 0-16,22 21 16,-1-21-16,21 21 15,0 0-15,-20 0 0,62 0 16,1 21 0,-64 21-16,21 64 15,-42-42-15,0 126 16,-63-42-1,-43-42 1,-42-21 0,106-64-16,-1 0 0,-147 0 31,126-63-15,64 21-16,0-64 15,64-63 16,20 106-15,1 20-16,-64 22 16,22 0-16,41 85 15,-41 0 1,-43-1 0,21-62-16,-21-1 0,42 42 15,-42-20 1,42-22-1,-20-21 1,20 0 0,0-64-16</inkml:trace>
  <inkml:trace contextRef="#ctx0" brushRef="#br0" timeOffset="40325.39">18161 4382 0,'21'0'0,"-42"0"0,42-22 16,-21 1-16,21 21 62,0 0-46,1 0-16,-1 0 15,0 0-15,0 0 0</inkml:trace>
  <inkml:trace contextRef="#ctx0" brushRef="#br0" timeOffset="40592.24">18859 3979 0,'0'0'0,"22"-21"0,-22-21 0,21 21 16,-21 0-1,0 42 1,0 0-16,0 21 0,-21-21 16,21 22-16,0 105 15,-22 0 1,1-106-16,0 107 16,-21-107-1,42-21-15,0 0 0,0 0 16,0-42 15,0 0-31</inkml:trace>
  <inkml:trace contextRef="#ctx0" brushRef="#br0" timeOffset="40992">18796 4360 0,'0'-42'0,"0"84"0,0-211 16,21 42-16,21 64 15,-20 41-15,-1-20 16,0 21-16,64-21 15,-43 42-15,21-22 16,64 44 0,-84-1-16,41 85 15,-84-22 1,-63 1 0,42-64-16,-22 0 0,-62 22 15,62-43-15,-20 21 16,20-21-1,22 0 1,21 21 0,0 21-1,0-21-15,21 22 16,22 20 0,-22-42-16,21 22 0,-21-22 15,43 21-15,-43-21 16,0-21-16,-21 22 15,21-22-15,-21-22 32,0 1-32,22 0 15</inkml:trace>
  <inkml:trace contextRef="#ctx0" brushRef="#br0" timeOffset="41565.68">19346 4424 0,'21'0'31,"1"0"-31,-1 0 0,42-21 16,-42 21-1,43-43-15,-22 22 16,-21 0-16,1-85 31,-65 85-15,-20 21-1,-22 127 1,85-85 0,-21-20-16,21 62 15,0 1 1,0-64-16,21 0 0,64 0 16,42-21-1,21 0 1,-21-42-1,-85 42-15,106-106 32,-148 43-32,0-1 15,-42 64 1,21 0-16,0 0 0,0 21 31,21 22-31,0-22 16,0 0-16,0 21 0,21-20 15,0-1-15,0 63 16,-21-41 0,-42-22-1,-22-21 1,22 0 15,42-21-31,0-22 16,42 1-1</inkml:trace>
  <inkml:trace contextRef="#ctx0" brushRef="#br0" timeOffset="41800.54">20532 3979 0,'0'0'0,"0"22"15,0-1 1,-22 0-16,1 0 0,0 21 0,0 1 15,21-1-15,-42 43 16,20 42 0,1-106-16,-21 85 15,42-64-15,0 43 16,42-64 0,22-21-1,-43 0-15,0-21 16</inkml:trace>
  <inkml:trace contextRef="#ctx0" brushRef="#br0" timeOffset="41960.45">20278 4382 0,'0'0'0,"0"-22"0,0 1 16,21 21 0,0 0-16,0 0 0,0 0 15,0 0-15,22 0 0,63 0 16,-22 0-1,22-21-15,-64 21 16,1-21-16</inkml:trace>
  <inkml:trace contextRef="#ctx0" brushRef="#br0" timeOffset="42399.2">21061 4001 0,'0'-43'0,"0"86"0,0-107 0,0 43 16,0 0-16,-21 0 15,21-1-15,-22 1 0,1 21 16,0 0-16,0 21 16,0 1-16,-22 105 15,1 42 1,42-127-16,-21 22 0,-43 105 31,43-42-31,0-85 16,21-63 15,0 0-31,21 0 16</inkml:trace>
  <inkml:trace contextRef="#ctx0" brushRef="#br0" timeOffset="42633.07">20934 3937 0,'42'-127'16,"-84"254"-16,126-296 16,-62 169-16,41 0 15,-21 84 1,22 43 0,-43-84-16,64 211 15,-64-170 1,-21-41-16,0 20 15,0 1 1,-21-64-16,-85 0 31,85 0-31,-64-43 16</inkml:trace>
  <inkml:trace contextRef="#ctx0" brushRef="#br0" timeOffset="42789.98">20891 4318 0,'0'0'0,"22"0"31,-1-21-31,0 21 0,0 0 16,0 0-16,22 0 0,-22 0 0,21-21 15,0 21-15,1 0 0,126-21 16,0-22 0,-84 22-1,-43 0-15</inkml:trace>
  <inkml:trace contextRef="#ctx0" brushRef="#br0" timeOffset="43142.59">22034 3979 0,'0'0'0,"22"0"0,-44 0 31,1 0-31,0 0 0,-21 0 16,-1 43-1,1-43-15,0 63 16,42 1-16,0-43 15,21 21 1,21 1 0,-21-43-16,1 21 0,41 0 15,-42 0-15,0-21 0,64 64 16,-64-22 0,-21-21-1,-21-21-15,0 21 0,-85-21 16,21 0-1,64 0-15,-63 0 16,62 0-16,-20 0 0,0 0 16,42-21-16,0 0 15,21 0-15,0 0 16,43-1-16</inkml:trace>
  <inkml:trace contextRef="#ctx0" brushRef="#br0" timeOffset="43576.99">22669 4085 0,'0'-42'31,"0"21"-31,0 0 0,-21 21 16,0 0-16,0 0 0,0 0 15,0 0-15,-43 0 16,43 21-16,0 0 0,-22 0 0,-62 106 31,105-85-15,0 22-16,127-1 31,-22-41-15,-20-1-16,-64-21 15,0 21-15,1 0 16,-22 0 0,-43-21-1,1 0-15,21 0 0,-85 0 16,0 0 0,64 0-16,-22 21 15,85-21 1,1 0-1,20 0-15,-21 0 0</inkml:trace>
  <inkml:trace contextRef="#ctx0" brushRef="#br0" timeOffset="44358.3">23050 4191 0,'0'-21'15,"0"42"-15,0-63 0,0 21 0,0-1 16,0 44 15,0-1-31,0 0 0,0 21 16,-21 85-1,21-63 1,0-43-16,0 0 0,64 43 31,-1-64-15,1 0-1,-1-64-15,1-42 32,-22-21-32,-21 64 15,-21 42-15,0 42 32,0 63-17,-21 22-15,21-85 16,0 22-16,0-22 0,0 0 15,0 21-15,21 22 16,64-22 0,-64-42-16,0 0 0,0 0 15,1 0-15,-1 0 16,-21-42 0,0-22-1,0 43-15,0 0 0,63-106 16,-42 85-1,22-1-15,-1 1 16,0 21-16,-20 21 0,105 0 31,-106 0-31,0 21 0,21 21 16,-42 1 0,0-22-16,0 106 15,0-42 1,-21-64-1,-21-21 17,42-21-32,0-1 15,0 1-15,0-21 16,21 21-16,42-106 16,1 42-1,-22 22 1,-21 63-16,1-22 0,41 1 15,-42 42 1,-21 1 0,0-1-16</inkml:trace>
  <inkml:trace contextRef="#ctx0" brushRef="#br0" timeOffset="44696.11">24299 4360 0,'0'22'15,"0"20"-15,43-21 31,84-21-15,-22 0 0,1-42-1,-106 21-15,0-64 16,0 43 0,-84 20-1,20 44 1,43-1-16,0 0 0,-43 42 15,43 22 1,21-64-16,0 64 16,0-64-16,127 43 31,-42-64-15,21 0-1,-22 0-15,-41 0 16,-1-22-16</inkml:trace>
  <inkml:trace contextRef="#ctx0" brushRef="#br0" timeOffset="45182.67">25400 4403 0,'21'-21'15,"-42"42"-15,42-85 0,-21 43 0,0-42 16,0 41 0,-21 22-16,-21 0 15,20 0-15,-62 22 16,-1 41-1,43-42-15,-43 64 16,64-64-16,21 21 0,0-20 16,0-1-16,0 0 0,63 64 31,-41-85-31,62 21 16,-41-21-1,41-43-15,1-62 16,-85 83-1,85-189 1,-22 20 0,-42 43-16,-21 106 15,0 21-15,0-43 16,-42 85 0,0 22-1,20-22-15,1 21 0,0 106 16,21 0-1,0-63 1,0-43-16,0 1 0,21 105 31,22-106-31,-1-21 16,-21 1-16,0-22 16,22 0-16,-22 0 0,0 0 15</inkml:trace>
  <inkml:trace contextRef="#ctx0" brushRef="#br0" timeOffset="45316.6">25760 4614 0,'-21'0'78,"-1"0"-78,-20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4:53:38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4487 0 0,'43'0'16</inkml:trace>
  <inkml:trace contextRef="#ctx0" brushRef="#br0" timeOffset="1647.46">1101 487 0,'0'0'0,"0"-21"0,0 0 0,0-1 16,-22-20 0,22 0-1,0 21 1,-21 21-16,21 21 16,0 0-1,0 85 1,0 42-1,0 42 1,0-147-16,-21 20 0,0 128 16,0-85-1,21-64 1,0-21-16,0 0 16,0-42 15,0 0-31,0 0 0,21 0 15,-21-1-15,21-20 0,-21 0 0</inkml:trace>
  <inkml:trace contextRef="#ctx0" brushRef="#br0" timeOffset="1971.27">1206 423 0,'0'0'15,"-21"-21"-15,0 21 0,0 0 16,21-21 0,0 0-16,21 0 15,0 21-15,22-21 16,-1 21-16,0-22 0,1 22 16,-1-21-16,21 21 0,43 0 15,-42-21-15,-22 21 0,64 0 16,-85 0-1,-21 42 1,-21-20 0,0-22-16,0 21 15,-1-21-15,-20 21 0,21 0 16,0-21-16,0 0 0,-1 21 0,1-21 16,0 21-16</inkml:trace>
  <inkml:trace contextRef="#ctx0" brushRef="#br0" timeOffset="2267.77">1164 868 0,'21'0'31,"0"0"-31,1 0 16,-1 0-16,0 0 0,0 0 0,43 0 16,-43 0-16,63-21 31,-62 21-31,-1 0 16,0 0 30</inkml:trace>
  <inkml:trace contextRef="#ctx0" brushRef="#br0" timeOffset="2758.49">1736 826 0,'0'-22'0,"0"1"16,21 0-1,0 0 1,0 21-16,0 0 0,0 0 16,22 0-16,-22 0 0,0 0 15,0 21-15,22 21 16,20 43-1,-63-64-15,0 43 16,0-22-16,0-21 0,-21 64 16,-21-22-1,42-41 1,0-44 0,0 1-1,0 0-15,0 0 0,0-21 16,0-1-16,63-105 31,-42 85-31,0 20 16,22-20-16,-22 42 15,0 21-15,-21-22 16,0 44 15,0-1-31,0 0 16,0 0-16</inkml:trace>
  <inkml:trace contextRef="#ctx0" brushRef="#br0" timeOffset="3265.17">2625 741 0,'0'0'0,"0"-21"16,-22 21 0,1 0-1,0 0-15,0 21 0,0-21 16,-22 42-16,22-21 16,-21 43-16,21-22 0,0 1 15,21-1-15,-43 43 16,43-1-1,43-20 1,20-64-16,-42 0 16,22 0-16,-22 0 0,85-21 15,-43-1 1,-42 1-16,0 0 0,22-21 16,-22 21-16,-21-149 15,0 107 1,-64-22-1,43 64-15,0 21 0,-64-21 32,1 21-32,41 21 15,22 0-15,21 0 16,0 0-16,-21 22 16,42 20-1,22-63-15,-22 21 16,21-21-16,-21 0 0</inkml:trace>
  <inkml:trace contextRef="#ctx0" brushRef="#br0" timeOffset="3799.86">3090 741 0,'0'0'0,"0"21"47,0 0-47,0 0 0,0 1 0,0 41 15,-21 22 1,21-64-16,0 21 16,-21 64-1,21-42 1,-21-43-1,0-21 1,21-43 0,0-20-1,0 42 1,0-22-16,0-20 16,0 42-16,0-22 0,63-62 15,-21 62-15,43-20 16,-21 63-1,-22-21-15,-21 21 16,85 21 0,-85 0-16,21 64 15,-42 20 1,-21-20-16,0-43 16,-42 64-1,63-85-15,-43 22 16,43-64 15,0-1-15</inkml:trace>
  <inkml:trace contextRef="#ctx0" brushRef="#br0" timeOffset="4147.66">3958 339 0,'0'-21'16,"-21"42"-1,21 0-15,-21-21 0,21 42 16,-21 85-1,21-63 1,-22-1-16,22-20 0,0 41 16,-21-20-16,21-22 0,-42 85 15,42-42 1,0-22 0,0-42-16,21-21 15,21 0-15,1 0 16,-1-21-1,-42 0-15,21 0 0</inkml:trace>
  <inkml:trace contextRef="#ctx0" brushRef="#br0" timeOffset="4403.52">3768 677 0,'0'0'0,"21"0"32,0 0-32,0 0 0,0 0 15,22 0-15,-1-21 0,-21 21 16,21 0-16,22 0 16,-43 0-16,0 0 0,0-21 0,22 21 15,-22 0 1,-21-21 15</inkml:trace>
  <inkml:trace contextRef="#ctx0" brushRef="#br0" timeOffset="5397.53">5101 466 0,'0'0'0,"-21"0"16,0 0-1,0 0 1,-1 21 0,22 0-16,0 0 15,43 0 16,-22-21-31,64 0 16,-64 0-16,42-21 16,-20 0-16,-22 21 15,106-63 1,-106 63-16,-21-43 16,0-20-1,-42 42-15,20-1 16,-126 1-1,64 64 1,-1 20 0,21 22-1,43-64-15,0 0 0,0 85 16,21-85-16,0 21 16,0 22-1,0-43-15,21 0 0,43 0 16,-1 1-1,-42-22-15,22 0 16,-22 0-16,-21-22 16,0 1-1,-21 21 1,-1 0-16,-20 0 16,0 0-16,21 0 0,-22 0 15,1 43-15,21-43 16,0 21-16,-43 85 15,64-22 1,0-41 0,0-22-16,42 0 15,1 0-15,105-21 16,-42 0 0,0-21-1,-1-43 1,-41 1-1</inkml:trace>
  <inkml:trace contextRef="#ctx0" brushRef="#br0" timeOffset="5859.26">5630 720 0,'0'0'0,"0"21"47,0 0-47,0 0 15,0 0-15,0 1 16,0 20-16,-21 43 16,21-43-16,-21-21 0,21 64 15,-21-43 1,21-21-16,0 0 16,0-42 15,0 0-31,0-21 15,0 21-15,0-1 0,63-147 32,1 84-17,42 1 1,-1 63 0,-62 21-16,20 0 15,-20 0-15,62 169 16,-105-63-1,0-85-15,0 42 16,-42 22 0,0 0 15,42-106 0</inkml:trace>
  <inkml:trace contextRef="#ctx0" brushRef="#br0" timeOffset="6444.93">6667 826 0,'0'-22'0,"0"44"0,0-65 16,-21 1-16,0 42 15,0-21-15,-85 0 16,85 21-16,-21 0 16,-43 42-1,-21 127 1,85-105 0,21 42-1,0-85-15,21 42 16,43-42-1,20-21 1,-63-21-16,1 21 16,20-21-16,-21 0 0,21 0 15,-20-22-15,62-62 16,-41 20-16,-22 21 16,0 22-16,-21-85 0,21 85 15,-21-22-15,0-42 16,0 43-16,0-43 15,0 64-15,0 21 0,0-1 16,-21 22-16,21 43 16,0 20-1,0-20-15,0-1 0,-21 85 16,21-64-16,0-20 0,-21 84 16,21-64-16,0 1 15,0-1-15,0-20 0,0-1 0,0 85 16,0-64-1,21-41-15,0-1 0,0 0 16,43 21-16,-22-42 16,-21 0-1,21-21-15,-42 0 0</inkml:trace>
  <inkml:trace contextRef="#ctx0" brushRef="#br0" timeOffset="6881.68">7281 360 0,'0'0'16,"0"-21"-16,-21 21 0,0 0 15,42 0 16,0-21-31,22 21 0,-1 0 16,106-22 0,127 22-1,-211 0-15,42 0 16,-1 22 15,-126-22-31,-42 21 16,-43 0-16</inkml:trace>
  <inkml:trace contextRef="#ctx0" brushRef="#br0" timeOffset="7161.52">7556 402 0,'-21'-21'31,"0"21"-31,21 21 0,0 0 16,0 22-16,0 20 15,0-42-15,0 128 16,0-1 0,0-106-1,-21 22-15,0-22 0,21 0 0,-21 85 16,21-84 0,0-22-1,0-42 16,0-1-31,21 1 16,0 0-16,0 0 0</inkml:trace>
  <inkml:trace contextRef="#ctx0" brushRef="#br0" timeOffset="7536.31">7768 910 0,'0'43'15,"0"-22"1,0 0-16,21-21 16,22 0-1,-22 0-15,0 0 0,42-42 16,-41 20-16,20 22 0,43-84 31,-64 20-31,-21 22 16,0 21-1,-85 21 17,43 0-32,-43 63 0,22 22 15,41-43 1,-20 22-16,42-22 16,-21-21-16,21 64 15,21-43 1,43-42-1,126-21 1</inkml:trace>
  <inkml:trace contextRef="#ctx0" brushRef="#br0" timeOffset="7952.07">8572 741 0,'22'-21'0,"-44"21"15,1 0-15,-85 0 32,1 42-17,83 0 1,1 22-16,21-43 16,0 0-16,43 43 15,41-22 1,1 0-1,63 22 17,-148-22-17,-21-21-15,-64 1 16,-42-22 0,64 0-1,20 0-15,22 0 0,-21 0 16,21-22-16,0 22 0,-1-21 15,1 21-15,21-21 16,0 0 0,21 0-16,22 0 15,-1-1-15</inkml:trace>
  <inkml:trace contextRef="#ctx0" brushRef="#br0" timeOffset="8480.93">9017 254 0,'0'0'0,"-21"-127"32,0 127-32,21 21 31,0 0-31,-22 1 0,22 20 0,0 0 15,0 1-15,-21-1 0,21 21 16,-21 43-16,0 127 16,0-191-1,0 64-15,21-63 16,0 105 0,0-127-16,21 0 15,42 21-15,-42-42 16,1 0-16,62-21 15,-63 0-15,22-21 16,20-22 0,-42 22-16,1 0 0,20-85 15,-21 84 1,-21 64 15,-21 1-31,21 20 16,-21-21-16,21 0 0,-21 43 15,21-22-15,0-21 0,0 22 16,0-22-16,0 0 0,0 0 16,0 0-16,21-21 15,0 0 1,0-21-16,0 0 16,0 0-1,-21-22-15</inkml:trace>
  <inkml:trace contextRef="#ctx0" brushRef="#br0" timeOffset="8667.82">9440 487 0,'0'-21'16,"0"42"46,-21-21-46,0 0-16,0 0 16</inkml:trace>
  <inkml:trace contextRef="#ctx0" brushRef="#br0" timeOffset="8861.7">8742 656 0,'-21'0'0,"42"0"0,-21 0 32,21 0-17,21 0-15,-21 0 16,22 0-16,-22 0 0,21 0 0,1 0 0,84-21 16,-64 21-1</inkml:trace>
  <inkml:trace contextRef="#ctx0" brushRef="#br0" timeOffset="9415.67">9631 762 0,'0'-21'0,"-21"21"15,-1 21 17,22 0-32,0 0 15,0 22 1,0-22-16,0 106 16,-21-64-1,21-20-15,0-22 0,0 0 31,-21-21-15,21-21-16,0-43 31,0 22-31,0 0 16,0-1-16,0-20 0,21 21 16,64-64-1,21 21-15,-64 64 16,-21 0-16,64 21 0,-64 0 15,21 0-15,64 63 16,-85 43 0,-21-42-1,0-22-15,0-21 0,0 21 16,0 1-16,0-22 0,-21 0 0,0 43 16,-21-22-1,42-21 1,0-42 15,0 0-31,21 21 0,0-21 16</inkml:trace>
  <inkml:trace contextRef="#ctx0" brushRef="#br0" timeOffset="10232.71">10731 762 0,'0'0'0,"0"-21"0,0 0 0,22 0 0,-22-1 16,0 1-16,0 0 16,0 0-16,-43-21 15,22 42-15,-21 0 16,-1 0-16,-105 105 31,85 1-31,20-21 16,22-64-16,21 21 0,0 1 15,0-22-15,0 0 0,0 21 0,21 1 16,43-22 0,-43-21-16,0 0 15,43 0-15,-43-21 16,85-85 0,-43 21-1,-42 43-15,1-22 16,20-84-1,-21 127 17,-21 42-17,0 0-15,0 1 0,0 41 16,0 43 0,-21 21-1,0-64-15,21-20 16,-43 168-1,22-41-15,21 84 16,21-21 15,-21-64-31,0-21 16,0-106-16,0 1 16,0 84-1,-21-64 1,-63-20-1,20-43 1,22 0-16,21-22 0,-64-83 16,21-22-1,64 63-15,-42-63 16,42 64-16,0-255 31,42 85-31,1 149 16,20-43-1,-20 105-15,-22-20 0,148-106 32,-105 106-17,-43 20-15,0 22 16,-21-42 0</inkml:trace>
  <inkml:trace contextRef="#ctx0" brushRef="#br0" timeOffset="14259.55">14287 85 0,'0'0'0,"0"-21"0,0-22 31,0 64 47,0 1-78,0-1 0,0 0 16,0 21-16,0-21 16,-21 1-16,21-1 0,0 0 0,0 85 31,-21-43-31,0 43 16,21-85-1,0 43-15,0-43 16,0 106-1,0-42 1,0-1 0,-21 1-1,0-43 1,21-21-16,0 1 0,0 62 31,-22-41-31,22-22 16,0 21-1,0-21-15,-21 22 32,21-1-17,0-21-15,-21 0 0,21 22 16,0-22 0,0 42-1,0-20 1,0-22-16,0 0 15,-21 0-15,21 43 0,0-43 16,0 85 0,0-43-1,0-21 1,-21-20-16,21 20 16,0-21-16,-21-21 0,21 64 15,-22-22 1,1 0-1,21-21-15,0 1 0,0-1 16,0 0 0,-21 0-1,21 0 17,-21-21-32,21 21 15,0 1 1,0-1-1,0 0 1,0 0-16,0 0 16,0 0-1,-21 1-15,21-1 16,0 0-16,0 42 16,0-20-1,0-1 1,0-21-16,0 0 0,0 85 31,0-63-31,0 20 16,0-42-16,0 0 15,0 43 1,0-43-16,0 43 0,0-43 0,0 21 16,21-21-16,-21 0 0,0 22 15,0 105 1,21-63-1,-21-1 1,21 1 0,-21-64-16,0 0 0,0 64 15,0-22 1,21 1 0,-21-43-16,0 0 0,0 85 31,0-85-31,0 22 15,0-22-15,22 21 0,-22 43 16,0-64-16,0 64 31,0-64-31,0 42 16,0-42-16,0 22 16,0 20-16,0-42 15,21 64 1,-21 0-1,0-22 1,0 85 0,0-63-1,21 21 1,-21-64 0,0 128 15,0-86-16,0-41 1,21 41 0,-21 1-16,0-22 15,0-41-15,0-1 16,0 21-16,0-21 16,0 0-16,0 85 15,0 0 1,0-64-1,0 22 1,0 84 0,0-63-1,0 21 1,0-1 0,0-83-16,0 20 0,0 127 15,0-105 1,0 20-1,0-41-15,0-22 0,0 21 16,0-21-16,0 22 0,0-1 0,0 106 31,0 0-15,0 1 0,0-1-1,0-42 1,0-22-1,0 86 1,0-107 0,0 22-1,0-64-15,0 21 0,0 22 16,0-43-16,0 21 0,0 85 16,0-21-1,0-64-15,0 43 16,0-64-16,0 22 0,0 126 15,0-42 1,0-85-16,0-21 16,0 22-16,0-1 0,0 0 15,0 128 1,0-64 0,0 21-16,-21-106 0,21 21 15,0 106 1,0-42-1,0-21 1,0-43-16,0 22 16,0-43-16,0 21 0,0-21 0,0 106 15,0-63 1,0 20 0,0-62-16,0-1 0,-21 85 15,21-43 1,0 22-1,0-43-15,0-21 16,0 22-16,0-22 16,0 63-16,0-20 15,0-43-15,0 21 16,0 64 0,0-63-16,0-1 15,0 43-15,0-64 16,0 0-16,0 106 15,0-42 1,0-43-16,0-21 16,0 21-16,0 1 0,0-22 0,0 85 15,0-64-15,0 64 16,0 0 0,0-64-16,0 0 15,0 64-15,0 0 16,0 21-1,0-85-15,0 1 0,0 84 16,-21 42 0,21-63-1,0-64-15,0 1 16,0 62-16,-22-62 16,22-1-16,-21 149 15,0-1 1,21-63-1,-21-42 1,21 232 0,0-190-1,0-84-15,0 41 16,-21 107 0,0-64-1,21 0 1,0-85-16,-22 106 31,22-21-31,-21 21 16,-21 106 15,21-84-15,-22-1-1,22 43 16,0-106-31,21-64 16,0 0-16,0 43 16,0-43-16,0 128 15,-21-22 1,0-64 0,21-62-16,0 20 0,-21 85 15,-1-42 1,22-22-1,-21-21-15,21-20 0,0 83 32,0-41-32,-21-43 0,21 21 15,0-20-15,0-1 0,-21 63 32,21-20-17,-21-43 1,0 64-1,21-64-15,-22 0 16,22 0 0,-21 0-1,21 1-15,-21-1 16,21 0 0,0 0-1,0 0-15,0 0 0,-21 22 16,21-1-1,0-21-15,0 43 16,0-43-16,0 64 31,-21-43-31,21 21 16,0-41 0,-21-22-1,21-22 1</inkml:trace>
  <inkml:trace contextRef="#ctx0" brushRef="#br0" timeOffset="15447.05">15219 572 0,'0'-22'16,"0"1"-16,0 0 0,0 0 15,0 0-15,0 0 16,0-1-16,0 1 15,0 42 17,0 1-32,0 83 15,0 22 1,0-42 0,0-43-16,0 22 0,-21-22 0,21 1 15,0-1-15,-22 85 16,22-85-1,22-63 17,-22 0-17,21 0-15,-21 0 0,21-1 16</inkml:trace>
  <inkml:trace contextRef="#ctx0" brushRef="#br0" timeOffset="16028.12">15240 529 0,'-21'-21'0,"42"42"0,-63-63 0,42 21 16,0 0-16,0-1 15,0 1-15,0 0 0,21 21 16,0-21-16,106-21 16,21 42-1,-106 0-15,22 0 16,-22 0-16,22 0 0,84 127 31,-169-43-15,-106 1-1,-21-22 1,21-20-16,42-22 16,127-63 15,43-1-16,-43 43-15,22-21 16,190 21 0,-148 42 15,-43 1-31,-63-22 0,0 64 16,0-43-1,-63 21-15,-128 64 16,149-105-16,-128 41 31,107-42-31,-64 0 16,42-21-16,43-21 15,21-42 1,0-22 0,21 43-16,0 21 0,0-1 15,84-41 1,-20 42-1,-22 21-15,22-21 16</inkml:trace>
  <inkml:trace contextRef="#ctx0" brushRef="#br0" timeOffset="16597.75">16722 826 0,'0'0'16,"0"-22"-16,21 22 0,-21-21 0,21 0 15,-21 0-15,21 21 0,-21-21 0,0 0 16,0-1-16,21-41 16,-21-1-1,0 43-15,-21 0 0,0 21 16,-64 0-1,43 42 1,0-20-16,20-1 0,-41 42 0,42-42 16,-22 22-16,-20 63 15,42-85-15,21 63 16,0-41 0,0-22-16,21-21 0,0 0 15,21 21-15,-20-21 0,-1 0 0,63-21 16,-20 0-1,-22 0-15,-21-1 0,43-41 16,-43 42-16,0-22 16,0-41-1,1 63-15,-22-43 0,0 85 32,0 0-17,0 1-15,-22-1 16,22 0-16,0 42 0,0-41 15,-21-1-15,21 0 16,0 21-16,0-21 0,0 1 0,21 20 16,1-21-1,41-21 1,-42 0-16,0-21 0,85-21 16</inkml:trace>
  <inkml:trace contextRef="#ctx0" brushRef="#br0" timeOffset="16867.61">17484 572 0,'0'-22'16,"0"44"-16,0-65 0,0 22 15,-22 21-15,-20 0 16,21 0-16,0 21 16,-22 22-16,22-43 0,0 42 15,-64 106 1,64 0-1,21-84 1,43 42 0,-1-85-1,64-21 1,-85 0-16,21 0 0,106-64 31,-21-63-15</inkml:trace>
  <inkml:trace contextRef="#ctx0" brushRef="#br0" timeOffset="17461.27">17865 466 0,'0'-64'0,"0"128"0,0-149 15,0 64-15,0 42 32,0 0-32,0 22 15,-22 62 1,-41 128-1,42-169 1,21 20 0,-21-20-1,-1-64-15,22 21 0,0-42 47,0 0-47,0 0 0,43-64 16,-1 21-1,-21 22-15,22 0 16,-22-1-16,0 22 0,64-42 31,-43 63-31,0 0 16,-42 21 0,0 0-1,0 0-15,-42 22 16,0-22-16,20-21 15,1 0-15,-63 21 16,62-21 0,1 0-16,21 21 31,0 0-31,0 0 16,21 1-16,-21-1 0,22 21 15,-1-21-15,0 0 0,-21 43 16,42-1-1,-42-41-15,21-1 16,1 0-16,41 0 31,-42-21-15,0-21 0</inkml:trace>
  <inkml:trace contextRef="#ctx0" brushRef="#br0" timeOffset="18763.93">18902 635 0,'-21'0'0,"-1"0"16,44 0 31,-1 0-47,21 0 15,-21 0-15,0-21 0,64 0 16,21-22 0,-85 43-16,21-21 0,1-21 15,-43 0 1,0 20-16,0 1 0,-127-85 31,42 106-15,43 0-16,-43 0 0,43 0 0,-85 64 31,84 42-15,43-85-16,0 0 15,85 85 1,-21-64-1,-43-42-15,63 21 16,1-21 0,-64 0-1,-42 0 1,0 0-16,-21 0 16,20-21-16,-20 21 0,0 0 0,-64 0 15,21 0 1,64 21-16,-42 22 15,41-22-15,1 0 0,0 21 0,-21 64 32,42 0-32,42-21 15,106 21 17,0-106-17,-63 0-15,-21 0 0,-22 0 16,21-22-16,149-62 15,-170 63-15,1-1 16,41-83 0,-62 83-16,-1 1 0,-21-85 15,0 64 1,-21 42 31,21 21-47,0 0 0,0 1 15,-22-1-15,22 0 0,-21 0 0,0 21 16,21 1-16,0-22 16,0 0-16,-21 0 0,21 0 0,-21 43 15,21-43 1,0 0 0,-21-21 15,21-21-31,0 0 15,-22 0-15,22-22 16,0 22-16,0-42 16,22 20-16,41-41 15,-21 63-15,85-64 16,0 64 0,-42 21-1,-43 0-15,1 0 0,63 63 16,-85-20-1,-21 62 1,0-83-16,-21 20 16,-64 21-1,21-20 1,64-22 0,22-21-1,-1-21 1,0 21-16,21-43 0</inkml:trace>
  <inkml:trace contextRef="#ctx0" brushRef="#br0" timeOffset="19309.61">20659 868 0,'0'0'0,"21"-21"0,-21 0 0,0-1 16,0 1-16,0 0 0,0 0 15,-21 0-15,-1 21 16,1 0-16,-106 0 16,64 0-1,42 0-15,-85 63 16,85-42-16,-43 43 16,22 21-16,42-1 15,0-63 1,63 64-1,-42-85-15,64 0 16,-21 0 0,20-42-1,-41 21-15,-22-1 0,42-20 16,1-85 0,-43 85-16,-21-1 0,42-62 15,-42 41-15,21-21 16,-21 22-16,0 21 0,22-1 0,-22-20 15,0 42-15,0-22 16,0 64 0,0 22-16,-43 105 31,22 0-31,0-42 16,21-64-16,-21 1 15,21 105 1,0-106-1,0-21-15,63 22 0,-42-43 16,64 0 0,0-43-1</inkml:trace>
  <inkml:trace contextRef="#ctx0" brushRef="#br0" timeOffset="19755.99">21230 296 0,'21'0'15,"22"0"-15,-22 0 0,127 0 16,42 0-1,22 0 1,-148 0-16,147 0 31,-190 0-31,1 22 16,-65-22 0,-41 0-1,-22 0-15</inkml:trace>
  <inkml:trace contextRef="#ctx0" brushRef="#br0" timeOffset="20020.83">21759 318 0,'0'21'31,"-21"21"-15,0 0-1,21-20-15,-85 189 31,64-105-15,-21 0 0,21-21-16,-1-1 31,22-63-15,22-42-1,-1 0 1,0 0-16,85-64 15</inkml:trace>
  <inkml:trace contextRef="#ctx0" brushRef="#br0" timeOffset="20380.3">22013 720 0,'21'0'16,"1"0"-1,-1 0 1,0 0-16,0 0 0,0 0 15,0 0-15,1 0 0,20-21 16,-21-1-16,0 22 0,22-63 31,-43 42-15,0 0-16,-22 21 16,-20 0-16,-43 63 31,22 22-16,42-1 1,0 1 0,21-64-16,0 0 0,0 43 15,42-43 1,0-21 0,-21 0-16,22 0 0,-1 0 15,0 0-15,64-63 16,-63 41-16</inkml:trace>
  <inkml:trace contextRef="#ctx0" brushRef="#br0" timeOffset="20796.07">22945 614 0,'0'0'0,"21"-21"0,-21 0 16,0-1 0,-21 22-16,-1 0 15,-83 0 1,83 22-16,-83 20 15,41 21 1,43-20 0,21-22-16,42 42 15,43-20 1,-22-22 0,22 0-1,-64 0-15,0-21 0,22 43 16,-22-1-1,-42-42 1,0 21-16,-22-21 0,-126 0 31,84 0-15,1 0 0,62 0-1,44 0 16,-1-21-15,85-43 0</inkml:trace>
  <inkml:trace contextRef="#ctx0" brushRef="#br0" timeOffset="21800.11">23389 318 0,'0'0'0,"0"-43"0,0 22 16,0 0-16,0-21 16,-21 63 31,21 0-47,-21 0 0,21 21 15,0-20-15,0 20 0,-21 0 16,-22 170-1,43-191-15,-21 106 16,21-63 0,0-22-16,0 0 15,0-21-15,0 1 0,21-1 16,22-21 0,-22 0-16,0 0 0,21 0 15,-21-21-15,1-1 0,41-41 16,1-22-1,-1 1 1,-63 62-16,21 1 0,-21-21 16,21 42-16,-42 21 31,0 21-15,0 43-1,-21 0 1,42 21-1,21-64 1,63-21-16,-62-21 16,20 0-16,43 0 15,-64 0-15,21-21 16,22-43 0,-64 22-16,42-64 15,-42 22 1,0 62-1,0 1-15,0 42 32,-21 1-32,0-1 0,21 42 15,-22-42-15,22 1 16,-42 83 0,21-62-16,21-1 15,-21-42-15,21 21 16,0-42 31,0 0-47,0 0 0,0-22 15,21 22-15,0 0 0,21-42 16,1 20 0,-1 1-16,-21 21 0,43-22 15,-22 22-15,-21 0 0,85 21 16,-42 21-1,-43 22 1,-21-22-16,0 21 0,0 85 31,-21-42-15,-1-43 0,1-21-16,21 0 15,0-42 32,0 0-47,43-21 16</inkml:trace>
  <inkml:trace contextRef="#ctx0" brushRef="#br0" timeOffset="22565.59">25019 762 0,'0'0'15,"21"0"-15,0-42 0,-21-43 32,-42 64-17,-43 21-15,22 0 16,20 0-16,22 21 16,-21 0-16,-43 43 15,22-22 1,42-21-16,-1 43 15,44 42 1,62-106 0,-41 0-1,-1 0-15,64-43 16,-22-20 0,-41 20-1,-43 1-15,21 21 0,0-43 16,-21 43-16,0 42 47,0 1-32,-21-1-15,0 0 0,21 0 16,-21 0-16,-1 0 0,22 1 16,-21 20-16,-21 64 15,21-43-15,-22 85 16,43-105-16,-21-1 15,21 276 1,0-149 0,43 43-1,-22-107 1,-21 1 0,-106 42-1,64-126 1,-1-1-1,22-21-15,0 0 0,0-43 32,-22-20-32,43-22 15,0 64-15,0-127 32,0 21-32,43 21 15,-43 64-15,21-1 16,21-41-1,22-22 1,-43 64-16,-21 20 0,21-20 16,-21 0-16,21-1 0,-21-20 0</inkml:trace>
  <inkml:trace contextRef="#ctx0" brushRef="#br0" timeOffset="22843.45">24299 381 0,'0'0'16,"0"-21"-16,-21 21 93,0 0-93,0 0 16,0 0-16,-1 0 16,1 0-16,0 0 0</inkml:trace>
  <inkml:trace contextRef="#ctx0" brushRef="#br0" timeOffset="23083.43">23135 466 0,'0'0'0,"-21"0"0,21 21 31,21-21-31,0 0 0,0 0 0,1 0 16,62 0-1,22 0-15,-85 0 16,0 0-16,43 0 16,-43 0-1,-42 0 1</inkml:trace>
  <inkml:trace contextRef="#ctx0" brushRef="#br0" timeOffset="24130.94">16298 1376 0,'-21'0'0,"42"0"0,-84 0 16,20 0-16,22 0 0,-21 0 16,21 0-16,-64 0 15,64 0 1,0 0-16,42 0 47,0 0-47,0 0 0,22 0 15,-22 0-15,0 0 16,21 0-16,128 21 16,-65-21-1,-62 0-15,147 0 16,-126 0-16,-1 0 16,339 0-1,-148 0 1,-148 0-16,64 21 15,316 0 1,-274-21 0,84 22-1,212 20 1,-169-42 0,21 21-1,-233 0-15,360 0 16,-127 1-1,-255-22-15,-20 0 16,21 0-16,-21 0 0,296 21 31,-106-21-31,-85 0 16,-105 0-16,0 0 0,274 0 31,-105 0-15,-63 0-16,-64 0 15,-106 0 1,0 0-16,43-21 16,-22 21-1,-42-22 32,-21 22-31,0 0-16,-22 0 0,1 0 0</inkml:trace>
  <inkml:trace contextRef="#ctx0" brushRef="#br0" timeOffset="24529.25">1863 1228 0,'0'-21'0,"0"42"0,0-64 0,0 22 16,0-21-16,0 21 15,0 0-15,0-1 16</inkml:trace>
  <inkml:trace contextRef="#ctx0" brushRef="#br0" timeOffset="25456">1228 1588 0,'0'0'0,"-22"0"0,1 0 0,0 0 16,0 0-16,-21 0 15,42-22-15,-22 22 16,44 0 31,-1 0-47,0-21 0,0 21 15,21 0-15,22 0 0,42 0 16,-64 0-16,106 0 16,-84 0-16,147 0 31,-20 0-16,-106 0-15,63 0 16,169 0-16,-211 0 16,0 0-16,254 0 15,21-21 1,-254 21-16,127 0 16,-106 0-16,656 0 31,-380-21-16,20 0-15,-296 21 16,297-21-16,296 21 31,-170 0-15,-296-22 0,106 22-16,148 0 31,-253 0-16,-22 0 1,-170 0-16,-41 0 16,-1 0-16,21 0 15,-41 0 1,-1 0 0,-21-21 30,-21 21-30,-1 0 0,1 0-16,0 0 0,0 0 15,0-21 1</inkml:trace>
  <inkml:trace contextRef="#ctx0" brushRef="#br0" timeOffset="25595.92">9610 1461 0,'21'21'32,"-21"0"-32,21-21 47</inkml:trace>
  <inkml:trace contextRef="#ctx0" brushRef="#br0" timeOffset="28492">529 2858 0,'-21'0'16,"0"0"-16,0 0 16,-1 0-16,1 0 15,-21 0-15,21 0 0,0 0 16,-1 0-16,-62 0 16,20 0-16,1 0 15,84 0 32,0 0-47,0 0 0,22 0 0,-1 0 16,0 0-16,1 0 0,84 0 15,-22 0 1,-41 0-16,-1 0 0,1 0 16,-1 0-16,-20 0 0,63 0 15,-64 0-15,21 0 0,-20 0 16,20 0-16,-42 0 0,43 0 15,-43 0 1,0 0-16,-21-22 16,0 1 15,0 0-15,0 0-1,0 0-15</inkml:trace>
  <inkml:trace contextRef="#ctx0" brushRef="#br0" timeOffset="28926.75">1206 2582 0,'0'0'0,"-21"-21"0,0 21 16,21-21-16,-21 21 16,21 21 15,0 0-31,0 1 0,0-1 15,0 0-15,42 0 16,-21 0-16,43-21 16,-43 0-16,170 21 31,-149-21-15,0-21-1,-63 21 16,-21 43-15,-1-1 0,-41 43-16,63-43 15,-1-21-15,-105 127 32,85-63-32,21-43 15,21-21 1,21-42 15,-21 0-15,21 21-16</inkml:trace>
  <inkml:trace contextRef="#ctx0" brushRef="#br0" timeOffset="29619.28">2159 2667 0,'0'0'0,"-42"0"31,63 0 16,0 0-47,0 0 16,0-21-16,0 0 0,22 21 15,-22-21-15,42-22 16,22-63 0,-85 64-16,0 21 15,0 0-15,0 0 16,-21 21 0,0 0-1,0 0-15,21 21 0,0 85 16,-22-22-1,22 22 1,0-64-16,0 1 0,0 84 16,0-43-1,0-41-15,0-22 16,0 0-16,-21 0 0,21 0 16,-21 22-1,21-22-15,-21-21 0,-64 0 16,64 0-1,-21 0-15,-43-21 16,64 21-16,-21-21 16,20 21-16,22-22 15,0 1-15,0 0 16,0 0 0,0 0-16,22 21 0,-1-21 0,0 21 15,0-22-15,0 1 0,0 21 16</inkml:trace>
  <inkml:trace contextRef="#ctx0" brushRef="#br0" timeOffset="29921.11">2879 2413 0,'0'0'0,"0"-21"0,0 0 31,-22 21-31,22 21 16,0 0-16,-21 0 0,21 22 16,-21-22-16,21 127 15,-42-21 1,21-42 0,21-43-16,0-21 0,0 106 15,0-85 1,21-42-1,0 0-15,0 0 0,64-42 32</inkml:trace>
  <inkml:trace contextRef="#ctx0" brushRef="#br0" timeOffset="30105">2667 2773 0,'21'0'32,"0"0"-32,0 0 15,1 0-15,-1 0 0,42 0 16,22 0 0,-64 0-16,0-21 0,22 21 0</inkml:trace>
  <inkml:trace contextRef="#ctx0" brushRef="#br0" timeOffset="30586.37">3768 2604 0,'0'0'0,"21"-22"31,-21 1-31,0 42 31,0 1-15,0-1-16,0 0 0,0 21 16,0-21-16,-21 1 0,21-1 0,-22 21 15,22 0-15,-21-20 0,21-1 16,0 0-16,-21 21 15,21-21 1,21-21 15,0 0-31,1-21 0,20 0 16,-21 0-16</inkml:trace>
  <inkml:trace contextRef="#ctx0" brushRef="#br0" timeOffset="31016.12">4254 2604 0,'0'0'0,"0"-22"0,0 1 16,-21 21-1,0 0 1,0 0-16,0 0 16,-85 85-1,85-43 1,0-42-16,21 43 15,105-22 17,-41-21-17,-1 42 1,-41-42-16,20 21 16,21 22 15,-63-1-31,-63-21 15,42 0-15,0-21 16,-1 0-16,1 0 0,-42 21 31,20-21-15,1 0-16,21-21 16,21 0-16,0 0 15,0 0 1,-21-22-1</inkml:trace>
  <inkml:trace contextRef="#ctx0" brushRef="#br0" timeOffset="31241">3895 2328 0,'0'0'15,"-22"0"-15,1 0 16,42 0 47,1 0-63,-1 0 15,0 0-15</inkml:trace>
  <inkml:trace contextRef="#ctx0" brushRef="#br0" timeOffset="32043.74">5842 2752 0,'0'0'0,"0"-21"31,0-1-31,0 1 16,0 0-16,0 0 15,21 0-15,-21 0 0,0-1 16,0-20-16,0-21 15,0-1 1,-21 43-16,0 0 0,-22 0 0,-20 21 16,-1 0-16,-84 0 15,21 42 1,21 64 0,85-85-16,-21 169 31,42-147-31,42 20 15,22-20 1,105-22 0,-63-42-1,0-22 1,63-84 0,-105 43-1,-64-22 1,0 85-16,0-43 15,0 43-15,-22 21 16,1 0-16,0 0 0,0 21 16,0 0-16,21 0 0,-21 85 31,21 0-31,0-21 16,84-1 15,-63-84-31,43 0 15,-1 0 1,22-42-16,-64 21 16,0 0-16</inkml:trace>
  <inkml:trace contextRef="#ctx0" brushRef="#br0" timeOffset="34257.68">6308 2138 0,'0'0'0,"0"-21"0,0 0 0,0-1 15,0 44 1,0-1 0,-22 0-16,-20 127 15,-21 85 17,63-191-32,0 64 15,0 0 1,0-64-16,21-21 15,21-21 1,43 0 0,-22-42-1,-20 21-15,-22 21 0,21-64 0,0 43 16,-20 0-16,20-64 16,-42 43-16,21 0 15,-21-1 1,0 65-1,0-1 1,-21 0 0,21 0-16,-21 43 0,21-43 0,0 21 15,0 0-15,0 1 16,0-22-16,0 0 16,42 0-1,22 0-15,-22-21 16,-21 0-16,21 0 15,-20-21-15,62-42 16,-63 42-16,1-1 16,20-62-16,-42 41 15,0 22-15,21-42 16,-21 42 0,0 42-1,0 0 1,0 0-16,0 64 15,0-22 1,0-42-16,0 64 16,21-85-1,22 21-15,-1-21 16,85-42 15,-64-22-15,-41-20-1,-1-64 17,-21 84-32,0 43 15,0 42 1,0 21 0,0 22-1,0 42 1,0-85-16,0 21 0,0 64 15,0-64 1,42-42 0,-21 0-16,43 0 31,-1-21-31,22-42 16,-64 20-16,0 22 0,0 0 15,43-85 1,-43 64-16,64-43 15,-1 43 1,-20 21-16,-43 21 16,21 0-16,43 21 15,-85 21 1,21-21-16,0 43 16,1-43-16,-22 0 0,0 22 15,0-1 1,0-63 31,0 0-47,0-1 0,0-20 15,0 21-15,0 0 16,-22 0-16,1-1 0,21 1 16,-63-42-1,-1 42 1,1 21-1,-107 127 1,107-43 0,42 43-1,21-63 1,0-43-16,21 21 16,0-21-16,85 1 15,-21-22 1,20-22-1,-83 1-15,83-63 16,-62-1 0,-22 0-1,-21 43-15,21 21 0,-21-43 32,0 43-32,0 0 15,0 42-15,-21 0 16,21 43-1,0-22-15,0 0 16,0-20-16,0 41 0,0-42 16,0 22-16,0-22 15,0 0-15,63 21 16,1-42 0,42 0-1,-85 0-15,0 0 0,21-21 0,43-21 16,-21-43-1,-22 22 1,-42 41-16,21-20 0,-21-21 16,0 20-1,-21 64 32,21 1-47,0-1 0,0 42 16,0-42-16,0 43 15,0-1 1,0-41-16,0-1 0,0 0 16,21-21-16,0 0 15,64 0 1,-64 0-16,0 0 0,43-21 16,-43 0-16,0-1 0,43-20 15,-22-43 1,-21 1-1,0 63-15,-21-1 0,21-62 16,-21 105 31,0 0-47,0 21 0,0-20 16,-21 83-16,21-83 15,-21 20-15,0 0 16,0 212-1,21-127 1,0-42 0,0 63-16,21-84 15,-21-22-15,0 0 0,0 85 16,-42-63 0,20-22-16,1-21 0,0 0 15,0 1-15,-21-22 0,20 0 0,-62 0 16,41-43-1,22-20 1,21 42-16,-21-22 0,21-105 16,42 0-1,-20 63 1,20 43-16,-21 0 0,0-1 16,106-105-1,-63 63-15,63-20 16,-106 62-16</inkml:trace>
  <inkml:trace contextRef="#ctx0" brushRef="#br0" timeOffset="34683.9">9673 2434 0,'21'-21'0,"-42"42"0,42-63 0,0 21 15,-21 0 16,-21 21-31,-106 21 32,85 0-17,-22 42-15,64 1 16,0-43 0,0 0-16,0 0 0,22 1 15,41 20 1,-21-21-16,-20 0 15,20 0-15,0 1 0,-21-22 16,1 21-16,-22 21 16,-22-42-1,-20 0 1,-127 21 0,105-21-1,22 0 1,21 0-16</inkml:trace>
  <inkml:trace contextRef="#ctx0" brushRef="#br0" timeOffset="36192.12">2201 4106 0,'0'0'0,"43"0"31,-1 0-31,64-42 16,-64 21-16,106-43 16,-42 1-1,-85 42-15,0 0 0,22-43 16,-43 43-16,0-43 15,0 22 1,0 21-16,-21-43 16,-1 43-1,1 21 1,21 21 0,0 1-16,-21-1 0,0 21 0,21-21 15,-64 149 1,22 41-1,-21-41 1,20-1 0,-20 127-1,42-169 1,21 0 0,0-84-16,0-1 15,0-21-15,0 0 0,84-42 16,-63 0-16,43-21 15,-22-22 1,-21 22-16,22-1 0,41-126 31,-62 63-31,-22 64 0,-22-106 16,-20 105-16,-21-20 16,20 42-16,22 0 15,-148-22 1,148 22-1,42 0 1,169-43 0,-42-20-1,-42 41 1,0-20 0,-64 42-16,1 0 0,41-43 15,-41 22 1,-43 63 15,0 0-15,-21 0-16,21 0 0,-22 22 15,1-1-15,21-21 0,0 106 32,0-84-32,0-22 15,0 0-15,21 0 0,1-21 0,-1 0 16,85 0-1,-43-63 1,-21 20 0,1-20-16,-43 42 15,0-22-15,0-20 16,-43 20 0,22 22-16,0 0 0,-42 21 15,20 0-15,1 0 16,21 21-1,21 0-15,0 1 16,21-1-16,85-21 16,-64 0-1</inkml:trace>
  <inkml:trace contextRef="#ctx0" brushRef="#br0" timeOffset="36558.14">3577 3895 0,'0'-21'0,"0"-1"16,0 1-16,21 0 16,22 0-1,-22 0-15,0 21 0,42 0 16,22 0 0,-21 42-1,-43-21-15,0 0 0,0 106 16,-42-42-1,0-43 1,0-20-16,-43 20 16,43-42-1,21-21 1,0 0-16,0-1 16,0-41-1,0-1-15,21 43 0,21-42 16,-20 42-1,-1-1-15,-21 1 0,21 21 16,0 0-16,0-21 0,64 21 16,-43 0-16</inkml:trace>
  <inkml:trace contextRef="#ctx0" brushRef="#br0" timeOffset="37215.16">4339 3810 0,'-42'0'16,"21"0"0,21 21-16,0 22 15,0 20 1,0 22 0,0-64-1,0 21-15,0-21 0,0 1 16,0 20-1,0-21-15,-22-21 16,1-21 0,21 0-1,0 0-15,0-106 16,0 84-16,0 22 16,0-21-16,43-1 15,-22 22-15,63-42 16,-20 63-1,-1 42 1,-41-21-16,-22 0 0,21 64 16,-21 21-1,0-43 1,0-41-16,0-1 0,-21 0 31,-1-21-15,22-21-1,22-85 1,20 21 0,-21 64-1,0-21-15,0 21 0,128-64 16,-86 85 0,1 0-1,-64 127 1,0-42-1,0-64-15,-22 42 16,22-42-16,-21 1 0,0 41 16,42-84 15,0 21-15,-21-21-16</inkml:trace>
  <inkml:trace contextRef="#ctx0" brushRef="#br0" timeOffset="37592.85">5143 3937 0,'22'0'15,"-1"0"1,0 0-16,0 0 15,0-21-15,-21 0 0,21 21 0,1-21 16,-1 21-16,0-22 0,21 1 16,-42 0-16,0 0 15,-21 21 1,0 0 0,0 0-16,0 21 15,-1-21-15,1 42 0,-42 64 16,63-85-1,0 85 1,0-63 0,42-22-16,-21-21 15,0 21-15,64-21 16,-43 0-16,22-21 16</inkml:trace>
  <inkml:trace contextRef="#ctx0" brushRef="#br0" timeOffset="38111.19">5990 3810 0,'0'0'0,"0"-21"0,-21 0 16,0 21-16,0 0 15,-1 0-15,1 0 0,0 0 0,0 0 16,0 0-16,-85 63 15,64 1 1,-1 63 0,22-106-16,21 64 15,42-1 1,43-84 0,0 0-1,-22-21 1,-42 0-16,85-64 15,-85 64-15,43-106 16,-43 42 0,0 43-16,22-191 15,-22 170 1,-21-1 0,0 85-1,-64 43 1,22 105-1,21-84-15,21-43 16,0 85-16,0-84 16,0-1-16,63 43 15,-20-43 1,41-21-16,-63-21 16,1 0-16,62-21 15</inkml:trace>
  <inkml:trace contextRef="#ctx0" brushRef="#br0" timeOffset="39491.12">7662 3598 0,'0'-21'15,"0"0"-15,0 0 16,0 0-16,-21 21 31,21 21-15,0 0-16,-21 0 0,-43 64 15,43-64-15,21 0 0,-21 0 16,21 22-16,-21-22 0,21 0 16,0 21-1,21-20-15,43-1 16,20-21-1,-63-21 1,1 21-16,20-43 16,-21 1-1,-21 0-15,0 20 16,0 1-16,-42-42 16,21 20-1,21 22-15,0 0 0,21 0 16,0 0-16,106 0 15,21 21 1,-84 0 0,-22 21-16,0 0 0,85 106 31,-127-42-15,0-22-16,0-42 0,-21 0 15,-21 43 1,21-64-16,-1 0 15,1 0 1,21-42 0,0-1-1,64-84 1,84-21 0,-63 106-1,84 21 1,-148 21-16,64 63 15,-64-42-15,0 43 16,-21-43-16,0 85 16,0-85-16,-21 0 0,0 0 15,0 0-15,-1 1 0,1-1 16,0 42-16,42-63 31,0 0-31</inkml:trace>
  <inkml:trace contextRef="#ctx0" brushRef="#br0" timeOffset="40301.33">10202 3323 0,'0'0'15,"0"-21"-15,0 0 0,21 0 0,-21 0 16,0-1-16,0 1 0,0-42 31,-63 63-15,21 0-16,20 0 15,-20 42-15,-64 85 16,22 21 0,20-21-1,64-84-15,0 126 16,106-106-1,21-41 1,-85-22-16,85 0 16,0-22-1,-84 1-15,-1 0 0,21-42 32,-63-22-17,-42 64-15,0 0 16,-1-1-16,-84 22 31,149 0 0,-1 0-31,0 0 16,0-21-16,0 21 0,22 0 16,20 0-1,-42 21-15,0 43 16,1-43-16,-22 0 15,0 22-15,0-22 0,0 42 16,-22-20-16,-41 168 16,42-147-1,-22 84 1,22-127-16,0 21 16,0 22-1,42-85 16,0 0-31,0-1 16,1-20-16,20-21 16,21-22-16</inkml:trace>
  <inkml:trace contextRef="#ctx0" brushRef="#br0" timeOffset="40708.08">11049 3323 0,'0'0'0,"0"-21"0,0 0 15,0-21 1,0 63 0,-21 21-1,21-21-15,0 22 0,0-22 16,0 21-16,-21 0 16,21 22-16,-22-22 0,22 1 0,0 62 31,22-83-31,-1-1 15,42-21-15,-42 0 16,1 0-16,62-21 16,-63-1-16,64-41 15,-43-1 1,-20 22-16,-1 21 0,0-148 16,-21 84-1,0 21 1,0 86 15,0-1-15,21 0-1,0 0-15,0-21 0,1 0 16,-1 21-16</inkml:trace>
  <inkml:trace contextRef="#ctx0" brushRef="#br0" timeOffset="40994.68">12128 3196 0,'0'0'0,"-21"-21"0,0 21 16,0 0 0,0 0-16,0 21 0,21 0 15,0 1-15,-64 83 16,64-62-16,0-1 15,-42 64 1,42-85-16,0 21 0,-21 64 31,21-63-31,0-22 0,0 0 16,42-21 15,-21 0-31</inkml:trace>
  <inkml:trace contextRef="#ctx0" brushRef="#br0" timeOffset="41286.51">11705 3768 0,'-21'21'0,"42"-42"0,-42 63 0,21-21 16,0 0-16,21 1 15,0-22 1,0 0-16,1 0 0,62 0 16,1 0-1,-64 0-15,21 0 0,-20 0 16,41-22 0,-42 22-16,22-21 0,-22 0 0,0-21 15,0 42-15,-21-21 16,21-22-1,-21-20 1,0 42-16</inkml:trace>
  <inkml:trace contextRef="#ctx0" brushRef="#br0" timeOffset="41599.33">11853 3239 0,'0'0'15,"-21"0"-15,0 0 0,21-22 16,0 1 0,21 21-1,0-21-15,0 21 0,1 0 0,62 0 16,-63 0-16,22-21 0,63 21 31,-85 0-31,42 0 0,-20 0 16,-22 0 46</inkml:trace>
  <inkml:trace contextRef="#ctx0" brushRef="#br0" timeOffset="43039.53">15684 2942 0,'22'0'31,"-1"0"-15,0-21-16,0 21 15,0-21-15,0 21 0,1-21 16,-1 0-16,0-1 0,21-41 31,1-1-15,-43 22-16,21 21 16,-21 0-1,0 42 32,0 0-47,0 21 0,0-20 16,0 41-16,-21 43 15,-1 0 1,22-64-16,0 22 16,0 20-1,0-41-15,0-22 0,-21 42 16,0-42-1,-21 1 1,-64-22 0,42-43-1,43 22 1,21 0-16,0 0 16,0 0-1,0-1 1,0 1-1,21 21-15,1-42 16,-1 42-16,0-21 16</inkml:trace>
  <inkml:trace contextRef="#ctx0" brushRef="#br0" timeOffset="43354.35">16573 2667 0,'0'0'0,"0"-42"32,0 63-17,-21 0-15,0 0 16,-21 85 0,-22 0-16,1 21 15,42-106-15,-1 21 16,-20 107-1,84-107 1,22-42 0,-22 0-16,22 0 15,20-21 1,22-43 0,-85 43-16,-21 0 0</inkml:trace>
  <inkml:trace contextRef="#ctx0" brushRef="#br0" timeOffset="43525.84">16319 2921 0,'0'0'0,"22"0"31,-1 0-31,21 0 0,43 0 16,-22 0-1,-42 0-15,22 0 0,41 0 16,-62 0-16,20 0 0,106-21 31</inkml:trace>
  <inkml:trace contextRef="#ctx0" brushRef="#br0" timeOffset="43814.72">17695 2752 0,'0'0'0,"0"21"32,0 0-32,0 0 0,0 0 15,0 1-15,-21-1 0,21 63 16,-21-20 0,21-43-16,-21 0 0,21 22 15,-21 20 1,-1-21-1,22-20 1,22-22 0,-1-22-16,42-20 15</inkml:trace>
  <inkml:trace contextRef="#ctx0" brushRef="#br0" timeOffset="44222.49">18330 2879 0,'0'0'0,"0"-21"32,-21 21-32,0 0 0,-64 0 15,1 0 1,62 21-16,-20-21 16,0 63-1,42-20 1,0-22-16,0 0 0,21-21 15,21 21-15,-21 0 16,1-21-16,62 43 16,-63-43-16,43 42 15,-22-21 1,-21-21-16,-21 21 0,0 0 16,-63 1-1,21-1 1,-1-21-16,22 0 0,0 21 15,-21-21-15,20 0 0,1 0 0,-21 0 16,21 0 0,0-21-1,21 0-15,0-1 0,0 1 16,0 0-16,0 0 16</inkml:trace>
  <inkml:trace contextRef="#ctx0" brushRef="#br0" timeOffset="44399.38">17759 2646 0,'0'0'0,"-21"-21"0,21 0 31,21 21 0,0 0-15,0 0-1,0 0-15,0 0 16</inkml:trace>
  <inkml:trace contextRef="#ctx0" brushRef="#br0" timeOffset="45191.66">19537 3027 0,'0'0'0,"21"0"0,0 0 15,0 0-15,-21-21 16,21 21-16,-21-21 0,22-1 0,-22 1 16,0-63-1,-22-22 1,-62 63-1,-64 22 1,42 85 0,0 20-1,0 65 1,64-44 0,42-20-1,127 0 1,-64-85-1,-20 0-15,105-21 16,-106-1-16,127-83 16,-84-1-1,-21 21 1,-43 22-16,0 20 0,64-211 31,-85 148-31,21-21 16,-21 106-1,0 42 1,-21 1 0,21-1-16,-43 85 15,22-64-15,0 85 0,0-85 16,21 22-16,-21 126 16,21-147-16,0 41 15,0-41 1,0-1-16,0-21 0,0 0 15,0 0-15,21-21 0,42 0 16,22-21 0,-22 0-1,-41 0-15,-1 0 0</inkml:trace>
  <inkml:trace contextRef="#ctx0" brushRef="#br0" timeOffset="45931.24">20299 2879 0,'0'0'0,"0"-21"0,0-1 15,-21 44 1,-1-1 0,-20 42-16,21-42 15,0 43 1,21-43-16,-21 64 16,21-64-1,0 0-15,0 0 0,63-21 16,-21 0-1,-20 0 1,-1-21-16,-21 0 16,0 0-16,0 0 0,0-43 15,0 1 1,0 20-16,0 22 0,0-21 16,0 21-1,0-1-15,21 1 0,0 0 0,127 0 31,-84 21-15,20 42 0,-41 22-1,-43-43-15,21 42 16,-21-41-16,0-1 0,0 85 16,0-64-1,0 0 1,0-63 31,0 0-47,0 0 15,0 0-15,0-1 0,21-62 16,21 20 0,43 1-1,-64 42-15,0-1 16,106 1-1,-42 21 1,-43 0-16,1 43 0,-22-22 16,-21 21-16,0-21 15,0 85 1,0-85-16,-21 43 16,0-43-1,21 0-15,-22-21 0,1 21 16,42-42 31,1 0-47,-1 0 15</inkml:trace>
  <inkml:trace contextRef="#ctx0" brushRef="#br0" timeOffset="46356">21463 2942 0,'21'0'0,"0"0"15,0 0-15,1 0 16,-1 0-16,0 0 0,0-21 16,64-21-1,-64 21 1,-21-1-16,21 1 0,-21-21 15,0 0 1,-21 42-16,-21 0 16,20 0-16,1 0 15,-42 42-15,-1 43 16,43-64-16,0 21 16,21-21-16,0 0 0,-21 106 31,42-84-31,0-22 15,0-21-15,22 0 16,41 0 0,1 0-1,-64 0-15,21 0 16,-20-21-16,41-43 16,-42 64-16</inkml:trace>
  <inkml:trace contextRef="#ctx0" brushRef="#br0" timeOffset="47270.99">23008 2879 0,'0'-21'0,"0"42"0,0-64 16,0 22-1,0 42 16,0 1-31,0-1 16,0 0-16,0 0 0,0 0 0,-21 22 16,0 20-1,0-42-15,21 0 0,-22 1 16,22-1-16,0 0 16,0-42 77,22 21-93,-22-21 16,-22 21 156</inkml:trace>
  <inkml:trace contextRef="#ctx0" brushRef="#br0" timeOffset="47539.81">23114 2561 0,'0'0'0,"-42"-21"31,20 21-31,22 21 94,0 0-63,0 1-31,22-22 16</inkml:trace>
  <inkml:trace contextRef="#ctx0" brushRef="#br0" timeOffset="48054.52">23368 2709 0,'0'22'16,"0"-1"-16,0 0 16,-21-21-16,21 42 15,0 22 1,0-22 0,0 22-1,0-43-15,0 42 16,0-42-1,-21-21 1,-1-21 15,22-42-15,0 20 0,0 22-16,106-169 15,-42 126 1,42 1-1,-64 63-15,0 0 0,106 21 16,-84 21 0,-43 1-16,0 62 15,-21-83-15,0 20 0,0 43 32,0-1-32,-42-41 15,21-22-15,21 0 16,-21-21-1,-1 0 1,1 0 0,0 0-16</inkml:trace>
  <inkml:trace contextRef="#ctx0" brushRef="#br0" timeOffset="49192.67">14774 4043 0,'0'-21'15,"0"0"1,0-1 0,0 1-16,0 0 15,0 0 1,-21 21 15,21 21-31,-21 0 0,21 0 16,-21 212 15,0-148-31,21 42 16,0-85-1,0 22-15,0-22 31,-22-42-31,1-42 32,21-22-17,0 1 1,0 20-16,21 22 0,43-63 31,21-1-31,-43 64 0,106 21 16,-84 0-16,41 0 15,-41 0 1,105 106 0,-148-43-1,-42 1-15,0-43 16,-21 0-16,-128 64 16,128-85-16,0 21 15,-106-21 1,105 0-16,1 0 15,42-21 1,21 21 0,0-22-16,106-20 15</inkml:trace>
  <inkml:trace contextRef="#ctx0" brushRef="#br0" timeOffset="50679.49">15663 4170 0,'0'-21'16,"0"42"-1,0 0 1,-21 43-16,21-43 16,0 21-16,-21-21 0,21 64 15,0-43 1,0 1-1,21-22-15,0-21 0,22 0 16,41-21 0,1-22-1,-64 22-15,43-21 16,-43 21-16,0-22 0,0-41 16,0 62-16,-21-41 15,0 42 1,0 0-16,0 42 31,0 21-15,-42 43-1,21 21-15,21-85 16,0 0-16,0 21 0,0-21 16,0 1-16,21 62 15,0-84-15,43 21 16,-22-21-1,64-21 1,-64 0-16,127-64 16,-84 1-1,-21-1 1,-64 64-16,0-21 16,0 20-16,0 1 15,0 0 1,0 63-1,0 1 1,0 41 0,0 43 15,0-63-15,-43-43-16,-20 0 31,20-63-16,43 21 1,0 0-16,0-1 16,0 1-16,0 0 0,-21 21 47,21 21-47,0 0 0,0 1 15,0-1-15,0 0 16,0 0-1,21-21-15,22 21 16,-1-21-16,0 0 16,-20 0-16,-1 0 15,42-42 1,43-22 0,-85 43-16,22 0 0,-22 0 0,21-21 15,-21 20-15,22 1 0,-1-106 16,-42 85-1,0 21 1,-21 21-16,0 0 0,-1 21 16,1 0-16,21 21 15,0 22 1,0-22-16,0-21 0,0 43 31,0-22-31,0 1 0,0-22 0,0 21 16,0-21-1,-21-21 1,0 0 0,0 0-16,0-21 15,-1 21-15,22-21 16,-21 0-16,0 21 16,0-21-1,21 42 16,0 0-31,21-21 0,-21 21 16,21-21-16,0 21 0,1-21 16,-1 21-16,0-21 0,21 0 15,-21 0-15,22 0 0,41 0 16,-41 0-16,84-21 16,-43-21-1,-62 21-15,-1 0 0,21-43 31,-21 43-31,-21-43 16,0 1-16,0 105 31,0-21-15,0 22 0,0-22-16,0 64 15,0-43 1,0-21-1,0 0-15,21-21 16,-21-21 0,0 0-16</inkml:trace>
  <inkml:trace contextRef="#ctx0" brushRef="#br0" timeOffset="50851.39">17462 4149 0,'0'0'0,"0"-21"0,-42-22 31,42 64 16,0 1-31,21-22-16</inkml:trace>
  <inkml:trace contextRef="#ctx0" brushRef="#br0" timeOffset="51387.09">17843 4233 0,'0'0'0,"-21"0"15,21 43 1,0-22 0,-21 85-1,0-43 1,21-20 0,0-22-16,0 0 0,0 21 15,-21-63 32,21 0-47,0 0 0,0 0 16,0-1-16,0 1 15,21-21-15,-21 21 0,21-22 0,21-20 16,-20 42-16,-1-22 0,21 22 16,0-21-16,43 21 15,-64 21-15,43 21 16,-43 0-16,-21 0 15,21 64 1,0-22-16,-21-20 0,0-22 16,0 42-16,0-41 15,0-1-15,-63 21 16,42-21 0,-1-21-16,22 21 15,0-42 1,0 0-16,22 21 15</inkml:trace>
  <inkml:trace contextRef="#ctx0" brushRef="#br0" timeOffset="52425.55">18373 4339 0,'0'0'0,"21"0"16,0 0-16,0 0 15,-21-21-15,42 0 16,1 0-16,-43 0 16,63-22-16,-42 22 15,1-64 1,-22 64 0,-43 21-1,22 0-15,21 21 0,-85 43 16,43 21-1,21-64-15,0 42 16,21-42-16,0 43 16,0-43-16,0 0 0,0 0 0,0 64 15,42-85 1,-21 21-16,43-21 16,-43 0-16,85-42 15,-64 21-15,127-85 31,-42-42-15,-84 63 0,-43-21-16,0 85 15,0 0 1,0 42 0,0 0-16,0 0 0,0 22 15,0-22-15,0 64 16,0 20-1,0-41 1,0-43-16,0 21 16,0-20-1,0-1-15,-21-42 47,21-1-47,0 1 0,-22 0 16,1 0-16,21 0 15,0 42 17,0 0-17,0 0-15,0 0 16,0 1-16,0-1 16,21 0-16,22-21 15,41 0 1,-20 0-1,211-64 17,-254 43-32,43-42 15,63-64 1,-106-43 0,-21 149-1,-21 21 1,-22 43-16,43-22 0,0 85 31,0-43-31,0-21 16,0-20-16,0 20 0,0 0 15,0-21-15,0 22 16,-21-43-16,0 21 16,-21-21-1,21 0-15,-43 0 16,22 0-1,21 0 1,-1 0-16,22-21 16</inkml:trace>
  <inkml:trace contextRef="#ctx0" brushRef="#br0" timeOffset="54184.02">20849 3852 0,'0'0'0,"21"-21"0,-21 0 0,21 0 15,1-21-15,-22-1 16,0 22 0,0 42-1,0 0 1,-43 85 0,22-85-16,-21 128 15,21-86-15,21-21 0,-85 107 16,43-65-1,20-41-15,-20 20 16,21-42-16,21 0 0,-21-21 16,0 0-16,-1-42 31,1-43-15,21-20-16,21-22 15,1 105-15,-1-20 0,0-21 31,0 41-15,0 22-16,0 22 16,-21-1-16,0 21 0,22-21 15,-1 0-15,63 106 16,-20-42 0,42-21-1,-64-64-15,22 21 16,-22-21-16,0 21 0,106-21 15,-21-21 1,-105 0-16,105-64 16,-85 21-1,-21 43-15,43-233 32,-64 212-17,-22 42-15,-62 0 16,41 0-1,-105 148 1,106-21 0,42-106-1,0 0-15,21 64 16,21-85 0,43 0-1,63-63 1,-63-1-1,-43 1 1,-21 20-16,1 22 0,-1-85 16,-21 127 15,-21 1-15,-1-1-16,22 0 15,-21 21-15,0 22 16,21 20-16,0-20 31,64-43-15,-43-21-16,42 0 0,-42 0 15,1-21-15,62-21 16,1-43 0,-64 43-16,21-22 15,-20 43-15,20-85 16,-42 127 15,0 0-15,0 1-16,-21-1 0,21 21 15,0 22 1,0-43-16,0 0 16,63 0-1,1 0 1,-43-21-16,64-42 15,20-43 1,-83 64-16,-1-21 16,-21-1-16,21 1 15,0 21-15,-21 0 16,0 0 0,0 42-1,0 0 1,0 0-16,-42 106 15,21-63 1,-1 63 0,1-85-16,0 0 0,0 128 15,21-22 1,0-85-16,0 43 16,0-64-16,0 1 0,-42 126 15,-1-84 1,43-64-1,-21-21-15,0 21 0,0-21 16,-22 0-16,22-21 16,-21-85-1,21 43 1,21-64-16,0 84 16,0 1-16,42-106 15,-21 105-15,22 1 16,20-43-1,-21 64-15,64-63 16,-85 62-16,43-20 16,21-43-1</inkml:trace>
  <inkml:trace contextRef="#ctx0" brushRef="#br0" timeOffset="54917.32">22945 4001 0,'21'0'15,"0"0"-15,0-22 0,0 22 16,0-21-16,1 0 16,41 0-1,-63 0-15,21 21 0,-21-21 16,21-1-16,-21 1 0,0 0 15,0 0-15,-21 21 16,0 0-16,0 0 16,0 0-16,0 0 0,-1 21 0,-62 64 15,63-64-15,-1 64 16,22 20 0,0-83-16,0 41 15,0-42-15,0 0 0,22-21 16,20 43-16,-21-43 15,64 0-15,-64 0 16,0 0-16,0 0 0,0-21 16,64-64-1,-64 21 1,0 43-16,-21-42 0,0 42 16,0-1-16,22-62 15,-1 63 1,0 21-16,0 0 15,0-22-15,0 22 0,64 0 16,-64 0 0,22 22-1,-43-1-15,21 0 0,0 106 32,-21 0-17,0-106-15,-42 43 16,-1-22-1,22-42-15,21-21 32,-21 0-32,21-1 15,0 1-15,21-85 16,21-21 0,-20 106-16,-1-21 0,0 21 15,0 0-15,43-22 0,-43 43 16,0 0-16,0 0 0,0 0 15,22 0 1,-22 0-16,0 0 16</inkml:trace>
  <inkml:trace contextRef="#ctx0" brushRef="#br0" timeOffset="55484.92">24469 3916 0,'-22'-21'15,"22"0"-15,0-1 16,22 1 0,-1 21-16,0-21 0,21 0 15,-21 21-15,1-21 0,-22 0 16,-22-1 0,-41 22-1,42 0-15,0 0 0,-106 64 31,84-1-31,22-20 16,21-22-16,21 0 16,85 85-1,-42-64 1,-22-21-16,43 64 0,-64-64 16,0 64-1,-106-85 1,-42 0-1,85 0-15,0 0 0,-1 0 16,1-21-16,0 21 0,-43-64 16,85 22-1,21 21 1,0 0-16,85-43 16,-21 22-1</inkml:trace>
  <inkml:trace contextRef="#ctx0" brushRef="#br0" timeOffset="55990.78">25104 3556 0,'0'0'0,"0"-21"0,21-21 16,-21-1 0,0 64-16,0 1 15,0-1-15,0 0 0,-21 64 16,-1 20-1,22-62-15,-63 84 16,63-106-16,-21 21 0,21 1 16,-21-22-16,21 21 0,-43 43 15,1-64 1,21-21 15,21-21-31,0 0 0,0-1 16,0-62-1,63-1 1,-20 43-16,-22-1 0,63 1 16,-62 21-16,20 21 15,64-21 1,-85 21-16,64 21 16,-64 0-16,-21 21 15,0-20-15,0 105 16,0-106-16,0 0 15,0 0-15,-21 21 0,-22-20 16,43-1-16,0 0 0,-21 0 16,21-42 15,21 0-31,0 0 16,22-1-1,-22 1-15</inkml:trace>
  <inkml:trace contextRef="#ctx0" brushRef="#br0" timeOffset="56324.43">25781 3810 0,'0'0'0,"-21"0"15,0 0 1,-22 42-16,22-42 16,0 22-16,-43 105 15,43-85 1,21 0-16,0 22 15,0-43-15,106 21 16,-64-42 0,43 0-1,-64-21-15,0 0 0,64-64 32,-85-21-32,0 43 15,0 42-15,-42-22 31,-1 43-31,22 0 16,21 22 0,0-1-1,43-21 1</inkml:trace>
  <inkml:trace contextRef="#ctx0" brushRef="#br0" timeOffset="56968.06">26141 3852 0,'0'0'0,"0"22"47,0-1-47,0 0 16,0 0-16,0 0 0,0 22 16,0-22-16,0 0 0,0 42 15,0-41 16,21-22-15,0 0-16,-21-22 0,21 1 16,0 0-16,1 0 0,-22 0 15,21 0-15,85-106 16,-85 105 0,-21 44 15,0 20-16,0-21-15,0 0 0,-43 85 16,43-42 0,0-43-1,22-21 1,-1 0-16,0 0 16,0-21-16,0-1 15,0-41 1,1-22-1,-22 1-15,21 62 0,0-20 16,0-106 0,0 106-16,-21 20 15,21 1-15,-21 42 16,-21 22 0,21-1-16,-42 22 15,21 20 1,21-41-16,-21 84 15,21-64 1,0-21 0,0-20-16,21-22 31,0 0-31,0 0 0,0-22 0</inkml:trace>
  <inkml:trace contextRef="#ctx0" brushRef="#br0" timeOffset="57452.78">27009 3937 0,'0'0'0,"0"-21"0,0 0 16,0 0-16,-64-1 31,22 22-31,21 0 16,-1 0-16,-41 43 0,42-43 15,0 21-15,-43 64 16,64-64-16,0 21 15,0 22 1,0-43-16,0 0 0,42 0 16,1-21-1,20-21 1,-42 0-16,-21 0 0,64-43 16,-22-21-1,-21 43-15,22-64 16,-22 64-1,21-85 1,-21 42-16,-21 64 16,0 0-16,0 42 15,-21-21-15,-42 106 16,42-43 0,-43 64-16,64-84 15,0-1-15,0 127 16,0-105-1,0-43-15,0 21 16,0-20-16,21-1 0,43 0 16,20-21-1,-62 0-15,-1 0 0</inkml:trace>
  <inkml:trace contextRef="#ctx0" brushRef="#br0" timeOffset="58423.72">14965 5355 0,'0'-21'0,"0"42"0,21-42 0,0 0 0,-21 0 15,0 0-15,21-22 16,-21 64 15,0 1-31,0 41 16,0 43-16,0-64 16,0 1-16,-21 105 15,0 0 1,-21-42-1,42-85-15,-22 0 0,1 21 16,21-63 15,0 0-31,0 0 16,0 0-16,21 0 0,22-85 16,-22 85-16,42-64 15,-20 64-15,-1-22 0,127-41 31,-84 84-31,-64 0 0,85 21 16,-85 0-16,0 0 16,-21 64-1,0-43-15,0 43 16,-42-43-16,21-21 16,0 1-16,21-1 0,-21 0 15,42-21 16,0 0-15,0-21-16,0 0 0,0-1 0,1 22 16</inkml:trace>
  <inkml:trace contextRef="#ctx0" brushRef="#br0" timeOffset="59505.1">16087 5588 0,'0'-21'16,"0"42"-16,0-63 0,0 21 0,0-1 15,0 1-15,-127 21 32,84 21-17,-41 64-15,62-64 16,-83 149 0,105-128-1,0 21 1,0-41-16,21-1 0,21-21 15,43 0 1,-22-43 0,-42 22-16,1 0 0,41-42 15,1-64 1,-43 42 0,-21 43-1,0 63 16,0 0-31,0 64 16,0-43-16,0 43 16,0-22-1,0 1 1,84-22 15,1-63-15,-64 0-1,0-1-15,85-147 32,-106 127-32,64-22 15,-43 1-15,0 63 16,-21 42 15,0 43-15,0-1-16,0 22 15,0-85 1,0 43 0,64-43-1,20-21 1,22-85 0,-64 1-1,-20 63-15,20-43 16,-42-21-1,21 22 1,-21 105 15,-21 43-15,21-64-16,0 0 0,0 64 31,0-64-31,0 43 16,0-43-16,21 0 0,0-21 0,22 0 15,-22 0-15,169-42 32,-105-1-17,-22-20 1,-41-85 0,-44 126-1,-20 22 1,-43 85-1,64 0 1,21-1 0,0-62-16,43 83 15,20-83 1,1-22 0,211-22-1,-233 1 1</inkml:trace>
  <inkml:trace contextRef="#ctx0" brushRef="#br0" timeOffset="60741.05">18605 5461 0,'0'0'0,"0"-21"0,0 0 0,0-22 16,0-41-1,0 63-15,0-43 16,0 22 0,-42 126 15,42-41-31,-63 274 31,63-169-15,-22-105-16,22-1 0,-42 64 15,42-64 1,0-84 15,0 21-31,0-64 16,42 22-1,-20 20-15,-1 1 0,127-149 32,-127 170-32,64-21 15,21 42 1,-64 0 0,-63 21-1,0-21-15,-43 21 16,-84 0-1,106 1 1,-1-22 0,22 84-1,21-41 1,0 62 0,0-83-16,21-1 0,43 85 15,-1-85 1,64 0-1,-84-21-15,-22 0 16,106-21 0,-21-43-1,-22 1-15,-63 42 0,1-1 16,20-105 0,-42 43-1,0 41 1,0 65-1,0 20 1,0-21-16,0 0 0,-21 22 16,21-22-16,-21 21 0,-1 85 31,-20-63-31,42-22 16,0-63 30,0 0-46,0-1 0,0 1 0,0 0 16,21-21-16,-21-1 16,21 22-16,1-21 0,20-22 15,64-41 1,-85 83-16,64 1 0,-43 0 16,106 42-1,-106 43 1,-42-22-16,0-21 15,0 22-15,0-22 0,-84 127 16,41-85 0,22-41-1,21-1-15,43-21 32,-22-21-17,21-1-15,22-20 0</inkml:trace>
  <inkml:trace contextRef="#ctx0" brushRef="#br0" timeOffset="62639.74">20087 5440 0,'0'0'0,"0"-21"0,0 42 32,0 0-32,-42 64 15,-1 63 1,22-127-16,21 43 15,0 20 1,0-63-16,21 22 16,1-43-16,-1 0 0,127 0 31,-63-43-15,-22-41-1,-63 63-15,21-43 0,-21-63 16,0 106-16,-106-106 31,22 127-15,41 21-1,-41 64-15,63-43 16,-1 127 0,22-105-1,43-1-15,-22-41 16,0-22-16,127 21 15,-127-21-15,22 0 16,-1 0-16,64-43 16,-64 43-16,1-21 0,-22 0 0,106-106 15,-106 64 1,0-22 0,-21 64-16,0 0 15,0 42 1,0 0-1,0 0-15,-42 43 16,42 41-16,0-83 16,0 83-1,42-83 1,-42-1-16,42-21 16,1 0-1,105-106 1,-85 42-1,-20-20 1,-43 20 0,0 43-16,21 21 0,-21 42 31,-21 64-15,21-63-1,0-1-15,0-21 0,0 21 31,21-20-31,42-22 16,-41 0 0,20-22-16,-21 1 15,64-63 1,-64 62-16,42-83 16,-41 41-1,-1 43-15,0 0 0,0 0 16,-21 42-1,-42 42 1,21 22 0,21 0-1,0-64-15,0 0 0,63 64 32,1-85-17,63 0 1,-22-85-1,-62 0 1,-22-42 0,-21 85-16,0-43 15,0-21 1,0 85-16,0-21 0,0 21 16,0 42 15,0 0-31,0 0 0,0 64 15,-21 0 1,21-64-16,-21 106 16,21-106-16,0 21 0,0 22 15,0-43-15,0 0 0,63 21 16,43-20 0,21-22-1,-106-22-15,0 1 0,85-63 31,-85 62-31,-21-62 16,21-1 0,-21 64-1,-42 63 1,21 1 0,21 62-1,0-41 1,63 21 15,43-64-31,42 0 16,-21-21-1,-63 0-15,-1 0 0,128-64 16,-85 1 0,-85-1-1,0 22-15,-21 21 0,0-106 16,-42 85-1,21 42-15,-22 0 16,22 0-16,0 0 16,-85 63-1,21 1 1,85-1-16,-21-42 0,21 0 16,21 85-1,22-85 1,-1-21-1,-21 0-15,85-21 16,-64-21 0,22-43-1,-43 64-15,-21-21 0,42-43 16,-20 22-16,-22 20 0,42-105 31,-42 85-31,0 41 0,0 44 31,0-1-31,-21 0 16,-22 127 0,22-84-1,21-22-15,0 64 16,0-22-16,0-62 16,0 41-1,64-42 1,-1-21-1,-42 0-15,22 0 0</inkml:trace>
  <inkml:trace contextRef="#ctx0" brushRef="#br0" timeOffset="63268.68">23939 5567 0,'0'0'0,"22"-21"0,-22 0 15,0-22 1,-22 22-1,-41 21-15,-128 42 16,170-20 0,-21-1-16,21 0 15,-43 64 1,64 20 0,43-83-1,20-22-15,-42 0 16,22 0-16,84-22 15,-85-20 1,-21 42-16,21-42 16,-42 21-16,0-1 0,0-41 15,0 42 1,0 42 15,-42 0-15,0 64-1,-1-43-15,43-21 0,-21 0 16,0 43-16,0-22 0,21-21 16,-42 128-1,42 20 1,21-42 0,-21-42-16,0-43 15,0-21-15,-64 85 16,43-85-16,-85 0 15,0-21 1,-42-106 15,127 43-15,21-1 0,42 1-1,22-22-15,84-63 31</inkml:trace>
  <inkml:trace contextRef="#ctx0" brushRef="#br0" timeOffset="63658.97">24088 5652 0,'21'0'16,"21"0"-1,-42-22-15,21 22 0,43-21 16,-22-21 0,-21 21-16,0 21 15,-21-21-15,0-1 0,22-62 32,-22 63-32,-22 21 15,-62 21 1,41 21-1,43 22 1,0-43-16,0 0 16,0 0-16,0 21 15,43 1 1,-1-22-16,-21-21 16,0 0-16,22 0 15,-22 0 1,-21-21-16,21 21 15,-21-21-15</inkml:trace>
  <inkml:trace contextRef="#ctx0" brushRef="#br0" timeOffset="63847.62">24469 5715 0,'-43'21'15</inkml:trace>
  <inkml:trace contextRef="#ctx0" brushRef="#br0" timeOffset="65779.52">16044 6922 0,'0'0'0,"0"-22"0,0 1 16,0 0-16,0 0 0,0 0 15,-21 21 1,0 0-16,0 0 16,0 0-16,-1 21 0,-20 21 15,42-21-15,-42 22 16,42-1-16,-43 64 15,43-64-15,0 1 16,0 105 0,0-85-16,43 1 15,-22-64-15,0 21 16,21-21-16,43 0 16,21-21-1,21-43 1,-85 43-16,1 0 0,41-85 15,-41 21 1,-22-20 0,-21 83-16,0-20 0,0 0 0,-64-43 15,22 22 1,0 63-16,-64-22 16,85 22-16,-22 0 0,-63 43 15,22 41 1,63-62-16,-1 83 15,22-62-15,0-22 16,0 85 0,64-43-1,21-42-15,-43 1 16,0-22-16,64 0 16,0-22-1,0-41 1,-64 21-1,-42 20-15,21 22 0,0-63 32,-21 84-17,0 21 1,0 22 0,0 21-1,-21-43 1,21-21-16,-21 0 0,0-21 15,0-21 17,21 0-17,0 0-15,0 0 16,0-1-16,0-20 0,42-43 16,22 1-1,41 20 1,-62 43-16,84 0 15,-85 21-15,22 42 16,-43 1 0,0 126-1,-85-42 1,64-85 0,-21-21-16,21 1 0,-21 20 31,21-63-16,0 0 1</inkml:trace>
  <inkml:trace contextRef="#ctx0" brushRef="#br0" timeOffset="67956.42">17865 7303 0,'21'-22'31,"0"22"-31,-21-21 0,21 0 16,0 0-16,0 0 0,22-43 15,-22 43-15,0-21 0,43-64 16,-22-21 0,-21 21-1,-21 85-15,0 0 0,21 0 31,-21 42-15,-21 0-16,0 0 0,21 0 16,-21 64-1,0 0-15,-1-64 16,22 21-16,0 0 0,-21 1 0,21-1 16,0 106-1,0-127-15,43 43 16,-22-43-1,0-21-15,0 0 0,0 0 16,22 0-16,-22 0 0,0-21 0,64-21 16,-43 20-16,-21 1 15,43-21-15,-22-22 16,-21 22-16,0 21 0,22-85 31,-22 64-15,-21 63-1,-43 106 17,43-64-17,0-20 1,43-22 0,-22-21-16,21 0 15,1 0 1,20-85-1,-63 43 1,0-22 0,0 43-16,-85-42 15,43 63 1,21 0 0,42 0-1,0 0 1,0 0-16,85 0 15,21 0 1,-42 0-16,-22 0 0,22 0 16,-21-21-1,84-1 1,-127 22-16,-21-21 16,-21 21-1,-22 0-15,22 0 0,-42 0 16,42 21-16,-43 1 15,-21 20 1,64-21-16,0 0 0,0 64 16,21-64-1,21 21 1,0-42-16,0 22 0,128-22 31,-86-22-31,22-20 16,-43 21-16,0-21 15,-42 20-15,22 1 16,-22-42 0,0 42-1,-22 42 17,22 0-32,0 0 15,-21 0-15,21 43 16,0-22-16,-21 127 15,21-20 1,0 20 0,0-127-16,21 22 0,0 105 15,1 0 1,-22-126-16,-43 105 16,1-127-16,21 0 0,-85 43 15,0-43 1,0-63-1,64 20-15,21 1 16,21-148 0,0 63-16,84-63 15,-41 105-15,-1 1 16,149-212 0,-64 148-1,42-64-15,-106 149 16,-20-1-16,-1 22 0,43-63 15,-64 62 1,-21 44 0,-21-1-1,21 21 1,0-21-16,0 22 16,0-22-16,0 0 0,21 64 15,21-43 1,22-42-1,-43 21-15,0-21 16,43 0 0,-22-63-16,-21 41 15,43-41-15,-43 42 16,21-43-16,-21 43 16,0 0-16,43-43 15,-43 64 1,0 0-1,-21 22 1,21-22 0,-21 21-1,22-21 1,-22-21 15,0-1-15,-22 22-1,-20 0 1,-64 43 0,64-1-1,42 43 1,21 21 0,21-64-1,22-21 1,-43-21-16,0 0 0,85 0 15,-42-42 1,20-1 0,-63 22-16,1 0 0,-22-64 15,0 22 1,0 42-16</inkml:trace>
  <inkml:trace contextRef="#ctx0" brushRef="#br0" timeOffset="68135.31">20045 6625 0,'0'0'0,"-21"0"0,21 21 15,21-21 48,0 0-63,0 0 0</inkml:trace>
  <inkml:trace contextRef="#ctx0" brushRef="#br0" timeOffset="69048.07">21548 6731 0,'0'-21'0,"0"42"0,-22-42 0,1 21 15,0 0 1,0 0-16,-43 0 15,43 0-15,0 21 0,-64 43 16,64-43-16,0 0 0,-42 64 16,41-1-1,22-20 1,0-43-16,22-21 16,20 21-16,85-21 15,-64-21 1,-20 0-16,-22 0 15,42-43 1,-63 1-16,0 41 0,-21-41 16,0 42-1,-42-43 1,41 43 0,44 0-1,-1 21-15,0 0 0,42-21 16,43 0-1,-21-1 1,-64 22-16,21 0 0,22-42 16,-43 42-16,0-21 15,-21 42 17,-21 0-17,21 22-15,-21 84 16,-21-22-1,42-62-15,0 20 16,0 234 0,21-107-1,0-126-15,-21 63 16,21 0-16,-21-85 16,42 233-1,-42-148 1,-21-106-16,0 0 0,-21 22 15,21-43-15,-64 0 16,64 0-16,-22-21 16,22-22-16,0-63 15,21 64-15,0-21 0,0-191 16,85 21 0,-1 0-1,-62 169-15,20 1 0,106-128 31,-84 107-15,-43 63-16,85-85 16</inkml:trace>
  <inkml:trace contextRef="#ctx0" brushRef="#br0" timeOffset="71324.35">22606 7027 0,'0'22'0,"0"-44"0,0 65 15,0-22-15,-21 0 16,21 0-16,0-42 31,21 21-15,0-21-16,64-64 15,21 1 1,-22-1-16,-41 43 16,-1-22-16,64-126 15,-106 126 1,-21 64-1,-1 0-15,-62 85 16,63-22 0,21-20-16,0 20 15,0-42-15,42 127 16,-21-126-16,0-1 16,-21 21-1,0-21-15,-21-21 31,-21 0-31,-1-21 16,22 21-16,0-21 16,0 21-1,21 21 17,21 0-32,0 0 0,0 1 15,22-22 1,41 0-1,-41 0-15,-22 0 0,127 0 16,-84-22 0,20-20-1,-63 21-15,1 0 0,-22 0 0,63-106 16,-63 84 0,21-20-1,-21 42-15,0 42 31,0 0-31,-21 0 16,0 85-16,21-43 16,0-41-16,0-1 15,42 42 1,43-63 0,-22 0-1,43 0 1,-21-21-1,-43 0-15,-21 0 0,1 0 0,-1-85 32,-42 0-32,-43 42 15,-42 43 17,22 21-32,62 21 0,-62 43 15,84 63 16,21-64-15,42 1-16,-20-43 16,-1-21-16,-21 0 15,106 0 1,-42 0 0,-43-42-16,-21 21 0,1-1 15,62-83 1,-41 20-1,-22 43-15,-21 20 0,21 1 16,-21 0-16,0 42 31,0 0-31,0 1 16,-21-1-16,21 21 0,0-21 0,-21 64 16,21-43-1,0 22 1,21-64-16,0 0 0,42 21 31,-20-21-31,-22 0 0,21-21 16,1 0-16,-22 21 0,63-106 31,-62 42-15,-1 1-16,-21 42 15,0-1-15,-21 22 31,21 22-31,-22 20 16,1-42-16,21 42 0,0-21 0,0 43 16,0-43-16,0 21 15,0-20-15,0-1 16,21-21-16,43 21 16,-22-21-1,-21 0-15,43-21 16,-43 21-16,-21-21 0,42-43 15,-42 43 1,0-43-16,43 1 16,-43 42-16,21 0 15,0-1 1,0 22-16,0 0 16,-21 22-16,0-1 15,0 0-15,0 0 16,0 21-1,0-20-15,22 41 16,20 1 0,21-43-1,-20-21 1,-22 0-16,-21-21 16,21-1-16,21-20 15,1-43 1,-1 1-1,-21 63-15,0-1 16,1-20 0,-22 21-16,21 21 15,-21-21 142,-21 21-126,-1 21-16,22 0-15,-21 0 0,0 0 16,0 43-16,0-1 16,0-41-16,21-1 15,0 42 1,21-20-16,-21-22 16,63-21-16,-42 0 15,43 0 1,42-21-1,-43-43-15,-42 43 16,1-21-16,-1 20 0,-21-20 16,0 0-16,21 21 15,-21-1 1,-21 22-16,-22 85 16,1-21-1,42-43-15,0 21 16,0-21-16,0 0 0,0 22 31,0-22-15,64-21-16,-43 0 0,21 0 15,43-21 1</inkml:trace>
  <inkml:trace contextRef="#ctx0" brushRef="#br0" timeOffset="71949.99">26416 6456 0,'-85'0'16,"64"0"-1,0 21-15,0 0 0,0 0 16,-1 1-16,1-1 0,0 0 15,-21 106 1,42-64-16,0 1 16,0-43-16,0 0 15,42 22 1,-21-43-16,22 0 16,20 0-16,-42 0 15,64-43 1,-64 22-16,21-21 15,-20-22 1,-1 43-16,-21 0 0,0 0 16,-21 42-1,-1-21-15,1 21 16,21 0-16,-21 43 16,21-43-16,0 64 31,0-64-16,42-21 1,22 0-16,21-85 31,-43-21-15,-42 43 0,-21 20-1,-43 43 1,22 22-1,42-1 1,0 0-16,-21 0 0,21 21 16,0-20-1,21-22-15,0 0 0</inkml:trace>
  <inkml:trace contextRef="#ctx0" brushRef="#br0" timeOffset="72641.19">27114 6731 0,'0'0'0,"-21"-21"0,21 0 0,-21 21 0,0-21 15,0 21-15,0 0 16,-43 0 0,43 0-16,-21 42 15,-22 21 1,64-41-16,0 83 15,0-83 1,0-1-16,0 0 16,21 0-16,0-21 0,43 0 15,-43 0-15,0-21 16,-21 0-16,43-22 16,-22 22-16,42-106 15,-20 0 1,-22 85-16,21-85 15,-21 106-15,-21-43 32,-21 85-17,21 1 1,-21-1-16,-21 63 16,-1 1-16,43-43 15,-21-20-15,21 20 16,0 0-16,0-21 0,0 85 15,0-63 1,0-22-16,21-21 0,0 21 16,1-21-16,83 0 15,-41-42 1,21-1 0,-64 22-16,0-42 15,0 41-15,-21-20 16,-21 42-1,0 0-15,0 0 16,-22 64 0,1-1-16,42 1 15,0-43 1,0 0-16,21 0 16,43-21-1,-22 0-15,-21 0 16,21 0-16,22-21 15</inkml:trace>
  <inkml:trace contextRef="#ctx0" brushRef="#br0" timeOffset="74236.81">18203 8170 0,'0'0'0,"21"0"0,1 0 15,-1 0-15,0 0 16,0-21-16,-21 0 0,21 0 16,-21-64-1,-63 1 1,-43 41-1,64 22-15,-170 42 16,106 64 0,85-43-1,-43 106 1,43-105-16,0-1 0,21 127 16,0-147-16,42 20 15,22-21 1,-22-21-16,-21 0 0,128-21 31,-44-43-31,-41 1 16,-43 42-16,0 0 0,22-128 31,-43 128-31,21-21 16,-21 0-16,0 63 15,0 21 1,21 0-16,-21-20 15,42 41 1,-42-21-16,21-20 0,1-1 0,83 21 16,-20-42-1,0 0 1,-43 0-16,-21-21 0,22 0 16,-22 21-16,0-21 0,0-1 15,-21-62 1,0 63-16,-21 21 15,0 0 1,0 0 0,21 21-16,0 0 0,-22 0 0,1 43 15,21-43-15,-21 0 16,0 21 0,0-21-16,21 1 15,21-44 16,0 22-31,64-105 16,-22 20 0,-20 64-1,-22 21 1,21 63 15,-21 22-15,22-22-16,41 1 15,-63-43-15,22-21 16,-1 0-16,254-21 31,-42-43-15,-148 1 0,0-22-1,-85-105 1,-42 126-1,-64 64 1,-42 43 0,-21 126 15,127-148-31,-21 106 16,42-85-16,21-20 15,169-22 16,-84-64-15,-21-21 0,0-147-1,-64 83 1,21-20 0,-21 84 15,-21 107-31,0-1 0,0 85 15,-21-22 1,0 191 0,21-126-1,42-65 1,1-63 0,20-21-1,-21 0-15</inkml:trace>
  <inkml:trace contextRef="#ctx0" brushRef="#br0" timeOffset="75089.24">21844 7789 0,'0'0'0,"0"-21"0,0 0 0,0 0 0,0 0 15,-21 21 1,0 21-16,-1 0 16,1 21-16,-21 43 15,-22 0-15,43-43 0,0 0 16,-42 64-16,20-85 0,1 22 16,-85 84-1,63-85 1,64-63-1,0 0 1,0 0-16,0-1 0,0 1 16,43-63-1,-22 41-15,0 1 0,0 0 0,0-43 16,1 64 0,-22 42-1,0 0-15,0 0 0,42 149 31,0-65-15,22-41 0,84-64-1,-106 0-15,43 0 16,63-64 0,-84 22-1,41-148 1,-105 63-1,0 63-15,0 22 16,0-1-16,-21 1 0,0 0 0,-85-64 16,43 106-1,-22 21 1,64 0-16,0 0 0,-22 43 16,43-22-16,-21 1 0,21 62 15,43 1 1,-22-85-16,85 64 15,-85-85-15,169 42 32,-84-42-17,0 0-15,-64-21 16</inkml:trace>
  <inkml:trace contextRef="#ctx0" brushRef="#br0" timeOffset="76132.66">22712 7938 0,'0'-43'15,"0"86"-15,-21-149 16,-1 106-16,-20 0 16,-21 0-1,-86 148 1,107-85 0,21 22-1,21-43-15,0-20 0,0-1 16,0 0-16,0 0 0,21-21 15,21 0 1,43 0-16,-64 0 0,85-42 16,-85 21-16,85-128 31,-106 44-15,0 62-1,-21 64 1,0 22-1,-22 63 1,43-22 0,22 22-1,62-85 1,-20-21 0,42 0-1,-85-21-15,0 0 0,42-43 16,-41 22-16,20-64 15,0-42 1,-42 106-16,0-1 16,43-105-1,-22 64-15,-21 62 16,0 1-16,-21 85 31,-22 63-15,22-85-16,0 64 0,21-64 15,-21 1-15,21 126 16,21-127-16,42 22 16,-20-22-1,190-42 1,-149-21 0,22-43-1,-85 43-15,0-21 0,22-149 31,-43 128-15,-64 21 0,-126 126 15,169-41-31,-1-22 0,1 21 16,0 0-16,0 22 0,21-43 15,0 85 1,21-85-16,21 0 15,43-21 1,-64 0-16,0 0 0,64-63 16,-43 20-1,-42 22-15,22-85 16,-22 85-16,21-21 0,-21-22 16,0 22-1,0 84 1,0-20-16,0-1 0,0 85 31,21-22-15,42-41-1,-41-43-15,20 0 0,-21 0 16,0 0-16,64 0 16,-64-85-1,0 43 1,-21-43-16</inkml:trace>
  <inkml:trace contextRef="#ctx0" brushRef="#br0" timeOffset="76332.57">23156 7768 0,'0'0'0,"-127"21"15,127 1-15,21-22 31,1 0-31,-1 0 0,190-22 32,-62 1-17,-65 0-15,-63 21 0</inkml:trace>
  <inkml:trace contextRef="#ctx0" brushRef="#br0" timeOffset="76559.31">24215 7535 0,'0'0'16,"21"0"-16,-21 22 15,0 62 1,0-63-16,0 85 0,-21-21 16,-1 0-1,22-1 1,0-63-16,-21 1 0,21-1 15,0 0-15,0-42 32,0 0-32,0-1 15</inkml:trace>
  <inkml:trace contextRef="#ctx0" brushRef="#br0" timeOffset="77020.73">24215 7705 0,'0'0'0,"0"-43"16,0-41-1,63 41 1,-21 22 0,-20 21-16,-1 0 15,0 0-15,0 0 0,21 21 16,-42 43 15,0-43-31,-21 21 0,-21 1 16,-149 41 15,170-84-15,42 0-1,85 0 1,-21 0 0,-43 22-1,-21 20 1,1-42-16,-1 127 15,-21-106 1,0 0-16,-43 43 16,22-43-16,-21 0 0,21-21 0,-85 42 15,21-42 1,22 0 0,63-21 15,0 0-31,0 0 15,42-21-15</inkml:trace>
  <inkml:trace contextRef="#ctx0" brushRef="#br0" timeOffset="77799.81">24955 7811 0,'0'0'16,"0"-22"-16,22 1 0,-22 0 15,0 0-15,-43-21 16,1 42 0,-22 21-1,43 0-15,0 0 0,-21 21 16,-1-20-16,22 20 0,-42 64 16,42-22-1,21-62-15,0-1 0,0 21 16,0-21-16,21-21 0,42 0 31,1 0-15,-22-42-16,-21 21 0,0 0 0,43-106 31,-22 21-15,-21 42-16,-21 43 0,22 0 15,-22 0-15,0 0 0,0 42 16,0 0-1,0 0-15,-64 64 16,43-22-16,21-20 16,-21-22-16,21 85 15,0-85-15,21 21 16,42-21 0,-41-21-16,-1 0 0,148 0 15,-84-42 1,42-43-1,-106 64-15,64-191 32,-107 149-17,-41 63 1,21 0 0,42 42-16,0-21 15,21 106 1,-21-105-1,21 41 1,0-42-16,-21 0 0,21 1 16,-21-1-16,0 0 15,-42 0 1,0-21 0,20 0-16,1 0 0,0 0 0,-21 0 31,42-21-16,0 0 1,106-64 0</inkml:trace>
  <inkml:trace contextRef="#ctx0" brushRef="#br0" timeOffset="78147.61">25823 7959 0,'21'0'16,"-21"-21"-16,22-1 16,-1 22-16,0-21 0,0 0 15,-21 0-15,21 21 0,0-21 0,1-43 16,-1 22 0,-42 21-1,-1 21-15,-83 42 31,83-21-31,-20 43 16,42 20-16,0-41 16,0-22-16,0 0 15,64 43 1,-22-64-16,-21 0 0,0 0 16,0 0-16,1 0 0,-1 0 15,42-43 1,-42 1-1,-21 21-15</inkml:trace>
  <inkml:trace contextRef="#ctx0" brushRef="#br0" timeOffset="82647.75">466 10054 0,'0'0'0,"-43"0"0,1 0 0,0 0 16,-1 0-16,22 0 0,-21 0 15,21 0-15,-1 0 0,1 0 16,42 0 0,128 0-1,-86 0-15,1 0 0,20 0 16,-20 0-16,126 0 15,-105 0-15,127 0 16,105 0-16,-84 0 16,-170 0-16,149 0 31,-233-21 0,0 21-31,0-21 16,-1 21-16,-83-64 15,41 64 1,22 0-16,-85-21 16,-21 21 15,169 0-15,0 0-1,85 0-15,105 43 31,-168-43-31,20 63 16,-63-21 0,0 1-16,-21-1 0,-106 64 31,85-64-31,-170 106 0,149-126 16,20 20-16,-20-21 0,20 0 15,1 22 1,63-65-1,43 1-15</inkml:trace>
  <inkml:trace contextRef="#ctx0" brushRef="#br0" timeOffset="83149.47">2498 9292 0,'0'0'0,"-22"0"0,1 0 16,0 0-16,0-21 0,-21 21 15,63-21 1,21 21-1,22 0-15,-1 0 0,1-21 0,105 0 16,-106 21-16,107-22 16,-86 22-16,234-21 31,-297 21-31,0 0 16,0 0-16,-42 0 15,-85 21 1,64 1-16,-85-22 15,64 21-15</inkml:trace>
  <inkml:trace contextRef="#ctx0" brushRef="#br0" timeOffset="83389.34">2942 9250 0,'0'0'0,"0"21"0,0 0 0,0 64 15,0 21 1,0 84-1,-42 64 17,-1-127-32,1-63 15,21-22-15,0 0 16,21-20-16,-21-1 16,21 0-1,42-42 1,-21 0-16,0-22 15</inkml:trace>
  <inkml:trace contextRef="#ctx0" brushRef="#br0" timeOffset="85119.73">3302 9864 0,'-21'21'31,"0"-21"-31,21 21 15,21-21 17,106-63-17,-21 20-15,-43-20 16,-42 42-16,0-1 16,1-41-16,-22 42 15,-22 0 1,1 21-16,-63 0 15,-1 42-15,64-21 0,-22 0 16,22 0-16,-63 85 16,41 0-1,22-42 1,21-22-16,0-21 0,85 85 16,-1-106-1,1 0 1,-43 0-16,149-42 15,42-64 17,-64-42-17,-84 21 1,-64 42 0,-85 43-1,-20 84 1,41 21-1,43 1 1,22 21 0,62-1-1,-41-41 1,-22-22-16,-21 0 0,21 21 16,-21-21-1,-21-21 1,0 0-16,-1 0 0,-41 0 15,42 0 1,0-21-16,-1 21 0,1-21 16,21 0-16,0 42 47,0 0-47,43 0 15,20 22 1,43-22-1,-85-21-15,127 0 16,64-42 0,-149 20-1,191-147 1,-211 84 0,-22 43-16,21-64 15,-42 64-15,21 0 0,-21-64 16,0 42-16,0 22 0,0-64 15,0 21 1,-21 85 15,0 22-31,21-1 0,-21 0 16,0 42-16,0-20 16,-1 105-16,1-106 15,0 149 1,0-64-1,21-43-15,0-62 16,0-1-16,63 21 16,1-42-1,-1 0 1,-41-21-16,-1 0 0,63-22 16,-20-41-1,-22-22 1,-42 85-16,21-43 15,-21 43 1,0 42 0,0 0-16,0 1 15,-42 62 1,21 1-16,21-43 16,0-21-16,0 1 15,42-1 1,-21 0-16,22-21 15,41 0 1,-62 0-16,83-64 16,-20-41-1,-64 62 1,0 1-16,-21 21 0,0-43 16,0 43-1,0 42 1,0 0-16,-21 1 0,0 20 15,21-21-15,-21 21 0,-43 64 32,64-85-32,-42 43 15,42-22 1,0-63 15,0 0-15,21-21-16,0 20 15,-21-20-15,64-43 16,-43 43-16,43-21 16,41-22-1,-62 64-15,63 21 16,-64 63 0,-42 22-1,0-64-15,0 21 0,0 43 16,0-21-1,-21-43-15,21 0 16,0 0-16,0 0 0,21-21 31,0 0-15,21 0 0,-20-21-16,20 0 15</inkml:trace>
  <inkml:trace contextRef="#ctx0" brushRef="#br0" timeOffset="85873.81">6689 9800 0,'0'0'0,"0"-21"0,0 0 0,0 0 0,0 0 16,-64-85 15,43 106-31,-43 0 15,1 21 1,-1 42 0,-20 64-1,84-42 1,0-43 0,0 1-16,21-43 0,0 0 15,21 0 1,43 0-1,-64-21-15,43-1 16,-64 1-16,21 0 0,42-42 16,-63 41-16,22-62 15,-1 41 1,-21 22-16,0 0 16,0 42 15,0 0-31,0 1 0,0 20 15,0-21 1,0 43-16,-21-22 0,-1 21 16,1-20-16,21-1 0,0 0 15,0 107 1,0-44-16,0-20 0,0 127 16,0-149-16,0 1 15,0 253 1,0-169-1,0-63-15,-21 106 16,0-128-16,0-21 0,21 1 0,-21-1 0,-1 0 16,1-20-16,-21 41 15,21-63 1,0 0-16,-1 0 0,-20-21 16,42 0-16,-21-149 15,21 43 1,21-127-1,21 22 1,-20 168-16,-22 1 0,42-191 31,0 105-15,-42 107-16,43-43 0,-43 43 16,0 21-16,0-43 0,0 22 0,0-43 31</inkml:trace>
  <inkml:trace contextRef="#ctx0" brushRef="#br0" timeOffset="86135.78">5778 9271 0,'0'0'0,"0"-21"0,0 0 16,0 0 0,-21 21 46,0 21-62,0-21 16,-21 21-16,20-21 15,-20 0-15</inkml:trace>
  <inkml:trace contextRef="#ctx0" brushRef="#br0" timeOffset="86345.66">4572 9610 0,'0'0'0,"-21"0"0,42 0 31,0 0-31,21 0 16,-20 0-16,20-21 0,0 21 0,1-22 16,62 1-16,1 0 15,-63 21-15,20-21 16,191-21 0</inkml:trace>
  <inkml:trace contextRef="#ctx0" brushRef="#br0" timeOffset="87156.74">7578 9335 0,'0'0'0,"21"-22"16,-21 1-16,42-106 15,-21 106 1,-21 0-16,0 63 31,0-21-31,0 1 16,-21 105-1,0 21 1,0 21-16,21-127 0,-43 64 16,43-63-16,-63 147 31,21-169-15,42 0-1,-22-21-15,1-21 16,21 0-16,0-85 15,21 43 1,43-43 0,-43 85-16,0-22 0,22 22 15,-1 0-15,-21 0 0,85-21 16,-64 42-16,22 0 0,126 42 16,-126 0-1,-22 43 1,-42-43-16,0-21 0,-148 128 31,21-86-15,85-63-16,-107 42 0,44-42 15,83 0-15,1 0 32,42 0-17,85-63 1,-63 63-16,-22-21 0,21 0 15,0 21-15</inkml:trace>
  <inkml:trace contextRef="#ctx0" brushRef="#br0" timeOffset="87500.54">8361 9800 0,'21'0'16,"0"0"-1,0 0-15,0-21 0,-21 0 16,22 21-16,20-21 0,-21 21 16,64-64-1,-43 22 1,-21 21-16,-21-43 16,0 22-16,-127 42 31,43 63-16,20 43 1,22-21 0,42 42-1,0-106-15,0 0 0,42 64 32,0-85-32,-20 0 0,62 0 15,43-42 1</inkml:trace>
  <inkml:trace contextRef="#ctx0" brushRef="#br0" timeOffset="88760.45">9271 9546 0,'0'0'0,"0"-21"0,0 0 0,0 0 0,0-22 16,-21 43-16,0 0 15,-43 0 1,1 22-1,41 20-15,-20 0 0,21 1 0,0-1 16,0 0-16,-22 64 16,22 0-1,42-21 1,0-85-16,1 21 0,83-21 16,44 0-1,-44-43 1,-83 22-16,20 21 0,85-106 31,0-42-15,-106 106-1,0 42 1,-42 21 0,0 0-16,-21 22 15,20-22-15,1 21 0,0-21 16,0 85-1,42-64 1,21-20-16,-20-22 16,-1 0-16,85 0 15,-22 0 1,1-43 0,-85 22-16,0 0 0,0-64 15,-42 22 1,-1 42-16,22-1 15,-21 1-15,21 21 0,-85 0 16,85 0 0,-1 0-16,44-21 31,147 0-15,-106 0-1,-20 21-15,41-21 16,22-1-16,-63 22 0,-22 0 15,85 43 1,-64-1 0,-21 22-1,-21-43-15,0 21 0,0 22 16,0-1 0,-21 1-1,0-43-15,0 0 0,21 0 16,0-42 15,0 0-15,0 0-1,0-43-15,42-42 16,-21 85-16,-21-21 0,64-64 31,-43 85-31,42-43 16,1 64-16,-43 0 15,42 43 1,1 41 0,-22 43-1,-42-106-15,0 85 16,0-63 0,-21-43-1,0 0-15,21-22 31,0 1-31,0 0 0,0 0 16,0 0-16,0-22 0,42-20 16,-21 42-16,1-22 15,168-105 1,-84 106 0,-21 42-1,-22 63 1,-63 22-16,0-43 0,0-20 15,-21 83 1,-21-20 0,20-43-1,22-20 1,0-44 15,0 1-31,22 0 0,-1 21 0,0-21 16</inkml:trace>
  <inkml:trace contextRef="#ctx0" brushRef="#br0" timeOffset="89451.46">11430 9737 0,'21'0'31,"0"0"-15,0 0-16,1 0 15,-1-21-15,0-1 16,0 1-16,-21 0 0,21 0 0,0 0 16,-21 0-16,0-22 15,0 22-15,0 0 16,-21 0 0,0 21-16,0 42 15,0 0 1,-22 43-1,43-64-15,-21 0 0,0 64 32,21-64-32,0 43 0,0-22 15,21-21 17,64-21-17,-64 0-15,43 0 0,-22-21 0,0 0 16,106-43-1,-42-41 1,-42-1 0,-64 85-16,21-64 15,-21 64-15,0 0 16,-21 21 0,21 21-16,0 0 0,-21 42 15,-22 43 1,43-42-1,0-43-15,0 0 0,0 0 0,21 43 32,1-43-32,-22 0 15,21-21-15,-42 0 32,-1 0-32,1 0 15,0 0-15,0 0 0,0 0 16,0 0-16,-1 0 15</inkml:trace>
  <inkml:trace contextRef="#ctx0" brushRef="#br0" timeOffset="89627.48">11917 9948 0</inkml:trace>
  <inkml:trace contextRef="#ctx0" brushRef="#br0" timeOffset="92211.23">2265 12086 0,'0'0'0,"21"-21"31,0 0-31,0 0 0,0 0 0,22-22 16,-1 22-16,0-21 0,107-85 15,20-64 1,-106 107 0,-20-43-1,-107 21 1,1 106 0,-1 84-1,64-20 1,0-22-16,0 1 0,43 105 15,20-42 1,-42-22 0,0-41-16,-21-22 15,0 0-15,0 0 0,0 0 16,-42 22 0,0-43-16,21 0 0,-1 0 15,-62-22-15,63 1 16,-22-42-16,22 42 15,21-1-15,-21-20 0,0 0 16,0-1-16,21 22 16,-22 0-1,22 42 1,0 0 0,22 1-16,-22-1 0,63 42 15,1 1 1,-43-43-16,0 0 0,42 0 15,-41-21-15,20 0 16,-21 0-16,21 0 0,85-21 16,85-148 15,-85 21-15,-106 42-1,22-42 1,-43-85-1,0 127 1,0 127 15,-22 43-31,1-43 0,0 127 16,21-42 0,0 127-1,0-170 1,42 22-1,1-64-15,-22 0 0,85-21 16,-43 0 0,-20-21-16,-22 0 15,42-22-15,-42 22 0,43-21 16,-43 21-16,-21-22 16,64-105-1,-64 106 1,0 21-16,21 21 0,-21 21 31,-21 0-31,21 0 16,-22 64-1,22-64-15,-21 0 0,21 85 16,0-64 0,21 1-1,1-43-15,-1 0 0,21 0 16,-21 0-16,0 0 0,22 0 15,41-64 1,-41 22 0,-43 21-16,0 0 0,21-128 31,-21 44-31,-21 62 16,0 22-16,-1 0 0,1-21 0,-85 20 31,64 44-16,0 62-15,21-63 16,-1 22-16,1 105 16,21-63-1,43-1 1,-1-84-16,64 43 16,0-43-1,-64 0-15,85-43 16,63-41 15,-147 62-31,20-20 0,22-85 16,-64 106-16,21-64 31,-42 64-15,0 42-1,-42 64 1,42 0-16,0-43 15,-21-21-15,21 0 0,0 22 16,0-22-16,0 42 16,0-20-1,21-43-15,0 0 16,0 0-16,1 0 0,-1 0 16,0 0-16,0-22 0,43-41 15,-1-22 1,-42 64-16,43-64 15,-64 64-15,21 0 16,-21 0-16,0 42 31,0 43-15,0-22 0,0 85-1,21-85 1,21-21-1,22-21 1,21 0 0,-43-21-16,21 0 15,-41 0-15,83-85 16,-105 21 0,0 22-1,-21 42-15,-106-64 16,85 85-1,21 0 1,42 0 0,0 0-1,21 0-15,1 0 16,41 0 0,-20-21-16,-43 21 0,0 0 15,0 0-15,-21-21 0,22 21 16,-22-21 31,21-1-16,0 22-31</inkml:trace>
  <inkml:trace contextRef="#ctx0" brushRef="#br0" timeOffset="96185.09">6985 11536 0,'0'21'0,"0"0"16,0 0-16,0 1 15,0-1 1,21-21 0,0 0-1,0 0-15,1 0 16,20 0-16,-21-21 16,0-1-16,0 1 15,43-85 1,-43 85-16,0-63 15,22-22-15,-43 63 0,21 1 16,-21 0-16,21-149 16,-21 128-1,21 20 1,-21 65 0,0-1-16,0 0 0,0 64 15,-21 84 1,21-106-16,-21 1 0,21 126 15,0-147 1,0 63-16,21-22 16,0-63-16,64-21 31,-64 0-31,42 0 0,-41-21 0,83-42 16,-83 42-16,-1-1 15,42-41 1,-63-1-1,0 1-15,0 42 16,21 21 15,1 0-31,-1 0 16,0 0-16,21 0 0,-21 0 16,64 0-16,0-21 15,21-22 1,-85 22-16,0 0 15,0 21-15,0-21 0,-21 0 0,0-85 32,0 85-32,-21-1 15,-42 1 1,-1 106 0,64 42-1,0-21 1,21 42-1,0-106 1,64-21 0,42-21-1,-106 0-15,0-21 16,106-63 0,-105 62-16,83-147 15,-41 63 1,-22 64-1,-21 42-15,1 0 0,-1 0 16,0 0 0,0 63-1,-21-20 1,0-22 0,21-21-1,0 0 1,-21-85-1,0 22 1,0 42-16,-42-1 16,21 22-1,-43 0 1,-41 127 15,83-84-31,22 20 0,-21 22 16,21 21-1,21-85-15,128 42 32,-65-41-17,-63-22-15,85-22 16,-63 1-16,126-148 31,-63 21-15,-64 105-16,-21 1 15,64-21-15,-43 41 16,-21 22-16,85 0 16,-42 22-1,-64 20 1,21-21-16,-21 0 0,0 22 0,0 41 16,0-63-1,0 1 1,0-44 15,0 1-31,0 0 16,0 0-16,0 0 0,0-22 15,0 22-15,-21 0 0,-64-64 32,43 64-17,21 21-15,-43 0 0,22 21 16,21 1-16,-1-1 15,-105 148 1,106-42 0,21-85-1,0 1-15,0-22 0,21 64 16,43-64 0,21-21-1,-64 0-15,0 0 0,85-85 16,-22 0-1,-62 22 1,-1-43 0,-21 64-16,0 21 0,0-64 31,0 106-15,0 0-16,0 0 15,0 106 1,0-84-16,0-1 15,0 43-15,21-64 16,148 42 0,-105-63-1,42 0 1,-64-21-16,-21 21 0,43-42 16,-43 21-16,0 0 0,0-1 0,21-41 15,-42-43 1,22 64-16,-22-1 0,0 1 15,0 0-15,0 21 16,0 42 15,0 0-31,0 21 0,-22-21 0,22 43 16,0-43-16,-21 0 16,21 85-1,0-42 1,0-43-16,21-21 15,43 0 1,-1-21 0,-41-1-16,-1 22 0,0-21 15,106-212 17,-85 128-17,-42 83-15,0 44 31,0-1-15,-21 42 0,0-42-16,21 43 15,0-22 1,0 1 0,0-22 30,42-21-46,-42 21 16,21-21-16,22 0 16,-1 0-1,43 0 1,-64 0-16,21-21 0,85-43 16,-42 1-1,-22 20 1,-63 1-16,22 21 0,-1 0 0,-21-64 15,0 43 1,0 63 15,-21-21-15,21 21-16,0 0 0,0 0 0,0 1 16,0 20-16,0-21 0,0 0 15,0 0-15,0 43 16,0-43-16,0 21 15,21 1-15,-21-22 16,0 0 0,-21-42 31,-1 0-32,22 0-15,0-1 16,0 1-16,-21 21 0,21-21 15,-21 21 1,0 0 0,21 21-1,0 0-15,0 64 16,21-64 0,0-21-1,0 21-15,1-21 0,-1 0 16,85 0-1,-43 0 1,-21 0-16,1-21 0,20 0 0,-20 0 16,-1 0-16,64-64 15,-43 22 1,-63 20-16,21-63 16,-21 85-16,0 0 0,0-21 15,0 21-15,0-1 0,-21 22 16,0 0-1,0 22-15,-43 62 16,64-41-16,-21-22 0,0 127 31,21-63-15,0-64-16,42 21 0,-20-21 0,41 0 16,-42-21-1,22 0-15,20 0 16,22-21-1,-64 21-15,-21-21 0,21 21 16,-21-21-16,0 0 16</inkml:trace>
  <inkml:trace contextRef="#ctx0" brushRef="#br0" timeOffset="96363.99">11980 11472 0,'0'0'0,"-21"0"63,0 0-47,0 0-16,0 22 15,-1-22-15</inkml:trace>
  <inkml:trace contextRef="#ctx0" brushRef="#br0" timeOffset="98667.51">1206 13145 0,'0'-22'31,"0"1"-15,0 0 0,0 0-16,0 0 0,0 0 15,0-1-15,0 1 16,0-21-1,0 63 17,0 21-32,0-20 0,0 20 15,0 0-15,0 1 16,-21-1-16,0 85 0,21-85 16,0-21-16,0 22 0,0-1 15,0 0 1,21-42-16,0 0 15,1-21-15,41-21 16,1-43 0,-43 64-16,0 0 15,0-21-15,0 20 0,-21 1 16,43-42-16,-43 42 0,0-1 16,42 22-1,-21 0 1,0 64-1,0-1-15,-21-20 0,22-22 16,20 106 0,-21-85-1,0-42-15,22 0 16,41 0 0,-41 0-16,105-106 15,-64 22 1,-20 41-1,-43 1-15,-21 21 0,21-21 16,-21 20-16,21 1 0,-21-42 31,0 84-15,-21 0-16,0 0 16,21 64-1,-21 0 1,21-43-16,0-21 15,0 0-15,85 22 16,-22-43 0,64 0-1,-85-22-15,1 22 0,63-63 16,-64 42-16,43-43 16,-43-20-1,-42-1 1,0 43-16,0 20 0,-85-20 31,43 63-15,0 106-1,42-63-15,0 105 32,42-127-17,43 1-15,-64-43 0,127 0 31,-106 0-15,1-21-16,62-22 16,-83 22-16</inkml:trace>
  <inkml:trace contextRef="#ctx0" brushRef="#br0" timeOffset="100234.27">4022 13166 0,'0'0'0,"-22"-21"32,1-1-32,0 1 15,21 0-15,0 0 0,0 0 16,0 0-16,0-22 16,64 1-1,-43 42-15,21 0 16,-21 0-16,0 0 15,43 63-15,-22 22 16,-21-21 0,1-22-16,-22-21 0,0 127 31,0-127-31,0 1 16,0-1-16,0-42 31,21-1-31,-21 1 15,21 0-15,21-42 16,22-22-16,-22 43 0,-21 20 16,85-83-1,-64 83 1,-20 22-16,-1 0 16,0 22-1,-21-1-15,0 0 0,0 64 16,0-1-1,0-63-15,0 22 0,85 41 16,-43-62 0,43-1-1,-64-21-15,21 0 0,85-43 32,-42 1-32,-43 21 15,64-64-15,-85 43 16,43-85-1,-64 63 1,0 43-16,0-21 0,-22 42 16,-41 0-1,21 42 1,-1 43 0,43-64-16,0 21 0,-21 64 15,63-21 1,22-64-1,-1-21 1,-20 0-16,-1 0 0,191-42 31,-106-1-31,-64 1 16,1-43 0,-43 64-16,-21 0 15,0-21-15,0 21 0,0-1 16,-21 1-16,0 21 0,0 0 15,-1 0-15,1 0 0,0 21 16,0 1-16,0-1 16,21 0-16,-21 42 0,21-41 15,0-1-15,0 42 16,0-42-16,42 22 16,-21-22-16,170-21 31,-149 0-31,64 0 0,63 0 15,0-42 1,1-43 0,-149 64-16,42-106 31,-84 42-15,-42 64-1,-22 21-15,-105 106 31,168-85-31,-20 64 16,42-43 0,21 43-1,43-85 1,-22 0 0,-21 0-16,85-22 15,-64 1-15,64-63 16,-63-22-1,-1-42 1,-42 105-16,0-20 0,0-128 31,0 128-15,0 84 0,-21 0-16,0 0 0,21 22 15,0-1-15,0 64 16,0 42-1,21-21-15,0-85 0,0 1 16,85 41 0,-21-63-1,20-21 1,-83 0-16,-1 0 0,42-42 16,-20 0-1</inkml:trace>
  <inkml:trace contextRef="#ctx0" brushRef="#br0" timeOffset="101067.3">8128 13166 0,'0'0'15,"0"21"-15,0-42 16,0 0 0,0-1-16,0 1 0,21 0 15,0 0-15,0-21 0,43-64 16,-1-42-1,-63 105-15,22 1 0,-1-85 16,-21 21 0,-21 106 15,-1 21-31,22 22 16,-21-22-16,-21 63 15,0 43-15,20 22 16,22-107-16,0 0 15,22 85 1,62-84 0,22-22-1,-64-21-15,1 0 0,105-43 16,-21 1 0,-42-43-1,-43 43-15,-21 21 0,-21-21 16,21 20-16,-21 1 0,21-42 31,-42 105-15,-21 22-1,21 63 1,21-22 0,21-83-16,64-1 15,20-21 1,65-64 15,-128-20-15,-21-1-1,-127-84 1,-21 147 0,64 22-1,-85 64 1,105-43-1,22-21-15,0 21 16,0-21 0,0 0-1,21-21-15</inkml:trace>
  <inkml:trace contextRef="#ctx0" brushRef="#br0" timeOffset="101252.2">8022 12764 0,'0'0'0,"21"0"31,0 0-31,22 0 0,20 0 16,64-43 0,-84 43-16,20-21 0,1 21 0,41-42 15,-41 42-15,105-43 16</inkml:trace>
  <inkml:trace contextRef="#ctx0" brushRef="#br0" timeOffset="102927.78">10372 12637 0,'0'-22'0,"0"44"0,0-65 0,0 22 16,0 0-16,0 0 0,-22 21 16,22-21-1,-21 21-15,0 0 0,-21 21 16,42 0-16,-21 0 0,-43 85 15,22 21 1,-22 0 0,43-85-16,0-21 0,-21 85 31,42-127-15,21 21-1,0-21-15,0-21 16,43-43-16,-1-21 15,-42 85-15,0-21 16,22-22 0,-1 64-1,-42 21-15,0 0 16,0 1-16,0-1 0,21 85 16,0-1-1,1-62-15,41 20 16,85-20 15,22-65-15,-43-41-16,42-128 31,-106 64-15,-41 0-1,-22 22 1,-22 62-1,1 64 1,-21 43 0,21 42-1,0 21 1,21-85-16,0 0 0,0-20 16,0 20-16,0-21 0,42 43 15,-21-43-15,0 0 0,85 0 16,169-63 15,-148-43-15,-106 64-1,22 0-15,-22-43 0,0-63 16,-21 85-16,-21 0 16,0 42-1,-85 21 1,0 85-1,85-43 1,0-21-16,21 1 16,0-22-16,0 42 15,0-41-15,42-22 16,-21 0-16,0 0 16,1 0-16,-1 0 0,63-85 31,-62 64-31,20-22 0,-21-62 15,21 20 17,-42 127-1,-21 22-15,21 20-16,0-62 15,0-1-15,0 0 0,0 0 16,127 43-1,-84-64 1,84 0 0,-43-43-1,64-84 1,-126 106-16,20-85 16,-21 43-1,0 63 1,-42 0-1,0 21-15,0 21 0,0 85 32,21-63-17,0-1 1,21-42-16,42 1 0,1-22 16,-22 0-16,43 0 15,-1-64 1,-62 43-16,-1 0 15,106-170 1,-106 107 0,21-107-1,-42 106 1,0 64-16,0 0 0,-21 42 31,21 22-31,-21-22 0,0 21 16,0 0-16,-1 1 0,22 41 15,0-41-15,0-1 0,-21 22 16,21-22-16,0 0 0,0 1 0,21 84 31,43-64-15,21-63 0,-22 0-16,-21-21 0,1 0 15,-22 0 1,42-43-16,-41 43 15,-22-21-15,0-1 0,0 1 16,0 21-16,0 0 0</inkml:trace>
  <inkml:trace contextRef="#ctx0" brushRef="#br0" timeOffset="103116.21">12785 12615 0,'127'0'15,"-254"0"-15,148 0 16,0 0-16,0 0 0,0 0 15,0 0-15,22 0 0,-1 0 16,43-21 0,-64 21-16,0-21 0,21-21 31,-63 42-15,-63-21-1,41-1-15</inkml:trace>
  <inkml:trace contextRef="#ctx0" brushRef="#br0" timeOffset="103284.11">12001 12383 0,'-21'0'47,"21"21"-47,-21-21 15,-21 0-15,21 21 0,-1-21 16</inkml:trace>
  <inkml:trace contextRef="#ctx0" brushRef="#br0" timeOffset="104608.44">1672 15050 0,'-21'21'0,"42"-42"0,-63 63 0,63-42 47,21 0-47,-21-21 0,22 0 0,84-64 15,42 0 1,-21-42-1,-42 0 1,-85 85-16,0 0 0,1-85 31,-22 84-31,0-63 16,-22 85-16,1 0 0,21 0 0,-84 21 31,41 106-15,1 105-1,21-126-15,0 21 0,-1 0 16,1 0-16,-42 211 16,63 22-1,0 63 1,42-63 0,22-170-1,-43-127-15,21 22 16,-21-64-16,127-64 15,-105-20 1,41-65 0,-62 86-16,-22-1 0,0-211 31,-43 212-31,-20-85 0,-85-43 16,21 22-1,84 148 1,1-22-16,-43 1 15,64 21 1,85-22 15,-43 22-31,21 21 0,212-106 16,-169 64 0,42-21-16,106-86 15,-149 86 1,-41-1 15,-86 86-15,1 62 15,21-20-31,0 42 16,21-85-16,42 42 31,-21-63-31,64 0 15,-43 0 1,-21 0-16,43-42 16,-43 21-16,42-64 15,-63 64-15,0-64 16,-42 22 0,-148-1 15,105 85-16,64 43-15,0-22 16,21 43 15,63-43-15,1-42-16,-22 0 16</inkml:trace>
  <inkml:trace contextRef="#ctx0" brushRef="#br0" timeOffset="104953.51">3175 14796 0,'-42'63'16,"84"-148"-16,-42 22 16,0 148-16,0-191 0,0 63 31,21 22-31,0 21 0,0 0 16,1 0-16,83 0 15,-83 21-15,62 43 16,-41-1-1,-43-20-15,0-22 0,0 106 16,-22-106-16,-62 85 31,63-64-31,21-63 32,21-85-17,-21 43 1,42-43-16,43-42 31,-43 105-15,-21 22-16,64 0 0,-43 0 15,64 21 1</inkml:trace>
  <inkml:trace contextRef="#ctx0" brushRef="#br0" timeOffset="105636.69">5334 14499 0,'0'0'0,"0"-42"15,0 0-15,0-22 16,0 22-16,0-22 0,0 43 16,0 0-16,0 0 0,0 0 15,0-1 1,0 44-16,0-1 15,21 21-15,-21 0 0,0 1 16,0 84-16,0 42 16,0-105-16,0 41 15,-21-62-15,0-1 0,0 85 32,21-106-17,-22-21-15,1-42 16,21 21-1,0-22-15,0 22 16,21-148 0,1 127-16,41-22 15,85-21 1,0 43 0,-84 42-16,-22 0 0,85 42 15,-63 107 1,-64-65-1,-21-41-15,-22-22 0,-105 106 16,42-85 0,64-42-16,-22 21 15,43-21-15,-21-21 32,42-21-32,0 21 15,0-1-15,21 1 0,0 0 16,0 0-16,22 0 0</inkml:trace>
  <inkml:trace contextRef="#ctx0" brushRef="#br0" timeOffset="106021.47">5990 14647 0,'0'0'16,"0"-21"-16,21-21 15,-21 21-15,64-22 16,-43 43-1,42 0 1,-20 0-16,-22 0 0,106 106 31,-85 21-15,-42-63 0,0-22-16,0-21 0,-63 22 31,42-43-31,21-22 15,0 1 1,0 0-16,0-42 16,0-22-1,42 21-15,-21 22 16,-21 21-16,106-64 16,-85 64-16,21 21 15,43-21 1,-64 21-16,43 0 15</inkml:trace>
  <inkml:trace contextRef="#ctx0" brushRef="#br0" timeOffset="106458.21">7154 14415 0,'-42'-22'16,"21"22"-16,0 0 15,-1 0-15,-20 22 16,-21 41 0,-43 106-1,85-126 1,21-1-16,0 0 16,0-20-16,21-1 0,85 21 15,-22-42 1,-63 0-16,22 0 0,20 0 15,-20-21-15,-22 0 0,85-64 16,-85 22 0,-21 20-16,0-63 15,-21 64-15,-85-64 32,0 106-32,85 0 15,-43 0-15,22 21 0,21 1 16,-43 62-1,64-63-15,0 85 16,43-42-16,-22-43 16,21 0-16,0-21 15,1 0-15,20 0 0</inkml:trace>
  <inkml:trace contextRef="#ctx0" brushRef="#br0" timeOffset="108064.29">7641 14436 0,'0'0'16,"0"-21"-16,0-1 16,0 44-1,-42 20 1,21 43 0,21-43-16,-43 43 0,43-1 15,21-20 16,64-64-15,-21-21-16,-43 21 16,0-22-16,21 1 15,-21 0-15,43-169 16,-64 105 0,0 64-1,0 63 16,-21 43-15,21-64-16,0 64 16,0-22-1,63 1 1,43-43 0,-42-21-1,20-21-15,22-149 31,-106 86-15,0-1 0,0 43-1,0 63 17,0 85-17,0-43 1,0 85-1,0-127-15,21 22 16,22-43 0,-22 0-16,0 0 0,106-21 31,-85-22-31,22-41 16,-43 41-16,21-63 15,-42 64-15,0 21 16,0-64-1,0 106 1,0 1-16,0-1 16,0 0-16,0 64 15,0-1 1,43 1 0,-43-64-16,21 0 0,-21 43 15,0-43 1,-21-21-1,-1 0-15,-41 0 16,42-21-16,-22-22 16,1 1-1,42 21 1,-21 21 0,21 21-16,0 0 15,0 0 1,21 1-16,0-1 15,0 0-15,43 0 16,-43-21-16,43 21 16,168-42-1,-105-21 1,-84-1-16,-22 22 16,0 0-16,43-127 15,-64 42 1,0 85-16,0-21 15,0 20-15,-22 22 0,-20 0 16,21 85 0,-21 0-1,42 42 1,0-106-16,21 42 16,0-41-1,64 20 1,-1-42-1,-41 0-15,-22-21 16,63-22-16,-62 1 16,83-106-1,-105 63 1,0 43-16,0-22 16,0 43-16,0 0 0,-21 0 15,0 42 1,21 43-1,0-43-15,0 0 32,42-21-17,-20 0-15,20-21 16,43-22 0,-43 22-1,-42 42 16,0 1-31,0-1 0,0 0 16,-21 85 0,0-22-16,21-62 15,0-1-15,0 21 0,21 0 16,-21-20-16,42-1 16,22-21-1,-43 0-15,0 0 0,64-21 16,-64 21-16,42-64 15,-42 22 1,-21 21-16,-21-64 16,-21 85-1</inkml:trace>
  <inkml:trace contextRef="#ctx0" brushRef="#br0" timeOffset="111019.77">4530 15621 0,'0'0'0,"0"-21"0,0 0 16,0 0-16,0-1 15,0 44 1,-22-1-1,22 0-15,-21 42 16,0-20-16,21-1 0,-42 85 16,42-85-16,-21 22 0,-1-1 15,1 1-15,0-1 0,-85 149 16,64-148 0,0-1-1,20-63-15,1 0 16,0 0-1,0-63 1,21-86 0,0 86-16,0 21 0,-21-1 0,21 1 15,0-106 1,0 169 15,42 21-31,0 22 16,149 147 15,-85-126-15,-22-64-1,149-42 17,-106-42-32,-21-22 15,-85 64 1,43-106-1,-64 63 1,0 43-16,-21 42 16,-1 0-1,-20 85 1,21-42 0,21-43-16,0 0 0,0 64 15,63-43 1,-41-42-16,20 0 0,21 0 15,-41 0-15,20 0 0,64-42 16,21-22 0,-64-20-1,-63 62-15,-42-189 32,-85 105-17,63 64-15,-20 42 16,63 0-16,-22 0 0,22 21 15,-21 21 1,21-21-16,-43 127 16,64-21-1,0-105-15,42 83 16,64-41 0,-63-43-16,-1 0 0,21-21 15,-20 0-15,20 0 0,191 0 16,-42-42-1,-170 21-15,22 0 16,-22-1-16,0-20 0,43-127 16,-85 105-1,-21 1 1,0 42-16,0 21 16,-85 21-1,42 21-15,43-21 16,-64 64-16,64-64 15,0 43-15,21-43 0,0 0 16,0 42 0,42-63-16,-20 22 0,-1-22 15,42 0-15,-20 0 16,-22-22-16,85-41 16,-85 63-16,0-85 15,-21 64 1,0 0-16,0 0 0,0-43 15,0 85 17,-21 1-32,21-1 0,0 0 0,0 106 15,0-85 1,42 22 0,-21-43-16,0 0 0,1-21 15,83 21 1,44-21-16,-1 0 15,-85-21-15,-20 0 16,84-43 0,-43 1-1,-63 21-15,-21-1 0,0 22 0,0-21 16,0 21-16,-105-64 16,-1 85-1,21 21 1,43 0-16,21 0 0,-43 85 31,64-85-31,0 106 16,42-84-16,43-1 15,106-42 17,-43-63-17,-85-43 1,-20-21-1,-43-21 1,0-170 0,-43 212-1,22 106 1,-21 64 0,-22 190 15,64-85-16,0-21 1,64-42-16,84 0 31,-63-106-31,20-21 16,-20-22 0,-43 22-16,-20 0 15,41-106 1,-42 42-1,-21 43 1,0 63-16,0 0 16,-21 85-1,21-21 1,0-43-16,0 22 16,0-43-1,21 0-15,85 0 16,0-42-1,-64-21 1,22-64 0,-43 85-16,-21-22 15,0 65 17,0-1-17,0 0-15,0 0 16,0 21-1,0-20 1,42-22 0,22-22-1,-1-41 1,1-1 0,-43 64-1,-21 22 16,0-1-31,0 0 0,0 0 16,21 21-16,0-20 16,0-1-16,43 0 15,126-21 17,-147 0-32,41-21 0,1 0 15,-43-1-15,1 1 16,20-106-1,-63 43 1,0-1-16,-21 64 0,0 0 16,0-1-16,-22 22 0,22 0 15,0 0-15,-64 43 16,1 63 0,84-64-1,0-21-15,0 0 0,0 0 0,0 22 16,21-43-16,21 21 15,1 0 1,-43 21 0,0-20-16,-22 105 15,1-64 1,-21 85 0,42-105-16,-21 20 15,-22 149 1,22-85-16,0 63 15,0-147 1,0-1-16,-43 64 16,1-85-1,-1-42 1,43 0 0,-42-85-1,41 85-15,1-64 16,21 64-16,-21-22 0,21 1 15,0-21-15,0 20 0,0-20 0</inkml:trace>
  <inkml:trace contextRef="#ctx0" brushRef="#br0" timeOffset="111331.39">7768 15621 0,'-42'0'15,"21"21"-15,21 0 16,-22 1 0,22-1-16,22-21 15,-1 0-15,0 0 16,0-43 0,-21 1-1,0 21-15,0 0 16,-42 0-16,-1 21 15,1 0 1,21 21-16,21 0 0,0 0 16,0 0-16,21 22 15,0-22-15,22 0 16,-1 0-16</inkml:trace>
  <inkml:trace contextRef="#ctx0" brushRef="#br0" timeOffset="112912.15">9567 16235 0,'0'0'0,"0"21"0,-21-21 16,0 0-16,21-21 31,0 0-15,0 0-16,21-1 0,0 1 0,0-21 15,1 21-15,-1-22 16,42-62-16,-42 62 0,1 1 16,41-106-1,-42 21 1,-21 42 0,0 64-16,0 0 0,-21 21 0,0 0 15,0 21-15,0 0 0,-22 43 16,22-22-16,-42 85 15,-1 21 1,64-84-16,0 20 16,0-41-16,0-1 0,64 85 31,105-106-15,-84-21-16,105-63 31,-84-22-31,-43-21 15,-63 85 1,0-85 0,0 64-16,0 63 31,0 0-31,0 0 0,-21 64 16,0 0-1,21-1 1,148 1 15,-84-85-31,63-42 16,-43-22-1,-20-84 17,-43 106-32,-21-43 15,0 43 1,-42 105 15,42-42-31,0 22 16,-43 62-16,43-83 15,-21 20-15,0 0 0,0 1 16,21-22-16,0 0 16,21-42 15,0 0-16,-21-1-15,21 1 0,1-42 16,41-43 0,-63 64-16,21 20 0,43-41 15,-43 63-15,0 0 16,0 0 0,-21 21-16,21 0 15,-21 85 1,0-64-16,0-20 0,22-1 15,-1 42-15,0-42 16,21 1 0,1-1-1,41-42-15,-63 21 16,1-22-16,41-62 16,22-1-1,-22-21 1,-42 64-16,1 21 0,-1-22 15,0 22 1,-21 42 0,0 1-16,0-1 0,0 63 15,0 22 1,21-21 0,-21-64-16,21 0 15,22 43 1,-22-43-16,21-21 0,-21 0 0,43 0 15,-22 0-15,127-64 32,-84 1-17,-43-22-15,-20 43 16,-22 0-16,0-128 16,-22 128-1,-20 42 1,21 0-16,0 21 0,-43 127 31,64-105-31,0 41 16,0-41-16,21 62 0,128 1 31,-22-106-15,0 0-1,0-106 1,-85 22-1,-21-1 1,-21 43-16,0-1 0</inkml:trace>
  <inkml:trace contextRef="#ctx0" brushRef="#br0" timeOffset="113164">11620 15367 0,'0'0'0,"-21"0"0,0 21 16,0-21 62,0 0-78,21 21 0,-21-21 15,-22 0-15,22 0 0,0 22 16,-43-22-16</inkml:trace>
  <inkml:trace contextRef="#ctx0" brushRef="#br0" timeOffset="113427.92">9800 15960 0,'0'0'16,"-42"21"-16,21 0 0,-1-21 0,1 0 15,42 0 1,22-21-16,-22 0 0,21 21 16,43-21-1,-43-1-15,64 1 0,-42 21 16,20-21-16,-41 21 0,-1 0 15,43-42 1,-85 21-16,0-1 16</inkml:trace>
  <inkml:trace contextRef="#ctx0" brushRef="#br0" timeOffset="114902.92">16171 10626 0,'0'-21'15,"0"-1"110,21 22-125,1 0 16,-22-21-16,21 21 16,0 0-16,21-42 15,-21 21-15,22 0 16,-22-1-16,0 1 0,21-21 16,-20 21-16,-1 0 0,-21-1 15,21-20 1,-21 21-16,0-21 15,0 20-15,0 44 32,0 83-17,0 65-15,0-107 16,-21 1-16,0-1 0,-1-20 16,22 20-16,-42 106 15,21-63 1,0-85-16,21 1 0,0-1 15,-21-21-15,-1 0 16,-41 0 0,42 0-16,-22-43 15,-41 1-15,-1-43 16,64 64-16,0-85 31,21 43-15,42 42-16,0 0 15,-20-1-15,20 1 16,0 21-16</inkml:trace>
  <inkml:trace contextRef="#ctx0" brushRef="#br0" timeOffset="115163.77">16997 10266 0,'0'0'0,"0"-21"0,0 42 31,0 0-31,0 0 0,-21 64 16,-1 21-1,1-64-15,21 22 0,-21-22 0,-21 148 32,42-168-32,-21 41 15,21 1-15,42-64 16,-21 0-1,0 0 1,-21-22-16,21-20 0</inkml:trace>
  <inkml:trace contextRef="#ctx0" brushRef="#br0" timeOffset="115340.19">16806 10647 0,'0'0'0,"21"0"16,1 0-1,-1 0-15,63 21 16,107-21 0,169-21 15,-297 21-31</inkml:trace>
  <inkml:trace contextRef="#ctx0" brushRef="#br0" timeOffset="115597.04">18817 10478 0,'0'0'16,"-21"0"0,0 21-1,21 0-15,-21 21 16,21 1-16,-22-22 0,1 21 15,21 0-15,-21-20 0,21 20 0,-42 43 16,42-43-16,-43 21 16,43-41-1,22-22 1,20 0-16,43-22 16</inkml:trace>
  <inkml:trace contextRef="#ctx0" brushRef="#br0" timeOffset="115928.85">19389 10541 0,'0'0'0,"0"-21"0,0 0 15,-22 21-15,1 0 0,-42 0 16,-43 0 0,42 21-16,22 0 15,21-21-15,-21 127 16,84-85-1,43 1 1,20-22 0,-83 0-16,105 64 31,-127-43-15,-43-21-1,-63-21 1,22 0-1,20 0 1,1-42 0,63 21-16</inkml:trace>
  <inkml:trace contextRef="#ctx0" brushRef="#br0" timeOffset="116103.75">18859 10372 0,'0'0'0,"-21"-21"0,0-1 0,0 22 16,21-21-16,-21 21 15,21-21-15</inkml:trace>
  <inkml:trace contextRef="#ctx0" brushRef="#br0" timeOffset="116885.46">20320 10710 0,'0'0'0,"0"-21"31,21 0-31,0 0 0,22 0 0,-22 0 16,21-1-16,0-20 0,22 21 0,-22-21 15,106-64 1,1-42 0,-107 42-1,-42 0 1,0 85-16,0 0 0,-106-1 16,-21 65-1,-21 168 1,63 43-1,43-63 1,21-85-16,0 0 0,-43 211 16,43-211-16,0 84 15,0-84-15,-1 0 16,-20 106-16,21-106 0,-64 253 31,85-295-31,-42 126 0,42-84 16,0-63-1,106-43 1,21-64 0,127-126-1,-191 126-15,107-148 16,-65-20 0,-83 147-16,-44-127 15,1 128-15,-169-149 16,-43 85-1,106 105 1,85 1 0,20 42-16,22-21 0,43-43 31,84 22-15,-21 21-16,84-22 15,-126 22-15,-1 0 0,128-42 16</inkml:trace>
  <inkml:trace contextRef="#ctx0" brushRef="#br0" timeOffset="117618.04">21632 10478 0,'0'0'0,"0"-22"16,0-83 0,-42 41-1,21 64-15,0 0 0,-64 0 16,21 21-1,-20 64 1,63-43-16,-22 1 0,22-22 0,0 63 16,0-20-1,42-22 1,85-21 15,-85-21-31,85-42 16,-85 21-16,0 21 15,64-85-15,-64 64 0,0 0 16,64-85 0,-64 64-1,-21 21-15,0 42 16,0 0 0,-21 64-1,-22-1 1,43-41-16,-21-22 0,21 0 0,0 64 15,64-43 1,-1-42 0,-20 0-16,-22 0 0,106 0 15,-21-42 1,21-22 0,-106 43-16,21 0 0,-21 0 15,22-64 1,-22 43-16,-21 20 15,-21 22-15,-1 0 0,1 0 16,-42 43 0,42-22-16,21 42 15,0-20 1,0-22-16,42 85 16,0-64-1,-42-21-15,0 0 16,0 1-16,-42-22 15,-64 0 1,43 0 0,41 0-16,1-22 15,21 1 1,0 0-16,64-42 31,-1 20-31</inkml:trace>
  <inkml:trace contextRef="#ctx0" brushRef="#br0" timeOffset="117887.88">22923 10075 0,'0'0'0,"0"-21"0,-21 21 31,0 21-31,21 1 0,-21-1 16,0 0-16,0 21 0,21 1 15,-64 105 1,-42 42-16,85-105 16,21-43-16,-21 85 31,84-106-15,-20-21-1,-22 0-15,106-84 16,-106 63-16</inkml:trace>
  <inkml:trace contextRef="#ctx0" brushRef="#br0" timeOffset="118060.78">22691 10435 0,'-22'0'16,"44"0"-16,-65 0 0,22 0 0,42 0 47,0 0-47,22 0 15,-22 0-15,21 0 0,64 0 16,-21 0 0,-64 0-16,21 0 0,-21-21 15</inkml:trace>
  <inkml:trace contextRef="#ctx0" brushRef="#br0" timeOffset="118751.39">23304 10583 0,'0'0'0,"-21"0"0,21 22 0,-21-22 16,42 0 15,-21-22-31,43 1 16,-1 0-16,21-21 15,-20 21-15,-22 21 0,0-22 16,-21 1-16,21 0 0,-21-21 15,-21 42 1,0 0-16,0 21 16,0-21-16,-1 21 0,1 21 0,-21 43 15,21 0 1,21-22 0,0-42-16,0 1 0,42 20 31,0-21-31,43-21 15,-64 0-15,0 0 16,22 0 0,-22-21-16,0 0 15,21-43-15,-42 43 0,22 0 16,-22-21-16,42-43 16,0 21-1,43 1 1,-64 63-16,0 0 15,22 0-15,-22 0 0,21 0 16,43 63 0,-85-20-16,0-22 15,0 64-15,0-22 16,0-42-16,0 0 0,-21 22 16,-1-22-16,1-21 15,0 0-15,0 0 16,21-21-1,0 0-15,0-1 16,0 1-16,21-42 16,43-43-1,-43 64-15,21-22 16,-21 43-16,85-64 16,-64 85-1,1 0 1,-22 0-16,21 0 0</inkml:trace>
  <inkml:trace contextRef="#ctx0" brushRef="#br0" timeOffset="119647.88">25252 10795 0,'0'0'0,"0"-21"15,21 0 1,0 0-16,0-1 0,0 1 16,22 0-16,-22 0 0,21-21 0,1 20 15,-22-20-15,21 0 0,0-1 16,107-105 0,-107 21-1,-63 106 1,0 21-16,-1 0 0,-126 42 15,127-20-15,-21 20 16,21 0 0,21 1-16,0-22 0,21 148 15,21-105 1,-21 20 0,-21-63-16,0 64 15,0-64-15,-21-21 31,0 0-15,-21-42-16,42 21 16,-22-22-1,1 22 1,21 42 0,0 1-1,21-22-15,22 42 16,20-21-1,-42-21-15,1 21 0,83-21 16,1 0 0,-63 0-16,41-21 15,-41 0-15,-1 21 0,43-85 16,-43 64 0,0-42-16,1 20 0,-1-41 15,-42 62 1,21-20-1,-63 84 1,21-20-16,-1 20 0,-20-21 0,21 21 16,-64 107-1,85-128-15,0 42 16,0-42-16,21 22 16,1-22-16,105-21 15,-106 0-15,85-21 16,-43 0-1,-42-1-15,22-20 0,41-148 16,-84 84 0,0 0-1,0 85-15,-106-22 16,43 86 0,42-22-16,-43 42 15,22-41-15,21-1 0,-106 106 31,42-85-31</inkml:trace>
  <inkml:trace contextRef="#ctx0" brushRef="#br0" timeOffset="120878.02">16806 12869 0,'0'0'15,"0"-21"-15,21 0 0,-21 0 0,0 0 16,0 0-16,22 21 15,-22-22 1,0 44 0,0 41-16,0-21 15,0-20-15,0 168 16,-22-148-16,22 64 16,0-21-1,0-64-15,0 0 16,22-42-1,-1 0 1,-21 0-16,21 0 0,21-43 16,-42 43-16,21-21 0,22-64 15,-1 21 1,-42 64-16,21 0 16,0 21-16,1 0 15,-22 63 1,21 1-16,0 20 15,-21-62-15,21-1 16,21 85 0,-20-106-16,-1 21 15,21-21-15,-21 0 16,64-21 0,-64-1-16,21-20 15,22-21-15,-43 41 16,-21 1-16,42-85 15,-42 85 1,0 0 0,22 21-16,-22 21 31,0 0-31,0 22 0,0-22 16,0 42-16,0-41 0,21 83 31,0-41-16,42-22-15,-41-42 0,-1 0 16,21 0-16,-21 0 0,0 0 16,149-84-1,-64-1 1,-64 21 0,0-63-16,-42 106 15,0-21-15,0 21 0,-21-43 16,-42 85-1,20 64 1,43-21 0,0 126 15,85-148-15,0-20-1,-64-22-15,63 0 0,22-22 16</inkml:trace>
  <inkml:trace contextRef="#ctx0" brushRef="#br0" timeOffset="122230.14">19113 13293 0,'0'0'0,"0"-21"31,0-1-31,0 1 16,0 0-16,0-21 0,0-22 16,0 43-16,127-212 31,-21 106-15,-63 85-16,20 0 0,22 42 15,-64 0-15,0 105 31,-21-41-15,0-1 0,0-41-16,42-22 31,-20-22-15,-1 1-16,-21-21 0,0 21 15,0 0-15,-21-43 16,-22 1-1,22 63-15,0-22 0,-21 22 16,20 0-16,1 0 0,0 22 16,-21 20-16,-43 43 15,22 42 1,41-85-16,22 148 31,85-105-31,0-43 16,-43-20-16,0-22 15,170 0 1,-43 0 0,-105-22-16,-22 1 0,22 0 0,-22 0 15,106-127 1,-148 0 0,0 84-1,0 22-15,-21-1 0,-64 1 16,43 42-1,-21 64 1,41-43-16,-20 63 16,42-41-16,-21-1 15,0 22 1,21-43-16,42 63 31,-21-84-31,0 22 16,43-22-16,-43 0 0,43-22 31,-43-20-31,0 21 16,-21-43-16,0 43 15,0-106 1,0 106 0,0 0-16,0 42 15,0 85 1,0 0-1,0-22 1,106 1 15,-22-85-15,22 0-16,85-106 31,-128 22-15,-42-1-16,1 43 0,-22 20 15,0-41-15,0 42 0,-22 42 32,1 0-32,21 0 0,-21 22 15,0 20-15,0-42 0,21 22 16,0-22-16,0 21 0,-21-21 16,21 0-16,0 64 15,0-64 1,0-42 15,0 0-31,42-148 31,21 42-15,22 0-16,0 63 16,148 64 15,-170 64-16,-42-22-15,43 85 16,-64 63 0,0-147-1,0-1-15,-21-21 16,-1-21 0</inkml:trace>
  <inkml:trace contextRef="#ctx0" brushRef="#br0" timeOffset="123882.67">22288 13208 0,'0'0'0,"-42"0"0,-127 0 31,169-21-15,21-43-1,0 43-15,0-21 0,149-127 16,-22 42-1,-85 63-15,149-148 16,-22-42 0,-168 191-16,-22-22 15,-85 64 1,43 42-16,-1 0 0,-84 128 31,21-1-31,106 21 16,0-127-16,0 22 0,64 126 31,-22-84-15,-42-21-16,-42-64 15,0-21-15,-1 21 16,22-21-16,-106-21 16,85 0-16,-22-43 15,43 22-15,-42-106 16,63 106-16,-22-22 0,22-84 15,0 106 1,0 84 0,0 191 15,22-85-15,20-63-1,0-64-15,149 106 16,63-127-1,-191 0 1,64 0-16,-63-21 0,-22-1 16,127-105-1,-126 22-15,-22 62 16,-21 1-16,0-64 16,0 64-16,0-1 0,-21-20 15,-43 63 1,43 0-16,0 0 0,-43 42 15,22-21-15,21 1 0,-64 105 16,64-85-16,0 64 16,42-43-1,0-42-15,149 22 32,-86-64-17,-20-22-15,-22-20 16,-21 20-16,0-62 15,-21 83 1,0 1-16,0 0 0,0 0 16,0 0-16,0 42 15,0 64 1,-21-1 0,21-20-1,43-1 1,20-63-1,22 0 1,-64-21-16,0 21 0,43-63 16,-22-22-1,0-21 1,-21 85-16,1 0 0,-1-22 31,0 43-31,-21 43 16,0-22-16,0 21 15,0 43 1,0-43-16,0 43 16,0-43-16,21-21 0,-21 1 15,106-1 1,-21-42 0,-43-1-1,-21 1-15,0 0 0,64-106 16,-43 42-1,-21 43-15,22 0 16,-22-1-16,0 22 0,0 0 16,-21 42-1,0 43 1,0-43-16,-21 0 0,21 64 31,0-1-31,0 1 16,0-64-16,21-21 0,43 43 31,42-43-15,-1-22-16,-62 1 0,-1 0 15,85-64 1,-42-42 0,-43 22-16,-42 62 15,0 22-15,0 0 0,-42 21 16,-43 85-1,43 20 1,42 86 15,21-170-31,42 43 16,1-43 0,105-21-1,-148 0-15,22 0 16,-43-21-16</inkml:trace>
  <inkml:trace contextRef="#ctx0" brushRef="#br0" timeOffset="125285.35">22902 14859 0,'0'0'0,"21"-42"0,1 21 0,-1-22 0,63-126 16,-20 42 0,-64 42-16,21 22 15,-42-255 1,0 276-16,-22 0 16,-20 20-1,42 22-15,-43 85 16,43-64-16,-64 276 15,85-86 1,0-168-16,43 62 16,126 44 15,-42-128-31,-21-21 16,148-64-1,-148-42 1,-85 64-16,0 0 15,0-1-15,0 1 0,-21 0 16,0-43 0,0 106-1,-21 22-15,0-22 0,0 21 16,-21 106 0,42-42-1,21-42 1,0-43-16,21-21 0,64 0 15,21-21 1,0-22 0,-106 22-16,0 0 0,64-106 15,-64 85 1,-21 20-16,0-20 16,0 63-1,0 0-15,-21 1 0,0-1 16,0 63-16,-22-20 15,43-43-15,0 0 16,0 0-16,0 1 16,22-44 15,-1 1-31,0 0 16,-21 0-16,21 0 0,21-43 15,-42 43-15,22-21 16,-1-1-1,-21 65 1,0-1-16,0 63 31,0-62-31,21 41 16,21-63 0,22 0-1,-1-21 1,-20-21-16,-1 20 15,-21-20-15,0 21 16,43-64 0,-43 64-16,42-42 0,-41 63 31,-22 21-31,0 0 0,0 21 16,0-21-16,0 43 15,0-1 1,0-41-16,0-1 0,63 42 15,-21-63 1,1 0-16,-1 0 0,-21 0 16,22 0-16,-1 0 0,0-21 0,106-42 15,-105-1 1,-1-42 0,-42 64-16,0 21 0,0-64 31,-63 106-16,41-21-15,-20 85 0,21-22 16,21-20-16,0-22 16,0 64-1,63-22 1,-20-63-16,-22 0 16,21 0-16,-21 0 0,64 0 15,21-63 1,-106 41-1,0-20-15,21 21 0,-21-21 0,0 20 0</inkml:trace>
  <inkml:trace contextRef="#ctx0" brushRef="#br0" timeOffset="125483.24">24596 13970 0,'0'0'0,"-22"0"0,1 0 0,0 0 16,0-21 15,21 0-15,-21 0 0,0 21-1,-1 0-15</inkml:trace>
  <inkml:trace contextRef="#ctx0" brushRef="#br0" timeOffset="125717.11">23008 14224 0,'-42'21'0,"84"-42"0,-105 63 0,41-42 0,22 22 15,22-22 1,-1 0-16,0 0 0,21 0 15,43-22-15,42 1 16,-85 21-16,-21-21 16,1 21-16,20 0 0,-21 0 15,0 0 1,-21-21 0,21 21-16,1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4:57:18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14330 106 0,'0'-21'0,"0"0"16,-21-1-16,21 1 15,0 0-15,-22 21 16,1 0 15,0 0 16,21 42 0,-21-20-47,21 20 0,0 0 16,-21 22-16,21-43 0,0 21 15,0 43 1,0 0-16,0-1 16,0-63-1,0 22-15,0 63 16,-21-22-1,-1-20 1,22-22-16,-42 64 16,42-64-16,0 1 0,-42 126 31,42-63-31,0 0 16,0-43-1,0 191 16,0-148-15,0 42 0,0-42-16,0 63 31,0 1-15,0-43-1,0 84 1,0-105-1,21 42 1,0 43 15,-21-22-15,0-84-16,0-64 0,0 106 16,0-106-1,0 21-15,0-20 0,0 147 31,0-42-15,0-64-16,0 128 31,0-85-15,0-22 0,-21 22-1,21-21 1,0-64-16,0 85 15,0-85-15,0 64 16,0-64-16,-21 21 0,21 128 16,0-65-1,0-62-15,0-1 16,0 64 0,0-64-16,0 1 0,0-22 0,0 106 15,0 0 1,0-85-16,0 0 15,0 1-15,0-1 0,0-21 0,0 149 16,0-43 0,0-85-16,0 0 15,0 1-15,0 20 0,0 22 16,0-22-16,0-20 0,0 147 31,0-126-31,0 20 0,0-41 16,0 62-16,0-41 15,0-22-15,0 170 16,0-22 0,0-105-1,0-43-15,0 22 0,0 63 16,0 21 0,0-106-16,0 22 0,0 21 15,0-43-15,0 0 0,-21 85 16,21-63-1,-22 63-15,22 21 16,0-106-16,0 149 16,0-149-1,0 43-15,0-43 16,0 43-16,0-43 0,0 0 16,0 128-1,0-22 1,-21 0-16,21-106 0,0 1 15,-21-1-15,21 149 16,-21 63 0,21-106-1,-21 21 1,21-21 0,0-105-16,0 62 15,0 65 1,0-128-16,-21 22 0,21-22 0,0 170 15,0-107 1,0 44 0,0-107-16,-22 21 0,22 149 31,-21-170-31,21 107 16,0-44-16,0-62 15,0-1-15,-42 170 16,42-170-16,0 64 15,0 0-15,0-64 16,0 22-16,0 126 16,0-42-1,-21-105-15,21-1 0,0 21 16,0-20-16,0 20 0,0 149 16,0-64-1,-21 0 1,21-105-16,0 295 31,0-190-15,0-42-16,0 148 31,-22-84-31,22-1 16,0-127-16,0 22 15,-21 84 1,21 21-1,0-126-15,0 126 0,0-106 16,0-20-16,0 126 16,-21-21-1,0 22 1,21-128-16,0 21 0,0 43 16,0 42-1,-21-84-15,21-22 0,0 22 0,0 126 31,0 1-15,0-149-16,0 22 0,0 20 16,0-41-16,0-1 0,0 85 31,0-21-31,0-64 16,0 43-16,0-43 15,0 64 1,0-43-1,0 1-15,0-43 16,0 0-16,0 22 16,0-1-1,0 0 1,0-21-16,0 1 0,-21 62 16,21-41-1,0-1 1,0-21-16,0 0 0,21 43 15,-21-43 1</inkml:trace>
  <inkml:trace contextRef="#ctx0" brushRef="#br0" timeOffset="1893.1">931 1080 0,'0'21'31,"-21"-21"-15,0 0-1,0 0-15,0 0 16,-22 0 0,1 21-16,0-21 15,20 0-15,1 0 0,-21 0 16,-22 0 0,22 0-16,0 0 15,-22 0-15,43 0 16,0-21-1,0 21 1,42 0 31,21 0-47,-21 0 0,22 0 16,-1 0-16,22 0 0,-22 0 15,127 0-15,-63 0 16,63 0-1,-105 0-15,-1 0 16,149 0 0,-106 0-16,-64 0 0,85 0 15,-106 0-15,22 0 16,-22 0-16,-21-21 94,-21-1-79,0 1-15,-1 21 16</inkml:trace>
  <inkml:trace contextRef="#ctx0" brushRef="#br0" timeOffset="2444.79">1545 720 0,'0'0'0,"0"21"62,0 0-62,0 0 16,21 0-16,0 1 0,1-22 15,20 21-15,-21 0 0,43 21 16,-22-42-16,64 43 16,-85-22-16,64-21 15,-64 21-15,0-21 0,106 21 31,-64 0-31,-41-21 16,-22 21 15,-22-21-31,1 22 16,-21-1-16,21 0 16,0-21-16,-1 21 0,-20 0 15,21 0-15,0 1 0,-22-1 16,22 0-16,-42 21 0,42-21 15,-1 1-15,-83 62 16,83-63 0,1 1-16,0-1 31</inkml:trace>
  <inkml:trace contextRef="#ctx0" brushRef="#br0" timeOffset="2620.69">1778 1461 0,'0'0'0,"21"0"31,-21-22 32</inkml:trace>
  <inkml:trace contextRef="#ctx0" brushRef="#br0" timeOffset="5399.49">3514 656 0,'0'0'0,"-22"0"0,1 0 16,0 0-16,0 0 16,21 21-1,-21-21-15,21 22 0,0-1 31,0 0-15,21-21-16,42 0 16,-41 0-16,126 0 31,-42-42-15,-43-1-1,1 1-15,-43 21 0,-21 0 16,0-43-1,-43 1 1,-20 41 0,-106 44-1,42 20 1,63 21 0,43-20-16,-43 20 15,22-20-15,21-1 0,0 85 16,21-64-1,42 1 1,-21-64-16,22 0 0,20 21 16,-42-21-16,22 0 15,41 0-15,-20-21 16,-22 0 0,-42 0-16,-21 21 31,0 0-31,-22 0 0,22 21 15,-63 21-15,62-21 16,-20 22-16,21-22 0,-64 85 16,43-22-1,42-63-15,0 22 16,21 20 0,0-63-16,22 0 0,62 0 15,86-21 1,-43-42-1,-63 20 1,-43 22-16,-21-21 0,22-1 16,-22-41-1,0 63-15,-21-43 16,0 43-16,0 42 16,-21 0-1,21 22-15,-21-22 16,21 0-16,0 42 0,0-20 15,-22-22-15,1 106 16,21-85 0,0-21 15,0-42-15,0-21-1,0 0-15,64-43 16,-64 64-16,63-43 15,-42 22-15,1 21 0,41-22 16,-21 22-16,149 0 31,-106 85-15,-43-1 0,-42 43-1,0-21 1,-42-22-16,20-63 15,22 21-15,22-21 47,-1-21-47,0 0 0,21-21 16</inkml:trace>
  <inkml:trace contextRef="#ctx0" brushRef="#br0" timeOffset="5930.1">5080 1058 0,'0'-42'16,"-21"21"-16,0 21 0,-1 0 16,-20 0-16,21 0 0,0 0 15,-85 85 1,64-64-16,-1 42 15,22 43 1,0-21 0,21-64-16,0 0 0,0 0 15,0 0-15,127 1 16,-64-44 0,22-41-1,-43-22 1,-20 43-16,62-276 31,-63 255-31,1-64 0,-22 0 16,0 63-1,0 43-15,0 0 0,0 63 32,-22 64-17,22 127 1,0-106-1,0 212 1,22-276 0,-1-42-16,21 22 15,43-22 1,-1-63 0,1-1-1</inkml:trace>
  <inkml:trace contextRef="#ctx0" brushRef="#br0" timeOffset="6205.94">6244 550 0,'0'0'0,"0"-42"31,-21 42-31,-21 64 16,20-1-1,-20 128-15,21-128 16,21 1-16,-42 126 16,42-42-1,0-105 1,0-1 0,42-42-1,0-42 1</inkml:trace>
  <inkml:trace contextRef="#ctx0" brushRef="#br0" timeOffset="6552.74">6392 974 0,'0'42'0,"0"-84"0,-21 126 16,21-62-16,0 20 0,0 43 15,0-22 1,21-21-16,0-20 16,1-22-16,83 0 15,-41-22 1,-1-41 0,-63 21-16,0 20 0,0-83 15,-21 20 1,21 64-16,-21 0 15,0-1-15,0 22 0,-64 0 16,43 0 0,21 0-16,21 22 15,-22-1-15,22-42 47</inkml:trace>
  <inkml:trace contextRef="#ctx0" brushRef="#br0" timeOffset="6793.61">6181 720 0,'0'0'0,"-22"0"16,22-21 15,22 21-31,-1 0 0,0 0 0,0-22 15,21 22-15,1 0 0,126-21 16,-42-21 0,-63 42-1,-43 0-15,0 0 0,0-21 32</inkml:trace>
  <inkml:trace contextRef="#ctx0" brushRef="#br0" timeOffset="8035.92">8276 804 0,'0'0'16,"-21"0"-16,0 0 16,0 22-16,-1-22 0,22 21 15,-21-21 1,42 0 0,1 0-1,-1 0-15,0 0 0,42-43 16,-20 43-16,-22-21 0,21 0 15,64-42-15,-42-1 16,-64 22 0,0 21-16,0-1 0,-85-62 31,21 84-31,43 0 16,-106 0-16,106 0 15,-127 127 1,84-21-1,43-43 1,21 43 0,0-85-16,0 0 0,43 22 15,-22-22-15,42 0 16,-42-21-16,1 0 0,20 0 0,0 0 16,-21 0-16,22-21 15,-43 0-15,-21 21 16,-1 0-1,-20 0-15,21 0 0,-64 21 16,22 0-16,-22 21 16,43-21-16,21 22 0,-22-22 15,-20 106 1,63-64 0,21 1-16,42-43 15,-20-21-15,-22 0 16,21 0-16,85 0 15,0-42 1,-42 21-16,-43-1 16,-21 1-16,22-21 0,20-43 15,-42-21 1,1 64 0,-22 21-16,0 0 15,21 42 1,-21 0-16,0 0 15,0 22-15,0-22 0,0 0 0,0 64 16,0-1 0,-21-41-1,21-22-15,-22 0 16,22 0 0,-21-21-16,21-21 15,-21 21 1,21-21-16,0-85 15,0 64 1,42-64-16,-20 85 16,20-1-16,0 1 0,64-21 15,63 0 1,-20 63 0,-107 0-16,0 0 0,22 85 15,-64-21 1,-21-22-1,-1-42-15,1 0 0,-21 43 16,21-64 0,42-21 15,0 21-31,0-21 16,0-1-16</inkml:trace>
  <inkml:trace contextRef="#ctx0" brushRef="#br0" timeOffset="8592.6">9948 953 0,'-21'-22'16,"42"44"-16,-63-44 0,21 1 0,-43-21 15,43 42-15,-42 0 16,41 0-16,-20 0 0,21 0 15,-21 21-15,-1 0 0,-41 64 16,41-64-16,22 21 0,0 1 16,21-1-16,0-21 0,-21 106 31,42-63-15,42-43-16,-41-21 0,20 0 15,127 0 1,-42-64-1,0-20-15,-84 41 16,-22 1-16,85-127 16,-43-22-1,-42 128-15,0-43 16,-21 64-16,-42-149 31,-21 191-31,20 64 16,22 63-1,21-22 1,0-41-16,0-1 0,21 170 31,43-85-31,-1-42 16,-42-85-16,1-21 16,-1 22-16,0-22 0,0 21 15,106-42 1,-63-22-16,-22 22 15,21-42-15,-20 20 0</inkml:trace>
  <inkml:trace contextRef="#ctx0" brushRef="#br0" timeOffset="9152.53">2752 2032 0,'0'0'16,"-22"0"-16,22-21 15,-21 21-15,42 0 16,22 0 0,-22 0-16,42 0 0,-20 0 0,-1-21 15,85 21-15,-42 0 16,-22 0-16,85-21 15,-84 21-15,63 0 16,-21 0 0,-149 21-1,1-21-15,-21 21 16</inkml:trace>
  <inkml:trace contextRef="#ctx0" brushRef="#br0" timeOffset="9400.37">3196 2011 0,'0'21'15,"-21"0"-15,21 0 0,0 22 16,0-22-16,0 21 0,0 1 0,-64 168 31,43-105-31,21-64 16,-42 85-16,42-84 15,0-22-15,-21 42 16,21-20 0,21-43-1,0-21-15,-21-1 0,21 1 16</inkml:trace>
  <inkml:trace contextRef="#ctx0" brushRef="#br0" timeOffset="9788.16">3556 2561 0,'0'43'16,"21"-65"15,0 1-15,0 0-16,1 0 15,-1 0-15,42-64 16,-63 43 0,0 21-1,-21 21 1,0 0-16,0 21 16,-43 42-16,22 1 15,0 84 1,20-85-1,22-41-15,0 20 0,0 21 16,43-20 0,20-43-1,-42 0-15,1 0 0,147-64 32,-127 43-32</inkml:trace>
  <inkml:trace contextRef="#ctx0" brushRef="#br0" timeOffset="10171.94">4360 2434 0,'0'-21'0,"0"42"0,0-63 16,-21 42-1,-42 0 1,41 0-16,1 0 0,-42 42 16,-1 1-1,43-22-15,21 0 0,0 21 16,0-21-16,0 1 15,0 20-15,64 0 16,-43-21-16,42 1 16,-42-1-16,64 42 31,-85-42-31,0 1 16,-21-1-16,-21-21 15,-1 0-15,1 0 0,21 0 16,-85 0-1,42 0 1,43 0 0,21-21-1,0-1-15,21 22 0,1-21 16,-1 0-16,0 21 0,106-63 31</inkml:trace>
  <inkml:trace contextRef="#ctx0" brushRef="#br0" timeOffset="11098.41">4911 2180 0,'0'-21'0,"0"42"0,0-63 0,21 42 16,-21-42-16,0 20 15,0 44 1,0-1-1,0 0-15,-21 64 16,-22 42 0,22-43-1,0-20-15,21-22 0,-21 127 16,21-105 0,0-43-16,21 0 15,0-21-15,64 0 16,-43 0-16,0 0 0,107-63 31,-22-43-15,-85 64-16,-42-22 15,0 43-15,0 0 0,0-22 32,-21 65-17,0-1 1,-1 42-16,22-42 0,0 1 15,0 83 1,43-62 0,-1-22-1,-21-21-15,43 0 16,-43 0-16,21 0 0,22-21 16,-43 0-16,0 21 0,21-43 15,-20 22-15,-22-21 0,0-22 16,0 43-16,0-42 15,0 41 1,0 44 15,0-1-31,-22 0 16,1 42-16,21-41 16,-21 41-16,21-42 15,-21 64 1,0-85-1,21-21 17,0 0-32,0-1 15,0 1-15,42-42 16,0-43 0,-20 85-16,41-43 15,-21 22-15,-20 21 0,126-22 16,-127 43-1,42 0-15,-20 64 16,-43 21 0,0-64-16,0 21 15,-43 64 1,1-43 0,21-41-16,21-1 0,21-21 31,0 0-31,0 0 0,22-21 15,20-1-15</inkml:trace>
  <inkml:trace contextRef="#ctx0" brushRef="#br0" timeOffset="11701.07">6625 2371 0,'0'0'15,"21"-21"-15,-21-1 0,0 1 16,0 0-16,-63 0 15,42 21-15,-1 0 0,-62 21 16,-1 64 0,43-64-16,21 21 0,-1-21 15,1 22-15,-21 105 32,42-85-32,0-41 15,21-22-15,21 0 16,-20 0-16,83-22 15,-41-20 1,-1-21 0,-41 20-16,-1 22 0,21-85 15,-42 85-15,0-64 16,0 64 0,0 0-16,0 42 15,0 0 1,-21 22-16,21-1 15,-21 0-15,-43 128 16,64-128 0,-21 127-16,21-42 15,0 360 17,21-275-17,-21-85-15,0-21 16,-21-64-16,0 22 0,0-43 15,0 21-15,-22 43 16,-20-64 0,42-21-16,-1 0 15,1 0-15,0-106 16,21 43 0,0-43-1,0 63-15,0 1 0,0-191 16</inkml:trace>
  <inkml:trace contextRef="#ctx0" brushRef="#br0" timeOffset="11927.94">5800 2053 0,'0'0'0,"-22"0"0,22-21 0,-21 21 15,0 0 1,21-21 0,-21 21-16,0 0 47,0 0-47,-1 0 15,1 0-15</inkml:trace>
  <inkml:trace contextRef="#ctx0" brushRef="#br0" timeOffset="12121.82">4911 2180 0,'0'0'0,"0"21"31,21-21-31,0 0 0,0 0 16,85 0-1,-64 0-15,1 0 0,-1 0 16,0 0-16,1-21 0,126 0 16</inkml:trace>
  <inkml:trace contextRef="#ctx0" brushRef="#br0" timeOffset="12668.51">8382 2286 0,'0'0'16,"21"-21"-16,-21 42 47,0 0-32,0 0-15,-21 22 0,0-1 16,21-21-16,0 22 15,0-22-15,-21 42 0,21-42 0,-22 1 16,22 41 0,0-21-1,0-20-15,0-44 32,22 22-32</inkml:trace>
  <inkml:trace contextRef="#ctx0" brushRef="#br0" timeOffset="13087.42">8953 2286 0,'0'0'0,"0"-21"16,-21 21 0,0 0-1,0 0-15,-43 0 16,-20 21-1,41 21 1,22-20 0,21 41-1,21-42-15,22 0 16,41 43 0,-62-64-16,20 42 15,-21-21-15,0 1 0,0 20 16,-21-21-1,-21 0 1,-21-21-16,21 0 0,-43 0 16,43 0-16,0 0 0,-21 0 15,-22 0 1,43-21-16,-21 0 16,42 0-1,0 0-15,0-1 16,0-41-1</inkml:trace>
  <inkml:trace contextRef="#ctx0" brushRef="#br0" timeOffset="13340.28">8572 2053 0,'0'0'0,"-21"0"0,21-21 16,21 21 93,1 0-109,-1 0 0</inkml:trace>
  <inkml:trace contextRef="#ctx0" brushRef="#br0" timeOffset="14305.72">10160 2096 0,'0'-22'15,"0"1"-15,0 42 47,0 1-47,0 41 0,0 22 16,-21 126 0,-22 107-1,1-212 1,42-43-16,-42 22 15,21-43-15,21 1 0,-43 105 16,43-127 0,0-42 15,0 0-31,21-1 0,1 1 0,-1-63 16,0 62-1,0-20-15</inkml:trace>
  <inkml:trace contextRef="#ctx0" brushRef="#br0" timeOffset="14592.56">10160 2286 0,'0'0'0,"0"-21"0,0-21 16,0 20-16,42 1 16,-42 0-16,64 0 15,-43 0-15,0 0 0,85-1 16,-85 22-16,43 0 15,-22 0-15,-21 0 0,-21 22 16,0-1-16,0 0 0,-42 127 31,-1-84-31,-62 20 16,20-20 0,64-43-16,42-21 31,0-21-16,0 0-15,0 21 0,1-22 0</inkml:trace>
  <inkml:trace contextRef="#ctx0" brushRef="#br0" timeOffset="15011.32">10795 2032 0,'0'21'31,"-21"0"-31,21 1 0,-21-1 0,-1 0 16,22 0-16,0 21 0,-21-20 15,0 41-15,21 43 16,0-85-16,0 0 16,0 22-16,0-22 15,64-21 1,-43 0-16,21 0 15,22-43-15,-22 43 16,-21-21-16,43-63 16,-43-1-1,-21 21 1,0 22-16,0 21 0,-43-21 16,22 42-16,-21 0 15,21 0 1,0 0-16,21 21 31,42-21-31,43 0 16,-64 0-1</inkml:trace>
  <inkml:trace contextRef="#ctx0" brushRef="#br0" timeOffset="15407.37">11578 2074 0,'0'0'16,"0"-42"-16,-21 42 16,-64 0-1,22 0 1,20 0-16,-41 42 16,63 43-1,21-64 1,42 43-1,21-1 1,-41-63-16,20 43 16,-21-22-16,0 0 15,0 21-15,-21-21 16,0 1-16,-21-22 16,0 21-16,0-21 15,-43 0-15,22 21 0,21-21 16,-85 0-1,21 0-15,64 0 16,0-21-16,21 0 0,0-1 31,0 1-31,21 21 0,0-21 16,1 21-16,-1-21 0,21 0 0</inkml:trace>
  <inkml:trace contextRef="#ctx0" brushRef="#br0" timeOffset="15848.14">12023 2074 0,'0'0'0,"0"-21"0,21 21 0,-21-21 16,-21 21 0,-22-21-1,22 21-15,-85 0 16,0 42-1,43 1-15,42-22 16,21 0-16,0 0 16,0 0-16,63 22 15,22-1 1,-22-21 0,-41 0-16,20-21 0,0 43 15,-21-22-15,-21 0 0,0 0 16,-42 21-1,21-42-15,0 0 0,-22 22 16,1-22-16,21 0 0,-21 0 16,-64 0-16,42 0 15,43 0 1,0 0-16,21-22 16,0 1-1,21 0 1,43 0-16,-22 0 15</inkml:trace>
  <inkml:trace contextRef="#ctx0" brushRef="#br0" timeOffset="16104.02">12361 2201 0,'0'0'16,"0"22"15,0-1-31,0 0 16,-21 0-16,21 43 15,-21-43-15,21 21 16,-21-21-16,21 0 0,0 22 31,0-64 0,0-1-15,0 1-16</inkml:trace>
  <inkml:trace contextRef="#ctx0" brushRef="#br0" timeOffset="16287.91">12404 2053 0,'0'0'0,"-22"0"31,22-21-15,22 21 47,-1 0-63</inkml:trace>
  <inkml:trace contextRef="#ctx0" brushRef="#br0" timeOffset="16832.2">12848 1820 0,'-42'43'31,"21"-22"-31,21 0 0,0 0 0,0 85 16,-22-42 0,1 63-1,21-106-15,-21 85 32,0-85-17,21 0-15,0-42 31,0 0-15,0-1-16,0 1 0,0 0 16,0 0-16,0 0 0,21 0 15,0-1-15,0 1 0,1 21 16,20-21-16,43 0 16,-43 0-16,43 21 15,-22 21 1,-42-21-16,-21 21 0,0 0 0,0 43 15,-42 20 1,21-62-16,-22 20 16,1-21-16,21-21 0,-85 64 31,64-64-31,21 0 16,21-22 15,21 1-31,-21 0 15,21 21-15</inkml:trace>
  <inkml:trace contextRef="#ctx0" brushRef="#br0" timeOffset="17104.49">13377 1799 0,'0'0'0,"0"21"0,0 22 16,0-22-16,0 0 0,0 21 16,-42 85-16,21-42 15,-22 42 1,22-85-16,21-20 0,-42 126 31,42-127-31,0 0 16,21-42-1,0 21 1,-21-21-16</inkml:trace>
  <inkml:trace contextRef="#ctx0" brushRef="#br0" timeOffset="17448.29">13483 2265 0,'42'-21'16,"-20"21"-16,-1 0 16,-21-21-16,21 21 15,-21-22-15,21 22 0,-21-21 16,0 0-16,0 0 0,0 0 16,-21 21-1,0 0 1,-22 21-16,43 0 15,-21 0-15,-21 64 16,42-43 0,0-21-16,0 22 0,0-22 15,0 0-15,21 0 16,43-21 0,-22 0-1,-21 0-15,0 0 0,64-42 16</inkml:trace>
  <inkml:trace contextRef="#ctx0" brushRef="#br0" timeOffset="18193.8">16362 974 0,'0'0'0,"0"-21"16,0-1-16,-21 22 15,21 22 1,0-1-16,0 0 15,0 85 1,-22 21-16,22-85 16,0 0-16,-21 1 15,21-1-15,0-21 0,-21 127 16,21-126 0,-21-22-1,21-22 16,0 1-31,0-21 0,0 21 0,21-85 16,21 21 0,-20 43-16,-1 0 0,127-107 15,-42 107 1,42 21 0,-106 21-16,1 21 0,-1 0 15,43 85 1,-64 0-1,-21-43-15,0-20 0,-21-22 16,-106 106 0,127-106-1,-22-21 1,44 0 15,-1 0-31,42-63 0,-20 41 16</inkml:trace>
  <inkml:trace contextRef="#ctx0" brushRef="#br0" timeOffset="18549.59">17420 1080 0,'-21'42'32,"0"-21"-32,-64 85 15,43-43 1,-22 22-1,64 0-15,0-64 16,0 0-16,0 0 16,64-21-1,-22 0-15,0 0 0,-20 0 0,20 0 16,0 0-16,106-84 16,-126 62-16,20-41 15,-21 21 1,-21-1-16,0 22 0,-42-85 15,-1 85 1,22 21-16,0 0 0,-21 0 16,21 0-16,-1 0 0,1 0 15,21 21-15,0 0 16,21-21 0,64 0-1</inkml:trace>
  <inkml:trace contextRef="#ctx0" brushRef="#br0" timeOffset="18810.25">18034 847 0,'0'0'0,"21"-43"0,21 1 0,-20 21 15,-22 0-15,0 0 16,0 42 0,0 0-1,0 21-15,-22-21 0,1 43 16,0 42-16,-21 0 15,-22 63 1,43-127-16,0 1 0,21 105 31,0-85-31,42-42 16,-21-21-16,1 0 16,62-21-1,-20-42-15</inkml:trace>
  <inkml:trace contextRef="#ctx0" brushRef="#br0" timeOffset="18997.16">17780 1143 0,'0'0'0,"21"0"31,0 0-31,0 0 16,1-21-16,-1 21 0,21 0 0,0 0 15,-20 0-15,20 0 0,0 0 16,1-21-16,-1 21 0,0 0 0,43-43 16</inkml:trace>
  <inkml:trace contextRef="#ctx0" brushRef="#br0" timeOffset="19513.75">19367 1185 0,'0'0'15,"0"-42"-15,0 21 0,0 0 0,22-22 16,-22 22-16,21 21 16,-21 21-1,0 1-15,0 20 16,0-21-16,0 85 0,0-43 15,0 64-15,0-63 16,-21-1-16,-1 22 0,22-21 0,-21 20 16,0 1-16,-64 211 15,-20 22 1,-1-107 0,21-105-1,0 42 16,107-169-15,41-85-16,22-169 31,-43 148-31</inkml:trace>
  <inkml:trace contextRef="#ctx0" brushRef="#br0" timeOffset="19796.59">19177 1545 0,'0'0'0,"21"-190"15,21 42-15,-20 105 16,83-105 0,44 85-1,-22 63 1,-64 0-16,1 0 0,63 63 16,-85 43-1,-42-64-15,0 1 0,-42 41 16,-1-41-16,22-1 0,-106 21 15,21 1 1,43-64 0,63 21-16,21-42 31,0 0-31,0 21 0,22-21 16,-22-1-16,21-20 0,0 21 15</inkml:trace>
  <inkml:trace contextRef="#ctx0" brushRef="#br0" timeOffset="20181.48">20299 1037 0,'-43'85'16,"22"-64"-16,0 21 16,0-20-16,21 20 0,-42 21 15,-1 22 1,43-64-16,-21 0 0,21 1 15,0-1-15,42 42 16,1-63 0,63-21-1,-64 21-15,0-21 0,64-64 32,-64 1-17,-42 20-15,0 22 0,0 21 16,-42-43-16,21 43 0,-21 21 15,-107-21 1,86 63 0,63 0-1,63 22 17,-41-64-32,62 0 0,43 0 15</inkml:trace>
  <inkml:trace contextRef="#ctx0" brushRef="#br0" timeOffset="20537.16">21040 1101 0,'0'0'15,"21"-21"-15,-21-1 0,-21 22 16,-1 0-16,-62 0 16,41 0-16,1 0 0,0 22 15,-22-1 1,1 21-16,63 0 15,21-20 1,0-1-16,64 21 16,-1 0-1,-62-20-15,62 20 16,-63-21-16,22 21 16,-43-20-16,0-1 15,-43-21 1,22 0-16,-21 0 0,-106 0 15,105 0 1,-41 0-16,41-43 16,43 22-1,0 0-15,43 0 16</inkml:trace>
  <inkml:trace contextRef="#ctx0" brushRef="#br0" timeOffset="20947.93">21421 1228 0,'0'0'0,"21"-21"0,0 21 0,0 0 15,0-22-15,-21 1 16,0 0-16,0 0 16,0 0-16,-21 0 15,-21 21-15,-22 0 16,-20 0-1,62 21-15,1-21 0,-63 84 16,84-41 0,0 20-1,0-42-15,105 43 32,-20-43-32,-21 0 15,-43 0-15,0-21 16,-21 43-1,-21-22 1,-43-21-16,22 0 16,21 0-16,-106 0 15,42 0 1,64 0-16,42 0 47,0 0-47,0 0 0</inkml:trace>
  <inkml:trace contextRef="#ctx0" brushRef="#br0" timeOffset="21208.79">21907 1228 0,'0'0'0,"-21"0"0,21 21 0,-21 0 15,0 0-15,21 0 0,-21 1 0,0 20 16,21-21-16,-22 0 16,-20 64-1,42-43 1,21-63 31,0 0-47</inkml:trace>
  <inkml:trace contextRef="#ctx0" brushRef="#br0" timeOffset="21523.91">21950 974 0,'0'0'0,"-21"0"0,-1 0 0,1 0 15,21 21-15,-21-21 16,21 21-16,0 0 15,0 0-15,21-21 16,0 0-16,22 0 16,-22 0-16,0-21 0,0 0 15,0 21-15,1-85 16,-22 22 0,-43-1-1,22 43-15,0 0 0,-64 21 16,22 21-1,63 0-15,-21 1 16,21-1-16,0 0 0,0 0 0,21 43 16,21-43-1,22 0 1</inkml:trace>
  <inkml:trace contextRef="#ctx0" brushRef="#br0" timeOffset="22045.9">22437 699 0,'0'0'0,"0"-22"0,0 1 16,0-21-1,0 63 1,0 0-16,-22 106 16,-20 64-1,21-85 1,-21-22-1,42-20-15,0-22 0,-43 64 16,22-85-16,21 43 16,0-43-16,-21 0 15,21 0-15,-21-21 32,21-21-17,0 0-15,21 0 16,64-64-1,-64 43-15,42-1 16,64-20-16,-84 42 16,-1-1-16,64 22 15,-22 43 1,-62-43-16,-22 42 16,0-21-16,-43 85 15,-41-42 1,41-64-16,-41 42 15,62-42-15,-126 21 16,106-21 0,21 0-1,21-21 1,0 0-16,21 0 16,21-22-16</inkml:trace>
  <inkml:trace contextRef="#ctx0" brushRef="#br0" timeOffset="22326.71">23304 593 0,'0'0'0,"22"-21"16,-22-1-16,0 44 16,0-1-1,0 0-15,-22 0 0,1 21 0,0 43 16,-42 106-1,20-64 1,1-85-16,21 21 0,-43 107 16,43-86-1,21-62-15,0-1 16,0 0-16,42-21 31,22-42-15,-22 20-16</inkml:trace>
  <inkml:trace contextRef="#ctx0" brushRef="#br0" timeOffset="22734.48">23516 1249 0,'0'21'16,"21"-21"-16,0 0 0,22 0 15,41-21 1,-41 0 0,20-22-1,-42 22-15,1 0 0,-1-64 32,-21 43-17,-64 42 1,22 21-16,21 0 0,0 22 15,-85 84 1,63-43 0,22-20-1,21-43-15,0 0 0,0 0 16,21-21-16,1 22 16,-1-22-16,21 0 15,-21 0-15,0 0 0,22 0 16,-22 0-16,0 0 0,43-22 31,-43-20-31</inkml:trace>
  <inkml:trace contextRef="#ctx0" brushRef="#br0" timeOffset="25581.18">169 4487 0,'0'0'0,"-42"22"15,21-22-15,-43 0 16,43 0-16,0 0 16,21 21-1,21-21-15,21 0 16,1 0-16,-1 0 0,22 0 15,-1 0-15,1 0 0,-1 0 0,85 0 16,64 0 0,-149 0-16,-20 0 15,20 0-15,1 0 0,-1-21 0,107-1 32,-65 1-32,-62 21 0,-43-21 15,0 0 16,-21 21-31,-43-21 16,-84 0 0,84-1-16,43 22 15,0-21-15,0 21 16,42 0 0,21 0-1,107 21 16,-86 1-31,1 41 16,-64 22 0,0-43-16,-106 85 31,21-63-31,-63 41 16,127-83-16,0-1 15,42-21 16</inkml:trace>
  <inkml:trace contextRef="#ctx0" brushRef="#br0" timeOffset="27445.38">2519 4572 0,'0'-21'453,"0"0"-422,0 0-31,0-1 16,0 1-16,0 0 15,0 0-15,0 0 0,21-22 16,0 1-16,0-43 16,0 43-1,-21 63 1,0 22-1,0-1-15,-42 85 16,-21 42 0,-22 22-1,0-43 1,64-106-16,0 1 0,-21 62 16,42-83-1,0-44 1,21-41-1,21-43 1,-21 64-16,0-22 16,1 22-16,-1 0 0,127-212 31,-85 148-31,1 42 16,-43 43-16,0 21 0,0 64 31,-21 41-31,0-62 15,0 63-15,0-64 0,0 21 16,0 1-16,0-22 0,0 1 16,0 20-16,22 85 15,-1-127 1,-21 1-16,0-1 0,0 0 16,-21-21-1,-1 0-15,1-21 0,0 21 0</inkml:trace>
  <inkml:trace contextRef="#ctx0" brushRef="#br0" timeOffset="27626.28">2371 4932 0,'0'-21'0,"0"42"0,0-63 31,21 42-31,0-22 0,0 22 0,127-21 31,22 0-15,-107 21-16,-21 0 0,43-21 15,-21 21-15,-22 0 0,0 0 16,22-21 0,-22 21-16,22 0 0</inkml:trace>
  <inkml:trace contextRef="#ctx0" brushRef="#br0" timeOffset="28083.25">3514 4636 0,'0'0'0,"0"-22"0,-22 1 16,1 21-16,0 0 15,-21 0-15,-1 0 0,1 21 16,-43 43 0,43-43-16,-43 148 15,64-84 1,21-43-16,-21 22 16,21-43-16,0 0 0,0 0 0,21 1 31,64-22-31,21-22 15,-85 1-15,21 0 16,1 0-16,-1-21 0,0-1 16,-21 1-16,22 0 0,20-43 15,-42 43-15,1-64 16,-1-64 0,-21 128-16,0 0 0,0-85 15,-43 127 1,1 63-1,21-42-15,-21 106 16,42-84-16,-22 126 16,22-84-1,0-22-15,0-20 0,43 105 32,-22-127-32,0 0 0,0-21 0,43 0 15,-43 0 1,127-85-1</inkml:trace>
  <inkml:trace contextRef="#ctx0" brushRef="#br0" timeOffset="28556.98">4022 4382 0,'0'0'0,"0"-43"0,0 1 16,0 21-16,0 0 0,-22 21 31,22 84-16,-21 1-15,21 0 16,0-43-16,-21 233 31,21-190-15,0-22-16,0-42 0,0 43 16,0-85 15,0 0-16,0-1-15,0 1 16,0-21-16,0 21 0,21-85 16,43 21-1,-22 43-15,-21 21 16,0 21-16,85 0 16,-63 21-1,-22 0-15,-21 21 16,21 1-16,-21-22 0,0 42 15,0-20-15,0-22 0,-21 64 16,-22-1 0,43-63-1,0-42 1,0 0 0,0 0-16,22-21 0,-1 20 15</inkml:trace>
  <inkml:trace contextRef="#ctx0" brushRef="#br0" timeOffset="28943.75">4741 4572 0,'0'0'0,"-63"0"32,42 0-32,-22 21 15,22 0-15,0 1 0,-64 105 16,64-43-1,21-41-15,0-1 0,0-21 16,0 21-16,0-20 0,64 41 31,-22-63-31,64 0 16,-22-42 0,-20-1-16,-43 22 0,21-85 31,-42 64-31,0-64 15,-63 22 1,-64 41 0,42 43-1,43 21-15,21 1 16,21-1-16,-21 42 16,21 1-1,63-43 1,-42-21-16,0 0 0</inkml:trace>
  <inkml:trace contextRef="#ctx0" brushRef="#br0" timeOffset="29301.55">5419 4593 0,'0'0'15,"0"-21"-15,0 0 0,-85-21 31,64 42-31,0 0 0,-1 0 16,1 21-16,0 0 0,-42 42 16,-1 43-1,43 0 1,21-64-16,0 22 16,63 21-1,64-85 1,0 0-1,-21-64 17,-85 22-17,1 21 1,-1-1-16,0 1 16</inkml:trace>
  <inkml:trace contextRef="#ctx0" brushRef="#br0" timeOffset="30092.1">6117 4868 0,'0'22'31,"0"-1"-15,-21-21 15,0 0-31,21-21 31,0-1-31,0 1 16,0 0-16,0 0 15,0 0-15,42 0 16,-21-1-16,0 22 16,1 0-16,-22 22 15,21 20 1,-21 21-16,0 1 15,0-43-15,0 0 16,0 0 0,-21 1-1,-1-22-15,1-22 16,0-20 0,21 0-1,0 21-15,0-1 16,0 1-16,0 0 0,0-42 15,64 41 1,-43 22 0,0 0-16,0 22 15,-21-1-15,21 0 0,-21 21 0,21 43 16,-21-43-16,-21 64 16,0-85-1,0 0-15,0 22 0,0-22 0,-106 42 31,42-41-31</inkml:trace>
  <inkml:trace contextRef="#ctx0" brushRef="#br0" timeOffset="31313.4">7408 4424 0,'0'-21'0,"0"-85"15,0 85 1,-21 0 0,0 21-1,21 21-15,-21 21 16,0 0-16,21 1 0,0 84 15,0-43 1,0-41-16,0 41 16,0-62-16,0 20 0,0-21 0,63 43 31,1-64-31,-1 0 16,-42-22-16,0 1 15,106-85 1,-42 1-16,-43 41 15,-20 22-15,-1-1 16,42-84 0,-63 106-16,0 0 15,0 0-15,0 42 16,0 0-16,0 0 0,-21 1 16,21 20-16,-21 0 0,21 1 15,-21-22-15,21 106 16,0-85-16,0 22 15,0-43-15,0 21 0,84 22 16,-20-64 0,42 0-1,-64-22-15,127-105 32,-63 22-17,-42 20-15,-22 64 0,-21-22 16,0-105-1,-21 106-15,-21 42 16,0 0-16,0 21 16,-21 21-16,20-20 15,22-1-15,-21 106 16,21-106-16,64 64 16,20-1-1,-62-63 1,-22 1-16,21 41 15,-21-42-15,-43 0 16,1-21 0,21 0-16,-21 0 0,-22 0 15,64-21 1,0 0-16,0 0 16,21 0-16,0 0 0,64-22 31</inkml:trace>
  <inkml:trace contextRef="#ctx0" brushRef="#br0" timeOffset="31779.13">9292 4360 0,'-21'0'0,"-85"0"31,85 0-31,0 22 15,-22-1-15,22 0 0,-21 0 0,-22 43 16,43-22-16,-21 21 16,21-41-16,0 20 0,21 85 31,42-106-31,64-21 16,0-21-1,-85 0-15,127-64 31,-85-21-31,-20 22 16,-43 41-16,0 22 16,0-42-1,-21 84 1,-1-21-16,1 21 16,21 21-16,-42 64 15,42-64-15,-21 22 16,21 21-1,0-64-15,106 0 16,-64-21 0,43-42-1,-64 20-15,0 1 0,42-21 16</inkml:trace>
  <inkml:trace contextRef="#ctx0" brushRef="#br0" timeOffset="33709.26">9842 4022 0,'0'0'0,"0"-21"0,0-1 16,0 86 0,0-1-1,-63 191 1,42-211-16,21 63 16,-21-64-16,-22 64 15,43-85-15,0 42 0,0-41 16,-21-22-16,21 21 0,0 0 15,0-42 1,0 0 0,0-1-16,0 1 0,0 0 0,0 0 15,42-43-15,22 22 16,21-21 0,-43 41-16,0 22 0,85 0 31,-84 0-31,-22 22 0,0-1 15,-21 42-15,0-42 0,0 1 16,-64 105 0,-20-64-1,-22-42 1,42-21 0,43 0-16,-21-63 15,42 42-15,0-22 16,0 22-1,21 42 17,0 0-32,0-21 0,1 43 15,-1-43-15,0 21 0,64 0 16,-1 0 0,-41-21-16,41 0 15,-63-21-15,22 0 16,41-21-1,1-43-15,-64 64 16,0-22-16,22-20 0,-22 42 16,-21-22-16,21 1 15,-21 21-15,0 0 0,0 42 32,0 0-32,-21 0 0,0 64 15,21 0 1,0-64-16,0 21 15,0 22 1,21-43 0,0-21-16,21 0 0,-20 0 0,147-64 31,-106 22-15,-41 21-16,62-106 0,-20-21 15,-43 84-15,-21 1 16,21 20-16,-21-20 0,0-149 31,-21 191-31,-21 21 16,20 21-1,1 0-15,0 43 0,21-22 16,-21 0-16,0 128 16,21-22-1,0-106-15,0 1 0,0 41 16,0-41-16,21-1 0,21 21 15,43-20 1,0-43 0,-43 0-16,-21 0 0,0-21 0,43-22 15,-1-41 1,-63 62-16,21-83 16,-21 83-16,0-62 31,-21 105-16,0-21-15,21 21 0,0 0 16,-21 22-16,0 20 16,21 1-1,21-1-15,0-63 16,0 21-16,22 0 16,62-21-1,-20-21 1,-64 0-16,22 0 0,41-64 15,-63 43-15,22-43 16,-22 22-16,0-107 16,0 107-16,-21-128 31,0 107-31,0 63 16,-21 21-1,0 42-15,-21 64 16,42-64-16,-22 64 15,22-43-15,0-20 16,-21 211 0,21-212-16,0 43 15,85-1 1,84-62 15,-63-65-31,0-20 16,-85 42-1,0-22-15,64-84 16,-85 85 0,-21 63-1,0 0 1,21 22-16,0-22 16,-22 42-16,22-20 15,0-22-15,0 0 16,43 42-1,41-41 1,-62-22-16,20 0 0,-21 0 0,0 0 16,85-64-1,-85 43-15,22-43 16,-22 43-16,0-42 0,-21 42 16,21-64-1,-21 64 1,0 42-1,0 42 1,-42 43 0,21-63-16,21-1 15,0 0-15,-22 1 0,22 20 0,-21 233 32,21-232-32,0 42 15,0 63-15,-21 0 16,0-126-1,-43 105-15,43-106 0,0-21 16,-21 43-16,21-43 16,-1-21-16,22 21 0,-21-21 0,0 0 15,-21-21 1,21-42 0,-1-22-16,22 43 15,0-1-15,-21-105 16,0-21-1</inkml:trace>
  <inkml:trace contextRef="#ctx0" brushRef="#br0" timeOffset="33932.15">11896 4276 0,'0'0'0,"-22"0"0,1 0 0,0 0 0,21-21 16,21-1-1,43 22 1,20-21-16,-41 21 16,41-21-16,-41 21 0,-1-21 15,149 0 1,-170 21 0,-21-21-1,-21 21-15,-1-22 0</inkml:trace>
  <inkml:trace contextRef="#ctx0" brushRef="#br0" timeOffset="34124.04">11493 4106 0,'0'0'0,"-21"43"31,0-43 32,0 0-48</inkml:trace>
  <inkml:trace contextRef="#ctx0" brushRef="#br0" timeOffset="34319.53">10393 4106 0,'-43'0'31,"22"0"0</inkml:trace>
  <inkml:trace contextRef="#ctx0" brushRef="#br0" timeOffset="36776.19">1228 6414 0,'0'0'0,"-22"0"16,1 0-16,0 0 15,0 0-15,0 0 16,21 21 0,21-21 15,0-21-31,21-1 15,-20 1-15,20 0 16,-21-21-16,-21 21 0,0-1 0,-63-41 31,-43 42-15,63 21-16,1 0 0,0 0 16,-1 21-16,-41 0 15,41 21-15,1-20 0,-106 168 16,127-63-1,21 0 1,84-63 0,-62-64-16,147 0 31,-42-43-15,-85 22-16,43-42 15,42-86 1,-106 128-16,-21-21 0,0 0 15,0-22 1,-21 64 0,0 0-16,21 21 0,-21 0 15,21 128 1,0-107 0,63 43-1,-42-85-15,0 21 0,22-21 16,-1 0-16,106 0 15,-105-21 1,-1-1-16,-21 1 0,43-21 16,-43 21-16,0 0 0,0-43 15,-21 22 1,0 21-16,0 42 31,0 0-31,0 0 16,-21 0-16,21 0 0,0 1 15,0 20-15,-21-21 0,21 0 0,-21 0 16,-1 43 0,22-43-1,-21-21-15,21-42 32,21 21-32,43-85 15,-1 42 1,-20 22-1,63 0 1,-85 63 0,0 0-16,-21 21 0,21 1 15,-21-1-15,21-21 0,43 106 32,-1-63-32,1-64 15,-22 21-15,-21-21 16,170-21-1,-107-1 1,43-41-16,-84 42 0,-1 0 16,22-64-1,-43 0 1,-21 64-16,0 0 0,-43-43 16,22 64-16,-85-21 15,64 21-15,-43 43 16,43-22-16,0 0 0,-1 21 15,1-21-15,21 22 0,-43 84 16,64-64 0,0-20-1,22-22-15,-1-21 0,0 0 0,127-21 32,-42-43-32,-21 1 15,42-64 1,-85 84-16,-21 1 0,64-127 15,-22-1 1,-63 128 0,0-22-16,0 1 0,0 21 0,0 20 15,-21 1 1,-21 106 0,21-64-16,21 43 0,-22-22 15,1 21-15,0 255 16,21-212-1,21 21 1,0-85-16,1-21 0,41 43 16,43-64-1,21-21 1,-64-1-16,1 1 0</inkml:trace>
  <inkml:trace contextRef="#ctx0" brushRef="#br0" timeOffset="38128.53">4805 5927 0,'0'-21'0,"0"42"0,0-64 16,0 1-16,0 21 0,0 0 16,0-43-16,0 43 0,-43 0 15,22 0-15,-42 21 16,42 0-16,-22 21 0,-105 106 31,0 63-15,84 1-1,22-64 1,42-85-16,0 22 0,42 147 16,1-189-16,-22-1 15,127 0 1,-84-21-16,105 0 15,-106-21-15,1 0 0,42-43 16,42-63 0,-85 21-1,-63 64-15,22 21 0,-22-22 16,-22 43 15,1 22-31,0 20 0,0-21 16,21 43-16,-42 20 15,42-41-15,0-22 16,0 42-16,0-42 16,21 1-16,42-1 15,64-21 1,-42-21-16,-64-1 16,127-83-1,-127 20 1,-21 21-1,0 43-15,0-21 0,-84-22 16,41 64-16,1-21 16,-43 21-1,85-21 17,22 21-32,-1 0 15,42-21-15,43 0 16,-64 21-16,1 0 0,63 0 31,-22 63-31,-63-42 16,1 1-16,-22 62 0,21-63 0,-21 22 15,0 20 1,0-20-16,0 20 16,0-42-16,0 22 15,0-65 16,0 1-31,0 0 0,0 0 16,0 0-16,0-22 0,0 22 16,21-42-16,21-43 15,-42 85-15,43-22 16,-22 22-16,85 21 16,-64 21-1,-21 1-15,0 20 16,0-21-16,-21 21 15,22 64 1,-1-42-16,-21-22 16,0-21-16,0 0 15,0-42 17,0 0-32,0 0 15,0 0-15,21 0 0,0-43 16,-21 22-16,21-1 0,22-20 15,-22 21-15,0 20 0,0 1 16,64-42 0,-1 63-16,-41 42 15,-22 22 1,-21 63 0,0-64-1,0-21 1,-21-20-16,21-1 15,21-21 17,0-21-32,0 21 15</inkml:trace>
  <inkml:trace contextRef="#ctx0" brushRef="#br0" timeOffset="38475.4">7112 6181 0,'0'0'0,"0"-21"0,-21-1 16,0 1-16,-1-21 16,22 21-16,-21 21 15,0 0 1,21 21 0,0 0-16,0 0 0,-63 212 31,20-106-31,22-63 15,0 63-15,0-64 0,0 1 16,-22 211 0,1-85-16,42-84 15,0-64-15,0 1 16,0-1-16,0 43 16,21-85-1,-21-21-15,21-1 16,-21-20-16,21-64 15,-21 64-15,22 0 16</inkml:trace>
  <inkml:trace contextRef="#ctx0" brushRef="#br0" timeOffset="38728.28">6921 6308 0,'0'0'0,"0"-43"0,0 1 0,0 0 15,0-1 1,22 1-16,-1 21 0,0 0 0,106 0 31,-106 21-31,21 0 0,43 63 16,-64-42-16,0 0 15,-21 106 1,-21-63 0,-63 21-16,41-64 15,22 0-15,-21 0 0,-43 0 16,64 0-16,0-21 15,21-21 1,0 0-16</inkml:trace>
  <inkml:trace contextRef="#ctx0" brushRef="#br0" timeOffset="39721.78">7747 6350 0,'42'-42'31,"-21"21"-31,1-1 0,-22 1 0,0 0 15,0 0-15,0 0 0,0-43 16,-22 43 0,-105-42-1,64 84 1,-43 63 0,64 1-1,-22 148 1,64-170-1,43-20 1,-1-43 0,0 0-16,-21 0 0,1 0 0,62-43 15,-41 43-15,41-84 16,-41 20 0,-22 43-16,0-21 0,21-85 31,-42 106-31,-21 21 31,21 21-31,-21 0 0,21 0 16,-21 64-1,0 21-15,21-85 16,21 63 0,21-41-1,-21-43-15,64 0 16,-43 0-16,-21-21 0,85-43 15,-21-21 1,-43 64-16,43-106 16,-64 85-16,64-212 31,-64 85-15,-21 105-1,-21 85 1,-22 22-16,43-1 0,0 0 15,-63 149 1,63-64 0,0 0-1,0-85-15,0 43 16,85-22 0,-1-63-1,1-63 1,-85-64 15</inkml:trace>
  <inkml:trace contextRef="#ctx0" brushRef="#br0" timeOffset="39884.68">8255 6160 0,'21'0'31,"0"0"-31,85 0 15,106-22 1,-106 1 0,21 21-1</inkml:trace>
  <inkml:trace contextRef="#ctx0" brushRef="#br0" timeOffset="42118.46">9144 6287 0,'0'0'0,"21"0"32,-21-22-32,21-20 15,0-43 17,-21 64-32,0 0 0,0 0 0,-63-21 15,42 42-15,-22 0 16,22 0-16,-21 0 0,-85 63 31,42 22-15,22 42-1,63-85-15,0 0 16,0-20-16,148 41 31,-21-63-15,-21-42-16,-22-43 15,-41-42 1,-43 85 0,0-22-1,-21 64 1,-1 43 0,1-22-16,21 21 15,0-21-15,0 106 31,0-63-15,43-43-16,-22 0 0,0-21 16,64 0-1,-64 0-15,63-42 16,-41-22-16,-1 43 16,-21 0-16,43-127 15,-22 21 1,-42 0-1,0 106-15,0-43 16,-21 85 0,0 22-1,21-1-15,0-21 0,-85 170 32,64-64-32,21-64 15,21 22 1,0-64-16,0 0 0,1 0 15,41 0 1,22-21-16,-64-21 0,21 0 16,-21 0-16,1 0 15,20 0-15,0-64 16,-42 64-16,0-43 16,0 43-16,0 0 15,21 21 32,1 0-47,-1 0 0,0 0 16,0 0-16,43 0 15,-1-21 1,-42 21-16,0-21 0,1 21 16,-22-22-16,-22 22 31,22 22-16,-21-1-15,0 0 16,0 21-16,21 22 16,0-43-16,0 0 15,0 43 1,21-64 0,-21 21-16,85-21 15,-64 0-15,106-43 16,-42-20-1,-43 42-15,0-43 16,-21 22-16,22 0 0,41-149 16,-41 85-1,-22 64-15,-21-85 16,0 106-16,0 0 16,-21 42-1,0 63 1,-1-41-16,22-1 0,-21 106 31,0 22-15,21-65-16,0-83 15,0 20-15,0 0 0,21-21 16,0-21-16,106 22 16,0-86-1,-42 1 1,-43-1-1,-20 43-15,-1-64 16,-21 43 0,0 63-1,-21-21 1,-1 42 0,1 43-1,21-64-15,64 64 31,-43-85-31,42 0 16,22-21 0,84-106 15,-84-64-31,-64 85 16,22-169 15,-43 233-16,0 21-15,-22 42 16,1 127 15,0-21-15,0 0-16,21 0 16,0-106-16,21 106 31,64-106-16,-1-21 1,43-63 0,-84-22-1,-43 64-15,21-42 16,-21 41 0,-21 44-1,0-1-15,-1 42 16,22-20-1,0 41 1,43-84 0,-22 21-16,21-21 15,1 0 1,-22 0-16,0-21 0,85-63 31,-64-1-31,-21 21 16,-21 43-16,0 0 15,0-21-15,0 21 0,0 42 32,0 0-32,0 0 15,0 0-15,-63 64 16,-1 42-16,64-85 16,-21 1-16,0 62 0,0-41 15,21 105 1,0 64-1,42-64 1,-42-126-16,21 20 0,-21-20 0,0 41 16,0 1-1,0-43-15,0-21 16,-21 1-16,0-22 0,0 0 16,0 0-16,-1 0 15,1-22-15,21 1 0,-21-21 16,0-43-1,0 43-15,21 0 0,0-1 16,-64-105-16</inkml:trace>
  <inkml:trace contextRef="#ctx0" brushRef="#br0" timeOffset="42338.34">11282 5927 0,'0'0'0,"0"-21"16,0-1-16,21 22 0,21 0 16,-21-21-16,22 21 0,41 0 15,22-21 1,-63 21-16,-1-21 0,106 21 16,-106 0-1,-42-21 1,0 0-16,-21-1 15,-21 22-15</inkml:trace>
  <inkml:trace contextRef="#ctx0" brushRef="#br0" timeOffset="42503.88">11197 5673 0,'0'0'0,"-21"21"0,21 0 31,-21-21 1,0 0-32,-1 0 15</inkml:trace>
  <inkml:trace contextRef="#ctx0" brushRef="#br0" timeOffset="42688.49">10118 5652 0,'0'0'16,"-22"0"-16,1 0 15,0 0 17,0 0-17,0 21-15,0 0 16</inkml:trace>
  <inkml:trace contextRef="#ctx0" brushRef="#br0" timeOffset="43260.13">1990 7472 0,'0'0'0,"0"-21"0,21 21 16,0 0 0,0 0-16,21-21 0,107 21 15,41-22 1,-63 1-1,-85 21-15,22 0 0,84 0 16,-127 0 0,-42 0-1,0 0-15,-21 0 0</inkml:trace>
  <inkml:trace contextRef="#ctx0" brushRef="#br0" timeOffset="43506">2286 7408 0,'-21'0'16,"21"85"0,0-64-1,0 85-15,0-64 16,0 1-16,0 63 16,-21-22-16,21-20 0,-22-22 15,22 0-15,-42 43 16,42-43-16,0-20 0,-21 62 15,42-84 17,0 0-32,43-63 15</inkml:trace>
  <inkml:trace contextRef="#ctx0" brushRef="#br0" timeOffset="44108.91">2667 7959 0,'0'0'0,"21"0"0,0 0 16,0 0-16,1 0 16,-1 0-1,0 0-15,42 0 16,-41-21-16,20-22 16,0 22-1,-42 0-15,0-64 16,-21 64-1,-64 21 1,-42 106 15,85 0-31,21 0 16,21-43 0,0-42-16,0 0 0,127 22 31,-42-43-31,42-43 15,127-126 17,-170 84-17,-63 22 1,-21 42-16,-21 21 16,0 0-1,21 84 1,0 1-1,42 42 1,-20-42 0,-22-43-1,-106-21 17,85-21-32,-43 0 15,43-42-15,0 21 16,21 0-16,42-106 31,22 63-31</inkml:trace>
  <inkml:trace contextRef="#ctx0" brushRef="#br0" timeOffset="44944.93">3789 7430 0,'0'0'0,"21"-43"0,0 43 16,-21 21 15,-42 106-31,-1-42 16,22 84-1,-21 22 1,21-106 0,21-43-16,63 85 31,-42-106-31,22-21 0,-22 0 0,85 0 15,-64-21-15,106-64 32,-63 1-17,-22-22-15,-63 63 0,0 22 16,0-42 0,-21 84 15,21 21-31,-21-21 0,0 43 15,21-22 1,0 1-16,0-22 0,0 21 16,0-21-16,0 0 0,42-21 15,-21 0-15,106 0 16,22-84 0,-86 41-1,-42 1-15,0 21 0,1-21 16,-22 20-16,0 1 0,21-63 31,-21 105-15,0 0-16,0 0 15,-21 21-15,21-20 16,0 20-16,-22 0 0,1-21 16,21 1-16,-21 20 15,0-42 1,21-21-1,0 0 1,42-64 0,22 0-1,-43 64-15,0 0 0,85-64 16,-64 64 0,22 21-1,-43 21-15,0 0 0,-21 128 31,0-128-31,0 21 0,-21-21 16,0 43-16,21-43 0,-21 0 16,21 43-1,21-64 1,0 0 0,42-22-1,-41 1-15,-1 0 0,21 0 0</inkml:trace>
  <inkml:trace contextRef="#ctx0" brushRef="#br0" timeOffset="45508.56">5524 7811 0,'0'0'15,"22"-22"-15,-22 1 0,0 0 0,0 0 32,-64 0-32,1 21 15,41 21-15,-20 0 0,-43 43 31,22 20-31,42 22 16,21-85-16,0 22 0,0-22 16,21 42-1,0-63-15,43 0 16,63-42 0,-85 0-1,0 20-15,22-83 16,-43 20-1,-21 21 1,0 43-16,0 42 31,0 1-31,-21-1 0,21 0 16,-21 21-16,21-21 0,-85 212 31,85-106-31,0 43 16,0-86-16,0-20 15,42 232 1,1-105-16,-22-1 16,0-148-16,-21 22 15,21 42 1,-21-43 0,0-42-16,-21-21 0,0-21 15,-43-42 1,64 42-16,-21-22 15,0-41 1,21 41-16,0 22 0,-21-148 16,21 126-16</inkml:trace>
  <inkml:trace contextRef="#ctx0" brushRef="#br0" timeOffset="45716.44">5038 7493 0,'0'0'0,"0"-21"0,0 0 0,-22 0 16,22-1-16,0 1 15,-21 21 32,0 0-31,0 0-16,0 0 0,0 0 0</inkml:trace>
  <inkml:trace contextRef="#ctx0" brushRef="#br0" timeOffset="45873.35">3873 7641 0,'0'0'0,"0"21"0,0 1 0,0-1 31,106-21-31,0 0 15,-42 0-15,-22 0 16,148-21 0,-41-22-16</inkml:trace>
  <inkml:trace contextRef="#ctx0" brushRef="#br0" timeOffset="46294.11">7789 7726 0,'0'0'0,"0"-21"0,0 0 0,0-1 16,0 1-16,0 0 16,0 42-1,0 0-15,0 43 16,0-43-16,0 64 15,-21-64-15,21 21 16,-21-21-16,0 106 16,0-84-1,21-22 1,21-42 0,21 21-16</inkml:trace>
  <inkml:trace contextRef="#ctx0" brushRef="#br0" timeOffset="46651.9">8382 7684 0,'21'-22'0,"-42"44"0,63-44 0,-42 1 15,-21 21 1,-21 0-16,21 0 16,-1 0-16,-62 21 15,-1 22 1,64-22-16,0 0 0,0 0 15,21 22 1,21-43-16,0 0 0,21 21 16,-21 0-16,1-21 0,83 42 15,-41 1 1,-64 20 0,-21-42-1,0-21-15,-1 21 0,-105 1 31,22-22-15,41-22-16,43-62 31,21 20-15,0 43-16</inkml:trace>
  <inkml:trace contextRef="#ctx0" brushRef="#br0" timeOffset="46824.81">7895 7366 0,'0'0'16,"-21"0"-16,21-21 0,-21 21 0,42 0 62,0 0-62,0 0 0,0 0 16,1 0-16,-1 0 0,0 0 0</inkml:trace>
  <inkml:trace contextRef="#ctx0" brushRef="#br0" timeOffset="47251.59">9758 7154 0,'0'0'0,"-21"-21"0,-1 0 15,-20 0 1,21 21-16,21 21 15,-21 21-15,21-20 0,-21 20 16,21 106 0,-22 21-16,22-105 15,-21-22-15,0 1 0,0 20 16,0 64-16,0-106 16,21 22-16,0 20 15,0-84 16,21-85-15,-21 85-16</inkml:trace>
  <inkml:trace contextRef="#ctx0" brushRef="#br0" timeOffset="47491.22">9504 7408 0,'0'-148'16,"0"296"-16,0-359 0,0 168 15,84-105 1,22 85-1,21 63-15,0 21 32,-84 85-17,-43 0-15,-22-43 0,1-21 16,-85 85 0,85-84-16,-63 20 15,62-20-15,-41 20 16,63-42-16,-21 22 15,63-43 1,22 0 0,-43-22-16</inkml:trace>
  <inkml:trace contextRef="#ctx0" brushRef="#br0" timeOffset="47864.01">10181 7535 0,'0'43'31,"-21"-1"-31,0-21 0,-43 85 16,43-85 0,0 0-16,21 22 0,0-22 0,0 0 15,0 21 1,21-42 0,64 0-16,-64 0 15,21 0-15,43-63 16,-22-1-1,-41-20 1,-22 63-16,0-22 0,0 22 0,-43-64 16,1 64-1,0 21-15,-43 0 16,64 21-16,0 1 0,-22-1 16,22 0-16,0 0 0,21 0 15,0 0-15,0 22 16,106-22-1,-64-21-15,0 0 16,43 0-16</inkml:trace>
  <inkml:trace contextRef="#ctx0" brushRef="#br0" timeOffset="48204.82">10858 7514 0,'0'-21'15,"0"42"-15,-42-63 16,-21 42-1,20 21-15,-20 43 16,20-22 0,22 64-1,64-64 1,41 0 0,-63-42-16,106 64 31,-84-43-16,-43 0-15,-21 0 16,-22-21-16,-168 22 31,105-22-15,127-43 31,85 1-32</inkml:trace>
  <inkml:trace contextRef="#ctx0" brushRef="#br0" timeOffset="48624.09">11515 7662 0,'0'0'0,"0"-21"15,21-42 1,-42 63-1,-43 0 1,-84 42 0,84 0-1,64 22 1,43-22 0,105 1-1,-42-1 1,-85-21-16,64 0 15,-64 22 1,-21-22-16,-43 0 16,-105 0-1,42-21 1,22 0 0,41 0-16,22 0 0,-42-21 31,63 0-16,42 21-15,-21 0 0,0-21 0,64-1 32,-43 1-32</inkml:trace>
  <inkml:trace contextRef="#ctx0" brushRef="#br0" timeOffset="48839.84">12044 7684 0,'0'0'0,"0"21"31,0 0-31,0 0 16,0 0-16,-21 0 0,21 22 15,-22-1 1,1-21-16,21 0 16,0-42 15,21 21-16,1-21-15,-22 0 0,21 0 0</inkml:trace>
  <inkml:trace contextRef="#ctx0" brushRef="#br0" timeOffset="49000.86">12086 7578 0,'0'0'0,"0"-21"0,-21-1 0,21 1 16,-21 0-1,0 21 1,-1 0-16,44 0 31,-1 0-31,0 0 16,0 0-16,0 0 0,0-21 15</inkml:trace>
  <inkml:trace contextRef="#ctx0" brushRef="#br0" timeOffset="49502.3">12594 7133 0,'0'0'0,"0"-21"0,0 0 0,0 0 16,-21 42 15,21 0-15,-21 21-16,21-20 0,0 147 16,0-21-1,0-106-15,-21 64 16,-1-85-1,-20 85 1,21-85 0,21-42 15,0 0-31,0 0 0,21 0 16,0 0-16,0-1 0,1 1 0,-1-21 15,0 21-15,0 0 0,0-1 0,64-41 31,-43 63-31,1 0 0,-22 0 0,42 21 16,-42-21-16,1 21 16,-1 64-1,-21-22-15,-21-41 16,-1 20-16,-41 0 0,42-21 16,-85 22-1,64-22-15,-43 0 16,21-21-1,64-21 1,0 0-16,22 0 16,-1-1-16,21-20 15</inkml:trace>
  <inkml:trace contextRef="#ctx0" brushRef="#br0" timeOffset="49740.16">13081 7112 0,'0'0'0,"0"-21"0,42-64 31,-42 106-31,0 1 16,0-1-16,-21 21 0,21 0 0,-42 170 31,21-64-31,21-84 16,0-22-16,0 0 0,-22 1 15,22-22-15,0 106 16,0-106-1,22-21 1,-22-21 0,21 21-16</inkml:trace>
  <inkml:trace contextRef="#ctx0" brushRef="#br0" timeOffset="50057.94">13166 7662 0,'21'0'0,"0"0"0,0 0 15,0 0-15,0 0 16,1 0-16,-1 0 0,0-21 16,21 21-16,-21-21 0,1 0 15,20-43 1,-21 1 0,-42 42-16,0 21 15,0 0-15,-85 63 16,42 1-1,-20 42 1,62-64-16,1-21 0,21 85 16,21-43-1,22-63 1,-1 0-16,-21 0 0,127 0 16,-105-21-16,20-21 15</inkml:trace>
  <inkml:trace contextRef="#ctx0" brushRef="#br0" timeOffset="50731.88">15303 4847 0,'22'0'16,"-1"0"-16,0 0 0,0 0 15,0-21-15,22 21 0,62-85 16,-62 22 0,-22 21-1,-21-22 1,0 43-16,-21 42 31,21 0-31,0 22 16,0-1-16,0 0 0,0 64 15,0-42-15,0-1 0,0 170 32,-21-64-17,-22-105-15,43-22 16,-42 0-16,21-20 16,-43-1-1,43-64 1,21 1-1,85-148 1</inkml:trace>
  <inkml:trace contextRef="#ctx0" brushRef="#br0" timeOffset="50963.74">16002 4614 0,'0'0'0,"42"-21"0,-21 0 15,64 21 1,-64 21-16,-21 212 31,-21-64-15,-42 22-1,-1-22 1,43-126 0,42-43-1,0 0 1,0-22-16,-21-41 15</inkml:trace>
  <inkml:trace contextRef="#ctx0" brushRef="#br0" timeOffset="51133.65">15833 5080 0,'0'0'0,"127"-21"47,-22 0-47,22 0 15,-21-1 1,-42 1-16,-1 21 0,1-21 16</inkml:trace>
  <inkml:trace contextRef="#ctx0" brushRef="#br0" timeOffset="51380.5">17547 4890 0,'0'0'0,"-21"-22"31,0 22-31,0 0 0,21 64 16,-22-43-16,22 21 0,0 22 15,0-43-15,0 64 16,0-64-16,0 0 0,0 21 15,-21 1 1,21-22-16,0 0 0,0-42 31</inkml:trace>
  <inkml:trace contextRef="#ctx0" brushRef="#br0" timeOffset="51556.4">17462 4847 0,'0'-42'0,"0"84"0,0-105 0,0 20 0,-21 22 16,21 0-16,0 0 0,0 0 16,0 0-16,0 42 31,21 0-15,1 0-16,-1 0 0,0 0 0,0 1 15,0-1-15,0 0 0</inkml:trace>
  <inkml:trace contextRef="#ctx0" brushRef="#br0" timeOffset="51957.17">17992 4995 0,'0'0'0,"21"-21"0,0 0 0,0 21 16,0-21-16,0 0 0,-21 0 15,0-1-15,0 1 0,0 0 16,-21 21-16,-63 0 15,-1 21 1,43 22 0,20-22-16,-20 42 15,42-42-15,0 1 0,42 62 16,1-63 0,63 43-1,-85-64-15,21 42 16,-21-42-16,0 21 15,22 22 1,-43-22-16,-43 0 16,-20 0-1,-85-21 1,63 0 0,64 0-1,0 0-15,21-42 16</inkml:trace>
  <inkml:trace contextRef="#ctx0" brushRef="#br0" timeOffset="52584.82">19452 5017 0,'0'-64'16,"0"128"-16,0-149 0,0 106 47,0 0-47,0 22 0,0-22 0,-21 21 15,0 0-15,-22 64 16,-20-21 0,63-43-16,-21-21 0,0 22 15,21-1 1,-22-42-1,22-21 1,0 0 0,0 0-16,0-1 0,22-62 15,-1 41-15,63-62 16,43-22 0,22 42-1,41 43 1,-84 147-1,-106-20 1,0-43-16,0 107 16,-64-65-1,43-63-15,21 1 0,-21 20 16,0-42-16,21 21 16,21-42 15,21 0-31,22-22 15,-43 22-15</inkml:trace>
  <inkml:trace contextRef="#ctx0" brushRef="#br0" timeOffset="52928.62">20383 4974 0,'0'0'0,"0"-21"0,0 0 0,-21 21 31,0 21-31,0 0 16,21 0-16,-21 22 0,-43 63 15,1-1 1,63-62-16,0-22 16,0 0-16,0 0 0,0 0 0,0 1 15,0-1-15,21 0 0,64-21 16,-64 0-16,42 0 16,-20 0-16,20-42 15,-42 42-15,0-22 0,22-83 31,-43 41-31,0-21 16,-21 64-16,-22-21 0,22 42 16,-42-42-1,-1 20 1,43 22-16,0 0 0,21-21 16,0 0-1</inkml:trace>
  <inkml:trace contextRef="#ctx0" brushRef="#br0" timeOffset="53220.52">21145 4530 0,'0'0'0,"0"-21"0,0 42 31,0 0-31,-21 0 0,0 0 16,0 22-16,0-1 0,21 0 0,-64 128 31,1-1-31,42-106 16,-1 64-16,22-84 0,0-1 15,0-21-15,22 0 16,126 43 0,-85-64-1,-42 0-15,22-21 16,-43-85-1</inkml:trace>
  <inkml:trace contextRef="#ctx0" brushRef="#br0" timeOffset="53356.45">20913 5017 0,'-43'-22'16,"86"44"-16,-107-44 16,64 1-1,21 21-15,0 0 0,1 0 16,41 0-16,43 0 15,-64 0-15,85-21 16,-84 0-16</inkml:trace>
  <inkml:trace contextRef="#ctx0" brushRef="#br0" timeOffset="53795.27">22415 5038 0,'0'0'0,"-21"-21"0,0-1 15,21 1-15,-21 0 0,0 0 0,0 0 16,-1 0-16,22-1 0,-42-20 31,21 42-31,21 42 16,0 1-16,0-1 0,0 276 31,0-255-31,-21 22 16,0 63-16,-1-63 0,1-1 15,0-20-15,-42 253 16,-1-126-1,43-85 1,21-64-16,0-21 0,0 0 0,0 22 16,0-65-1,21 22-15,0-63 16,0 42-16,-21-22 0,0 1 0,22-43 16</inkml:trace>
  <inkml:trace contextRef="#ctx0" brushRef="#br0" timeOffset="54058.57">22077 5630 0,'0'85'0,"0"-170"0,0-63 0,42-212 16,-21 297 0,0-43-16,64-21 15,-43 106-15,1 0 16,84 0 0,21 63-1,-85 85-15,-63-85 16,0 1-16,-21-1 0,-63 85 15,-22-42 1,0-22 0,85-42-16,0-21 0,-22 0 15,64-21 1,1 0 0,-1 0-16,0 0 0,21-1 15</inkml:trace>
  <inkml:trace contextRef="#ctx0" brushRef="#br0" timeOffset="54420.52">23008 4847 0,'0'21'15,"-21"22"1,-43 41 0,-41 43 15,83-105-31,1 41 0,21-21 15,64-20 1,20-22 0,1-43-1,0 1 1,-64 0-16,21-64 16,-42 85-16,0-85 15,-21 63 1,-21 43-16,21 0 0,-85 0 31,85 0-31,-1 43 0,22-22 16,0 0-16,0 0 0,0 0 15,64 1 1,-1-22 0,-20 0-16,-1 0 0</inkml:trace>
  <inkml:trace contextRef="#ctx0" brushRef="#br0" timeOffset="54736.39">23643 4826 0,'0'0'0,"0"-21"0,-63-21 31,-22 42-31,0 21 16,43 0 0,21 64-1,21-64-15,0 0 0,21-21 16,0 21-16,64 43 15,-64-43-15,85 85 32,-106-64-17,0-21-15,-148-21 32,84 0-32,22 0 15,21 0-15,-43 0 16,43 0-16,-21 0 0,20-21 15,22 0 1,0 0-16,22 21 16,-1-22-16</inkml:trace>
  <inkml:trace contextRef="#ctx0" brushRef="#br0" timeOffset="55127.12">24066 4932 0,'0'0'0,"43"-21"15,-1-64 1,-42 64 0,-21 21-16,-21 0 15,20 0-15,1 0 0,-21 0 0,21 0 16,0 0-16,-43 21 16,1 43-1,63-1-15,0-42 16,21 0-16,42 22 15,-42-22-15,22 21 16,-22-21-16,21-21 0,-21 22 0,1-1 16,-1-21-16,0 63 15,-42-63 1,0 0-16,-1 0 16,1 0-16,-21 0 0,-64 0 15,64 0-15,-22-42 16,22 42-1,42-21-15,0 0 16,0-1 0,21 22-16,0 0 0</inkml:trace>
  <inkml:trace contextRef="#ctx0" brushRef="#br0" timeOffset="55341">24447 4953 0,'0'0'0,"0"64"16,0-22-16,-21 0 15,0 22 1,0-22 0,21-63 30,0 0-46</inkml:trace>
  <inkml:trace contextRef="#ctx0" brushRef="#br0" timeOffset="55512.91">24447 4678 0,'0'0'15,"0"-21"-15,-21 21 16,0 0-1,21-21-15,21 21 32,0 0-17,1 0-15,-1 0 0</inkml:trace>
  <inkml:trace contextRef="#ctx0" brushRef="#br0" timeOffset="56004.63">24850 4487 0,'0'0'0,"42"0"0,0-21 16,1 0 0,-43 42-1,0 22-15,-64 105 16,64-106 0,-42 43-16,-1 42 15,43 0 1,-21-43-1,0-20 1,0-64 0,21-21-1,0 0 1,0-1-16,0 1 0,21 0 0,0-42 16,64-43-1,-64 85-15,21-22 16,-20 22-16,20 0 0,0 0 0,85 0 31,-84 21-31,-22 21 0,0 63 16,-21-62-16,0-1 15,-42 63 1,-1-20-16,22-43 0,-21 0 16,-22 0-16,43 1 0,-21-22 15,-22 21 1,22-21-1,42-21 1,0-1-16,0 1 0,42 0 16,-21 0-16</inkml:trace>
  <inkml:trace contextRef="#ctx0" brushRef="#br0" timeOffset="56276.1">25485 4509 0,'21'0'0,"-42"0"0,42-22 0,0 22 15,-21 22-15,0-1 16,-21 0 0,0 21-16,-22 22 0,1 63 31,42-85-31,-42 85 0,42-106 16,-22 22-16,-20 62 15,42-83-15,0 41 16,21-63 15,0-21-15,43-43-1,-43 43-15,0 0 0</inkml:trace>
  <inkml:trace contextRef="#ctx0" brushRef="#br0" timeOffset="56576.11">25590 4974 0,'-42'21'0,"84"-42"0,-20 21 31,-1 0-31,21 0 0,22-21 16,-43 21-16,0-21 16,64 0-1,-43-43-15,-42 43 16,0 0-16,0 0 16,-21 21-16,0 0 15,-64 42 1,64-21-16,-22 22 0,22-1 15,-42 106 1,42-84 0,21-43-1,0 0-15,0 0 16,21-21-16,21 0 16,-21 0-1,22-63 1</inkml:trace>
  <inkml:trace contextRef="#ctx0" brushRef="#br0" timeOffset="56752.11">25739 5228 0,'0'0'0,"-22"21"31</inkml:trace>
  <inkml:trace contextRef="#ctx0" brushRef="#br0" timeOffset="58332.61">952 10414 0,'-21'0'31,"0"0"-31,0 0 16,0 0-16,0 0 0,-1 0 16,1 0-16,0 0 0,-21 0 0,-1 0 15,-62 0 1,20 0 0,64 0-16,0 0 0,-64-21 15,64 21 1,21-21-16,21 21 47,0 0-47,0 0 0,22 0 15,-1 0-15,64 0 16,21 0-16,-64 0 0,22 0 16,275 0-1,-170 0 1,-84 0-1,63 0 1,-147 0 0,-1 0-1,-21-21 32,-21 21-31,-1-22-16,1 22 0,21-21 15</inkml:trace>
  <inkml:trace contextRef="#ctx0" brushRef="#br0" timeOffset="58796.95">1587 10160 0,'-21'-21'0,"0"21"0,0 0 15,21-21 1,-21 21-16,21 21 47,21-21-47,0 21 15,0-21-15,0 21 0,22-21 0,-1 21 16,106 22 15,-63-22-31,-64-21 16,0 21 15,-42 21-31,-21-20 16,21-1-16,-1 0 15,1 21-15,-127 64 16,127-85 0,-21 22-16,-85 41 0,105-63 15,-62 43 1,63-64-1,-1 21 1,44-21 31,-1 0-31,-21-21-16,21 0 0,0 21 15</inkml:trace>
  <inkml:trace contextRef="#ctx0" brushRef="#br0" timeOffset="59951.69">3006 10160 0,'42'0'31,"-21"0"-31,0 0 16,0 0-16,1 0 15,-1 0-15,0 0 0,21-21 16,43 0 0,-22-22-1,-41 22-15,-1 0 0,0-42 32,-85 20-32,-41 43 15,62 0 1,-20 0-16,20 0 0,1 0 0,-127 85 15,105-43 1,64-21 0,0 22-16,0-22 0,21 0 15,128 148 1,-107-126 0,0-1-16,64 85 0,-85-85 15,0 1-15,-21 63 16,-21-43-1,-21-21-15,0-20 0,-107 62 16,107-63-16,-148-21 16,41 0-1,86-21-15,-1-21 16,22 0-16,21 20 0,0-20 0,0-106 16,21 21-1,42 21 1,-21 85-16,0 0 15,106 21-15,0 63 16,0 1 0,-106-22-16,85 85 31,-85-63-15,-21-43-16,0 0 15,0 0-15</inkml:trace>
  <inkml:trace contextRef="#ctx0" brushRef="#br0" timeOffset="60609.34">3514 10520 0,'0'21'31,"21"-21"-15,0 0-1,0 0-15,21-21 0,-20 0 0,-1 21 16,21-21-16,43-43 16,-43 22-1,0-22-15,-42 43 16,0 0-16,-21 0 15,0 21-15,0 0 16,-21 0-16,-22 42 16,43-21-16,-21 22 0,-22 147 15,64-105 1,0 63 0,106-63 15,-64-85-31,1 0 0,20 0 15,-21-22-15,64-41 16</inkml:trace>
  <inkml:trace contextRef="#ctx0" brushRef="#br0" timeOffset="60869.07">4635 9991 0,'0'-43'0,"0"86"0,0-107 0,0 22 16,0 0-16,-21 42 15,0 0-15,0 0 0,0 0 0,0 42 16,-1-21-16,1 21 0,-21 43 16,-22 84-1,43-105-15,0-1 0,-21 64 16,21-63-16,-1-1 0,-20 86 16,21-65-1,21-20 1,0-43-16,21-21 15,0 0-15,22 0 16,20-42-16,-42 20 0,43-20 16</inkml:trace>
  <inkml:trace contextRef="#ctx0" brushRef="#br0" timeOffset="61628.7">4572 10605 0,'0'21'31,"21"-21"-31,0 0 0,0 0 16,1 0-16,-1 0 0,21 0 16,-21 0-16,0 0 0,43-43 15,-22 1 1,-42 21-16,21-21 16,-21 20-16,0 1 0,-63-21 31,-22 42-16,-21 106-15,64-43 16,42-20 0,0 20-16,0-21 0,0-20 15,0 20-15,0-21 0,21 0 16,149 22 0,-43-43-1,-85 0-15,43-43 16,-43 22-16,21-21 15,-20 21-15,-22-1 0,64-83 16,-85 83-16,0-41 16,0 21-16,0-1 15,0 64 17,0 1-32,-22-1 0,22 21 0,-21 22 15,0-43-15,21 21 0,-21 43 16,0-22-1,0-20 1,21-22-16,0-42 31,0-1-31,0 1 16,42-21-16,-42 21 0,21 0 16,21-43-16,-20 22 0,-1 21 15,85-106 1,-1 105-1,-20 44 1,-43 105 15,-20-43-31,-22-20 16,0 20 15,0-62-15,21-22-1,42-43 1,-20 1 0,-22 21-16,21-43 15</inkml:trace>
  <inkml:trace contextRef="#ctx0" brushRef="#br0" timeOffset="61848.16">6054 10520 0,'21'-21'16,"-21"0"-16,-106 126 15,191-168-15,-64 84 31,-85 106-15,43-63 0,0-22-1,0-21-15,21 0 16,0 0-16,21-42 31,-21 0-15,42 0-16,-42 0 0</inkml:trace>
  <inkml:trace contextRef="#ctx0" brushRef="#br0" timeOffset="62090.01">6117 10287 0,'0'-21'0,"0"42"0,-21-42 16,0 21-16,21 21 15,-21 0-15,21 0 16,21-21 15,0 0-31,0-21 16,0 0-16,-21 0 15,0 0-15,0 0 16,-21-1 0,0 22-16,0 0 15,21 22 1,0-1-16,0 0 15,0 0-15</inkml:trace>
  <inkml:trace contextRef="#ctx0" brushRef="#br0" timeOffset="63105.02">6540 10414 0,'0'0'0,"-21"0"15,0 0-15,0 0 16,0 0-16,0 42 16,21-20-16,-22-22 0,1 63 15,21-42-15,0 0 0,0 1 16,0 20-16,0-21 0,0 0 0,0 22 16,0-22-16,0 0 15,21-21-15,1 21 0,-1-21 0,21 0 16,-21 0-16,22 0 0,126-85 31,-127 43-15,-21 21-16,1-43 15,-22-20-15,0 41 0,0 1 16,0 21 0,0 42-1,0 0-15,0 0 0,0 22 16,0-22-16,0 42 15,0-20 1,63 20 0,1-63-1,-43 0-15,0 0 0,42 0 16,-41-21-16,-1 0 0,0 21 16,0-21-16,-21 0 0,21-1 0,0-41 15,-21 42-15,22-22 0,-22 22 16,0 0-16,0 0 0,0-21 31,0 84-15,0 43-1,-22-1-15,1 1 16,0-64 0,21 21-1,0-20-15,0-1 0,-21-21 31,21-21-31,0-22 16,0-20 0,42-43-1,85-63 17,-42 105-32,-64 64 15,85 0-15,-43 42 16,-20 128 15,-43-86-15,-43-20-1,1-22-15,42-63 32,0 0-32,21-43 15,0 43-15,43-63 16,-1 20-1,43-21 1,-63 64-16,41-21 16,-63 42-16,43 42 15,-43 22 1,-21-43-16,0 21 0,0-21 0,-63 128 31,63-128-31,-64 42 0,1 1 16</inkml:trace>
  <inkml:trace contextRef="#ctx0" brushRef="#br0" timeOffset="63343.96">8445 10605 0,'22'0'16,"-22"21"-1,21-21-15,-21 21 0,0 21 16,0-21-16,0 64 16,0-64-16,-106 85 15,42-85 1,-41 0-1,83-21-15,1 0 16</inkml:trace>
  <inkml:trace contextRef="#ctx0" brushRef="#br0" timeOffset="64125.2">9588 10139 0,'0'0'0,"0"-21"16,-21-43 0,21 43-16,-42-42 15,42 41-15,-64 44 16,-63 189 15,64-63-15,42-84-16,0 84 15,21-84 1,0-43-16,0 21 0,63 64 16,-21-106-16,64 21 15,0-21 1,-42 0-16,253-106 16,-148 0-1,-63-42 1,-106 85-16,-42-149 15,-85 64 1,85 106-16,-85-43 16,63 64-16,22 0 0,-22 21 15,22 0-15,0 0 0,-85 42 32,105 106-17,65-42-15,-22-43 0,0-20 16,127 211-1,-42-64 1,-85-126-16,22-1 16,-22-20-16,-21-1 0,0 148 15,-85-126 1,-21-43 0,85-21-16,-21 0 0,-22-21 15,22-21 1,42-1-16,0 22 0,0-42 15,0 41-15,21-20 0,64-106 32,-43 106-32</inkml:trace>
  <inkml:trace contextRef="#ctx0" brushRef="#br0" timeOffset="64339.91">10329 10118 0,'-21'-21'0,"21"-1"16,21 1 0,64 0-16,0 0 15,42 21 1,-85-21-16,64 21 16,0 0-1,-85 0-15,0 0 0,-42 0 31</inkml:trace>
  <inkml:trace contextRef="#ctx0" brushRef="#br0" timeOffset="64571.78">10583 9991 0,'0'0'0,"0"21"15,0 0-15,0 0 0,0 0 16,0 22-1,0-1-15,0-21 0,0 64 16,-21 254 0,0-276-1,21-21-15,0 1 16,0-22 0,21-21-1,0-21-15,0 21 16,1-21-16,20-1 0</inkml:trace>
  <inkml:trace contextRef="#ctx0" brushRef="#br0" timeOffset="64811.64">11388 10033 0,'0'-21'16,"0"42"-16,0-21 15,0 21-15,0 0 0,-22 22 16,22-22-16,-21 21 0,0 1 15,0-1-15,0 106 16,-22-21 0,43-85-16,0 107 15,0-128 1,0 0-16,43-21 16,-22 0-16,-21-21 15,21 0-15,0-1 0,-21 1 16</inkml:trace>
  <inkml:trace contextRef="#ctx0" brushRef="#br0" timeOffset="65054.5">11388 10054 0,'0'-21'0,"0"42"0,0-84 0,0 42 16,0-22-16,0 22 16,21 0-16,-21 0 0,21 21 0,21 0 15,43-21 1,0 42-16,-64 0 15,0 0-15,0 0 0,-21 0 16,0 22-16,0-22 0,-42 127 16,-64-63-1,21-43 1,43-21-16,0 0 0,-107 22 16,65-22-1</inkml:trace>
  <inkml:trace contextRef="#ctx0" brushRef="#br0" timeOffset="65548.92">2921 12002 0,'21'0'15,"0"0"-15,0 0 16,64 0-1,-43 0-15,22-22 0,-22 22 16,22-21-16,20 21 0,192-42 16,-107 21-1,-106 21 1,-41 0-16,-44 0 16,-105 0-1</inkml:trace>
  <inkml:trace contextRef="#ctx0" brushRef="#br0" timeOffset="65796.78">3344 11896 0,'0'21'47,"0"0"-47,0 85 15,0 21 1,0-21-16,0-43 15,0-20-15,-21 126 16,0-42 0,21-64-1,0-41-15,0-1 0,0 0 0,21-42 32,0 21-32,0-21 15</inkml:trace>
  <inkml:trace contextRef="#ctx0" brushRef="#br0" timeOffset="66400.71">3704 12467 0,'0'0'15,"21"0"-15,-21 21 16,21-21 15,1 0-31,-1 0 16,0-21-16,21 21 15,43-63-15,-64 42 16,0-1-16,22-41 16,-43 21-1,0 20-15,-22 22 0,-20 0 16,21 0-16,0 0 0,-43 43 16,1 41-1,63-41-15,-21 20 16,21-20-16,0-22 0,0 21 15,0-21-15,0 0 0,0 1 0,21 41 16,42-42 0,-20-21-16,-22 0 15,63-21-15,-41 0 16,232-106 0,-148 21-1,-64 21 1,-63 64-16,0-63 31,-42 84-31,42 42 16,0-21-1,0 21-15,0 43 16,42-43 0,-42 1-16,0-22 0,22 21 15,-22-21-15,0 1 16,-43 20-16,1 0 15,-43-42 1,64 0-16,0 0 0,0-42 31,63-43-31,43-21 16</inkml:trace>
  <inkml:trace contextRef="#ctx0" brushRef="#br0" timeOffset="66616.59">4847 11896 0,'0'0'0,"21"0"16,-21 21 0,0 0-16,0 43 15,0-22-15,0 0 0,-63 170 16,42-127 0,-1 20-1,22-41 1,0-43-16,0 0 0,0 0 0,22-21 15,20 0-15,0 0 16,-21 0-16,22-42 16</inkml:trace>
  <inkml:trace contextRef="#ctx0" brushRef="#br0" timeOffset="66767.5">4678 12298 0,'0'0'16,"-21"0"-16,21-21 0,0 0 15,63 21 1,43-43 0,190-20 15</inkml:trace>
  <inkml:trace contextRef="#ctx0" brushRef="#br0" timeOffset="67976.81">6032 12002 0,'22'-43'15,"-44"86"-15,44-107 0,-1 43 0,0-43 16,-21 22-16,0 21 0,0 0 16,0-22-16,0 22 0,0 0 0,-64-42 15,-20 63 1,20 42 0,43-21-16,-21 0 0,-22 64 15,22-22-15,0-20 0,-64 211 31,63-191-31,43 43 0,22 63 16,-1-147 0,63 20-16,-41-42 0,20 0 15,170 0 1,-191-21-16,107-43 16,-22-20-1,-43-22 1,-41-64-1,-65 170 1,1 0 0,-85 191 15,64-106-15,42-22-16,0-42 15,0 0-15,148 1 31,-42-44-15,-64-20-16,22-21 16,-64 41-16,-21-105 31,-64 64-15,0 21-1,64 20-15,21 1 16,0 0-16,21 21 15,64 0 1,21 0-16,-64 0 16,1 21-16,-1-21 0,64 85 15,-22 42 1,-84-42 0,0 20-1,0-83 1,-21-22-1,21-22 1,0 1-16,0-21 16,0 21-16,0 0 15,21-85-15,1 63 16,-1 1-16,-21 0 0,21 21 0,0-1 16,64-41-1,-22 63 1,-42 21-16,43 64 0,-43-64 15,0 0-15,22 106 16,-43-63 0,0-1-1,0-42-15,-22-21 16,22-21 0,0 0-1,0 0-15,0-22 0,0 22 16,22 0-16,41-85 15,-21 43-15,22 20 16,-1 43 0,1 170 15,-64-149-31,0 42 16,0 22-1,0-43-15,0-20 16,-21-22-1,42 0 1</inkml:trace>
  <inkml:trace contextRef="#ctx0" brushRef="#br0" timeOffset="68271.64">8022 12086 0,'0'-21'0,"0"42"0,0-63 0,0 21 16,-21 21-16,0 0 15,0 21-15,21 0 0,-22 0 16,22 22-16,0-22 0,-21 127 16,0 64-1,-21 232 17,42-338-17,0 84 1,0-84-1,21-106 1,0-21 0,43-85-1,-1-42 1</inkml:trace>
  <inkml:trace contextRef="#ctx0" brushRef="#br0" timeOffset="68535.49">8064 12361 0,'-21'-63'0,"42"126"0,-42-168 15,0 83-15,0-20 0,21 0 0,0-43 32,0 64-32,0 0 0,21 21 0,43 0 15,-22 0-15,85 63 32,-106-42-32,0 85 15,-21-63-15,0-1 0,0-21 0,-21 21 16,-106 43-1,42-43 1,64-42-16,0 0 0,21-21 31,21 21-31,0-21 0,22-42 16,20-1-16</inkml:trace>
  <inkml:trace contextRef="#ctx0" brushRef="#br0" timeOffset="68738.17">8636 11705 0,'21'0'0,"-42"0"0,42 21 16,-21 1-1,0 20-15,0-21 0,-21 21 16,0 1-16,0 20 0,21-20 0,-22-1 16,-20 170-1,42-170 1,0 0-16,0-21 0,0 1 15,21-22-15,64 0 16,-22-22-16</inkml:trace>
  <inkml:trace contextRef="#ctx0" brushRef="#br0" timeOffset="69824.14">8890 12150 0,'21'0'31,"0"0"-31,0 0 0,1 0 16,20 0-16,-21-21 0,64-22 31,-64 22-31,0 0 0,0-21 16,-21 20 0,0 1-16,-42-21 15,-22 63 1,-20 85-1,41-43 1,1 64 0,42-105-16,0 20 15,21-21-15,0 0 0,85 0 16,-21-21 0,0-21-1,-64 21-15,21-21 0,64-64 16,-43-20-1,-41 62-15,-22-63 16,0 64-16,0-21 0,21-22 16,-21 43-16,0-1 15,0-84 1,-21 127 0,21 64-1,0 147 1,0-62-1,0-65 1,0-41-16,0 41 16,84 64-1,1-148 1,21 0 0,127-127 15,-170 43-31,-21-43 15,-20 63 1,-22 43-16,0 0 0,-43 21 31,1 42-15,0 43-16,42 84 31,0-105-15,63-43-1,106 21 1,-63-42 0,-63-21-1,-22 0 1,-21 0-16,0-43 16,21 43-1,-21 42 63,21-21 0,-21-21 32</inkml:trace>
  <inkml:trace contextRef="#ctx0" brushRef="#br0" timeOffset="70206.92">9525 11748 0,'21'0'16,"0"0"-1,0 0-15,170-22 16,-128 22-16,64-21 16,127-21-1,-148 21 1,-42 0-16</inkml:trace>
  <inkml:trace contextRef="#ctx0" brushRef="#br0" timeOffset="71604.64">11261 11557 0,'0'0'0,"0"-21"0,0 0 16,21 21-16,0 0 0,0-21 16,0 21-16,64 0 0,-64 0 15,21 0-15,149-22 16,-43 22 0,-42-21-1,-85 21-15,0 0 0,-42 0 16,0 0-1,0 0-15,0 0 0,-64 0 16</inkml:trace>
  <inkml:trace contextRef="#ctx0" brushRef="#br0" timeOffset="71808.35">11663 11451 0,'-21'0'0,"42"0"0,-64 0 16,22 0 0,21 21-1,0 1-15,-21-1 0,21 0 16,0 106-1,-21-106-15,21 85 16,-21-64-16,21 43 16,0-43-16,-21 1 0,21-1 0,0 0 0,-22-21 15,22 22-15,0 20 16,0-42 0,22-21-16,-1 0 0,0 0 15,0-21-15,0 21 0</inkml:trace>
  <inkml:trace contextRef="#ctx0" brushRef="#br0" timeOffset="72394.02">12150 11853 0,'0'0'0,"0"-21"0,-22 21 32,1 21-32,0 1 0,-85 62 31,85 1-16,21-43-15,21-21 16,0-21-16,64 0 16,-43 0-1,1 0-15,-1-21 16,-21 0-16,-21 0 0,0-21 16,0 20-16,0-62 15,-42 20 1,42 43-16,0 0 0,0-43 15,63 64 1,22 0 0,-64 0-16,0 0 0,64 85 31,-64-64-31,-21 64 16,-42 0-1,21-1 1,21-41-1,106-22 1,-85-21-16,63-21 16,1-43-1,-43 1 1,-63-86 15,-42 107-31,-22 42 16,0 0 15,64 0-31,0 0 0,42 0 31,0 0-31,1 0 0</inkml:trace>
  <inkml:trace contextRef="#ctx0" brushRef="#br0" timeOffset="72648.87">13017 11472 0,'0'-21'0,"0"42"0,0-63 16,0 21-16,0 0 0,-21 21 31,0 63-31,-21 22 16,-1 42 0,22-64-16,21-20 0,-21-1 15,0 0-15,0 22 0,21 105 16,0-84-1,0-64-15,0 0 0,0 0 16,0 1-16,0-1 0,63-21 31,-20 0-31,-22-21 16</inkml:trace>
  <inkml:trace contextRef="#ctx0" brushRef="#br0" timeOffset="72988.67">13483 11853 0,'0'0'0,"21"-21"0,0 0 16,-21 0 0,-42 21-1,-170 63 17,191-41-32,0-1 0,21 21 15,0-21-15,64 64 16,20-64-1,1 21 1,-64-42-16,0 22 16,22-1-1,-43 0-15,0 0 0,-22-21 16,1 21-16,-21-21 0,21 0 16,-64 21-1,43-21-15,-64 0 0,85 0 16,-43 0-16,43 0 15,0 0 1,21-21 0</inkml:trace>
  <inkml:trace contextRef="#ctx0" brushRef="#br0" timeOffset="74368.09">15663 9271 0,'0'0'0,"64"0"32,-43 0-32,0 0 15,0 0-15,0 0 0,1 0 16,-1-21-16,0 0 16,0 0-16,-21-1 0,0 1 15,-42 21 1,21 0-16,-22 0 0,-147 21 15,105 1 1,-21 41 0,85-42-16,21 0 0,0 64 31,85 0-15,-43-43-16,64 64 15,-21-21-15,-64-43 16,42 148-1,-126-105 1,20-85-16,1 21 16,0-21-16,-64 0 15,64 0-15,-1 0 0,-147-63 16,147 20 0,22 1-16,0-21 15,21 20-15,0 22 0,42-169 31,22 147-31,-22 22 0,128-21 16,-86 42 0</inkml:trace>
  <inkml:trace contextRef="#ctx0" brushRef="#br0" timeOffset="74771.85">16383 9398 0,'0'0'0,"-21"0"16,-22 0 0,-41 42-16,41 1 15,22-22-15,-85 148 16,64-42 0,21-106-16,21 22 15,0-1-15,0-21 0,42 22 16,1-22-16,-22-21 0,148 21 15,-21-42 1,-42-22 0,-64 22-16,1 0 0,-1 0 15,22-148 1,-64 84-16,0 43 16,-64-85-16,43 105 15,-127-20 1,63 42-1,43 21-15,-22 22 0,22-22 0,21 0 16,21 0-16,0 64 16,63-1-1,-20-62-15,-22-22 0,21 21 16,0-21-16,22 0 0</inkml:trace>
  <inkml:trace contextRef="#ctx0" brushRef="#br0" timeOffset="75210.61">17039 9462 0,'0'0'0,"-21"21"31,21 42-15,-42 43-16,20 0 16,22-64-16,-21 64 31,0-42-16,21-43-15,-21-21 32,21-21-32,0-1 0,0 1 15,0 0-15,0 0 0,0-43 16,21 22-16,0 0 0,43-106 16,42 21-1,21 63 1,-85 64-16,0 0 0,64 21 15,-21 64 1,-64-43-16,0 106 16,-21-105-16,0-1 15,-42 85 1,21-106-16,-43 43 16,1-43-1,-86-21 1,107 0-16</inkml:trace>
  <inkml:trace contextRef="#ctx0" brushRef="#br0" timeOffset="75369.8">16891 9843 0,'0'-22'0,"0"44"0,63-65 16,1 43 0,-22-21-16,1 0 0,126 0 15,-127 0-15,149-22 16,-128 22-1,-20 0-15,20 0 0,128-106 16,-170 106 0</inkml:trace>
  <inkml:trace contextRef="#ctx0" brushRef="#br0" timeOffset="75544.7">17907 9398 0,'0'0'16,"-21"21"-16,0 43 16,-1-43-1,1 106-15,21-64 0,-42 191 31,42-190-15,0-43-16,0 21 16,0-63 31,0-21-47</inkml:trace>
  <inkml:trace contextRef="#ctx0" brushRef="#br0" timeOffset="75800.13">17843 9504 0,'0'0'16,"22"-21"-16,41-43 15,-21 43-15,-20 21 0,20-21 16,-21 21-16,21 0 16,43 21-1,-85 64-15,-21-43 16,0 0-16,0-20 15,-1 20-15,-126 64 16,85-85 0,42 0-16,-1 0 15,22 0-15,43-21 16,-22-21 0,21 0-16</inkml:trace>
  <inkml:trace contextRef="#ctx0" brushRef="#br0" timeOffset="76169.92">18817 9398 0,'-21'0'32,"0"0"-32,0 0 15,-1 42-15,1-20 16,21-1-16,-21 63 0,0-41 15,0-1-15,0 85 16,-1 0 0,22-63-16,22-64 15,-1 21-15,0-21 0,42 0 16,22 0 0,-64-21-16,22 21 0,-1-43 15,-21 1-15,0 21 0,22-106 16,-22 42-1,-21 43-15,0-1 0,0-20 16,0 42-16,0 0 0,0-1 0,0 1 16,21 21-1,-21 21 1,21-21 0,0 22-16</inkml:trace>
  <inkml:trace contextRef="#ctx0" brushRef="#br0" timeOffset="76407.78">19727 9398 0,'0'0'0,"0"21"32,0 0-32,-21 43 15,-64 169 16,64-149-15,0-20 0,21-43-16,0 21 15,-21-42 1,0 0 0</inkml:trace>
  <inkml:trace contextRef="#ctx0" brushRef="#br0" timeOffset="76592.67">19346 9927 0,'-21'0'16,"42"0"-16,-63 0 0,42 21 31,21 1-31,21-22 0,43 0 16,21 0 0,84-22 15,-126-20-16,-43 0-15</inkml:trace>
  <inkml:trace contextRef="#ctx0" brushRef="#br0" timeOffset="76772.19">19579 9335 0,'0'0'0,"-21"-22"31,42 22-16,0 0-15,0 0 0,1 0 16,20 0-16,148 0 16,-126 0-1,-1 22-15</inkml:trace>
  <inkml:trace contextRef="#ctx0" brushRef="#br0" timeOffset="76985.07">20341 9843 0,'0'63'15,"0"-126"-15,0 147 0,-21 1 32,-21 0-32,42-43 0,-22-21 15,1 21-15,0-20 16,0-1-16,-21 21 15,-22-21 1,1-21-16,41 0 16</inkml:trace>
  <inkml:trace contextRef="#ctx0" brushRef="#br0" timeOffset="77417.82">21378 9165 0,'0'-106'16,"0"64"-16,21 21 15,1-43 1,-1 64-16,-21 22 16,0-1-16,0 169 15,-64 1 1,22-1-1,42-126-15,-21-22 0,0 106 32,-22-42-32,43-85 0,0 43 15,-21-85 17,21-1-32</inkml:trace>
  <inkml:trace contextRef="#ctx0" brushRef="#br0" timeOffset="77686.67">21124 9546 0,'0'-42'0,"0"84"0,0-148 16,0 43-16,64-106 16,84-64-1,-42 169 1,-43 64-16,107 21 16,-22 64-1,-127-43-15,0 1 0,-21 105 16,-63-63-1,20-43-15,1-21 0,-106 85 16,105-85-16,-62 43 31,83-43-31,-20 0 0,63-21 32,64 0-17,-43 0-15</inkml:trace>
  <inkml:trace contextRef="#ctx0" brushRef="#br0" timeOffset="78033.09">22098 9398 0,'0'0'16,"21"0"-1,-42 0-15,0 21 16,-43 22 0,43-22-16,0 0 0,0 21 0,0-21 15,-1 22-15,1-22 0,21 127 31,21-84-15,1-64-16,41 0 0,43 0 31,21-43-31,-106-20 16,-21 42-16,0-22 16,0-63-1,-63-21 1,20 85-16,43 21 0,-21 21 15,0 0-15,0 0 16,21 42 0,0-21-16,0 1 15,21-22-15,21 0 16,1 21-16,-1-21 0</inkml:trace>
  <inkml:trace contextRef="#ctx0" brushRef="#br0" timeOffset="78382.88">22775 9440 0,'43'-21'0,"-86"42"0,107-42 0,-43 0 0,0 0 16,-21 0 0,-21 21-1,-21 0-15,20 0 0,-20 0 16,-64 21 0,22 42-1,126 64 1,21-105-1,-20-1-15,41 21 16,22 0 0,-63-20-16,-22-1 0,42 21 15,-63 0 1,-63 1 0,20-43-16,-20 0 0,-128 21 15,107-21 1,63 0-16,-64 0 15,85-21 1,21 0 0,43-1-16,-1-20 15</inkml:trace>
  <inkml:trace contextRef="#ctx0" brushRef="#br0" timeOffset="78655.73">23431 9059 0,'0'0'0,"22"-42"0,-1 21 0,-21-21 16,0-1-16,0 64 16,0 1-1,-21 20-15,-43 127 16,22-63 0,21-42-16,-1-22 0,1 85 15,0-64-15,21-20 0,-21 126 16,21-105-1,42 20 1,-21-84-16,1 0 0,83 0 31,-105-42-15,0 21-16,0 0 0</inkml:trace>
  <inkml:trace contextRef="#ctx0" brushRef="#br0" timeOffset="78788.64">23220 9525 0,'-21'0'0,"42"0"0,-42-21 0,21 0 16,127 21 15,-43-21-31,-41 21 16,105 0-16,0-22 16</inkml:trace>
  <inkml:trace contextRef="#ctx0" brushRef="#br0" timeOffset="79401.2">24109 9419 0,'-21'21'16,"-1"1"-16,-20 20 15,21-21-15,-43 170 32,22-107-17,42 1 1,-21-64-1,21-42 17,0 0-32,0 0 0,63-85 15,-41 42 1,62-63 0,-63 85-16,22 21 0,84-64 15,-85 85 1,-21 85-1,0 84 17,-21-127-32,0 22 15,0-1-15,0 1 16,-21-64 0,0 0-1,21-42 1,0-43-1,85-42 1,42 21 0,21 21-1,0 64 1,-84 85 0,-43-43-16,-21 85 15,0-85-15,-64 106 16,22-64-1,21-41-15,-43 20 16,64-21 0,21-21-1,1-21-15,-1 21 16,21-21-16,0 21 0</inkml:trace>
  <inkml:trace contextRef="#ctx0" brushRef="#br0" timeOffset="80201.11">25442 9504 0,'0'0'0,"21"-21"16,-21 0-16,0-43 16,0 43-16,-21-21 15,0 42-15,-64 0 16,43 21-16,21 0 0,-85 42 16,0 86-1,64-44 1,42-83-16,0 41 15,0-42-15,21 0 0,0-21 16,22 22-16,41-22 16,-41 0-16,-22-22 0,42 1 15,-42 0-15,1 0 16,41-85 0,-21-21-1,-20 64-15,-22 41 0,-22 22 31,1 22-31,0-1 16,21 21-16,-21 22 0,0-43 16,21 21-16,0 43 15,21-22 1,0-42-16,0-21 0,22 22 16,-22-22-16,21 0 0,64 0 15,-85 0-15,85-64 16,-64 22-1,-21-1-15,22 22 0,-22-21 16,42-64 0,-63 85-16,22-43 0,-22 86 31,-43 41-15,43-21-16,-42 43 15,21 0-15,-22-1 31,22-84 1,0-63-17,21 42-15,64-149 16,-1 86 0,-42 63-16,64-43 15,63-21 1,-106 85-16,22 0 0,63 22 15,-21 41 1,-85-21-16,0 22 16,-21-22-16,0 1 0,-63 126 31,-64-106-15,-22-20-1,-20-1 1,106-42-16</inkml:trace>
  <inkml:trace contextRef="#ctx0" brushRef="#br0" timeOffset="80752.91">15092 10880 0,'-21'0'15,"42"0"-15,-85 0 0,43 0 0,0 0 0,42 0 32,0 0-32,22 0 0,-1 0 15,85 0-15,-21 0 16,-43 0-16,-20 0 15,84 0 1,-106 0-16,-64 0 16,1 0-1</inkml:trace>
  <inkml:trace contextRef="#ctx0" brushRef="#br0" timeOffset="80972">15198 10880 0,'-22'0'0,"22"21"31,0 0-31,0 0 16,0 0-16,0 85 16,0-85-16,0 43 0,-42 105 31,21-126-31,21 41 16,-42-20-16,42-43 0,-22 21 0,22 43 31,22-85-16,-1-21 1,0 21-16</inkml:trace>
  <inkml:trace contextRef="#ctx0" brushRef="#br0" timeOffset="81521.7">15430 11345 0,'0'0'16,"22"-21"-16,-1 0 31,0 21-16,21-21-15,-21 21 0,43-42 16,-22 20 0,-21 22-16,22-42 15,-22 21-15,-21 0 16,-42 0 0,20 21-16,-41 21 15,-1 21 1,1 43-1,42 21 1,21-85-16,0 63 16,42-20-1,-21-43-15,0-21 0,85 0 16,21 0 0,21-21-1,-105 0-15,-1 0 0,106-85 16,-105 63-1,-43 1-15,0-43 16,0 43-16,0 21 0,-43 0 31,43 42-31,0 21 16,0-21-16,0 22 0,0-22 16,43 127-1,-43-127-15,0 0 16,0 64-16,-22-64 15,1-21-15,-63 43 16,41-43-16,22 0 16,0-22-1,21 1-15,21-21 0</inkml:trace>
  <inkml:trace contextRef="#ctx0" brushRef="#br0" timeOffset="81770.56">16679 10964 0,'0'0'0,"21"0"0,1 0 32,-22 22-32,0 41 15,0-42-15,0 22 0,-106 168 32,63-147-32,22-22 15,0 0-15,21-20 0,-21-1 16,21 21-1,21-42-15,21 0 16,22-21-16,-43 21 16,0-21-16,0-43 15,-21 22-15</inkml:trace>
  <inkml:trace contextRef="#ctx0" brushRef="#br0" timeOffset="81904.48">16383 11261 0,'-21'0'0,"42"0"0,-63 0 0,42-21 31,63 21-31,149-22 31,-85 1-15,21-42-16</inkml:trace>
  <inkml:trace contextRef="#ctx0" brushRef="#br0" timeOffset="82120.36">17187 11007 0,'0'0'16,"0"-21"-16,-21 42 31,21 0-31,-42 106 16,-22 85 15,43-170-31,21 21 16,0 1-16,0-43 31,0-42-15</inkml:trace>
  <inkml:trace contextRef="#ctx0" brushRef="#br0" timeOffset="82465.16">17060 11282 0,'0'127'0,"0"-254"0,0 85 0,21-1 0,-21 1 15,22-43-15,-1 64 0,0-21 16,64 21-1,-43 63 1,-42 0-16,42 85 16,22 43-1,-1-86 1,85 64 15,-105-148-15,-22-21-16,-21-63 15,42-149 17,-42 169-32,21-84 15,1 42 1,-1 43 0,0 63-1,0 0 1,43 21-1</inkml:trace>
  <inkml:trace contextRef="#ctx0" brushRef="#br0" timeOffset="82991.86">18457 10943 0,'0'0'0,"0"-63"31,0 42-31,-21 21 0,-64-22 31,1 44-31,20 41 16,43-42-16,-42 127 15,63-21 1,21-21 0,0-85-16,0 1 15,127 62 1,-105-84-1,20 0-15,-42 0 16,-21-84 0,-21 62-1,0-20-15,-43-21 0,43 41 16,0 1-16,-21 0 16,63 21 15,0 0-31,64 21 15,-43-21 1,22 21 0,-64 1-16,0 20 0,0 85 31,0-21-31,-22 21 16,1-85-16,-21 85 31,42-85-31,-42 43 15,42-43-15,0-20 16</inkml:trace>
  <inkml:trace contextRef="#ctx0" brushRef="#br0" timeOffset="83177.75">19008 11663 0,'0'42'31,"0"-21"-31,-22 1 16,1-1-16,0 0 0,0 0 15,-21 0-15,20 0 0,-20 1 16,-64 20 0</inkml:trace>
  <inkml:trace contextRef="#ctx0" brushRef="#br0" timeOffset="83555.17">19854 10943 0,'0'0'0,"-21"0"0,42 0 16,0 0-1,22-21-15,20 21 16,170-21 0,-169 21-16,-1 0 0,43 0 15,-64 0-15,22 0 16,-128-21 0,-42 0-1</inkml:trace>
  <inkml:trace contextRef="#ctx0" brushRef="#br0" timeOffset="83853">20193 10859 0,'42'0'16,"-84"0"-16,21 0 0,0 0 16,21 21-16,0 0 15,0 0-15,0 0 0,0 0 0,0 128 32,42 20-17,0-42 1,-42-21-16,-106 0 31,-42-85-15,42-42-1,64 21-15,-85-127 32,106 21-17,21 21-15,106 22 31,21 20-15,-64 22-16</inkml:trace>
  <inkml:trace contextRef="#ctx0" brushRef="#br0" timeOffset="84221.8">20807 10986 0,'-43'42'16,"22"0"0,0-21-16,21 43 15,-21 42 1,21-64-16,0 0 0,21 64 16,21-63-1,-20-43-15,62 0 16,-63 0-16,22 0 0,63-43 15,-85 22 1,0-21-16,0 21 0,0-22 0,0 1 16,-21 0-16,0-1 0,0-126 31,0 105-15,0 86-1,0-1 1,22 0-16,-1-21 15,0 21-15</inkml:trace>
  <inkml:trace contextRef="#ctx0" brushRef="#br0" timeOffset="84719.51">21569 11028 0,'0'0'0,"0"21"31,-21 0-31,-1 43 0,1 42 15,-42 21 1,42-85 0,21-21-16,-22 0 0,1 22 31,0-65-15,21-20-1,0-43-15,85-84 31,-64 127-31,21-1 16,-21 22-16,43-21 0,-22 21 16,64 42-1,-85 21-15,0-21 16,22 149 0,-43-128-16,42 149 15,-42-170-15,21 21 16,22-63 15,-43-21-15,0-1-16,42-41 15,-42 41-15,63-168 32,-41 147-32,-22 43 15,21-21-15,0 42 16,0 0-1,0 0 1</inkml:trace>
  <inkml:trace contextRef="#ctx0" brushRef="#br0" timeOffset="84940.03">22437 10922 0,'0'0'0,"-22"21"31,1 0-16,21 1-15,-21 20 0,-42 148 16,20-63 0,22-21-1,21-63-15,0-22 16,0 21 0,0-21-16,42-21 15,-20 0-15,-1-21 0,0 0 16</inkml:trace>
  <inkml:trace contextRef="#ctx0" brushRef="#br0" timeOffset="85178.89">22733 11028 0,'0'0'0,"0"-21"0,0 0 16,21 21-16,0-22 0,0 1 15,1 21-15,-1 0 0,42 0 16,22 0-1,21 0 1,-85 0-16,0 0 0,43 0 16,-64 21-1,-22-21 1,1 0 0</inkml:trace>
  <inkml:trace contextRef="#ctx0" brushRef="#br0" timeOffset="85361.79">23072 10964 0,'-22'0'16,"22"22"0,22-44-16,-65 107 0,22-64 0,0 64 15,-43 42 17,64-85-32,-42 64 15,21-42-15,21-22 31,0-21-31,42-21 32</inkml:trace>
  <inkml:trace contextRef="#ctx0" brushRef="#br0" timeOffset="85572.67">23368 11451 0,'21'21'31,"-21"1"-31,-21 41 16,-43 22-1,43-22 1,0-42-16,-42 22 31,20-43-31,43-21 16</inkml:trace>
  <inkml:trace contextRef="#ctx0" brushRef="#br0" timeOffset="86262.04">24320 10964 0,'0'-21'0,"0"42"0,0-63 15,-21 42-15,21 21 31,0 0-31,0 1 0,0 105 16,-21-106-16,0 106 16,21-43-1,0-62-15,-21-1 0,0 42 32,21-84-17,0 0 1,0-127-1,21 105-15,21-84 16,0 64 0,1-22-16,-22 64 15,0 21-15,43 0 16,-22 42 0,-42-20-16,42 83 15,22 86 1,-22-106-1,-21-22 1,-21-42-16,21-21 16,-21-21-1,22 0-15,20-43 16,43-105 0,-22 42-1,1-85 16,-43 191-31,-21 42 32,0 1-32,21-1 15</inkml:trace>
  <inkml:trace contextRef="#ctx0" brushRef="#br0" timeOffset="86900.31">25315 10859 0,'0'0'0,"0"-22"31,-21 22-15,0 22-16,0-1 16,21 0-16,-64 85 15,64-22 1,-21 22-16,21-63 0,0-1 15,42 64 1,-20-106-16,-1 21 16,63 0-16,-62-21 15,83-63 1,-83-1 0,20-63-1,-42 85-15,0-1 0,42-84 16,-21 64-1,-21 42 1,22 21-16,-1 0 16,0 0-1,0 21-15,0-21 0,0 0 16</inkml:trace>
  <inkml:trace contextRef="#ctx0" brushRef="#br0" timeOffset="87436">26056 10901 0,'0'0'0,"-21"0"32,0 0-32,21 21 0,-21 0 15,-1-21-15,1 43 0,-21-1 16,42 0-16,-64 64 16,64-85-16,0 43 15,-21-22-15,21 22 16,0-43-16,0 0 15,0-42 17,0 0-32,0-1 0,43-105 31,41 0-15,-20 0-1,42 64 1,-43 84-1,-42 21 1,22 128 0,-43-64-1,0-43 1,0-42-16,0 0 0,0 1 16,0-1-16,21-21 15,21-64 1,-21 22-1,0 21-15,-21-22 0,106-147 16,-85 148 0,1-1-16,20-41 15,-42 62-15,0 1 0,0 42 47,0 1-47,0-1 0</inkml:trace>
  <inkml:trace contextRef="#ctx0" brushRef="#br0" timeOffset="87892.74">26755 10922 0,'21'0'0,"-21"21"31,0 0-15,-21 22-16,-1-22 0,1 42 15,-21 43 1,42-85-16,-21 1 0,21 20 0,-21 0 16,21 1-1,0-22 1,0-42 62,0-1 31,0 1-62,-22 21-47,22-21 0,-21 21 16</inkml:trace>
  <inkml:trace contextRef="#ctx0" brushRef="#br0" timeOffset="89420.98">27093 10901 0,'21'0'16,"1"0"-16,-1 0 0,0 0 0,21 0 16,-21 0-16,22 0 0,105 0 31,-106 0-31,64 0 16,-42 0-1,-64-21 1,-85 0-1,64 21 1,0 0-16,-64 0 16,85 21 31,-21 0-47,21 0 15,-43 21-15,22 22 16,0-22-16,0 1 0,0-1 15,0 0-15,-1 1 0,1-1 0,-21 43 16,21-1 0,0-20-1,-1-64-15,22 21 0,-21-21 32,-21 0-32</inkml:trace>
  <inkml:trace contextRef="#ctx0" brushRef="#br0" timeOffset="90472.46">16722 12425 0,'0'-21'16,"21"21"-1,0-21-15,-21-1 0,21 22 16,-21-21-16,42-21 16,-42 21-16,22 0 15,-22-1-15,0 1 0,-22 42 31,1 1-31,-42 62 16,63-41-16,-21-1 0,-22 127 16,1-21-1,21-63 1,21-43-16,0-20 0,-43 83 31,43-83-31,-21-1 16,21-42-1,0-64 1</inkml:trace>
  <inkml:trace contextRef="#ctx0" brushRef="#br0" timeOffset="91214.66">16700 12531 0,'22'-106'0,"-44"212"0,65-254 16,-22 105-16,21-20 15,43 20 1,-43 43-16,85 0 15,-42 64 1,-85-22-16,-21 22 16,0-43-16,-85 42 15,-42 1 1,105-64-16,1 0 16,-43 21-16,64-21 0,-21 0 15,21 0 1,42 21-1,-21 0-15,42 1 16,-21-1-16,43 63 16,-1 22-1,43 0 1,0-42 0,-64-64-16,64 0 15,-21 0 1,-43 0-16,0-22 0,85-62 15,-63-22 1,-22 0 0,-42 64-16,0 21 0,0-22 15,0 22-15,0 0 16,-21 21 0,-64 106-1,85-43-15,-21 22 16,42 21-1,1-85 1,-1-21-16,0 0 0,0 0 16,0 0-16,64 0 15,-64 0-15,64-64 16,-64 43-16,0 0 16,21 0-16,-20 0 0,20-127 15,-21 126 1,-21 44-1,-21 20 1,21-21-16,0 0 0,-21 85 16,21-42-1,0-43-15,0 0 0,-43 64 32,22-85-17,0 0 1,42-85-1</inkml:trace>
  <inkml:trace contextRef="#ctx0" brushRef="#br0" timeOffset="91412.55">18224 12488 0,'0'0'0,"106"-105"16,-106 126 15,0 0-31,-21 127 16,21-106-16,-21 1 15,0-1-15,21 22 16,0-43-16,-21 21 0,-22 64 16,22-106-16,0 21 15,0-21-15,-22 0 16,43-21 0</inkml:trace>
  <inkml:trace contextRef="#ctx0" brushRef="#br0" timeOffset="91569.79">18076 12742 0,'0'0'0,"21"-63"16,22 42 0,20 0-1,-20 21-15,-22 0 0,127-22 16,-106 22-16,64-21 16,127-21-1,-64 0 1,-126 20-16</inkml:trace>
  <inkml:trace contextRef="#ctx0" brushRef="#br0" timeOffset="91985.19">19304 12256 0,'0'-22'0,"0"44"0,-21-22 31,0 63-31,-43 43 16,43-64-16,-21 64 15,42-64-15,-64 170 31,43-170-31,0 43 16,21-64 0,0-42-1,0-21 1,0-1-16,0-20 16,0 21-16,0-1 0,84-147 15,-20 20 1,-22 86-1,-21 63-15,1-1 0,-1 1 0,21 64 16,-21-1 0,0 43-1,-21-43-15,0 0 0,0 1 0,22 62 16,-22-62-16,21-1 0,21 85 31,0-42-31,-20-64 16,-44-21-1,1 0 1,-21 0-16,-22-42 0</inkml:trace>
  <inkml:trace contextRef="#ctx0" brushRef="#br0" timeOffset="92111.12">19050 12721 0,'0'0'0,"21"0"15,21 0 1,43 0-1,21-42-15,-43 21 0,107 0 32</inkml:trace>
  <inkml:trace contextRef="#ctx0" brushRef="#br0" timeOffset="93668.19">19791 12827 0,'0'0'0,"-21"21"0,21 0 16,21-21 15,0-21-15,0 0-16,0 21 0,22-21 16,62-64-1,-62 43-15,-22 0 0,21 20 16,-21-20-16,22 0 0,-1-85 15,-42 63 1,-21 64 0,0 0-16,-22 21 0,22 1 15,-21 62-15,42 1 16,0-43 0,0-21-16,0 1 0,85 83 31,-64-105-31,21 43 0,-21-1 15,0-21 1,-42 0 0,-21-21-1,21 0-15,0 0 0,-1 0 16,1 0-16,0-21 0,-21 0 16,21 21-1,21 21 1,0 0-1,0 1-15,21-1 16,0 0 0,21-21-16,22 21 15,-43-21-15,21 0 0,128-21 32,-43-43-32,0-41 15,-106 62-15,0 1 16,42-85-1,-41 21 1,-22 85-16,-22 21 16,-20 63-1,21-20 1,21-1-16,0-21 0,0 22 16,0-1-16,0-21 0,0 21 15,42 1 1,-42-22-16,-21-21 31,0 0-31,0 0 16,0-21-16,-1 21 0,1 0 15,0 0-15,-21-21 16,42 42 0,0 21-1,0-21-15,21 0 16,21 1-1,43-22-15,-64 0 16,64 0-16,-43 0 16,22 0-16,105-22 15,-63-41 1,-43-1-16,-42 22 16,1 21-16,-22-21 0,21-64 15,-21 85 1,-21 21-1,-1 21-15,22 0 16,-21 64 0,21-1-1,0-20-15,21-1 16,22-42 0,-22-21-16,21 0 15,85-42 1,-106 21-16,22-21 15,20-43 1,-63 21-16,21 43 16,-21 0-16,22-21 15,-22 63 1,0 42 0,0 43-1,-22-85-15,22 106 16,43-63-1,20-43 1,-42-21-16,1 0 16,20-21-16,-42 0 0,21 0 15,0-22-15,0 1 16,1 0-16,-1-1 0,85-84 31,-64 106-31,21-21 16,22 21-16,-64 21 15,22 42 1,-22-21-16,-21 43 16,0 20-16,0-41 15,0-22-15,-21 63 16,-1-62 0,22-44-1,0 1 1,0 0-16,0 0 0,0 0 0,0 0 15,22-1-15,41-62 16,1 20 0,-22 22-16,-21 21 0,21-22 15,1 43 1,-22 0-16,-21 22 16,0-1-16</inkml:trace>
  <inkml:trace contextRef="#ctx0" brushRef="#br0" timeOffset="93989">22606 12806 0,'0'0'0,"0"21"0,21-21 16,0 0-1,0 0 1,22-21-16,20-21 0,-42 20 16,22 1-16,-22 0 0,85-85 15,-106 64 1,21 21-16,-21 0 0,0-1 15,-21 22-15,-22 22 16,-41 41 0,41 22-1,22-64-15,21 0 0,-21 85 32,21-85-32,0 21 0,21-20 0,43 20 15,-43-21-15,21-21 0,-21 0 16,22 0-16,-1 0 15,0 0-15,64-21 16,21-21-16,-84 20 16</inkml:trace>
  <inkml:trace contextRef="#ctx0" brushRef="#br0" timeOffset="94454.16">23685 12637 0,'22'-22'0,"-44"44"0,65-65 15,-43 22-15,0-21 16,-21 42-1,-1 0-15,-20 0 16,0 21-16,21 0 0,-22 21 16,22-20-16,0-1 15,0 42-15,21 43 16,0-64 0,21-20-1,64-1 1,-64-21-16,21 0 15,-21-43 1,0 22-16,22-63 16,-1-43-1,22-22 1,-43 107-16,85-233 16,-106 233-1,-64 84 1,1 43 15,41-43-31,22 43 0,0 42 16,0 0-1,0-85-15,0-21 0,22 21 16,20 1-16,0 20 16,-21-63-16,1 0 15,-1 0-15,0 0 16</inkml:trace>
  <inkml:trace contextRef="#ctx0" brushRef="#br0" timeOffset="94629.06">24236 12891 0,'0'21'31,"0"-42"0,-21-1-15,-1 1-16,1 21 15,0 0-15</inkml:trace>
  <inkml:trace contextRef="#ctx0" brushRef="#br0" timeOffset="98728.2">296 14478 0,'0'0'0,"-21"0"0,0 0 0,-21 0 16,20 0-16,-20 0 0,21 0 16,-64 0-16,64 0 0,0 0 15,42 0 17,21 0-32,22 0 15,-1 0-15,1 0 0,105 0 16,85-42-1,-169 42-15,0 0 16,-22 0-16,22 0 0,-43 0 0,85 0 16,-85 0-1,-20 0-15,-22-21 32,-22-1-17,1 22-15,0-21 16,0 0-16,0 21 0,0-21 0,-43-21 31,22 20-31,42 1 16,21 21 15,0 0-15,0 0-16,22 0 0,-22 0 15,21 0-15,-21 0 0,85 64 31,-106 20-31,0-62 0,-21 41 16,-64 43 0,43-85-16,-43 43 15,43-43-15,-43 21 16,43-21-16,0 0 0,20-21 16,-41 22-1,84-44 16,21 22-31,-20-21 16,-1 0-16</inkml:trace>
  <inkml:trace contextRef="#ctx0" brushRef="#br0" timeOffset="111208.43">2561 13949 0,'0'0'0,"0"-21"0,0 0 0,0-1 16,-21 1-16,0 21 15,0 0 1,-1 21-16,22 1 15,-21-1-15,0 21 0,0 43 16,0-43-16,0 127 16,-1 1-1,1-128-15,0 170 32,21-170-17,0-21-15,0 0 0,-21-21 31</inkml:trace>
  <inkml:trace contextRef="#ctx0" brushRef="#br0" timeOffset="111737.14">2117 14393 0,'0'-21'0,"0"42"0,0-84 0,-22-1 15,22-84 1,22 64-1,-1 62-15,42-41 16,-42 42-16,22 21 0,63-21 16,21 63-1,-85-21-15,21 43 16,-41-22-16,20 21 0,-21-20 16,-21 20-16,0 1 0,0-22 0,0 127 15,-21-42 1,21-63-1,0-85 17,0 0-32,0-1 0,0-41 15,21 21-15,21-107 16,22-20 0,-1 63-1,64-63 1,-84 148-16,-22 21 15,21 0-15,-21 0 0,106 190 16,-105-84 0,-22 148-1,0-106 1,0-127-16,0 22 16,0 41-16,0-41 15,21-43 16,0 0-31,0-21 0,0-1 16,0 1-16</inkml:trace>
  <inkml:trace contextRef="#ctx0" brushRef="#br0" timeOffset="113533.04">3789 14457 0,'0'0'0,"0"-21"0,0-43 16,-43-42-1,-20 64 1,-43 0 15,21 84-31,22 43 16,-1 63 0,43-106-16,0 106 31,21-63-31,64-64 15,84-42 17,-42-42-17,-85 20-15,21 22 16,-21-21-16,22-85 0,-22 106 16,-21-22-16,21-20 15,-21 84 1,-21 21-1,21-21-15,-21 22 0,21-22 16,-22 21-16,22 1 0,0 84 16,43-64-1,-22-63-15,42 21 16,128-42 15,-64-64-15,-64 1-1,-63-1-15,0-63 32,0 190-1,-21 43-15,0 42-1,21-42 1,0-64-16,0 0 15,21-21-15,0 0 16,1-21 0,-22 0-16,21-1 0,-21 1 15,21 0-15,-21 0 0,42-106 16,1 85 0,-22 42-1,-21 21 1,21 0-16,-21 0 0,0 43 15,0-1-15,0 22 16,21-64-16,0 0 16,64 43-1,-22-64-15,-20 0 16,-22 0-16,21 0 0,1 0 0,-1-22 16,-21 1-16,106-63 15,-85-1 1,1-42-1,-43 106 1,0 42 0,0 0-1,0 21-15,0-20 0,-21-1 0,21 21 16,-22 22 0,22-43-16,0 42 15,22-42-15,20-21 16,0 0-16,43-42 31,0 0-31,-64 21 0,21-43 16,-21 22-16,43-85 31,-64 106-15,0 42-1,0 0-15,0 0 16,-21 0-16,21 64 15,0-64-15,0 21 16,0-20-16,0-1 0,84 63 16,22-62-1,21-22 1,-85 0-16,128-43 16,-64-20-1,-64 42-15,-21-22 16,0 22-16,0-21 0,-21-1 0,0-84 31,0 85-31,-42 42 16,21 0-16,0 0 0,-22 0 15,-126 85 1,106-22-16,41-42 16,22 22-16,-21-1 15,21-21-15,21 43 16,1-64-16,20 0 15,0 0 1,1 0-16,-22 0 0,85-64 16,-85 43-16,21-21 15,-21-22 1,-21 43-16,0 42 31,0 0-15,0 1-16,-21 20 15,21 64 1,42-85 0,43-21-1,63 0 1,-105-21 0,41-64-1,-41 64-15,41-170 16,-84 128-16,43-43 15,-43-63 1,0 126-16,0 22 0,0-42 16,-22 63-1,-62 84 1,63-41-16,21-1 0,-22 0 0,22 107 16,0-86-16,0 22 15,22-1 1,-1-41-16,0-1 0,0-21 15,64 64 1,-22-85-16,-20 0 16,-22 0-16,0 0 15,127-85 1,-106 22-16</inkml:trace>
  <inkml:trace contextRef="#ctx0" brushRef="#br0" timeOffset="114286.88">8107 14139 0,'0'-21'31,"21"21"-31,-21-21 0,42-21 15,-21 21 1,-21-1-16,0 1 0,0-21 16,0 21-16,-21 21 15,-21 0-15,-64 0 16,-42 63 0,106-42-16,-1 1 0,1-1 0,21 0 15,0 0-15,-1 43 16,22-43-16,0 0 15,22 0-15,-1-21 0,0 21 16,85-21 0,42 0-16,-42 0 15,-85 0-15,0 0 16,-42 0 0,-21 0-1,20 0-15,-20 0 0,0 0 0,-1 21 16,-84 43-1,106-43-15,0 0 16,21 43 0,21-43-16,43 0 15,-43-21-15,64 21 16,-1 22 0,-63-43-16,-21 127 31,-21-106-31,-21 42 15,-85 64 1,63-21 0,86-106 15,62-42-31</inkml:trace>
  <inkml:trace contextRef="#ctx0" brushRef="#br0" timeOffset="116105.25">9800 14118 0,'0'-21'15,"0"0"-15,21 0 16,-21 0-16,21-1 0,1 1 0,-1-21 16,0 21-16,0 0 0,0-43 15,-21 1 1,0 41-16,0-20 0,0 21 15,-21 0-15,0 21 0,-43 0 16,22 0-16,-85 84 16,85 1-1,21-43-15,21 1 16,0-1-16,0-21 0,21 22 0,85 105 16,-22-42-1,-63-85 1,1 21-16,-22-21 0,0 0 0,0 43 15,0-43-15,0 0 0,-43-21 16,22 21-16,-21-21 16,-106 0-1,-1-63-15,128 42 16,-63-170 0,62 64-1,22 106 1,22 21-1,62 106 17,-63-85-32,1 43 0,20 41 15,64 1 17,-43-106-32,43 0 15,-64 0-15,1 0 0,147-63 31,-126-1-31,20-20 16,-84 62-16,0 1 16,0-63-1,0 41 1,-21 43-16,0 0 0,0 0 16,0 0-16,-22 85 15,43-43 1,0 43-1,0-64-15,0 0 0,64 43 16,-1-43 0,22-21-1,-43 0-15,128-85 32,-22-63-17,-63 42 1,-43-169-1,-42 190 1,0 43 0,-21 42-16,0 0 15,-22 85 1,22 21 0,21-43-16,-21-21 0,21 22 15,0 84 1,21-21-1,0-106 1,0 0-16,1 1 0,-1-22 0,85 0 16,-1-22-1,-20-20 1,-64 21-16,22 0 0,20-64 16,-63 22-1,-21 63 1,0 0-1,0 0-15,-22 21 16,-20 21-16,42 0 16,21-20-16,0-1 15,21 63 1,63-62 0,-62-22-16,-1 0 0,21 0 0,0 0 15,-20 0-15,147-64 16,-106 1-1,-20-1 1,-43 22-16,21 21 16,-21-1-16,0 44 31,-21-1-31,21 0 0,-21 21 16,21-21-16,-22 1 0,22-1 0,-21 21 15,0 0 1,21 1-16,21-43 47,0-21-47,-21-1 0,22 1 0,-1 0 15,-21 0-15,21 0 0,0 0 0,-21-22 16,42 1 0,-42 21-16,22 21 15,-22 21 1,0 0-16,0 43 15,0-43-15,0 42 16,42-20 0,43-43-1,-43 0-15,191-22 32,-149-20-17,-20-21 1,-43 41-16,0-41 15,-42 84 17,0 0-32,0 106 15,21-63 1,0-43 0,84 0-1,-20-21 1,-43-21-1,-21 0-15,21 0 0,0-64 16,-21 64-16</inkml:trace>
  <inkml:trace contextRef="#ctx0" brushRef="#br0" timeOffset="116273.15">12277 13970 0,'-22'-42'31,"1"42"-31,21 21 15,0 21 1,0-21 0,0 1-16,43 20 15,-22-21-15</inkml:trace>
  <inkml:trace contextRef="#ctx0" brushRef="#br0" timeOffset="117176">12488 14161 0,'0'21'32,"0"0"-32,0 0 15,0 21-15,0 22 16,0-22 0,0-21-16,21 43 15,43-64 1,-43 0-16,21 0 15,-20 0-15,-1 0 16,63-64 0,-84 43-16,22-21 15,-1-43-15,-21 64 16,0 0 0,0 42-1,0 0 1,-21 0-16,21 1 0,-22 83 15,22-62 1,22-43 0,105 0-1,-85-21 1,-21-1-16,0 1 16,-21 0-16,21 0 0,-21 0 0,22-64 15,-22 64 1,-22 42 15,22 0-31,-21 0 0,21 22 16,0-1-16,0-21 15,-21 0-15,21 1 0,0-1 16,0 0 0,0-42 15,0 0-31,0-1 15,21-41-15,22 21 16,-43 20-16,42-41 16,-21 42-16,0 21 0,22-21 15,-43 42 1,21 0-16,-21 0 16,0 0-16,0 0 0,0 85 15,0-21 1,21-85 15,-21-21-15,21 0-16,-21-1 0,42-41 15,1-22 1,-22 43-16,64-43 16,42 22-1,-106 84 1,0 0-16,-21 21 15,0 64 1,0-85-16,0 22 0,0-1 16,0 22-16,-21-1 15,21-42-15,-21 0 0,-1 1 16,22-1-16,-84 0 16</inkml:trace>
  <inkml:trace contextRef="#ctx0" brushRef="#br0" timeOffset="117836.39">1672 15706 0,'0'-21'15,"0"42"-15,0-64 0,0 1 0,0 0 16,0-1-16,-21 22 0,0 0 16,21 0-16,-21 21 0,-22 0 15,1 42 1,21-21-16,0 22 0,-43 126 31,1 43-31,41-128 16,-20 43-16,21-63 0,0-1 15,-22 43 1,43-63 0,22-43-16,-1-22 0,0 1 15,64-127 1,-64 42-1,0 43-15,-21 20 0</inkml:trace>
  <inkml:trace contextRef="#ctx0" brushRef="#br0" timeOffset="118052.72">1482 15663 0,'21'-84'15,"-21"41"-15,-43 234 0,65-255 0,20-84 0,-42 127 0,21 0 16,-21 42-16,0 0 16,0 0-16,21 22 0,0 105 15,-21-106-15,22 22 16,-22-1-16,21 107 15,0-128-15,-21 148 32,0-147-17,-21-43 1,0 0-16,-1-21 16,-105-43-1,85 43-15</inkml:trace>
  <inkml:trace contextRef="#ctx0" brushRef="#br0" timeOffset="119072.14">1185 16108 0,'0'0'16,"21"21"0,43 0-1,42 0-15,-64-21 16,43 0-16,84-21 16,-21-42-1,-84 42-15,-22-1 0,127-126 31,-169 106-15,0 21 0,-63 105-1,63 22 1,0-42 0,0 63-1,42-127 1,43 0-1,-64 0-15,0 0 0,85-64 16,-42-20 0,-1-1-1,-42 43-15,-21 20 0,21-62 16,-21 105 15,0 0-31,0 21 16,0 43-1,0-43-15,0 1 0,43 41 16,-22-62-16,0-22 16,43 42-1,41-42-15,-83 0 16,20-21-16,21-22 0,-20 22 16,63-127-1,-64 0 1,-21 42-1,-21 64-15,0-1 0,0-126 16,0 127 0,0 84-1,0 22 1,0-22-16,0 0 0,0 191 31,0-169-31,0-22 0,0 64 16,0-85-16,0 42 15,21-63-15,0 22 16,85-44 0,-42-41-1,-1 21 1,1-85-16,-43 105 16,-21-20-16,21-43 15,-21 107 1,0-1-1,0 0-15,0 0 16,0 21-16,0-20 0,0 147 16,0-127-1,64 1 1,-43-43-16,0 21 0,127-21 31,-84-43-31,-22 22 0,64-42 16,-85 20-16,0 22 15,-21-21-15,0 21 0,0-22 0,-85-84 32,1 127-17,-22 0 1,-21 64 0,63-43-1,43-21-15,-21 0 16</inkml:trace>
  <inkml:trace contextRef="#ctx0" brushRef="#br0" timeOffset="119242.04">2879 15812 0,'21'0'16,"0"-22"-16,0 22 15,106-21 1,64-21-1,20 21-15,-147 0 0,-1 21 16,107-43 0</inkml:trace>
  <inkml:trace contextRef="#ctx0" brushRef="#br0" timeOffset="121472.94">4254 15981 0,'0'-21'15,"0"42"-15,0-63 0,-21 20 16,0 22-16,0 0 16,0 22-16,21-1 0,0 0 15,0 0-15,-21 64 16,-1-1-1,22-62-15,0 20 16,0-63 15,0 0-31,0-1 16,0-20-16,22 21 0,-1-43 16,-21 43-16,0-21 0,42-43 15,0 22 1,1 63-1,-22 0-15,-21 21 0,42 85 32,-42-22-32,21-62 0,1 41 15,-1-21 1,42 22 0,1-64-1,-1-21-15,-42 0 16,1-1-16,-1 1 0,42-63 15,-20-1 1,-43 64-16,21-64 16,0 64-16,-21 0 0,21 0 15,-21 42 1,0 0-16,0 0 16,0 0-16,0 22 0,0 62 15,0-83-15,42 41 16,-42-42-16,22 0 15,41 22-15,-42-22 0,127-21 32,64-21-17,-106 0-15,-64-22 0,1 22 16,-1 0-16,0 0 0,-21-22 16,1 22-16,-1-106 15,-42 43 1,-64 41-1,43 43-15,-1 0 0,-105 43 16,106 20 0,-1-42-16,22 64 15,21-43-15,-21-21 0,42 106 32,64-127-17,21 0 1,-43-42-16,85-106 31,-105 84-15,-43 22-16,0 63 31,0 0-31,0 43 16,0-43-16,0 43 15,0-22-15,0 21 0,0-41 16,21-1-16,42 21 15,-41-42-15,147 0 32,-127 0-32,64-63 15,-21-1-15,-22 1 16,-42 20-16,1 1 0,62-170 16,-84 64-1,0 63 1,0 43-16,0 21 0,0 0 0,0 42 31,0 21-31,-21 64 16,21-64-16,0 22 15,0-22-15,0 106 16,0-21 0,0-21-16,0-85 15,21 1-15,43-1 16,-43-21-16,64 0 15,-1-43 1,-20-41 0,-43 63-16,0-1 0,43-62 15,-64 41 1,0 65 15,0 20-31,0-21 0,0 0 16,0 22-16,-22 20 15,22-42-15,0 0 16,0 1-16,22-22 16,-1 0-16,0 0 0,42 0 15,-41 0 1,-1-22-16,63-62 16,-20-1-1,-64 43-15,21 21 16,-21-1-16,21 22 15,-21 64 1,0-43 0,0 0-16,0 22 0,0-22 0,-21 42 15,21-42-15,0 22 16,42-43 0,-20 0-16,-1 0 0,106 0 31,-85-43-31,-21 22 15,-21 0-15,0 0 0,0 0 0,-63-85 32,20 42-32,22 43 15,0 21-15,0 0 16,42 0 15,0 0-31,0 0 0,22 0 16,-22 0-16,64 0 15,-43 0 1,0 0-16,64 64 16,-85-43-1,0 42-15,-21-20 16,0 41 0,0-62-16,-42 41 31,21-42-16,21-42 1,0-64 0,21 1-1,64-64 1,-22 84 0,-20 22-16,105-1 15,-42 86 1,-85 63-1,0-43 1,-21 106 15,-21-105-31,0-43 16,-1-21 0,1 0-1,0-21 1,0-43-1,0 43-15</inkml:trace>
  <inkml:trace contextRef="#ctx0" brushRef="#br0" timeOffset="121642.55">7726 15685 0,'0'0'0,"-21"-22"0,21 44 78,-22-22-63,1 0-15,0 0 0,0 0 16</inkml:trace>
  <inkml:trace contextRef="#ctx0" brushRef="#br0" timeOffset="121874.1">6286 15854 0,'0'0'0,"-21"0"0,-21 21 15,63-21 17,0 0-32,0 0 0,1 0 15,20-21-15,0 21 0,85 0 16,106-21-1,-106 0 1,-63 21-16,-1-22 0,1 22 0</inkml:trace>
  <inkml:trace contextRef="#ctx0" brushRef="#br0" timeOffset="123368.98">8953 15896 0,'0'-21'0,"0"42"0,0-63 16,0 21-16,0-22 31,0 65-15,0-1-16,0 85 15,0-85-15,0 42 16,0-42-16,0 22 0,-21-1 15,21-21-15,-21 0 0,21 1 16,21-44 15,0 1-31,1 0 0,-1 0 16,0-21-16,0-1 16,21 1-1,-20-22-15,-22 43 16,21 21-1,0 0 1,-21 21-16,0 1 0,0 62 16,21-41-16,-21-22 0,21 42 15,0-42-15,-21 1 0,64 62 32,-43-84-32,43 0 15,-22 0-15,43-42 16,-64 42-16,63-85 15,-62 64-15,-22-21 16,21-1-16,-21 22 0,21-21 16,-21-22-16,21 22 0,-21 21 15,0-21 1,0 63 0,0 21-1,0 43 1,0-43-16,0-21 0,0 22 0,0-22 15,0 21-15,0 0 16,0 1-16,0-22 0,21 0 16,-21 0-16,21-21 0,1 0 0,20 0 15,-21 0-15,0 0 0,0 0 16,1-21-16,-1 0 0,0 21 0,42-42 16,-41 20-16,-1-20 0,0 21 15,0 0-15,-21-22 0,21-20 16,0 21-16,-21 20 0,22-41 15,-22 84 17,-22 0-32,1 0 15,21 22-15,-21-22 0,21 0 16,0 21-16,0-20 16,0-1-16,0 21 0,21-21 15,0 0-15,1 22 0,-1-22 16,0-21-16,0 21 0,0-21 15,22 0-15,41 0 16,-63 0-16,22-21 0,-1-21 16,-21 20-16,22 1 0,-22 0 15,0-21-15,0-1 0,21-41 16,-20 41-16,-1 1 0,42-212 31,-42 127-31,-21 64 16,0 41-1,-63 65 1,63-1-16,-21-21 16,0 64-16,21-43 0,0 1 15,0 189 1,42-62 0,21-64-1,-20-64 1,168-21-1,-168-42-15,20-21 16,43-43 0,-42-21-1,-43 43-15,21-22 16,-21 21-16,-21 22 0,0 0 16,21-22-16,-21 22 0,0 0 0,0-1 15,0 1-15,-21 42 16,0 21-1,0 0-15,-21 85 16,20-64-16,1 85 16,21 64-1,0-64 1,43-42 0,41-1-1,1-63 1,-64-21-16,21 0 0,-20 0 15,-1 0-15,21-21 0,22-42 16,-22-22 0,-42 43-16,0 21 0</inkml:trace>
  <inkml:trace contextRef="#ctx0" brushRef="#br0" timeOffset="123597.71">10054 15494 0,'-21'0'15,"42"0"-15,-63 0 0,21 0 0,-1 0 16,22 21-16,-21-21 16</inkml:trace>
  <inkml:trace contextRef="#ctx0" brushRef="#br0" timeOffset="125366.51">4318 17336 0,'0'0'0,"0"21"31,21-21 16,-21-21-47,21 21 0,-21-22 15,0 1-15,0 0 16,0 0-16,0 0 0,0 0 16,-21-22-1,21 22-15,-42-21 16,21 42-16,-1 0 0,-41 0 16,42 0-16,-149 106 31,65 21-16,105-43-15,21 43 32,21-106-17,43-21-15,-43-21 0,127-85 32,-20 1-17,-65 20-15,-41 43 16,-22-22-16,63-148 15,-62 64 1,-22 85 0,0 42-16,-22 21 15,1 42-15,21 64 16,0 0 0,0-64-16,0 21 0,21 128 15,22-128 1,-22-20-16,42 20 15,-41-42-15,83-21 32,-41 0-32,-43-21 0,0 0 15,22 0-15,-22 0 0,0 0 16,21-106 0,-42 84-16,0 22 15,0 0-15,0 42 16,0 43-1,0-1 1,0-21 0,0 1-16,21-22 15,-21 0-15,22 0 0,20-21 16,21 0 0,-41 0-16,-1-21 0,0 0 15,-21 0-15,0-43 16,-21 22-1,-43-22 1,64 43-16,-21 0 0,0-21 31,21 21-31,21 21 16,0 0-16,0-22 0,22 22 16,-22-21-16,212 21 15,-106 64 1,-21-1-1,-64 43 1,-42-85-16,0 85 16,0-85-16,-21 22 15,0-43 1,21-22 15,0-41-15,42-43-16,0 43 15,-21 20-15,1 1 16,105-64 0,-64 64-16,1 42 15,-43 21-15,0 0 16,-21 64 0,21-1-1,-21-62-15,21 62 0,-21-41 16,64 20-1,20-42 1,-20-21 0,-22 0-16,1 0 0,-1 0 0,106-63 15,0-1 1,-42-20 0,-85 41-16,22-20 15,-43 42-15,0-22 0,-43 1 31,1 42-15,21 0-16,-43 63 16,64 43-1,0-21 1,21-22-16,1-41 16,-1-22-16,42 42 15,1-42 1,-22 0-16,-21 0 15,0 0-15,-21-21 0,0 0 16,0-1 0</inkml:trace>
  <inkml:trace contextRef="#ctx0" brushRef="#br0" timeOffset="125525.41">7070 17314 0,'0'22'16,"21"-22"-16,-21 21 31,-21-42 0,-1 21-31,1-22 16,21 1-16</inkml:trace>
  <inkml:trace contextRef="#ctx0" brushRef="#br0" timeOffset="126764.16">14690 14478 0,'0'0'0,"-43"-21"0,22 21 0,0 0 16,0 0-16,0 0 0,-22-21 15,22 21 1,42 0 0,0 0-16,22 0 0,-22 0 15,64-21-15,63-1 16,-64 22-1,-41 0-15,-1-21 0,64 21 32,-85 0-32,43-21 0,-64 0 31,-22 21-31,1 0 16,0-21-16,-42 0 15,-43 21 1,85-22-16,-22 22 15,43-21 1,21 21 0,1 0-16,-1 0 15,0 0-15,0 0 16,0 0-16,0 0 0,43 85 16,-43 0-1,-21-43-15,0 0 16,0 64-16,-63 0 15,-1-64 1,43 1-16,0-22 0,0-21 16,21 42-1</inkml:trace>
  <inkml:trace contextRef="#ctx0" brushRef="#br0" timeOffset="127483.91">15981 14499 0,'0'0'0,"0"-106"31,0 85-31,0 42 31,0 1-31,0-1 0,0 21 0,0 0 16,0 1-16,0 63 15,0-64-15,0 43 16,-21-22 0,21-42-16,0 0 0,0 1 15,0-44 17,21 1-32,0 0 15,-21 0-15,21 0 0,0 0 16,43-106-1,-1 63 1,-42 43-16,43 106 31,-43-22-15,0 22-16,0-64 16,1 21-16,41 22 15,1-64 1,-43 0-16,0 0 15,21 0-15,-21-21 0,85-64 16,-42-21 0,-64 64-16,21-43 15,-21 43-15,0-1 0,-21-105 16,21 106 0,0 21-1,-21 21-15,21 21 0,0 21 31,0-21-31,21 22 0,-21-1 0,21-42 16,0 42-16,0-42 0,22 0 16</inkml:trace>
  <inkml:trace contextRef="#ctx0" brushRef="#br0" timeOffset="128156.52">17335 14393 0,'0'0'0,"0"-21"16,0 0-16,0 0 15,-21 42 1,21 0-16,0 0 16,0 22-16,0-1 0,-42 64 15,42 21 1,-21-106-16,0 64 16,21-64-16,0 0 0,0 0 15,21-21 16,-21-21-31,21 21 0,-21-21 0,21-43 16,21-41 0,-42 83-16,22-20 15,-1-64-15,0 64 0,-21 21 16,42-64 0,-21 64-16,64-43 15,-64 43-15,22 21 0,-22 0 16,0 21-16,42 43 15,-41 63 1,-22-64-16,0-41 16,-43-1-16,22 0 0,-21 21 15,21-21-15,-43 1 16,43-22 0,0 0-16,42-22 15,42 22 1,-41-21-16,41 21 15,-42 0-15,85 43 32,-64-22-32,1 21 0,-22 22 15,-21-43-15,0 0 16,-85 64 0,64-85-16,-64 21 15,-20-21 1,20 0-1,43 0-15,20 0 16,22-43 0,64 1-1,-22 21-15,-21 0 0,64-22 16</inkml:trace>
  <inkml:trace contextRef="#ctx0" brushRef="#br0" timeOffset="128415.37">18288 14478 0,'0'0'15,"21"0"1,0 0-16,43-21 16,20 0-1,1 0 1,42 21 15,-148 0 0,0 0-31,0 21 16,-1-21-16,-20 0 16</inkml:trace>
  <inkml:trace contextRef="#ctx0" brushRef="#br0" timeOffset="128631.25">18521 14499 0,'0'0'0,"0"43"16,-43 84-1,43-22 1,-42-41 0,-21 84-1,63-84 1,-22-43-1,22-42 17,0-1-32</inkml:trace>
  <inkml:trace contextRef="#ctx0" brushRef="#br0" timeOffset="130353.84">19452 14859 0,'0'21'16,"21"0"-16,-21 1 16,21-22 15,22-22-15,63-83-1,-1 20 1,-62 43-16,20-22 15,64-84 1,-84 84-16,41-84 16,-63 85-16,-63-1 31,-21 107-15,20 62-1,64 192 1,1-213-1,41 22 1,1 0 15,-128-106-15,-21-21 0,-84-106 15,169 106-31,-21 0 15,21 148 17,21-106-32,21 21 15,64 0 1,-63-42 0,189 0-1,-83-21 1,-22-42-1,-106 42-15,63-128 16,-41 22 0,-43 85-1,-21 106 17,-43 41-17,64-41-15,0-1 16,0-41-16,0-1 0,85 63 31,-22-84-15,43 0-16,42-63 31,-105-1-15,-22-63-16,-42-105 31,-1 210-31,-62-62 15,-1 84 1,43 0-16,-22 42 16,22-21-16,-64 149 15,85-128-15,21 64 16,42-64 0,-21 0-16,191 43 31,-148-85-31,41 0 0,65 0 15,147-63 17,-232 20-17,21-84-15,-106-63 32,-43 126-17,-41 64 1,-107 106-1,107-21 1,-1 21 0,85 21-1,42-85 1,43-42 0,-64 0-16,106-21 15,-63-43 1,-1-20-1,-63 62-15,0 1 16,21-42 0,-42 63-1,0 63-15,0 85 32,21-84-17,63-22 1,64-42-1,-42-21 1,21-21 0,-64 21-16,64-149 15,-85 64 1,-21 64 0,21 21-16,-21 21 31,-42 106-16,-22 42 1,-20 21-16,-43 212 31,106-169-15,-1-64 0,22-84-1,0 63 1,0-149-1,43-20 1</inkml:trace>
  <inkml:trace contextRef="#ctx0" brushRef="#br0" timeOffset="130651.29">22077 15028 0,'0'0'0,"42"-296"31,-42 254-31,21-1 15,22-20-15,126 42 32,-63 63-17,-64 43 1,-127 42 0,-42-64-1,-21-20 1,-21-43-1,105 0 1,86 0 15,-1-22-31,21 1 0,0 0 16</inkml:trace>
  <inkml:trace contextRef="#ctx0" brushRef="#br0" timeOffset="131337.1">22839 14288 0,'0'0'0,"21"-22"0,-21 1 0,0 0 31,0 42 1,-21 0-32,21 22 0,-21-1 15,21-21-15,-43 85 16,22-21-16,0-43 0,0 0 16,0 1-16,-1-22 0,1 21 0,0-21 15,-21 43 1,21-64-1,21-21 1,0 0-16,0-43 16,42-42-1,-21 64-15,21-64 16,-20 64-16,20-22 0,148-126 31,-41 169-15,-44 63-1,-20 148 1,-85-147-16,0 41 16,0 22-1,-21 21 1,-21-106 0,-1-21-1,22 0-15,-42 0 16,41-21-16</inkml:trace>
  <inkml:trace contextRef="#ctx0" brushRef="#br0" timeOffset="131925.22">22775 14605 0,'-21'-21'0,"21"0"15,85 0 17,-43 21-32,-148 63 0,276-148 15,-128 85-15,43 0 0,-43-21 0,64 21 16,-43-21-16,191-21 31,-106-22-31,-42 1 16,-85-22 15,-42 85-15,21 21-1,-21 0-15,-21 128 16,21-65-1,-1 43 1,22-84-16,0-22 0,0 42 16,-21-42-16,21 1 0,0 20 15,-21-42 1,21-21 0,0 0-1,0-1-15,0 1 0,0-63 16,42-43-1,-20 84-15,-1-20 16,85-85 0,-22 84-16,-63 64 15,64-21-15,-64 21 0,43 0 16,-43 21-16,0-21 16,-21 42-16,0 43 15,-42-21-15,21-43 16,-22 0-16,-41 42 0,41-41 15,1-1-15,-85 0 16,106-21-16,-43 21 16,85-21-1,64 0 1,21-21 0,-21 0-16</inkml:trace>
  <inkml:trace contextRef="#ctx0" brushRef="#br0" timeOffset="132176.07">24701 14245 0,'0'0'0,"0"-42"31,-21 63-15,0 0-1,21 0-15,0 1 0,0-1 16,-42 127-16,21-127 15,21 21-15,0 22 16,-22 21 0,22-64-16,0 0 0,0 0 15,0 0 1,-21-42 15</inkml:trace>
  <inkml:trace contextRef="#ctx0" brushRef="#br0" timeOffset="132364.96">24384 14732 0,'0'0'16,"-21"0"-16,-43 0 16,64 21-1,64 0 1,63-21 15,-64 0-31,-20 0 0,-22 0 16,21-21-16,64 0 15,-43-42 1,-41-43 0,-22 85-16</inkml:trace>
  <inkml:trace contextRef="#ctx0" brushRef="#br0" timeOffset="132550.85">24638 14203 0,'0'0'15,"-42"-42"16,42 20-15,21 22-16,0 0 16,0 0-16,0 0 0,0 0 0,22 0 15,84 0 1,21 22 0,-63-1-1</inkml:trace>
  <inkml:trace contextRef="#ctx0" brushRef="#br0" timeOffset="132801.71">25442 14542 0,'0'63'16,"0"-42"-1,0 0-15,0 1 0,0-1 16,0 0-16,-21 21 0,0-21 0,0 1 16,-43 41-1,22-42-15,-85 43 16,85-64-16,20 0 16,-126 21-1</inkml:trace>
  <inkml:trace contextRef="#ctx0" brushRef="#br0" timeOffset="134266.92">19050 14838 0,'-21'0'109,"21"21"-78,0 0-31,0 0 16,0 1-16,0-1 0,0 42 31,-21-42-31,21 1 0,-22-22 16,1 0-16,-42 0 15</inkml:trace>
  <inkml:trace contextRef="#ctx0" brushRef="#br0" timeOffset="134797.62">16573 15917 0,'22'-42'0,"-44"84"15,65-105-15,-43 21 0,21-22 16,-21 22-16,21 21 0,0-22 16,-21 22-1,0 42-15,0 0 16,0 1-16,0-1 0,-63 127 16,20 0-1,43-84-15,-21-22 0,0 21 16,21-20-16,0-1 0,0 85 31,0-106-31,0 22 16,21-43-16,0 0 15,1-22-15,-22-41 32,0 42-32</inkml:trace>
  <inkml:trace contextRef="#ctx0" brushRef="#br0" timeOffset="134949.53">16383 16214 0,'0'-21'16,"0"42"-16,21-42 16,21 21-1,-20-22-15,126 1 16,-106 21-16,43-21 16,-43 0-16,22 0 15,-22 21-15,-21-21 0,43-1 16</inkml:trace>
  <inkml:trace contextRef="#ctx0" brushRef="#br0" timeOffset="136722.42">17103 16193 0,'42'21'31,"-21"-21"-31,0 0 16,0-21-16,1-1 0,-1 22 0,0-21 15,64-42 1,-85 20 0,0 22-16,0-42 15,0 42-15,-22 21 16,1 0-16,0 0 0,0 21 16,-43 0-16,43 21 15,-42 43 1,20 42-16,43-21 31,85-64-15,21-42-16,-21 0 15,-22 0-15,212-127 32,-190 64-17,-43 20-15,22-41 16,-64 41-16,-21 43 15,-43 0 1,-21 64 0,85 20-1,0-62 1,0-1-16,0 0 0,22 0 0,41 43 16,-21-22-1,-63-42 16,0 0-15,0-21-16,-43 0 16,1-22-1,42 43-15,0-21 0,-1 21 16,22 21 0,0 22-1,43-1 1,-22-21-16,21 0 15,1 0-15,41-21 16,-41 0-16,-22 0 0,42 0 16,-20 0-16,126-105 15,-84 20 1,-64 43-16,0-22 16,64-190-1,-22 106 1,-63 127-16,21 0 15,-21-1-15,21 1 0,-21 42 32,0 64-32,-42 0 15,21-22-15,0-20 0,-22 168 32,43-147-17,22 20-15,-1-62 16,0-1-16,21 0 0,-21-21 15,1 0-15,83-21 16,-20-22 0,0-41-1,-64 63-15,0-22 0,0-20 16,0 42 0,-21 42-1,0 0-15,0 0 16,0 43-16,0-1 15,0 1 1,0-43-16,43 0 16,41 0-1,-62-21-15,126 0 0,-106 0 16,0 0-16,1-21 0,-22 21 16,85-64-1,-85 43-15,-21-21 16,0 21-16,0-22 0,-21 65 31,-22-1-15,43 0-16,-42 21 15,21-21-15,21 1 0,-21 41 16,21-42 0,21-21-1,0-21 1,0 0-16,0 0 0,1 21 0,41-64 31,22-20-31,-22 20 16,-42 43-16,-21 42 31,0 21-15,-21 1-16,21-22 15,0 21-15,0-21 16,0 1-16,43 20 15,20-21 1,64-21 0,21 0-1,-105 0-15,-1-21 0,85-43 16,-85-20 0,-42-22-1,0 85-15,0 0 0,-84-22 16,62 43-1,-41 0-15,-1 21 16,43 1-16,21-1 16,-42 63-1,42 1 1,0-43-16,21 1 0,-21-22 16,21 106-1,22 21 1,-43 0-1,-106 149 1,42-213 0,-63 1-1,106-85-15,-21 21 0,-64-21 16,85 0-16,0 0 16,-1-63-1,44-64 16,20 42-31</inkml:trace>
  <inkml:trace contextRef="#ctx0" brushRef="#br0" timeOffset="136932.48">19664 15917 0,'0'0'0,"0"-21"0,-21 21 0,21-21 15,-22 21-15,22-21 16,-21 21 0,42 0 15,-21-21 0,-21 21-31</inkml:trace>
  <inkml:trace contextRef="#ctx0" brushRef="#br0" timeOffset="137146.35">18415 16002 0,'0'0'16,"0"21"-16,42-21 15,-21 0-15,1 0 16,20 0-16,85-21 15,85 21 1,-107-21 0,-41 21-16,-22 0 0,212-21 15,-84 21 1</inkml:trace>
  <inkml:trace contextRef="#ctx0" brushRef="#br0" timeOffset="137347.76">21167 16362 0,'21'21'16,"-21"0"-1,21-21-15,0 0 16,0 21-16,0-21 15,1 0-15</inkml:trace>
  <inkml:trace contextRef="#ctx0" brushRef="#br0" timeOffset="140335.51">26289 14499 0,'21'-21'0,"-42"42"0,63-63 16,-21 21-16,1 0 0,-1-22 0,63-84 31,-84 43-16,22 62-15,-65 86 32,1 63-17,21-21-15,0 0 16,-1-64-16,22 0 0,-42 106 31,0-84-31,42-43 16</inkml:trace>
  <inkml:trace contextRef="#ctx0" brushRef="#br0" timeOffset="141108.23">26310 14415 0,'0'0'16,"21"-64"-16,0 22 0,-21-1 0,43-41 15,-22 41-15,21-41 16,1 41-16,-22 22 0,148-42 15,-21 63 1,-105 0 0,-1 21-16,-21 21 0,21-21 0,-63 149 31,0-149-31,-21 0 0,-85 64 16,63-64-16,22-21 15,-106 42 1,63-42-1,64 0-15,0-21 16,21 0-16,42 21 16,22 85-1,-1-1 1,1-41 0,-43-1-16,0-21 0,85 64 15,-22-64 1,-41-21-16,-1 0 0,0 0 15,1 0-15,-1 0 0,0 0 0,85-64 16,-63 22 0,-64 21-16,21-43 15,-21 22-15,0 0 16,0-64 0,-21 85-1,0 42-15,0 0 16,-1 0-16,22 43 15,-21-22-15,0 43 16,21-1 0,0-62-16,21-1 0,22 0 15,20-21 1,-42 0-16,22 0 16,-22-21-16,0 0 0,42-64 15,-41 64-15,41-64 16,-42 43-16,22-1 15,-22 22-15,42 85 32,-63 20-17,0 22 1,-63-21-16,42-64 0,-1 0 16,1 22-1,-42-1-15,42-42 16,21-21-1,0 0 1,21-1-16,0 1 0,0 0 16</inkml:trace>
  <inkml:trace contextRef="#ctx0" brushRef="#br0" timeOffset="141332.45">27940 14245 0,'0'0'0,"21"-21"0,-21-42 15,0 84 1,0 0-16,-63 148 31,20-42-15,22-21-1,21-21-15,-21-43 0,0 0 32,21-20-17,0-44 1,0 1-16,0 0 15</inkml:trace>
  <inkml:trace contextRef="#ctx0" brushRef="#br0" timeOffset="141476.54">27538 14499 0,'42'21'15,"-84"-42"-15,42 0 16,21 0-16,0 21 0,21 0 16,43 0-1,-64 0-15,43 0 0,126 0 16,-42-21-1,-63 0 1,-43 21-16</inkml:trace>
  <inkml:trace contextRef="#ctx0" brushRef="#br0" timeOffset="142096.19">28533 14499 0,'0'0'0,"-22"-42"0,22 0 0,0 20 0,0-20 16,0 21-16,0 0 15,43 21-15,-43 21 0,-21 42 32,-22 1-32,43-22 15,-63 85-15,42-106 16,-64 149-1,64-128 1,21-21 0,21-42-1,0 0-15,-21 0 0,21-43 16,0 22-16,-21 0 16,64-128-1,21-63 1,-22 191-1,-42 42 1,0 21-16,22 106 16,-22-84-1,42 189 1,-20-105 0,-22-84-1,-21 41 1,-21-84-16,-22 0 0,22 0 15,0 0-15,-21 0 0,-1-21 16</inkml:trace>
  <inkml:trace contextRef="#ctx0" brushRef="#br0" timeOffset="142549.22">28363 14711 0,'0'0'16,"43"42"-16,-86-84 16,64 42-1,22 0 1,-22 0-16,106 0 15,-85 0-15,149 0 0,84 0 32,-148-21-32,21-43 15,-106 43-15,1 0 16,-43-64 0,-64 64-1,1 21 1,42-21-16,-85 63 15,106 22 1,21-1 0,106 1-1,-64-22 1,43 0 0,-63-20-16,-22-22 0,0 21 0,-21 0 15,-21 0 1,-22-21-16,1 0 0,-106 0 15,84 0-15,-126 42 16,63-42 0,106-21-16,21 0 15,-21 21-15,21-21 0,42 0 16,21 0 0,1 21-16,42-43 0,-43 43 0,1-21 15</inkml:trace>
  <inkml:trace contextRef="#ctx0" brushRef="#br0" timeOffset="142674.15">30099 14605 0,'21'-21'0,"-42"42"0,63-42 0,-42 0 0,0 0 15,0-1-15,0 1 16,0 0-16,-84 0 16</inkml:trace>
  <inkml:trace contextRef="#ctx0" brushRef="#br0" timeOffset="142928.63">29972 14436 0,'-64'63'31,"64"-42"-31,-21 43 16,106-212-16,-170 317 0,85-148 0,0 0 0,21 22 16,-21-22-16,22 0 0,41 43 31,1-22-31,-22-21 16,-42 0-16,-64-21 31,1 0-16,21 0-15,-107 0 0,107 0 16,0 0-16,-43-21 16,64 21-1,21-21 1,21 0-16,0 0 0,64 21 16,-43-22-16,1 22 0</inkml:trace>
  <inkml:trace contextRef="#ctx0" brushRef="#br0" timeOffset="142993.59">30247 14669 0,'42'0'16,"-20"-22"-16,-149 65 0,190-64 0,1-22 16</inkml:trace>
  <inkml:trace contextRef="#ctx0" brushRef="#br0" timeOffset="143173.49">30353 14605 0,'0'21'16,"-21"22"0,21-22-16,0 21 15,0 22 1,21-255-16,-42 424 0,21-212 0,21 0 15,21-21 1,22 0 0,-43 0-16,21-42 15,-21 42-15,1-21 0,-1-22 16,0 1-16,0 21 0,0-64 16</inkml:trace>
  <inkml:trace contextRef="#ctx0" brushRef="#br0" timeOffset="143620.85">30692 14584 0,'0'63'15,"-22"22"1,44-233-16,-44 317 0,22-105 16,0-43-16,0 0 0,22 0 15,-1 0 1,0 1-16,0-22 0,0 0 31,0 0-31,1-43 16,20-20-16,-21 20 15,43-84 1,20 43 0,1 41-1,105 86 1,-168 41 0,-22 1-1,0-64 1,0 0-16,-22 1 0,1-1 0,-42 21 15,42-42 1,-1 0 0,22-21-1,0 0-15,0 0 16,0-1-16,43-41 0,20-22 16,-42 64-16,1 0 15,62-43 1,-20 43-1,-22 21-15,-21 0 16,0 0-16,-21 43 16</inkml:trace>
  <inkml:trace contextRef="#ctx0" brushRef="#br0" timeOffset="143932.84">31623 14711 0,'21'0'31,"0"0"-31,0 0 0,1 0 0,62-42 16,1 20 0,-22-20-1,-63 21 1,-21 21 0,-21 0-16,21 0 15,0 21-15,-1 0 0,1-21 16,0 21-16,-21 43 15,21-1 1,-1-41-16,22-1 0,0 0 16,0 0-16,22-21 15,41 0 1,-21 0 0,-20 0-16,20 0 0,43 0 15</inkml:trace>
  <inkml:trace contextRef="#ctx0" brushRef="#br0" timeOffset="144465.85">32533 14690 0,'21'-43'16,"-42"86"-16,63-107 0,-42 43 0,0 0 0,0 0 16,22 21-1,-65 0-15,22 0 16,-106 42-1,85-42-15,-22 42 16,43 1-16,-21-1 16,-1 85-1,43-85 1,0-20-16,43-22 31,-22 0-31,0 0 0,127-43 31,-21-41-15,-84 41-16,20-63 16,43-169 15,-106 191-31,0 62 16,-85 149 15,43 0-16,21-42 1,0 42-16,21-85 16,0 1-16,0-22 0,63 42 15,1 1 1,-43-43-16,0-21 0,0 0 16,0 21-16,43-21 31,-22-21-16</inkml:trace>
  <inkml:trace contextRef="#ctx0" brushRef="#br0" timeOffset="144667.76">32914 15071 0,'0'0'0,"-21"0"16,0 0 78,0 0-94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5:01:47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3450 0,'21'0'15,"1"-21"-15,-1 21 0,0-42 16,21 21 0,64-85-1,-64 85-15,-20-1 0,20-20 16,-42-21 0,0 41-16,-21 22 15,0 0-15,-1 0 0,-62 0 16,41 0-16,1 22 0,-212 168 31,148-42-15,85-42-1,148 63 1,42-105 0,-63-1-1,-63-20-15,105 105 16,-148-85-1,0-20-15,-64 20 16,22-42-16,-276 64 16,43-85-1,233-21 1,-149-106 0,191 0-1,0 21 1,43 85-16,126-85 31,-127 85-31,64-21 0,0-1 16</inkml:trace>
  <inkml:trace contextRef="#ctx0" brushRef="#br0" timeOffset="356.79">4762 4001 0,'0'0'0,"22"0"0,-1 0 16,0-22-1,0 1-15,0 0 0,0 21 0,22-63 16,-22 41-16,42-62 16,-63-1-1,0 22 1,0 41-16,-127 65 31,43 41-15,20 22-1,22 0-15,21 127 32,21-212-32,21 0 15,64 0 1,105-105-1,-105 20 1</inkml:trace>
  <inkml:trace contextRef="#ctx0" brushRef="#br0" timeOffset="1318.24">5651 3090 0,'0'-21'0,"0"42"0,-21-42 16,0 21-16,0 0 15,-43 106-15,22-21 16,-21 105 0,41-126-16,22-1 0,-63 107 31,63-22-31,0-106 16,0 43-16,0-64 0,0 0 15,106 21 1,-43-42-1,-42 0-15,22-21 0,-1 0 16,0 0-16,-20 0 0,105-85 16,-85 42-1,-42 43-15,0-21 0,0 21 16,0-22-16,-21 43 0,-64 0 16,-42 22-1,42 62 1,64-63-16,0 43 15,21-43-15,42 106 32,22-127-17,21 0-15,-43 0 0,0 0 16,149-63 0,-85-1-1,-64 43-15,43-43 0,-64 22 16,-21-21-1,-21 84 1,-1 0 0,22 0-16,-21 0 0,-42 64 15,63-43-15,-21 1 16,-1 20 0,44-63-1,-1 0 1,21-21-16,0-21 15,-20-1-15,-1 22 0,85-85 32,-85 64-32,0 21 0,42 0 15,-41 21-15,-1 0 0,-21 63 32,0 1-17,21-22-15,0-21 16,-21 0-16,64 0 15,-43-21-15,21 0 16,0 0-16,22-21 16,-22 21-16,106-84 15,-105 41 1,-22 22-16,0-21 16,-21 21-16,21-1 0,0 22 15,1 43 1,-22 20-1,21-42-15,0 1 0,42 41 32,-41-63-32,-1 0 0,63 0 15,-62 0-15,-1 0 16,21-42 0,-42-22-1,0 43-15,-21 0 0</inkml:trace>
  <inkml:trace contextRef="#ctx0" brushRef="#br0" timeOffset="1469.15">7154 3471 0,'0'0'0,"-21"0"15,0 0-15,0 0 16,21 22 0,0-1-1,0 0 1,21-21-16,21 21 15,-21 0-15,1-21 0</inkml:trace>
  <inkml:trace contextRef="#ctx0" brushRef="#br0" timeOffset="1970.87">7451 3683 0,'0'0'0,"0"42"15,0-20-15,0-1 0,0 0 16,0 0-16,0 43 15,0-22 1,42-21 0,-21-21-16,64 0 15,-22 0 1,-42-21-16,1 21 0,41-42 16,-42 20-16,0 1 0,64-85 31,-43 64-16,-20 42-15,-22 21 16,0 0-16,0 128 31,0-107-15,0-21 0,42-21-16,-21 0 15,0 0-15,43-42 16,-1-22-16,-20 43 15,-22 0-15,21-43 16,0 43-16,-20 0 0,41 21 16,1 0-1,-64 42 1,21 1-16,-21-22 0,42 106 16,0-85-1,-42-21-15,43 1 16,-22-1-16,0 0 15</inkml:trace>
  <inkml:trace contextRef="#ctx0" brushRef="#br0" timeOffset="2602.51">2709 5567 0,'0'-21'15,"21"21"17,1 0-32,20 21 15,-21-21-15,85 21 16,84-21-16,-105 21 15,402-21 1,-191 0 0,-126 0-16,211 0 15,-191-21-15,1080 0 16,-635 21 0,-21 0-1,-43 0 1,-401 0-16,-1 0 0,254 0 15,-190 0 1,-127 0-16,85 0 16,-149 0-16,0 0 0,-21 0 15,1 0-15,-1 0 0,0 0 32,-21-21-17,-21 0 1,0-1-1,-1 1-15,1 0 16</inkml:trace>
  <inkml:trace contextRef="#ctx0" brushRef="#br0" timeOffset="2846.37">9102 5271 0,'0'0'0,"-22"0"15,22-22 1,22 22 15,-1 0-31,63 0 16,-62 22-16,-1-1 15,42 42 1,-42 1 0,-21-1-16,0-42 0,-21 1 15,-148 83 1,-22-41-1,-84-43-15</inkml:trace>
  <inkml:trace contextRef="#ctx0" brushRef="#br0" timeOffset="3466.01">3006 5249 0,'0'0'0,"-22"0"16,22-21-16,0 0 16,-21 0-16,21 0 15,-21 21 17,21 21-32,-21 0 15,0 0-15,-22 43 16,1-43-16,-43 42 0,43-20 15,0-22-15,-64 64 16,42-43 0,86-42-1,-1 0-15,21 0 16,0 0-16,85 0 16,0 0-1,-63 0-15,-22 0 0,106 0 16,-105 0-16</inkml:trace>
  <inkml:trace contextRef="#ctx0" brushRef="#br0" timeOffset="5440.59">17441 3217 0,'0'0'0,"0"-21"16,0 0-16,0 0 16,0 0-16,0 0 15,-21 21 1,0 0-16,-64 127 31,85-43-15,-21-41-16,0 62 15,0-62-15,0 147 16,21-105 0,-22-43-16,22 43 15,0-64-15,0 0 0,0 22 16,0-65 15,0 1-15</inkml:trace>
  <inkml:trace contextRef="#ctx0" brushRef="#br0" timeOffset="5743.42">17230 3450 0,'0'-42'0,"0"84"0,0-126 16,0 41-16,0 22 16,0-21-16,42-85 15,21 84 1,64 1-16,-84 42 15,20 0-15,64 0 16,-42 85 0,-64 42-1,-21-85-15,-148 212 32,84-190-32,-20-1 15,63-63-15,21 21 16,21-21-1,0 0 1,0 0-16,0 0 0</inkml:trace>
  <inkml:trace contextRef="#ctx0" brushRef="#br0" timeOffset="6080.24">17907 3620 0,'0'0'0,"0"21"31,0 0-16,-21 0-15,-22 43 16,43 41 0,0-62-1,0-22 1,85-21 0,0-21-1,-64 21-15,0-21 16,0-1-16,0 1 0,1-63 15,-22 62-15,-43-20 16,-20 0 0,42 42-16,21-21 0,-43 21 31,22 0-31,21 21 16,0 0-1,21-21-15,0 0 0,1 0 16,-1 0-16,42 0 0</inkml:trace>
  <inkml:trace contextRef="#ctx0" brushRef="#br0" timeOffset="6372.99">18436 3620 0,'0'0'0,"0"-22"0,-21 22 16,0 0-16,-22 0 0,-20 0 16,21 22-1,-1-1-15,-20 21 16,63-21-16,0 0 15,21 1-15,64 20 16,-64-42-16,21 21 16,-21 0-16,22-21 0,-22 21 15,42 22 1,-63-22-16,-21 0 16,0-21-16,0 0 15,-64 21-15,43-21 16,-1 0-16,-41 0 15,63-21 1,21 0-16,0 0 0,21 21 16,0-21-16,0-1 0</inkml:trace>
  <inkml:trace contextRef="#ctx0" brushRef="#br0" timeOffset="6596.86">18732 3344 0,'22'-21'16,"-44"42"-16,65-63 0,-22 21 0,0 0 0,0 21 15,-21 21 1,0 0-16,0 0 0,0 22 16,0 20-1,-63 43-15,20 21 16,43-106-16,0 0 16,0 22-1,0-1-15,22-42 16,-1 0-16,0 0 15,-21-21 1</inkml:trace>
  <inkml:trace contextRef="#ctx0" brushRef="#br0" timeOffset="6743.78">18648 3683 0,'-43'0'16,"86"0"-16,-86-21 16,65 21-1,-1 0-15,148 0 31,22 0-15,-22 0 0</inkml:trace>
  <inkml:trace contextRef="#ctx0" brushRef="#br0" timeOffset="6952.56">19854 3725 0,'-21'0'31,"-21"43"-15,-1 105-1,1-63 1,42-43-16,-21 0 16,0-21-16,21 1 0,0 20 15,42-42 1,-21 0-16,0-21 0</inkml:trace>
  <inkml:trace contextRef="#ctx0" brushRef="#br0" timeOffset="7512.12">20362 3366 0,'0'0'0,"21"-22"0,-21-20 15,0 21-15,0 0 0,0 0 16,0 63-1,0 21 1,0 64-16,0-84 16,-21-1-16,-21 85 15,42-106-15,-21 64 16,21-43 0,0-63 15,0 0-31,0-21 15,0 20-15,0-20 0,21 21 16,64-127-16,-64 105 16,21 1-16,-21 0 0,85-64 15,-64 64-15,149 20 32,-106 22-17,-64 22-15,-106 41 31,22-21-15,-1-42-16,-63 64 16,85-43-16,21-21 0,-43 64 15,64 20 1,21-20 0,0-43-16,1 0 0,62 43 15,-20-22 1,-43-42-16,0 0 15,21 21-15,-20-21 0,62 0 32,-63 0-32,43-42 15</inkml:trace>
  <inkml:trace contextRef="#ctx0" brushRef="#br0" timeOffset="7768.97">21357 3260 0,'0'0'0,"0"-21"0,21-22 16,-21 64 15,-21 22-31,21-22 16,-21 21-16,21 1 0,-64 126 15,43-106 1,0-20-16,21 63 15,0-64 1,0-21-16,0 0 16,0-42 15</inkml:trace>
  <inkml:trace contextRef="#ctx0" brushRef="#br0" timeOffset="8049.81">21294 3366 0,'0'0'0,"-22"-22"0,22 1 16,0 0-16,0-21 16,22 21-16,41-22 15,1 43 1,-22 0-16,0 0 0,170 64 31,-149 20-15,-63-41-16,0 41 0,0-20 15,0-22-15,-84 106 32,63-105-32,-22-1 15,22-42-15,0 0 16,-21 0 0,20 0-16</inkml:trace>
  <inkml:trace contextRef="#ctx0" brushRef="#br0" timeOffset="8226.91">21167 3598 0,'0'0'0,"0"-21"15,21 21-15,21 0 0,22 0 16,-22-21-16,85 21 16,-21 0-1,-64 0-15,0 0 0,107 0 16,-128 0-1</inkml:trace>
  <inkml:trace contextRef="#ctx0" brushRef="#br0" timeOffset="8698.56">18330 4128 0,'0'0'0,"-21"21"0,-21-21 15,21 0-15,42 0 16,21 0 0,0 0-16,1 0 0,41 0 0,-20 0 15,126-21 1,191-1-16,-211 1 16,168 21-16,-168-21 15,782-21 1,-634 21-1,84 21-15,-296 0 16,-22 0-16,149 0 16,-190 0-16,41 0 15,-41 0 1,-43 42 0,0-21-1,-22-21-15,1 21 0,-106 22 16</inkml:trace>
  <inkml:trace contextRef="#ctx0" brushRef="#br0" timeOffset="9272.51">18161 5271 0,'0'0'0,"-42"0"0,20 0 16,-62 0-16,63 0 15,42 0 1,63 0-16,-20 0 15,21 0-15,105 0 0,-63 0 16,0 0-16,296 0 16,43 0-1,-318 0-15,0 0 0,1 0 16,-22 0-16,317 0 16,-380 0-16,41 0 15,-62 0 1,-64 0-1,-1 0 1,1 0-16,0 0 0,0 0 16,0 0-16,0-22 15,-85 22 1,63 0-16</inkml:trace>
  <inkml:trace contextRef="#ctx0" brushRef="#br0" timeOffset="9568.41">18288 5525 0,'0'0'0,"0"21"0,42 0 31,1 0-31,-1-21 0,275 0 15,-105 0 1,-106 0-16,21 0 0,106 0 16,-106 0-16,-21 0 0,190 0 31,-127 0-31,-126-21 0,-1 0 16,-42 0-1,-21-1-15,0 1 16,-22 21-16</inkml:trace>
  <inkml:trace contextRef="#ctx0" brushRef="#br0" timeOffset="10498.82">7535 2731 0,'21'-22'0,"-42"44"0,0-1 16,0 0-16,0-21 15,0 0 1,-1 0-1,22-21 1,0 0-16,0-1 0,0 1 16,106-169 15,42 42-31,85-1 16,-21 44-1,-106 41-15,169-42 16,-106 43-16,-21 20 0,445-105 15,84 21 1,-423 85-16,22 21 0,-22 0 16,21-1-16,21 1 0,-21 0 15,911 21 1,-319 64 0,-20 63-16,-64 63 15,-529-126 1,-21 20-16,360 128 15,63 127 1,-508-255-16,-21 1 16,-21 0-16,21-22 0,233 212 15,-233-190 1,42 42 0,-127-85-16,-20-21 0,-1 1 0,0 20 15,-42-42 16,0 0-31,-1 0 0,1 0 0,-42 0 32,-43-42-32</inkml:trace>
  <inkml:trace contextRef="#ctx0" brushRef="#br0" timeOffset="10815.46">17674 3090 0,'0'0'0,"21"0"31,0 22-31,1-22 0,-1 21 16,0 0-16,0 0 0,43 43 15,-1-1 1,-21-42-16,-20 0 16,-1 1-16,21-1 0,106-21 15,-63 0 1,-64-21-1,85-43-15,-21-21 16,84-84 15,-127 127-15,-42 21-16,-21 21 31,0 0-31,-43 0 16</inkml:trace>
  <inkml:trace contextRef="#ctx0" brushRef="#br0" timeOffset="14453.84">17399 4593 0,'0'0'0,"0"21"16,-21 1 15,0-22-15,-1 0-16,1 21 15,-21-21-15,-22 0 16,-84 0 0,0 0-1,42-21 1,-63-128 15,84 22-15,22-63-1,42 126-15,21-126 16,42-85 0,64 0-1,21 84 1,-64 106-16,382-338 16,-234 296-1,65 21 1,-192 85-16,-20 21 0,-1 0 15,64 0-15,0 64 16,-106-43-16,22 21 16,-22-21-16,0-21 15,-21 21 1,0-63 0,21-21-16,149-191 31,-65 169-16,86-63-15,-106 105 16,-22 1-16,255-64 16,-64 85-1,127 21 1,-254 0-16,0 0 0,-22 21 0,107 43 16,-127-43-16,148 64 15,-128-22 1,-62-42-16,-22 0 0,42 22 15,-41-22-15,83 0 32,-62-21-32,63 0 15,-1-21-15,298 21 32,-22 42-17,-191 1 1,85 105-1,-169 21 1,-106-105-16,0 41 16,-42-41-16,-149 169 15,22-106 1,84-64 0,64-42-16,-21 1 0,21 41 15,42-21 1,42 1-1,-42-22-15,22 0 0,105 127 32,-63-63-32,42 63 15,-106-106-15,21 22 0,-42 105 32,-21 1-17,-21-107-15,-43 22 0,43-22 0,-22-20 16,-211 84-1,0-64 1,63-42 0,106-21-16,0 0 0,-211-21 15,275 21-15,-43-42 16,64-1 0,21 22-16,0 0 0,21 21 15,0 0 1,-21 42-1,0 1-15,0-22 0,-85 85 32,-63 0-32,85-85 15,-170 42-15,64-20 16,84-22-16,-190-21 16,169 0-16,21 0 15,-253-64 1,84-63-1,169 106-15,-63-64 16,-149-63 0,255 127-1,63 21 17,43 0-1,-43 0-31</inkml:trace>
  <inkml:trace contextRef="#ctx0" brushRef="#br0" timeOffset="14932.6">21632 5334 0,'0'0'15,"21"-21"1,1 21-16,-1 0 0,0 0 16,0 0-16,0 42 0,-21-21 0,21 1 15,43 105 1,-22-22-16,1-62 15,-22-1-15,42 43 0,-42-43 0,1-21 16,62 64 0,-63-64-16,22 0 15,-1-21 1,-42-21-16,0-21 16,0-1-16,0 22 15</inkml:trace>
  <inkml:trace contextRef="#ctx0" brushRef="#br0" timeOffset="15156.65">22437 5419 0,'0'-43'16,"0"86"-16,0-107 15,-22 64 1,-41 43-16,-43 20 16,64-42-16,-1 22 15,-147 105 1,42-64-1,105-41-15,1-22 0,21 0 16,-21 21-16,-43 22 16,43-43-1,42 0 1,0-42-16</inkml:trace>
  <inkml:trace contextRef="#ctx0" brushRef="#br0" timeOffset="15882.52">17653 3429 0,'42'21'0,"-84"-42"0,105 85 0,-41-43 0,-1 0 16,-21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5:05:18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1863 0,'0'0'0,"0"-21"0,0-1 0,0 1 16,0 0-16,0 0 0,0 0 0,0 0 15,0-1-15,0 1 0,0-21 16,0 63 31,0 0-47,0 0 0,0 22 0,0-1 15,0 64-15,-21-21 16,21-22-16,0-21 0,0 64 16,-21-42-16,21-22 0,0 0 15,-22 22-15,22-22 0,0-21 16,0 22-16,0 20 16,0-42-16,0 1 0,0-1 15,0 0-15,0-42 31,0 0-31,22-1 16,-22 1-16</inkml:trace>
  <inkml:trace contextRef="#ctx0" brushRef="#br0" timeOffset="431.75">4233 2286 0,'0'21'0,"0"0"16,-21-21 0,21 22-16,21-22 46,0 0-46,-21-22 16,22 22-16,-22-21 0,21 21 16,-21-42-1,-21 42 1,-1 0-16,1 0 16,0 21-16,0-21 0,0 21 15,21 0-15,-21 1 16,21-1 15</inkml:trace>
  <inkml:trace contextRef="#ctx0" brushRef="#br0" timeOffset="1411.23">5588 1503 0,'-21'0'16,"0"0"0,-1 0 15,22-21-15,0 0 77</inkml:trace>
  <inkml:trace contextRef="#ctx0" brushRef="#br0" timeOffset="1759.03">5567 1461 0,'0'0'0,"0"-22"0,-21 22 15,21-21-15,-22 21 0,22-21 16,0 42 15,22 0-31,-1 1 16,21-1-16,-21 0 15,22 21-15,62 85 16,-41-21-16,-22-64 16,22 43-16,-22-43 0,-21 1 15,22 20-15,-22-42 0,0 1 16,0-1-16,-21 0 15,0-42 1,0 0 0</inkml:trace>
  <inkml:trace contextRef="#ctx0" brushRef="#br0" timeOffset="2027.87">6223 1439 0,'0'0'0,"0"-63"31,-21 63-31,0 0 16,-1 21-16,1 0 0,-85 127 15,-42 85 1,85-169 0,-22 42-16,22-64 0,20 0 15,-84 85 1,106-106-16,-21 1 15,84-22 17,85-64-17,-85 43-15</inkml:trace>
  <inkml:trace contextRef="#ctx0" brushRef="#br0" timeOffset="2291.71">6540 1545 0,'0'0'0,"0"-21"16,0 42-1,0 0-15,0 1 0,0 20 16,0 85 0,-21-85-16,-21 43 15,0 42-15,42-106 16,-64 85-16,64-85 15,0 0-15,0 0 0,0 1 16,0-44 15,21 1-31,0 0 16</inkml:trace>
  <inkml:trace contextRef="#ctx0" brushRef="#br0" timeOffset="2533.58">6498 1651 0,'0'0'0,"0"-21"0,0 0 0,0 0 16,21 21-16,0 0 16,1 0-16,-22 21 0,21 0 0,85 106 31,-43-42-15,-42-22-1,0 1-15,-21-43 16,0 0-16,0 0 0,0 0 31,22-21-31,-1 0 16,0-42-16,0 21 15</inkml:trace>
  <inkml:trace contextRef="#ctx0" brushRef="#br0" timeOffset="2779.44">7260 1482 0,'0'0'15,"-21"0"1,0 21-16,0 0 16,-1 0-16,-20 43 15,-64 42 1,85-85-16,-64 63 16,43-62-16,-21 41 0,41-42 15,1 0-15,21 1 0,-21-1 16,42-21-1,22-43 1,20-20 0,1-1-1,-43 22-15,21 21 0</inkml:trace>
  <inkml:trace contextRef="#ctx0" brushRef="#br0" timeOffset="3008.31">7239 1482 0,'0'0'0,"21"-21"0,0 21 16,-21 21-1,0 0-15,0 21 16,0-21-16,0 22 0,0-1 0,0 0 16,-21 107-1,21-107-15,-42 64 16,21 0 0,21-64-16,-22-21 0,22 43 31,22-64-16,-1 0-15,0-22 16,0 1-16,0 0 0</inkml:trace>
  <inkml:trace contextRef="#ctx0" brushRef="#br0" timeOffset="3448.06">7853 1482 0,'0'0'0,"0"-21"0,0 42 31,0 0-31,0 21 16,-21-21-16,-1 106 15,-41 43 1,42-128-16,0 0 0,-1 1 16,1 20-16,0-20 0,0-22 15,0 21 1,-22-42-1,43-21 1,0 0-16,0 0 0,0-22 16,0-20-1,0 42-15,22-1 0,20-41 16,-21 63 0,0 0-16,0 0 0,1 21 15,-1 21-15,0 1 16,0-22-16,21 21 15,-42-21-15,22 1 0,-1-1 0,21 21 16,-21-42-16,22 21 0,41-21 16,1 0-1,-64 0-15,21-42 16,-20 42-16,-1-21 0,-21 0 16,21-22-1</inkml:trace>
  <inkml:trace contextRef="#ctx0" brushRef="#br0" timeOffset="4291.83">9906 1545 0,'0'0'0,"21"-21"0,0 0 0,-21 0 16,21 0-16,1-1 0,-1 22 0,0-21 15,0-63 1,0 41 0,-21 22-16,0 0 0,-21 21 15,-21 0 1,21 0-16,-22 0 0,1 21 0,-106 43 31,42 20-31,42-20 16,43-22-16,0 0 15,21-20-15,0-1 0,0 21 0,0 43 16,64-43 0,84 0-1,-106-42-15,149 0 32,-149 0-17,-21-21-15,-42 21 16,-43 0-1,43 0-15,-127 0 16,42 43 0,64-22-16,0-21 0,-1 21 0,1 0 15,21 0-15,-43 64 16,64-43 0,21-42-1,1 0-15,-1 0 0,190-21 31,-126 0-15,21 0-16,-64 21 16,-42 21 15,0 0-31,0 0 0,0 0 0,0 1 16,0 41-16,-21-42 0,0 0 15,-21 85 1,20-42-16,1-22 0,21 0 15,0 43-15,-21-64 16,21 0-16,21-21 16,0 0-16,1-21 15,-1 0-15,0 21 0</inkml:trace>
  <inkml:trace contextRef="#ctx0" brushRef="#br0" timeOffset="4595.64">11176 1503 0,'-21'0'0,"21"-21"15,21 21-15,21-21 16,22 21 0,-22 0-16,0-22 0,64 22 0,-63 0 15,-1 0-15,64-21 0,-43 21 16,-20 0-16,-22 0 0,42 0 16,-42 0-16,-42 0 31,0 0-31</inkml:trace>
  <inkml:trace contextRef="#ctx0" brushRef="#br0" timeOffset="4953.45">11599 1439 0,'0'0'0,"-21"0"0,0 0 16,0 0-16,0 22 31,21 41-31,0-42 16,0 0-16,0 149 15,0-1 1,0-63 0,21-43-1,-21 1 1,0-43-16,0 0 0,-43 22 16,1-43-1,-43 0 1,64 0-16,0 0 0,-42-22 15,41 1-15,1 0 0,-42-21 16,42-1 0,-1 22-1,22 0 1,43 21 0,41-42-16,1 21 15</inkml:trace>
  <inkml:trace contextRef="#ctx0" brushRef="#br0" timeOffset="5428.17">12531 1482 0,'0'-21'0,"0"42"0,-22-42 31,1 21-31,0 0 0,-21 0 16,21 0-16,-22 0 0,1 0 16,0 21-16,-1-21 0,1 21 15,0-21-15,20 21 0,1 0 0,0 0 16,0 43 0,21-43-16,63 43 15,-20-43 1,84 63-1,-85-62-15,43 41 16,-22 22 0,-42 21-1,-105-43 1,-22-42 0,-106-21 15,128 0-31,20-42 15,43 21 1,0 0-16,21-1 0,0 1 16,0 0-16,63 21 15,-42-21-15,1 0 0,105 0 16,-85-1-16</inkml:trace>
  <inkml:trace contextRef="#ctx0" brushRef="#br0" timeOffset="5855.93">13208 1566 0,'-21'-21'16,"0"21"0,-1 0-16,-20 43 15,21-22-15,0 0 0,-43 106 16,1-21-1,20 21 1,43-106-16,0 21 0,0 22 16,0-43-1,64 0-15,42 0 16,-64-21 0,106-42-1,-84-22-15,-22 43 0,22-106 16,-43 85-1,-21-212 1,-64 148 0,1 64-1,42 42-15,-22 0 0,-105 42 16,106-21-16,21 22 16,-1 41-1,22-20 1,22-43-16,41 0 15</inkml:trace>
  <inkml:trace contextRef="#ctx0" brushRef="#br0" timeOffset="6095.79">13970 1439 0,'0'0'15,"0"22"1,0-1-16,0 21 15,-21-21-15,21 22 0,-21-1 16,21 0-16,-22 1 0,1 41 16,-21 43-1,0-21 1,42-85-16,0 0 0,0 1 0,0 41 16,0-84 15</inkml:trace>
  <inkml:trace contextRef="#ctx0" brushRef="#br0" timeOffset="6346.65">13885 1736 0,'21'-64'15,"-42"128"-15,64-170 0,-43 64 0,0-1 16,21 22-16,21-42 16,0 41-16,22 65 15,-43-22 1,85 169-1,-43-63 1,-20-63 0,-22-22-16,0-21 0,43 64 15,-43-64 1,21-21 0,-21 0-16,0-42 15,1 21-15,-1-22 0,-21 22 0,21-21 16</inkml:trace>
  <inkml:trace contextRef="#ctx0" brushRef="#br0" timeOffset="6522.7">14774 1503 0,'21'-64'0,"-42"128"0,85-170 0,-43 64 0,0-43 16,-42 106 15,0 0-31,0 22 0,-1-1 0,-62 170 31,41-85-31,22-85 16,21 106-16,0-105 15,0 62 1,0-62 0</inkml:trace>
  <inkml:trace contextRef="#ctx0" brushRef="#br0" timeOffset="7395.72">3196 3789 0,'0'-21'0,"0"-64"31,0 64-31,21 0 16,-21 0-16,21 21 0,1-22 15,-1 1-15,0 21 0,0 0 0,106 43 16,-63-1-1,41 127 1,-105 1 0,0-107-1,-84 106-15,-86-20 16,107-107 0,21-42-16,20 0 15,-62 0 1,63-21-16,21-43 0,-22 43 15,22-106-15,0 85 16,22-85 0,41 63-1,-42 43-15,0 21 0,43 0 16,-22 21-16,1 0 0,41 85 16,-20 21-1,-43-84-15,-21-1 16,21 0-16,-21-21 0,85 106 15,-64-84 1,42-43 0,-41 0-16,-1 0 0</inkml:trace>
  <inkml:trace contextRef="#ctx0" brushRef="#br0" timeOffset="7555.62">4191 4043 0,'0'0'0,"-21"0"32,42 0-1,21-21-31,-21 21 16</inkml:trace>
  <inkml:trace contextRef="#ctx0" brushRef="#br0" timeOffset="8065.33">5842 3725 0,'21'-21'15,"64"-63"1,-85 62-16,21 1 15,0-63 1,-21 62-16,0-20 16,-85 21-16,43 21 15,0 0-15,-149 63 16,43 22 0,42 0-1,85-22 1,21-42-16,0 22 0,0-22 0,106 42 15,42 22 1,0-21 0,-84-22-16,-22-21 0,43 64 31,-85-64-31,0 21 0,-64 22 16,22-43-16,0 0 0,-212-21 31,105 0-16,22-42-15,106 21 16,0-1-16,21-20 16,0 21-16,85-85 15,42 43 1,63-1 0</inkml:trace>
  <inkml:trace contextRef="#ctx0" brushRef="#br0" timeOffset="8489.09">6477 3810 0,'0'-21'31,"-21"21"-15,0 0-16,-1 0 15,1 21-15,0 0 0,0 43 16,0-1-16,0-20 15,-1-1-15,1 21 16,21-20-16,0-22 0,0 85 16,21-106-1,1 21-15,83-21 16,-83 0-16,20 0 0,106-64 16,-63 22-1,21-106 1,-85 106-16,-21 20 0,0-105 15,-43 22 1,-41 20 0,41 85-16,1 0 0,21 0 15,-43 0 1,-20 63-16,41 22 16,22-64-16,21 0 0,0 85 31,21-85-31,64 43 15,-43-64-15</inkml:trace>
  <inkml:trace contextRef="#ctx0" brushRef="#br0" timeOffset="8907.85">7514 3810 0,'0'0'0,"0"-21"0,0 0 15,0 0-15,0-1 16,0 1-16,-21 21 0,-85-21 15,0 42 1,85 0-16,-42 43 16,41-43-16,-83 170 31,105-128-31,0-21 0,0-20 16,21 41-16,0-63 15,106 42 1,-21-84-1,-85 21-15,0 0 0,21 0 16,-20-1-16,62-105 16,-84 43-1,0 63-15,0-43 16,0 43-16,0 0 0,0 42 16,0 0-1,0 0-15,0 0 0,0 85 16,0-63-16,0 20 15,0-21-15,43 64 16,41-85 0,22-21-1,-64-21-15</inkml:trace>
  <inkml:trace contextRef="#ctx0" brushRef="#br0" timeOffset="9168.7">8361 3662 0,'0'-21'16,"0"42"-16,-21-21 16,21 21-16,0 0 0,0 0 15,-22 43 1,1-22-16,21 1 0,0 126 16,0-106-16,0-20 0,0 147 15,0 1 1,43 42-1,-43-191-15,21 21 0,-21 22 16,21-64-16,0 0 16,21 43-1,1-64-15</inkml:trace>
  <inkml:trace contextRef="#ctx0" brushRef="#br0" timeOffset="9460.53">8467 4233 0,'0'0'0,"-22"-63"0,-20-1 16,-21-105 0,41 127-16,22-43 15,0 43-15,43-85 16,41 106 0,-20 21-1,-22 21-15,1 0 0,41 127 16,-105-42-1,-42-21 1,20-64-16,1 21 0,-127 64 16,84-85-1,106-42 17,0 21-32,22-21 0,-1-22 15,64-20-15</inkml:trace>
  <inkml:trace contextRef="#ctx0" brushRef="#br0" timeOffset="10008.21">10181 3556 0,'0'0'0,"21"-21"0,-21-64 31,-21 85-31,-21 0 0,-64 0 15,64 0-15,-128 64 16,107-43-16,-43 85 16,64-43-1,42-20-15,0-1 16,21-21-16,0 0 16,64 0-1,-22-21-15,-21 0 0,85-21 16,-84 0-1,63-21 1,-85 42 0,-127 21 15,85 0-31,-22 0 0,1 22 16,-64 20-16,22 22 15,62-43 1,22-21-16,0 0 0,43-21 15,41 0 1,-41 0-16,41-21 16,-41 0-16,-1 21 0,-21-21 0,22 21 15,-22 0-15,0 0 0,0 0 16,0 0-16,0 42 16,-21 43-16,0-43 15,-84 64-15,63-85 16,-22 22-16,-84 20 15,43 22 1,62-64 0</inkml:trace>
  <inkml:trace contextRef="#ctx0" brushRef="#br0" timeOffset="10728.59">11811 3344 0,'0'0'0,"0"-21"15,0 0-15,0 42 32,0 0-32,0 1 0,0 83 15,-21-62-15,0-1 0,-43 149 31,43-64-15,0-85-16,0-21 16,42-21-1,0-21 1,21-21-16,64-85 16,-64 84-16,1 1 15,-22 0-15,21-1 0,64-84 31,-42 127-15,-64 21-16,0 22 0,0-22 16,0 21-16,-43 128 15,43-86 1,0-41 0,0-22-16,64-21 31,-22-43-31,0-20 15,-20-22 1,20-126 0,-42 168-16,21-20 15,-21-22 1,0 64 0,21 21-1,0 0 1,22 21-16,-22-21 0,0 21 15</inkml:trace>
  <inkml:trace contextRef="#ctx0" brushRef="#br0" timeOffset="11124.37">13293 3429 0,'0'0'15,"42"0"-15,-21-21 0,0 21 0,22-42 16,-22 20-16,-21 1 0,0-21 15,-64 42 1,-84 21 0,85-21-16,20 21 0,-126 64 31,63-22-31,85 1 16,21-43-16,21 0 0,21 0 15,85 1 1,-21-1-16,-42-21 15,-22 21-15,64 0 0,-64 0 16,-21 0-16,43 22 0,-43-22 16,-21 0-16,-21 43 15,-21-22 1,-1-21-16,1 0 0,-85 0 16,63-21-16,-105 0 15,63 0 1,43 0-1,-1 0 1,22 0-16</inkml:trace>
  <inkml:trace contextRef="#ctx0" brushRef="#br0" timeOffset="12025.85">3302 5948 0,'0'0'0,"0"-21"16,0 0-16,0-1 0,0 1 15,0 0-15,21 0 0,43 0 16,41-22 0,-83 43-16,20 0 15,0 0-15,-21 22 0,1-1 0,-1 0 16,0 85 0,-63-22-16,20-41 15,-62 20-15,63-42 16,-128 43-1,128-43-15,-42-21 16,63-21 0,0 0-16,0-22 15,42 22 1,43-21 0,-43 42-16,0 0 0,43 0 15,-43 0-15,1 21 0,84 64 16,-106-1-1,-63 22 1,-1-63-16,1-1 16,-43 0-16,43 1 0,-106-1 15,63-42 1,43 0-16,-1 0 0,-84-42 31,43-22-31,41 1 16,43 41-1,-21 1-15,21 0 0,0 0 16,21 0-16,1 21 16,20-21-16,64-1 15</inkml:trace>
  <inkml:trace contextRef="#ctx0" brushRef="#br0" timeOffset="12199.75">4212 6096 0,'0'0'0,"21"0"0,0 0 16,1 0-16,-22-21 16,0 0-1,-22 21-15,1 0 16,0 0 0</inkml:trace>
  <inkml:trace contextRef="#ctx0" brushRef="#br0" timeOffset="13055.74">5673 5779 0,'21'-106'15,"-21"85"1,21-22 0,-21 22-1,0 42 1,0 0-16,0 1 0,0 126 16,-42 63-1,42-105 1,0 0-1,0-85-15,0 22 0,63-1 16,22-42 0,-43-21-1,-21 0-15,22-1 0,41-83 32,-63 20-32,1 43 0,-22-1 15,21-63-15,-21 64 0,0 0 16,0-106-1,0 126 1,0 44 0,0-1-16,0 21 15,0-21-15,21 43 16,0-43-16</inkml:trace>
  <inkml:trace contextRef="#ctx0" brushRef="#br0" timeOffset="13492.49">6625 5715 0,'-21'0'0,"-43"0"15,43 21 1,0 22-16,21-22 0,-21 21 16,21 0-16,-21 64 15,-22 0 1,43-85-16,-21 43 0,21-43 15,-21 21 1,21-63 0,0 0-16,0 0 15,21 0-15,0-1 0,1-83 16,20-22 0,21 0-1,-41 84-15,105-20 16,-43 105-1,-41 22 1,-22-22-16,-21 0 0,0 106 16,0-42-1,0-63 1,0-22-16,0 0 0,0 0 31,42-21-15,22-63-1,-1-1-15,-42 22 16</inkml:trace>
  <inkml:trace contextRef="#ctx0" brushRef="#br0" timeOffset="13679.39">7218 5757 0,'21'-21'0,"-42"42"0,63-63 16,-42 63 0,0 64-1,0-64-15,0 21 0,0 22 16,0-22-16,0 43 15,-21 0 1,0-64-16,21 0 0,0 0 31,0-42-15,0 0-16,21 0 16</inkml:trace>
  <inkml:trace contextRef="#ctx0" brushRef="#br0" timeOffset="13832.3">7281 5694 0,'0'0'0,"0"-42"0,0-1 0,-21 1 16,21-22 0,-21 43-1,21 42 1,0 1 0,21-22-16,0 21 15,43 0-15</inkml:trace>
  <inkml:trace contextRef="#ctx0" brushRef="#br0" timeOffset="14063.17">7768 5419 0,'0'0'16,"0"42"0,0-21-1,0 0-15,0 22 0,0-1 0,-21 0 16,21 1-16,0 63 15,-21-64-15,0 21 0,21-20 16,-22-22-16,22 64 0,0-64 16,0 0-16,0 42 15,43-63 1,-22 0 0,-21-21-16,0 0 0</inkml:trace>
  <inkml:trace contextRef="#ctx0" brushRef="#br0" timeOffset="14222.08">7535 5863 0,'0'0'0,"-21"-21"0,0 21 0,0-21 16,63-21-1,-21 42 1,0 0-16,22-22 0,-1 22 0,22 0 16,147-42-1,-84 0-15,-42 42 0,-22-21 16,1-1-16</inkml:trace>
  <inkml:trace contextRef="#ctx0" brushRef="#br0" timeOffset="14635.84">8805 5440 0,'0'0'0,"0"21"16,-21 0-16,-42 43 16,20 20-1,22-41-15,0-1 0,-43 127 16,1-42-1,42-84-15,21-22 0,-21 21 16,-1-21-16,22 1 31,0-44-31,22 1 16,-1-21-16,-21 21 0,63-85 31,-42 64-31,22-107 0,20 1 16,-42 127-1,22-21-15,20-1 16,-20 65 0,-1 83-16,-42-62 15,21-1-15,21 85 16,-42-63-16,22 41 16,-1-20-1,-21-64-15,0 0 0,0 1 16,0-1-16,-21-21 0,-106 0 31,84 0-31</inkml:trace>
  <inkml:trace contextRef="#ctx0" brushRef="#br0" timeOffset="14713.79">8445 6054 0,'-21'-21'16,"42"42"-16,-105-85 0,84 1 16,0 42-16</inkml:trace>
  <inkml:trace contextRef="#ctx0" brushRef="#br0" timeOffset="14777.76">8615 5842 0,'21'0'0,"64"-21"15,84-21 1,-444 105-16,613-126 0,-62-22 16,-128 21-1</inkml:trace>
  <inkml:trace contextRef="#ctx0" brushRef="#br0" timeOffset="14961.93">9461 5482 0,'0'-42'16,"0"84"-16,0-63 15,-21 42 1,21 43-16,-21 63 15,21-85-15,-21 22 16,21-22-16,-21 0 0,21 1 0,0 84 16,0-85-1,0-21 1,21-21 0,0-21-16,-21 0 15,21-64 1</inkml:trace>
  <inkml:trace contextRef="#ctx0" brushRef="#br0" timeOffset="15193.82">9461 5525 0,'22'-43'0,"-44"86"0,65-107 0,-43 22 0,21 21 15,0-1-15,0 1 16,0 0-16,1 0 0,20 21 0,64 0 16,-22 42-1,-62 43 1,-22-64-16,-149 148 31,44-84-15,20-64-16,43 0 15,63-21 1,0 0 0,85-63-16</inkml:trace>
  <inkml:trace contextRef="#ctx0" brushRef="#br0" timeOffset="15393.96">10329 5376 0,'0'0'16,"21"0"-16,1 0 0,-22 43 15,0 41 1,-43 22 0,22-63-16,21-1 0,-21 43 15,0-64-15,21 21 0,-21-21 16,21 43-16,0-1 15</inkml:trace>
  <inkml:trace contextRef="#ctx0" brushRef="#br0" timeOffset="15571.85">10054 5927 0,'-42'21'0,"84"-42"0,-105 42 16,63 0-16,0 0 15,0 0 1,42-21-16,0 0 16,1 0-16,-1 0 0,85 0 15,-85 0-15,85-42 16,-21 0 0,-85 21-16,0-22 0</inkml:trace>
  <inkml:trace contextRef="#ctx0" brushRef="#br0" timeOffset="15735.76">10372 5376 0,'-64'-21'16,"43"21"-16,0 0 0,42 0 31,0 0-31,0 0 16,0 0-16,22 0 0,-22 0 15,169-21 1,-147 21-16,20-21 0</inkml:trace>
  <inkml:trace contextRef="#ctx0" brushRef="#br0" timeOffset="16376.3">12382 5440 0,'0'-21'0,"0"0"16,-21 21-16,21-22 0,-42-20 16,21 42-16,0 0 15,-22-21-15,1 21 0,21 0 16,-85 21-1,-21 43 1,42 20-16,64-63 16,0 1-16,21-1 0,0 0 15,0 0-15,42 0 16,-21-21-16,64 21 16,-43-21-16,1 0 0,-1 0 15,0 0-15,-20 0 0,83-21 16,-126 21 15,-21 21-31,-149 64 31,149-64-31,-21 0 0,41 1 16,22-1 0,22-21-16,-1 0 15,0 0-15,42 0 16,-20 0-16,20-21 0,-20 21 15,20 0-15,-42 0 0,22 0 16,-1 84 0,-42-41-16,0 20 15,0-42-15,-42 64 16,20-64-16,-83 127 16,105-105-1,0-22 1,21-42-1,0-1-15,21 22 0,-21-21 0</inkml:trace>
  <inkml:trace contextRef="#ctx0" brushRef="#br0" timeOffset="16905.8">13144 5376 0,'0'0'0,"22"-21"0,-22 0 0,0 63 31,-22-20-31,1 20 0,0-21 0,21 21 16,-21 1-16,0-1 0,0 22 16,-1-22-16,22 0 0,0 85 15,22-63 1,-1-43 0,0-21-16,0 0 0,0 0 15,0 0-15,1-21 0,83-85 16,-20 0-1,-64 43-15,43-22 16,-43 43-16,0-1 0,-21 22 0,0 0 16,21 0-16,-21 0 0,0 42 31,-21 21-31,0-21 0,21 22 16,-42 20-16,20-21 0,22 1 15,-21 41 1,21-20-1,85-22-15,-64-42 0,21 0 16,-20 0-16,105 0 16,-64-21-1,-21 21-15,43-42 16,-43 21-16,-20-1 0,20-20 16,-21 0-16,-21 21 0,0-170 31,-21 43-16,0 42 1,0 64-16,-1 21 16</inkml:trace>
  <inkml:trace contextRef="#ctx0" brushRef="#br0" timeOffset="16963.77">13928 5186 0,'0'21'16,"0"0"-16,63 22 16,-42-22-16,-105-127 0,189 212 0,-41-85 15</inkml:trace>
  <inkml:trace contextRef="#ctx0" brushRef="#br0" timeOffset="17063.71">14817 5144 0,'0'0'0,"0"-22"16,-22 22-16,-20 0 16,21 0-16</inkml:trace>
  <inkml:trace contextRef="#ctx0" brushRef="#br0" timeOffset="17306.58">14266 7620 0,'0'-402'15,"0"804"-15,0-1185 0,21 190 16,1 382-16,-1 41 0,169-168 16,-84 295-1,0 43 1,-64 0-16,-21 0 16,22 64-1,-43-1-15,-43-20 16,1-43-16,21 21 15,-127 21 1,0-21 0,42 0-16,85-21 15,-1 22-15,-83-22 16,41 21 0</inkml:trace>
  <inkml:trace contextRef="#ctx0" brushRef="#br0" timeOffset="18220.54">3154 7599 0,'0'-42'16,"0"20"-1,0 44 32,0-1-47,0 0 16,0 21-16,0 1 0,0-22 16,0 63-16,0-41 0,-21 84 15,-1-85-15,22 0 16,0-20-16,0-1 0,0 0 15,0 0-15,22-21 16,-1-42-16,0 21 16,21 21-16,85-64 15,-84 22-15,84-43 16,-22 22 0,-62 63-1,-43 63 1,0 64-1,-21-63-15,-1 41 16,1-62-16,0-1 0,0 127 31,0-105-15,21-85 15,42-43-31,-21 43 16</inkml:trace>
  <inkml:trace contextRef="#ctx0" brushRef="#br0" timeOffset="18387">4106 7811 0,'0'0'0,"43"-22"31,-22 22 32</inkml:trace>
  <inkml:trace contextRef="#ctx0" brushRef="#br0" timeOffset="18831.45">5778 7493 0,'0'0'0,"-21"-21"0,21 0 0,0 0 0,0-22 16,-21 22-16,21 0 15,0 0-15,0 0 0,0-1 16,0 44 0,0-1-16,0 0 15,0 21-15,0 1 0,0-1 16,0 0-16,0 170 15,0-64 1,-42-42-16,42-64 0,0-21 16,-43 106-1,43-105 1,0-44 0,0 1-1,0 0-15,22 0 0</inkml:trace>
  <inkml:trace contextRef="#ctx0" brushRef="#br0" timeOffset="19041.33">5800 7535 0,'0'0'0,"0"-21"0,0 0 0,0 0 0,0-21 16,0 20-16,21 22 16,0-21-16,0 21 15,21 0 1,43-21-16,-43 21 15,43 0-15,-64 0 16,0 0-16,1 0 16,-22 21-1,-22 22 1</inkml:trace>
  <inkml:trace contextRef="#ctx0" brushRef="#br0" timeOffset="19220.65">5736 7768 0,'0'21'0,"0"-42"0,0 64 0,21-43 47,0 0-47,1 0 0,-1 0 0,42 0 16,-42 0-16,22 0 0,-1-22 16,0 22-16,64-42 15,-63 21-15,-1 21 0,0-21 16,43 21-16</inkml:trace>
  <inkml:trace contextRef="#ctx0" brushRef="#br0" timeOffset="19625.34">6710 7472 0,'0'0'0,"0"-21"0,0 0 16,0-1-16,0 44 63,0-1-63,0 0 15,0 0-15,0 0 16,0 0-16,-64 106 15,22 0-15,42-84 16,0-1-16,-21 43 0,21-43 16,0 64-1,63-64 1,-20-42-16,-1 0 16,-21 0-16,21 0 0,43-21 15,-64 0-15,22 0 16,-22 0-16,21-43 15,-42 43-15,0 0 0,0-22 16,0 22-16</inkml:trace>
  <inkml:trace contextRef="#ctx0" brushRef="#br0" timeOffset="19795.43">6646 7853 0,'21'0'31,"1"0"-31,-1 0 0,0 0 15,0 0-15,64 0 16,-1-42 0,-62 20-16,20 1 0,-21 21 0,0-21 15,-21 0-15,21 0 16,-21 0-16</inkml:trace>
  <inkml:trace contextRef="#ctx0" brushRef="#br0" timeOffset="19956.34">6710 7514 0,'0'0'15,"-21"0"-15,-1 0 0,-20 0 16,42-21 0,21 21-16,43 0 15,-43-21-15,21 21 0,106-21 32,-42 21-32,0 0 15,-85 0-15</inkml:trace>
  <inkml:trace contextRef="#ctx0" brushRef="#br0" timeOffset="20729.15">7535 7684 0,'-63'105'15,"63"-62"-15,0-22 16,-21 0-16,21 21 0,-22 22 15,22-43-15,0 0 0,0 64 16,0-64 0,-21-21-16,21-21 31,0 0-31,0-22 16,0 22-16,21-21 15,43-85 1,-43 85-1,0 20-15,22-20 0,-22 63 32,-21 0-32,0 1 0,21 20 15,0-21-15,-21 21 16,21 1-16,22 20 16,-1-42-16,85 1 15,21-22 1,0 0-1,-105-22-15,-1 22 0,85-84 16,-106 63-16,-21-1 16,0 1-16,0 0 0,0-42 15,0 41-15,-85-62 32,43 84-32,-43 0 15,22 42-15,-64 106 31,127-63-15,0-22-16,21-63 16,0 0-16,43 22 15,-1-22-15,-20-22 16,41-41 0,-63 42-16,1 0 0,-1-22 0,63-63 15,-20-42 1,-64 85-16,42-85 15,-21 84-15,1 1 0,-1-128 16,-21 170 0,0 0-16,0 42 15,-21 0-15,-1 21 0,-62 276 32,63-191-32,-1 63 15,22-147-15,0 20 16,43 22-1</inkml:trace>
  <inkml:trace contextRef="#ctx0" brushRef="#br0" timeOffset="20757.14">8784 8086 0,'0'0'0,"-21"-21"0</inkml:trace>
  <inkml:trace contextRef="#ctx0" brushRef="#br0" timeOffset="21470.84">10287 7408 0,'0'0'0,"21"-21"16,21-42-1,-42 42-15,0-43 16,0 43-16,-21 0 16,0 21-16,-64 0 15,43 0-15,0 21 0,-191 64 16,85-1-1,105-20 1,43-43 0,0 0-16,22-21 0,-1 21 0,0-21 0,85 21 15,42-21 1,-63 0 0,-64 22-16,0-22 15,21 0 1,-42 21-16,-21-21 15,-42 21-15,20-21 0,1 0 16,-85 0 0,63 21-1,64 0 1,43 22 0,20 20-1,64 64 1,-106-42-1,-21-43-15,0 22 16,-84 105 15,20-106-31,43-20 16,42-43 0,22 0-1,41-43-15,-41 22 0,-1 0 16</inkml:trace>
  <inkml:trace contextRef="#ctx0" brushRef="#br0" timeOffset="21712.7">11366 7197 0,'0'0'0,"22"-43"16,-22 22-16,0 0 0,0 42 15,-22 22 1,1-1-16,0 0 0,0 1 0,-43 126 15,43-63 1,0-43-16,0-20 16,0-1-16,21 0 0,0 1 0,-21 41 31,21-63-31,0 1 0,21-22 16,0-22-16,0 1 0,0 0 15</inkml:trace>
  <inkml:trace contextRef="#ctx0" brushRef="#br0" timeOffset="22117.87">11261 7472 0,'0'0'0,"0"-42"0,0-85 31,0 105-31,21-41 16,85 21 0,-64 42-1,-21 0-15,0 0 0,43 84 16,-43 1-1,-21-43-15,-42 1 16,-1-1-16,22-21 0,-127 64 16,84-64-1,43-21-15,0 21 16,42-21 0,85-21-1,0 21 1,-21 21-16,-43 0 15,-21 0-15,0 1 0,0-1 0,-21 0 16,0 0-16,0 21 16,0-20-16,-21 20 0,0-21 15,-64 21 1,43-42-16,0 22 0,-85-22 16,106 0-1,21-22 1,42 1-16</inkml:trace>
  <inkml:trace contextRef="#ctx0" brushRef="#br0" timeOffset="22495.66">12086 7557 0,'0'0'0,"21"-22"0,0 1 0,-21-21 15,-21 42 1,0 0-16,0 0 15,0 21-15,-22 21 0,22-20 16,-21 41-16,21-21 0,0-20 16,-1 20-16,1 64 15,21-43 1,21-63 0,1 0-16,-1 0 15,0 0-15,42-42 16,-41 21-16,20-64 15,-21 64-15,0 0 0,0 0 16,1-22-16,-22 22 0,42-21 31,-42 63-15,0 64-16,-42-43 16,42-21-16,0 43 15,0-43 1,0 0-16,21-21 15,0 0-15,0 0 16,0 0-16</inkml:trace>
  <inkml:trace contextRef="#ctx0" brushRef="#br0" timeOffset="23120">12742 7493 0,'0'0'0,"0"-42"15,-42-1 1,0 43-1,20 22-15,22-1 0,-42 42 16,21-20-16,0-1 0,0 106 31,21-42-15,21-64-16,0-21 0,127-21 31,-42-21-31,21-21 16,-85 21-16,106-170 31,-126 149-31,-1-64 16,-21 43-16,0-1 0,21 1 0,-21 20 15,0 1-15,21 0 0,-21-1 16,0 22-16,0 0 0,0 42 16,0 0-16,0 0 15,-63 149 1,41-107-16,-41 107 15,42-128-15,0 64 16,21-64 0,0-21-16,42-21 31,21-21-31,22-21 16,-64 21-16,22-1 15,-22 1-15,0 0 0,0 0 16,0-43-1,-42 64 1,0 22-16,-21-1 16,20 0-16,-41 64 15,63-43 1,0 21 0,21-63-16,0 0 0,43 22 15,20-22 1,1-43-1,-43 22-15,1 0 0,-22 0 0</inkml:trace>
  <inkml:trace contextRef="#ctx0" brushRef="#br0" timeOffset="24341.4">14055 7324 0,'0'0'0,"-22"0"0,44 0 31,-1 0-31,0-21 16,0-1-16,43 1 16,-22 0-16,-21 0 15,0 0-15,-21 0 16,0-1-16,0 1 0,0 0 16,-21 21-16,-21 0 15,21 0-15,-64 0 16,64 21-16,0-21 0,-22 64 15,43 20 1,0-20 0,21-43-16,1-21 0,-22 21 0,63 0 31,-63 1-31,21-22 0,0 0 16,-42 0-1,0 21 1,-42 21-1,-1 0 1,43-20-16,-21 41 16,20-42-16,1 0 0,-21 85 15,63-63 1,0-43-16,22 21 16,84-21-1,42-85 1,-106 43-1,22-22 1,-43 43-16,-20 21 0,20-21 31,-42 63-31,0 1 16,0-22-16,0 0 16,-21 0-16,0 0 0,21 0 15,0 1-15,21-22 31,0 0-31,0 0 0,0 0 16,0 0-16,1-22 0,-1 1 16,0 0-16,42-21 15,-20-22 1,-22 64-16,-21-21 0,21 0 16,0 21-16,0 21 15,-21 0-15,0 0 16,0 1-16,22 41 15,-22-42-15,63 22 16,1-22 0,20-21-1,-41 0-15,-1 0 0,127-21 32,-84-1-32,21-83 15,-106 83 1,0-62-1,0 63-15,-43-22 16,1 43 0,21 0-16,-106 64 15,106 20 1,21-20 0,0-43-16,21 0 15,0-21-15,0 0 0,43 0 16,-43 0-16,64 0 15,-22-63 1,-21-1 0,-20 22-16,-1 21 0,-21-22 0,42-126 15,-21 63 1,-21 43-16,21-1 0,-21-42 16,0 85-1,-42 0 1,-43 42-16,107 64 15,-22-43-15,-22 1 16,-41 168 0,42-126-1,21-43-15,0 64 16,0-85-16,0 0 0,0 1 16,42-22-1,-21-64 1,0 22-16</inkml:trace>
  <inkml:trace contextRef="#ctx0" brushRef="#br0" timeOffset="24745.09">16764 1926 0,'0'0'0,"-21"-21"16,21-21-16,63-85 31,22 84-31,-43 1 0,1 21 0,-1 0 15,21 0-15</inkml:trace>
  <inkml:trace contextRef="#ctx0" brushRef="#br0" timeOffset="25270.81">17589 1926 0,'-21'21'0,"0"1"16,-85 62-16,-84 128 15,20-22-15,86-84 16,20-21-16,-20 21 0,-107 211 15,64-20 1,106-213-16,21 149 16,21-148-16,148 190 15,43-85 1,0-41 0,-128-86-16,1-21 0,-21 1 15,105 41 1,-84 1-1,-107-21-15,1-22 16,-21-21-16,-22 21 0,22-20 0,-21 20 16,-149 106-1,43 64 1,84-149-16,43 1 0,-64 63 0,85-64 16,-22 22-16,22 127 15,85-1 1,-43-126-16,148 169 15,-105-169-15,-1 20 0,64 65 16,-63-107-16,-1 22 0,128 254 16,-149-191-1,-42-85-15,0 22 16,0-22-16,-21 1 0,0-1 0,-191 149 16,-42-43-1,63-84 1,149-64-16,-21 0 15,-170-21 1,85 0 0,84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5:06:21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4572 826 0,'0'-22'0,"0"1"16,-21 21-1,0 0 1,21-21-16,-22 21 16,44 0 15,-1 0-16</inkml:trace>
  <inkml:trace contextRef="#ctx0" brushRef="#br0" timeOffset="568.66">5990 402 0,'-21'-21'0,"42"42"0,-42-63 0,0 21 16,0 0-16,-1-1 0,22 1 15,-21 0-15,0 0 0,0 21 16,0 21 0,0 43-16,-1-1 0,1-21 15,-21 43-15,21-21 0,-22 20 16,-84 191 0,-21-21-16,106-190 15,-43 84-15,64-106 16,-21 22-16,-1 63 15,43-85 1,0-63-16,22 0 16,-1 0-16,0-22 0,42-105 15,1 0 1,-43 85-16</inkml:trace>
  <inkml:trace contextRef="#ctx0" brushRef="#br0" timeOffset="793.54">5694 191 0,'0'0'16,"0"21"-16,0 0 16,0 21-16,0 22 15,0-1-15,0 85 0,0-63 0,0 84 16,0-84-16,0 0 16,0 232-1,21-211 1,0-42-16,0-43 0,-21 0 15,0 0-15,0 0 0,21 0 16,-42-21 0,0-21-16,0 21 15</inkml:trace>
  <inkml:trace contextRef="#ctx0" brushRef="#br0" timeOffset="978.43">5101 1355 0,'0'0'0,"-21"0"0,21 21 15,21-21 1,0 0-16,0 0 0,22 0 16,20 0-16,22 0 15,-22 0-15,-20 0 0,211-42 32,-148 20-32,-43 1 15,1 0-15,41-21 0</inkml:trace>
  <inkml:trace contextRef="#ctx0" brushRef="#br0" timeOffset="1469.7">6477 1058 0,'0'0'16,"0"-21"-16,0 0 0,0 0 15,-42 21 1,20 0-16,-41 0 16,21 0-16,-1 0 0,1 21 0,-85 64 15,0 63 1,85-106-16,-22 43 15,43-22-15,0 86 16,42-65 0,21-84-1,22 21-15,-22-21 0,0 0 16,1-21-16,41-21 16,86-85-1,-128 85-15,149-128 16,-149 107-16,148-255 15,-105 107 1,-64-1 0,-21 43-1,-21 126-15,0 22 0,-106 21 32,42 127-17,43 85-15,21-43 16,0 106-1,21-211-15,0 20 0,0 43 16,0-63-16,21 21 16,0-43-16,0-21 0,64 64 31,21-85-15,-1-43-16,-83 22 15,20 0-15</inkml:trace>
  <inkml:trace contextRef="#ctx0" brushRef="#br0" timeOffset="1821.18">7133 1185 0,'21'-42'0,"-42"84"0,42-63 31,-21 64-31,0 62 16,0-41 0,0-43-16,21 21 0,-21 22 15,0-43-15,22 0 0,-22 43 31,42-64-31,0-21 16,-42-1 0,64-83-1,-1-1-15,-42 21 16,1 64-16,-1 0 16,42-22-1,-63 65 1,21 20-16,-21-21 0,0 0 15,0 22 1,0-22 0,0 0-16,0 0 15,22-21 1,-1 0-16</inkml:trace>
  <inkml:trace contextRef="#ctx0" brushRef="#br0" timeOffset="2869.58">8170 1312 0,'0'-21'0,"0"42"0,0-63 15,0 21-15,0 0 16,-21-43-16,0 43 0,0 0 16,-22-21-16,22 20 0,0 1 15,-21 21-15,-22 0 16,-42 64-16,85-22 15,-21-21-15,21 22 16,0-1-16,-1 0 0,-20 106 16,42-84-1,0-43-15,21 21 16,0-20-16,1-1 0,-1-21 0,85 0 16,-22-43-1,-41 22-15,-22 0 16,0 0-16,0 0 0,21-127 31,-42 105-31,0 1 16,-21 42-1,21 21-15,-21 0 16,0 64 0,21 0-16,21-43 15,0-21 1,127 0-1,-84-21 1,-1 0-16,-20-21 16,-22 0-16,0 0 0,64-43 15,-64 1 1,-21 20 0,-21 65 15,21-1-31,-21 0 0,21 0 0,0 0 15,-22 22-15,22-22 0,-21 0 16,21 0-16,0 0 0,0 0 0,0 1 16,0-1-16,0 0 15,64-42 1,-64 0 0,42-1-16,-21 1 15,-21 0-15,64-85 16,-64 85-16,42-42 15,-21 63 1,0 84 15,-21-63-31,43 43 16,-22-22 0,0-21-16,43 1 15,-22-22-15,-21 0 0,43 0 16,20-43-1,-41 22-15,-22 0 0,42-43 16,-42 22-16,1 0 16,62-128-1,-63 86-15,43-64 0,-22-43 16,-42 149-16,0-1 16,0 1-1,-21 42 1,0 21-16,-21 64 0,20-22 15,22-20-15,-63 211 16,63-106 0,0-21-1,0-106-15,0 43 16,21-43-16,-21 0 0,85 0 16,-64-21-1,0 0-15,0-42 16,-21 21-16,0-1 0</inkml:trace>
  <inkml:trace contextRef="#ctx0" brushRef="#br0" timeOffset="3036.49">9102 1249 0,'-22'0'16,"44"0"-16,-44 21 0,1-21 16,42 0-1,1 0-15,20 0 0,-21 0 16,106 0-1,-42-21-15,-22 21 0,-20 0 16,20-21-16,43 21 16</inkml:trace>
  <inkml:trace contextRef="#ctx0" brushRef="#br0" timeOffset="3896">10181 1355 0,'0'0'0,"21"0"31,-21-21-15,0-1-16,0 1 16,0 0-16,0 0 0,0 0 15,0 0-15,0-22 16,0 22-16,-21-21 16,-21 21-16,21 21 0,-1 0 15,-20 42 1,-21 64-1,41-64-15,-20 22 0,21-22 16,0 0-16,-22 85 16,43-106-16,0 22 15,64-22 1,-43-21-16,106-21 16,-106 0-16,64-22 15,-64 22 1,0 0-16,0-21 0,43-64 15,-64 63 1,21 22 0,-21 42-1,0 1-15,0-1 16,0 0-16,0 21 16,0 43-1,21-64-15,0 0 0,1 0 16,-1 1-16,127-1 15,-63-21 1,63-21-16,-106-1 16,22 1-16,105-106 15,-127 43 1,-42-65 0,-63 86-1,42 42-15,-22 21 16,22 0-16,-21 21 0,-22 0 15,43 21-15,0-20 16,-43 41-16,43-42 0,0 0 16,21 43-16,0-22 15,0-21-15,21 22 16,0-43-16,1 21 16,41 42-1,-21-20 1,-42 63-16,0-64 0,0 21 15,-21 128 1,0-64 0,0-85-16,0 22 0,-43 84 15,1-21 1,42-85-16,-1-21 0,22 22 16,0-64-1,0-1 1,0 1-16,43-21 0,41-85 15,1 0 1</inkml:trace>
  <inkml:trace contextRef="#ctx0" brushRef="#br0" timeOffset="4419.7">11324 1524 0,'21'-21'16,"0"21"-1,22-21-15,-22 0 16,21-1-16,1 1 16,-22 0-16,42-21 15,22-43 1,-85 64-16,21 0 0,-21 0 16,21-1-16,-21 1 0,-21 21 31,-21 21-31,-1 1 15,22 20-15,0-21 0,0 21 0,-64 85 16,85-63 0,0-43-16,0 43 15,21-43-15,1-21 16,41 0 0,1 0-16,-43 0 0,21-21 15,22-22-15,-43 22 0,21-21 16,85-85-1,-85 63 1,1 43-16,-1-42 0,-21 63 16,-21-22-16,21 22 0,1 0 15,-1 0-15,-21 22 0,0-1 16,21 21-16,0 22 16,-21-1-1,0-21-15,0-20 0,0 41 16,0-42-1,-21-21 1,0 0-16,0 0 0,-1-21 16</inkml:trace>
  <inkml:trace contextRef="#ctx0" brushRef="#br0" timeOffset="5447.11">14414 910 0,'0'0'0,"0"-42"0,0 21 0,0 0 15,0-64 1,-21 43-1,0 42 1,0 0-16,-43 21 0,22 0 16,21 0-16,-106 127 15,21 43 1,106-128 0,0 22-1,0-64-15,21 0 0,85 0 31,21-42-15,-21-21 0,-64-22-16,1-168 31,-86 126-15,1 63-16,21 1 0,0 21 0,-1 0 15,-41-22-15,42 43 16,21 22-1,42-1 1,22-21 0,63 0-1,-85 0-15,21 0 0,-20 0 0,147-64 16,-42 1 0,-105 42-16,20-64 15,-63-21 1,-42 43-1,21 63 1,0 21 0,21 0-16,-22 42 0,1 43 15,0-42-15,0-1 16,0 107-16,0-86 0,21 1 16,-43 169-1,43 0 1,0 21-16,0-190 0,0-1 15,0 234 1,0-106 0,0-149-16,0 106 15,-63-20 1,-1-107 0,-20-42-1,62-21-15,-20 0 0,-43-85 16,1-42-1,63 84-15,-43-126 16,64 126-16,0-148 16,21 64-1,0 106 1,22-43-16,-1 43 0</inkml:trace>
  <inkml:trace contextRef="#ctx0" brushRef="#br0" timeOffset="6284.63">16976 656 0,'0'0'15,"-22"-42"-15,1 0 0,0 20 0,0-20 16,21 21-16,-21-21 16,0 20-16,21 1 0,0 42 15,-22 85 17,1-63-32,0 189 0,0-83 15,-43 147 1,43-169-1,21-85-15,0-21 0,0 1 16,21-22 0,1-22-1,-1 1-15,-21 0 0,21 0 16,42-106 0,-20 42-16,-22 22 15,0 20-15,0-20 0,0 21 0,1 20 16,-1-20-16,21 42 15,0 85 1,-42-43-16,0 0 16,22 1-16,-22-1 0,42 127 15,0-105 1,-21-43-16,43 0 16,-22-21-16,1 0 0,126-21 15,-42-42 1,-21-86-1,-85 107-15,-21-21 16,0-170-16,0 21 16,0 85-1,-21 85-15,21-1 0,-43-62 32,22 105-32,0 21 15,21 0-15,-21 0 0,21 0 0,-21 0 16,21 64-1,0 0 1,21-64-16,0 0 0,0 0 16,0-21-16,1 21 0</inkml:trace>
  <inkml:trace contextRef="#ctx0" brushRef="#br0" timeOffset="6630.25">17928 1122 0,'0'0'15,"0"21"-15,21-21 16,22 0 0,-22 0-16,0-21 0,85-21 15,-85-1-15,21 22 16,64-64 0,-85 43-16,0-21 15,-21-22-15,0 64 16,-21 0-16,-42-1 15,-22 44 1,0 62-16,64-41 16,0-1-16,0 148 15,21-84 1,63-42 0,43-64-1,-85 0-15,43 0 0,63-64 16,-85 43-1</inkml:trace>
  <inkml:trace contextRef="#ctx0" brushRef="#br0" timeOffset="7111.98">18859 381 0,'0'0'0,"0"-42"0,0-1 0,22-20 31,-22 84-15,0 21-16,0 22 0,0-1 15,-22-20-15,22 20 0,0-20 16,-21 20-16,-21 149 16,42-149-16,-21 107 15,0-86 1,-1-63-16,22 64 16,-21-64-16,0-21 0,0 0 15,21-21 1,0 0-16,0 0 0,0-43 15,0 43-15,0-21 16,21-1-16,0 1 0,0 0 0,85-106 31,-85 126-31,85-20 16,21 42 0,-21 42-1,-42 22-15,-43-43 0,0 21 16,-21 22-16,0 63 15,-42-64 1,-1-20-16,22-22 0,-64 42 0,43-41 16,21-22-16,-85 42 15,21-42 1,64 0 0,21-21-16,0 0 0,21-85 15,1 85 1</inkml:trace>
  <inkml:trace contextRef="#ctx0" brushRef="#br0" timeOffset="9768.45">19833 741 0,'0'0'15,"21"0"-15,0-21 0,1 0 0,20-1 0,-21 1 16,0 0-16,0 0 16,22 0-16,-22-22 0,21 22 0,1-63 15,-1-22 1,-42 85-16,-21-1 16,-149 44 15,43 62-31,43-20 15,41-43-15,-62 148 32,105-105-32,21 42 15,0-85-15,0 0 0,85 85 32,-21-22-17,-43-41-15,-21-1 16,0-21-16,0 0 0,-21 1 0,22-1 15,-22 0-15,0 0 16,0 0-16,-64 22 16,-21-43-1,43 0-15,-148 0 16,84-43 0,63 1-1,43 21-15,0 0 0,0-22 16,0 22-16,0-21 0,0 21 0,0-22 15,0 64 17,22 1-32,-22-1 15,21 0-15,21 42 16,22 22 0,-1-21-16,43-43 31,0-21-16,-22 0-15,-41 0 0,-1-21 16,85-43 0,-106 22-16,85-64 15,-42 0 1,-64 64-16,0-22 16,0 43-16,0 0 15,-22 21-15,-41 21 16,21 64-1,20-64-15,1 21 0,21 43 16,0-22 0,0 1-1,0-43-15,0 0 0,21-21 16,22 21 0,-22-21-16,21 0 15,1 0-15,41 0 16,43-42-16,-106 0 15,106-128 1,-105 65 0,-22 62-1,0 22 1,-22 21-16,1 0 16,0 0-16,21 21 15,0 0 1,21-21-16,0 0 15,1 0-15,-1 0 0,42-21 16,1 0 0,-43 0-16,0 21 15,-21 21 1,0 0 0,0 22-16,0-22 0,0 0 15,0 85-15,0-85 16,-21 85-1,21-85-15,21 42 16,0-41-16,0-1 16,1-21-16,62 0 15,-63 0 1,43-43 0,-43 22-16,-21 0 0,42-42 15,-42 20-15,22 22 0,-1-21 16,-21-43-16,21 22 15,0 41-15,-21 1 0,0 0 16,0 0-16,0 42 16,0 0-1,0 22-15,0-1 16,-21 64-16,21-85 0,0 106 31,0-64-15,0-41-16,21-1 0,0-21 15,85 21 1,-64-21 0,43-64-1,-64 43-15,43-42 16,-43 42-16,0-22 0,21-105 16,-20 63-1,-22 43 1,0 63-1,0 0 1,-22 22-16,22 84 16,0-85-16,0-21 15,0 64 1,22-43-16,20-21 16,-21-21-16,0 22 15,43-22 1,-22-22-1,22-20-15,-43 21 0,0 0 16,21-127 0,-42 42-1,0 21 1,0 106 0,0 22-1,0-22-15,-21 21 0,0 22 16,21 41-1,0-83-15,0-1 0,0 42 16,63-20 0,-20-43-16,-22 0 15,0 0-15,0 0 0,0 0 16,43-22-16,-43 22 0,0-21 16,64-63-1,0-43-15,-64 84 16,0 1-16,0 0 0,0 20 15,0 1-15,-21-21 16,0 63 0,0 0-1,0 0-15,0 43 16,0-43 0,22-21-1,-1 0 1,-21-21-16,21 21 15,-21-21-15,21 0 0,-21-64 32,0 43-17,-21 42-15,-21 0 16,42 21-16,-22 0 16,-62 64-1,41-22-15,22 43 16,0-64-1,21-21-15,0 22 0,0-1 16,0-21-16,21 43 16,64-22-1,-43-42-15,149 0 16,-64-21 0,-85 0-16,22-22 15,-43 1-15,21 21 0,-21-21 16,0-1-16,1 22 0,-1-106 15,-21 21 1,0 85-16,0 0 16,-21 21-16,-1 0 15,1 42-15,21-21 16,-21 22-16,21-22 0,0 21 16,-21 64-16,21-64 15,0-20-15,0 20 0,0-21 16,0 0-16,0 0 0,42 22 15,-21-43-15,1 0 0,20 21 16,43-21-16,-64 0 16,21 0-16,64-85 15,-85 43-15,43-43 16,-43 1 0,0-43-1,-21 105-15,0 1 0,0 0 16,0 42-1,0 0-15,0 22 0,-21 20 16,21-20-16,-21-22 16,-1 85-1,22-64-15,-21 43 0,0-43 16,21-21 0,-21-21-1,0 0-15,0 0 16,-1-21-1,1 0-15,-21-64 16</inkml:trace>
  <inkml:trace contextRef="#ctx0" brushRef="#br0" timeOffset="9936.36">22818 508 0,'-22'0'0,"44"0"0,-65 0 0,22 0 16,0 0-1,0 42-15,0-42 0,-1 43 16,1-22 0,0 0-16,-21 0 15</inkml:trace>
  <inkml:trace contextRef="#ctx0" brushRef="#br0" timeOffset="11064.89">5863 1969 0,'0'0'0,"-127"-64"31,106 64-31,0 0 16,42 0 15,0 21-31,0-21 0,0 21 16,1-21-16,126 22 15,63-1 1,-84-21-1,-42 0-15,0 0 0,275 21 16,-276-21 0,128 0-16,169 0 15,-254 0-15,466 0 32,-64 0-17,-360 0-15,403 0 0,20 0 16,-380 0-1,846 0 1,-402 42 0,-423-42-16,233 21 15,465 22 1,-232-1 0,-445-42-16,0 21 0,741 22 15,-276-43 1,-465 21-16,233-21 15,974 21 17,-996 0-17,-253 0-15,359 22 16,-232-22-16,-191 0 0,-21-21 16,318 63-1,-170-41 1,-212-22-16,-20 0 15,84 21-15,-106-21 16,0 0-16,21 0 16,-63-21 15</inkml:trace>
  <inkml:trace contextRef="#ctx0" brushRef="#br0" timeOffset="11178.83">21611 2477 0,'0'0'0,"21"0"0,0 0 0</inkml:trace>
  <inkml:trace contextRef="#ctx0" brushRef="#br0" timeOffset="65236.88">1820 4128 0,'0'0'16,"0"-22"-16,0 1 15,0 0-15,0 0 16,0 0-16,0 0 16,0-1-16,0 1 0,0 0 15,0-42-15,0 20 16,0 22-16,0 0 0,0-43 15,0 43-15,0-21 16,0 21 0,0 42-1,0 0-15,0 0 16,0 233 0,0-42-1,0-149-15,0 64 16,0 43-1,0-86 1,0-41-16,0-22 0,0 42 16,0-41-1,21-22-15,1-22 16,-22 1-16,0 0 0,21-21 16,0-43-1,0 43-15</inkml:trace>
  <inkml:trace contextRef="#ctx0" brushRef="#br0" timeOffset="65578.02">2371 4149 0,'0'84'15,"0"-62"-15,0-1 16,0 21-16,0 0 15,0-20 1,21-1 0,0-21-16,0 0 0,0-21 15,0-43 1,-21 43-16,0 0 16,0 0-16,0-1 0,-42 1 15,0 21 1,-1 0-1,43 21-15,-21-21 0,21 22 16,0-1 0,0 0-1,21-21-15,1 0 0,-1 0 16,21 0 0</inkml:trace>
  <inkml:trace contextRef="#ctx0" brushRef="#br0" timeOffset="67555.84">5059 3641 0,'0'0'0,"0"-21"16,0-1-16,0 1 15,0 0-15,0 0 0,0-43 16,0 22-16,21-21 16,0 20-1,-21 22 1,0 85 0,0-22-16,0 0 15,0 1-15,0-1 0,0 21 0,-42 191 31,-43 0-15,43-84 0,21-107-16,21-42 15,0 43-15,0-85 32,63-64-17,1-42 1,-43 64-16,21-43 0,-21 63 15,0-20-15,85-64 16,-42 63 0,-22 64-1,22 64 1,-64-43-16,0 85 16,21-21-1,-21-43-15,0 0 0,21 106 16,21-63-1,1-64 1,-22-21-16,21 0 0,85-21 31,-21-64-31,0-20 16,-85 62-16,21 1 16,22-106-1,-1-22 1,-63 128-16,21-64 0,-21 64 15,22 21-15,-22-64 16,0 64-16,0-21 16,0 63-1,0 0-15,0 42 16,-22 64 0,1-84-16,21 63 15,0-64-15,0 0 0,-21 85 16,21-21-1,21-64-15,-21-20 0,43 20 16,-22-21-16,42-21 16,-20 0-16,-22 0 0,127-21 31,-106 0-31,1 0 0,62-64 16,-83 64-16,20 0 15,0-106 1,-42 42-1,0 64 1,-42 21-16,21 0 16,0 0-16,-1 0 0,-20 42 15,42 0-15,-21-20 16,-21 105 0,42-85-16,0 106 31,42-84-31,43-43 15,105-21 17,-63-64-17,-85 43-15,-20-21 0,20-1 16,0 22-16,64-169 16,-85 147-16,22-62 15,-22-44 1,0 107-16,-21-21 0,21 41 15,-21-20-15,0 0 16,-21 63 0,0 21-1,21-21-15,-43 255 16,22-192 0,0 107-1,0-64 16,0-85-15,21-127 15,0-20-15,0 62 0,42 1-16,43-64 15,-43 85 1,-21 0-16,64 21 0,-43-21 15,1 21-15,126 21 16,-42 21 0,-85 0-1,-21 64 1,-21-85-16,-21 22 0,-21-22 0,-85 85 16,-21-43-1,0-20 1,105-43-16,1 0 0,21 0 15,0 0-15,-1 0 0,1 0 16,0-43 0,21 1-1</inkml:trace>
  <inkml:trace contextRef="#ctx0" brushRef="#br0" timeOffset="70560.74">9588 3768 0,'0'21'15,"22"-21"17,-1 0-32,0 0 15,0-21-15,43 0 0,-1-22 16,106-41-1,1-65 17,-128 44-17,-42 83-15,0-20 0,-21 42 0,-148-21 32,42 63-17,42 1 1,-42 105-1,127-106 1,0 22 0,21-43-16,106 106 15,-42-43 1,-43-62-16,22 62 16,-64-41-1,0-22-15,0 21 0,-85 127 31,21-126-31,-63-1 16,106-42-16,-21 0 0,-64-21 31,85-43-15,-21-41-16,20-86 31,22 85-15,0 85-1,0 42 1,64 43 0,-43-22-1,0 0-15,0 22 16,43 42 0,169 21 15,-106-106-16,-21-21-15,42-64 16,-106 43-16,0 0 0,85-85 31,-63-21-15,-43 43 0,-21 41-16,0 22 15,21 0-15,-21 0 16,-21 21-1,0 42 1,0-21-16,0 43 16,-1 20-1,22 22 1,22-21 0,41-85-1,-42 0-15,64 0 16,21-42-1,-64 20-15,149-147 32,-149 127-17,-21-1-15,-21 1 16,0 0-16,0 21 0,-21 21 31,0 0-31,0 21 16,21 21-1,0-21 1,84-21 0,-63 0-1,1 0-15,20 0 16,-21-21-16,0 21 16,0-21-1,-21 42 16,0 0-15,0 0-16,0 1 0,0 20 16,0 21-16,0-20 15,0-1-15,0-21 16,43 43 0,-43-43-16,63-21 15,1 0 1,126-64-1,-169 43-15,22-21 16,20-43 0,-42-21-1,-21 43 1,0 42 0,0 42 15,-21 21-31,21 1 15,0-1-15,0 21 16,0 22 0,21-43-1,1-42 1,-1 0-16,21 0 16,43 0-1,-43-21-15,-21 0 0,0 21 0,1-42 16,41-22-16,-42 43 15,-21-21-15,43-22 16,-22 1 0,-21 42-16,0-1 15,0 44 17,0-1-32,0 0 0,0 42 15,-21 86 16,21-86-15,21 1 0,21-64-1,43 0-15,-64 0 0,0 0 16,85-64 0,-43-21-1,1 22 1,-22-64-1,-21 85 1,-21 20 0,22 22-16,-1 0 15,0 22 1,0-1 0,-21 0-16,0 0 15,0 0-15,0-42 47,0 0-31,0 0-16,0 0 15,0-1-15,-21 1 16,0 21 0,0 0-1,-1 0 1,22 21-16,-21 1 0,21-1 15,-21-21-15,21 21 0,0 0 16,-21 0-16,21 0 0,-21 64 16,21-64-16,0 43 15,0-22 1,0-21-16,21 0 0,42 43 16,22-64-1,-21 0 1,-43 0-16,21 0 0,106-64 15,0-20 1,-84 20 0,-43 43-16,0 0 15,22-43 1,-43 43-16,0 0 0,0 0 16,-22 21-1,1 0 1,0 0-16,0 0 15,21 21-15,-21 0 0,0 0 16,21 1-16,-22-1 0,22 0 16,-21 0-16,21 0 0,0 0 0,0 22 15,0 20 1,0-42-16,0 1 0,43-1 16,-22-21-16,0 0 0,42 0 15,43 0 1,-63 0-16,-22-21 0,21-1 15,0 1-15,107-63 16,-128 62 0,63-62-16,-62 63 15,-1-22-15,-21 22 0,0 0 16,0-43 0,0 43-16,-43 21 15,22 21 1,21 1-16,-21-1 0,21 42 15,0-20 1,0 41 0,0-63-16,0 1 0,21-1 0,0 42 15,-21-42-15,22 22 16,-22-1 0,0-21-16,-43 0 31,22-21-31,-21 0 0,21 0 15,-1 0 1,1 0 0,21-42-1,-21 0-15,21 21 0,-21-1 16</inkml:trace>
  <inkml:trace contextRef="#ctx0" brushRef="#br0" timeOffset="70848.57">12488 3514 0,'0'0'0,"-21"0"16,21-21-1,0-1 1,21 22 0,0-21-1</inkml:trace>
  <inkml:trace contextRef="#ctx0" brushRef="#br0" timeOffset="72113.44">15409 3831 0,'0'0'0,"-21"0"0,0 0 16,0 0-16,0 0 16,-1 0-16,44 0 31,-1 0-31,0-21 0,21 0 0,22 0 15,20 0 1,-41-1-16,-22 1 0,21 0 16,22-21-16,-43 21 15,21-64-15,-21 64 16,-21-64-16,0 64 16,-21 0-16,0 21 15,0 0 1,0 21-16,0 21 15,21 85-15,0-84 16,0-1-16,0 106 16,0 0-1,0-84-15,0 63 16,0-85-16,-22 43 16,-41-43-1,-1-42 1,43 0-16,0-21 15,-64-21-15,22-43 16,21 21 0,20 43-16,1 0 0,0 0 15,0 0 1,21 42 0,0 0-16,0 0 15,21 0-15,43 64 16,-43-64-16,63 43 15,22-43 1,0-21 0,-85 0-16,233-85 31,-233 64-31,43-42 16,-22-43-16,-21 42 15,-21 22 1,0 21-16,0 42 31,0 0-31,0 0 0,0 0 16,0 1-16,0 20 0,-21 0 15,21 22-15,-21-43 0,0 21 16,21-21-16,-21 1 0,21-1 16,0 21-1,-21-42-15,21-21 16,0 0-1,0 0-15,42-22 16,-21 22-16,0-21 0,127-149 16,-42 107-1,-63 62-15,41 1 16,64 42 15,-126 43-15,-22-43-16,0 43 15,-22 41-15,1 1 16,0-42 0,21-43-1,21-21 1,22 0 0,20-64-1,-21-41-15,-20 83 16,-1-20-16</inkml:trace>
  <inkml:trace contextRef="#ctx0" brushRef="#br0" timeOffset="72390.96">17335 3344 0,'0'0'0,"-63"0"31,42 22-31,21-1 0,-21 0 0,-1 21 15,1-21-15,0 22 0,0 20 0,-21 22 16,-1 63 0,22-106-16,0 22 15,0 21-15,0-43 0,21-21 16,0 64 0,0-64-16,21 0 15,0-21-15,0 0 0,0 0 16,64-42-1,-85-22-15</inkml:trace>
  <inkml:trace contextRef="#ctx0" brushRef="#br0" timeOffset="72560.86">16976 3874 0,'-22'-22'31,"44"22"-31,-1 0 0,0 0 15,21 0-15,-21 0 0,22-21 16,63 21-16,-43 0 16,22 0-1,-64-21-15,0 21 16</inkml:trace>
  <inkml:trace contextRef="#ctx0" brushRef="#br0" timeOffset="72906.66">17505 4001 0,'0'0'0,"-21"0"16,-1 0-16,44 0 31,20 0-31,0-22 16,1 1-16,-22 21 0,63-42 15,-41 0 1,-43-1-1,0 22-15,-21 21 32,-1 0-32,1 0 0,0 0 15,-42 64-15,-1 63 32,43-106-32,21 42 0,0-20 15,63 62 1,-41-83-1,-1-22-15,42 0 16,1-43 0</inkml:trace>
  <inkml:trace contextRef="#ctx0" brushRef="#br0" timeOffset="73209.49">17886 3916 0,'0'0'0,"0"-21"0,21 0 16,0-1-16,-21 1 0,42 21 15,-20-21-15,20 21 16,-21 0-16,0 0 0,0 0 16,43 64-1,-43-22-15,-21-21 0,0 64 16,-21-43 0,-21 22-1,-1-22-15,43-21 16,0-42-1,0 0 1,0 0-16,0-1 0,43-20 16,-22 21-16,0-43 15,0 43-15,0 0 0,43-85 16,-22 64 0</inkml:trace>
  <inkml:trace contextRef="#ctx0" brushRef="#br0" timeOffset="73852.48">18902 3556 0,'0'0'0,"0"-21"0,0 0 15,0 0-15,0-1 16,-21 22 0,-1 0-16,1 22 15,0-1-15,0 0 0,0 21 0,0-21 16,-1 22-16,1-1 0,-42 127 31,42-126-31,21 105 16,0-63-16,0-43 15,0-21-15,105 43 16,-62-64-16,20 0 16,22-22-1,-43 1-15,1 0 0,-1 0 0,21-21 0,-20-1 16,-1 1-16,-21 0 0,64-64 16,-85-42-1,-42 63 1,-1 43-16,22 20 0,-42-41 15,41 42-15,-20 0 0,-43 21 32,22 63-32,63 1 15,0 84 17,42-106-32,22 0 15</inkml:trace>
  <inkml:trace contextRef="#ctx0" brushRef="#br0" timeOffset="74184.92">19727 3768 0,'-21'-21'16,"0"21"-1,0 0-15,0 0 0,-43 84 31,43-63-31,-21 128 16,-1-1-16,22-85 0,0 85 16,0-84-16,0 21 15,-22 169 1,1-149-16,-22 149 16,-20-42-16,41-148 15,-41 126 1,63-169-1,21-42 1,0 0-16,21 0 0,21-64 16,-21 43-16,64-128 15,-64 86-15</inkml:trace>
  <inkml:trace contextRef="#ctx0" brushRef="#br0" timeOffset="74471.75">19600 4064 0,'0'0'15,"21"-42"-15,-21-1 0,0 1 0,0 21 16,22 0-16,-22 0 0,21-1 16,21-20-16,-21 42 0,0-21 15,85 21 1,-21 0-16,-64 21 16,21 43-16,-42-22 15,-21 64 1,0-85-16,-64 85 15,64-85-15,-21 0 0,0 0 16,-85 43 0,105-64-1,44 0 1,-22-21-16,21 21 16,42-43-16,-20 22 15</inkml:trace>
  <inkml:trace contextRef="#ctx0" brushRef="#br0" timeOffset="74810.56">20151 4106 0,'0'0'0,"21"0"0,0 0 0,0 0 16,-21-21-16,21 21 16,43-63-16,-1-1 15,-42 43-15,1 0 16,20-21-1,-42-1 1,-21 43-16,0 0 16,-1 0-16,-62 43 15,41 41 1,43-20 0,0-43-16,0 21 0,0 1 15,0-22-15,0 21 0,22-21 0,-1 0 16,63 22-1,-41-43 1,-22 0-16,0 0 0,21-21 16,-20 21-16,-1-22 15,-21 1-15</inkml:trace>
  <inkml:trace contextRef="#ctx0" brushRef="#br0" timeOffset="75152.89">20595 4001 0,'0'0'15,"0"-22"-15,21-41 16,43-1-1,-1 43 1,-42 21-16,1 0 16,20 0-16,85 21 15,-64 22 1,-41 20 0,-22-20-16,0-22 0,-22 85 15,1-64 1,0-21-16,21 0 0,-21-21 15,0 0-15,21-21 32,0-64-17,0 1 1,0 20-16,21 43 0,0-64 16,0 85-16,0-21 15,1 21 1,20 0-1,-21 21 1</inkml:trace>
  <inkml:trace contextRef="#ctx0" brushRef="#br0" timeOffset="75638.62">21548 4001 0,'0'0'0,"0"-22"16,0 1-16,0 0 0,0 0 16,0 0-16,-22 0 0,1-1 15,0 1-15,0 21 16,0 0-16,-22 0 16,1 0-16,21 21 15,-21 22-15,20-22 0,1 21 16,-42 85-1,42-63 1,21-43-16,0 42 0,0-41 16,21-1-16,42-21 15,1 0 1,42-64 0,-64 22-1,0-22-15,-21 22 0,22-64 16,-43 43-1,21 42-15,-21-1 16,0 44 0,0 20-1,-42 0-15,42 1 0,-22 105 32,22-85-32,0-42 15,43 43-15,-22-43 16,0-21-16,21 0 15,43-21 1</inkml:trace>
  <inkml:trace contextRef="#ctx0" brushRef="#br0" timeOffset="77627.89">22119 3577 0,'0'-21'0,"0"42"0,0-63 16,0 21-16,0 42 15,0 0-15,-21 21 16,-21 22 0,42-22-16,-22 85 15,1-42-15,0 127 32,0-149-17,0-21-15,21-63 31,0-21-31,0 0 16,63-43 0,-42 21-16,1 43 0,-1 0 15,0 0-15,21 0 16,-21 0-16,22 21 16,-22 0-16,0 0 0,0 0 15,0 21-15,1 0 0,41 127 16,-63-84-1,0 20 1,-21-63-16,0 1 0,-64 20 16,43-42-1,-43 0 1,85-21-16,-42-22 31,42-20-15,-21 42-1,21 42 1,0 0-16,63 43 16,-21-22 15,85-42-31,-63 0 16,-22 0-16,106-42 31,-63-22-31,-43-21 15,1 64-15,41-148 32,-84 127-32,0 63 31,-21 0-15,21 0-16,-21 21 0,21-20 15,-21 20-15,0-21 0,21 21 0,0-20 16,0 83-1,21-62 1,0-43-16,0 0 0,43 0 16,-43 0-16,0 0 0,64-43 15,-22 1 1,-42 0-16,1-1 0,62-84 16,-63 64-16,106-149 15,-105 85 1,-22 64-1,0 42-15,0-1 0,-22 22 32,22 22-32,-21-1 15,21 21-15,-21-21 0,0 22 0,21-1 16,-21 0-16,21 1 0,0-1 16,-64 148-1,43-84 1,21-42-16,0-22 15,0-21-15,42 22 16,-20-43 0,-1 0-16,42-43 15,-42 22-15,1 0 0,41-43 16,-21-41 0,22 62-1,-64 22-15,0 0 0,0 42 31,0 0-31,0 43 16,0-43-16,-21 0 0,21 0 16,0 0-16,0 1 15,0 62 1,42-84 0,-21 21-16,22-21 0,-22 0 0,21 0 15,0-21-15,1 21 0,-22-21 16,148-169-1,-63-22 1,-64 43 0,-20-1-1,-22 107 17,-22 63-17,22 21-15,-42 42 16,0 64-16,-43 106 31,85-190-31,-21 62 16,21 44-1,42-65 1,-21-63-16,64-21 16,-21-42-1,63-64 1,-43 22-1,-63 62 1,-21 86 15,0-43-31,0 0 16,0 0-16,-21 43 16,21-1-1,0-41-15,0-1 0,21 0 16,1-21-16,62 0 15,-41 0-15,-22 0 0,21 0 16,-21 0-16,22-21 0,-22 0 16,63-106-1,-62 105-15,-1-83 16,0 62 0,-21 1-16,-21 42 31,0 0-16,-22 85-15,22-43 16,0 0-16,-43 43 16,43-43-16,-42 64 15,42-64-15,-1 22 0,1-22 0,0 22 16,21-1-16,0-20 0,0 211 16,21-64-1,-21-84 1,0-64-16,0 1 0,-42 41 15,21-63-15,0 1 0,-64 20 16,64-42-16,-85 0 16,85 0-16,-22 0 15,22-21-15,0 0 16,21-22 0,0 22-16,0-42 0,0-22 15,21 43-15,0-1 16,1 1-16,20-64 15</inkml:trace>
  <inkml:trace contextRef="#ctx0" brushRef="#br0" timeOffset="77888.75">23834 3810 0,'0'0'15,"0"-21"-15,0 0 0,0 0 16,42-1 0,-21 22-16,43 0 15,-1 0-15,-42-21 0,43 21 16,-22 0-16,-21 0 0,22 0 16,20 0-1,1-21-15,-64 0 16,0 0-1,-22 21-15,1 0 16</inkml:trace>
  <inkml:trace contextRef="#ctx0" brushRef="#br0" timeOffset="78113.63">23622 3641 0,'0'0'0,"0"21"0,-21-21 0,0 0 15,-22 0-15,22 0 16,0 0 62,0 0-78,0 0 0,-1 0 16</inkml:trace>
  <inkml:trace contextRef="#ctx0" brushRef="#br0" timeOffset="78297.12">22521 3620 0,'0'0'16,"-42"21"-16,21-21 0,0 0 0,-22 0 15,43 21 1,0 0 15,21-21-15,1 0-16,-1 0 0,0 0 15</inkml:trace>
  <inkml:trace contextRef="#ctx0" brushRef="#br0" timeOffset="101928.82">5757 5969 0,'21'0'0,"-21"-21"15,22 21-15,-22-21 32,0 0-17,-22 21 63,1 0-62,0 21 0,0-21-16,21 21 15,0 0-15,0 0 16,-21 22-16,21-22 15,0 42 1,0 43 0,0-64-16,0 1 15,0 20-15,0 149 16,0-106 0,0 63-16,0-105 15,0-22-15,-21 21 0,21 86 16,0-107-16,0 21 15,0-20-15,-22 84 16,1-85-16,21 0 0,0 1 16,0-1-16,0 0 0,-21-20 15,0 83-15,21-41 16,0-43-16,-21 21 16,21-20-1,-21-22 1,21-22-16,0 1 15,0 0-15,0 0 16,0 0-16,0 0 0,0-22 0,0 22 16,0-21-16,0-1 0</inkml:trace>
  <inkml:trace contextRef="#ctx0" brushRef="#br0" timeOffset="103049.64">5736 6117 0,'21'0'47,"0"0"-31,1 0-16,-1-21 0,21 21 15,43-21 1,42 0-1,-64 21-15,-20 0 0,20 0 16,-21 0-16,43-21 0,-21 21 0,84 0 16,-64-22-16,170 1 15,-42 0 1,-148 21-16,-1 0 0,-21-21 16,22 21-16,-22 0 0,1 0 15,84 0 1,-106-21-16,42 21 0,-20 0 15,-22 0-15,0 0 0,0 0 16,21 0 0,1 42-1,-43-21-15,0 22 16,0-22-16,21 42 16,-21 22-1,0-64-15,21 64 16,-21-64-16,0 21 0,0 64 15,0-64-15,0 1 0,21-1 0,-21 43 16,0 42 0,0 21-1,0-106-15,0 1 0,0 62 32,0 1-32,0 0 15,0-85-15,0 0 16,0 64-1,-21 0-15,21-22 16,0-42 0,0 1-16,-21 20 15,0-21 1,0 0 0,-1 0-16,1-21 0,0 22 15,0-22-15,0 0 0,-64 42 16,0-21-1,-42 0 1,85-21-16,-148 21 16,41 1-1,-20-22 1,127 21-16,-276-21 31,149 0-15,105 0-16,1 0 0,21 0 0,-85 0 15,84 0-15,1 0 16,0 0-16,-64 0 16,42 0-1,43 0-15,-64 0 16,64 0-16,-21 0 0,21 0 16,0 0-16,42 0 62,-21-21-46,21 21-16,0-22 0,0 22 0,22-21 15</inkml:trace>
  <inkml:trace contextRef="#ctx0" brushRef="#br0" timeOffset="104066.59">12467 6138 0,'0'-63'32,"0"42"-17,0 42 32,0 0-31,0 21-16,0-20 0,-21-1 15,21 21-15,0 0 0,-21 22 0,21 126 16,0-126 0,0-1-16,0 128 15,0-128-15,0-20 0,-21 190 32,21-85-32,0-21 15,0-21 1,0-85-16,0 21 0,0-21 15,0 22 1,0-22-16,21 21 16,-21-21-16,0-42 93,0 0-77,0 0-16,0 0 16,0-1-16,21-20 15,-21 21-15,0 0 0,21-43 16</inkml:trace>
  <inkml:trace contextRef="#ctx0" brushRef="#br0" timeOffset="105241.02">12509 6117 0,'22'0'78,"-1"0"-62,0 0-16,0 0 0,0 0 15,0 0-15,43 0 0,-22 0 0,64 0 16,-42 0-16,-1 0 16,1 0-16,-1 0 0,170-21 15,-64 21 1,64 0-1,-169 0-15,20 0 0,128 0 16,0 0 0,-170 0-16,85 0 15,-85 0-15,1-21 0,105 21 16,-85 0 0,-42 0-16,22 0 15,-22 0-15,0 0 16,0 0-1,-21 21 17,0 0-17,0 0-15,0 1 0,0-1 16,0 63-16,0-41 16,0-1-16,0 0 15,0 1-15,-21 20 0,21-20 0,0 105 16,0-21-1,0-85-15,0 0 16,0 1-16,0-1 0,0 0 0,0 107 16,21-65-1,0 22 1,-21-85-16,22 22 0,-22 20 16,0-42-16,0 0 0,0 1 15,0 41 1,0-21-16,-22 1 15,22-22-15,0 0 0,0 0 16,0 0 0,0 1-1,-21-22 1,0 21 0,-21-21-1,-1 21 1,-41-21-1,20 0 1,-63 0 0,64 0-16,-234 0 15,107 0 1,84 0-16,21 0 0,-105 0 16,84 0-16,21 0 0,-211 0 31,169 0-31,64 0 15,-22 0-15,43 0 0,-1 0 16,-63 0 0,85 0-1,0 0-15,0 0 47,0 0-31</inkml:trace>
  <inkml:trace contextRef="#ctx0" brushRef="#br0" timeOffset="119157.5">7683 8890 0,'0'0'0,"0"-21"0,0 0 16,0 42 15,0 0-31,0 21 0,0 85 16,-21-21-1,21-63-15,-21 20 0,-21 149 32,-1-64-17,43-106 1,0-21-16,85-84 31,-64 42-31</inkml:trace>
  <inkml:trace contextRef="#ctx0" brushRef="#br0" timeOffset="119439.33">8022 9313 0,'0'22'16,"0"-1"-16,0 21 31,21-42-15,0 0-1,1 0-15,-1-42 16,-21 21-16,0-1 16,0 1-1,-21 21-15,-1 0 16,1 0-16,0 0 15,0 21-15,0 1 16,21-1 0,21-21-16,42 0 15,-41 0-15</inkml:trace>
  <inkml:trace contextRef="#ctx0" brushRef="#br0" timeOffset="119705.18">8869 8848 0,'0'0'0,"0"-21"0,0-1 0,0 1 15,0 0-15,0 63 32,0-20-32,0 20 0,-21 106 15,-1-106-15,1 1 16,-21 126-1,0-42 1,42-85-16,-22 22 0,22-22 0,0-21 16,0 22-1,43-43 1,-43-21-16,0-1 0,21 1 16</inkml:trace>
  <inkml:trace contextRef="#ctx0" brushRef="#br0" timeOffset="119994.02">8763 9102 0,'0'0'0,"-21"-43"0,21-84 16,0 106-16,0-21 0,21 21 15,21-22-15,-21 22 0,1 0 16,20 0-16,0 21 0,1-21 0,105 21 16,-64 42-1,-41-21-15,-22 0 0,21 85 16,-42-85-16,0 22 15,-21-1-15,0 0 0,-191 128 32,149-128-17,-1-21 1,85-21 15,-21-21-31,22 0 0,83-43 16</inkml:trace>
  <inkml:trace contextRef="#ctx0" brushRef="#br0" timeOffset="120230.07">9588 8742 0,'0'0'0,"22"-21"0,-1 0 16,-21 42-1,-64 169 16,64-147-31,-21-22 0,0 21 16,0 0-16,21 1 0,-64 84 16,43-85-1,21-21-15,-21 0 0,21 1 0,0-1 16,0 21 0,0-21-16,21-21 15,43 0-15</inkml:trace>
  <inkml:trace contextRef="#ctx0" brushRef="#br0" timeOffset="120909.68">10160 9059 0,'0'0'16,"0"-21"-16,0 0 0,0 0 0,-21 0 16,0 21-16,-1-21 0,-41 21 15,-43 42 1,0 43-1,85-43-15,0 0 0,-85 128 32,106-107-17,0-42 1,64-21-16,-43 0 16,21 0-16,170-84 15,-149 20 1,1-84-1,-43 84 1,-21 43-16,0 0 0,0 0 16,0 42-1,-21 43 1,21-22-16,-21-21 0,21 64 16,0-1-1,0-62-15,0 20 16,21-42-1,85 21 1,-43-42-16,-21 0 16,-20 0-16,-1-1 0,21 1 15,64-169 1,-64-1 0,-21 85-1,-21 43-15,0-85 16,0 127-1,-21 42 1,0-21-16,21 42 0,-21 127 16,0-63-1,21-63-15,0 84 16,0-85-16,0 0 0,0-21 16,0 22-16,21-22 0,0 21 15,21-21 1,-20-21-1,-22-21-15,0-21 16</inkml:trace>
  <inkml:trace contextRef="#ctx0" brushRef="#br0" timeOffset="121046.61">10456 8954 0,'-21'-22'0,"42"44"0,-63-65 15,42 22 1,63 21-1,43 0 1,-21 0 0,-43 0-16,1-21 0,20 21 0</inkml:trace>
  <inkml:trace contextRef="#ctx0" brushRef="#br0" timeOffset="122847.22">11028 9144 0,'0'0'0,"0"21"0,21-21 32,0 0-32,0 0 0,22-21 15,20-21 1,-21 21-16,22-22 0,-22 22 0,1-21 16,105-128-1,-64 43 1,-84 0-1,0 106-15,0 0 0,0-21 16,-42 63 0,-43 85-1,64-64-15,-63 149 16,-22 105 0,42-63-1,43-170-15,21 22 16,-42 127-1,21-22-15,21-21 16,0-126-16,0 41 31,63-62-15,22-44-16,-43 22 16,-21-21-16,85-63 15,-21-43 1,-43-106-1,-42 169-15,0 22 0,-127-170 16,0 128 0,106 62-16,-64 1 15,85 0 1,21 21 0,22-21-16,147-21 31,-105-1-31,-43 22 15,85-42-15,21-64 32,-84 42-32,-43 21 15,-21 43-15,-21 21 32,0 0-32,0 43 15,-1-22-15,1 0 0,0 42 16,0-20-16,0 84 15,21-43 1,0 1 0,21-85-16,0 21 0,0 0 0,43-21 15,20 0 1,1-63 0,-64 42-16,22 0 15,20-64 1,-42-84-16,-21 84 15,0 43-15,-42-1 16,21 22-16,-22 0 0,22 21 16,-85 0-1,1 42 1,20 85 0,85-106-16,0 106 15,63-42 1,1-64-1,-22 0-15,1-21 0,168 0 16,-63-42 0,1-43-1,-128 64-15,0-21 0,21-64 16,-42 21 0,-21 64-16,0 21 15,0 0-15,-85 43 31,106 20-31,0 1 16,0-43-16,0 0 16,42 85-1,1-43-15,-22-42 16,0 1-16,0-1 16,0-21-16,0 0 0,1 0 0,-1 0 15,63 0 1,1-43-1,-64 22-15,22 0 0,-1-42 16,-21 41-16,0-20 0,-21 21 0,0-43 16,0-20-1,0 63 1,0 42 0,0 0-16,0 0 15,0 21-15,0 1 0,0-1 16,0 0-16,-42 43 31,42-21-31,0-43 16,-21-21-1,21-21 1,0-1-16,0 1 16,0 0-16,0 0 15,21 0-15,42-127 16,-20 105-16,-1-20 15,64-22 1,-64 85-16,128 0 16,-149 21-16,0 0 15,0 1-15,-21 83 16,0-83-16,-42 126 31,21-127-31,-1 21 16,1-21-16,42-105 47,106-64-32,-63 63 1,21 21 0,-64 22-16,169-21 15,-105 84 1,-64 42-1,-21-42-15,0 22 0,0 105 16,-21-42 0,0-43-1,21-42-15,-21 1 0,-1-1 16,-20 0 0,21-21-16</inkml:trace>
  <inkml:trace contextRef="#ctx0" brushRef="#br0" timeOffset="123257.98">15325 8530 0,'0'0'0,"0"-21"0,0 0 0,0 0 15,0 0-15,0-1 16,21 22-1,-21 43-15,0 41 16,0-41-16,0-1 16,0 64-16,0-43 0,0 1 15,-43 84 1,22-42-16,21-85 16,-21 0-16,21 22 15,0-65 1,-21 22-1,21-63-15</inkml:trace>
  <inkml:trace contextRef="#ctx0" brushRef="#br0" timeOffset="123436.88">14965 8827 0,'0'0'0,"-21"0"31,42 0-31,0 0 0,0 0 0,21 0 0,85-22 31,-84 22-31,63 0 0,63-21 16,-127 0-1,22 0-15,-22 21 0,-21-21 16</inkml:trace>
  <inkml:trace contextRef="#ctx0" brushRef="#br0" timeOffset="123685.74">16298 8424 0,'64'-84'31,"-22"63"-31,0 21 16,1-22-16,20 1 0,-20 21 15,20-21-15,-21 0 0,22 21 0,-22 0 16,22-21-16,-22 21 0,106 0 15,-105 0 1,-1 0-16,-63 0 31,0 0-31,-1 0 0,-20 0 0,0 0 16</inkml:trace>
  <inkml:trace contextRef="#ctx0" brushRef="#br0" timeOffset="123919.6">16573 8213 0,'0'84'32,"0"-41"-17,0-22-15,0 21 0,0 1 0,0 62 16,0-62-16,0 84 16,-21-64-16,0-20 0,0 20 15,0 64 1,21-85-16,0 22 15,0-22-15,42-42 16,-21 0-16,0 0 0,22-63 16</inkml:trace>
  <inkml:trace contextRef="#ctx0" brushRef="#br0" timeOffset="124264.41">16806 8784 0,'0'21'15,"21"-21"1,1 0-16,-1 0 0,21 0 16,22 0-1,-1-21 1,-42 0-16,0 21 0,64-85 16,-85 64-1,0 0-15,0 0 16,-21 21-16,0 0 0,0 0 15,-106 42 1,63 1-16,1 84 16,41-106-16,22 21 15,0 0-15,0 22 16,0 21 0,0-64-16,43 21 0,-22-42 15,21 0-15,128 21 16,-128-21-16,64-42 15,-43 42-15</inkml:trace>
  <inkml:trace contextRef="#ctx0" brushRef="#br0" timeOffset="126717.75">17759 8657 0,'0'-21'0,"0"42"0,0-63 0,0 21 16,-21 21-16,-43 0 15,-42 84 1,85-62-16,-21 20 0,21 0 15,-1 1-15,1-1 0,0 106 32,63-63-17,1-43-15,-1-21 0,0-21 16,-20 0-16,147 0 16,-106 0-1,43-84-15,-63 41 16,-22 1-16,85-170 15,-64 22 1,-21 20 0,-21 128-16,0 0 0,0-22 15,-21 64 1,-21 64 0,20-22-16,1 0 0,21 1 15,-21 63-15,0 63 16,21-127-16,-21 22 15,21-22-15,-21 22 0,21-22 16,-22 85 0,22-85-16,0-63 31,22 21-31,-1-42 16,0 21-16,21-43 15,22-63-15,-43 106 16,0-21-16,21-22 15,-20 64 1,-22 21-16,21 22 16,-21-1-16,0-21 0,0 106 31,21-63-15,0-43-16,21 21 15,-20-42-15,-1 0 0,21 0 0,64 0 16,-64 0-16,128-106 31,-107-21-15,-21 43-16,-42 20 15,-21 85 17,0 0-32,0 1 0,-21 62 15,20-20 1,1-1-1,21-42-15,-21 1 0,21 41 16,0-84 15,21 21-31,0-21 0,1-43 16,62-20 0,-63 41-16,22-20 15,-22 42-15,0-1 0,0 1 31,0 42-31,-21 64 16,0-64 0,0 0-16,0 43 15,0-22-15,0-21 0,0 1 16,22-1-16,-1-21 0,0 0 16,42 21-1,1-21 1,-43-21-16,0 0 0,0-1 15,1 1-15,-1 0 0,63-127 16,-41 84 0,-22-20-1,0 84-15,-21 21 16,0 0 0,-21 0-16,-21 64 15,42-64-15,0 21 0,0 43 31,0-21-31,42-22 16,-21-42-16,0 0 0,0 0 16,64 0-1,-21 0-15,-43-21 16,42-43-16,-42 22 16,1 21-16,-1-127 15,-21 42 1,-85 42-1,64 64-15,-85 0 16,21 43 0,43-1-1,21-21-15,21 0 0,0 43 16,0-43-16,0 0 0,0 0 0,63 43 16,1-22-1,-22-42-15,-21 0 0,22 0 16,-1 0-16,22 0 0,105-42 31,-63-64-31,0-42 16,-64 105-16,0-20 15,22-85 1,-43 105-16,-21-41 0,0 63 16,0-43-16,-21 64 15,0 0-15,-1 0 0,1 0 16,0 21-16,-42 106 15,20-42 1,22 63 0,21-106-16,0 22 0,0 84 15,21-42 1,43-21 0,-43-64-16,0-21 0,21 0 0,43 0 31,63-43-31,-42-62 15,-85 62-15,22 22 16,-22-21-16,0 21 0,0-64 31,-42 85-15,-21 42 0,20 43-1,22-64-15,0 21 16,22 22-16,-1-43 15,0-21-15,0 0 0,64 21 16,-22-42 15,-63-64-31,21-20 32,-63 20-32,42 64 0,-63-22 15,20 22 16,64 21-15,1 0-16,-1 0 16,21 0-16,85 0 15,21 0-15,-105 0 16,-1 0-16,21 0 0,-41 0 16,105 0-1,-106 0-15,-21-21 16,-21 21-1,-1 0 1,1 0-16,-21 0 16,42 21-16,-42 22 15,20-22-15,1 0 0,0 0 0,0 0 16,21 0-16,0 22 0,-21-22 16,21 21-16,0 22 15,0-43-15,21-21 16,0 0-16,0 0 0,0 0 15,43 0 1,21-64-16,-64 43 0,0 0 16,0 0-16,0 0 15,0-22-15,1 1 0,-22 21 16,0-21 0,0 63-1,-22-21-15,1 21 16,21 0-16,-21 0 0,21 22 15,-42 41 1,21-41-16,21 41 16,0-63-16,0 85 15,42-21 1,-21-43 0,0-21-16,-21 1 15,-21-22 16,0 0-15,0 0-16,0 0 16,-22-22-16,22 22 15,21-21-15,0 0 16,0 0 0,64-43-1</inkml:trace>
  <inkml:trace contextRef="#ctx0" brushRef="#br0" timeOffset="127219.46">21865 8763 0,'0'0'0,"0"-21"0,0 0 16,0 0-16,-21 21 31,21 21-15,-21 0-16,21 21 15,0 43-15,0-22 16,21-41-16,21-1 16,-42 0-16,21-21 0,128-21 31,-86-43-15,-21 22-16,-20 21 15,83-149 1,-83 149-1,-22 0 1,-22 106 15,22 21-15,-21 63-16,-21-63 16,0 84 15,20-126-16,1-43-15,21 21 0,-42 22 16,42-43-16,-21 0 16,0-21-16,-1 0 15,1 0 1,0 0-16,0-21 0,0 0 16</inkml:trace>
  <inkml:trace contextRef="#ctx0" brushRef="#br0" timeOffset="127725.17">23368 8742 0,'0'21'47,"0"0"-47,0 0 0,0 1 0,0-1 16,0 0-16,0 21 0,-64 43 15,22 21 1,21-64 0,21-63 31,0 0-47,0-22 0,0 22 15,0-21-15,21 21 0</inkml:trace>
  <inkml:trace contextRef="#ctx0" brushRef="#br0" timeOffset="127901.07">23389 8594 0,'0'0'0,"0"-21"15,-21 21 1,21 21 0,0 0-1,0 0-15,0 0 16,0 0-16,21 22 15,0-43-15,0 0 0,1 21 16,-1-21-16,21 21 0</inkml:trace>
  <inkml:trace contextRef="#ctx0" brushRef="#br0" timeOffset="129149.36">23685 8827 0,'0'21'15,"0"-42"-15,0 148 16,0-85-1,-21-21-15,21 0 0,-21 0 16,21 1-16,0-44 47,0 1-47,0 0 16,21-42-16,22 20 15,-22 1-15,0 21 16,0 0-16,21-1 0,-20 1 0,83 0 31,-83 42-15,-22 0-16,21 64 15,-21-21 1,127 63 0,-85-127-1,64 0 1,63-43-1,-148 22 1,1 0-16,-1-85 16,-21-42-1,-21 127 1,-43 21 0,22 0-16,21 0 0,-1 21 0,-62 64 15,20-43 1,43 0-16,0-21 0,0 22 15,21-22-15,0 0 0,21 21 32,42-20-32,22-22 15,-64 0-15,0-22 16,43-41 0,-1-22-1,-41 43-15,20-43 0,-42 22 16,21 20-16,43-147 15,-43 126-15,0 1 16,-21-22 0,0 106-1,-21 22-15,-22 20 16,1 64 0,21-84-16,0 20 0,0 85 15,-1-21 1,22-42-1,0-43-15,22-21 0,-1 1 16,42-1 0,43-21-16,21-21 15,-85-1-15,1 22 16,41-84 0,-62 41-16,-1-20 15,-21 42-15,0 0 0,-21 21 16,-1 0-16,1 21 15,0 0-15,-21 0 16,21 0-16,-22 64 16,43-64-16,0 21 15,21-20-15,85 20 16,-21-42 0,21 0-1,-64 0-15,0-21 16,85-64-1,-63-21 1,-64 43-16,0 20 16,0 65-1,0-1 1,-21 0-16,0 0 0,-22 43 16,-20 84-1,-22 42 1,64-20-1,0-1-15,21-106 16,0-20-16,-21 126 16,21-84-1,0-22 1,0-84 15,0 0-31,0 0 0,0 0 16,0-22-16,0 1 0,21 0 15,-21-128 1,0 86-16</inkml:trace>
  <inkml:trace contextRef="#ctx0" brushRef="#br0" timeOffset="129384.24">25146 9165 0,'0'0'0,"21"-42"0,0-170 16,0 149 0,43-22-16,-43 64 15,64 0 1,-64 21-16,0 0 0,21 42 31,-63 43-31,-42-1 16,-43-20-1,0-1 17,85-41-32,42-22 15,0 0-15,0 0 16,1-22-16,-1 1 0,0 21 15,0-21-15</inkml:trace>
  <inkml:trace contextRef="#ctx0" brushRef="#br0" timeOffset="131021.32">25569 8996 0,'21'0'0,"-42"0"0,64 0 0,-22 0 15,0 0-15,64-21 16,-22-43-1,-42 22 1,-21 0-16,21 20 0,-21-41 16,-21 63-16,-21 0 15,-22 0 1,22 21-16,21 0 0,-21 64 16,20 0-1,22-1 1,0-63-16,43 22 31,41-43-31,1 21 16,-64-21-16,22 0 15,41-21 1,1-22 0,-64 22-16,0 0 0,0 0 15,1 0-15,-1-64 16,-21 106 15,-21 0-31,21 1 16,-43 20-16,22 0 15,0 1 1,0-43-16,21 21 0,21-42 47,0-1-47,0 1 0,0 0 0,-21 0 15,43 0-15,-22 0 0,0-1 16,43-41 0,-43 63-1,-21 21 1,0 0-16,0 0 0,21 1 16,-21-1-16,21 42 15,-21-42-15,21 22 16,0-43-16,22 21 15,-22-21-15,64 0 16,-1 0 0,-20-21-1,-43 0-15,-21-1 0,21-20 0,21-64 16,-42 64 0,-21-22-1,0 43-15,0 21 0,0 0 16,-43 0-16,43 0 15,-42 43-15,41 41 16,1-63-16,21 1 16,0 41-1,0 1-15,21-43 16,1-21-16,-1 0 16,0 0-16,21 0 15,-21 0-15,43-64 16,-43 1-16,0 42 15,0-22-15,43-147 16,-43 105 0,0-21-1,-21 85-15,0 0 0,0 0 16,-42 42 0,21 0-16,-22 64 15,43 21 1,-42 21-1,42-85-15,0 0 0,0 22 16,0-22-16,42 85 31,43-106-15,-43 0-16,-20-21 0,-1 0 16,106-63-1,-106 21 1,-21 20-16,0 1 15,0 0-15,0 0 0,-21 21 16,-22 0 0,22 42-1,21-21-15,0 1 16,21-22 0,1 0-1,-1 0 1,21-43-16,0 22 15,-20 0-15,-1 0 16,0 21 0,-21 21-1,0 0 1,0 0-16,0 0 0,0 1 16,0-1-16,0 0 15,21-21 1,0 0-1,0 0-15,1 0 16,-1 0-16,0-64 16,0-41-1,-21 62-15,21 1 0,0-106 16,1 21 0,-22 106-16,21-22 15,-21 22-15,-21 42 31,21 0-15,-22 1-16,-41 83 0,42-20 16,0-43-1,-22 170 1,43-127 0,0-64-1,0 21 1,21-42-1,1-21 1,-1 21-16,-21-21 0</inkml:trace>
  <inkml:trace contextRef="#ctx0" brushRef="#br0" timeOffset="131265.21">27199 8869 0,'0'0'0,"21"0"31,0 0-31,1 0 0,-1 0 16,42 0-16,22 0 16,-64-21-16,0 21 15,0 0-15,1 0 0,-1 0 16,0 0-16,21-21 16,-63 21 30,-21 0-46,21 0 16,-1 0-16</inkml:trace>
  <inkml:trace contextRef="#ctx0" brushRef="#br0" timeOffset="149228.4">2328 11769 0,'-21'0'32,"21"-21"-32,-21 21 0,0-22 15,21 1 1,-21 21-16,21-21 0,-22 0 0,22 0 15,0-22 1,0 1-16,0 21 0,0-21 16,0 20-16,22 1 15,-1 0-15,0 0 0,127 0 16,-63 21 0,42 42-1,-85-21-15,0 22 0,43 62 16,-85 44-1,0-86-15,-42 128 16,-1-149-16,-84 127 16,85-105-16,-106 42 15,21-1 1,85-83 0,-43-1-16,43 0 0,-1-21 15,-84-21 1,106-22-1,21 1-15,0 0 16,0-1-16,0-41 0,0 20 16,21 22-16,43-85 15,20 42 1,-41 85 0,-1 0-16,-21 21 0,0 1 0,22 20 15,-22-21-15,0 21 0,0 1 0,22 63 16,20 42-1,-42-106-15,0-21 16,1 22-16,-22-22 0,21 0 16,21 21-1,-21-42-15,22 21 0,-1-21 16,-21 0-16,0 0 16,43-42-1,-1 0-15</inkml:trace>
  <inkml:trace contextRef="#ctx0" brushRef="#br0" timeOffset="149547.21">3281 12319 0,'0'0'0,"21"21"0,-21 0 15,21-21 1,0 0-16,0-21 15,1 21-15,-22-21 16,0 0-16,0 0 0,0 0 16,0-1-1,0 1-15,-43 21 16,22 0 0,21 21-16,-21 1 15,21 20-15,0-21 16,0 0-1,21-21-15,0 0 16,0 0-16,43-21 16,-43 21-16</inkml:trace>
  <inkml:trace contextRef="#ctx0" brushRef="#br0" timeOffset="152865.5">6286 12171 0,'0'21'16,"22"-21"15,-1 0-16,0-21-15,0 21 0,0-21 16,0 0-16,-21-1 0,22 1 16,62-42-16,-20-22 15,-1 0 1,-42 64-16,1-21 0,20 0 16,64-170-1,-64 127 1,-21-63-16,-21 106 0,21-1 15,-21-41 1,-21 105 0,0-21-16,0 42 15,21-21-15,-42 170 16,-1-22 0,22 1-1,21-107-15,-21 1 0,0 105 16,21-42-1,0-106-15,42 43 16,-21-43-16,0-21 16,1 0-16,-1 0 0,21 0 0,43-21 15,42-64 1,-106 64 0,42-64-16,-20 64 0,-22-21 15,0-1-15,21 22 0,-20-21 0,-22 21 16,21-1-16,0-41 15,0 42 1,-21 42 0,0 0-1,0 0-15,0 0 0,-21 43 16,0 42 0,21-85-16,0 21 0,0-21 0,0 64 15,21-21 1,42-43-1,-41-21-15,-1 0 16,63-21-16,22-43 16,-21 1-1,-64 20-15,0 22 16,22-64-16,-43 64 0,0-21 16,0 0-16,0-1 0,-22 22 15,-83-21 1,-1 42-1,42 21 1,43 0-16,21 0 0,-21 0 16,21 43-1,85-22 1,-64-42-16,42 0 16,-20 0-16,-1 0 0,148-63 15,-63 20 1,-63 1-1,-22 21-15,-21 0 0,64 0 16,-85 42 15,0 0-15,0 0-16,-21 64 16,21-43-16,-21 22 15,21 41 1,0-41-1,21-22 1,42-42 0,-20 0-16,-22 0 0,0 0 15,21-21-15,64-64 16,-42 22 0,-22-22-1,-21 43-15,-21 21 0,0-43 16,-42 22-1,21 21-15,0 0 0,-85-1 16,85 22-16,-106 0 31,63 22-31,64 20 16,0-21-16,0 0 16,0 0-16,0 1 15,21 20-15,0-42 0,43 21 16,-43-21-1,21 0-15,64-21 16,-63 21-16,62-42 16,44-22-1,-86 64-15,-21-21 0,22 0 0,84-43 16,-84 43 0,-86 21-1,1 21 1,0-21-16,0 21 0,-43 1 15,1 20 1,63-21-16,0 0 0,0 22 16,0-22-1,42 21-15,-21-21 0,43 22 16,-43-22-16,0 0 16,22 21-1,-22-42-15,0 21 16,-21 1-16,-21-22 15,0 0 1,-43 0 0,1-43-16,41 22 15,1 0-15,0 0 0,0 0 16,0-1-16,0 22 0,21-21 16,-22 21-1,22 21 1,0 1-16,22-1 15,-1 0-15,21 42 16,0-41 0,-20-22-16,-1 21 0,21-21 15,-21 0-15,0 0 0,22 0 0,-22 0 16,85 0 0,-22-43-16,-41 22 0,41-21 15,-41 21-15,-1 0 0,0-22 16,43-63-1,-85 64 1,0 0-16,-21 42 16,0 0-1,0 0-15,-1 0 16,1 0-16,0 21 0,-64 85 16,85-22-1,0-62-15,0 41 16,43 1-1,-22-64-15,85 21 16,-85-21-16,64 0 16,20-21-1,-62-1-15,-1 1 16,106-127 0,-105 85-1,20-64 1,-63 84-16,21-105 0,0 106 15,1-106 1,-22 126-16,0 1 16,0 42-1,-22 22 1,22-1-16,-21 22 16,0-22-16,0 64 15,21-64-15,-42 127 16,42-63-1,0-21 1,21-64-16,0 0 0,64 0 16,-43-21-1,-21 0-15,0-21 16,43-21-16,-43 21 0,0 0 16,64-85-1,-43 63 1,-42-20-16,21 63 15,-21 21 1,0 0 0,0 43-1,0-43-15,0 64 16,21-22 0,22-42-1,-22-21-15,0 0 0,21 0 0,22-21 16,42-64-1,-64 43 1,-21 0-16,0 21 0,43-85 16,-43 63-1,0 22-15,0 0 16,-21 0-16,22 21 31,-22 21-31,-22 43 16,1-22-16,0-21 15,-64 127 1,22-21 0,21 21-1,42-84-15,-22-22 0,22 149 16,0-149-16,0 85 16,0 127-1,0-190-15,0 168 16,0-126-1,0-63-15,-21 84 16,0-85-16,0-21 0,-106 85 31,85-106-31,20 0 0,-20 0 16,-21-21-16,20 0 0,22-1 16,-21 1-16,21-21 0,-22 0 0,22-22 15,-64-105 1,85 84-16,0 0 0,0 1 0,0-1 15,22-63-15,-1 63 0,21 22 16,85-170 0,-42 169-1,-43 22-15,64-21 16,-64 41-16,149-62 16,-149 63-1,43-1 1,-64 22-16,0-21 0</inkml:trace>
  <inkml:trace contextRef="#ctx0" brushRef="#br0" timeOffset="154414.62">13293 11197 0,'0'0'16,"21"-21"-16,-21 0 0,0 0 0,0 0 0,-21-1 16,-1 22-16,1 0 0,0-21 15,-21 21-15,21 0 0,-22 0 0,1 0 16,-85 64-1,0 42 1,85-43-16,-1-21 0,-20 85 16,20-63-16,22-22 0,-21 85 15,21-84-15,21 105 16,0-64 0,21-62-16,0 20 0,0-21 0,85 0 15,-42-21 1,-22 0-16,106-63 15,-106 42-15,22-22 0,63-41 16,-85 41-16,22 1 16,-43 21-16,-21-22 15,-21 43 1,0 22-16,-1-1 16,1 0-16,0 0 0,0 21 15,-21 22-15,42-22 0,0-21 16,0 22-16,0 20 0,0-42 15,84 64 1,1-64 0,21-21-1,-64-21-15,85-64 16,-63 1 0,-43 41-16,0-41 15,-21 63-15,0-22 0,-85-105 16,-21 85-1,-21 41 1,85 22-16,21 0 16,-21 22-16,-1-1 0,22 0 0,-21 0 15,21 64 1,21-43-16,0 22 0,0-22 0,21 43 16,0-64-16,127 106 31,-21-106-16,-42-21-15,-43 0 0,0-21 16,149-64 0,-149 64-16,64-85 15,-64 43 1,-42 41-16,0-20 0,0-43 16,0 64-1,0 42 1,0 1-16,-21-1 15,0 85-15,21-22 16,0-20 0,0-43-16,0 0 0,64 21 31,20-42-31,-63 0 16,22-21-16,41-42 15,-62 42-15,-1-22 16,0 22-16,42-127 15,-63 106 1,0-1 0,0 64-1,0 43 1,0-43-16,0 21 0,-21 128 16,42-86 15,22-62-31,84-22 31,-106-22-31,106-62 16,-85 20-16,22-63 31,-64 43-15,0 20-16,0 85 31,0 0-31,-21 1 0,-1 41 15,1 64 1,0-21-16,0-43 16,0-20-16,21 20 0,0 149 15,0-149-15,0 64 16,0-63-16,0-22 0,0 85 16,0-84-16,0 126 15,0-106 1,21-41-1,0-22-15,-21-22 16,21 1-16,-21 0 0,21-106 16</inkml:trace>
  <inkml:trace contextRef="#ctx0" brushRef="#br0" timeOffset="154709.45">14944 12023 0,'0'0'0,"0"-43"0,0 22 0,0 0 15,0 0-15,0-43 16,21 43-16,0 0 0,0 0 0,0 0 16,85 0-1,-21 21 1,-43 63 0,-42-42-16,0 22 0,-42 62 15,-43 1 1,43-63-16,-1-22 0,1 21 15,21-21-15,-21 0 0,-1-21 16,-20 22-16,63-44 31,21 1-31,0 0 16,43-42 0,-43 41-16</inkml:trace>
  <inkml:trace contextRef="#ctx0" brushRef="#br0" timeOffset="154933.41">15642 11345 0,'0'0'0,"21"0"0,-21 22 15,0-1-15,-42 42 16,21-42-16,0 64 16,-1-43-16,-20 43 15,21-43-15,-43 149 16,64-106-1,0-64-15,0 0 16,0 0-16,22-21 0,-1 0 16,0 0-16,0-21 0,43-21 15</inkml:trace>
  <inkml:trace contextRef="#ctx0" brushRef="#br0" timeOffset="155243.23">15727 11853 0,'21'0'0,"-21"22"16,21-22-16,21 0 16,1-22-16,-22 22 15,0-21-15,21 0 16,-20 0-16,-1 21 0,63-64 16,-84 22-1,0 21 1,-21 21-16,0 0 0,-148 63 31,148-63-31,-43 43 16,43 41-16,21-20 15,0-22 1,21-21-16,0-21 0,43 0 31,42 0-31,-64 0 0,0 0 16,43 0-16</inkml:trace>
  <inkml:trace contextRef="#ctx0" brushRef="#br0" timeOffset="155735.98">16849 11684 0,'0'0'0,"0"-21"0,0 0 16,0-22-1,-22 43-15,1-21 0,0 0 0,-85 21 16,0 21-1,85 0-15,-42 43 16,42-43-16,-22 0 0,1 127 16,42-63-1,0-43 1,21-20-16,0-1 0,85 0 31,0-21-31,-21-42 16,-43-1-16,-21 22 15,64-85 1,-22-42 0,-42 85-16,1-1 0,-22-84 0,0 84 15,0 22-15,0-106 16,0 84 0,-43 64-1,43 22-15,-21-1 0,0 21 16,0-21-16,0 22 0,-1 20 0,1-21 15,21 64-15,-21-42 0,21 84 16,0-63 0,0-43-16,21-21 0,85 106 15,-21-85 1,-43-42-16,22 0 16,-43 0-16,21 0 15,64-63 1</inkml:trace>
  <inkml:trace contextRef="#ctx0" brushRef="#br0" timeOffset="155913.15">17674 11917 0,'0'0'0,"21"0"0,-21 21 31,21-21-31,1 0 16,-1-21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5:09:08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17801 2646 0,'0'0'0,"0"-21"0,0 0 0,0-1 16,0 1-16,0 0 15,0 0-15,0 0 31,-21 21 48,0 0-79,0 0 15,-1 0-15,1 21 0,0 0 16,0 0-16,0 0 15,0 1-15,-1-1 0,1 0 0,-42 85 16,20-43 0,-20 43-1,42-42-15,21-22 0,0 21 0,-21 128 32,-1 21-32,1-64 15,21-64-15,0 1 0,-21 0 16,21 211-1,0-190-15,0 106 16,0-107-16,0 128 0,0-127 16,0 0-16,42 338 15,-42-147 1,22-43 0,-1-64-1,-21-126-15,21-22 0,-21 0 0,21 22 16,0-43-16,22-42 15,-22-21-15,0-1 16,0 1-16,21 0 0</inkml:trace>
  <inkml:trace contextRef="#ctx0" brushRef="#br0" timeOffset="1367.26">17611 2731 0,'0'0'0,"-22"0"0,1 0 16,0-22-16,0 22 15,0-21-15,0 0 16,21 0 0,0 0-1,0 0 1,21 21-16,63 0 15,-62-22-15,20 22 16,0 0-16,170-21 16,-127 0-16,20 21 0,255-42 31,-233 42-31,127-21 0,-106 21 0,1 0 16,-1-22-16,0 22 0,487 0 31,-296 0-31,-191 0 0,21 0 15,127 0-15,-169 0 0,22 0 16,83 0 0,-105 0-16,64 22 15,-106-22-15,-22 0 0,22 0 0,-43 21 16,22-21-16,126 21 16,-148 0-1,1-21 1,-43 21-16,21-21 0,-21 21 0,21 22 15,0-22-15,0 64 16,-21 20 0,0-62-16,0 105 15,-42 106 1,0-85 0,21-105-16,-1 20 15,1 86-15,21-64 0,0-22 16,0 1-16,0 105 15,43 86-15,20-22 16,-42-149-16,0-20 16,22 211-1,-43-84 1,0 0 0,-21-149-16,-1 1 0,-41 147 15,21-105 1,-1 0-1,22-85-15,21 0 0,-21 22 0,-64 41 16,22-41 0,20-22-1,1 0-15,21-21 0,-106 64 32,21-43-32,0 21 15,64-21-15,0-21 16,-107 43-1,107-43-15,-148 21 16,-22 0-16,127-21 16,1 21-16,-213-21 15,191 21-15,-84-21 16,-149 43-16,233-43 16,1 21-16,-488-21 15,381 0 1,106 0-16,-105-21 15,105 21-15,21-22 0,-84-20 16,84 21-16,22 0 0,-1 0 0,-105-43 16,0 22-1,84-1 1,43 43-16,-1-21 0,1 21 0,-64-21 31,85 0-31,21 0 16,0 0-1</inkml:trace>
  <inkml:trace contextRef="#ctx0" brushRef="#br0" timeOffset="1495.19">17462 6414 0,'0'21'16,"-21"-21"-1</inkml:trace>
  <inkml:trace contextRef="#ctx0" brushRef="#br0" timeOffset="3454.98">18457 1651 0,'0'0'0,"21"-21"0,1 21 16,-1-21-16,-21 42 31,0 0-16,0 21-15,0 64 0,0-63 16,0 126 0,-21-84-16,21-43 0,-22 0 15,22 64 1,0-42 0,0-43-16,0-42 15,22 21-15</inkml:trace>
  <inkml:trace contextRef="#ctx0" brushRef="#br0" timeOffset="3679.84">18881 1778 0,'0'0'0,"0"-21"16,21 0 0,-21 42-16,0 21 15,0 22 1,0-22-16,-21 85 15,-1-106-15,22 22 0,0-1 16,-21 106 0,21-127-1,21-21-15,1 0 16,-1 0-16,21 0 0,-21 0 16</inkml:trace>
  <inkml:trace contextRef="#ctx0" brushRef="#br0" timeOffset="4333.47">18965 1863 0,'0'-21'15,"0"-1"-15,0-20 16,21 0-1,1 21-15,41 21 16,-42 0-16,22 0 0,41 0 16,1 0-1,-43 21 1,-42 0-16,0 0 16,0 0-1,0-42 16,0 0-31,-21 0 16,21 0-16,0-1 16,-42-20-16,21 42 15,-1 0-15,1 0 0,-42 0 16,-22 21 0,43 22-1,21-1-15,-1 0 0,1 1 0,-42 62 16,-1 22-1,43-21 1,21-85-16,0 1 0,64 41 16,41-21-1,44-42 1,-86 0-16,1 0 16,-22 0-16,127-42 15,-84 0-15</inkml:trace>
  <inkml:trace contextRef="#ctx0" brushRef="#br0" timeOffset="4548.35">19812 1863 0,'0'-21'0,"0"42"0,0-64 0,0 22 16,0 42 0,0 1-1,-21 20-15,21-21 0,0 21 16,0-20-16,0 41 15,0-21-15,0-20 0,0 20 16,0-21-16,0 0 0,0 64 16,0-64-1,21-21-15,0 0 16,0 0-16</inkml:trace>
  <inkml:trace contextRef="#ctx0" brushRef="#br0" timeOffset="4810.2">20341 1820 0,'0'0'0,"0"-21"0,0 0 15,0 0 1,-42 21 0,21 21-16,-1 0 0,-83 43 15,83-43-15,-20 42 16,21-41-16,0 20 0,0 106 31,42-84-31,42-22 16,-20-21-1,20-21-15,85 0 16,-105 0-16,41-21 16</inkml:trace>
  <inkml:trace contextRef="#ctx0" brushRef="#br0" timeOffset="5020.08">20997 1715 0,'0'0'15,"21"0"-15,-21 21 16,0 0-16,0 21 0,0 1 16,0-22-16,0 63 15,0-41-15,0-1 0,-21 22 16,21 41-1,0-83-15,0-1 0,0 21 16,-21-21-16,21 0 0,-42 1 16</inkml:trace>
  <inkml:trace contextRef="#ctx0" brushRef="#br0" timeOffset="5927.56">8890 3493 0,'-42'-85'31,"20"85"-31,1 0 0,21 21 16,-21 0-16,0 22 0,0-1 15,-22 21-15,1 43 16,-64 106 0,43-85-16,20-64 15,22 1-15,-85 126 16,106-147 0,-21-1-1,21-63-15,0-43 16,21-20-1,-21 41-15,22-20 0,20-43 16,-42 43-16,21-1 0,64-126 16,-1 41-1,-41 107-15,-1 0 16,0 42-16,22 42 16,-64 0-16,42 191 31,-42-85-16,0 1 1,21-44-16,1-62 16,-22 41-1,-22-84 1,1 0-16,-21 0 0</inkml:trace>
  <inkml:trace contextRef="#ctx0" brushRef="#br0" timeOffset="6600.17">8297 4191 0,'0'0'0,"0"-21"0,-21 21 16,21-21-16,0 0 16,21-1-16,0 22 0,22-42 15,-1 42-15,0-21 0,107-43 16,41 22 0,-21 0-1,-126 42-15,84 0 31,-106 0-31,-21 63 16,0 1-16,0-22 16,-21 106-1,21-105 1,0-22 0,0-42 15,0-1-31,0 1 0,0 0 15,0 0-15,0-21 0,21-64 16,21 21 0,-21 64-16,22-21 15,-22 20-15,106 44 32,-64 41-32,-41 1 15,-22-22-15,0-21 16,0 43-16,0-43 0,0 21 15,0 22 1,-22-64-16,22-22 31,0-83-15,43-1 0,-1 42-1,-21 22-15,0 21 0,149-64 16,-149 85-16,64 0 15,-43 21-15,0 0 16,-21 22-16,-21-22 0,0 21 16,0-21-16,0 22 0,0-1 0,-42 22 15,-21 20 1,41-63-16,1 1 0,0 20 16,42-42 15,0-21-31,1 0 0,-1 21 0</inkml:trace>
  <inkml:trace contextRef="#ctx0" brushRef="#br0" timeOffset="7059.91">10393 3937 0,'0'0'16,"21"-21"-16,-21 0 0,21 0 15,-21-1-15,0 1 0,0 0 0,0 0 16,0 0-16,-21 21 15,-21 0-15,-1 0 16,-41 42 0,62-21-16,-20 22 0,-21 105 15,41-42 1,22-22 0,0-63-16,0 1 15,22-22 1,20 0-16,-21 0 0,43-64 15,-43 43-15,0 0 16,42-106 0,-41 42-1,-22 64-15,21-21 16,-21 105 15,0-21-31,0-20 0,0 20 16,0-21-16,0 21 0,0 64 15,42-63 1,-42-22-16,42-21 16,-20 0-16,-1 0 15,42-43-15,-20 22 16,-22-21-16</inkml:trace>
  <inkml:trace contextRef="#ctx0" brushRef="#br0" timeOffset="7536.64">10689 3895 0,'0'0'15,"0"-21"-15,0-1 16,21 22 0,0 0-1,1 22-15,20-22 16,-21 0-16,0 0 0,0 0 0,22 0 16,-22 0-16,85 0 15,-85 0 1,0-22-16,-42 22 15,0 0 1,-22 0-16,1 22 16,21-22-16,-21 21 0,-22 42 15,22-42-15,-1 1 0,-20 41 16,21-42-16,20 0 16,-62 64-16,41-64 15,43-42 32,22 21-47,-1-21 0,0 21 16,21 0-1,-21 0-15,22 0 0,-22 0 0,0 0 16,0 0-16,43 21 16,-43-21-1,0 21-15,0-21 16,0 0-16,1 0 15,-1 0-15,63-21 16,-20-21 0,-43 21-16,0-1 0,-21 1 15</inkml:trace>
  <inkml:trace contextRef="#ctx0" brushRef="#br0" timeOffset="8055.34">11176 3937 0,'0'-21'16,"0"42"-16,21-63 31,-21 63-16,0 0-15,0 0 0,-42 85 32,21-85-32,-1 0 15,22 1-15,0-1 0,0-42 47,0-1-47,22 1 16,-22 0-16,21 0 0,-21 0 0,21-22 15,0 1 1,0 42-16,22-42 16,-22 42-16,0 0 0,0 0 15,-21 21-15,0 0 16,0 21-16,0 43 16,0-64-16,0 43 15,0-43-15,-21 0 16,-21 43-1,42-86 1,0 1 0,0 0-16,42-42 15,-21 20-15,-21 22 0,21-21 16,43-64 0,-64 85-16,21 0 0,42-22 15,-20 43 1,-1 106-1,-42 21 1,0-85-16,0 64 16,-21-85-16,21 1 0,-64 62 31,22-84-31</inkml:trace>
  <inkml:trace contextRef="#ctx0" brushRef="#br0" timeOffset="8643.43">7810 3493 0,'0'0'0,"-63"-170"31,63 149-31,-21 0 0,0 0 0,-1 21 16,1 0-16,0 0 0,0 0 15,0 42-15,0-21 0,-22 85 16,22 127-1,21-127-15,-21 0 16,0 21-16,21 0 0,-64 465 16,1-147-1,-1-1 1,43-317-16,-21 0 0,-43 339 31,43-191-31,42-190 0,0-22 16,0 1-16,0-1 0,0 64 31,0-148-31,0-21 16,0-1-16</inkml:trace>
  <inkml:trace contextRef="#ctx0" brushRef="#br0" timeOffset="9545.91">7662 3450 0,'0'0'0,"-21"-21"15,21 0-15,-21 0 16,42 21 15,0 0-31,22 0 0,-1 0 16,85 0-1,106 0-15,-127 0 0,-1 0 16,340-21 0,-297 21-16,402-43 15,-338 43-15,233-21 16,-213 0-16,679-21 15,-700 42-15,191-22 16,-63 1 0,-191 21-16,-21 0 0,212 0 15,-233 0 1,-85 21 0,-21 1-16,0-1 15,-64 21 1,22 22-1,0 41 1,-1 22 0,1 43-1,-43 380 1,43-254 0,42-190-1,0 21-15,0-21 0,0 106 16,0-106-16,0-1 0,0 319 15,0-255 1,0-84-16,0-1 0,0 86 16,0-86-16,0 1 0,0-21 15,0-1-15,0 1 0,0-1 0,0 1 0,-21 63 16,0-43 0,0-63-16,-1 22 15,-20-1-15,0-21 0,-64 22 16,64-43-16,-22 0 15,-232 0 1,211 0-16,-296-22 16,-296 1-1,-403-21 1,403 42 0,486 0-1,-20 0-15,-636 0 16,487-21-1,85-43 1,233 43-16,-1 0 0,1-85 16,63 64-16,43-64 15,-22 64-15,64-85 16</inkml:trace>
  <inkml:trace contextRef="#ctx0" brushRef="#br0" timeOffset="10069.62">8424 4593 0,'0'0'0,"-21"0"0,0 0 15,0 0-15,21-21 31,21 21-15,21 0-16,1-21 16,105 21-16,-64 0 0,22-21 15,423 0 1,-21-1 0,-190 22-1,-149 0-15,-21 0 0,403 0 16,-255 0-1,-148 0 1,-105 0-16,20 0 0,64 0 16,-63 0-1,-43 0-15,0 0 16,0 0-16,0-21 0,43-21 31</inkml:trace>
  <inkml:trace contextRef="#ctx0" brushRef="#br0" timeOffset="12935.14">17759 1651 0,'0'21'0,"0"0"16,-21 43-16,-1-1 0,-41 149 31,-43 42-16,43-85 1,41-84-16,1-43 0,21 1 16,-42 41-1,42-62 1</inkml:trace>
  <inkml:trace contextRef="#ctx0" brushRef="#br0" timeOffset="13665.16">17865 1609 0,'21'0'0,"0"0"0,0 0 16,0 0-16,22 0 0,-22-21 0,21 21 15,0 0-15,1 0 0,105-22 16,0 1-1,-42 21-15,190-42 16,-169 42-16,0-21 0,360-22 31,-21 22-15,-233 21-16,84-21 16,-232 0-16,-1 21 0,234-21 31,-149 21-16,-105-21-15,20 21 16,43 0 0,-84 0-16,-22 0 15,0 0 1,0 0 0,43 0-1,20 21 1,-41 0-1,-22-21 1,-21 21 0,0 21-1,21 22 1,-21 42 0,0-43-16,-85 361 31,22-255-16,42 148 1,21-190-16,0-84 0,42 63 31,-42-85-31</inkml:trace>
  <inkml:trace contextRef="#ctx0" brushRef="#br0" timeOffset="19017.55">4043 8255 0,'-21'-21'0,"21"0"0,0 0 16,-22-1-16,1 1 0,0 21 16,0-21-16,0 21 15,0 0-15,-64 21 16,21 0-1,22 1-15,-85 62 0,0 43 16,-63 127 15,126-84-15,64-1 0,0 0-16,21-126 15,22-1-15,126 85 16,0-85-1,22 1 1,-128-43-16,43 0 16,-64 0-16,1 0 0,126-43 15,-63-41 1,0-65 0,-85 107-16,42-212 31,-63 42-31,-42 22 15,0 126-15,21 1 16,-106-106 0,21 63-1,63 85-15,-41-1 16,-107 44-16,128-1 16,-170 127-1,106 0 1,85-63-1,42-43 1,21 0-16</inkml:trace>
  <inkml:trace contextRef="#ctx0" brushRef="#br0" timeOffset="19417.8">3789 8551 0,'-85'64'31,"64"-43"-31,-21 21 16,20 1-16,22-22 15,0 0-15,0 21 16,0-20-16,0-1 15,22-21-15,-1 0 16,0 0-16,0-21 16,-21-1-16,21-20 15,-21-21 1,-21 41 0,21 1-16,-21 21 0,0 0 15,-43-21 1,43 21-1,21 21 1,0 0-16,85-21 31,-43 0-31</inkml:trace>
  <inkml:trace contextRef="#ctx0" brushRef="#br0" timeOffset="19743.03">3937 8573 0,'0'21'15,"0"0"1,0 0-16,21 0 31,0-21-31,0 0 16,1 0-16,-1-21 15,-21 0 1,0 0-16,0 0 31,-21 21-15,21 21 15,0 0-15,0 0-1,0 0-15</inkml:trace>
  <inkml:trace contextRef="#ctx0" brushRef="#br0" timeOffset="20063.84">3683 9059 0,'0'0'16,"-21"22"-16,21-1 0,0 0 16,-21 0-16,21 0 0,21 0 15,0-21 1,0 0-16,0 0 0,0 0 16,1 0-16,41-21 0,-21 0 0,-20 0 15,20 0-15,21 0 16,-41-1-16,20-20 15,-21 21-15,0 0 16,-42 42 31,0-21-47,0 21 16,21 0-16,-21-21 0</inkml:trace>
  <inkml:trace contextRef="#ctx0" brushRef="#br0" timeOffset="20375.66">3873 9419 0,'0'0'0,"-21"85"31,21-64-31,0 43 0,0-22 15,0 0-15,0 1 16,0-1-16,0 0 0,0 1 0,0 20 16,0-21-16,-21 1 0,21 20 0,0 64 15,0-84-15,0-1 16,-21 0-16,21-21 0,0 64 16,0-64-16,0 0 0,-42 43 31,42-85-16,-22-22-15,22 22 16</inkml:trace>
  <inkml:trace contextRef="#ctx0" brushRef="#br0" timeOffset="20826.41">3852 9758 0,'0'0'16,"0"-21"-16,0 0 0,-21 21 15,0 0-15,0 21 16,-22 21-16,-41 22 16,63-22-16,-22-21 15,22 21-15,0-20 0,-21 83 16,20-83-16,22-1 16,-21-21-16,21 21 15,0-42 16,21 0-31,1-1 16,-1 1-16,-21 0 0,21 0 16,64-85-1,-43 64-15,43-64 16,20 42-16,-83 43 16,-1 21-16,42 0 15,-42 21-15,22 22 16,-43-22-16,21 85 15,0-85-15,-21 85 16,0-85-16,0 42 16,0-41-16,0 20 15,21-42-15,-21 21 0,21-21 16,-21-21 0,0 0-16,22 0 0,-22-1 0</inkml:trace>
  <inkml:trace contextRef="#ctx0" brushRef="#br0" timeOffset="23030.74">4530 8827 0,'0'0'0,"0"21"16,0 0-16,-22 0 15,1 0-15,0 0 0,0 1 16,0-1-16,0 0 16,-1 0-16,1-21 15,0 21 1,0-21 15,21-21 32,21 0-48,0 21-15,0-21 0,22-22 16,20 1 0,1 0-1,42-22 1,-64 43-16,21 0 0,107-64 15,20-21 1,-105 64-16,-22-21 0,128-22 16,-106 21-16,20 22 0,149-148 15,0 20 1,-169 128-16,169-106 16,127-64 15,-148 64-16,-127 63-15,169-84 32,-127 105-17,-63 22 1,63-21 0,-106 41-1,-21 22 1,-21-21-1,-42 21 17,-43 0-17,64 0-15</inkml:trace>
  <inkml:trace contextRef="#ctx0" brushRef="#br0" timeOffset="23654.87">7197 6837 0,'0'0'0,"-22"0"0,1 0 15,0 0-15,-42 0 16,63 21-16,0 0 15,21-21 17,0 0-32,0 0 0,43 0 15,84 0 1,-42 0 0,-64-21-16,0 21 0,212-42 31,-127 42-16,-106-21-15,64 21 16,-43 0 0,-42-22-16,22 22 15,-44 22 32,1-1-47,-42 63 16,20-62-16,-41 105 15,-22 42 1,-63 85 0,84-127-1,21-21 1,1 0 15,42-85-15,21-42 31,21-1-32</inkml:trace>
  <inkml:trace contextRef="#ctx0" brushRef="#br0" timeOffset="24863.59">16785 8403 0,'0'0'0,"0"-21"0,0 0 16,0 0-16,0 0 16,0-43-16,0 43 15,0-21-15,-21 20 16,0 22 0,0 0-16,-1 0 0,1 0 15,0 0-15,0 22 16,0 20-16,-22-21 0,-20 43 15,21-22-15,-1 0 0,22 22 16,-21-22-16,-170 276 16,106-64-1,106-149 1,0-62-16,64 84 16,-43-85-16,21 0 0,106 22 31,-105-64-31,147 21 15,1-42-15,-43 0 16,-85 0-16,361-212 31,-297 63-15,-64 1 0,-63-21-1,-42-107 1,-85 128-1,42 105 1,43 64-16,-212 0 31,148 22-31,-42 62 16,-21 22 0,42 63 15,84-42-16,43-63-15</inkml:trace>
  <inkml:trace contextRef="#ctx0" brushRef="#br0" timeOffset="25234.6">16722 8636 0,'0'0'0,"-43"0"16,22 21 0,21 0-16,0 1 15,0-1-15,0 0 0,0 0 16,0 0-16,0 0 16,21-21-16,0 0 15,1 0-15,-1 0 0,21-21 31,-21-21-31,-21 21 0,0 0 16,0-1-16,0 1 16,-21 21-1,0 0 1,0 0-16,21 21 31,0 1-31,21-22 31,0 0-31</inkml:trace>
  <inkml:trace contextRef="#ctx0" brushRef="#br0" timeOffset="25548.59">16976 8594 0,'0'42'16,"0"-21"-1,21-21 1,0 0 0,0 0-16,0 0 15,0-21-15,1 21 16,-22-42 0,0 21-16,0-1 31,-22 22 0,1 0-31,0 0 16,0 43-1,-21-22 1</inkml:trace>
  <inkml:trace contextRef="#ctx0" brushRef="#br0" timeOffset="25831.43">16679 9038 0,'0'0'0,"21"21"16,1-21-16,-1 0 15,0 0-15,0 0 0,21-21 16,-20 0-16,-1 21 0,85-42 15,-64-1 1,-21 43-16,21-21 16,-42 42 31,-21-21-47,0 43 15,0-43-15</inkml:trace>
  <inkml:trace contextRef="#ctx0" brushRef="#br0" timeOffset="26262.81">16891 9208 0,'-21'0'0,"21"21"31,21-21 32,-21 21-48,0 0-15,0 0 16,0 0-16,0 1 15,0-1-15,0 0 0,0 21 16,0 22-16,0-22 0,0 0 16,0 128-1,0-128-15,0 149 16,0-22-16,0-106 16,0 149-1,21-106 1,-21-64-16,21 64 15,-21-64-15,0-20 0,0-1 16,0-64 0</inkml:trace>
  <inkml:trace contextRef="#ctx0" brushRef="#br0" timeOffset="26663.97">16954 9927 0,'-21'0'15,"-42"43"1,42-22-16,-22 0 16,22 0-16,-42 21 0,41-20 0,-83 105 31,105-106-31,-22 21 16,22-21-16,22-21 31,-1 0-31,21-42 15,-42 21-15,42 0 0,-20-22 16,-1 22-16,0 0 0,64-64 16,-1 43-1,-63 42-15,22 0 16,-22 0-16,85 169 31,-85-42-15,-21-21-1,21 0-15,-21-64 16,21-42-16,0 0 16,22-21-1,-1-64-15,-21 43 16</inkml:trace>
  <inkml:trace contextRef="#ctx0" brushRef="#br0" timeOffset="27594.97">17441 9504 0,'0'0'0,"-21"21"0,0 0 0,-21 22 16,-1-22-16,22 0 0,-21 21 15,21-21-15,-1-21 16,1 22-16,0-22 16,42-22 15,0 22-31,1-21 0,20-21 0,-21 21 16,106-85-1,-85 64-15,1-1 0,20 1 16,-20 0-16,253-234 15,-190 192-15,127-107 16,190-126 0,-254 190-16,826-424 15,-614 361 1,-190 105-16,274-148 16,-338 170-16,191-85 15,-234 105-15,43-20 16,-84 21-16,63-43 15,-85 64 1,21-43 0,-42 22-16,-21 42 31,0 0-31,0 0 0,-43 0 16,1 0-1,41 0-15,-20 0 16,21 0-16,0 0 0,-22 21 15,1 0 1,21-21-16,-21 21 0,-1-21 16,1 22-16,21-22 0,-149 42 15,43-42 1,64 21 0,21-21-16,20 0 0,1 0 15,0 0-15,0 0 0,42 0 31,64-21-15,-1-21 0,65-1-16,-107 43 0,0-21 15,106-21 1,-42 42 0,-85 0-1,1 42 1,-22-21-16,21 127 15,0-21 1,-21-84-16,0 63 16,0-64-16,0 43 15,0-43-15,0 106 32,0-106-32,0-20 0,-21-22 15,0 21 1</inkml:trace>
  <inkml:trace contextRef="#ctx0" brushRef="#br0" timeOffset="43790.89">12658 4530 0,'-22'0'110,"1"0"-95,0 0-15,0 0 16,0 0 0,0 0-1,-1 0-15,44 0 94,-1 0-78,0 0-16,0 0 15,0 0-15,0 0 0,1 0 16,20-21-16,0 21 0,-21 0 0,85 0 15,42-22 1,-84 22-16,105 0 16,-126-21-1,20 21-15,85 0 16,-84 0-16,20 0 16,1 0-16,-21 0 0,-22 0 15,85 0-15,-42-21 0,-22 21 16,22 0-16,84 0 15,43 0 1,-149 0-16,22-21 0,-22 21 16,1 0-16,-1 0 0,213 0 15,-107-21 1,21 21 0,-147-21-16,105 21 15,0-22 1,-106 22-16,22 0 0,-22 0 15,1 0-15,-1 0 0,170-21 32,-128 21-17,-63 0-15,106 0 0,-63 0 16,-22 0-16,-21 0 16,64 0-1,-64 0-15,43 0 16,-1-21-1,1 21 1,-43 0 0,21 0-1,-21 0-15,1 0 16,-1-21 0,0 21-16,0 0 15,0 0-15,0 0 16,1 0-1,-1 0 1,0 0-16,0 0 16,0 0 31,-21-21-47,0 0 62,-21 21-46,0 0-16,21-22 0,-21 22 15,0 0-15</inkml:trace>
  <inkml:trace contextRef="#ctx0" brushRef="#br0" timeOffset="44517.53">16700 4001 0,'0'-22'15,"0"44"48,0-1-63,22-21 15,-1 21-15,0 0 0,0-21 16,0 21-16,0 0 0,1-21 0,-1 22 16,21-1-16,22 0 15,20 0 1,-20 0-16,-43-21 0,0 0 15,0 0-15,64 0 16,-64 0 0,0 0-16,0 0 15,-42 21 32,0-21-47,0 22 16,-43 20-16,1 0 15,-43 22 1,64-22-16,21-21 0,-22 0 16,1 1-16,0 20 0,-107 43 31,107-64-31,0 21 0,-1 0 16,22-20-16,21-1 15,-21-21 16,0 0-15,21-21-16,-21 21 0</inkml:trace>
  <inkml:trace contextRef="#ctx0" brushRef="#br0" timeOffset="45366.75">13589 3429 0,'0'0'0,"0"-21"0,0 0 16,-21 21 0,21 21-1,0 21-15,0 22 16,-21 20-16,21-41 15,0-1-15,-22 43 0,22-22 16,0-20-16,0 84 16,0-64-1,-21-21-15,21 43 16,0-64-16,-21-21 31,21-21-31,0 0 16,-21-21-16,21 20 0,-42-83 15</inkml:trace>
  <inkml:trace contextRef="#ctx0" brushRef="#br0" timeOffset="45687.57">13335 3471 0,'0'0'0,"0"-21"0,0 0 15,0 0-15,0-21 16,42-43-16,-21 64 15,1 0-15,105-64 16,-43 85 0,-41 0-16,20 0 15,1 212 1,-64-170 0,0 0-16,-22 43 15,1-64-15,0 21 0,-42 22 16,41-43-16,1 0 0,0 0 15,0 1-15,0-1 16,0 0 0,42-21 15,0 0-15,0 0-16</inkml:trace>
  <inkml:trace contextRef="#ctx0" brushRef="#br0" timeOffset="46830.93">14012 3789 0,'0'-42'31,"0"20"-31,0 1 0,-21 0 16,0 0-1,0 21-15,0 0 0,-43 0 16,43 21-16,0-21 0,-85 106 31,106-21-15,0-43 0,0 0-16,0-21 0,0 1 15,21-22 1,43-22-1,-1-20 1,-21 21 0,-42 0-16,22 0 0,20-64 15,-42 64-15,21 0 16,0-22 0,-21 64 15,0 1-31,0-1 0,0 0 15,0 0-15,0 0 16,0 43 0,0-22-16,21-42 15,64 21 17,-21-42-32,-43 0 15,0 21-15,0-21 0,0 0 16,0-1-16,1 22 0,-22-21 0,21 0 15,21-42 1,-21-1 0,0 64-16,-21-21 0,0 42 47,0 0-47,0 0 15,0 1-15,0-1 0,-21-21 0,21 21 16,0 21-16,0-21 15,0 1-15,0-1 16,21-21 0,1 0-16,-1 0 15,0 0-15,0-21 16,0 21-16,43-43 0,-22 1 16,-21 21-1,22-85 1,-43 85-1,21 0 1,-21 42 15,0 0-31,0 0 0,0 0 16,0 0-16,0 22 0,0-22 16,0 0-16,0 21 0,0 1 0,0 84 15,0-43 1,0 65-1,0-107-15,0 0 0,-21 128 16,21-128 0,0 21-16,-22 43 15,1-85-15,-42 64 32,-1-64-17,43-21-15,-106 0 0,85 0 16,-85-63-1,63 42-15,-20-1 16,41 1-16,-41-42 16,62 42-16,22-1 0,-21-20 15,64 0 1,41-43 0,-41 64-16,-1-21 0,85-64 15</inkml:trace>
  <inkml:trace contextRef="#ctx0" brushRef="#br0" timeOffset="47547.52">14817 3641 0,'0'21'31,"0"0"-15,0 0-16,0 0 0,0 1 16,0 20-1,0-21-15,0 0 0,0 0 16,0 1 0,0-44 15,0 1-16,0 0-15,0 0 0,0-21 16,0-1 0,0 22-16,42-21 15,-21 21-15,0-1 16,0 22-16,1 0 0,20 0 16,-21 0-16,0 0 15,0 0-15,-21 22 0,22-22 16,20 63-1,-42-21 1,0 1 0,0-22-16,0 0 0,-21-21 15,-22 0 1,22 0 0,21-21-1,0 0 1,0 0-16,21-22 15,1 22-15,83-85 32,-41 106-17,21 0-15,-64 0 16,0 21-16,-21 1 0,21-1 16,-21 42-1,0 1 1,-21-1-1,0-63-15,21 21 16,0-42 15,21 21-15,0-21-16</inkml:trace>
  <inkml:trace contextRef="#ctx0" brushRef="#br0" timeOffset="47929.3">15473 3704 0,'0'0'0,"21"0"15,0 0-15,0-21 16,0 21-16,1 0 0,-1-21 16,-21 0-16,21 21 15,21-64 1,-42 43-1,-21 21 1,0 0 0,0 0-16,0 0 0,-1 21 15,1 22 1,0-22-16,21 0 0,0 0 16,0 0-16,0 0 0,0 43 15,21-43 1,22 0-1,-22-21-15,0 0 16,21 0-16,1 0 16,-1-42-1,-21 21-15,0 21 0,22-43 16</inkml:trace>
  <inkml:trace contextRef="#ctx0" brushRef="#br0" timeOffset="48384.78">15938 3535 0,'0'0'0,"0"21"16,0 0 0,0 0-16,0 64 15,-21-43 1,21 1 0,-21-43-16,21 21 15,0 0-15,0-42 63,0 0-63,0 0 0,0-1 15,0 1 1,21-63-16,22 20 16,-22 43-16,0 21 15,42-42 1,-20 42-1,-22 0-15,0 21 0,0-21 16,-21 21-16,21 64 16,-21-64-16,0 0 15,0 0-15,0 21 16,0-20-16,0-1 0,-21 0 16,21 0-1,0-42 32,0 0-47,21 0 0,1-1 0</inkml:trace>
  <inkml:trace contextRef="#ctx0" brushRef="#br0" timeOffset="48722.59">16573 3090 0,'0'22'16,"-21"-22"-1,21 21-15,-21 21 0,0 0 16,0 85 0,0-84-16,-1-1 0,22-21 15,0 22-15,0-1 0,-21 85 16,21-85-1,0 1 1,0-22-16,21 0 16,1-21-1,20 0-15,0 0 16,-21-21-16,1 0 16,-1-1-1,0-62 1,-21 41-16</inkml:trace>
  <inkml:trace contextRef="#ctx0" brushRef="#br0" timeOffset="48966.45">16319 3450 0,'0'0'0,"22"0"15,20 0-15,-21 0 0,0 0 16,22 0-16,41-21 15,-63 21-15,43-21 16,-43 21-16,0 0 16,43-21-1,-43 21-15,0 0 0</inkml:trace>
  <inkml:trace contextRef="#ctx0" brushRef="#br0" timeOffset="51350.94">15557 1397 0,'0'0'0,"-21"0"0,0 0 15,0 0-15,21 21 16,0 0-16,0 1 0,0-1 15,0 42-15,-21-42 16,21 22-16,-21 84 16,21-64-1,0-42-15,-22 22 16,22-22-16,-21 0 0,21 0 16,0-42-1,0 0 1,0 0-16,0 0 0,0-1 15,0-20-15,0 21 0,0-21 0,43-85 16,-22 84 0,0 1-16,0 0 0,43-43 15,-43 43-15,85-22 32,-22 64-32,-20 42 15,-64-20-15,21-1 16,0 106-1,-21-21 1,0-43-16,0-21 16,0-20-16,-63 105 15,41-106 1,22 0 0,-21-21-1,0-21 1,21 0-16</inkml:trace>
  <inkml:trace contextRef="#ctx0" brushRef="#br0" timeOffset="51536.83">15473 1609 0,'0'0'0,"21"0"31,0-21-31,21 21 16,-20 0-16,20 0 0,-21 0 0,21-22 15,1 22-15,147-42 16,-84 21 0,-64 0-1,-20 0-15</inkml:trace>
  <inkml:trace contextRef="#ctx0" brushRef="#br0" timeOffset="51799.69">16192 1291 0,'-21'0'16,"21"21"0,0 1-16,-21-22 0,21 21 15,0 21-15,0-21 0,0 0 0,0 1 16,-21 41-16,21-42 16,-42 106-1,42-63 1,0-22-16,0-21 15,-22-21-15,22-21 32,0 0-17,0 0-15,0 0 0,22-64 16</inkml:trace>
  <inkml:trace contextRef="#ctx0" brushRef="#br0" timeOffset="52076.53">16129 1312 0,'0'0'0,"0"-21"16,42 21-16,-42-21 0,64 21 16,-22-21-1,-21 21-15,0 0 0,64 0 32,-43 42-32,-42-21 0,0 22 15,0-22-15,0 0 16,-21 0-16,0 0 0,0 1 0,-21-1 15,20 0-15,-20 21 16,-21 22 0,41-64-16,22 21 15,22-21 17,-1 0-32,0-21 0,0 0 0,0 21 15,-21-22-15</inkml:trace>
  <inkml:trace contextRef="#ctx0" brushRef="#br0" timeOffset="52382.35">16785 1249 0,'0'21'31,"0"0"-31,0 0 0,0 22 16,0-22-16,0 0 0,0 21 16,0-20-16,0 20 0,-21 43 15,21-64 1,-21 0-16,21 64 16,0-64-16,0 0 0,0 0 31,0-42 0,0 0-31,0 0 0</inkml:trace>
  <inkml:trace contextRef="#ctx0" brushRef="#br0" timeOffset="52707.17">16573 1736 0,'0'0'0,"0"21"0,-21-21 16,21 21-16,0 0 0,0 0 15,21 1 1,1-22-16,-1 0 0,42 0 15,-42 0-15,1 0 0,41 0 16,-21-22 0,43-20-16,-43 21 15,-20 21-15,-22-21 0,42-43 32,-42 43-32,0 0 0,0 0 15,0 0-15,0-1 0</inkml:trace>
  <inkml:trace contextRef="#ctx0" brushRef="#br0" timeOffset="52987.22">16679 1164 0,'0'0'0,"85"-21"31,-64 21-31,21-21 0,22 0 16,-22 0-16,-21 21 0,64-22 16,-64 22-16,22 0 15,-1-21-15,-21 21 0,0 0 0,0 0 16,22 0-16,-22 0 16</inkml:trace>
  <inkml:trace contextRef="#ctx0" brushRef="#br0" timeOffset="59792.79">19177 3281 0,'0'-21'16,"0"0"-16,-21 21 15,21 21 32,-21 0-47,21 0 0,0 0 0,-22 43 16,1-22-16,0 127 31,0-105-15,21-1-16,-21-41 0,21-1 15,-21 0-15,21 0 16,0-42 15,0 0-31,0 0 16,0-1-16,0-62 16,0 20-1,21 43-15,-21-21 0,21-22 16,-21 43-16,21-21 0,21-22 15,22 1 1,-43 63-16,21 0 16,-20 0-16,20 42 15,-21-21-15,0 22 0,-21-22 16,43 42-16,-22 43 16,-21-85-16,0 22 15,0-1-15,0-21 0,0 0 16,0 43-1,0-43 1,-21-21 0,-1 0-1,1 0-15,0 0 0,0-21 16</inkml:trace>
  <inkml:trace contextRef="#ctx0" brushRef="#br0" timeOffset="59950.7">18923 3662 0,'21'0'16,"0"0"0,22 0-1,-22 0-15,85 0 16,-1-21-16,107 0 31</inkml:trace>
  <inkml:trace contextRef="#ctx0" brushRef="#br0" timeOffset="60501.86">19897 3514 0,'0'0'0,"0"-21"0,0-1 16,-22 22-16,1-21 15,0 21-15,0 0 16,0 0-16,0 0 0,-1 0 15,1 0-15,-21 43 16,21-43-16,-22 42 16,22-21-16,0 0 0,0 0 15,0 1-15,0-1 0,21 42 16,21-42 0,0-21-16,0 0 15,21 0-15,-20 0 16,83-21-1,-62-21 1,-1-22-16,-21 43 16,-21 0-16,21 0 0,1-85 15,-22 21 1,21 22 0,-21 42-16,0 0 15,0 42 1,0 0-16,0 21 15,0 1-15,0 84 16,0-43 0,0-20-1,0-43-15,0 0 0,0 21 16,21-20 0,0-22-16,0 0 15,0 0-15,1 0 16,-1 0-16,0-22 15,0 1-15,0 21 0,22-42 16</inkml:trace>
  <inkml:trace contextRef="#ctx0" brushRef="#br0" timeOffset="61018.24">20383 3471 0,'0'0'16,"0"-42"-16,-21 21 15,-21 21 1,21 0-16,-64 21 15,43 0 1,-22 43 0,64-43-16,-21 0 0,21 0 15,-21 43 1,21-22-16,0-21 0,0 0 16,21-21-1,0 0-15,0 0 16,1 0-16,-1 0 15,0 0-15,64-42 0,-64 21 16,0 0-16,0 0 0,0-1 16,0 1-16,22-106 15,-22 64 1,-21-43 0,0 64-16,0 20 0,0-20 15,0 21-15,0 0 0,0 0 16,0-1-16,0 44 15,0-1-15,0 0 16,-21 0-16,21 21 0,0 1 0,-21 63 16,21 21-1,0-43 1,0-63-16,0 1 0,42 20 31,-42-21-31,42-21 16,1 0-16,-22 0 15,0 0-15,0 0 16,21-21 0</inkml:trace>
  <inkml:trace contextRef="#ctx0" brushRef="#br0" timeOffset="62042.98">19833 4043 0,'0'0'0,"0"-21"15,0 0-15,0-1 0,0 1 16,0 0 0,0 0-16,0 42 78,0 21-78,0-20 0,0 20 0,0-21 15,0 64-15,0-43 0,0 0 16,0 1-16,0-1 0,0 85 16,-21-63-1,21-43-15,0 0 16,0 0-16,-21 0 0,21 0 15,-21-21 1,-1 0 0,22-21-16,-21 0 0,0 0 15,-21-85 1,42 85 0,0 0-16,-21-22 0,21 22 0,0 0 15,0 0-15,0 0 0,0 42 31,0 0-31,0 0 16,0 0-16,0 1 0,0 83 16,21-20-1,0-21 1,0-64-16,0 21 0,43-21 31,20 0-15,-41-21-16,-22-1 0,0 22 0,0-21 15,0 0-15,1 0 16,-1 21-16,0-64 16,0 43-1,0 0-15,0 21 16</inkml:trace>
  <inkml:trace contextRef="#ctx0" brushRef="#br0" timeOffset="63008.7">20468 5017 0,'0'0'16,"21"-22"-16,0 1 0,1 0 0,-1 21 0,0-21 15,-21 0-15,0 0 0,0-1 16,0 1-16,0 0 0,0 0 16,-64-21-1,1 42 1,21 0-16,-1 0 0,-126 0 15,0 21 1,126-21-16,-63 42 16,64-42-16,-21 21 0,-170 106 31,127-63-15,64-22-16,-43 22 0,64-22 15,-43 43-15,43-43 0,0 0 16,-21 128-1,42-43 1,0-85-16,0 85 16,21-21-16,0-85 15,-21 21-15,42 22 16,-21-43-16,43 42 16,-22-41-16,-21-1 0,43 21 15,-22-21-15,85 22 16,-63-22-16,105 0 15,22-21 1,-128 0-16,22 0 0,232 0 16,-253-21-1,105 0-15,-21-1 16,-84 1-16,-1 21 0,212-106 31,-190 64-31,-43 21 16,22-43-16,-22 43 0,-21-21 15,64-85 1,-43 21 0,-20 21-16,-22 43 15,0 0-15,0-1 0,0-84 16,-22 64 0,-41-43-1,63 85-15,-21-21 0,-85-85 16,42 63-1,22 22-15,-64-64 16,43 64-16,-191-64 16,106 63-1,-64 43 1,148 0-16,1 0 0,-170 0 31,85 64-15,21-1-16,85-41 15,-1-1-15,1 0 0,21 21 0,0-21 16,-1 1-16,-20-1 16</inkml:trace>
  <inkml:trace contextRef="#ctx0" brushRef="#br0" timeOffset="65417.2">9080 4974 0,'0'0'0,"0"-21"0,-21 21 32,0 21-17,21 0-15,0 1 0,-21-1 16,0 21-16,21 0 0,-43 22 15,22-22-15,-21 64 16,0-42 0,42-43-16,-22 0 0,1 0 15,21-42 17,0 0-32,21 0 0,1-1 0,-1 1 15,21-63 1,0-1-16,1-21 15,-43 85 1,21-21-16,21-22 16,-21 64-1,1 0-15,-1 21 16,-21 0-16,42 106 16,-42-84-16,21 63 15,-21-43 1,0 43-1,0-21 1,0-64 0,-21-42-1,0-1 1</inkml:trace>
  <inkml:trace contextRef="#ctx0" brushRef="#br0" timeOffset="65592.1">8911 5355 0,'21'0'15,"0"0"-15,22 0 0,-22 0 0,21 0 16,1-21-16,-1 21 0,0 0 16,1 0-16,-1 0 0,106-42 15,-106 21-15</inkml:trace>
  <inkml:trace contextRef="#ctx0" brushRef="#br0" timeOffset="66045.17">9737 5080 0,'0'0'0,"-22"0"16,-62 21 0,-1 43-16,22-1 15,41-42-15,-41 106 31,63-84-31,0-22 16,21-21 0,0 0-16,0 0 15,43 0 1,-22-42-16,1 20 16,-22 1-16,0 0 0,21-64 15,1-20 1,-43-22-1,0 84-15,0 1 0,0-43 16,0 64 0,0 63-1,0-20-15,0 20 0,0 64 16,0 21 0,0-21-1,0-85-15,0 21 0,0-21 16,0 0-16,21 1 0,0-1 15,21 0 1,43-21-16,-64 0 16,0 0-16,22 0 0,-22-21 15,21 21-15,-21-21 0</inkml:trace>
  <inkml:trace contextRef="#ctx0" brushRef="#br0" timeOffset="66502.27">10308 5080 0,'0'-21'15,"0"42"-15,-21-42 16,0 21-16,0 0 0,-1 0 16,1 21-16,0 0 0,0-21 15,-21 43-15,-22 20 16,64-42-16,-21 0 16,0 1-16,21-1 0,0 21 31,42-42-31,22 0 15,-43 0-15,0 0 16,64-42 0,-64 42-16,21-43 15,-21 22-15,22-42 0,-43 42 16,21-22-16,-21 1 0,21 21 16,-21-22-16,0 1 0,0-85 15,0 64 1,0 41-1,0 44 1,0-1-16,-21 0 16,21 21-16,0 1 0,0-1 15,-21 0-15,21 1 0,0 84 16,0-85-16,0 0 0,0 85 31,0-63-15,21-22-1,-21-21 1</inkml:trace>
  <inkml:trace contextRef="#ctx0" brushRef="#br0" timeOffset="67010.73">9525 5715 0,'0'0'0,"-21"-21"15,21 42 17,0 0-32,0 0 0,0 1 15,0 83 1,0-83-16,0-1 0,0 0 15,0 21-15,0-21 0,0 1 16,0-1 0,0 0-1,0-42 17,0 0-32,0-1 15,0 1-15,-21 0 16,21 0-16,0 0 0,0 0 15,0-1-15,0 44 32,0-1-17,0 0-15,0 0 16,42 21-16,-21-20 16,0-22-16,0 0 0,-21 21 15,64-21 1,-22 0-16,1-21 15,-22-1-15,0 22 16,0-21-16,21 0 0</inkml:trace>
  <inkml:trace contextRef="#ctx0" brushRef="#br0" timeOffset="67679.34">10435 6160 0,'0'0'0,"0"-22"0,0 1 15,0 0-15,0 0 16,-21 0-16,0 0 15,0-1-15,-1 22 0,-20-21 16,0 21-16,21 0 16,-85 0-16,63 0 0,1 21 15,-191 85 1,149-42 0,41-22-16,-20 22 15,42-22-15,-1 0 0,-20 128 16,42-128-16,0 64 15,0-64 1,0 0-16,21-20 0,64 83 16,42-41-1,21-43 1,-84-21-16,-22 0 0,21 0 16,1 0-16,-1-21 0,191-43 31,-105 22-31,20-64 15,-127 85 1,1 0-16,-22-21 0,0 20 16,0-20-16,43-127 15,-64 42 1,-22 84-16,1 1 16,0 0-16,-21-1 0,-233-126 15,126 148 1,65 21-1,41 0-15,-84 21 16,-42 43 0,-21 20 15,41-20-15</inkml:trace>
  <inkml:trace contextRef="#ctx0" brushRef="#br0" timeOffset="68274.1">9186 6011 0,'0'0'0,"21"0"31,1 0-15,-1 0-16,0 22 15,0-1-15,0 0 16,0 0-16,1 0 0,-1 0 16,21 22-1,-42-22-15,21-21 0,0 21 16,1-21 15,-1-21-31,0 0 16,-21 0-16,21-1 15,0-20 1,0 21-16,1-21 0,-1 20 0,42-62 16,-42 63-16,1-1 15,-1 1-15,0 0 0,0 21 16,21-21-1,-20 21-15,-22 21 47</inkml:trace>
  <inkml:trace contextRef="#ctx0" brushRef="#br0" timeOffset="123572.28">1947 12531 0,'-21'0'0,"42"0"0,-63 0 15,21 0-15,0-21 0,-1 21 0,1 0 16,0 0-16,0 0 0,-43-22 15,22 22 1,21 0-16,21-21 16,-21 21-16,0 0 15,42 0 17,21 0-32,-21 0 0,22 0 15,-1 0-15,64 0 16,-43 0-16,85 0 15,128 0-15,-171 0 0,-20 0 16,233 0 0,-107-21-1,-105 21 1,-64 0-16,1 0 0,41-21 16,-62 21-1,-44-42 1,-83-1-1,-213-41 17,212 62-17,85 1 1,42 21 0,0 0-1,1 0-15,-1 0 0,21 0 16,0 0-16,43 0 0,-43 0 15,85 0 1,-84 21-16,41 22 16,-62-1-1,-22-21-15,0 0 0,-85 85 16,-42 0 0,0-21-1,85-43-15,-85 43 16,105-43-1,1-21-15,0-21 16,42 0 15,0 0-31,-21-21 0,22 21 16,-1-21-16,21 0 0,64-106 16</inkml:trace>
  <inkml:trace contextRef="#ctx0" brushRef="#br0" timeOffset="124317.85">4254 12086 0,'0'0'0,"-21"0"0,0 0 0,0-21 16,21 0-16,0 0 16,0 0-1,0-1-15,0 1 0,21 0 16,43 0 0,-43 0-16,21 21 15,64 0 1,-64 0-16,-21 0 15,22 63-15,-43-42 16,0 22-16,0-22 0,-21 21 0,-1-21 16,-20 22-16,-21 20 15,-86 43 1,107-85-16,0 0 0,21 1 16,-1-22-16,1 21 0,-21-21 15,21 0 1,21-21-1,0-1 1,21 1-16,0 0 0,21 0 16,43 0-1,-64 21-15,0 0 0,22 0 16,41 0 0,1 21-16,-64 0 15,22-21-15,20 42 0,-42-20 0,0-1 16,43 42-1,-64 1 1,-42-1-16,-1-42 0,22-21 16,-106 64-1,-21-43 1,106 0-16,-1-21 0,-41 0 16,62 0-16,-20 0 0,-43-21 15,1 0 1,63 0-1,-1 21-15,22-21 0,0-1 32,22 22-17,-1 0-15,0-21 16,0 21-16,64-21 16,-22 21-16</inkml:trace>
  <inkml:trace contextRef="#ctx0" brushRef="#br0" timeOffset="124700.64">5122 12467 0,'0'-21'62,"21"21"-62,1 0 16,-22-21 0,0 42 46,0-42 16</inkml:trace>
  <inkml:trace contextRef="#ctx0" brushRef="#br0" timeOffset="125604.12">6900 11726 0,'0'0'0,"0"-21"16,0 0-16,0 0 0,0 0 16,0 0-16,0-1 15,0 44 1,0-1-16,0 0 16,0 21-16,0 1 0,0 253 31,0-169-16,0-64-15,-21 86 0,0 41 32,0-148-17,21-20 1,0-44 0,21-41-1,-21 42-15,0 0 16,0-106-1</inkml:trace>
  <inkml:trace contextRef="#ctx0" brushRef="#br0" timeOffset="129154.09">6773 11726 0,'-42'-63'16,"21"42"-16,21 0 16,0-43-1,0 43-15,0 0 0,42-43 16,-21 22-16,64 0 15,-43 20-15,85-20 16,-63 21-16,20 21 0,276 85 31,-254-1-15,-64-41-16,-20 84 0,-22-85 0,-212 275 31,106-211-31,-63 0 16,126-85-1,1 0-15,-43 1 16,85-44 0,43-41-1,-22 42-15,85-43 16,84-20 0,1 84-1,-128 0-15,22 21 0,84 63 16,-63 22-1,-85 0 1,-21-64-16,-21 1 0,-106 63 16,64-64-16,-107 43 15,-20-22 1,126-63 0,-211 0-1,148-42 1,85 21-16,21-1 0,-22 1 15,1-42-15,21 42 0,0-1 16,21-62 0,21 84-1,21 0 1,-21 21-16,22 0 0,20 21 16,-42-20-16,22-1 0,62 63 15,-62-62-15,63 41 16,-22-42-1,-41-21-15,-1 0 0,297-21 32,-212-42-17,-22-1 1,-20-42 0,-43-42-16,1 0 31,-43 106-16,21 42 1,-21 21-16,0 85 16,0-1-1,0-41 1,0-1 0,0-41-16,21-1 0,21 63 15,1-62 1,20-22-1,43-64 1,-85 43-16,22 0 0,20-85 31,-42 85-31,22-106 16,-1 42-16,-21 22 16,-21 41-1,0 1-15,21 21 16,-21 21-1,0 43 1,0-43-16,0 43 0,0-43 0,0 21 16,0 0-16,0 85 15,0-84 1,0 20 0,21-63-16,1 21 0,83-21 15,-20-21 1,-64 0-16,85-42 15,-64 41-15,1-20 0,84-106 16,-64 63 0,-42 64-16,-21-42 15,0 41-15,-21 22 32,0 0-32,0 22 0,-21 41 15,42-42-15,0 0 16,0 43-1,42-1-15,-21-20 16,21-1-16,-20-21 16,-1 22-16,-21-22 15,0 0-15,0 0 16,-21-21 0,-1 0-16,1 0 0,0 0 15,21-21-15,-21 21 0,-43-64 16,22 1-1,21 63 1,21 21 15,0 0-31,0 0 0,0 22 16,21-22-16,0 0 16,0 0-16,43 0 15,42 1 1,21-22-16,-64 0 15,149-64 1,-64-42 0,-42 0-1,-64 64-15,43-127 16,-85 105 0,0 43-16,-21 21 15,21 21-15,0 0 16,-21 22-16,21-22 0,0 42 15,0-20-15,0 20 16,21-42-16,21 106 16,-42-84-1,0-22 1,-21-21 0,0 0-16,0 0 15,-43-21-15,43 0 0,0-1 16,-43 1-16,43 21 15,-21-21-15,21 21 16,21 21 0,21 0-1,0 1-15,21-1 16,1 0-16,62 0 16,44 0-1,-65-21 1,-41 0-16,-1-21 0,170-64 31,-128 1-31,-63-1 16,-21 64-16,0-21 0,0-43 31,-21 85-31,0 0 16,0 21-16,21 0 15,-21 85 1,21 0-1,0-85-15,42 43 0,-21-43 16,0 0-16,64 21 16,-43-42-16,64 21 15,-42-21 1,-22-21-16,170-106 16,-191 106-16,85-85 15,-85 22 1,0 41-16,-21 22 0,21-42 15,-42 63 1,0 42 0,0-21-16,21 0 0,-43 106 31,43-106-31,0 64 0,0-43 16,-21-20-16,21 41 31,0-84-16,0 0 1,0 0-16,21-22 16,-21 22-16,43-85 15,-1 0 1,-21 64-16,43-43 16,20 85-1,-20 64 1,-43-43-16,-21 0 0,42 85 15,-42-21 1,43-1 0,-22-62-16,-21-1 0,21 0 0,43 0 31,20-21-31,43-21 16,-84 21-16,-1-21 15,64-43 1,-85 43-16,42-42 15,-41 20-15,-1-41 0,-21 41 16,0 22-16,0-21 16,-21 42-1,-43 21 1,43 0-16,21 21 0,-42 43 16,42-43-16,0 22 15,0-43-15,0 64 16,0-64-16,127 21 15,-64-42 1,43 0 0,-64 0-16,1-21 0,126-85 15,-84 22 1,-43 62-16,43-62 16,-64 41-16,0 22 0,0 0 15,-21-42 1,-21 63-1,-64 21-15,43 0 16,21 0-16,21 106 16,21-42-1,21-43 1,-21-21-16,43 22 16,-43-22-16,0 0 0,-42-21 31,-21 0-16,-64-42 1,64 20-16,20 22 16,1 0-16,0 0 0,21 43 31,42-1-15,43-21-1,21-21 1,63 0-1,-126 0-15,105-42 16,-64 0-16,-41 20 16,-1 1-16,127-127 15,-84 0 1,-64 63 0,-21 43-16,0 21 0,-63-43 15,-22 85 1,64 1-16,-21-1 15,42 0-15,0 21 0,0 1 0,0 105 16,42-21 0,-21-64-1,-21-42-15,0 1 0,0 83 32,-42-83-32,21-22 15,-1 0-15,1 0 0,0 0 16,0 0-1,21-43 1,-21 22-16,21-21 16,-21 21-16,-1-22 0</inkml:trace>
  <inkml:trace contextRef="#ctx0" brushRef="#br0" timeOffset="129343.98">11684 11578 0,'0'0'0,"-21"0"0,0 0 0,42 0 31,0 0-15,0 0-16,0 0 0,0 0 15,1 0-15,-1-21 0,0 21 0,0 0 16,0 0-16</inkml:trace>
  <inkml:trace contextRef="#ctx0" brushRef="#br0" timeOffset="130238.47">15663 11811 0,'0'0'0,"0"-63"31,21 63-31,-21-22 16,22 1 0,-22 0-1,-22 21 16,1 0-31,0 0 16,0 42-16,0 1 16,21 63-1,-43 63 1,43-106-16,0 170 16,0-148-1,0-43-15,22 43 16,126-43-1,0-63 1,42-64 0,-126 43-16,-1 0 0,128-106 15,-64-64 1,-106 21 0,-21 128-16,-21-1 0,-85-84 31,64 127-31,-149-64 15,85 85-15,43 0 0,21 22 16,-107 83 0,107 65-1,42-86 1,0-41-16,42 126 16,22-63-1,-22-85-15,1 0 0,-1-21 16,21 21-16,1-21 0,148 0 15</inkml:trace>
  <inkml:trace contextRef="#ctx0" brushRef="#br0" timeOffset="130530.32">16743 11959 0,'0'0'16,"0"-21"-16,21 0 0,-21 0 16,21 0-16,-21 42 31,0 0-31,0 21 0,0 1 15,-21 84-15,0-64 16,0 43-16,21-43 0,-22-20 16,1 20-16,0 128 15,0-1 1,21-20 0,0-107-16,0-21 0,0 85 15,0-105 1,21-22-1,-21-22-15,21 1 0,22-63 16,-1-65 0,-42 86-16,21-64 15</inkml:trace>
  <inkml:trace contextRef="#ctx0" brushRef="#br0" timeOffset="130771.18">16827 12467 0,'0'-84'16,"0"20"-16,0 339 0,0-402 0,0-190 15,22 169 1,20 84-16,-21 22 15,0 21-15,106-1 16,0 22 0,-21 64-1,-64 63-15,-42-85 16,-21 1-16,-127 105 16,42-85-1,64-42-15,-106 43 16,127-64-16,-22 21 15,43-42 1,21 0-16,1 0 0,83-64 16,-62 43-16,-1-1 15</inkml:trace>
  <inkml:trace contextRef="#ctx0" brushRef="#br0" timeOffset="131312.21">17505 11811 0,'42'-21'15,"-84"42"-15,105-42 0,-63 42 16,0 0-16,0 22 15,0-1-15,0 106 16,0 43-16,-21-128 16,0 1-16,0-1 0,21 1 15,-21-1-15,-64 255 16,21-170 0,64-64-1,-21 1 1,42-85-1,1 0-15,-1-21 0,0 0 16,21 0-16,-21-22 0,64-126 16,-21 0-1,-64-22 1,0 128-16,0-1 16,-43-148-1,22 43-15,21 127 0,0-1 16,0-20-16,21 42 15,22-43 1,-1 43-16,21 21 16,-20 0-16,-1 0 0,-21 0 15,0 0-15,22 64 16,-43 20 0,0-63-16,-43 64 15,1-64-15,21 22 0,-43 41 16,43-63-16,-21 1 0,-22 62 15,64-63 1,22-21 0,-1 0-1,21-21-15,22-21 16,-1 0-16,43-64 16</inkml:trace>
  <inkml:trace contextRef="#ctx0" brushRef="#br0" timeOffset="133831.93">18182 11875 0,'0'0'0,"0"-22"0,-63 44 32,41 20-17,-41 43 1,42-43-16,21-21 0,-21 106 16,21-85-1,21 22 1,0-64-16,0 0 0,21 0 0,64-21 15,-42-43 1,42-20 0,-85 41-16,0 1 0,21-149 15,-42 128 1,-63-1 0,20 64-16,22 0 0,-169 43 31,126 20-31,1 43 15,63-64-15,0 1 16,63 63 0,64-43-1,64-63 1,-43-42 0,-85 21-16,86-85 15,-107 0 1,-21 64-1,-21 63 1,-21 21-16,0 43 16,0 21-1,21-85-15,0 21 16,0-21-16,0 0 0,0 1 0,63-1 31,1-21-31,-22 0 16,-21-21-16,21-1 0,-20 1 15,147-212 1,-127 191-16,22-85 16,42-148-1,-22 63 1,-63 85 0,-21 106-16,-84 85 31,-1 63-31,43 0 15,21 84 1,21-41 0,0-128-16,0 21 0,0-20 15,0-1-15,0-21 0,21 43 16,0-43-16,0 0 0,43 0 16,-43-21-16,21 0 15,-21 0-15,22 0 0,-22-21 16,42-42-16,-20 41 0,-22-20 15,63-64 1,-41 43-16,-43 42 16,0-1-16,0 22 15,-43 64 1,22-22 0,0 1-16,21 20 15,0-42-15,42 106 31,1-127-31,41 0 16,-41 0-16,41-21 16,-41 0-16,20-43 15,-42 22-15,1 21 16,20-64-16,-42 43 0,21 21 16,21-64-1,-42 106 1,-21 22-1,-21 105 17,42-127-32,0 64 0,0-64 15,0 21 1,0-21-16,21-21 0,43 0 16,-43 0-16,85-21 15,-85 21-15,85-63 16,-64 20-16,-21 22 0,43-42 15,-43 20-15,21-20 16,-21 42-16,-21-22 0,0 22 16,0 42-1,-21 0 1,-21 64 0,-1 21-1,43-43-15,-21-41 0,21-1 16,0 21-16,-21-42 0,21 21 15,0 0-15,21-21 16,0-21 0,-21 0-16,22 0 0,-1 0 15,-21 0-15,148-191 16,-127 170 0,0 20-16,43-41 15,-22 63 1,-21 21-16,-21 0 15,0 0-15,21 1 0,-21 20 16,0 0-16,0-21 0,0 43 16,22-43-16,-1 0 0,0 0 0,-21 1 15,21-1-15,0 0 0,22 0 16,-22-21-16,21 0 16,0 0-16,1 0 0,-22-21 15,0 0-15,0 0 0,22-1 16,62-189-1,-83 168 1,-22 1-16,0 21 16,-85 148 31,85 0-32,0-42-15,21-64 16,21 21-16,149-21 31,-85-21-15,-43-42-1,43-85-15,-21-21 16,-64 84 0,42-63-16,-41 64 0,-1-1 15,63-296 1,-62 233-1,-22 85 1,-22 21 0,-20 63-16,21 1 15,0-22-15,21 21 0,-21 64 16,21-43-16,0 107 16,-22-64-1,22-64-15,-21 64 16,21-64-16,0 22 0,0-22 0,43 85 31,-1-85-31,0-42 16,-21 0-16,43-42 15,-43 21-15,43-43 16,-43 43-16,0 0 16,85-106-1,-85 106 1,-21 42-1,0 0-15,0 0 16,-21 64 0,21 0-1,0-64-15,0 0 0,0 21 16,0-21-16,21-21 0,21 22 0,-21-22 16,1 0-16,-1 0 0,42-22 15,-42 22-15,43-63 16,42-22-1,-22-21 1,-62 64-16,-1 21 0,-21-21 0,21-22 16,-21 43-1,-21 21 1,21 21 0,-21 0-16,-1-21 15,-20 85-15,21-64 0,-43 64 16,43-43-16,0 0 0,-64 170 31,22-43-15,-1 85-1,64-190-15,-21 84 16,-42 297 15,20-340-31,1-41 16,-43-64-1,1-21 1,-22-43 15,106 22-31,0-22 16,0 43-16,63-85 31,1-21-31</inkml:trace>
  <inkml:trace contextRef="#ctx0" brushRef="#br0" timeOffset="134102.76">21526 11621 0,'0'0'0,"85"-22"31,-43 22-31,1 0 0,-1-21 16,0 21-16,1 0 0,20 0 0,-20 0 15,-1 0-15,21 0 0,-20-21 0,63 21 32,-43-21-32,-42 0 0,-21 0 15,0-1-15,0 1 16,-21 0-16,-21 21 0,21-21 15</inkml:trace>
  <inkml:trace contextRef="#ctx0" brushRef="#br0" timeOffset="134310.65">21103 11261 0,'0'0'15,"-21"0"-15,0 0 0,0 0 0,-43 0 16,64-21-1,-21 21-15,0 0 16,21-22-16,21 22 47,-42 0-31</inkml:trace>
  <inkml:trace contextRef="#ctx0" brushRef="#br0" timeOffset="134564.51">18648 11536 0,'0'0'0,"-85"21"0,43-21 15,-22 21-15,1 0 16,84-21-1,21 0-15,1 0 0,62-42 16,-41 42-16,126-21 16,22 0-1,-170 21-15,1-21 0,63-1 16,-106-20 0</inkml:trace>
  <inkml:trace contextRef="#ctx0" brushRef="#br0" timeOffset="145047.96">12488 14351 0,'21'-21'16,"-21"0"0,22 0-1,-22-1 1,21 22 31,0 0 109,-21-21-140,21 21-1,-21-21 1,0 0 15,21 21-15,-21-21-1,21 21 17,1 0 30,-1 0-62,0 0 31,0 0-15,0 0 15,0 0-15</inkml:trace>
  <inkml:trace contextRef="#ctx0" brushRef="#br0" timeOffset="147165.15">13271 14309 0,'0'0'0,"22"0"16,-1-21-16,0 21 0,0-22 16,0 22-16,0-21 0,-21 0 15,0-21 1,-42-22-1,21 43-15,-21 21 0,-107-63 16,44 41 0,41 22-16,-42 0 15,43 0-15,-1 0 0,-147 22 16,84 62 0,105-41-16,-20-1 15,21 21-15,0 1 0,-64 232 31,43-148-31,-1-63 16,-41 211-16,41-190 16,22-21-16,-21 21 0,21 0 15,0-1-15,-22 298 16,43-65 0,0-190-1,21-63-15,22-21 16,-22-1-16,21 1 0,22-1 0,126 64 15,64-21 1,64-64 0,-212-42-16,21 0 0,254 0 15,-276-21 1,149 0-16,-21-21 16,-127 20-16,0 1 0,0 21 15,63-63 1,-105 42-16,84-43 0,-85 43 0,-20-21 15,84-43-15,-85 43 0,21-1 16,107-84 0,20-63-1,1-22-15,-128 149 16,234-340 0,-213 234-1,43-127-15,-106 211 16,1 0-16,-1-190 15,-85 0 1,1 127 0,20 63-16,-20 22 0,21-1 0,-191-84 15,63 63 1,65 43-16,-234-64 16,212 85-16,-487-42 31,424 63-31,-170 0 15,-169 42-15,402-21 16,0 21-16,21-20 0,42-1 0,1 21 16,-22 64-1,64-85-15,21 64 16</inkml:trace>
  <inkml:trace contextRef="#ctx0" brushRef="#br0" timeOffset="147534.94">12636 14647 0,'0'22'16,"0"-1"-1,0 21-15,0-21 0,0 22 16,-21-22-16,21 21 0,-21 0 16,0 149-1,21-149-15,-21 1 16,21-1-16,-21 0 0,-1 43 15,22-64-15,0 43 16,22-86 0,-1 1-1,-21 0-15,21 0 0</inkml:trace>
  <inkml:trace contextRef="#ctx0" brushRef="#br0" timeOffset="147965.69">12679 14774 0,'0'0'0,"0"-42"0,0 0 0,63-43 31,-42 64-31,43-21 0,-22 20 16,22 1-16,-22 21 0,0 0 15,22 0-15,84 43 16,-127 41 0,-148 43-1,21-63 1,64-43-16,0 21 0,-43-21 15,64 1-15,0-1 0,0-21 16,21-21 0,42-1-16,21 1 15,-20 0-15,-1 21 16,106-21-16,-42 21 16,-64 0-16,1 21 15,20 21-15,-63 1 16,-21 20-1,-106 43-15,85-85 16,-85 43-16,63-43 0,22 0 16,-106 43-1,63-64 1,64 0-16,21-22 16,0 1-16,21 0 0,-21 0 15,64-21 1,-43 20-16</inkml:trace>
  <inkml:trace contextRef="#ctx0" brushRef="#br0" timeOffset="148497.39">13483 14880 0,'21'-21'15,"-42"42"-15,85-42 0,-43 21 0,-64 21 32,22 0-32,0 1 0,0-1 15,-21 21-15,20 0 16,22 1-16,0-22 0,-21 64 31,42-64-31,1-21 16,62 0-16,-63 0 15,1-21-15,-1-1 0,0 1 16,-21 0-16,42-42 16,-21 41-16,-21-20 15,0 21-15,0-21 16,0 20-16,22 22 31,-1 0-31,0 22 16,0-22-16,0 21 0,-21 42 15,0 22 1,0-64 0,0 0-16,0 0 0,0 1 15,0 20 1,64-42-16,-22-21 15,-21 0-15,43-43 16,-64 43 0,0-21-16,0 20 0,0 1 15,0 0-15,-21-42 0,-1 41 16,1 1-16,-85-63 16,85 84-1,42 0 32,1-22-47</inkml:trace>
  <inkml:trace contextRef="#ctx0" brushRef="#br0" timeOffset="148942.13">14393 14245 0,'0'0'0,"-21"43"31,21-1-31,-21 0 16,0 1-16,21-1 0,-21 0 0,-64 149 31,85-149-31,-21 43 16,0 42 0,21-106-16,0 0 15,21-21 1,21-42-1,0-1 1,-20 22-16,-1 0 0,63-42 16,-62 63-16,-1-22 15,0 1-15,-21 0 16,-21 21-16,-22 0 16,1 21-16,-64 22 15,64-22-15,-22 21 16,43-21-16,0 0 0,21 22 31,42-22-31,-20 0 0,-1-21 16,21 0-16,-21 21 0,22-21 15,62 43 1,-83-22 0,-22 21-16</inkml:trace>
  <inkml:trace contextRef="#ctx0" brushRef="#br0" timeOffset="149647.73">12763 15621 0,'0'0'0,"-21"0"0,-21 0 16,21 0-1,0 0-15,21 21 0,-22 0 16,22 22-16,0-22 0,0 21 16,0-21-16,-21 64 15,21 42-15,0-85 16,0 1-16,0-22 16,0 21-16,0-21 0,21 1 15,1-22 1,-22-22-16,21-20 15,-21 21-15,21-21 0,-21-1 0,21-84 16,21-21 0,-20 63-1,-22 43-15,21 21 0,21-43 16,0 64 0,-20 106-1,-1-85-15,-21 106 31,0-21-15,42-42-16,-42-43 0,21-21 16,64 0-1,-22-64 1,-20 22-16,-22 0 16,21-1-16,64-147 15,-85 63 1,0 85-1,-21 147 17,0 1-17,0 0 1,-21 0-16,21 0 31,43-106-15,20 0-16,1-43 15,-43 22-15,-21 0 16,21 0-16,21-21 16,-21-22-16</inkml:trace>
  <inkml:trace contextRef="#ctx0" brushRef="#br0" timeOffset="150076.48">13716 15642 0,'0'0'0,"0"43"31,0-1-31,-21 21 15,21 1 1,0-43-16,0 0 16,42-21-1,-21 0-15,85-63 32,-64 20-32,1 1 15,-43 21-15,0 0 0,42-22 31,-42 22-31,0 42 32,0 1-32,0 20 15,-21-21-15,0 43 16,0 84-16,21-106 16,0 22-16,0 105 15,0-127-15,0 64 16,0-42-16,-22 20 15,1-41-15,21 20 0,-63 64 16,20-63 0,22-64-16,-42 0 15,42 0-15,-1 0 0,-41-64 16,42-21 0,21 64-16,-21-21 0</inkml:trace>
  <inkml:trace contextRef="#ctx0" brushRef="#br0" timeOffset="150847.32">14541 15558 0,'0'0'16,"22"0"-16,-1-22 0,0 1 16,0 21-16,-21-21 0,21 0 0,22-21 31,-43 20-16,-22 22-15,-62 22 16,-1 20 0,-42 64-1,127-64 1,42-21 0,43 22-16,-64-43 15,0 21-15,85 42 16,-106-20-1,0-1 1,-21-42-16,-106 42 16,21-42-1,43 0 1,42 0-16,-1 0 0,1 0 16,21-42-16,0 21 15,0 0-15,64-85 16,-22 85-16</inkml:trace>
  <inkml:trace contextRef="#ctx0" brushRef="#br0" timeOffset="151726.82">14795 15282 0,'0'0'0,"43"-105"16,-43 126 15,0 0-31,0 0 0,0 85 16,0-21-1,-43 42 1,43-85-16,0 0 0,0 64 16,0-85-1,0 0-15,0-42 47,0 0-47,0 0 16,0 0-16,0 0 0,0-1 0,22-20 15,20-21 1,0 20 0,-21 43-16,1 0 15,-22 21-15,0 1 16,0 20 0,0 21-16,0-41 15,0-1-15,42 63 16,-21-84-1,21 0 1,-20 0-16,-1 0 0,21 0 16,43-42-1,-22 0 1,-63 21-16,21-1 0,1-20 31,-22 21-31,-22 42 31,1 0-31,21 0 16,0 1-16,-21-1 16,21 0-16,0 0 15,21-21 1,0 0-16,1 0 16,20 0-16,-21 0 15,0-21-15,0 0 0,-21-22 16,0 22-16,0 0 15,0-42 1,0 41-16,-42-20 16,21 42-16,21-21 15,-21 21 1,0 0-16,21 21 16,0 0-1,-22-21-15,44 0 78,-1 0-62,0 0-16,0 0 16,0 0-16,0 0 15,1 0-15,20 0 16,-21 0-16</inkml:trace>
  <inkml:trace contextRef="#ctx0" brushRef="#br0" timeOffset="152431.42">15536 15515 0,'0'-21'16,"0"0"15,21 21 32,1 0-48,-1 0-15,0 0 16,0-21 0,0 21-16,0-21 15,1 21 1,-22 21 31,0 0-47,0 0 0,0 0 0,0 0 15,-22 1-15,22-1 16,0 21-16,0-21 0,0 22 16,0-22-1,22-21 16,-22-21-31,21 21 0,0-22 16,-21 1-16,21 21 16,0-42-16,-21 21 0,21 0 15,43-22 1,-64 22-16,21 0 16,-21 42-1,0 0-15,0 22 16,0-1-1,0 0 1,21-42-16,0 0 0,22 0 16,-1 0-1,-21 0 1,0 0-16,1-21 16,-22 0-16,0 0 0,0 0 15,0-1-15,0 1 0,0-42 16,0 42-16,-22-22 15,22 64 32,0 1-31,-21-1-16,21 0 16</inkml:trace>
  <inkml:trace contextRef="#ctx0" brushRef="#br0" timeOffset="152619.31">16065 15621 0,'-21'0'31,"0"0"-16,21-21-15,-21 21 16</inkml:trace>
  <inkml:trace contextRef="#ctx0" brushRef="#br0" timeOffset="168903.13">16108 14499 0,'0'0'0,"-21"21"0,-1-21 0,1 0 16,0 0-16,0 0 16,0 0-16,0 0 15,-1 0-15,1 0 16,0 0-16,0 0 16,21-21 46,21 21-62,0-21 16,0 21-16,85-42 15,21 21-15,170-64 16,-192 64-16,22 21 16,445-85-1,-149 22 1,-42-22-1,-254 85-15,-21-21 0,0 0 16,0-1-16,-22 1 0,255-21 31,-254 0-31,-43 42 16,-21-22 0,-21 1-16,0 0 31,-21 21 0,0 0-31,0 0 0,0 0 16,-1 0-16,1 0 0,21 21 0,-21-21 15</inkml:trace>
  <inkml:trace contextRef="#ctx0" brushRef="#br0" timeOffset="169299.07">18754 13716 0,'-22'-42'16,"44"42"30,-1 0-46,0 0 0,21 0 16,-21 0-16,22-21 0,41 21 16,-62 0-16,20 0 15,0 0-15,22 0 16,-43 21-16,-21 0 16,0 0-16,-21 0 15,0 0-15,-22 1 0,-63 62 16,43-20-1,-43-1 1,64-42-16,21 1 0,-64 20 16,21 21-1,43-63-15,-21 43 16,21-22-16,0 0 0</inkml:trace>
  <inkml:trace contextRef="#ctx0" brushRef="#br0" timeOffset="169977.86">16108 15431 0,'0'0'15,"-21"0"-15,-1 0 0,-20 0 16,21 0-16,42 0 31,0 0-31,22 0 0,84 0 16,-64 0-16,106 0 15,-63 0-15,0-22 16,169-20-16,-127 42 0,1-21 16,443-64-1,-147 64 1,-170 0 0,-169 21-16,211-21 0,-211 21 15,-21 0-15,148-43 16,-233 22-1,-149-21 1,-20 21 0,63 0-1,-84-22 17,190 22-17,42 21-15,64 0 16,-85 0-16,170 0 31,-107 64-15,-63-1-1,-21-42-15,-42 64 16,-127 42 0,84-64-1,0 1 1,22-43-1</inkml:trace>
  <inkml:trace contextRef="#ctx0" brushRef="#br0" timeOffset="170581.82">15536 16256 0,'0'0'0,"-42"0"0,21 0 0,-22 0 0,65 0 31,-1 0-31,21 0 0,0 0 16,1 21-16,20 0 0,1-21 15,20 22-15,107 20 16,-85-21-16,0 0 0,148 22 16,-127-22-16,21-21 0,275 63 15,-275-42-15,106 1 16,-127-1-16,-21 0 16,0-21-16,-21 21 0,232 21 15,-232-20 1,-64-22-1,-21-22 1,-21 22-16,-64-42 16,22 0-1,-22-1-15,43 43 16,20-21-16,1 21 16,21-21-1,43 21-15,-1 0 16,-21 0-16,85 21 15,-64 0-15,1 22 16,-43-22-16,-22 64 16,-20-43-16,-148 106 15,41-63 1,107-64-16,0 0 16,21-21-16,-1 0 0</inkml:trace>
  <inkml:trace contextRef="#ctx0" brushRef="#br0" timeOffset="170914.76">19283 16171 0,'-21'43'0,"42"-86"0,-64 107 0,22-22 0,0 1 16,0 20-16,0-21 0,-43 107 15,22-1 1,0-64 0,42-41-16,0-1 0,0 43 15,21-85 16,0 0-31,0 0 0,0-21 16,22-1 0,-1-105-16,-21-21 15,0 106-15,-21 0 16</inkml:trace>
  <inkml:trace contextRef="#ctx0" brushRef="#br0" timeOffset="171181.62">19219 16468 0,'0'-64'0,"21"-63"15,-42 360-15,21-275 0,21-233 16,-21 253-16,22 1 0,-1 21 15,0 0-15,0 0 0,43 0 16,-1 0 0,-21 0-16,1 0 0,41 43 15,-41-43-15,-1 21 0,106 63 32,-105 65-32,-65-65 15,-41 1 1,-149 42-1,149-106-15,-1 0 0,-147 43 32,147-43-32,-84 0 15,63-42-15,64 0 16,21-64 0</inkml:trace>
  <inkml:trace contextRef="#ctx0" brushRef="#br0" timeOffset="171435.47">19897 14584 0,'0'21'0,"0"-42"0,0 63 0,-64 64 16,64-64-16,-21 22 15,21-22-15,-21 22 0,0-1 0,21 1 16,0 42-16,-43 42 16,22-106-16,21 22 15,-21-22-15,21-21 16,0-42 0</inkml:trace>
  <inkml:trace contextRef="#ctx0" brushRef="#br0" timeOffset="171782.27">19791 14605 0,'0'0'0,"0"-21"0,63-21 32,-42 20-32,-21 1 0,85-21 15,42 21 1,-85 21-16,1 0 15,-1 0-15,0 21 0,1 0 0,105 85 32,-85-43-32,22 64 15,-64-84-15,0-1 16,43 106 0,-64-105-16,0 41 0,0-41 15,-85 41 1,43-63-16,-64 22 0,43-22 15,-1 0-15,-211-21 16,42-21 0,127-43-1</inkml:trace>
  <inkml:trace contextRef="#ctx0" brushRef="#br0" timeOffset="172051.12">19664 13420 0,'0'0'15,"0"-21"-15,0 42 32,0 0-32,0 0 15,0 21-15,0 1 0,0 20 0,0-20 16,-21 20-16,-1 1 0,1 41 15,0 65 1,21-128-16,0 43 16,0-64-16,0 21 0,0 1 15</inkml:trace>
  <inkml:trace contextRef="#ctx0" brushRef="#br0" timeOffset="172361.94">19727 13483 0,'0'0'0,"0"-21"0,0 0 0,0 0 15,21 0-15,22-1 16,-22 22 0,0 0-16,43-21 0,-22 21 15,0 0-15,22-21 0,-1 21 16,1 0-16,274 21 15,-253 0 1,-21 64 0,-43-43-16,-21 1 0,0 84 15,-43-64-15,22 1 0,-148 105 16,0-21 0,105-105-16,22-1 0,-22 0 15,22 1-15,0-22 0,-170 63 16,148-84-1</inkml:trace>
  <inkml:trace contextRef="#ctx0" brushRef="#br0" timeOffset="173183.47">7006 14690 0,'0'0'0,"-63"-85"31,41 64-31,22-21 0,0 20 16,0 1-16,0 0 0,0-21 16,0-22-16,0 22 15,-63 42 1,42 21-16,-85 106 31,42 42-15,43-105-16,-42 63 15,42 106-15,21-170 0,42 191 32,85-127-17,127-63 1,106-85-1,-127-106 1,-106 21 0,-64 42-16,1 1 0,63-276 15,-127 170 1,0 84-16,-85-148 16,-84 85-1,-85 85 1,0 126-1,127 1 1,63-22-16,-126 148 31,147-105-15,43-64-16,0 43 16</inkml:trace>
  <inkml:trace contextRef="#ctx0" brushRef="#br0" timeOffset="173482.98">7006 14690 0,'0'42'15,"0"-21"1,0 0-16,0 1 16,0-1-16,21 0 15,0-21-15,1 0 16,-1 0-16,0-21 15,0 21-15,0-21 0,0-1 16,22-41 0,-22-1-1,-21 22-15,-21 42 16,0 0-16,-1 21 16,1-21-1,21 21-15,0 22 16,0-22-16,0 0 15</inkml:trace>
  <inkml:trace contextRef="#ctx0" brushRef="#br0" timeOffset="173786.81">7535 14690 0,'-21'0'16,"21"21"-1,0 0 1,21-21 15,0 0-15,-21-21 0,0 0-16,-21 0 15,0 21 1,0 0-16,0 0 0,0 0 15,-1 0-15,22 21 16,-21-21 0,21 42-16</inkml:trace>
  <inkml:trace contextRef="#ctx0" brushRef="#br0" timeOffset="174006.68">7006 15092 0,'0'0'16,"0"21"-16,0 0 0,21-21 15,0 0 1,1 0-16,41-42 0,1 21 16,-43 0-16,21 21 15,85-43 1,-106 43-16,0 0 15,1 0 1,-44 0 0</inkml:trace>
  <inkml:trace contextRef="#ctx0" brushRef="#br0" timeOffset="174260.54">7175 15113 0,'0'21'0,"0"-42"16,-21 63-16,21-20 0,0-1 0,0 0 15,0 21-15,0-21 0,0 22 0,0-1 16,0 43-16,-21-43 16,21 22-16,-21-22 0,21 21 15,-21 64-15,21-42 0,-21-21 16,-1 168 0,1-105-16,21-63 0,0 63 15,0-85-15,0-21 16,0 43-1,0-85 1,0 0 0</inkml:trace>
  <inkml:trace contextRef="#ctx0" brushRef="#br0" timeOffset="174656.34">7006 15917 0,'0'0'0,"0"-42"0,-21 21 16,21 0-16,-21 21 15,0 0-15,-1 0 0,1 0 0,-21 0 16,21 0-16,0 21 16,-43 21-1,22 22-15,21-43 32,21 0-17,21-42 1,85-64-1,-85 64-15,0 0 16,21 0-16,64-43 16,21 43-1,-85 42 1,1 0-16,20 64 16,-42-43-16,-21 1 0,22 84 15,-1-21 1,-21-22-1,0-63-15,21 1 0,21-1 16,1-21 0,41-64-1</inkml:trace>
  <inkml:trace contextRef="#ctx0" brushRef="#br0" timeOffset="175047.54">7959 15134 0,'-22'-21'16,"44"42"-16,-65-42 0,22 0 0,0 0 15,21 0-15,21 21 16,0-22-16,43 22 0,63-21 15,21 0 1,-63 21-16,42 0 0,423-42 31,-211 42-31,380-43 16,-528 43-16,-22 0 16,339-21-1,-106 21 1,-275 0-16,43 0 0,-107 0 15,1 0-15,-1 0 16,-105 21 0,-1-21-16,-147 22 15,126-22-15,-190 0 16</inkml:trace>
  <inkml:trace contextRef="#ctx0" brushRef="#br0" timeOffset="175362.92">8826 15050 0,'0'0'0,"-105"21"0,-1-21 0,21 0 0,0 0 0,1 0 15,-43 0 1,42 0-16,64 0 0,0 21 16,42-21-1,21 0-15,22 0 0,84 0 16,85-21-1,-106 0-15,169 21 16,-148-22-16,22 22 0,486-21 16,-318 21-1,-168 0-15,253 0 16,-296-21-16,-21 21 0,-21 0 16,-22 0-16,1 0 0,41-21 15,-105 0 1,0 0-16,-42-1 15,21 1-15,0 21 0</inkml:trace>
  <inkml:trace contextRef="#ctx0" brushRef="#br0" timeOffset="175726.71">10922 14478 0,'0'0'0,"-21"0"16,0-21-16,-1 21 0,44 21 31,-1 0-31,106 43 16,-85-64-16,0 21 15,1 0-15,-1 0 0,149 22 32,-43-1-32,-85-21 15,-42 0-15,22 64 31,-64-22-15,-43 22-16,22-43 0,-128 107 16,107-86-16,-1 1 15,-168 105 1,20-21-16,64-42 16,105-85-16,1 0 15,-21 43 1,20-64-16</inkml:trace>
  <inkml:trace contextRef="#ctx0" brushRef="#br0" timeOffset="181809.43">15155 13822 0,'0'0'0,"-42"0"0,21 0 16,-22-21-16,1 21 0,0 0 15,-1-21-15,1 21 0,-85-43 16,85 22-16,-43 21 16,43 0-16,-1-21 0,-126 0 31,21 21-31,42 0 16,43 0-16,-1 0 15,-169 21 1,106 0-1,85-21-15,-106 42 16,105-42-16,-147 43 16,84-1-1,-21-21 1,85 0-16,-22 1 16,43-22-16,-21 21 0,-43 0 15,64-21-15,0 21 16,0-21-16,-1 21 15,1 0-15,0 1 16,0-1 0,-43 21-16,22-21 15,21 0-15,0-21 16,-85 64 0,42-22-16,43-21 15,-42 43-15,42-43 16,-22 64-1,1-22 1,42-20 0,0-1-16,-21-21 0,0 21 15,21-20-15,-22-1 0,-20 85 32,0-43-32,-22 43 15,43-85 1,0 21-16,-43 149 31,22-1-15,42-63-16,0-42 15,0-43 1,0 149 0,21-22-1,22-21-15,-22-84 16,42 126-1,-20-105 1,-22-43-16,21 85 16,-21-84-16,0-1 0,1 0 15,-1-20-15,0 20 0,42 43 16,1-1 0,-43-63-16,21 22 15,-20-22-15,-1 0 0,42 0 16,1-21-1,-43 21-15,21-21 16,-21 0-16,1 0 16,83 0-1,-62 0-15,41 0 16,-41 0-16,-1 0 16,0-21-16,43 0 15,84 0 1,43 0-16,-170 21 15,149-21 1,-64 21 0,-42-22-1,-22 22-15,-21 0 0,212-21 16,-127 0 0,106 0-1,-190 0-15,20 21 0,85-21 16,22-22-1,20 22 1,-126 21-16,168-42 31,-62-1-31,-128 22 16,-21 21-16,22-21 0,-22 21 16,85-63-1,-85 63-15,0-22 16,42-20-16,-41 42 15,-1-21-15,0-21 16,-21 20-16,42-20 16,-42 0-1,21 21-15,43-85 16,-22 0 0,43 0-1,-64 64-15,0-1 0,0 1 16,1 0-16,-1-1 0,21-105 15,-42 106-15,21-64 16,0 43-16,1-1 16,-1-63-16,0 64 0,0-22 15,0-106 1,-21 22-16,-21 21 16,0 106-1,-21-64-15,-1 63 0,1 1 16,0-21-16,-43-22 15,-21-21 1,85 64-16,-43-43 16,43 64-16,-21-21 15,21 20-15,0 1 0,-106-42 32,63 42-32,22-22 15,-43 22 1,43 0-16,21 21 0,-85-21 15,-42 0 1,105-1-16,-20 22 16,-1 0-16,1 0 0,-191 0 31,127 0-31,63 0 0,-169 0 16,149 0-1,-424 0 1,402 22-1,42-22-15,-41 21 16,62-21 0,22 0-1,42 0 17,43-21-17,42-1 1,-85 1-16,42 21 15,1 0-15,-1 0 0,276-21 32,-170 0-32,-63 21 0,169 0 15,-169 0-15,0 0 16,211 0 0,-147 0-16,-107 0 0,64 0 15,-63 0-15,-22 0 16,0 0-16,22 21 15,-43-21-15,21 0 16,-42 21-16,22-21 16,-1 21-16,-21 1 0,0-1 15,0 0-15,21 0 16,-21 0-16,21 64 16,-21-43-16,0 22 15,0-22-15,0 0 0,0 149 16,0-128-1,0 1-15,0 126 16,0-126-16,21-1 0,64 213 31,-22-86-15,-20 1-16,-43-149 16,0 0-16,0 106 15,0-42 1,0 21-1,-64 64 1,22-107 0,21-20-1,0-43-15,-1 0 0,1 43 16,-21-22 0,21 0-1,21-20-15,-21-1 16,21 21-1,0-21 1,0 0 0,0 1-1,0-1-15,-22-21 16,22 21-16,-21-21 16,0 0-16,0 21 0,0-21 0,0 21 15,-85 22 1,63-43-16,-62 42 15,20-21-15,-84 21 16,63-20-16,0-1 0,-466 106 16,213-43-1,83-41 1,128-22 0</inkml:trace>
  <inkml:trace contextRef="#ctx0" brushRef="#br0" timeOffset="182903.78">13568 13335 0,'0'0'0,"0"-21"15,-21 0-15,-1 0 0,1-1 16,21-20-16,-21 21 0,21 0 0,-21-22 16,21 22-16,-21 0 0,21 0 15,0 0-15,0 0 16,0 42 0,-21 0-16,21 0 0,0 106 15,-22-42 1,22 21-1,0-64-15,0 0 0,0-21 16,0 43 0,0-22-16,-21-63 31,21 0-31,-21-21 0,0 20 16,21 1-16,0-42 15,-21-1-15,21 22 0,0 0 16,0-43-16,0 43 15,0-1-15,21 1 0,21-43 16,1 64 0,-22 21-1,0 0-15,0 21 0,0 43 16,0-22-16,64 127 16,-85-105-1,21 42 1,0-85-16,-21 42 15,0-41-15,0-1 0,0 0 16,0 0-16,-42-21 16,21 0-16,-21 0 15</inkml:trace>
  <inkml:trace contextRef="#ctx0" brushRef="#br0" timeOffset="183580.45">13123 13399 0,'0'0'0,"-21"0"0,21-22 15,-21 22-15,21-21 0,21 0 32,0 0-32,0 21 0,43-21 15,-22 21-15,106-43 16,1 1 0,-107 21-16,0 0 0,85-22 15,-21 1 1,-64 21-1,-20 21-15,-22-21 0,-22 42 47,22 0-47,-21 21 16,0 22-16,21 42 16,0-85-1,-21 42 1,21-41-1,0-1 1,0-42 15,0-1-15,0 1-16,0 0 16,0 0-16,-21-64 15,21 43-15,0-22 16,0 43-16,21-21 0,0 21 15,0-22-15,0 22 0,1 0 16,62-21-16,1 21 16,0 21-1,-64 0-15,0 21 0,42 42 32,-63 1-32,0-43 0,-21 0 15,-42 0-15,42 0 0,-22 1 16,-20 20-1,20-42-15,-20 21 16,42 0-16,0-21 16,-1 0-16,44 0 31,-1 0-31,21 0 16,-21 0-16,22 0 0,62-42 15</inkml:trace>
  <inkml:trace contextRef="#ctx0" brushRef="#br0" timeOffset="183834.97">14668 12869 0,'22'-21'0,"-44"42"0,44-21 47,-22 22-47,0-1 0,0 21 16,0-21-16,0 0 0,-22 1 15,1 126 1,21-106 0,0 22-1,0-43 1,0 0 0,0-42 15</inkml:trace>
  <inkml:trace contextRef="#ctx0" brushRef="#br0" timeOffset="184086.82">14414 13293 0,'0'0'0,"-21"0"0,0 0 0,21 21 16,0 0-16,0 0 16,0 0-16,21 1 15,0-22-15,1 0 0,-1 0 16,21 0-16,-21 21 15,64-21-15,-64 0 16,0 0-16,43-43 16,-22 22-1,-21 0 1,-21 0-16,0 0 0,0-43 16,-21 22-1,0 21-15</inkml:trace>
  <inkml:trace contextRef="#ctx0" brushRef="#br0" timeOffset="184326.69">14457 12869 0,'0'0'0,"-21"0"0,-22-21 16,43 0-16,0-42 16,21 63-1,106-64 1,22 1-1,-65 63 1,1-22 0,-64 22-16,0 0 0,0 0 15,-21 22 17,-21-1-17,0 0-15</inkml:trace>
  <inkml:trace contextRef="#ctx0" brushRef="#br0" timeOffset="-192166.71">11366 13145 0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5:13:23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1122 0,'0'0'0,"0"-21"0,0 0 0,0-1 16,0 1-16,0 0 15,-21 0-15,21 42 32,0 0-32,-21 64 15,21-22-15,-21-20 0,-43 190 31,1-1-15,21-126 0,20-42-16,-20-64 15,42-43 1,0 22-16,0 0 16,0-21-16,0 21 0,0-22 15,21-20 1,43 20-16,-43 22 15,21 21-15,64-21 16,-64 21-16,1-21 0,-1 21 0,0 0 16,1 0-16,-1 0 0,0 0 15,43-21 1,-64 21-16,0 0 0,-21-21 16,22-1-16,-22-20 15,0 0 1,0 21-16,0-1 15,-22 1-15,1 21 16,0 0 0,21 21-1,-21 43-15,0-43 16,0 85-16,-64 148 31,64-191-15,0 22-1,21-64-15,0 0 0,0 1 16,21-22 0,21-43-1,-21 22-15</inkml:trace>
  <inkml:trace contextRef="#ctx0" brushRef="#br0" timeOffset="297.83">2053 1588 0,'21'0'15,"0"0"1,1 0 0,-1-22-16,-21 1 15,0 0 1,0 0-16,-21 21 15,-1 0 1,1 0-16,0 21 16,21 0-16,-21 0 15,21 1 1,21-22 0,0 0-1,0 0-15</inkml:trace>
  <inkml:trace contextRef="#ctx0" brushRef="#br0" timeOffset="1186.32">4043 1270 0,'0'0'0,"-21"-21"0,21 0 15,0-22-15,0 22 0,0-21 0,0 21 16,0-22-16,0 22 0,0 0 16,0 0-16,-22-21 15,22 63 1,0 21-1,-21 0-15,0 1 0,0-1 16,-21 64-16,20-43 16,1-20-16,0 20 0,0 1 15,-21-22-15,20 22 0,-41 84 16,21-85 0,42-42-16,0 1 0,0-1 15,0-42 1,0-1-16,63-62 15,-42 41-15,64-84 16,-64 64-16,21 21 16,43-85-1,-21 84-15,-43 22 0,21 0 16,-21 21-16,-21 21 16,43 21-16,-43 1 0,0-1 15,21 85 1,0 0-1,-21-85-15,42 22 16,-21-22-16,43 22 16,-43-64-16,21 0 0,43 0 15,-64-21-15,233-212 32,-169 127-32,0-85 15,-85 107-15,0-43 16,0 63-16,0 22 0,-43-64 15,22 85-15,-42-43 16,20 64-16,22 0 16,-21 0-16,21 22 0,-106 126 31,127-85-31,0 43 16,0-85-16,0 22 15,63 20 1,-42-42-16</inkml:trace>
  <inkml:trace contextRef="#ctx0" brushRef="#br0" timeOffset="1501.9">4995 1524 0,'0'0'0,"21"21"0,1-21 16,-1 0-16,0 0 15,64-42 1,-1-22-1,-41 43-15,-22 0 0,42-85 16,-63 43 0,-21 20-1,0 43-15,0 0 0,-22 0 16,-62 64 0,20-1-16,64-20 0,-22-1 15,1 43-15,42-43 16,0 106-1,0-127-15,21 43 16,64-43 0,-43-21-16,128-21 15,-1-64 1</inkml:trace>
  <inkml:trace contextRef="#ctx0" brushRef="#br0" timeOffset="2007.6">5905 889 0,'0'-42'0,"0"84"0,-42-148 16,21 85-16,-43 0 16,1 106-1,63-43 1,0 0-16,0 22 0,-21-1 0,21 1 16,-21 105-1,-1 0 1,1 1-16,21-128 0,0 0 15,-21 43 1,21-43 0,-21-42-16,21-21 15,0 0-15,0 0 16,0 0-16,0 0 0,0-64 16,0 43-16,21-1 0,0 22 15,-21-21-15,43-1 0,105-62 16,-64 105-1,1 0 1,-21 0-16,20 127 31,-84-106-31,0 21 0,-21 64 16,0-85-16,-148 106 31,105-85-15,-42-20-16,64-22 0,21 0 15,0 0 1,-1 0-16,22-22 16,0 1-16,22-21 0,-1 21 15,0 0-15,64-43 16</inkml:trace>
  <inkml:trace contextRef="#ctx0" brushRef="#br0" timeOffset="4511.93">6964 1397 0,'0'0'0,"21"0"0,0-21 0,64-43 32,-22 22-32,-42 0 0,85-85 15,-85 84-15,64-147 31,-85 126-31,0 43 16,-42 0-16,-1 21 16,1 0-16,0 0 0,-1 0 15,-20 21-15,21 0 0,-64 43 16,-21 63 0,106-106-16,-1 21 0,22 43 15,0-64-15,0 22 0,106 105 16,-21-42-1,-22-43 1,-20-42-16,20 85 16,-63-85-16,0 43 15,-21-22 1,-21-42-16,21 0 16,-149 21-1,22-63-15,106 21 16,-43-43-16,64 43 15,-64-191 1,85 149 0,0 42-16,0-43 15,21 64 1,1 0-16,41 64 16,-42-43-16,22 85 15,-22-64-15,0 43 16,0-43-16,0 0 0,-21 1 15,85 63 1,21-64 0,0-42-1,-85 0-15,148-64 16,-84 22 0,21-64-16,-22-63 31,-63 84-16,-21 64-15,0-21 0,-21 42 16,0 0 0,0 21-16,0 0 15,21 0-15,0 0 16,0 22-16,-21-22 0,21 169 16,0-105-1,21-43 1,-21-20-16,21-22 0,21 21 0,-21-21 15,1 0-15,20 0 0,-21 0 0,64 0 16,21-64 0,-64 43-16,43-64 15,-64 43-15,0 21 0,0-85 32,-21 43-32,0 41 15,-21 22-15,0 0 16,0 0-1,21 43 1,0-22 0,21-21-16,0 0 15,0 0-15,0 0 0,43-21 16,-22 0 0,22-1-1,-64 1-15,21 21 16,-21 21 15,0 1-31,0-1 0,0 42 16,0-42-16,0 43 15,-21-43-15,21 0 0,0 106 32,63-84-17,22-22 1,-22-42-1,85-128 1,-126 107 0,-1-21-16,0-22 15,0 0 1,0 64 0,0 21-1,-21 21 1,0 22-16,0-1 15,0 0-15,0 22 16,0-43-16,0 21 0,0-21 0,0 64 31,22-64-31,-1-21 16,42 0-16,22 0 16,-64-21-16,0 0 15,64-85 1,-22 0-1,-41 85-15,-1-42 16,21-1 0,-42 43-1,0 42 1,0 43 0,0-43-16,0 0 0,0 0 0,-21 85 15,21 0 1,0-43-1,42-20 1,-21-43-16,1 0 16,41 0-1,-42 0-15,43-22 0,-1-41 16,-42 42-16,1 0 16,-1-85-1,-21 63-15,42-41 0,-42 63 16,0-1-16,0 1 15,21 0-15,22 0 16,-1 21 0,-21 0-1,0 0-15,0 21 0,1-21 16,-22 21 0,0-42 30,0 0-30,0 0 0,-22 21-16,1 0 15,0 0 1,0 0-16,0 0 16,0 21-16,21 0 15,-43 21 1,43-20-16,-21 62 0,21-63 15,0 1-15,0 62 16,0-20 0,42-1-1,-20-42-15,105-21 16,-43 0 0,-41 0-16,62-42 15,-62 21-15,-1 0 0,22-64 16,-1-21-1,-42 0 1,-21 43 0,-21 84 15,0-21-31,0 21 0,21 0 16,0 22-16,-21-1 15,-1 22-15,22-43 0,0 63 16,0-62-16,0-1 15,22 21 1,41-42 0,-42 0-16,64 0 15,-43-21-15,-21 0 0,22 0 16,-1 21-16,0-22 0,107-126 31,-107 64-31,-42 20 16,0 43-1,-21 21-15,0 0 16,-1 0-16,1 21 16,21 0-16,0 0 0,0 1 15,0 20-15,0 43 16,0-43 0,0-21-16,21 0 0,-21 0 15,0 22 1,0-1-16,0-21 15,-21-21-15,0 0 0,0 0 16,0 0-16,-22 0 16,22 0-1,0-21-15,0-21 16,0 21-16</inkml:trace>
  <inkml:trace contextRef="#ctx0" brushRef="#br0" timeOffset="4695.83">9673 1058 0,'-21'0'0,"42"0"0,-63 0 15,21 0-15,-1 0 0,1-21 16,0 21-16,0 0 0,42 0 62</inkml:trace>
  <inkml:trace contextRef="#ctx0" brushRef="#br0" timeOffset="6229.54">12001 1588 0,'0'21'0,"0"-42"0,-21 42 0,0-21 16,21 21 0,21-21-1,0 0-15,22 0 16,41-42 0,-41 20-16,-22 1 0,106-63 15,-85 41-15,85-84 16,-63 21-1,-22 43-15,-21-1 0,22-168 16,-43 147 0,0 21-1,-22 64-15,1 0 0,-63 43 32,62-1-32,-20 43 0,21-22 0,-43 107 15,64-107 1,-42 43-16,42-64 0,0 1 15,-21-1-15,0 43 16,21-64-16,-21 21 0,21-21 16,0 0-16,21-21 31,0-21-31,-21 0 0,21 0 0,0 0 16,43-64-1,-43 64-15,0-21 0,0 20 16,-21 1-16,21 0 0,-21 0 0,22 21 15,-22 21 1,21 0 0,-21 22-16,0-22 0,21 21 15,0-21-15,-21 0 0,106 64 32,-21-85-17,63 0 1,-42-21-1,-1-43 1,-62 1 0,-22 21-16,-21 20 0,0 1 15,0 0-15,0 0 16,-21 21-16,0 0 0,-1 0 16,-20 63-1,21 1 1,0-43-16,21 0 0,0 85 31,0-64-15,21-20-16,21-22 0,43 0 15,-43 0 1,43-22 0,21-41-16,-85 42 0,21-22 15,-21 22-15,1-21 0,-1 0 16,42-85-1,-42 84-15,22-105 16,-43 85-16,0 41 0,21-20 0,-21 0 16,0 21-16,0-22 15,-21 64 17,0 22-32,21-22 0,0 21 15,0 1-15,-43 84 16,22 21-1,21-106-15,0 0 0,0 1 0,-21 63 32,21-22-32,85-41 15,-64-43 1,21 0-16,-21 0 0,22 0 16,168-85-1,-126 43 1,0-22-1,-22 1-15,-63 41 0,0 1 16,0 0-16,0 0 16,0 0-16,0 0 31,0 42-15,0 0-16,-21 0 15,21 21-15,-64 64 16,43-21-1,0-22-15,-42 107 16,20-128-16,-41 254 31,62-147-15,1-65-16,0-63 0,0 22 0,21 63 31,0-128-15,21 1-1,0 0-15,22-42 16,-1-22 0,-21 43-16,0-1 0</inkml:trace>
  <inkml:trace contextRef="#ctx0" brushRef="#br0" timeOffset="6854.88">14182 1439 0,'0'0'0,"0"-42"0,42-43 16,-21 43-1,43 0 1,-43 21-16,127 21 31,-106 21-31,22 42 16,-64-42-16,21 1 16,-21 20-16,0-21 0,0 0 15,-85 43 1,-42-22-1,85-21-15,21-21 16,0 0-16,-1 0 16,1 0-16,21 21 15,21-21 1,43 0 0,-1 0-1,-41 0-15,41 0 16,-42 0-16,0 0 0,170-84 31,-43 20-31,0-20 16,-42-1-1,-85 64-15,-21 0 16,0-1-16,-42 22 16,21 0-1,-22 43-15,22-22 16,0 0-16,21 0 0,0 0 0,0 1 15,0 83 1,42-41 0,-42-43-16,22 0 0,-1 0 15,-21 1-15,21 20 16,-42-21 0,0-21-16,-1 0 15,1 0-15,0 0 0,0 0 0,-43 0 16,1 0-1,42 0-15,0-21 16,-1 21-16,22-21 16</inkml:trace>
  <inkml:trace contextRef="#ctx0" brushRef="#br0" timeOffset="8032.84">16510 1439 0,'21'0'0,"0"0"15,0 0-15,1-21 16,-1 21-16,0-21 0,0 0 15,0 21-15,22-64 16,-22 22 0,0 0-16,-21 21 0,0-22 15,0 1-15,0 21 0,-21-22 16,-64 43 0,-42 22-1,85-1-15,-1 0 0,22 21 0,-127 85 31,106-21-31,42-64 16,42 22 0,127-64 15,-84-42-31,42-22 16,-85 22-16,1-1 15,20-41-15,-20 41 16,-1-62-16,0 41 15,-21 1-15,1-170 16,-22 169 0,-64 64-1,43 21-15,0 1 16,0 20-16,-1 0 0,-41 128 16,21-43-1,42-43-15,0-20 0,0 42 16,0-64-16,0 0 0,84 85 15,22-106 1,21-21 0,-85 0-16,107-84 31,-86 41-31,-42 1 0,43-43 16,-64 64-16,0 0 15,0 0-15,-21 42 16,-1 0-1,-41 64-15,42-64 16,0 21-16,-1 1 16,1-22-16,21 0 0,-21-21 0,21 21 15,0 0-15,21-21 16,0 0-16,1 0 16,-1-21-16,0 21 15,0-21-15</inkml:trace>
  <inkml:trace contextRef="#ctx0" brushRef="#br0" timeOffset="8207.91">17399 1016 0,'0'0'15,"0"-21"-15,0 0 0,-21 21 0,0 0 16,-1 0-16,1 0 0,21 21 31,0 21-31,43-21 16,-22 1-16,0-1 15,42 42 1</inkml:trace>
  <inkml:trace contextRef="#ctx0" brushRef="#br0" timeOffset="9180.35">17568 1503 0,'0'0'0,"21"0"0,1 0 15,-1 0-15,21-21 16,0 0-16,149-106 15,-106 63 1,-22 22-16,-21-1 16,22-20-16,-22 21 0,43-64 15,-64 42-15,0 22 0,22-85 16,-43 106 0,-22-22-16,-83 65 15,83-1 1,-105 212-1,43-1 1,20-83-16,43-44 16,0-20-16,-21 254 15,20-128 1,22-62 0,0-86-16,0 1 0,0-1 0,0 106 15,0-105 1,43-64-1,41-64 1,-41 22-16,-22 21 0,106-212 31,-127 64-15,0 105-16,-42-63 16,-85-84-1,105 147 1,22 22-16,22 21 15,105-43 1,42 22 0,21-43-16,-126 64 15,-1-21-15,234-191 16,-213 42 0,-62 43-1,-22 85 1,-22 20-16,1 43 0,0-21 15,0 21-15,0 21 0,-85 127 32,85-84-32,-22 84 0,1 85 15,-43 190 17,43-211-32,42-127 15,-21-22-15,21 1 0,0-22 16,-21 148-1,42-147 1,64-43-16,-43 0 16,-21 0-16,148-106 15,-42 0 1,-84 21 0,-22 22-16,0 21 0,-21-212 15,-42 148 1,21 63-16,-64-41 15,64 63-15,0 21 0,-43 0 16,64 21 0,21-21-1,0 0 1,64 0 0,-21 0-16,-43 0 0,85-21 15,-85-1-15,0 1 16,21 21-16</inkml:trace>
  <inkml:trace contextRef="#ctx0" brushRef="#br0" timeOffset="9780.04">19346 1312 0,'0'0'0,"-42"0"32,63 0-17,0 0-15,0 0 16,43-21-16,21 0 15,-43-21 1,-21 42-16,0-21 0,0-43 16,-42 64 15,0 0-31,0 0 0,0 21 0,0 0 0,-43 85 31,43-63-31,21-1 16,0 0-16,0-21 0,0 1 15,85-1 1,-43-21 0,-21 0-16,64 0 15,-43-21-15,-21-1 0,43-20 16,-22-43 0,-21 64-16,22-63 15,-22 62-15,-21 1 16,21 0-16,0 21 0,85 21 31,-64 64-15,-42 0-1,0-43-15,0 0 0,-21 43 32,0-85-32,21-21 31,0 0-31,0-1 0,0 1 15,21-42 1,0-1-16,0 43 16,1 0-16,41-85 15,-42 85-15,0 21 16,43 0 0,-64 21-1</inkml:trace>
  <inkml:trace contextRef="#ctx0" brushRef="#br0" timeOffset="10473.66">20362 1376 0,'0'0'0,"21"0"0,1 0 0,-1 0 0,0 0 16,42-21 0,-41 0-16,62-22 15,1 1 1,-43 21-16,-63 0 31,0 21-31,-43 0 16,22 42-1,21-21-15,0 0 0,-22 22 0,43-22 16,0 0-16,0 42 16,0-20-1,22-22-15,-1-21 0,42 21 16,-20-21-16,-1 0 0,21 0 15,-20 0-15,-1 0 0,0 0 16,22-21-16,21-43 16,-64 22-16,0 21 0,-21-21 15,21 20-15,-21-20 0,0 0 16,0 21-16,0-1 0,-21 22 31,21 22-31,-21-1 0,21 0 16,-21 21-16,21-21 0,0 1 15,-22 62 1,1-41 0,21-22-16,0 0 15,-21-21 17,21-21-32,0 0 15,0-1-15,0 1 0,0-85 16,42 22-1,43-22 1,-64 64-16,22 20 0,-1 1 0,127 0 16,-63 42-1,-85 0-15,43 43 16,-43-43-16,-21 21 0,0 1 16,0 63-1,-64-1-15,1-41 16,42-43-16,0 0 15,21 0-15,-85 1 16,43-22-16,-1 21 16,22 0-16</inkml:trace>
  <inkml:trace contextRef="#ctx0" brushRef="#br0" timeOffset="11339.79">5016 3133 0,'0'0'0,"0"21"0,43 64 31,-22-64-31,0-21 16,0 0-16,0 0 15,22-43 1,-22 22-16,0-21 0,-21 21 16,21 0-16,-42-106 15,0 127-15,-43-43 16,-63 43 0,-42 85-1,84-22 1,43-41-16,-21 62 15,63-41-15,0-1 0,0-21 0,0 64 16,63-43 0,43-42-1,-85 0-15,21-21 0,85-64 32,0-21-32,-105 85 0,83-106 15,-83 106 1,20-106-1,-21 106 1,-21 42-16,0 0 16,0 0-16,0 64 15,0 0 1,0-64-16,42 42 16,-20-41-16,-1-22 0,85 21 15,-1-21 1,-20-43-1,-43 22-15,1 0 0,105-106 16</inkml:trace>
  <inkml:trace contextRef="#ctx0" brushRef="#br0" timeOffset="11568.84">6011 2921 0,'21'-42'0,"-42"84"0,42-127 32,-21 128-32,0 20 15,0-42-15,-21 43 16,0 211-1,0-127 1,0-21-16,21-63 0,-21-1 16,21 1-16,-22 169 15,22-85 1,0-127 0,0 0-16,0 0 0,64-42 15,-1-106 1,-41 42-1,-1 22-15</inkml:trace>
  <inkml:trace contextRef="#ctx0" brushRef="#br0" timeOffset="11871.67">6096 3323 0,'0'-84'15,"0"168"-15,0-232 0,0 85 0,0 20 16,21-105-16,0 85 16,0 41-16,1 1 0,83-21 31,-62 42-31,84 0 15,0 21-15,-106 0 16,0 0-16,-21 64 16,-63 0-1,20-64-15,1 21 0,0-21 16,-1 22-16,1-22 0,-127 85 16,126-85-1,22 0-15,42-21 31,0 0-31,22 0 0,63-63 16,-1 20 0,-62 22-16,20 0 0,-20 0 0,20 0 15</inkml:trace>
  <inkml:trace contextRef="#ctx0" brushRef="#br0" timeOffset="12133.52">7027 2879 0,'0'0'0,"21"-21"15,-21-22 1,-21 64-1,0 1-15,21-1 16,-42 169 0,21-147-16,21 20 15,-43 128 1,43-128-16,0 1 0,-42 168 16,42-168-16,0 21 15,0 20 1,0-62-16,0-1 15,21-42 1,-21-21-16,21 0 16,0 0-16,22-64 15,-22-42 1,0 63-16</inkml:trace>
  <inkml:trace contextRef="#ctx0" brushRef="#br0" timeOffset="12791.91">7027 3217 0,'0'0'0,"0"-63"0,0 21 0,0-22 16,0 1-16,21 20 0,1 1 15,-1 42 1,42 0-16,-42 0 16,1 0-16,83 42 15,1 43 1,-63-22 0,-107 43 15,-63-21-31,42-43 15,22 1 17,84-43-17,43 0-15,-22 0 16,0 0-16,-21-22 16,22 22-16,41-42 15,-41 42-15,105-85 0,-106 64 16,1 0-16,-1-21 0,0 21 15,85-191 1,-127 85 0,0 42-16,0 64 15,0 0-15,0 0 0,-42 0 16,0 21 0,20 42-1,1 0-15,21-21 0,0 64 16,0-43-16,0-20 0,0 189 31,0-126-31,43 0 31,20-85-31,85-106 32,-63 0-17,-43 21 1,-42 64-1,0 21 1,0 64 0,-21-22-1,0 21-15,21-41 16,0-1-16,0 0 16</inkml:trace>
  <inkml:trace contextRef="#ctx0" brushRef="#br0" timeOffset="12971.81">8170 2794 0,'0'-21'0,"0"42"0,0-63 16,0 21-16,-21 21 0,0 0 31,21 21-31,0 0 0,0 0 16,0 0-16,0 0 15,21-21-15,0 22 0,0-22 16,1 0-16</inkml:trace>
  <inkml:trace contextRef="#ctx0" brushRef="#br0" timeOffset="13245.65">8826 2794 0,'-21'0'0,"42"0"0,-63-21 16,21 0-16,0 21 0,-106-21 15,63 21 1,-20 63 0,84-42-16,-22 22 0,-20 41 15,42 22 1,0-21 0,21-64-16,0 0 0,64 43 31,21-64-31,-64 0 15,85 0-15,-84 0 16,84-43-16,-85 22 16,0 0-16,-21 0 0</inkml:trace>
  <inkml:trace contextRef="#ctx0" brushRef="#br0" timeOffset="14631.33">9250 2963 0,'21'-63'16,"-21"-22"-16,-42 255 0,63-192 0,0-168 15,-148 211 16,63 21-31,22 1 16,21-1-16,-21 0 16,20 1-16,22-22 0,0 64 31,22-43-31,41-42 16,-42 0-16,0 0 15,85-42 1,-63-1-16,-1-41 15,-21 62-15,-21 1 16,0 0-16,0-21 0,0 21 0,21 21 16,-21-22-1,0 44 1,0-1-16,0 42 16,-21-42-16,21 22 0,0 20 15,0 22 1,21-64-16,43 0 15,-22-21 1,-21 0-16,22 0 0,105-63 31,-85-43-15,-20 21-16,-1 1 16,-42 41-16,21-20 0,43-128 31,-43 85-31,-21 85 15,0 42 1,-21 1-16,-1 20 16,1 0-16,0 43 0,0-43 15,0 22-15,21-22 16,0 0-16,0 1 0,0 147 16,21-126-1,0-43 1,0-21-16,0 0 0,64 0 15,0-42 1,-64 20-16,0 1 0,21 0 16,-20 0-16,-1-21 0,63-43 15,-62 64 1,-1 0-16,-21-1 0,0 44 31,0-1-31,-21 0 16,21 21-16,-43 22 15,22-1-15,21-42 16,0 1-16,0-1 16,21-21-16,0 0 0,1 0 15,-1 0-15,0 0 0,0 0 16,21-43 0,-20 43-16,-1-21 0,21-21 15,-21 0-15,0 20 0,-21 1 0,43-42 16,-43 42-1,0 42 1,0 0-16,0 0 16,-43 43-1,43-22-15,0-21 0,0 0 16,0 0-16,0 1 31,22-22-31,20 0 16,-42-22-16,0 1 15,0-42 1,0-1 0,0 1-16,0 42 15,0-1-15,0 1 0,0 0 16,0 0 0,21 21-16,0 0 15,0 0-15,1 0 0,-1 0 16,0 0-16,0 0 0,-21 21 0,85 64 15,-85-22 17,21 22-32,-21-22 15,0-41-15,0 62 32,0-105-1,-21 0-31,21 0 15,0-43 1,63-20-16,-20 41 16,-22 1-16,42-22 15,-20 22-15,-1 21 0,0 0 0,1 0 16,-1-1-16,0 22 0,43 22 16,-43 41-1,-21-42-15,-21 22 0,0 20 16,0-21-16,-63 107 15,-1-86 1,43-42 0,0-21-16,21-21 31,0 0-31</inkml:trace>
  <inkml:trace contextRef="#ctx0" brushRef="#br0" timeOffset="14820.23">10774 2625 0,'0'0'0,"-43"-43"16,22 22-16,0 21 0,0-21 15,0 21-15,0 0 0,-22 0 16,22 0 0,0 21-1,0-21 1,0 0-16,-1 21 0,1-21 15</inkml:trace>
  <inkml:trace contextRef="#ctx0" brushRef="#br0" timeOffset="14988.13">9525 2752 0,'0'0'0,"-42"0"0,-1 21 15,64-21 1,1 0-16,20 0 15,170-21 1,-43-22 0,-63 1-16,-43 42 15,-20-21-15</inkml:trace>
  <inkml:trace contextRef="#ctx0" brushRef="#br0" timeOffset="15404.75">12742 2709 0,'21'-42'0,"-42"84"0,64-126 0,-43 41 0,0 1 15,21 0-15,-21 21 0,0-22 16,21 22-16,-21 0 0,0 42 16,-21 43-1,0-22-15,-1 64 16,1-43-16,21-20 0,-21 84 15,0-85-15,0 21 0,0 64 16,-1-21 0,22-85-16,0 1 0,0 20 15,22-42 1,20-21 0,21-22-16,-20 22 0,-1 0 15</inkml:trace>
  <inkml:trace contextRef="#ctx0" brushRef="#br0" timeOffset="15707.58">13229 2836 0,'0'0'0,"0"-21"0,21 21 0,-84 43 31,20-1-15,22-21-16,0 0 0,-42 85 16,41 42-1,22-127 1,85 22-1,-64-43-15,22 0 0,-1 0 0,43-21 16,-64-1-16,21 22 0,64-84 31,-64-22-15,-42 21 0,-21 64-16,0 0 0,0 21 15,-64-21 1,0 21-16,64-21 15,-21 21-15,-22 0 0,43-22 0,-21 22 16</inkml:trace>
  <inkml:trace contextRef="#ctx0" brushRef="#br0" timeOffset="15884.48">12594 2773 0,'0'-21'16,"21"21"-1,0 0-15,1 0 0,-1-21 16,0 21-16,21 0 0,43-43 16,-43 43-16,1-21 0,189-21 15,-126-1 1</inkml:trace>
  <inkml:trace contextRef="#ctx0" brushRef="#br0" timeOffset="16454.32">14626 3069 0,'-42'0'16,"84"0"-16,-127 0 0,64 0 0,-42 21 15,42-21-15,42-21 32,0 0-32,0 0 15,21 21-15,-20-42 0,20 20 0,0 1 16,43-63-1,63-22-15,-106 63 16,-20 1-16,-1-43 0,-21 43 16,0 21-16,-64-21 15,-63 42 1,21 63-16,64-42 16,21 0-16,21 128 15,21-86 1,0-21-16,43 64 15,-22-85-15,-21 1 0,43 62 16,-64-63-16,0 43 16,-43-43-1,22-21-15,0 0 0,-21 0 16,-1 0-16,22 0 0,-127-21 16,106-21-1,42 20-15,0-20 16,0 21-16,0-21 0,21-1 15,21-63-15</inkml:trace>
  <inkml:trace contextRef="#ctx0" brushRef="#br0" timeOffset="17484.25">15113 2244 0,'0'0'0,"85"-43"0,105-20 16,-148 63 0,-42 106-1,-127 190 16,64-127-15,42-105-16,0-22 0,-22 43 16,22-43-16,0 1 0,21 20 15,0-42-15,-21 0 16,21-42 15,21 0-31,0 0 0,0 0 0,22-43 16,-1 43-16,-21-21 15,0 21-15,0-1 0,1 1 0,20 0 16,21 0 0,-63 63-1,22 22-15,-22-22 16,0-21-16,21 22 0,-21 20 16,21-21-16,0-20 15,43 20 1,-43-42-16,21 0 0,85 0 15,-42-42 1,-1-1 0,-62 22-16,-1 0 0,0-106 31,-42 21-31,-22 43 16,1 41-16,21 22 15,-43 0 1,22 43-16,21-1 0,-43 43 15,64-64-15,-21 21 16,21-21-16,0 1 0,0-1 16,0 0-16,43 21 15,20-42 1,-42 0-16,0 0 0,1 0 16,20-21-16,-21 21 0,64-85 15,-64 22 1,0 21-1,-21 20-15,21 22 0,0 0 16,-21 64 0,22-1-1,-22-41-15,0-1 0,21 85 32,-21-64-32,21-42 15,0 0-15,0 0 16,22-42-1,20-22 1,-21 1-16,-20 41 16,20-20-16,85-64 15,0 64 1,-106 42-16,21 0 16,1 0-16,-22 21 0,21 0 0,-21 0 0,1 1 15,-1-1-15,0 85 16,-21-64-1,-21-21-15,-43 43 16,43-64-16,21 21 0,-21-21 31,21-21-31,0-43 16,0 43-16,0 0 16,0 0-16,21-1 0,0-20 0,-21 21 15,43-43-15,-1-20 16,-21 63-16,0-1 15,0 22-15,1 0 0,-1 0 16,21 0 0,-21 22-1,-21-1-15</inkml:trace>
  <inkml:trace contextRef="#ctx0" brushRef="#br0" timeOffset="17795.5">17166 2985 0,'0'0'0,"21"21"0,0-21 15,1 0 1,20-21 0,-42-1-16,63-20 15,-41 0-15,-1-22 16,-21 43-16,0 0 0,-64 0 31,22 42-15,-43 64-1,64-22-15,0-21 16,21-20-16,0 83 16,42-83-1,22-1 1,-43-21-16,64 0 16,105-64-1,-148 64-15</inkml:trace>
  <inkml:trace contextRef="#ctx0" brushRef="#br0" timeOffset="18049.98">18881 2223 0,'0'-22'0,"0"44"0,-22-22 31,22 42-31,-21-21 0,0 21 15,21 1-15,-21 63 16,0 21-16,0-64 0,21-21 16,0 22-16,-22 84 15,22-127-15,0 43 16,0-43-16,0 21 16,22-42-16,20 0 15,0-63 1</inkml:trace>
  <inkml:trace contextRef="#ctx0" brushRef="#br0" timeOffset="18626.65">19135 2371 0,'0'0'0,"0"-21"0,0-22 0,0 22 32,0 63-32,0 43 15,0-43-15,-22 1 0,22 20 16,-21 128-1,21-107 1,0 22-16,0-85 16,0 1-16,0-44 31,0 1-15,0-21-16,21 21 0,43-106 15,-22 63 1,-42 43-16,43 21 15,-43 21 1,0 0-16,0 1 0,0 20 16,0-21-16,0 43 15,0-43-15,42 0 16,-21 0-16,0 0 16,43-21-1,-22 0-15,64 0 0,-21-42 16,-43 21-16,-21 21 15,64-148 1,-64 105 0,-21 22-16,-127 63 31,106 1-15,0 41-16,21-62 15,0-1-15,42 42 16,0-42-1,43-21 1,-22-21 0,-41 0-16,-1 0 0,-21-21 15</inkml:trace>
  <inkml:trace contextRef="#ctx0" brushRef="#br0" timeOffset="18820.54">18500 2561 0,'0'0'0,"-22"0"0,1 0 15,42 0 1,1 0-16,-1 0 16,21-21-16,0 21 0,1 0 15,-1-21-15,0 21 0,212-42 16,-105-1-1</inkml:trace>
  <inkml:trace contextRef="#ctx0" brushRef="#br0" timeOffset="19517">20616 2688 0,'0'0'0,"21"21"0,22-21 16,-1 22-16,-21-22 0,85 0 16,-85 0-1,0 0-15,1 0 0,-1 0 0,-21-22 16,0 1-16,0-42 16,-21 42-16,-1-1 15,-41-20-15,42 42 0,-85 0 31,0 42-31,64-20 16,-64 62-16,64-41 16,20-22-16,-41 63 15,63-41 1,0-22-16,42 0 0,-21-21 16,22 0-16,126-21 15,-21-21 1,0-64-1,-105 63-15,-22 1 0,85-127 16,-64-1 0,-42 107-16,0 21 15,21-22-15,-21 43 0,0-21 0,0 20 16,0 1-16,-21 21 16,0 21-1,0 22-15,-22 63 0,1 63 16,42-106-16,0 1 15,0 84 1,21-106-16,43 64 16,-1-63-16,-20-22 15,-1-21-15,127 0 16,-84-43-16</inkml:trace>
  <inkml:trace contextRef="#ctx0" brushRef="#br0" timeOffset="20478.46">21696 2582 0,'0'-21'0,"0"42"0,0-84 0,0 42 15,-43 0 1,-41 63 0,63-21-16,-1 0 0,-41 43 15,42-43-15,0 21 0,21 43 32,0-64-32,0 0 0,0 0 0,21-21 15,0 0-15,0 0 16,43 0-1,-22-42 1,-21-43-16,-21 64 16,0-21-16,21-43 15,-21 43 1,0 84 0,0-21-16,0 1 15,0 20-15,-21-21 0,21 64 16,0-64-16,0 42 15,0-41-15,21-22 0,0 42 16,22-42-16,-22 0 0,127-21 31,-21-64-15,-85-21 0,1 0-16,41-253 31,-62 274-16,20 21-15,-42 86 16,-21-1 0,0 21-16,-1 22 15,-20 84 1,42-106-16,0 22 0,0 41 16,0-62-16,0-1 0,21 64 15,43-21 1,-43-64-16,64-21 15,-64 0-15,212 0 16,-106-85 0,-64 22-1,-42 20-15,0 1 0,22-85 32,-64 106-32,-22 21 15,1 0-15,0 21 0,-85 106 31,63-64-31,64-41 16,0-1-16,0 21 0,0-21 16,0 0-16,85-21 15,-22 0 1,1-42-16,-43 42 16,0-21-16,43-85 15,-22 0 1,-21 43-1,-21 84 1,0 0-16,0 21 0,0-20 16,-21 62-16,21 1 15,0-22 1,0-41-16,63-1 16,22-21-1,-43 0-15,1 0 16,-1-21-16,-21-1 15,43-62 1,-43-22 0,-21 21-16</inkml:trace>
  <inkml:trace contextRef="#ctx0" brushRef="#br0" timeOffset="20717.33">22161 2180 0,'64'21'31,"-22"-21"-31,1 0 0,62 0 16,-62 0-16,20 0 0,212 0 31,-169-21-31,21 0 16,-106 21-16,1 0 0,-44 0 31,-62 21-31</inkml:trace>
  <inkml:trace contextRef="#ctx0" brushRef="#br0" timeOffset="21433.53">12806 4276 0,'0'0'16,"0"21"-16,21-21 16,0 0-1,-21-21-15,21 0 0,0 21 0,64-85 16,-21 21-1,20-63 1,-63 85-16,-21 21 0,0-21 0,-84-107 16,20 107-1,-63 21 1,85 21-16,0 21 0,-107 85 31,128-64-31,0 1 0,0-1 0,0 85 16,21-85-1,42 85 1,-21-127-16,22 0 16,-22 0-16,42 0 0,-20 0 15,62-63-15,-83 42 16,20-1-16,21-83 16,-63 20-1,0 21 1,0 43-16,0 42 15,0 1-15,0-1 16,0 21-16,0 43 16,0-64-16,22 21 0,41 22 15,22-43 1,21-21 0,-64 0-16,0 0 0,1-21 15,62-43 1,-62 43-16</inkml:trace>
  <inkml:trace contextRef="#ctx0" brushRef="#br0" timeOffset="21971.86">13695 3895 0,'0'-64'16,"0"1"0,0 84 15,-21 85-15,-1 0-1,1-43 1,21-42-16,0 0 0,0 1 15,21-22 1,-21-22 0,0 1-16,22 0 0,-1 0 0,0-64 15,21 43 1,-42 0-16,21 20 0,22-41 31,-22 63-31,-21 21 16,21 0-16,-21 0 0,0 22 15,0 63 1,21-43 0,-21-21-16,21-42 15,1 0-15,41 0 16,-42 0-16,22-21 16,-22 0-16,0 0 15,0 0-15,0 0 0,85-106 16,-64 84-1,-20 22-15,20-21 16,-21 42-16,-21 21 16,0 0-16,0 21 15,0 1-15,0-22 16,0 21-16,0-21 0,0 22 0,0-22 16,0 21-16,0-21 0,0 1 15,42 20 1,1-42-16,-1 0 0,0 0 15,22-21-15,-22 0 0,-21 21 16,43-43-16,-22 1 0,-21 21 16,22 0-16</inkml:trace>
  <inkml:trace contextRef="#ctx0" brushRef="#br0" timeOffset="22572.51">15007 3747 0,'0'21'0,"-42"106"31,21-106-31,21 64 16,0-22 0,0-21-16,63-42 15,-21-21 1,-20 0 0,-22 0-16,0 0 0,0-64 31,-43 22-31,43 20 15,-21 22-15,21 0 16,0 0-16,21 0 16,22 21-1,-22 0-15,42 0 0,-42 21 16,1-21-16,41 21 0,-42 0 16,22 0-16,41 43 15,-41-1 1,-22-42-16,-21 22 0,0-22 0,21 21 15,-21 1-15,0-1 16,-21-42 0,0 0-1,-1-21-15,22 0 16,0-64-16,0 21 16,22 22-16,41-64 15,-42 85-15,0-21 16,22 21-16,-22-1 0,0 22 0,0 0 15,43 0 1,-22 43 0,-42 41-16,0-62 0,0-1 15,0 106 1,0-64 0,0-20-1,21-43-15,0 0 16,64 0-16,0-22 15</inkml:trace>
  <inkml:trace contextRef="#ctx0" brushRef="#br0" timeOffset="23167.85">16785 3768 0,'-148'-64'31,"127"64"-31,-64 0 15,-63 64-15,106-43 16,-1 0-16,1 21 0,21-20 16,-22 20-16,22-21 0,0 21 0,0 1 15,21-22-15,63 64 16,22-43 0,-43-42-16,1 0 0,20 0 15,-20 0-15,20 0 0,106-85 16,-147 64-16,41-21 15,-21-43 1,-42 64-16,22 0 0,-22-43 16,0 85 15,0 1-31,0-1 0,-64 127 31,64-106-31,-21 64 0,0 85 16,21-128-16,0 1 15,0 63-15,0-64 0,0 1 16,0-1-16,0 149 16,0-85-1,0 63-15,-21-126 0,21-22 16,-64 127 0,43-147-16,-43-1 15,43-21-15,0 0 0,-21-21 16,42-1-16,-85-168 15,85-1 1,0 128-16,0-22 0,21 22 16,0-22-16,22 22 0,-22-1 0,148-169 31,22 43-15,-64 63-1,-85 84-15,43-41 0</inkml:trace>
  <inkml:trace contextRef="#ctx0" brushRef="#br0" timeOffset="23498.67">18711 3302 0,'0'0'0,"0"-21"0,-21 21 0,-64 63 16,43 64 0,42-63-16,-21-22 15,21 22-15,0-22 0,0 22 16,-42 126-1,20-84 1,1-64-16,21-21 0,-21-21 16,0 0-1,0-21-15</inkml:trace>
  <inkml:trace contextRef="#ctx0" brushRef="#br0" timeOffset="26579.64">17843 3810 0,'0'0'0,"-21"0"0,42 0 16,1 0 0,-1 0-16,127 21 15,85-21 1,-64 0-16,0-42 16,-84 42-16,0-21 0,-22 0 0,107-43 31,-65-21-31,-83 43 0,-22 0 15,0-43-15,0 43 0,-43-22 32,1 64-32,21 21 15,0 22-15,-1 41 0,1-41 16,-42 168 0,42-62-1,-1-107-15,22 43 16,0-43-16,0 0 0,0 43 15,22-106 17,-22 0-32,21-1 0,0-62 15,21-1 1,-21 43 0,1 21-16,-22-1 0,21 22 15,-21 22 1,21 20-16,-21-21 15,0 43-15,0-43 0,21 0 16,-21 21-16,21-21 0,0 1 0,1-1 16,41 21-1,22-42-15,-43 0 16,-21 0-16,22 0 0,-1 0 0,0 0 16,1-21-16,41-43 15,-20-20 1,-43-22-1,-21 85-15,0 0 0,0-1 0,0 1 16,-64 21 0,43 0-16,0 0 0,0 43 15,21-22-15,-21 21 0,21 43 16,21-1 0,42-41-1,-20-22-15,-22-21 0,0 0 16,85 0-1,-21-21 1,-22-43-16,-42 43 16,-21 0-16,0 0 0,21-22 15,-21 22-15,43-63 16,-43 105 15,0 42-31,0 22 16,-21 0-1,21-43-15,-22-21 0,22 43 16,0-43 0,-21-21-1,21-21 1,0-1-16,0 1 0,0-42 16,0 42-16,43-85 15,-22 63-15,0 22 16,64-85-1,-22 64-15,22 42 16,-64 21-16,0-21 16,0 43-16,64 41 15,-43 1 1,-42 21 0,0-85-16,0 0 0,-21 21 15,0-42 1,21-42-1,0 0 1,0 21-16,21-1 0,106-168 31,-63 126-15,20 22-16,-41 63 31,-43 64-15,21-43-16,-21 1 0,0-22 15,0 85 1,0-43 0,21-21-16,-21-20 15,21-22-15,21 0 16,22 0 0,-43 0-16,0-22 15,22 1-15,-22 0 0,42-21 0,-20 21 16,-22-1-16,21-20 0,43-64 15,-43 43 1,-42 20-16,0 22 0,0-21 16,-21 42-1,0 0-15,0 0 0,-43 42 16,64 22 0,0-22-16,0 64 31,0-85-31,21 21 0,0 1 15,1-1-15,-22-21 0,21 0 16,-21 1 0,-21-22-1,-1 0-15,1 0 16,21-22-16,-21 1 0,0 21 16,21-21-16,0 0 15,0 42 16,21-21-31,-21 21 0,21-21 16,0 21-16,1 1 16,-1-22-16,0 0 0,0 0 0,21 0 15,-20 0-15,20 0 0,43 0 16,-43 0-16,85-22 16,-42-41-1,-64 21-15,0 20 0,21-126 31,-42 85-15,0 20-16,-21 43 0,0 0 16,0 0-16,0 22 15,-1-1-15,1 0 0,0 42 16,21-41-16,0 83 16,0-41-1,0-22-15,0-21 0,42 22 0,-20-22 16,-1 0-16,0-21 0,127 0 15,-84-21 1,-43 21-16,63-85 16,22-63-1,-85 106-15,64-170 32,-64 149-32,-21-43 15,21 63-15,-21-41 0,0 63 16,-21 21-1,-21 63 1,0 1 0,42-22-16,-43 43 0,22-22 0,21-21 15,0 1-15,-21 147 16,21-105 0,42 0-1,-21-64-15,1 0 0,20 0 0,64-21 16,-64 0-16,43 0 15,42-85 1,-64 1 0,-42 63-16,1-106 31,-44 105-31,1 22 0,0 0 16,0 0-16,0 22 0,0 62 31,-1-20-16,22-1-15,0-42 0,0 1 16,43 20 0,-22-21-16,0-21 15,21 0-15,22 0 0,-43 0 16,0 0-16,64-42 16,-64 21-16,43-43 15,-43 43-15,42-85 16,-63 85-16,64-21 15,-64 63 17,0 0-32,0 0 0,0 0 15,0 43-15,0-43 0,0 21 16,0 1 0,21-22-1,42-21 1,-20 0-1,-22-21-15,0-1 0,0 1 16,22-85 0,-1 43-1,-21 21-15,0 42 16,-21-22-16,21 22 0,-21 22 16,0-1-1,0 0-15,0 0 16,0 0-16,0 0 0,0 85 15,43-63 1,20-43 0,-42 0-16,43 0 15,-43 0-15,0 0 0,106-22 16,-84-20 0,-22 21-16,0 0 15,21-85-15,-42 85 0,21-22 16,-21 22-16,0 0 0,0 0 15,-21 21 1,0 0-16,0 21 16,0 43-16,0-43 15,21 0-15,-22 64 16,22-1 0,43-20-1,-22-64-15,0 21 0,21 0 0,22-21 16,-22 0-16,43 0 15,21-42 1,-64 21-16,0-1 0,64-62 16,-42-22-1,-43 21 1,-21 64-16,0 0 0,0 0 16,-106 0-1,43 42 1,63 0-16,0 21 0,0 43 15,0-64 1,42 43-16,-21-43 0,-21 0 16,0 0-16,42 21 15,-42-20-15,0 20 32,-21-42-17,0 0 1,0 0-1,0-21-15,21 0 16</inkml:trace>
  <inkml:trace contextRef="#ctx0" brushRef="#br0" timeOffset="26744.55">25231 4466 0,'0'0'16,"-22"0"-16,22-21 31</inkml:trace>
  <inkml:trace contextRef="#ctx0" brushRef="#br0" timeOffset="27735.32">1270 6329 0,'0'0'0,"-42"-21"31,20 21-31,1 0 16,0-21-16,42 21 31,0 0-31,212-22 32,-85 1-17,-105 21-15,41 0 16,-41 0-16,-64 0 31,-1 0-31,-41 21 16,-22-21-16,43 0 15</inkml:trace>
  <inkml:trace contextRef="#ctx0" brushRef="#br0" timeOffset="28265.71">1164 6265 0,'0'0'0,"-42"0"15,21 22 1,-1 41 0,-41 85-1,42-127 1,0 22-16,-1 20 16,22-42-1,-21-21-15,21-21 47,21 21-31,1-21-16,-1 0 15,0 0-15,0 21 16,0-21-16,85-1 16,-64 22-16,64 0 15,21 0 1,-106 0-16,1 22 0,20-1 15,-21 0-15,-21 0 0,21 85 16,-42-43 0,0-41-16,-106 41 15,85-42-15,-128 0 16,64-21 0,85 0-16,-63 0 15,62-21-15,-20 0 0,-43 0 31,85 0-31,-21 21 16,21-21 0,21 21-1,1 0-15,20 0 16,43-22-16,-64 22 16</inkml:trace>
  <inkml:trace contextRef="#ctx0" brushRef="#br0" timeOffset="28591.52">1905 6773 0,'0'0'0,"0"22"15,21-22 1,0 0-1,0 0 1,-21-22-16,22 1 16,-22-21-16,0 21 15,0 0 1,-22 21 0,22 21-1,-21-21 1,21 21-16,0 0 0,-21-21 15</inkml:trace>
  <inkml:trace contextRef="#ctx0" brushRef="#br0" timeOffset="32161.64">4022 5842 0,'0'0'0,"0"-21"16,21 0-16,-21 0 0,0-1 0,0 1 16,0 64-1,0-22 1,-43 85-16,22-43 16,0 1-16,-64 253 15,43-169 1,-21 64-1,41-170-15,22 22 0,-21 42 16,21-64 0,0-21-1,0-42 1,0 0-16,0 0 16,-21-22-16,21 22 0</inkml:trace>
  <inkml:trace contextRef="#ctx0" brushRef="#br0" timeOffset="32615.76">3429 6350 0,'-42'-21'16,"84"42"-16,-106-84 0,22 20 0,21 22 0,0-21 15,0 21-15,21-22 0,0-20 16,21-22 0,63 22-1,-41 20-15,-1 22 0,212-64 16,-42 107-1,-149-1-15,1 0 16,-1 21-16,1 22 0,63 42 16,-85-43-16,0 1 0,22 168 15,-64-147-15,0 63 16,-64 22 0,43-128-16,0 0 0,-42 22 31,41-64-31,22-43 15,0 22-15,0-21 0,0 0 16,22-128 0,41-41-16,22-22 15,-64 148 1,21 0-16,85-169 16,-42 170-1,-22 63 1,-41 21-16,-1 0 0,0 127 15,-21 21 1,0-42 0,-21-43-1,0-21-15</inkml:trace>
  <inkml:trace contextRef="#ctx0" brushRef="#br0" timeOffset="32983.55">4847 6498 0,'-21'43'16,"0"-22"-1,0 0-15,-22 21 16,1 64 0,42-85-16,0 43 15,0-43-15,42 0 16,1-21-16,20 0 15,-21 0-15,-20-21 0,105-43 16,-85 22-16,64-64 16,-64 22-1,-21 20-15,-21 22 0,-21-128 16,-64 86 0,-20 84-1,62 0-15,1 21 16,-106 64-1,63-1 1,64-63-16,21 64 16,0-43-16</inkml:trace>
  <inkml:trace contextRef="#ctx0" brushRef="#br0" timeOffset="34641.62">6371 6350 0,'0'21'0,"-21"-21"16,0 0-1,0 0 17,-1 0-32,22-21 15,0 0 1,0 0-16,0-22 16,43-20-1,-1-1 1,43 1-1,-43 42-15,-21 21 0,106-21 16,-63 63 0,-1 43-1,-42-43-15,1-21 0,-22 64 16,0-43-16,0 149 31,-22-128-31,22-21 16,0-63 15,0-21-31,0 21 16,0-22-16,0 22 0,22-106 15,-1 64-15,0 20 16,0 1-16,64-64 16,-22 43-1,1 63 1,-43 21-1,0 0-15,-21 0 0,21 191 32,-21-127-17,21-64-15,22 63 0,20-41 16,22-43 0,-64 0-16,170-64 31,-86 1-16,-62-1-15,-22 22 0,0-22 16,-21 22-16,0 21 16,0-106-1,0 106-15,-63 21 16,20 0 0,1 42-1,42-21-15,0 0 0,-21 128 16,42-44-1,21-20 1,64-43 0,-85-20-16,191-22 31,-64-64-31,-21 1 16,-21-22-1,-85 64-15,0-127 31,-21 126-31,0-41 16,-42 63 0,-64 63-1,106-20 1,-21 41 0,21 1-1,0-64-15,42 106 16,22-106-1,-1-21 1,-42 0-16,85 0 16,-21-21-1,-43 0-15,22 0 0,63-21 16</inkml:trace>
  <inkml:trace contextRef="#ctx0" brushRef="#br0" timeOffset="35137.37">9144 6202 0,'0'-85'15,"0"170"-15,-42-191 16,-22 106 0,-63 0-1,106 21 1,-21 0-16,-22 43 0,43-22 16,0-21-16,0 106 15,21-105-15,0 20 16,0 43-1,21-85-15,106 21 16,-43-42 0,22-22-1,-85 1-15,22 21 0,63-127 16,-64 42 0,0-64-1,-42 107-15,21-22 0,-21-148 31,0 128-31,0 83 0,0 1 16,0 0-16,0 42 16,-42 43-1,0 105 1,21 22-16,21-128 16,0 1-16,0 168 15,0-147 1,0-43-16,63 64 15,-42-85-15,22-21 0,62 22 16,1-44 0,-63 22-16,84-84 15,-85 63-15,0-1 0</inkml:trace>
  <inkml:trace contextRef="#ctx0" brushRef="#br0" timeOffset="36256.24">11070 6392 0,'0'0'0,"0"22"0,0-1 32,0-42-1,0-1-16,21 1-15,0 0 16,1 0-16,20-21 0,21-43 16,-20 21-1,-22 22-15,21-64 16,-21 64-16,-21-22 0,22 1 0,-1-106 31,0 105-31,-21-21 0,0 43 0,0-21 16,0 41-16,0 44 31,0 20-15,-21-21-16,0 85 0,-1-64 15,22 22-15,-21-1 0,0 1 16,0-1-16,-21 128 16,20-43-1,22-21-15,0-106 16,0 21-16,85 22 15,-21-64 1,-43 0-16,63-64 16,65-63 15,-44-21-15,-41 42-1,-64 64-15,21 0 31,-21 105-15,-42 22 0,21 21-1,-1 63 1,65-84 0,41-85-1,128-43 16,-127-20-31,-22-43 16,-63 0 0,-84-63 15,20 169-15,-63 0-1,64 21-15,-22 43 31,64-64-15,21 21 0,-21-21-16,-1-21 15,22-1-15</inkml:trace>
  <inkml:trace contextRef="#ctx0" brushRef="#br0" timeOffset="36536.08">10964 5842 0,'0'0'0,"-21"21"0,0-21 0,63 0 32,-21 0-32,22 0 15,-1-21-15,0 21 0,22-21 0,-22 21 16,85-21-16,0 0 15,-63 21-15,-22-22 0,22 22 16,105-21 0,-106 21-1,-41 0 1,-1 0 0,0 0-1</inkml:trace>
  <inkml:trace contextRef="#ctx0" brushRef="#br0" timeOffset="37355.83">13293 6138 0,'0'-21'78,"0"0"-62,0 0-16,21 21 15,0-21-15,0 0 0,0 21 16,22-22-16,-22 1 15,21 21-15,-21-21 0,85 21 16,-21 0 0,-43 0-16,0 21 15,1 0-15,-22 22 0,0-1 16,-21 0-16,21-20 0,-21 20 16,0 21-16,-42 43 15,21-85-15,21 1 0,-21-1 16,-1 0-16,1 0 0,0 0 31,0-63-31,21 21 16,0-22-16,0 22 15,0 0-15,0-21 0,0-22 16,21 43-16,0-42 16,43-43-16,-43 85 15,0-1-15,43-20 16,-43 21-16,21 21 0,22-21 15,-22 21 1,-21 0-16,0 0 16,0 0-16</inkml:trace>
  <inkml:trace contextRef="#ctx0" brushRef="#br0" timeOffset="37746.66">14245 6223 0,'0'0'0,"0"21"32,21-21-32,0 0 15,1 0-15,-1-21 0,0 21 0,0-21 16,85-43 0,-64 43-1,-21 0-15,1 0 0,-1-21 16,-21 20-16,0 1 0,0 0 15,-21 21 1,-43 21 0,22 22-1,21-22-15,-1 0 0,-62 106 32,63-106-32,21 43 0,0-1 15,0-42-15,42 64 31,0-85-31,-21 0 16,43 0-16,-43 0 0,0-21 16,22 21-16,20-64 15,1 22-15</inkml:trace>
  <inkml:trace contextRef="#ctx0" brushRef="#br0" timeOffset="38000.51">14965 6223 0,'0'0'15,"-21"0"-15,42 0 32,0 0-17,0 0-15,0 0 0,0 0 16,1 0-16,-1 0 15,0 0-15,-21-21 16,21 21 0,0 0-1,0 0 1</inkml:trace>
  <inkml:trace contextRef="#ctx0" brushRef="#br0" timeOffset="38283.36">15600 6054 0,'-21'0'16,"-1"0"0,1 21-16,21 0 15,0 0-15,-21 0 0,21 1 0,-21-1 16,0 21-16,21 22 15,0-43-15,0 0 0,-21 42 16,21-41-16,0-1 16,0 0-16,0 0 0,0 0 15,0 0-15,0-42 32,0 0-32,0 0 15,0 0-15</inkml:trace>
  <inkml:trace contextRef="#ctx0" brushRef="#br0" timeOffset="38616.69">15579 5842 0,'-85'21'32,"64"0"-17,21 1-15,0-1 0,0 0 16,21-21-1,0 0-15,0 0 0,0 0 16,1 0-16,20-21 16,-21-22-1,0 1 1,-21-21 0,-21 41-16,-64 1 15,43 42 1,0 22-1,42 20 1,0-42-16,0 43 16,0-43-16,63 0 15</inkml:trace>
  <inkml:trace contextRef="#ctx0" brushRef="#br0" timeOffset="41251.18">15960 6160 0,'0'-22'0,"0"1"16,0 42 31,0 1-47,0-1 0,0 0 15,0 0-15,0 43 16,0-43-16,0 63 16,0-62-16,0-1 0,-22 0 15,22 0-15,0 0 0,0 22 16,0-65 15,0 1-15,0 0-16,0 0 0,0 0 0,0-43 15,0 43-15,22-21 16,-1-22-16,0 43 0,-21-21 16,106-64-1,-64 64 1,43-1-1,-43 43-15,-21 0 0,43 21 16,-22 43 0,0 21-1,-42-64-15,0 0 0,0 64 16,0-64-16,0 42 16,22-42-1,-22 1-15,21-22 31,0 0-31,0 0 16,-21-22-16,21 1 16,43-63-1,-1-1-15,-20 21 16,-22 43 0,-21 0-16,0 0 0,21 0 15,0 0 1,-21 42-1,0 0-15,0 0 0,0 0 16,0 22-16,0-1 16,0 21-1,0-41-15,0 20 0,42 43 16,-20-64 0,-1 0-16,0-21 15,0 0-15,0 0 0,22-21 31,20-22-31,-21-41 16,-20 63-16,-1-22 16,42-84-1,1 64 1,-1 20 0,-63 65 15,0-1-31,0 0 15,0 0-15,0 0 0,0 0 16,0 1-16,0-1 0,0 0 0,0 0 16,0 0-16,0 0 0,0 22 15,0-22-15,43 21 16,-22-42-16,0 0 0,42 0 16,107-21 15,-64-21-16,-85 21-15,21-43 0,0-42 32,-42 43-32,0 42 15,0-1-15,-21 22 16,0 0-16,0 0 16,0 64-1,0-22-15,-1-21 16,22 1-16,0-1 0,0 42 15,0 22 1,22-64-16,-22 0 0,21-21 16,-21 21-16,84-21 15,-62 0-15,20 0 16,43-21 0,-64 0-16,0 0 0,21-106 31,-21 106-31,-21 0 0,22-43 15,-1 43-15,-21 0 0,0-22 32,0 65-17,0-1 1,0 0-16,0 21 16,0-21-16,0 43 15,-21-1-15,21-41 16,0-1-16,-22 21 0,22-21 15,0 0-15,0 1 0,0-44 47,0 1-47,0 0 16,0-21-16,22-43 16,-1 43-16,0 21 15,0-22-15,0 22 0,22-21 0,84-43 31,-64 64-31,43 21 16,-85 0-16,0 0 16,22 85-1,-43-43 1,0 0-16,0 1 0,0-1 0,0-21 16,0 0-16,0 43 15,0-22 1,21-21-16,63 22 15,-41-43-15,63 0 16,-43 0 0,-42 0-16,0-22 0,43-62 15,-43 63-15,0-22 0,22-84 16,-1-21 0,-21 85-16,43-107 15,-64 107 1,21-43-1,-21 85-15,0 0 0,-21 21 32,-1 0-32,-20 84 15,-21 43 1,63-42-16,-22-43 0,1 22 16,21-22-16,-21 127 15,21-147 1,0 20-16,0 43 15,0-64-15,21 42 16,0-63-16,1 0 16,41 0-1,-42 0-15,64-42 0,-43 0 16,43-85 0,0 42-1,-85 64-15,21 0 16,-21 42-1,0 0 1,0 0-16,0 43 16,0 20-1,0-63-15,21 43 16,21-43 0,106-21 15,-63 0-16,-21-63-15,-1-43 16,-42 42 0,0 22-16,1-22 31,-22 86-15,-22-1-16,-62 106 31,84-64-16,-21-42 1,21 1-16,-22-22 0,22 21 0,0-42 47,0-1-47,0 1 16,22 21-16,-1-42 0,0 21 15,0-22-15,106-62 16,-21 41-1,-43 43 1,-41 21-16,-1 0 0,21 63 16,-21-20-1,-21 41 1,0-41-16,0-22 0,-21 85 31,0-64-31,21-21 0,0 0 16,0-42 31,21 0-47,0 0 15,0 0-15,43 0 0</inkml:trace>
  <inkml:trace contextRef="#ctx0" brushRef="#br0" timeOffset="41958.8">21145 6096 0,'0'0'16,"0"-21"-16,0 0 15,0 0-15,-21 21 16,0 0-16,0-22 0,0 22 0,-64 0 16,-42 22-1,0 20 1,106-21-16,-21-21 0,-1 64 31,43-1-31,0-42 0,0 22 16,0-22-16,21-21 15,64 21 1,0-21 0,-43 0-16,64-42 15,-85 42-15,85-85 16,-64 43-1,-42 20-15,0 1 0,21 0 16,-21 0-16,22-21 16,-22 63 15,-22-21-31,1 21 16,21 0-16,-21 0 0,0 0 0,0 1 15,0-1-15,21 0 0,0 21 16,-22 43-16,1-22 0,0 107 15,21-107 1,0 1-16,0-1 0,0 1 0,-21 190 31,0-64-31,0-126 16,-1-1-16,1-20 0,0 20 16,0 1-16,-64 126 15,43-84 1,21-64-1,21-21-15,0 1 0,0-1 16,-21-21 0,21-21-1,-22-1-15,1 1 0,0-21 16,0 0-16,21 20 0,-21-20 16,21 21-16,0 0 15,0-64 1,0 0-1,0-20-15,-21 20 16</inkml:trace>
  <inkml:trace contextRef="#ctx0" brushRef="#br0" timeOffset="42280.08">20024 5461 0,'0'-21'15,"-22"21"95,1 0-95</inkml:trace>
  <inkml:trace contextRef="#ctx0" brushRef="#br0" timeOffset="42587.23">18796 5715 0,'0'0'0,"-21"0"0,-22 21 15,22-21-15,0 0 0,-21 21 16,63-21-1,0 0 1,0 0-16,22 0 16,-1 0-16,21 0 0,22-21 15,-64 21-15,0 0 16,43 0 0,-22-21-16,-21 21 0,43 0 15,-43 0 1,0 0-16,0 0 0,106-21 15,-63 0 1</inkml:trace>
  <inkml:trace contextRef="#ctx0" brushRef="#br0" timeOffset="43164.8">22627 5609 0,'0'0'0,"0"-42"0,21 21 0,0 0 0,-21-1 15,22-20-15,-22 21 16,0 42 0,-43 43-1,-20 105 1,20-63-16,22-43 15,0 1-15,0-1 0,0-20 16,0-1-16,-1 0 0,1 64 16,21-42-1,0-43-15,0 0 0,-21-21 32,0-21-17,21 0-15,-21-1 0</inkml:trace>
  <inkml:trace contextRef="#ctx0" brushRef="#br0" timeOffset="43764.53">22056 5948 0,'0'0'15,"0"21"1,21-21-16,0 0 16,85 21-1,-64-21-15,0 0 0,1 0 0,20 0 16,1 0-16,190-42 15,-191 21-15,43-43 16,21-42 0,-106 64-16,0 0 0,22-106 15,-43 84 1,0 43-16,0-43 16,-21 64-16,-1 0 0,1 0 15,21 22-15,-21-1 0,-64 127 16,43-42-1,42-43-15,-42 85 16,42-84-16,-21-22 16,-43 106-1,64-126-15,0-1 16,-21 21-16,21-21 16,-21-21-1,21-42 1,0-43-1,21 64-15,0-21 0,106-85 16,0 42 0,-85 64-16,1 21 15,-22 0-15,42 0 16,-20 21-16,-22 0 0,0 0 0,0 64 31,-21 21-31,-21-21 16,0-64-16,0 0 0,0 21 31,-1-21-31,44-21 31,-22-21-15,21 21-16,0-21 0,0 0 0,0 0 16</inkml:trace>
  <inkml:trace contextRef="#ctx0" brushRef="#br0" timeOffset="44116.85">23495 6033 0,'0'0'16,"21"0"0,0 0-16,0 0 0,1 0 15,-1 0-15,21-22 16,43-20 0,-64 42-16,0-21 0,0 21 15,22-42-15,-22-22 16,-21 22-1,-21 42-15,-1 0 0,1 0 16,-42 0 0,-43 63-16,64-20 15,20-22-15,-41 42 0,42-20 0,0-22 16,21 63 0,21-20-1,63-43 1,-62-21-16,20 0 0,43 0 15,-43 0-15,0 0 0,128-42 16,-65-1 0,-83 22-16,-22-21 15</inkml:trace>
  <inkml:trace contextRef="#ctx0" brushRef="#br0" timeOffset="46247.83">11578 8001 0,'0'-21'0,"0"42"0,-21-63 0,21 21 16,0-1-16,0 1 15,-21 21-15,0 21 16,21 1 0,-22 20-16,22 0 0,-21 106 15,0 22 1,0-128-16,-21 64 16,42-64-16,0-21 0,0 22 15,21-43 1,0 0-1,0 0-15,0 0 0,0-21 0,22-43 32,-22 1-32,-21 20 0,21 1 15,0-22-15,0 22 0,-21 21 16,22 0-16,-22 0 0,21 21 16,-21 21-1,0 0-15,0 0 16,21 0-16,-21 22 15,0-1-15,0-21 0,21 64 16,-21-43 0,21-21-16,0-21 0,1 21 15,-1-21-15,106-21 16,-106 0 0,0 21-16,21-21 0,1-43 15,-22 43-15,0-21 0,43-106 31,-43 84-31,-21 22 0,0 21 16,0-22-16,-21 65 31,-1-1-31,22 0 0,-21 0 16,0 127 0,21-42-16,0-85 15,0 0-15,21 64 16,0-85-16,43 21 15,-43-21-15,85 0 16,-64 0-16,106-84 16,-42-1-1,-85 64-15,22-85 16,-43 64-16,0-128 16,0 128-16,0-127 31,0 147-16,-43 86 1,22 21-16,-21 169 31,21-127-31,21-106 16,0 21-16,0-21 0,0 0 16,0 43-1,21-64 1,0 0-16,-21-21 15,21 0-15,43-64 16,-64 64-16,42-43 16,-42 43-1,21 21-15,0 0 16,-21 21-16,22 22 16,-1-1-1,-21-21-15,21 0 0,64 85 31,-1-64-31,-20-42 16,-22 0-16,212-21 31,-148-21-31,-64 21 0,22-22 16,-43 22 0,0-21-16,0-22 0,0 22 0,-21 21 15,0-21-15,0-22 16,0 1-1,-21 41-15,0 22 0,0 0 16,0 0-16,-22 22 16,22-1-16,0 0 0,-21 127 15,42-21 1,42-63 0,64 20 15,-85-84-31,43 0 0,20 0 15,128-42 17,-127-22-17,-64 22-15,0-21 0,-21 41 16,0-20-16,0-21 16,0 41-16,-21-20 15,-22 42-15,22 0 16,0 21-16,-42 64 15,41 0 1,22-22 0,0-42-16,0 22 0,85 41 15,-21-63 1,-1-21 0,-42 0-16,22 0 0,126-21 15,-63-63 1,-22-22-1,-62 42-15,-1 22 16,21-212 0,0 63-16,-42 86 15,0 62-15,0 22 16,0-85 0,0 127-1,0 1-15,0-1 16,0 21-16,-21 0 0,-21 149 15,21-85 1,0 84 0,21-147-16,0 168 15,42-147 1,0-43 0,-21-21-16,1 0 0,-1 0 0,63-21 15,-20-22 1,-43 22-16,21 0 15,-42 0-15,22 0 16,-1-22 0,-21 22-16,0 0 15,21 21-15</inkml:trace>
  <inkml:trace contextRef="#ctx0" brushRef="#br0" timeOffset="46467.97">15579 8446 0,'21'0'0,"-42"0"94</inkml:trace>
  <inkml:trace contextRef="#ctx0" brushRef="#br0" timeOffset="70260.2">5355 11113 0,'0'0'15,"0"-22"-15,0 1 0,-21 0 0,21 0 16,-42-21-16,20 42 0,1-22 16,0 1-16,0 21 0,0 0 15,0 0 1,21 21-16,-22 22 0,1-1 15,21 0-15,0 107 16,0-65-16,0 1 0,0 232 16,-21 43-1,-21-21 1,42-212-16,-64 339 16,43-64-1,21-318-15,-21 1 16,21 0-16,0-22 0,0 128 15,0-149 1,0-21-16,0-42 16,0-21-16,0-233 31,0 211-31</inkml:trace>
  <inkml:trace contextRef="#ctx0" brushRef="#br0" timeOffset="71037.96">5165 11388 0,'0'-64'15,"0"43"-15,0 0 0,0-43 16,0 43-16,0 0 0,0-42 15,21 20 1,21 22 0,-21 21-16,0 0 15,85 0 1,106-21-16,-127 21 0,-1 0 16,22-21-16,593-43 31,-467 43-16,107 0-15,-212 0 16,-21 21-16,338-21 16,-359 21-1,21 0-15,-21 0 0,84 0 16,-106 0-16,1 0 0,-1 0 0,-20 21 16,20-21-16,-42 21 0,64 64 15,-85 20 1,0-41-16,0-1 0,0 64 15,0-63-15,-63 380 32,63-211-17,21-63-15,42 62 16,-42-147-16,1 0 16,62 253-1,-63-253-15,1 63 16,-22 85-16,0-169 15,-43 274 1,-20-232 0,42-42-16,-149 126 15,1-84 1,-445 106 15,148-170-31,-338-21 31,169-21-31,-85-85 16,339-42 0,212 43-1,106 41-15,-1 1 0,-21-85 32,128 21-32,20 85 15,1-21-15</inkml:trace>
  <inkml:trace contextRef="#ctx0" brushRef="#br0" timeOffset="71727.61">18563 10732 0,'0'105'16,"0"-62"0,0 105-16,0-42 0,-21 105 15,21-84-15,0 0 16,-21 22-16,21-22 0,-21 148 15,-1 106 1,22 0 0,0-254-16,0-21 0,0 211 15,0-211-15,-21 148 16,0-64 0,0-126-16,0 21 15,21-43-15,-21-21 0,21 21 16,0-63-1,0 0-15,21 0 0,21-64 16,-21 43-16,0-22 16,22-84-16,-22 64 0</inkml:trace>
  <inkml:trace contextRef="#ctx0" brushRef="#br0" timeOffset="72477.2">18521 10816 0,'0'0'0,"0"-42"0,21-106 32,21 127-32,1-22 0,20 22 15,22 0-15,-1 0 0,22 0 0,21-1 16,21 22-16,1-21 0,634 0 31,-296 21-15,-22 21-1,-41 0-15,-192-21 16,-126 0-16,-21 0 16,211 22-1,-148 20 1,-63 0-16,-64-21 15,0 22-15,1-1 16,-22-21-16,0 127 16,0-84-16,0-1 15,0 1-15,0 21 0,-22 84 16,1-84-16,21 20 0,-21 171 16,21 20-1,0-190-15,0 0 0,0 169 16,21 127-1,0-148 1,1-191-16,-22 86 16,0-65-16,0-20 0,0 147 15,0-147 1,0 105-16,-64-21 16,43-84-16,0-22 15,-85 85 1,42-42-16,22-64 0,0 21 15,-64 22-15,42-43 0,1 0 16,-22-21-16,1 21 0,-1 1 16,0-22-16,-21 0 0,-126 0 15,-234 0 1,297 0-16,-1 0 0,1 0 16,0 0-16,-1 0 0,-359 0 15,254 0 1,148 0-1,63 0-15,1 0 0,-128-64 16,86-42 0</inkml:trace>
  <inkml:trace contextRef="#ctx0" brushRef="#br0" timeOffset="73768.3">20108 11176 0,'0'0'0,"0"-21"0,0 0 0,0 0 16,-21 21 15,0 0-31,0 0 16,0 0-16,-1 0 15,1 21-15,0-21 0,0 21 0,0 0 16,0 0-16,-22 43 16,22-43-16,-42 64 15,-43 42-15,63-85 0,1 0 16,-21 64-16,20-42 15,22-1-15,-64 128 16,43-1 0,42-148-16,0 64 15,21-63-15,0-1 0,128 106 16,-65-84 0,-20-43-16,63 42 15,-64-20-15,1-22 0,84 21 16,-63-21-16,-1 0 0,170 22 15,0-43 1,-169 0-16,84-21 16,-84-1-16,-22 1 0,22 0 15,42-42-15,-63 20 0,41-20 16,-41 20-16,-22 1 16,64-64-16,-64 43 0,107-170 31,-107 42-31,-42 128 15,0-64-15,0 63 16,-21 22-16,-85-212 16,42 191-16,22 20 15,-21-20-15,-128-64 16,128 106-16,-1-22 0,-169-20 16,-21 20-1,-106 43 1,-42 43 15,339-22-31,-85 85 16,42 0-1,42 42-15,64 21 16</inkml:trace>
  <inkml:trace contextRef="#ctx0" brushRef="#br0" timeOffset="75250.53">20383 11324 0,'0'0'0,"22"0"16,-22-21-16,-22 21 15,-20 0 1,21 0-16,-21 0 0,-1 42 0,1-20 16,-22-1-16,22 21 0,-64 43 15,0 21 1,43-1 0,63-62-16,0-22 0,85 64 15,-64-85-15,106 21 16,21-21-1,42-43 1,-63 1 0,-105 21-16,20 21 15</inkml:trace>
  <inkml:trace contextRef="#ctx0" brushRef="#br0" timeOffset="75530.37">21421 11345 0,'-149'127'16,"107"-84"-1,-127 63-15,-43 21 16,106-64-16,-254 170 15,255-148-15,-86 63 16,106-85-16,1 1 0,-1-1 16,-42 64-16,85-84 0,-85 84 15,63-43 1,64-63 0</inkml:trace>
  <inkml:trace contextRef="#ctx0" brushRef="#br0" timeOffset="76439.85">20891 12150 0,'0'0'0,"0"-21"0,22 21 31</inkml:trace>
  <inkml:trace contextRef="#ctx0" brushRef="#br0" timeOffset="77143.34">20870 12086 0,'0'0'0,"0"-21"0,0 0 0,0 42 47,-21 0-47,21 0 0,-21 22 0,0-1 15,-22 85 1,1 0-16,-21 42 31,63-105-15,0-43-16,21-21 15,21-21 1,0-21 0,22-22-16,-43 43 0,21-21 15,-20 20-15,83-105 16,-41 106 0,-43 21-16,0 0 15,-21 21-15,21 1 0,-21 41 16,0 43-1,0-64-15,22 43 16,-22-43-16,0-21 0,42 1 16,21-22-1,1-43 1,-22 22-16,-21 0 0,1-21 16,20-22-1,-21 22-15,0-64 16,22-63-16,-43 105 0,0 1 15,0-86 1,-22 149-16,1 0 16,-42 0-16,42 0 15,-1 22-15,1-1 0,-21 0 0,21 0 16,0 0-16,-43 43 16</inkml:trace>
  <inkml:trace contextRef="#ctx0" brushRef="#br0" timeOffset="78267.46">19621 12150 0,'-84'0'31,"41"21"-31,1-21 0,-21 0 16,20 0-16,-20 21 0,-22-21 15,22 0-15,-43 0 0,0 0 16,0 0-16,-487 0 15,212 0 1,191 0-16,-212-21 0,190 21 16,0 0-16,-698-42 15,445 42 1,-424 0 0,698 0-16,1 0 0,-149 21 15,191-21-15,0 21 0,-255 0 16,86 0-1,84-21 1,191 21-16,-1-21 0,-41 0 31,84-21-15,0 0-16,21 21 16,0-21-16</inkml:trace>
  <inkml:trace contextRef="#ctx0" brushRef="#br0" timeOffset="78640.25">13229 11599 0,'0'0'0,"-63"-21"31,20 42-31,1 1 0,-22-22 16,-20 21-16,20 0 0,-20 0 16,-1 0-16,0 0 0,-21 1 0,-253 83 31,295-83-31,-84-1 16,63 0-16,43-21 0,21 21 15,21 43 1,63-22-1,107 21-15,-107-41 16,85 20-16,-84-21 0,-1 0 16,22 0-16,42 1 15,-64-1-15,86 0 16,-107-21 0</inkml:trace>
  <inkml:trace contextRef="#ctx0" brushRef="#br0" timeOffset="81196.72">13356 11472 0,'-21'0'15,"0"0"1,0 0-16,-22 22 0,-84 20 15,64-21-15,-1-21 16,-20 21-16,20 0 0,-296 64 16,85-21-1,212-43-15,-86 0 16,107-21-16,0 0 0,-43 0 16,64 0-16,0 0 15,0 0-15,-1 0 16,1 0-16,21 42 15,43-21-15,-22 1 16,21 20-16,106 85 16,64 42-1,21 1-15,-170-128 16,22 21-16,169 107 16,-191-128-16,43 22 15,42 20 1,-105-63-16,147-21 15</inkml:trace>
  <inkml:trace contextRef="#ctx0" brushRef="#br0" timeOffset="82083.64">18563 11557 0,'0'0'15,"0"-21"-15,0 0 0,0 0 0,-63-43 16,41 22-16,-20-1 0,0 1 16,-1 0-16,1-1 0,-64-41 15,43 63-15,-1-22 0,-232-84 16,190 85-16,-21 0 16,-296-64-1,-255-64 1,107 43-16,-64 0 15,423 85-15,1 21 16,-467-85 0,-41 43-1,465 41-15,0 1 0,21 0 0,0 21 16,-21-21-16,21 21 0,-465 0 16,20 0-1,467 21-15,-192 21 16,213-20-16,-1-1 0,-317 85 15,360-64-15,-339 148 16,276-84 0,105-63-16,-190 147 15,232-169-15,-21 43 16,1-1 0,84-42-16,0 22 31,21-43-31,0 0 0,21 0 15,-20-21 1,-1-1-16</inkml:trace>
  <inkml:trace contextRef="#ctx0" brushRef="#br0" timeOffset="82392.46">8043 10435 0,'0'-21'0,"0"42"0,21-63 0,-21 21 15,0 0-15,-21 21 32,0 21-32,0 0 0,0 0 15,-22 43-15,-126 126 32,84-84-32,43-64 15,42-21-15,0 1 16,0-1-16,21-21 0,0 0 15,22 0-15,41 0 16,86 0 0,-107 0-16,1 0 0,84 0 15,-85 0-15,149 42 16,-127-21-16,84 22 16</inkml:trace>
  <inkml:trace contextRef="#ctx0" brushRef="#br0" timeOffset="90511.64">15981 12573 0,'0'0'0,"-21"-21"15,21-21-15,-22 20 0,1-20 16,0-21-16,21 41 0,0 1 15,0 0-15,-21 21 0,21 21 16,0 22 0,-21-22-16,21 127 15,0-21 1,-21-64-16,21 22 0,-22 0 0,22-22 16,0 22-16,-42 148 15,42-170-15,0 85 16,0-84-16,0 42 15,0-43-15,0-42 0,0 85 16,21-127 0,0 0-1,1 0-15,-1-22 0,85-211 16</inkml:trace>
  <inkml:trace contextRef="#ctx0" brushRef="#br0" timeOffset="91002.36">16023 12552 0,'0'0'0,"-21"-64"0,-21-20 16,-43-22 0,85 85-16,21 0 15,21 21-15,1 0 16,20-22-16,85 1 16,-42 21-16,85-21 15,-64 0-15,-21 0 0,423 0 16,-275 21-1,-148 0-15,105 21 16,-105 0-16,-21 0 0,-22 21 16,1-20-16,-1 20 0,-20 0 0,62 64 15,-83 42 1,-22 22 0,0-1-1,0-106-15,0 1 0,21-1 16,42 149-1,-20-64 1,-43-21 0,0-84-16,0-1 0,-22-21 0,1 21 15,-21-20-15,-170 62 16,-63-41 0,-148-43-1,253 0-15,22 0 0,-487 0 16,487 0-1,42 0-15,-169 0 16,212 0-16,20 0 0,1 0 0,0-22 16,20 1-16,22-21 15,0 21-15</inkml:trace>
  <inkml:trace contextRef="#ctx0" brushRef="#br0" timeOffset="91462.1">16256 12637 0,'0'-22'0,"0"44"0,0-65 0,-21 64 15,21 1 1,0-1-16,0 21 0,-21 0 15,21 22-15,0-22 0,-43 106 16,43-42 0,-21-85-16,21 1 0,-21-1 15,21 0-15,-21-21 16,21-21 0,0 0-16,0-1 0,0-83 15,0 62-15,0 1 16,63-127-1,1 63-15,20 42 16,-62 64 0,-1 21-16,0 1 15,0-1-15,43 212 16,-64-106 0,21-22-1,-21-83-15,0 20 16,0-21-1,-21-21-15,-22 0 0,22 0 16,-21 0-16</inkml:trace>
  <inkml:trace contextRef="#ctx0" brushRef="#br0" timeOffset="92004.8">16065 12933 0,'0'0'0,"0"-21"0,43-22 15,20 22 1,-20 0-16,-1 21 15,0-21-15,106-21 16,-63-1-16,-43 22 16,1 21-16,20-42 0,-20 21 15,-22-1-15,21-20 16,-42 21 0,0 42-1,0 0-15,0 85 16,0 21-1,0-85-15,0 1 16,0-22-16,0 21 0,0-21 0,0 43 16,21-43-1,-21-42 17,0 0-32,0-64 15,0 64-15,0-21 16,0-1-16,0 1 0,0 0 15,0-43-15,0 43 0,0-1 16,43-41 0,20 20-1,-42 43-15,43 21 16,-43 21-16,-21 64 16,-21-1-1,0-41 1,-1-22-16,-20 21 0,21-21 0,-106 85 15,85-63 1,42-22-16,21-21 16,0 0-16,0 0 15,0-21-15,22-1 0</inkml:trace>
  <inkml:trace contextRef="#ctx0" brushRef="#br0" timeOffset="92213.68">17378 12573 0,'0'0'0,"21"0"0,-21 21 16,0 0 0,0 1-16,0-1 0,0 0 0,0 0 15,-21 21-15,0 64 16,-1-42 0,22-1-1,0-20 1,0-22-16,-63-21 15,42 0 1</inkml:trace>
  <inkml:trace contextRef="#ctx0" brushRef="#br0" timeOffset="92384.58">17081 13102 0,'-21'43'16,"42"-86"-16,-42 107 15,64-64 1,84 0-1,-85 0-15,85 0 16,0-43 0,-42-62-1,-85 41 1</inkml:trace>
  <inkml:trace contextRef="#ctx0" brushRef="#br0" timeOffset="92541.52">17230 12637 0,'0'0'0,"21"-85"31,63 43-31,43-1 16,22 1-1,-22 21 1,-85 0-16,0 21 0,22-22 16,-64-20-1</inkml:trace>
  <inkml:trace contextRef="#ctx0" brushRef="#br0" timeOffset="93573.65">5207 11938 0,'0'21'16,"-21"-21"-16,42 0 16,0 0-1,21 21-15,1-21 0,20 0 16,1 0-16,20 0 0,128-21 16,148-21-1,-212 42-15,148-42 16,-169 42-16,22 0 0,359-43 15,-149 43 1,-168-21 0,-128 21-16,1 0 0,84-21 15,-127 21 1,-42 0 0,0 0-16,0 0 15,-85 0 1,21 0-16,43 0 15,-106 0-15</inkml:trace>
  <inkml:trace contextRef="#ctx0" brushRef="#br0" timeOffset="94028.42">4953 12700 0,'0'0'0,"21"0"47,21 0-47,1 0 0,-1 0 16,106-21-16,-42 21 0,21 0 15,423-42 1,-253 20 0,147 1-16,-317 21 15,-21-21-15,0 21 0,84 0 16,-105 0-16,63 0 15,-105 0-15,-1 0 0,43 0 16,-64 0-16,0 0 0,21 0 16,-63 0-1,-64 0 1,43 0-16,-21 0 0,-43 21 16,42-21-16</inkml:trace>
  <inkml:trace contextRef="#ctx0" brushRef="#br0" timeOffset="94409.2">5080 13250 0,'0'0'0,"0"22"16,21-22-1,0 0-15,0 0 0,43 0 16,63-22-16,212-20 16,-234 42-16,149 0 15,-105-21-15,-22 21 0,486-21 31,-337 21-15,-86 0 0,-105 0-16,-43 0 15,-21 0-15,43 0 16,-107 0 0,-62 21-1</inkml:trace>
  <inkml:trace contextRef="#ctx0" brushRef="#br0" timeOffset="94750.46">5334 14012 0,'0'0'0,"21"22"0,21-22 0,1 0 0,20 21 16,170-21 0,-42 0-16,-107 0 0,22 0 15,0 0-15,0 0 0,148 0 16,-106-21-1,64-1 1,-170 22-16,43 0 16,-64 0-16,0 0 31</inkml:trace>
  <inkml:trace contextRef="#ctx0" brushRef="#br0" timeOffset="97890.46">16298 13377 0,'0'-21'15,"-21"21"1,0 0-16,0 0 16,-22 0-16,-20 0 15,-128 0 1,128 0-16,-22 21 0,-275-21 15,212 22-15,-212-22 16,170 0-16,-22 0 0,-211 0 16,190 0-16,-233 0 15,234 0-15,-22 0 0,21 0 16,-487 0 0,487 0-16,-465-22 0,274 22 15,-338 0 1,593 0-16,-402 0 31,359 0-31,127 0 16,1 0-16,-22 0 0,63 0 0,1-21 15,0-21 1,42-22 0</inkml:trace>
  <inkml:trace contextRef="#ctx0" brushRef="#br0" timeOffset="98224.88">9906 12721 0,'-42'43'16,"20"-43"-16,-20 21 0,21 0 15,-43 0-15,22 0 0,0 0 16,-1 22-16,-62-1 16,62-21-16,-41 43 15,-43 20-15,84-62 0,1-1 16,-43 21 0,85-21-1,43-21 1,-22 0-16,21 0 0,0 0 0,22 0 15,-22 0-15,22 0 0,169 0 16,42-63 0,-169 42-16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3:37:51.3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2836 508 0,'0'0'0,"21"-21"16,-21 0-16,0 0 15,0-1 1,0 1 0,0 42 46,0 1-62,0-1 16,-21 0-16,21 0 0,0 0 0,0 43 15,0 42 1,0-22 0,0-41-16,0-1 0,0 191 31,-42-127-31,42-22 16,0-63-16,-21 22 15,0-22-15,21 0 16,0 21-1,0-20 1,0-44 0,0 1-16,0 0 15,0 0-15,0-21 16,0 20-16</inkml:trace>
  <inkml:trace contextRef="#ctx0" brushRef="#br0" timeOffset="627.04">2794 656 0,'0'0'0,"-21"-42"31,21 21-31,0 0 0,0-1 0,0 1 16,0 0-16,21 0 16,0 0-16,0 0 0,0-1 15,22 1-15,20 0 16,1 0 0,-22 21-16,0 0 0,64 0 15,-63 0-15,20 0 0,64 63 16,-63 22-1,-64 0 1,-106 42 0,85-106-16,-22 21 0,-190 149 31,149-149-31,-22 22 16,42-43-1,43-21-15,0 0 16,0 0-16,-21 0 15,42-21 1,0-1 0,21 22-16,0 0 0,0 0 15,21 0 1,1 0-16,-22 22 16,-21-1-16,85 85 15,-64-64 1,0-21-16,0 21 0,0-20 15,-21-1-15,21 0 0,1 0 16,20 0-16,-42 0 0,42 1 16,-21-22-1,1 0-15,-1 0 16,21-43-16,-21 22 16</inkml:trace>
  <inkml:trace contextRef="#ctx0" brushRef="#br0" timeOffset="1026.82">3514 1143 0,'0'21'15,"21"-21"1,0 0-16,0 0 0,0 0 15,22-21-15,41-42 16,-41 41 0,-22 1-16,0 0 0,0 0 0,-21-43 31,0 22-31,-63 21 16,41 21-16,1 0 15,-85 21 1,43 21-16,21-20 15,-43 62-15,64-41 16,0-1-16,-22 64 16,43-22-1,0-41 1,0-22-16,0 0 0,106 0 16,-85-21-1,0 0-15,85-21 16</inkml:trace>
  <inkml:trace contextRef="#ctx0" brushRef="#br0" timeOffset="1525.53">4403 953 0,'0'-22'15,"0"44"-15,0-65 0,-22 43 16,1 0-16,0 0 15,0 0-15,-43 0 16,-41 43 0,83-22-16,-41 21 0,21-21 0,20 0 15,-41 22 1,63-1 0,0-21-1,21-21-15,0 0 0,64 0 31,42 21-31,-21 1 16,-64-1 0,22 42 15,-86 1-15,1-43-16,-21 0 0,-22 21 15,22-42-15,0 22 0,21-22 16,-64 21-1,0-21-15,43 0 16,21 0-16,21-21 16,-64-22-1,64 22 1,0 0-16,0 0 16,0 0-16,64-22 15,-22 22-15</inkml:trace>
  <inkml:trace contextRef="#ctx0" brushRef="#br0" timeOffset="1846.66">4826 572 0,'0'0'0,"-21"0"31,0 21-15,21 0-16,-22 21 15,22-21-15,-21 106 16,-21 22 0,21-22-1,0-85-15,21 85 16,0-85-1,0-21-15,21-21 16,21-21 15,-21 0-31</inkml:trace>
  <inkml:trace contextRef="#ctx0" brushRef="#br0" timeOffset="2074.53">4508 910 0,'0'0'0,"22"0"31,-1 0-31,0 0 16,0 0-16,21 0 0,1-21 16,41 21-1,-41-21-15,-1 21 16,-21 0-16,22-21 15,-1 0 1</inkml:trace>
  <inkml:trace contextRef="#ctx0" brushRef="#br0" timeOffset="4146.04">4911 1228 0,'0'0'0,"42"0"16,-21 0-1,0 0-15,64-21 16,21-22 0,0 1-1,-64 21-15,-21 0 0,85-43 16,-43 1-1,-41 20-15,-22 22 16,0 0-16,0-21 0,0 20 0,-22-83 16,1 62-1,-21-20 1,21 42-16,0 21 16,-22 0-1,22 21-15,0 21 16,0-21-16,21 0 15,-64 170 1,64-85-16,-42 63 16,21-105-16,21-1 15,-43 128 1,22-128-16,0 64 16,-42 148-1,41-211-15,-20 169 16,42-85-1,0-21 1,0-85-16,0-21 0,42 43 16,1-64-16,20 0 15,22-43 1,-43 22-16,1 0 0,126-127 31,-63 21-31,-43 21 16,-42 64-16,1-22 15,-22 1-15,0-107 16,-22 65 0,-20 62-16,-21-41 0,20 62 0,1-20 15,-106-21 1,63 41 0,43 22-16,-1 0 15,22 0-15,42 0 31,1 0-31,-1 0 16,0 0-16,0 0 16,64-21-16,-1 0 15,43-21 1,-84 21-16,-1-1 0,64-62 31,-64 63-31,1-22 0,20-41 16,-63 62-16,0 1 15,0 0 1,0 0 0,0 42-1,0 0-15,0 0 16,0 1-16,-21 41 16,21 22-1,0-22 1,42 1-1,-21-43-15,1 0 0,41-21 32,-42 0-32,22 0 15,41-21-15,-63 0 16,1 0-16,62-106 31,-63 42-15,1 0-1,-22 22 1,0 84 15,-22-21-31,1 63 16,21-41-16,0 41 16,0-42-16,0 43 15,0-43-15,0 0 0,0 64 16,43-64-1,-22 0-15,0-21 16,0 0-16,0 0 0,0 0 0,43 0 16,42-42-1,-43-22 1,43-126 15,-106 105-31,42-63 16,-20 106-16,-1-85 31,-21 105-31,0 1 0,0 0 16,-21 21-1,-1 0 1,1 21-16,21 0 0,-21 22 16,0 20-1,21-20-15,0-1 0,-21 0 0,21 1 16,0-1-16,0 0 0,0 43 15,0 21 1,0-64-16,0-21 0,21 22 16,0-22-16,0 0 0,43 0 15,20-21 1,-62 0-16,-1 0 0,21-21 16,-21 0-16,22 21 15,84-106 1,-64 0-16,-42 64 15,0-1-15,1-20 0,-1 21 16,-21-1-16,0-105 16,0 42-1,0 64-15,0 21 16,-21 21 0,-1 63-1,1 1 1,21-22-16,-21 0 0,21 170 15,0-170-15,0 1 16,0-1-16,0 64 16,21-85-16,0 0 0,22 43 15,41-64 1,1 0 0,-64-21-16,0-1 0,64-20 15</inkml:trace>
  <inkml:trace contextRef="#ctx0" brushRef="#br0" timeOffset="4790.1">9292 445 0,'0'0'0,"0"-22"16,0 1-16,-21 21 16,0 0-16,21 21 15,-21 1-15,-1 20 16,22-21-16,-21 21 0,21 1 0,-21-1 15,0 0-15,21 85 16,-21 22 0,0-107-16,-1 43 0,22-43 0,0 0 15,0 22 1,0-43-16,0 21 16,0-21-1,0-42 1,22 21-16,-1-42 15</inkml:trace>
  <inkml:trace contextRef="#ctx0" brushRef="#br0" timeOffset="5268.83">9483 720 0,'0'0'16,"21"0"-16,0-21 0,0 21 0,0 0 15,-42 21 16,0 0-31,21 0 0,-21 21 16,-64 64-16,64-63 16,-21 41-16,20-63 0,1 22 15,0-22-15,-21 64 16,42-64 0,0 0-16,-21-21 0,42 0 31,-21-21-31,21 0 0,0-1 15,21-62 1,-42 41-16,43-20 16,-43 21-16,0-1 0,21 1 15,0-43-15,-21 64 16,21 21-16,0 0 16,1 0-16,-1 42 15,0 1-15,0-22 0,0 21 16,22 22-16,-1 20 15,-21-41-15,0-22 16,22 21-16,-22-21 16,63 22-1,-20-22 1,-43-21-16,0 0 0,0 0 16,1 0-16,83-127 15</inkml:trace>
  <inkml:trace contextRef="#ctx0" brushRef="#br0" timeOffset="5552.67">10160 318 0,'0'-22'0,"0"44"16,0-22-1,0 21 1,-21 0-16,21 21 0,-21 64 15,21 0 1,-22 42-16,22-106 16,-21 22-16,0 63 15,21-64-15,0-20 16,0-22-16,0 21 16,0-21-16,0 1 0,21-22 31,0 0-31,1-22 0,20-20 15</inkml:trace>
  <inkml:trace contextRef="#ctx0" brushRef="#br0" timeOffset="5979.01">10393 931 0,'0'0'0,"0"22"16,21-22-16,0 0 16,0 0-1,0 0-15,1 0 16,-1 0-16,-21-22 0,42 1 16,-42 0-16,21-21 15,0-22 1,-21 43-16,0 0 0,-21-43 15,-42 64 1,-1 0 0,1 127 15,42-21-15,21-21-1,0 21-15,21-22 31,21-41-31,0-43 16,-20 0 0,-1 0-16,42-21 15,-20-1-15</inkml:trace>
  <inkml:trace contextRef="#ctx0" brushRef="#br0" timeOffset="6545.06">11112 318 0,'0'0'0,"0"-22"0,0 1 0,0 0 0,0 0 15,0 42 17,-21 0-32,21 22 0,-21-1 15,21-21-15,0 21 0,0 22 0,0-22 16,0 1-16,0-1 0,-21 21 0,21-20 15,-21 105 1,0-63-16,21-43 16,0 43-16,0-64 15,0 0-15,0 0 16,-22-21 15,22-21-31,0 0 0,0-22 16,0-20-1,0 21-15,0-22 16,22 43-16,-1-21 0,106-85 31,-21 84-15,-1 43-16,-83 0 16,105 148 15,-106-63-16,-21 0 1,-148 42 0,63-85-1,64-42-15,-85 21 16,85-21-16,0 0 16,-1 0-16,-20-21 31,42-42-16,0 41-15</inkml:trace>
  <inkml:trace contextRef="#ctx0" brushRef="#br0" timeOffset="9947.77">12128 572 0,'22'0'47,"-1"0"-31,0 0-16,-21-22 0,63 1 16,1-42-1,-22 63-15,1-43 16,-1 22-16,-21 0 0,0-42 15,-21-1 1,0 43-16,-21 21 0,0-21 16,0 21-16,0 0 0,-85 0 15,42 0 1,-20 42 0,62-21-16,1 22 0,0-22 15,0 21 1,21-21-16,0 22 0,63 41 15,-41-63-15,-1 1 16,21 20 0,-21-21-16,64 21 15,-22 43-15,-41-64 16,-1 0-16,-21 1 0,0 20 16,0-21-16,0 0 0,0 64 15,-43-43 1,1-21-16,21 1 0,-43-1 15,22-21-15,21 21 0,-106-21 32,21-85-17,64 43 1,21-149 0,-1 128-1,22-22 1,0 22-16,0 20 31,43 43-15,-1 0-16,-21 22 0,-21-1 15,43 85 1,-22-64 0,-21 0-16,21 22 0,0-43 15,-21 21-15,64 64 16,-22-64-1,-21-20-15,64 20 16,-64-42-16,0 0 0,21 0 16,1 0-16,-22 0 0,85-21 15,-64 0-15,64-22 16,-43 1 0,-20 0-16,-22 20 0,42-105 31,-63 64-31,0-43 15,0 85-15,0 0 16,-21 21 0,0 0-1,0 0-15,-43 84 16,64-20 0,0-43-16,0 64 15,0-22-15,0-20 16,0-22-16,22 42 15,-1-42-15,63 22 16,-62-43 0,-1 0-16,0 0 0,106-43 15,-106 43-15,21-21 16,64-85 0,-85 85-16,43-106 31,-64 43-31,0 20 15,-21 64 1,0 0 0,-1 0-1,-20 21-15,21 0 0,21 1 16,0-1-16,0 0 16,21-21-1,0 0 1,0 0-16,1 0 0,62-21 15,-41 0 1,20-1 0,-42 1-16,0 21 15,-21-21-15,22 21 16,-22 21 0,0 0-1,0 1-15,0-1 16,-22 63-16,-20 1 15,42-64-15,0 0 16,0 64 0,0-43-16,0-20 0,0-1 15,0 0-15,21-21 16,0 0-16,43 0 16,-43 0-16,21 0 15,-20-21 1,-1 0-16,0-1 0,106-147 15,-85 106 1,-42 41-16,21-62 16,-21 41 15,0 65-15,-42 83 15,42-83-31,-21 62 15,21 1 1,0-22 0,63-63-1,-20 0 1,-22 0-16,0 0 0,0-21 16,22 21-16,41-84 15,-41 20 1,20-21-1,-63 64-15,21-21 0,0 21 0,-21-43 16,22 43 0,-44 42 15,22 0-15,0 1-16,0-1 0,-21 0 0,21 21 15,-21 1-15,21-1 0,0-21 16,0 64-1,0-64-15,0 21 16,21 1 0,22-43-16,-22 0 15,0 0-15,106-22 16,-85-20 0,64-43-1,-85 43-15,0 21 0,-21-21 16,0 20-16,0-20 0,0-43 31,0 64-15,-21 42-16,0 1 15,0 105 17,21-22-32,0-20 15,63-43 16,1-20-31,21-22 16,-43 0 0,-21-22-16,85-41 15,-43-1 1,-41 22-16,-22 21 0,0 0 16,0-22-16,42-62 15,-21 83 1,-21 1-1,21 21-15,0 0 16,-21 21 0,22-21-1,-22 22 1,0-44 31,0 1-32,0 0 1,-22 21 0,1 0-1,0 0 1,0 21 0,21 0-16,0 1 0,-42 41 15,42-21 1,0 1-1,0-22-15,0 21 0,0-21 0,0 64 32,42-43-17,43-42-15,-64 0 0,42 0 16,-42 0-16,106-21 31,-21-63-15,-85 41-16,1 22 0,-1 0 15,21-106 1,-42 42 0,0 64-16,0 0 0,-21 21 31,0 21-15,0 0-16,21 0 0,0 1 15,-22-1-15,1 85 16,21-64-1,0 43 1,0-64-16,21 42 16,1-63-1,-1 0-15,42 0 16,-42 0-16,1 0 0,62-42 31,1-22-31,-43 43 0,22-42 16,-43 20-16,106-126 31,-85 106-31,-42 41 0,0 1 16,0 0-16,0 0 15,0 0-15,-84 21 16,41 21 0,22 21-1,21-21-15,-21 1 0,0 41 0,21-42 16,0 0-16,0 22 0,0-1 15,42 22 1,-21-43-16,0 0 0,1 0 16,-1 0-16,0 0 0,64 43 15,-64-43 1,-21 0 0,-21-21-1,-1 0-15,1 0 16,-42 0-1,-22-21 1,64-21 0</inkml:trace>
  <inkml:trace contextRef="#ctx0" brushRef="#br0" timeOffset="10216.17">15007 191 0,'0'0'0,"-63"0"31,41 0-31,1 0 31,0 0 1,0 0-17,0 0-15,-22 21 0</inkml:trace>
  <inkml:trace contextRef="#ctx0" brushRef="#br0" timeOffset="11228.75">3302 1990 0,'0'0'0,"-42"0"0,-1 0 0,-63 0 16,22-21-1,-1 21 1,64 0-16,0 0 0,-22 0 16,22 0 15,42 0 0,1 0-31,-1 0 0,0 0 16,0 0-16,21 0 0,-20 0 0,20 0 15,0 0-15,1 0 0,-1 0 16,360 0 0,-148-22-1,127 1 1,-190 0-1,126 0 1,-211 21-16,0 0 0,296-42 16,-212 42-1,64-22 1,-169 1-16,-21 21 0,126 0 16,-42 0-1,-127 0-15,43-21 16,-43 21-16,0 0 0,0 0 31,-21-21-31,22 21 16,-1 0-1,0 0-15,0 0 16</inkml:trace>
  <inkml:trace contextRef="#ctx0" brushRef="#br0" timeOffset="12185.22">8445 1693 0,'-21'0'16,"0"0"-1,0 0-15,21-21 16,-21 21-16,0 0 16,21-21-1,0 0 17,21 21-17,0 0-15,0 0 0,0 0 16,0 0-16,22 0 0,-22 0 15,21 0-15,1-21 0,-1 21 0,0 0 16,64 0 0,-42 0-16,63 0 0,-64 0 15,1 0-15,63 0 0,-64 0 16,22 0-16,169-21 16,-170 21-16,234 0 15,-106 0-15,-107 0 16,1-22-16,0 22 15,0 0-15,21 0 0,-21-21 0,254 21 16,-128-21 0,-126 0-16,21 21 0,127-21 15,-148 21-15,21 0 0,233-21 16,21-1 0,-254 22-16,106-21 15,-106 21-15,0-21 0,-21 21 0,253-21 31,-41 21-31,-43-21 16,-190 21-16,-1-21 16,234 21-1,-191-22 1,63 22-16,-147 0 16,20 0-16,64 0 15,-63 0 1,-22 0-1,-21 0 1</inkml:trace>
  <inkml:trace contextRef="#ctx0" brushRef="#br0" timeOffset="12320.14">15790 1376 0,'0'21'15,"0"0"16,-21-21 1</inkml:trace>
  <inkml:trace contextRef="#ctx0" brushRef="#br0" timeOffset="18825.65">720 2688 0,'-22'0'0,"22"-21"47,22 21-47,-1 0 15,21-21-15,-21 21 0,43-21 16,-22 21-16,0-21 16,64 21-1,-21-22-15,-64 22 16,0 0-16,22 0 0,-65 0 31,1 0-31,0 0 16,-21 22-16,-22-22 15,22 21-15,21-21 16,-22 0-16,1 0 0,-64 0 16,64 0-1,21 0-15,0 0 16,-1 0 0,1 0-16,21 21 15,-21-21 1,0 0-16,0 0 15,21 21-15,-21 0 16,21 0 0,-22 1-1,22 20-15,0-21 16,0 21-16,0-20 16,0 20-16,-21 64 15,0-85 1,21 0-16,0 85 15,0-64-15,0-21 0,0 22 16,0-1-16,0 0 0,0-20 0,0 20 16,0 0-16,-21 149 31,-21-85-15,42-64-16,0 0 0,0 22 15,0-1 16,63-20-31,-21-43 16,1 0-16,-22 0 0,106 0 31,-64 0-15,22 0-16,-64 0 16,0-22-16,1 22 15,-1-42 1,-21 21-1,21 0-15,-21 0 16,0-1-16,21 1 0,0-21 16</inkml:trace>
  <inkml:trace contextRef="#ctx0" brushRef="#br0" timeOffset="19176.46">1587 3048 0,'0'0'15,"0"-21"-15,0 0 0,0 0 16,-21 21 0,0 0-1,0 21 1,21 0-16,0 0 0,0 64 15,-21 42 1,21 21 0,-21-106-16,21 1 0,0-1 15,-22 64-15,22-64 16,0 0 0,0-63 30,0 0-46,0 0 0</inkml:trace>
  <inkml:trace contextRef="#ctx0" brushRef="#br0" timeOffset="19655.99">1482 3260 0,'0'0'0,"0"-21"0,-22-85 31,22 85-31,43-43 15,20 1 1,1 41 0,-43 22-16,21-21 0,85 21 31,-42 43-31,-64 20 16,-21 1-1,0-43-15,-21 0 0,-106 106 31,-21-21-15,84-85 0,-20 0-1,62-21-15,22-21 32,0 42-17,0 0 1,43 0-16,-22 1 15,0-1-15,64 63 16,-43-41 0,0-22-1,-42 0-15,22-21 16,20 0-16,0 0 16,-21-21-1,-21 0-15,22 0 16,-22-1-16</inkml:trace>
  <inkml:trace contextRef="#ctx0" brushRef="#br0" timeOffset="19992.63">1947 3493 0,'21'0'0,"1"0"0,-1 0 15,0-22-15,0 1 16,0 21-16,0-21 0,-21 0 15,22 21-15,-22-21 0,21 0 16,-21-1-16,0 1 16,0 0-16,-21 21 15,-1 0-15,-41 0 16,21 64 0,20-22-16,-20 21 15,42-41-15,-21 126 31,21-127-31,0 0 0,42 0 16,-21 0-16,1-21 16,41 0-1,64-21-15,-106 0 16,64 0-16,-43 0 16</inkml:trace>
  <inkml:trace contextRef="#ctx0" brushRef="#br0" timeOffset="20571.24">2900 3260 0,'0'0'0,"0"-21"0,0-1 0,0 1 16,0 0-16,0 0 15,0 0-15,-21 21 32,-1 0-32,22 21 15,0 0-15,-21 0 0,21 22 16,0-1-16,0 21 0,0-20 0,0 168 31,-42 43-15,21-190-16,0 63 15,-43 254 1,43-296 0,21-1-1,0-20-15,0-43 0,0 0 16,0 21 0,0-63-1,0 0 1,0 0-16,21-21 0,0-22 15,0-84 1,-21 21-16</inkml:trace>
  <inkml:trace contextRef="#ctx0" brushRef="#br0" timeOffset="20928.07">2709 3577 0,'-21'-42'0,"42"84"0,-42-126 0,-21 20 15,42 43-15,0 0 16,-21-43-16,21 1 15,21 20 1,0 22-16,0 0 0,0 0 16,64 0-1,-64 0-15,106 21 16,21 0 0,-127 21-16,64 106 15,-85-64 1,-42 43-1,-43-21 1,-21-22 0,85-42-16,0 1 0,-43-1 15,43-21 1,42 0 15,1-21-15,-1-1-16,0 1 0,0 21 15,0-21-15,0 0 0,1 0 16</inkml:trace>
  <inkml:trace contextRef="#ctx0" brushRef="#br0" timeOffset="21378.07">3238 3281 0,'22'-64'31,"-22"43"-31,21 21 16,0-21-16,0 0 0,0 21 0,0 0 16,85-21-1,-42 21 1,-43 21-16,0 0 0,21 21 16,-20 1-16,-1-22 0,-21 85 31,0-85-31,0 64 0,-43-22 15,43-42 1,-21-21 0,0 0-1,21-21-15,0 0 16,0 0-16,0-64 16,0 22-1,0 20-15,21-20 0,0 20 16,1 22-16,20-63 15,-21 62-15,21-20 16,-20 42-16,41-21 16,-42 21-16,22 0 31,-43 21-15,0 0-16</inkml:trace>
  <inkml:trace contextRef="#ctx0" brushRef="#br0" timeOffset="22048.1">3937 3344 0,'0'0'16,"21"0"-16,0 22 0,22-22 15,-22 0-15,0 0 16,0-22-16,0 1 0,0 21 16,64-63-1,-64 42-15,43-43 16,-43 22-1,-21 21-15,0-1 0,0-41 16,-64 42 0,22 21-1,21 0-15,-43 21 16,22 42 0,42-20-16,0-22 0,-42 42 15,42-20-15,-21-1 0,21 43 31,0-22-31,21-20 16,0-43-16,0 21 16,0-21-16,0 0 0,1 0 15,-1 0-15,42-21 16,-20-22-16,-1 43 16,-21-21-16,64-42 0,-64 41 15,21-20-15,64-43 16,-21 1-1,-85 41-15,0 22 0,0 0 16,0 0-16,-21 21 16,-1 0-16,1 21 15,-21 21 1,42 64 0,0-85-16,21 43 15,0-43 1,43 64-1,-64-43 1,0-21 0,-43 0-1,22-21-15,-21 0 16,0 0-16,20 0 0,1 0 16,-21 0-1,42-21 16,21 0-31,0 21 0</inkml:trace>
  <inkml:trace contextRef="#ctx0" brushRef="#br0" timeOffset="22492.66">5059 3260 0,'0'-21'47,"21"-1"-32,0 1-15,0 0 16,0 0-16,1 0 16,-1 0-16,-21-1 0,21 1 15,-21 0-15,0 0 16,-21 21-1,0 0 1,-22 0-16,1 0 16,0 21-16,-1-21 0,22 21 0,-21 0 15,21 22-15,-22-22 0,-20 148 32,63-84-17,21-22-15,21-20 16,-21-43-16,1 21 0,-1-21 15,85 0 1,-43 0-16,-21 0 0,64-42 16,-85 20-1,22 1-15,-22 0 0,42-64 16,-20 22-16</inkml:trace>
  <inkml:trace contextRef="#ctx0" brushRef="#br0" timeOffset="22952.4">5503 3090 0,'0'0'16,"0"-21"-16,0 0 15,0 42 1,0 0 0,-21 22-16,21-1 15,0 0-15,0-20 0,0 20 16,-21-21-16,21 0 0,0 22 0,-21 20 16,21-21-1,0-20 1,0-44 31,0 1-47,0 0 0,0 0 0,0 0 15,0 0-15,0-43 16,63-42 0,-42 85-16,1-21 0,20 21 15,0-1-15,106-41 16,-105 63-16,20 0 15,1 21 1,-43 0-16,0 0 0,-21 22 16,0-22-16,0 21 0,0 43 15,0 0 1,0-64-16,0 21 0,-21-21 16,21 0-16,-21 1 0,21-1 31,0-42-16,21-1-15,-21 1 0,21 0 16,0 0-16</inkml:trace>
  <inkml:trace contextRef="#ctx0" brushRef="#br0" timeOffset="23212.41">6265 2709 0,'0'-42'31,"0"84"-31,0-63 16,0 42-16,-21 22 0,21-22 16,-21 21-16,21 1 0,-21 105 15,0-64 1,-1 43 0,22-84-16,0 105 31,0-106-16,22-42-15,-1 0 0,21 0 32,0-63-32,-42 42 15,22-1-15</inkml:trace>
  <inkml:trace contextRef="#ctx0" brushRef="#br0" timeOffset="23417.3">6075 3112 0,'0'0'0,"-21"0"0,-1 0 15,44 0 1,-1 0 0,0-22-16,0 22 0,0 0 15,43 0-15,42-21 16,-64 21-16,43-21 16,-43 21-1,-21 0-15,0-21 0,0 0 16</inkml:trace>
  <inkml:trace contextRef="#ctx0" brushRef="#br0" timeOffset="24240.5">6689 3323 0,'0'0'0,"21"0"0,0 0 15,0 0-15,0-21 16,0 21-16,1-21 0,-1 0 16,0 0-16,0 21 15,0-22-15,22 1 0,-22 0 16,-21-42-1,0 41-15,0-62 16,-21 63-16,-1-22 16,-41 22-1,42 21-15,-85 0 16,64 21 0,-1 22-16,-41 20 15,41-21-15,22 1 0,-21 63 16,42-85-1,0 63-15,0-20 16,21-64 0,21 21-1,-21-21-15,64 0 0,-64 0 16,0-21-16,22 21 0,-22-21 16,0 0-16,64-43 15,-64 43-15,21-43 16,1 1-1,-43 21-15,0 20 0,21-20 16,-21 63 15,0 0-15,0 1-16,0 20 16,0-21-16,0 0 0,0 22 0,0-22 15,0 0-15,0 0 0,0 21 0,21 1 16,21-22-1,22 0 1,-43-21-16,0 0 0,43-21 31,-43 0-31,42-22 16,1-62 0</inkml:trace>
  <inkml:trace contextRef="#ctx0" brushRef="#br0" timeOffset="25557.79">7514 2646 0,'0'0'0,"0"-21"0,0 0 0,0-1 16,0 1-16,0 0 0,-21 42 15,0 0 1,0 1-16,-1-1 0,22 21 16,-42 106-1,21-21 1,-21 0-1,42 85 1,0-170 0,21 22-1,21-64-15,-21 0 0,0 0 16,85 0 0,21-43-16,-106 22 15,85-42-15,-85 42 16,1-1-16,-1-20 15,0 21-15,0 0 0,-21-43 16,0 43-16,0 0 16,0 0-16,-21 21 31,0 0-31,21 21 0,0 0 16,0 0-16,-21 22 15,21-22-15,0 0 0,-22 0 0,22 64 31,0-64-31,0 21 0,22-21 16,-1 1-16,63-22 31,-62 0-31,62-43 16,1 1 0,-22 0-1,-41 20-15,-1 1 0,42-63 16,-42 84-1,-21 21 17,0 0-32,-21 0 15,21 0-15,0 22 16,0 20 0,0-42-16,0 0 15,21-21-15,1 0 16,41 0-1,-21 0 1,22-21 0,-43 0-16,0-42 15,-21-1 1,-63-21 0,42 64-16,-1 0 0,1 21 15,0-21 1,21 0-1,0 0 17,21 21-32,0 0 0,43-22 15,-1 22 1,-41 0-16,-1-21 0,148 21 31,-84 43-15,-43-1-1,-42-21-15,21 43 16,-21-22-16,0 64 31,0-85-15,0 0-16,-21-21 16,0 0-1,21-21 1,0 0-1,0 0-15,0-43 16,0 43-16,0-43 16,63-20-1,-41 63-15,-1-22 0,106-41 32,-85 62-32,43 22 15,-1 0 1,-62 127-1,-1-42 1,-21 21 0,0-64-16,-43 64 31,22-85-31,21 0 16,-21-21-16,0 0 31,21-21-31,0 0 15,-21-42-15,21 41 16</inkml:trace>
  <inkml:trace contextRef="#ctx0" brushRef="#br0" timeOffset="25796.47">8763 2709 0,'0'0'16,"-21"0"-16,0 0 16,-1 0-16,1 0 31,0 0-15,0 0 15,0 0-16,0 0-15</inkml:trace>
  <inkml:trace contextRef="#ctx0" brushRef="#br0" timeOffset="26089.3">7366 2879 0,'21'0'31,"0"0"-15,0 0-16,22 0 16,105-21-16,-106 21 15,1 0-15,41-22 0,-41 22 16,-22 0-16,63 0 15,-62 0 1,-1 0 0</inkml:trace>
  <inkml:trace contextRef="#ctx0" brushRef="#br0" timeOffset="27078.25">11451 2625 0,'0'0'0,"-21"-21"0,0 21 31,21-22 1,21 22-32,0-21 0,0 21 15,0-21-15,1 0 16,20 21-16,43-64 15,-43 64-15,-21-21 0,64-42 16,-85 42 0,-43-22-1,1 43-15,21 0 0,-43 0 16,-41 0-16,-44 0 16,86 21-16,21-21 0,-1 22 15,22-22-15,-21 21 0,-1 21 31,43 0-31,22 1 16,-1-22-16,21 0 0,85 85 31,-63-43-31,-22-41 16,0 20-16,22 21 0,-43-41 0,0 20 16,0 43-1,-21-43 1,-21 0-16,0-21 0,-43 43 15,22-43-15,0 0 0,-149 43 16,43-43 0,21-21-1,85-21-15,-1 0 0,-41-43 16,-1-21 0,64 43-16,0-21 15,21 20-15,0 22 16,0-85-16,21 64 15,0 21-15,0 21 0,22 0 16,-22 0-16,0 0 16,0 0-16,0 21 0,0 0 0,1 21 15,41 64 1,-42-42-16,0-43 0,1 21 16,-1-21-16,-21 22 0,21-22 0,0 0 15,21 43 1,1-43-1,-22-21-15,64 0 16,-43 0-16,-21-21 0,43-1 16</inkml:trace>
  <inkml:trace contextRef="#ctx0" brushRef="#br0" timeOffset="27372.33">12128 2413 0,'0'0'0,"0"-21"0,0 0 0,-21 42 32,0 0-17,0 0-15,21 22 0,-21-22 0,21 21 16,-21 0-16,-1 43 0,1-21 16,0-22-16,-21 85 15,21-21 1,21-85-16,-22 64 15,22-64-15,22 21 32,-1-42-32,21 0 15,0-21-15,22-43 16,-64 43-16</inkml:trace>
  <inkml:trace contextRef="#ctx0" brushRef="#br0" timeOffset="27554.92">11769 2815 0,'0'0'16,"-22"0"-16,22 21 15,22-21 1,-1 0-16,63 0 16,22 0-1,-63 0-15,105-21 16,-42 0-1,-43 21 1</inkml:trace>
  <inkml:trace contextRef="#ctx0" brushRef="#br0" timeOffset="28436.19">12700 2921 0,'0'0'0,"21"0"0,0 0 16,0 0 0,1-21-16,-1 0 0,-21 0 15,21 21-15,0-22 16,-21 1-16,0 0 0,0 0 16,0-21-16,-21 20 15,0 1-15,-85 0 16,0 42-1,43 43 1,20-1 0,22-42-16,0 149 31,21-107-31,21-20 16,0-43-16,22 0 15,-22 0-15,0 0 0,42 0 31,-41 0-31,20-22 0,43-41 16,-64 42-16,0-22 16,0 1-16,0 21 15,0-127 1,-21 84 0,0 43-1,0 42 1,0 0-16,0 22 15,-21 41 1,21-41-16,0 20 16,0-42-16,0 1 0,0 41 15,0-42-15,21 0 16,43 1 0,-43-22-16,64 0 15,-43 0-15,43-43 16,-1-20-1,-62 20-15,-1 22 16,42-85-16,-20-42 16,-22 106-1,-21-64-15,0 64 16,21-1-16,-21 1 0,0 21 0,0 0 16,0 0-16,0-22 15,-21 64 1,0 43-1,-1-22-15,1 1 0,0 147 16,0-148-16,21 85 16,0-21-1,0-42 1,0-43-16,42 42 31,-42-41-31,43-22 16,20 0-16,1-43 15,-43 22-15,0 21 16</inkml:trace>
  <inkml:trace contextRef="#ctx0" brushRef="#br0" timeOffset="28840.96">13737 2836 0,'0'22'0,"0"-1"15,21-21 17,0 0-32,22 0 0,-1 0 15,22-43 1,-1 1 0,-63 21-16,21 0 0,-21-43 31,-42 43-16,-22 0-15,43 21 0,-21 21 16,-22 43 0,43-22-16,0-21 15,0 127 1,21-84 0,21-1-1,0-63 1,0 21-16,22-21 0,-1 0 0,0 0 15,-20 0-15,83-21 16,-83 0-16,20 21 16,-21-21-16,0 0 0,0 0 0,1-22 15,-22 1-15</inkml:trace>
  <inkml:trace contextRef="#ctx0" brushRef="#br0" timeOffset="29116.32">13123 2519 0,'85'0'15,"-64"0"-15,21 0 16,1 0-16,190-21 15,-128 0 1,-41 21 0,-22-22-1</inkml:trace>
  <inkml:trace contextRef="#ctx0" brushRef="#br0" timeOffset="29666.01">15515 2223 0,'0'0'0,"-21"0"0,0 0 0,0 21 15,-1-21-15,44 0 32,-1 0-32,21 0 15,-21 0-15,64 0 0,-43 0 16,106 0-1,-84 0-15,21 0 16,-43-21-16,0 21 0,64 0 31,-127 0-31,-43 0 16,-20 0 0,41 0-1,22 0-15</inkml:trace>
  <inkml:trace contextRef="#ctx0" brushRef="#br0" timeOffset="29879.89">15917 2223 0,'-21'0'31,"0"42"-15,21 127 15,-21-105-15,21-22-16,0 85 15,-21 21 1,-1-63-1,1-22 1,21-41-16,0-1 0,0 0 16,0 0-16,21-21 31,1-21-31,-1 0 16,21-22-16</inkml:trace>
  <inkml:trace contextRef="#ctx0" brushRef="#br0" timeOffset="30296.65">16171 2731 0,'0'0'0,"0"-22"15,0 1-15,0 0 0,0 0 16,0 0-16,0 0 16,21-22-1,1 43-15,20-21 0,-21 0 0,0 21 16,0 0-16,85 0 15,0 42 1,-21 22 0,-64-22-16,0-21 0,0 106 15,-21-63 1,-42-22 0,-22 0-1,43-42-15,0 0 16,21-21-1,0 0-15,0 0 16,21-43 0,22-20-16,-22 63 15,21-64-15,-21 64 0,0 0 16,64-85 0,-21 85-1,-1-1 1,-42 22-16,0 0 0,1 0 15</inkml:trace>
  <inkml:trace contextRef="#ctx0" brushRef="#br0" timeOffset="30877.32">17230 2815 0,'0'0'0,"21"0"0,0 0 0,42 0 31,-41-42-15,-1 42-16,21-64 0,-21-63 31,-21 43-31,0-1 16,-21 64-16,0 0 16,-64 21-1,64 0-15,-64 42 16,22 22-1,42-43-15,-22 21 0,-20 106 16,42-42 0,0-42-1,21-43-15,0 0 0,63 42 32,-21-63-32,64-21 15,0-42 1,-85 42-16,0-1 0,22-41 15,-22 42-15,0-43 16,0 22-16,-21 21 0,0-85 31,0 127-15,-21-21 0,0 85-1,0 63 1,21-106-1,21 22 1,0-43-16,0-21 0,64 21 16,-22-21-1,-20 0 1,-22-21-16,0 21 0,0-21 0,0 0 0</inkml:trace>
  <inkml:trace contextRef="#ctx0" brushRef="#br0" timeOffset="31332.06">17801 2519 0,'0'0'16,"0"21"15,0 0-31,0 0 0,0 22 16,0-22-16,0 21 16,-21 43-1,21-64-15,0 43 0,-21-64 16,21 21-1,0 0 1,0-42 0,0 0-1,0-1-15,0 1 0,0 0 16,0-42 0,0 41-16,0 1 0,21-21 0,42-43 15,-41 43-15,20 21 16,-21 0-16,21-1 0,43-20 15,-43 42-15,1 0 0,105 21 32,-63 43-32,-43-22 0,-42 0 15,21 22-15,-21-43 16,0 21-16,-42 43 16,-22 0-1,43-85-15,0 42 0,0-42 16,0 21-1,21-42 17,0 0-32,21 0 0</inkml:trace>
  <inkml:trace contextRef="#ctx0" brushRef="#br0" timeOffset="31871.75">18965 2582 0,'0'-21'16,"21"0"-16,1 21 15,-22-21-15,21 0 16,0 0-16,0-1 0,-21 1 15,21 0-15,-21 0 0,0-21 16,-21 20 0,-42 22-1,41 0-15,1 0 0,-21 0 0,-64 85 16,43-21 0,63-1-1,0-42-15,0 0 0,21 43 16,0-43-1,0 0-15,64 0 16,-64 1-16,0-1 0,43 21 31,-22-21-31,-21 0 16,-21 1-16,0-1 0,-21 0 16,0-21-1,0 0-15,-43 0 16,43 0-16,-21 0 0,-107 0 15,128 0 1,0 0 0,0-21-1,21 0-15,0-1 16,0 1-16,42-21 0</inkml:trace>
  <inkml:trace contextRef="#ctx0" brushRef="#br0" timeOffset="32776.23">19494 2667 0,'0'0'0,"-21"0"0,42 0 46,1 0-46,-1 0 16,0-21-16,21 0 0,-21 21 16,22-21-16,20-22 15,43-20-15,-64 42 0,1-1 16,-22-20-16,0 21 16,64-127-1,-85 84 1,-21-20-16,-1 41 15,22 22-15,-21 0 0,0-21 16,-21 42 0,21 21-1,-1 0-15,-83 191 32,83-170-32,1 170 15,-21-1 1,-22 213-1,22-213 1,21-126-16,-43 127 16,43-149-16,0 22 15,-21 105 1,21-42 0,21-105-16,0 63 0,21-85 15,42-21 1,43 0-1,-64-21-15,1-22 0,41-20 16,-41 20-16,-1 1 0,85-106 16,-21-21-1,-64-22 1,-42 128-16,0-22 0,-84-106 16,62 128-16,-62-22 15,41 43-15,-20 0 16,21 20-16,20 22 0,-41-21 31,63 0 0,21 21-31,0 0 0,0 0 16,22 0-16,-22-21 16,42 21-16,-41-21 0,20 0 15,-21 21-15,43-22 16</inkml:trace>
  <inkml:trace contextRef="#ctx0" brushRef="#br0" timeOffset="33154.16">20320 2582 0,'0'0'0,"-21"0"16,0 0-1,42 0 16,0 0-31,21 0 16,1-42 0,-22 42-16,21-21 15,43-21-15,-64 20 16,-21-20 0,-64 21-1,1 21 1,-22 63-1,64-41-15,0-1 0,-21 106 16,42-64 0,0-20-1,0-22-15,42 0 16,-21-21-16,106 0 16,-21 0-1,0 0 1</inkml:trace>
  <inkml:trace contextRef="#ctx0" brushRef="#br0" timeOffset="33523.94">20807 2519 0,'0'0'0,"0"-21"16,0-22-16,0 22 0,0 0 16,0 0-16,21 21 15,0 0-15,0-21 0,0 21 0,1 0 16,-1 0-16,21 0 15,0 42 1,1 43 0,-22-64-16,-21 21 0,21 85 15,-21-106-15,-42 43 16,21-22 0,-22-21-1,43-63 32,0-21-47,43-43 31,-1 0-15,-21 42-16,0 22 0,0 21 16,64-106-1,-64 106-15,0-22 16</inkml:trace>
  <inkml:trace contextRef="#ctx0" brushRef="#br0" timeOffset="34128.08">21675 1778 0,'0'0'0,"0"-21"0,-22 21 15,22-21-15,22 21 16,-1-21 0,0 21-16,42 0 15,43-22-15,-21 22 16,-43 0-16,1 0 16,105-21-1,-85 21 1,-20 0-16,-43 21 31,0 1-31,0-1 0,0 0 16,0 0-16,-22 21 15,22 1-15,-21-22 0,0 85 16,0 21 0,0-21-1,0-43-15,21-21 16,-22 107-16,1-22 15,21-43 1,0-41-16,0-1 0,0 0 16,0 64-1,0-64-15,-21 1 16,21-22-16,-21-21 16,-64 21-1,-63 0 1,-64-21-1,128 0 1,-107-21 15,170 21-15</inkml:trace>
  <inkml:trace contextRef="#ctx0" brushRef="#br0" timeOffset="56837.39">2265 6943 0,'0'0'0,"0"-21"15,0-1-15,0 1 0,-21 0 16,21 0-16,0 0 16,-22 0-16,22-1 15,-21 22-15,21-21 0,0 0 16,-21 0 0,0 21-1,21 21 1,0 0-16,0 0 15,0 1-15,0-1 0,-21 0 0,21 0 16,0 21-16,0-20 0,0 41 16,-21 22-1,21-64-15,0 21 16,0-21-16,0 22 0,0-22 16,0 85-1,0 0-15,0-64 16,0-21-16,0 64 0,21-43 15,-21 64 1,21-85-16,-21 106 16,0-42-1,0-22-15,63 170 16,-63-148 0,43 84-1,-43-127-15,0 1 0,0 147 31,0-20-15,0-107-16,0 43 0,0 42 16,0 191 15,0-170-15,0 0-1,0-126-15,0 20 0,0-20 0,0 189 31,0-168-31,0 63 16,0 127 0,21 169-1,-21-211 1,0 0 0,0-128-16,0 43 15,0-42-15,0 42 16,0-64-16,0 22 0,0 169 15,0-190-15,0 41 16,0 86 0,0-128-16,0 170 31,21-63-31,0-65 16,-21-41-16,21-22 0,-21 1 15,43 105 1,-43-85-1,0-42-15,21-21 0,0 0 16,0-84 0,0 41-16</inkml:trace>
  <inkml:trace contextRef="#ctx0" brushRef="#br0" timeOffset="59412.9">2286 6710 0,'-21'0'0,"42"0"0,-63 0 31,42 21-31,-22-21 16,22 21 15,0 0-15,22-21-1,-1 0-15,0 0 16,85 22-1,21-22-15,21 21 16,21-21 0,1 21-1,-107-21-15,22 0 0,148 0 32,-149 0-32,107 0 15,-85 0-15,63 0 0,-84 0 0,20 0 16,192 0-1,41 0-15,-232 0 16,0 0-16,127 0 0,-106 0 16,0 0-16,233-21 15,-43 21 1,1 0-16,-234 0 16,22 0-16,-21 0 0,63 0 15,64 0 1,-170 0-16,43 0 15,-43 0-15,-21 0 0,43 0 32,-43 0-17,-21 21 17,0 0-17,0 0 1,0 0-16,0 1 15,0-1-15,0 0 16,0 0-16,0 21 16,0 43-16,0-64 15,0 22-15,-21 105 16,21-21 0,-21 21-1,21-106-15,-64 212 16,64-84-1,-21 20 1,21-148-16,0 212 31,-21-63-31,21-1 16,0-105-16,0-21 16,0 126-1,21 1-15,42 20 16,-63-147-16,22-1 15,-1 1-15,0 63 16,42 84 0,-41-147-16,-22 21 0,42 42 15,-21-43-15,0-20 0,22 126 16,41 64 0,-41-63-1,62 126 16,-62-147-15,-1-1 0,-42-84-16,21-43 0,0 106 31,-21-42-15,22 0-16,-1-64 15,-21 127 1,0-126-16,0-22 15,21 85-15,-21-64 16,0-21-16,21 127 16,0-84-1,-21-43-15,21 64 16,-21-43-16,0-21 0,0 64 16,0-64-16,0 21 15,22 1 1,-22-22-16,0 0 0,0 0 0,0 43 15,21-22 1,-21 0 0,0-20-1,0-1 1,-21-21 15,-1 0-31,1 21 16,-63 0-1,41 0 1,1-21 0,0 21-16,20-21 0,1 0 15,0 22-15,-106-1 16,85-21-16,-43 0 16,-42 42-1,85-42-15,-170 21 16,170-21-16,-128 0 15,65 21 1,41-21-16,22 0 0,-191 0 31,64 0-31,-22 0 16,106 0-16,22 0 16,-22 0-16,-63 0 15,-85 0-15,149 0 16,20 0-16,-63 0 0,64 0 0,-1 0 15,-126 0 1,20 0 0,1 0-16,105 0 15,1-21-15,-128 21 16,128 0-16,-85 0 16,84 0-16,-84 0 15,106 0-15,-22 0 0,1 0 0,-85 0 16,42 0-1,63 0-15,-20-21 16,42 21-16,-85 0 16,85 0-1,-43-21-15,22 21 16,21 0-16,-43-21 31,43 21-15,0 0-16,0 0 0,0 0 15,-1 0-15,-20 0 16,21 0 0,0 0-16,-43 0 0,43 0 15,0 0-15,0 0 16,0 0 0,21-21-1</inkml:trace>
  <inkml:trace contextRef="#ctx0" brushRef="#br0" timeOffset="59524.83">2773 13737 0,'21'0'0,"0"0"47,0 0-32,0 0 1</inkml:trace>
  <inkml:trace contextRef="#ctx0" brushRef="#br0" timeOffset="60917.66">17759 6541 0,'0'0'0,"0"-22"16,0 1-16,21-63 31,-21 62-31,21 22 16,-42 0 15,0 22-31,0-22 0,-22 42 16,22 0-1,0 1-15,0-22 0,0 63 16,-1-41-16,22-1 0,-21 85 16,0 21-1,0 149 1,21-170-1,0-64-15,0 297 32,0-191-17,0 64 1,0-42 0,0-149-16,21 106 15,-21-42 1,0 106-1,0-1 1,-21-168-16,21 62 16,-42 128-1,42-127 1,-22 106 0,22-170-16,-21 170 15,21-43 1,-21 22-1,0-128-15,21 1 0,0 126 16,0-126 0,0 147-16,0-20 15,0 147 17,0-211-32,0-63 0,0-1 15,0 64-15,0-63 0,0-1 16,0 170-1,0-169-15,0 42 16,21-1-16,-21-62 0,0 20 16,21-20-16,-21 126 15,0-84 1,0-22 0,0-42-16,0-42 31,0 0-31,0-21 0,0-1 15</inkml:trace>
  <inkml:trace contextRef="#ctx0" brushRef="#br0" timeOffset="63900.64">17653 6308 0,'21'21'0,"0"-21"15,0 0-15,1 0 0,-1 0 16,0 0-16,0 0 0,0 0 0,22 0 16,62 0-1,22 0 1,-63 0-16,-1 0 16,255 0-1,-149 0-15,-84-21 16,0 21-16,-1 0 0,22 0 0,0 0 15,254 0 1,-43-21 0,-211 21-16,106 0 0,-85 0 15,-21-22-15,359 1 16,-253 21 0,105 0-1,-211-21-15,0 21 0,0 0 0,63 0 16,-84 0-16,63-21 15,0 21 1,-63 0-16,0 0 0,-22-21 0,276 0 16,-191 21-1,21 0 1,-105-22-16,-22 22 0,0 0 16,1 0-16,-22 0 0,191 0 31,-85 0-16,-106 0 1,0 0 0,-21 22 15,0-1-15,-21 0-16,21 0 15,-64 85 1,22 0-1,21-64-15,0 64 16,-1-64-16,1 1 0,-21 105 16,21 0-1,0-106 1,21 85-16,0-63 0,0-1 16,0 128-1,0-22 1,21 22-16,0-128 0,-21 1 15,42 147 1,-21-20 0,-21-128-16,22 1 0,-22-1 0,21 1 15,-21-1-15,21 128 16,-21-43 0,0-85-16,0 1 0,0 42 15,0-43-15,0 1 0,-21 274 31,-22-84-15,22-127-16,-21 297 31,42-297-15,-21 63 0,0-20-16,-1 41 31,22-147-31,-21 126 15,21-84-15,0-42 0,0-22 16,0 170 0,0-43-1,0-84-15,0-22 16,0-21-16,0 1 0,0 84 16,0-64-1,0-20-15,0-1 0,0 21 16,0-20-16,0-1 0,0 64 15,0 21 1,0-85 0,0-21-16,0 85 15,0-63 1,0-1 0,0-21-1,0 0-15,0 0 16,-21-21-16,21 22 15,-21-1 1,0-21 0,21 21-16,-21-21 15,21 21-15,-22-21 16,22 21-16,-21 0 0,0-21 16,-21 43-1,-1-22 1,22-21-16,0 21 0,0 0 15,0 0-15,0 1 16,-1-1 0,1 0-16,0-21 0,0 21 0,0-21 15,-22 21-15,1-21 16,0 0-16,-1 21 0,-84-21 16,85 0-16,0 0 15,-1 0-15,1 0 0,-21 0 16,-64 22-1,-43-22-15,128 0 16,-106 0-16,84 0 16,-20 0-16,20 0 0,-190 0 15,106-22 1,84 22-16,-147-21 16,126 21-16,-275-21 31,297 0-31,-170 0 15,42 0-15,1-1 16,-1 22 0,-84-21-1,85 0 1,126 21-16,1 0 16,-43 0-16,42-21 0,-147 21 31,168 0-31,-62 0 0,62-21 15,1 21-15,0 0 0,-1 0 0,1 0 16,-85 0 0,85 0-16,-43-21 15,64 21-15,0 0 0,-1 0 16,1 0-16,-63 0 16,20 0-1,43 0-15,-43-22 16,43 22-16,0 0 0,-85 0 15,43 0 1,-1-21 0,43 21-16,0 0 0,-21 0 15,20 0-15,1-21 16,-21 21 0,21-21-1,0 21 1,21-21 15,0 0 16,0-1 15,0 1 1,0 0 46,0 0-109,0 0 16,21 21-16,-21-21 16,21 21-16,-21-22 15,0 1-15,0 0 0,0 0 16</inkml:trace>
  <inkml:trace contextRef="#ctx0" brushRef="#br1" timeOffset="73340.74">3704 5630 0,'0'-42'0,"0"84"0,0-126 0,0 63 16,0-22-16,0 22 0,0-42 15,0 41-15,-21 1 16,0 21-16,0 0 15,-1 0-15,1 21 0,-63 85 16,-1 64 0,21-22-1,22-85-15,21 1 0,-85 126 32,106-105-32,-21-64 0,21 43 15,0-43-15,21-21 31,0-21-31,-21-22 16,21 1-16,1 21 16,-22-22-16</inkml:trace>
  <inkml:trace contextRef="#ctx0" brushRef="#br1" timeOffset="73577.6">3450 5376 0,'64'127'31,"-43"-84"-31,-21 232 31,0-148-15,0-85-16,0 64 16,0 0 15,-21-85-16,-1-21-15,1 0 0,0 0 16</inkml:trace>
  <inkml:trace contextRef="#ctx0" brushRef="#br1" timeOffset="74312.39">3154 6096 0,'0'0'0,"-21"0"0,21-21 31,105 0-15,-41-22 0,-22 43-16,1-21 0,62 0 15,-62 0-15,-1 0 0,0 21 0,22-21 16,-1 21 0,-41 0-16,-1 21 15,-21 0-15,0 64 31,0-43-31,0 21 16,0-41-16,0-1 16,0 21-1,0-21-15,0-42 47,0 0-31,0 0-16,21 0 15,-21-1-15,21-20 0,0-43 16,0 64 0,22 0-1,-1 0-15,0 42 16,1 85 15,-43-43-15,0-20-1,0-22-15,0 0 0,0 0 16,0-42 31,0 0-47,0 0 16,21 0-16,0-1 0,0-20 15,22 0 1,-22 21-16,0-22 0,127 1 15,-106 42 1,1 42 0,-43-21-16,0 1 0,0 41 15,0 22 1,-21-64-16,21 21 16,-22-42-16,1 21 0,21 1 15,0-1 1,0 0-16,0-42 31,21 21-31</inkml:trace>
  <inkml:trace contextRef="#ctx0" brushRef="#br1" timeOffset="74804.03">5016 6033 0,'0'0'0,"0"-22"0,0 1 16,0 0-16,0 0 16,0 0-16,-21 21 0,0-21 15,-21 21 1,21 0-16,-43 0 0,22 21 16,-1 0-16,-84 127 31,85-84-31,21-43 15,21 0-15,0 0 0,0 0 0,0 0 16,21 1 0,21-22-1,22 0 1,-43 0-16,64-64 16,-22 22-1,-42 21-15,22-43 0,-43 43 16,0 0-16,42-43 15,-42 43-15,0 42 47,0 0-47,0 1 0,0-1 0,-21 21 16,0-21-16,21 0 16,0 1-16,0-1 0,0 0 15,21 0 1,21-21-16,-21 0 0,22 0 15,-22 0-15,0 0 16</inkml:trace>
  <inkml:trace contextRef="#ctx0" brushRef="#br1" timeOffset="75406.89">5249 5884 0,'0'-21'0,"0"42"0,-21-42 15,42 21 32,0 0-47,1 0 0,-1 0 0,0 0 16,64 0-16,-43 0 16,0 0-16,-21 0 0,43-21 15,-43 21-15,0 0 0,22-21 31,-43 0-31,-85 63 32,0 22-17,1-1 1,62-21-16,-20-20 0,0 41 0,-1-42 16,1 43-16,21-43 15,0 0-15,21 0 0,-21 22 16,-1-43-1,44 0 1,-1 0 0,-21-22-16,0 1 0,42 0 15,-21-21 1,-21 21-16,21 21 0,22-22 31,-22 44-15,0-1-16,-21 0 15,21 0-15,0 0 16,1-21 0,-1 21-16,0-21 15,0 0-15,21 0 16,-20 0-16,-1 0 16,0 0-16,0 0 15,0 0-15,0-21 0,22 0 16</inkml:trace>
  <inkml:trace contextRef="#ctx0" brushRef="#br1" timeOffset="76144.52">6054 5948 0,'0'0'0,"-22"0"31,1 0-16,-21 42-15,21-42 0,0 43 16,-1-22 0,1 0-16,0 42 15,21-41 1,0-1-16,21-21 31,0 0-31,1 0 16,-1 0-16,0 0 15,-21-21-15,0-1 0,0 1 16,21 0-16,-21-21 16,21-22-1,-21 43-15,0 0 0,43 0 32,-22 21-32,0-21 0,21 21 15,-21 0-15,1 0 16,-1 21-1,21 42 1,-21-42-16,-21 1 0,0-1 16,0 0-1,0 21-15,0-21 16,0 1 0,-21-22-1,0 0 1,21-22-1,0 1-15,0 0 16,0 0-16,0 0 0,0-22 16,21 22-1,0 0-15,-21 0 0,21 0 0,64-43 32,-21 43-32,20 21 15,-63 0-15,1 0 0,62 42 31,-63 1-15,-21 20-16,0-42 0,0 1 16,0-1-16,-21 21 15,0 0 1,0-20-16</inkml:trace>
  <inkml:trace contextRef="#ctx0" brushRef="#br1" timeOffset="77088.85">18648 5186 0,'0'-21'0,"0"42"0,0-21 47,0 21-47,0 21 16,0-20-16,0-1 0,0 21 16,-21-21-16,-1 43 0,1-1 15,0-42-15,21 22 0,-21-1 16,21-21-16,-21 0 15,21 1-15,0-1 0,-21 0 0,21 0 32</inkml:trace>
  <inkml:trace contextRef="#ctx0" brushRef="#br1" timeOffset="77436.66">19304 5207 0,'21'-21'0,"-42"42"0,42-63 0,-21 21 16,-21-1 0,0 22-16,-22 0 0,22 0 15,-148 43 1,127-1-16,-64 43 15,21-1 1,43 1 0,21 0-16,21-43 0,0-21 15,42 43 1,21-22 0,-20-42-16,-1 0 0,22 0 15,-22 0-15,148-21 16,-84-21-1,-63 20-15,20 1 16,-42 0-16</inkml:trace>
  <inkml:trace contextRef="#ctx0" brushRef="#br1" timeOffset="77728.5">19833 5186 0,'0'0'0,"21"0"0,-21-21 16,0 42 15,-21 0-31,21 0 0,0 0 16,-42 22-16,21-1 16,21-21-16,0 0 0,-43 64 15,43 0 1,-21-43-1,21-21-15,0 0 0,0 64 16,0-64 0,21-21-1,-21-21 1</inkml:trace>
  <inkml:trace contextRef="#ctx0" brushRef="#br1" timeOffset="78121.28">20574 5186 0,'0'0'0,"0"-21"0,0 0 15,-21-1-15,0 22 0,-1 0 16,1 0-16,-21 0 15,0 0-15,20 0 0,-41 0 16,21 22-16,20-1 0,-62 42 16,41 22-1,22-43-15,0 22 16,21-43-16,0 21 0,21 43 16,22-43-1,-22-21-15,21-21 16,-21 0-16,22 0 15,105 0 1,-85-21-16,-20 0 16,-22 21-16,42-42 0,-42 42 15,1-21-15,-1-22 16,-21 22 0</inkml:trace>
  <inkml:trace contextRef="#ctx0" brushRef="#br1" timeOffset="80025.33">3090 7684 0,'0'-22'15,"-21"22"-15,21-21 0,-21 21 32,21-21-32,-21 21 0,0 0 15,21 21-15,-22 0 0,22 1 16,-21 105 0,21 63-1,0-126-15,0 20 0,0 1 16,-21-22-16,21 1 0,-21 169 15,21-127 1,0-22 0,0-63-1,0-42 1,21 0 0,-21 0-16,0-21 0,21 20 15</inkml:trace>
  <inkml:trace contextRef="#ctx0" brushRef="#br1" timeOffset="80586.03">2984 7747 0,'0'-21'0,"0"42"0,0-63 0,0 21 16,0-1-1,43 1 1,126-21 15,22 0-31,41-1 16,-83 43-1,-65-21-15,-20 21 0,105 0 16,-105 0 0,41 42-16,-20 22 15,-85-43-15,21 106 31,-21-21-15,0-21 0,0-43-16,0 43 0,0-43 0,0 0 15,0 149 1,0-85 0,0-85-16,0 85 15,-63 21 1,-64-43-1,42-41 1,-105-1 0,-255-21 15,255-21-15,20-21-1,107 0-15,-1 21 31,64 21 1,0 0-32</inkml:trace>
  <inkml:trace contextRef="#ctx0" brushRef="#br1" timeOffset="80885.87">3090 9419 0,'0'-21'15,"0"0"1,0 0 15,21 21 16,1 0-47,-1 0 0,-21-21 16,21 21-16,21-22 15</inkml:trace>
  <inkml:trace contextRef="#ctx0" brushRef="#br1" timeOffset="81457.08">3514 9186 0,'0'0'0,"0"-21"16,0 0 15,21 21-31,0 0 15,21-21-15,-21 21 0,1 0 0,20 0 16,21-21 0,-20 21-16,41-21 15,-41 21-15,-64 0 47,-1 0-31,1 0-16,0 0 15,21 21 17,0 0-32,-21 42 31,0-20-31,21 20 16,0-42-16,0 85 31,-21-63-31,-1 41 15,1-20 1,-42 42 0,-22-85-1,0-21 1,-20-43 0,41 1-1,43 21 1,21-64 15,42 64-31,64-42 16</inkml:trace>
  <inkml:trace contextRef="#ctx0" brushRef="#br1" timeOffset="81957.81">4106 9292 0,'0'0'0,"-42"0"16,21 0-16,0 0 16,-64 85-1,64-22 1,0 22-1,21 0 17,21-64-17,21-21 1,43-64 0,-43 1-1,-21 42-15,0-22 16,-21 22-16,0 0 15,0 0-15,0-21 16,0 20 0,0 44-1,22 41 1,-22 1 0,0-22-1,21-21-15,0 64 16,21-85-1,1 0 1,20-64 0</inkml:trace>
  <inkml:trace contextRef="#ctx0" brushRef="#br1" timeOffset="82184.67">4403 9229 0,'0'21'32,"0"0"-32,0 0 0,0 0 15,0 43-15,0-43 16,0 0-16,0 43 16,0-43-1,0 0 1</inkml:trace>
  <inkml:trace contextRef="#ctx0" brushRef="#br1" timeOffset="82416.53">4678 9229 0,'0'0'0,"-21"0"0,-22 42 16,22-21-16,0-21 16,-21 43-16,-1-22 0,22 0 15,-21 21-15,21-21 16,-1-21-16,1 64 16,42-64 15,1 0-16,-1 0-15</inkml:trace>
  <inkml:trace contextRef="#ctx0" brushRef="#br1" timeOffset="82829.67">4953 9229 0,'-21'0'16,"0"0"0,-1 21-16,1-21 0,0 21 0,0 0 15,0-21-15,-43 85 16,43-64 0,21 21-1,42-20 1,1-22-1,41-64 1,-20 1 0,-43 41-16,0-20 31,0 42-15,-21 42-16,0 1 15,64 105 16,-22-106-15,1-42 0,20 0-16</inkml:trace>
  <inkml:trace contextRef="#ctx0" brushRef="#br1" timeOffset="83523.5">3450 10859 0,'0'0'0,"0"-22"0,0 1 16,-21 0 0,0 21-1,0 64-15,21-43 0,0 21 16,0 212 0,0-21-1,0-170-15,-22 22 16,1-21-16,0-1 0,0 43 15,21-64-15,0 1 0,-21 84 32,21-85-17,21-42-15,0-21 16,106-191 15,-106 170-31</inkml:trace>
  <inkml:trace contextRef="#ctx0" brushRef="#br1" timeOffset="84131.62">3429 11070 0,'0'0'0,"0"-127"15,-21 106-15,21-42 16,106-22 15,21 64-31,42 0 16,-42-1-1,169-20 1,-42 21 0,-169 21-16,0-21 0,63 21 15,-85 0-15,128 0 16,-128 21 0,-20 0-1,-22 0-15,-21 0 16,42 64-1,-42-43 1,0 64 0,0 0-1,0 42 1,0 149 0,0-107-1,0-105 1,-21 84-1,-21-63 1,-1-64 0,1-21-16,0 1 0,20-1 0,-147 42 15,-85-20 1,148-43-16,-84 0 16,84 0-16,-21 0 0,-296 0 31,211-43-16,106 43-15,64 0 0,-1-21 0,1 21 32,42 21-1,21-21-31,0 0 0,1 21 16,-1 1-16</inkml:trace>
  <inkml:trace contextRef="#ctx0" brushRef="#br1" timeOffset="84401.46">3302 12954 0,'0'0'16,"0"21"-16,-21-21 0,21-21 31,0 0-15,0 0-1,21 21 17,0 0-17,0-21-15,0 21 16,1-22-16</inkml:trace>
  <inkml:trace contextRef="#ctx0" brushRef="#br1" timeOffset="84652.32">3662 12637 0,'21'0'0,"0"0"15,0 0 1,0 0-16,1 0 0,20 0 15,64-43 1,42 22 0,-63 21-1,-64-21-15,42 21 16,-84 0 15,-42 0-15</inkml:trace>
  <inkml:trace contextRef="#ctx0" brushRef="#br1" timeOffset="84975.07">4085 12552 0,'0'21'31,"-21"0"-31,21 22 16,0 41 0,0-41-1,0-1-15,0 43 31,0-43-31,0 0 0,0-21 16,0 1-16,-21-1 0,0 0 0,-149 85 31,43-85-15,85-21-16,-43 0 0,64 0 16,-21 0-16,-43-42 15,85-1 1,21 1-1,64 0 1,-22 42 0,-41-22-16,20 22 0,-21-21 0</inkml:trace>
  <inkml:trace contextRef="#ctx0" brushRef="#br1" timeOffset="85938.51">4445 12827 0,'0'0'0,"0"-21"16,21 21-16,-42-42 31,0 42-31,0 0 16,-1 0-16,1 0 0,0 0 16,0 21-16,0-21 0,-22 63 15,22 1 1,0 20-1,21-62-15,0-1 0,0 0 0,0 42 16,0-41 0,21-1-16,22-21 15,41-43 1,-41 1 0,-22 21-16,21-64 15,-42 64-15,21 0 16,-21-21-1,21-22-15,-21 43 16,22 21-16,-22 21 16,21 0-1,0 0 1,-21 43-16,21-43 0,0 0 16,22 22-1,-1-22 1,-42 0-16,21-21 0,0 0 15,0 0-15,1 0 0,41-42 32,-63-22-17,0 1 1,0-43 0,0 63-1,0 1-15,0 63 47,0 0-47,21 1 0,0-1 16,-21 0-16,0 0 15,0 0-15,22 64 16,-1-22 0,-21-41-1,21-22 1,0 0-1,-21-22-15,21 1 0,-21-21 16,43-22 0,-22 22-1,0 21-15,-21 0 0,21 0 0,-21-1 16,21 1-16,-21 0 16,-21 21 30,21 21-46,-21 0 0,21 1 16,-42-1-16,42 0 0,0 0 16,-43 43-1,22-1-15,21-42 16,0 0-16,0 1 16,21-22-1,0 0 1,-21-22-16,43 1 15,-22 21-15,0-21 0,21 0 16</inkml:trace>
  <inkml:trace contextRef="#ctx0" brushRef="#br1" timeOffset="86404.96">5503 12700 0,'0'0'0,"21"0"0,-21-21 16,0 0-1,-21 0-15,0 21 16,0 0 0,0 0-16,0 0 0,21 21 15,-43 21 1,22 22 0,21-22-16,0-21 0,-21 0 15,21 0-15,0 64 16,0-64-1,21-21 1,0 0-16,0 0 16,1-42-16,-1 21 15,0 0-15,21-43 16,-42 43-16,21-21 0,22-22 31,-43 43-31,21 21 16,-21 21-1,0 43 1,0-43-16,0 42 0,0-20 16,0-22-16,0 0 15,0 42 1,21-63 0,-21-21 15,21 0-31</inkml:trace>
  <inkml:trace contextRef="#ctx0" brushRef="#br1" timeOffset="86580.86">5694 12891 0,'0'-22'94,"0"1"-78,0 0-16,0 0 0</inkml:trace>
  <inkml:trace contextRef="#ctx0" brushRef="#br1" timeOffset="88148.26">19748 6773 0,'0'-21'16,"-21"42"-1,21 1-15,-21 20 0,21 0 16,0 1-16,-21 20 15,-43 255 1,43-86-16,0-168 16,0-1-16,21 1 0,0-1 15,0-20-15,-21 105 16,21-127-16,0 64 16,0-64-16,21-21 15</inkml:trace>
  <inkml:trace contextRef="#ctx0" brushRef="#br1" timeOffset="88741.56">19812 6964 0,'0'0'16,"0"-21"-16,0 0 0,0-1 15,0 1-15,85 21 16,-64 0-16,85 0 16,-64 0-16,43 0 15,232 0 1,-126-21 0,-86 21-16,86-21 0,-106 21 15,20-21-15,213 0 16,-170 21-1,-84 0 1,-86 0 0,1 21-1,0-21-15,0 63 16,0 22 0,21 0-16,0 105 31,0-42-16,21 0-15,0-84 16,-21 21-16,21-43 0,-21 0 16,0 85-1,-63-21 1,-1-64 0,1-20-16,20-1 0,-84 0 15,64 0-15,-1 0 0,-295 0 16,126-21-1,169 0-15,-126 0 16,-1 0 0,-147 64 15,253-43-31</inkml:trace>
  <inkml:trace contextRef="#ctx0" brushRef="#br1" timeOffset="89139.84">19897 8805 0,'-43'22'32,"43"-1"-32,0 21 15,0-21-15,0 22 16,21-22 0,1-21-16,-1 0 0,0 0 15,0 0-15,0 0 0,0-21 16,-21-1-16,22 1 0,-22 0 15,0 0-15,-22 0 32,1 21-32,0 0 15,0 21 1,0 0-16,21 0 16</inkml:trace>
  <inkml:trace contextRef="#ctx0" brushRef="#br1" timeOffset="89409.21">20447 8615 0,'0'21'31,"0"0"-31,0 0 15,-21 1-15,21-1 0,0 21 0,-21 106 32,21-105-32,0 41 15,0 1 1,0-43 0,0-21-16,0-42 31,0 0-31</inkml:trace>
  <inkml:trace contextRef="#ctx0" brushRef="#br1" timeOffset="89694.05">20405 8827 0,'0'0'0,"0"-22"0,0-41 16,0-22 0,0 64-16,0 0 0,21 21 15,0-21-15,0 0 0,0 21 0,43 0 16,-43 0-16,42 0 15,-41 0-15,-1 0 16,21 21-16,-21 0 0,-21 0 16,0 0-16,0 0 15,-21 43-15,0-43 16,0 0-16,-106 64 16,106-64-1,42-21 16,42-63-15</inkml:trace>
  <inkml:trace contextRef="#ctx0" brushRef="#br1" timeOffset="90237.91">20976 8657 0,'0'0'0,"21"0"15,-21 106 16,0-85-31,-42 64 16,42-43 0,0-21-16,85 1 31,-22-65-15,-42 43-16,22-42 15,-1-22 1,0-63 15,-21 85-31,-21 84 47,0 22-31,0-22-16,0-21 0,-21 43 15,21-22-15,0-21 0,0 128 16,0-107-1,0 0-15,0 85 16,0-84-16,0-1 16,0 191-1,-21-106 1,0-85-16,21-21 16,0 0-16,0-42 15,0-63 1,0-1-1,0 43-15,0-64 16,0 63-16,0-20 0,85-212 16,-22 211-1,-21 1 1,-20 42-16,-1-1 0</inkml:trace>
  <inkml:trace contextRef="#ctx0" brushRef="#br1" timeOffset="90749.59">20087 11303 0,'0'0'0,"0"-42"15,0-1-15,0 22 0,0 0 16,-42 21 0,21 21-16,-22 85 15,22 63 1,21-42-16,0-63 15,0 21-15,0-22 0,0 149 16,0-128 0,0 1-1,0-64-15,0 0 0,21-21 16,0-42 0,-21 21-16</inkml:trace>
  <inkml:trace contextRef="#ctx0" brushRef="#br1" timeOffset="91302.69">20087 11282 0,'0'0'0,"0"-21"0,0 0 0,0-1 16,0-20-16,21 21 0,22 21 16,41-21-1,43-22 1,-63 43-16,63-42 0,-64 42 15,1-21-15,232-21 16,-84 20 0,-128 22-16,-20 0 15,-1 0-15,-20 0 0,63 0 16,-85 0-16,21 0 0,43 64 16,-64-43-1,-21 21-15,21-20 0,0-1 16,-21 21-16,21 0 0,-21 1 0,43 84 31,-22-85-31,21 43 16,-42-43-16,43 43 0,-43-43 0,42 85 31,-42-85-31,0 22 16,0-22-16,0 43 0,-21-64 15,-22 0-15,-62 64 16,41-64-16,-84 21 15,63-20-15,-253 20 16,211-21-16,-276 0 16,276-21-16,-105 0 15,147 0-15,-148 0 16,170 0-16,-107 0 16,149 0-1,0 0-15,42 0 16,0 0-1,43 21-15</inkml:trace>
  <inkml:trace contextRef="#ctx0" brushRef="#br1" timeOffset="91640.49">20214 12869 0,'0'0'0,"0"64"31,21-64-31,0 0 16,1 0-16,-22-21 0,21 0 15,21-22-15,-21 22 16,-21 0-16,0-21 15,0 20-15,-21 22 32,21 22-17,-21-22-15,0 21 16,21 21 0</inkml:trace>
  <inkml:trace contextRef="#ctx0" brushRef="#br1" timeOffset="91952.77">20849 12594 0,'0'21'46,"0"1"-46,0-1 16,0 42 0,0-20-16,0-22 0,0 42 15,0-20-15,-21-22 0,21 0 16,0 42-16,0-41 0,-21-1 16,21 42-1,0-42 1,0-42 15,0 0-31,0 0 0,0 0 16,21 0-16</inkml:trace>
  <inkml:trace contextRef="#ctx0" brushRef="#br1" timeOffset="92244.6">20891 12679 0,'0'0'0,"0"-21"0,22-22 15,-1 22-15,0 0 16,-21 0-16,21 21 15,-21-21-15,21 21 16,0 0-16,22 0 16,-22 0-16,0 21 15,0 0-15,22 0 16,-22-21-16,-21 43 16,0-1-16,0-21 15,-21 0-15,-43 22 16,1-1-1,41-42 1,1 0-16,21 21 16,21-21-1,1-21 1,-1 0 0,0 21-16</inkml:trace>
  <inkml:trace contextRef="#ctx0" brushRef="#br1" timeOffset="92991.14">21463 12552 0,'0'0'0,"21"-21"15,-42 42 17,21 0-17,0 0-15,0 0 0,-21-21 0,21 22 16,0-1-16,0 42 15,0-20 1,63-43 0,22 0 15,-43-43-15,-21 22-16,1 0 0,20 0 15,-42 0-15,21 21 0,-21-22 0,42-20 16,-42 21 15,0 42 16,0 0-47,0 0 16,0 1-16,0-1 0,0 21 15,-21 0 1,0-20-16,21 41 15,0 64 1,0-85-16,21-20 0,0 62 16,-21-41-16,43 126 31,-1-21-15,-42-63-16,0-64 15,0 21-15,-21-42 16,-106-42 15,63-43-15,43 1-1,42-65 1,43 1 0,21 0-1,-43 106-15,21-43 0,-20 64 16,-1-21-16,85-43 15,-106 64-15,43 0 16,-22-22 0,-21 22-1,-21 0-15,0 0 16</inkml:trace>
  <inkml:trace contextRef="#ctx0" brushRef="#br1" timeOffset="109200.49">7429 8001 0,'0'21'46,"-21"-21"-46,21 21 16,-21-21 0,21 22-16,0-1 31,0 0 47,-21-21-62,0 21-16,21 0 31,-21-21-31,21 21 16,-22-21-16,44 0 125,-1 0-110,-21-21-15,21 21 16,0-21-16,0 0 15,0 21 1,1 0-16,-22-21 16,42 0-16,0-1 31,1-20-31,62 21 31,-41-21-15,-22 20-1,22 1 1,-1 0 0,-42 21-16,22 0 15,41-42 1,-41 42 0,-1-21-1,-21 21-15,0-22 16,43 1-1,-43 0-15,21 0 16,22 0 0,-43 21-16,0 0 0,43-43 15,-1 22 1,1 0 0,-22 21-16,127-63 31,-63 41-16,-63 22-15,20 0 16,22-21 0,-22 0-16,22 0 31,-64 21-31,21-21 0,-20 21 0,41-21 16,-42 21-1,0-22-15,64 22 16,0-21-1,21 21-15,-85-21 16,21 21-16,64 0 16,21-21-1,-85 21-15,1 0 0,-1 0 16,0 0-16,1 0 0,84-21 16,-64 21-1,22 0 1,-64 0-16,21 0 0,-21 0 0,85 0 15,-42 0 1,-22 0-16,-21 0 16,43 0-16,-43 0 0,21 0 15,-21 0 1,1 0-16,-22-21 62,-22-1-46,1 22 0,0-21-16</inkml:trace>
  <inkml:trace contextRef="#ctx0" brushRef="#br1" timeOffset="109860.31">10858 6731 0,'0'-21'16,"0"42"-16,0-63 0,0 63 47,0 0-32,0 0-15,0 0 0,0 1 0,0-1 16,0 21-16,0 0 0,0-20 0,0 20 15,0 21-15,0-20 0,0-1 16,0 22-16,0 84 16,0-21-1,0 0 1,0-85-16,0-21 0,0 106 16,-21-63-1,21-43-15,0 0 0,-21 21 16,21-20-16,0-1 15,0-42 17,0-1-32,0 1 15,0 0-15,0-85 16,0 85-16</inkml:trace>
  <inkml:trace contextRef="#ctx0" brushRef="#br1" timeOffset="110792.78">10880 6646 0,'0'0'0,"-43"-21"31,64 21 0,1 0-31,-1-21 0,0 21 16,21 0-16,1 0 15,105-42-15,-106 42 0,22-21 16,63 21-16,-64-22 0,22 22 16,169-42-1,-170 42-15,192-42 16,-192 42-16,-20-21 0,20 21 15,192-64 1,-171 43 0,1 0-1,-63 21-15,-22 0 0,42 0 16,-42 0-16,22 0 16,-22 21-1,-21 0 1,0 0-16,0 43 15,0-22 1,0 0-16,0-20 0,0 126 31,0-64-31,0 22 16,0-63-16,0 20 0,21 170 31,-21-148-15,42 42-16,-42-85 15,0 0-15,22 85 16,-22-42 0,0-22-1,0-20 1,-22-22-16,-41 21 31,-22-21-31,22-21 16,-107 0 15,22 22-15,0-22-16,-64 0 15,128 0-15,-1 0 16,-169 21 0,0-21-16,-21 0 15,169 0-15,21 0 16,1 0-16,-64 0 15,84 0-15,-63 0 16,85 0-16,-85 0 16,84 0-16,-41-21 15,63 21 1,21-22 0,21 1-1,0 21-15,0-21 16,0 21-16,0-21 0,1 21 0,-1-42 15</inkml:trace>
  <inkml:trace contextRef="#ctx0" brushRef="#br1" timeOffset="111156.57">11112 6964 0,'0'0'0,"0"-21"16,22 42 15,-1-21-31,0 21 0,42 43 16,22 41-1,-43-62-15,43 84 16,-21 0-1,-43-106-15,21 42 16,-21-41-16,0-1 16,1 21-1,-22-21-15,0-42 47,0 0-47,0 0 0,0 0 16,0-1-16,0 1 0</inkml:trace>
  <inkml:trace contextRef="#ctx0" brushRef="#br1" timeOffset="111469.18">11769 6922 0,'0'0'0,"-43"0"31,22 21-31,0 0 15,0 0-15,0 0 0,-22 0 0,22 22 16,0-22-16,-21 21 0,-22 64 16,22-64-16,21 1 0,-106 126 31,84-127-31,22 1 0,-42-1 16,41-21-1,22 0-15,22-21 47,-22-21-47,21 21 16,21-42-16,22 21 15</inkml:trace>
  <inkml:trace contextRef="#ctx0" brushRef="#br1" timeOffset="111783.99">11769 7049 0,'0'21'32,"0"0"-32,0 0 0,0 0 15,0 0-15,0 22 0,0-22 16,21 21-16,-21 85 15,21-42 1,-21-43 0,21-21-16,-21 1 0,0 41 15,0-84 32,0 0-47,0 0 16,0-22-16</inkml:trace>
  <inkml:trace contextRef="#ctx0" brushRef="#br1" timeOffset="112048.84">11853 7070 0,'0'21'31,"0"0"-31,21-21 15,22 42-15,-43-20 16,21-1-16,-21 0 0,21 0 16,0 0-16,-21 0 0,21 43 15,1-22 1,-22-21 0,0 1-1,0-44 16,0 1-31</inkml:trace>
  <inkml:trace contextRef="#ctx0" brushRef="#br1" timeOffset="112593.53">12255 7027 0,'-21'0'15,"0"22"-15,0-1 16,0-21-16,0 21 0,21 0 16,-43 0-16,22 0 0,-21 43 15,-1-22 1,22 1 0,42-43 30,1 0-46,-1-22 0,0 1 16,0 0-16,0 0 0,0-21 16,1 20-16,20-41 15,-42 42-15,21 0 16,-21-22 0,21 22-1,-21 42 1,0 0-16,0 1 15,0-1-15,0 63 16,0-41-16,0 20 16,0-42-16,0 22 0,0 20 15,0-42-15,0 106 32,0-84-17,0-22-15,0 0 0,0-42 63,21 0-48,-21 0-15</inkml:trace>
  <inkml:trace contextRef="#ctx0" brushRef="#br1" timeOffset="113030.14">12531 6879 0,'0'43'16,"0"-22"-16,0 0 15,0 0-15,-22 85 16,1 0-1,21-22 1,0-41-16,0-22 0,0 64 31,-21-64-31,21 21 0,0 22 16,21-43 15,22-21-15,-22 0-16,0 0 15,21 0 1,-21-21 0,22 21-16,-43-22 62,21 1-46</inkml:trace>
  <inkml:trace contextRef="#ctx0" brushRef="#br1" timeOffset="114200.47">12975 7112 0,'0'-21'32,"21"21"-17,0 0-15,1 0 16,-1 0-16,0-21 0,21 21 16,-21 0-1,1-21-15,-1 21 0,42 0 16,43-22-16,-64 22 15,-20 0-15,20-21 0,0 21 16,212-21 0,-127 21-1,85-21 1,-149 21-16,22 0 0,169 0 16,-148 0-1,-43 0-15,64 0 16,-63 0-16,21 21 0,-22-21 0,22 0 15,-1 21-15,1-21 0,0 0 16,84 21-16,-105 1 0,147-1 16,-168-21-1,20 0-15,-21 21 0,22-21 0,105 42 32,-42 1-32,-84-43 0,62 42 15,-62-42 1,20 21-16,128 21 15,-107-20 1,43 20-16,-105-42 16,20 21-16,0-21 0,43 42 15,-22-42 1,22 22 0,-64-1-16,22-21 0,-22 0 0,106 42 31,-43-21-31,-41 0 15,-22 1-15,0-22 16,-21 21 0,21-21-16,0 0 93,-21-21-77,0-1 0,0 1-16</inkml:trace>
  <inkml:trace contextRef="#ctx0" brushRef="#br1" timeOffset="116208.54">17357 6964 0,'0'0'0,"-22"-21"0,1 21 16,21-21-16,-21 21 31,0 0-15,21 21-1,0 21 1,0 0 0,63 22-16,-41-43 0,105 85 31,-43-21-16,1-22 1,0 1 0,-43-22-1,-21-21-15,0 0 32,-21 0-17,21-21-15,-21 22 31,-21-22-31,0 0 16,21 21-16,-21-21 0,0 0 16,0 0-16,-1 0 0,-20 21 15,21-21-15,-85 21 16,0 0 0,64 0-16,0 1 0,-128 20 15,64-21 1,43 0-1,21-21-15,20 21 0,-62 1 32,41-1-32,22 0 15,0-21-15,0 0 16,42 0 46,0 0-46,-21-21-16,21 0 0,22 21 16,-22-22-16,0 1 0,85-21 15,-64 21-15,1 0 16,105-43 0,-106 43-16,0 21 0,-20-21 0,105-43 15,-85 43 1,0 0-1,-21 21-15,1 0 0,-1-21 16,0 21 0,-42 0 109,21-21-125,-21-1 15,21 1-15,-22 21 0,1-21 16,0 0 0,0 0-16,0 0 0,0-1 15,-22 1-15,22 0 0,0-21 0,-106-43 31,106 85-31,-85-63 16,42 20 0,22 1-16,0 21 15,21 0 1,-1-1 0,1 22-1,0 0 16,21 22 1,0-1-32,21 0 0,0-21 15,1 21-15,-1 0 0,0-21 16,0 21-16,0 1 0,0-1 0,106 63 31,-21-20-31,-85-43 0,43 21 16,63 43 15,-106-43-15,0-20-16,-21-1 0,21-21 15,1 21 1,-22 0 0,-22-21 46,1 0-46,0 21-16,0-21 15,0 0-15,0 21 0,-1-21 16,1 22-16,0-22 0,0 21 16,-43 0-16,-20 0 15,-43 21 1,106-20-16,-64-1 15,43-21 1,20 0-16,22 21 16,-21-21-16,42 0 47,1 0-32,-1 0-15,21-21 16,22 0-1,-22 21-15,-21-22 16,21 22-16,107-42 16,-86 21-1,-42 0-15,22 0 0,-1-1 16,0 1-16,-21 0 0,22 0 16,-1-21-1,-21 20 1,-21 44 46,0-1-30,-21-21 14,0 0-14,0 0-32,0 21 0</inkml:trace>
  <inkml:trace contextRef="#ctx0" brushRef="#br1" timeOffset="118296.46">8340 12213 0,'21'21'46,"-21"1"-30,21-22-16,-21 21 0,42-21 16,-42 42-1,21-42-15,43 21 16,-43 0-16,43 1 16,-43-1-16,63 0 15,-62 0-15,62 0 16,-63-21-16,22 21 0,168 22 31,-84-22-15,22 21-1,-107-42-15,0 21 0,339 43 32,-338-64-32,126 42 15,-42-21 1,-64-21-16,43 22 15,402 41 1,-296-42 0,0 0-1,147 22 17,-274-43-32,0 21 0,232-21 15,85 21 1,-190-21-1,-64 0 1,-63 0-16,-22 0 0,22 0 16,127 0-1,-1-21-15,-62 21 16,-86-21-16,22 0 16,190-1-1,-190 1-15,42 21 16,-43-21-16,-20 21 0,-1 0 0,1 0 15,253-42 1,-147 21 0,-65-1-1,-41 1-15,-1 21 0,149-42 16,-85 0 0,-85 42-16,1-22 0,20 22 15,-20-21-15,-1 21 0,170-42 16,-43 0-1,-127 42-15,22-22 0,-22 22 16,22-21-16,126-42 16,-42 20-1,-105 22-15,20 0 16,-21 0-16,1 0 16,63-43-1,-85 43-15,0 21 16,-21-21-16,0 0 31,21 21 0,0 0-15,0 0 0,1 0-16,-22-21 15,0-1 1,0 1-16,-43 0 15,22 21-15</inkml:trace>
  <inkml:trace contextRef="#ctx0" brushRef="#br1" timeOffset="119319.14">8128 12277 0,'0'0'0,"0"-21"16,-21 21-16,0-22 15,21 1 1,0 0 0,21 21-16,0-21 15,42-21 1,22-1-16,-43 43 15,1-21-15,-1 0 0,0 0 16,1 0-16,-1 21 0,64-43 16,-43 22-1,-84 21 17,0 0-32,0 0 15,0 0-15,0 21 0,-22 0 16,22-21-16,0 22 0,-43 20 15,22-42-15,21 21 16,-21 0-16,-22 22 0,-21-1 16,64-21-16,0-21 15,0 21-15,0-21 0,0 0 16,21 21 0,0 1 15,21-1-16,0 0-15,-21 0 0,21-21 16,0 21-16,0 0 0,1 1 16,-1-1-16,0 0 0,64 64 15,-1-22 1,-41-21 0,-22-20-16,0-22 0,64 84 15,-43-41 1,0-22-1,-21-21-15,1 0 16,-1 0-16</inkml:trace>
  <inkml:trace contextRef="#ctx0" brushRef="#br1" timeOffset="119891.84">11028 12044 0,'-21'-42'15,"42"84"-15,-42-106 0,-1 43 0,1 0 0,0 0 16,21 0-16,-21 0 15,21 42 1,21 190 0,21-41-1,22 20 1,-64-63 0,21-63-16,-21-1 0,21 128 15,-21-43 1,0-85-16,-21 64 15,21-105-15,-21 20 0,0 43 16,21-43 0,0-63 15,0 0-31,0-1 0,0-20 16,21-21-16,0 20 15,-21 1-15</inkml:trace>
  <inkml:trace contextRef="#ctx0" brushRef="#br1" timeOffset="120663.4">11197 12002 0,'0'0'0,"-42"-85"16,42 64-1,0 0 1,21 21-1,0 0-15,21 0 0,107-22 32,-86 22-32,1 0 0,-1 0 0,106 0 15,-63 0-15,0 0 0,0 0 16,465 0 0,-338-21-1,0 21-15,-127 0 0,-21-21 16,274 0-1,-253 21 1,-21 0 0,-64 0-16,0 0 0,-21 21 15,0 0 1,0 0 0,0 1-16,0-1 0,0 85 15,0-22 1,0-41-16,0-22 0,0 21 15,0 0-15,0 1 0,0-1 0,0 85 16,0 21 0,21-21-1,-21-84-15,0-1 0,0 85 32,0 0-17,0-85-15,0-21 0,0 1 0,0-1 16,-42 42-1,-43-20 1,1-22-16,41-21 16,1 0-16,-148 0 15,105 21-15,-233-21 16,-190 0 0,64 0-1,317 0-15,-508 21 31,169 0-15,212 0-16,212-21 16,-22 0-16,22 0 0,0 0 15,63 0 1,0 0-16,0-21 16,0 0-16,22 21 0,-1-21 15,127-64 1,-126 43-16</inkml:trace>
  <inkml:trace contextRef="#ctx0" brushRef="#br1" timeOffset="120964.73">11409 12361 0,'0'0'16,"0"-21"-16,21 21 31,0 0-31,0 0 0,0 21 16,22 22-16,63 20 15,42 22 1,-106-43-16,0-21 16,1 22-16,-1-22 0,0 21 0,-20-21 15,62 64 1,-84-64-16,0 22 15,0-1-15,-21-42 16,0 0 0,21-21-1,0 0-15</inkml:trace>
  <inkml:trace contextRef="#ctx0" brushRef="#br1" timeOffset="121246.57">12171 12298 0,'0'0'0,"-21"21"15,-1 0-15,22 0 0,-21 1 0,-21-1 16,21 21-16,-85 64 16,21-43-1,-42 64-15,85-84 0,0-22 16,-64 106-1,42-64-15,43-63 16,21 22-16,21-22 31,0 0-31,1 0 0,-1-22 16,21 1 0,-21 0-16</inkml:trace>
  <inkml:trace contextRef="#ctx0" brushRef="#br1" timeOffset="121992.96">12340 12488 0,'21'-21'0,"-42"42"0,63-42 15,-63 21 17,21 21-32,0 1 15,0-1-15,-21 21 0,21-21 16,0 64-1,0-43-15,0 43 16,0-22-16,0-41 16,0-1-16,0 0 15,0-42 17,0 0-32,0-43 15,0 43-15,0-127 31,0 42-31,0 42 16,0 43-16,0 0 0,21 0 16,-21 0-16,0 0 0,21 21 15,22-22-15,-1 44 16,-42-1-16,42 21 16,-20-21-16,20 127 31,-21-42-16,-21-63-15,0-22 0,0 0 16,0 21 0,0-63 15,0 0-31,0 0 16,0-22-16,0-20 15,21 21-15,0-22 16,-21 43-16,22-21 0,-22-1 15,21 22-15,0-21 0,0 21 0,43-22 16,-43 43 0,0 0-16,0 64 15,-21 63 1,0-21 0,0-85-16,0 21 15,0 85 1,0-42-1,0-64 1,21-21 15,-21-42-15,0 20-16,0-20 0,21 21 0,1 0 16</inkml:trace>
  <inkml:trace contextRef="#ctx0" brushRef="#br1" timeOffset="122348.02">13187 12213 0,'0'0'15,"0"21"17,0 1-32,0-1 15,0 0-15,0 0 0,0 0 0,0 0 16,0 1-16,0 41 15,-43 1 1,43-22-16,-21-21 0,21 0 0,0 0 0,0 1 16,-21 83-1,21-62 1,0-1 0,21-42-16,0 21 15,1-21-15,-1 0 0,21 0 16,43 0-1,-43 0-15,0 0 0,-20-21 0,62 0 16,-20-21 0,-43 20-16,0 1 15,-21 0-15,0 0 0</inkml:trace>
  <inkml:trace contextRef="#ctx0" brushRef="#br1" timeOffset="130284.23">7239 7112 0,'0'-21'0,"-21"21"15,0 0 63,21-21 32,0 0-110,21-1 15,0 22-15,0-21 0,-21 0 16,42 21-16,-20-21 0,41-21 16,-42 20-16,85-41 15,-64 42-15,107-64 16,-86 43-16,106-64 15,-63 42-15,-21 1 0,359-170 16,-63 64 0,0 21-1,-254 105-15,22 1 0,316-64 32,-253 85-32,-127 0 0,63 21 15,-85-21-15,149-1 31,-149 22-15,-84 0 31,0 0-47,0 0 16,0-21-16,0 21 0,-1 0 15,1-21 1,0 21-16,21-21 0,-21 21 0</inkml:trace>
  <inkml:trace contextRef="#ctx0" brushRef="#br1" timeOffset="130729.19">10774 5080 0,'-21'0'0,"42"0"0,-64 0 16,22-21-16,21 42 31,-21 0-15,21 22-16,-21 62 15,21 22 1,-21 254 15,21-211-15,0-43-16,0 42 31,0-148-15,0 0-16,-21-21 46,21-21-46,0 0 0,0 0 16,0 0-16,0 0 0,0-22 16,0 22-16,0-42 15,0 20-15,0-20 16</inkml:trace>
  <inkml:trace contextRef="#ctx0" brushRef="#br1" timeOffset="131604.35">10668 5207 0,'0'0'0,"0"-21"0,0 0 16,0-22-16,0 22 15,0 0 17,21 21-32,21-21 15,1 0-15,-22 21 16,212-43-1,-85 22 1,-85 0-16,107 0 0,-64 0 16,444-43-1,-317 22 1,-149 21-16,86 0 16,-86-1-16,-20 22 0,169-42 15,-106 21 1,-64 0-1,-42 21-15,1 0 0,20 0 16,-21 0-16,0 0 0,0 0 31,-21 21-31,0 0 0,22 0 16,-22 0-16,0 1 0,0 20 0,0 43 16,42 20-1,-42-62-15,21 20 16,0-20-16,-21-22 15,21 127 1,-21-42 0,0-22-16,0-62 15,0 20-15,0 0 0,-21 85 16,0-84 0,0 20-1,21-42-15,0 0 0,-21 1 16,0-1-1,-1 0 1,1 0-16,0 0 0,0-21 16,-21 0-16,20 21 0,-62-21 15,-1 22 1,43-22-16,-22 0 0,22 0 0,-127 21 31,42-21-31,42 0 0,0 0 16,-105 21-16,84-21 0,0 0 15,-381 42 1,254-42-16,149 21 16,-22-21-16,-42 0 15,84 0-15,-169 22 16,128-22 0,83 0-1,1 0 1,42 0 15,1-22-15,-1 22-16,63-42 15,-62 21-15,41 0 0</inkml:trace>
  <inkml:trace contextRef="#ctx0" brushRef="#br1" timeOffset="131928.85">10943 5398 0,'0'0'0,"-21"0"0,0 0 16,21-22-16,21 1 31,0 21-31,0 0 0,0 0 0,22 0 16,-22 0-16,21-21 0,128 21 15,-107 0 1,22 0 0,-64 0-16,0 0 0,-42 0 31,0 0-16,-43 0-15,43 21 16</inkml:trace>
  <inkml:trace contextRef="#ctx0" brushRef="#br1" timeOffset="132289.64">11197 5398 0,'0'0'0,"0"21"0,0 0 15,0 0-15,0 0 16,0 0-1,-21-21-15,21 22 0,0-1 0,0 0 0,0 0 16,0 21 0,0-20-16,0-1 0,0 21 15,0-21-15,0 0 0,0 64 32,0-64-32,0 0 0,-21 22 15,0-43 1,-43 21-1,22-21-15,21 0 0,-1 0 16,1 0-16,0 0 0,0 0 16,-64-21-1,64 0 1,21-1-16,0 1 16,0 0-16,21 21 15,0-21-15,22 0 16,20 0-1</inkml:trace>
  <inkml:trace contextRef="#ctx0" brushRef="#br1" timeOffset="132825.35">11832 5398 0,'21'-22'0,"-42"44"0,42-65 0,0 43 15,-21-21-15,0 0 16,-21 0 0,0 21-16,0 0 0,-21 0 15,-22 21 1,1 21 0,20 64 15,43-64-16,0-20-15,64-1 16,42 42 15,-22-42-15,-84 1 0,21 20-16,-63 0 31,-21 1-16,20-22-15,-63 0 16,-21 0 0,106-21-16,-42 0 15,20 0 1,22 0-16,21-21 16,-21 21-16,42 0 62,0-21-62,1 21 0,-1-21 16</inkml:trace>
  <inkml:trace contextRef="#ctx0" brushRef="#br1" timeOffset="133330.04">11896 5419 0,'0'0'0,"0"-21"31,-22 21-15,22 21-1,-21-21-15,0 21 0,0 0 16,21 0-16,-21 22 15,0-22-15,21 0 0,0 85 16,0-64 0,0-21-16,0 22 15,21-43-15,0 0 0,21 0 32,-21 0-32,64 0 0,-43 0 15,-20-22-15,-1 22 16,63-63-1,-62-22 1,-22 22-16,0 42 0,0-1 16,-43-62-1,22 63-15,0 21 16,0 0-16,-43-22 16,43 22-16,-64 0 15,64 43 1,21-22-1,0 0-15,0 0 16,21-21 0,1 0-16</inkml:trace>
  <inkml:trace contextRef="#ctx0" brushRef="#br1" timeOffset="133616.01">12298 5292 0,'0'21'31,"0"0"-31,0 0 0,0 0 16,-21 1-16,21-1 0,0 85 31,-22-43-31,22-42 0,0 43 15,0-43 1,0 0 0,22-21 15,-22-21-15</inkml:trace>
  <inkml:trace contextRef="#ctx0" brushRef="#br1" timeOffset="133876.88">12319 5334 0,'0'0'0,"21"0"31,0 0-31,0 0 16,1 21-16,41 85 15,-42-64 1,0 22-1,22-1 1,-43-41 0,21-22-1,0 0-15,-21-22 32,0 1-32</inkml:trace>
  <inkml:trace contextRef="#ctx0" brushRef="#br1" timeOffset="134120.17">12763 5165 0,'0'0'0,"0"-21"32,0 42-17,-21 0-15,21 0 0,-42 21 16,42-20-16,-21 41 15,21-21-15,-21-20 0,-22 105 16,22-106 0,21 21-16,0 0 15,0-20-15,0-1 16</inkml:trace>
  <inkml:trace contextRef="#ctx0" brushRef="#br1" timeOffset="134964.37">13377 5271 0,'0'-22'15,"21"1"1,1 21-16,-1 0 16,0 0-16,21 0 15,43 0 1,105 0 15,-20 0-15,-107 0-16,170 0 0,233 43 31,42 20-15,-233-21-1,381 64 1,-317-42-1,-149-22 1,255 106 0,-318-105-1,-43-1-15,-41-21 16,-22 0-16,42 22 0,-41-22 16,20-21-16,-21 21 0,21 21 15,1-21 1,-1-21-1,-42 22-15,42-22 32,-42 21-17,22-21 1,-1 21-16,21-21 16,-42 21-1,21-21 1,-21-21 15,0 0-15,0 0-16,-21-1 15,21 1-15</inkml:trace>
  <inkml:trace contextRef="#ctx0" brushRef="#br1" timeOffset="135496.31">17801 5546 0,'0'0'15,"0"-21"-15,-42-1 32,42 1-32,0 42 31,0 1-31,21-22 15,0 21-15,0 21 0,0-21 16,1 0-16,41 85 16,-21-21-1,-20-43-15,-1-21 0,0 1 16,-21-1-16,21 21 0,-21-21 16,21 0-16,-21 22 15,21-22 1,-21 0-1,-21-21 1,0 0-16,0 0 0,-21 21 16,20-21-16,-41 0 15,42 21-15,-22-21 0,-126 43 32,106-43-32,-86 42 15,22-21-15,85 0 16,-64 1-1,64-22 1,42 21-16,-21-21 0,0 0 16</inkml:trace>
  <inkml:trace contextRef="#ctx0" brushRef="#br1" timeOffset="136868.67">17780 13081 0,'0'0'16,"21"0"-16,0 0 0,-21-21 0,-21 21 62,21 21-46,-21 0 0,0 0-16,0 1 15,-22 20-15,1 21 16,21-41-1,-85 83 1,0 1-16,64-63 16,-43 20-16,43-21 15,-1-20-15,-168 126 16,-1-42 0,149-64-16,-86 21 15,65-20-15,-1-22 0,-317 169 31,148-105-15,85-21-16,63-22 0,-85 21 16,107-41-16,-22-1 0,-381 106 31,381-106-31,-84 21 16,-107 22-1,1-1-15,190-63 0,-423 85 31,148-64-15,127 0 0,-212 0 15,297-21-15,21 0-16,63 22 15,0-22 16,64 0-31,0 0 16</inkml:trace>
  <inkml:trace contextRef="#ctx0" brushRef="#br1" timeOffset="137364.38">10372 14415 0,'0'0'0,"-22"-22"0,1 1 0,-42-21 32,63 21-17,0 63 1,0 170-1,-21-43 1,-1 22 0,22-128-16,0 276 31,0-128-15,0-62-1,0-22 1,0-149 31,22 1-47,-1-42 15,-21-22 1,21 43-16</inkml:trace>
  <inkml:trace contextRef="#ctx0" brushRef="#br1" timeOffset="138177.43">10372 14626 0,'0'0'0,"0"-42"16,0-85 0,0 63-1,0 22 1,42 21 0,0 0-1,64 21 1,-64-21-16,22 21 0,63 0 15,-42 0-15,274-22 16,-41 22 0,-212 0-16,211-21 15,-211 21-15,296-42 32,-148 21-32,-169 21 0,63 0 15,-84 0-15,-1 0 16,128 0-1,-128 0 1,-42 0-16,0 21 16,-21 0-16,22-21 15,-22 21-15,0 22 16,21 62 0,-21-83-16,0 126 15,0-42 1,0-64-16,0 0 0,21 43 15,0-43-15,-21 1 0,42 105 16,-20-106-16,-1 43 16,0-43-16,0 43 15,-21-43-15,21 43 32,-21-43-32,-63 0 15,42-42-15,-1 0 0,-20 22 16,-64-1-1,22-21-15,-149 21 16,169-21 0,-20 0-16,-276 21 15,148-21 1,-127 21 0,234-21-16,-22 21 0,-297 1 15,318-22-15,-84 0 16,-1 21-1,86-21-15,20 0 0,0 0 0,-275 0 32,297 0-32,-43 0 15,21-21 1,64 21-16,42 0 16,1 0-1,41 0 1,43 0-1,-64-22-15,22 1 0,-22 0 0</inkml:trace>
  <inkml:trace contextRef="#ctx0" brushRef="#br1" timeOffset="138550.2">10583 14838 0,'0'0'0,"-21"-21"0,0 21 0,0 0 16,21-21-1,21 21 16,0 0-31,21 0 0,-20 0 16,105 0-16,-85 0 16,0 0-16,43 0 0,-43 0 15,1 0-15,62 0 16,-62 0 0,-64 0 15,-1 0-31,1 0 0,-21 0 15</inkml:trace>
  <inkml:trace contextRef="#ctx0" brushRef="#br1" timeOffset="138898">10901 14796 0,'0'21'16,"-21"-21"0,21 42-1,0 0 1,0 1-1,21-22-15,-21 21 0,21-21 0,-21 1 16,42 83 0,-42-41-1,0-1-15,0-41 16,0-1-16,-63 63 16,42-84-16,-22 22 15,-20-22 1,42 0-16,-1 0 0,1 0 0,-42 0 15,-1-22 1,64 1 0,-21 21-16,42 0 47,0-21-47,-21 0 0,22 21 0,-1-21 15,0 21-15</inkml:trace>
  <inkml:trace contextRef="#ctx0" brushRef="#br1" timeOffset="139406.16">11769 14838 0,'0'-21'15,"-64"21"1,43-21-16,0 21 16,0 0-16,-1 0 0,-20 0 0,21 0 15,-43 21-15,22 21 16,-21 0 0,63-20-16,0-1 15,0 42 1,0-42-1,63 43 1,22-22-16,-64-21 0,0-21 16,106 64-1,-106-22 1,-21-21 0,-42 1-1,21-22-15,-149 42 16,86-21-1,20-21 1,43 0-16,0 0 0,0 0 31,42 0 1,0 0-32,0-21 0,0 0 15,43 0-15,-43 21 16,0-22-16</inkml:trace>
  <inkml:trace contextRef="#ctx0" brushRef="#br1" timeOffset="139863.9">12171 14838 0,'0'0'16,"-21"0"-1,-1 21 1,1 0-16,0-21 0,-64 85 16,64-43-1,0 43 1,21-64-16,0 0 0,0 22 16,0 20-1,42-42-15,1 0 16,-22-21-16,21 0 0,43 0 31,-64 0-31,21-21 16,1-42-16,-43 42 15,21-22-15,-21-63 16,0 85-16,0-21 16,-64-43-1,43 64-15,-85 0 16,64 21-1,0 21 1,42 0-16,-21-21 0,21 21 0,0 1 16,21-22 15,0 0-31,0 0 0</inkml:trace>
  <inkml:trace contextRef="#ctx0" brushRef="#br1" timeOffset="140143.1">12615 14774 0,'0'22'31,"0"-1"-31,0 0 16,0 0-16,0 0 0,0 0 15,0 1-15,0-1 0,0 63 16,0 22-1,0-85-15,0 1 0,0 41 16,0-42-16,0 0 16,-21 22-16,21-64 47,0-1-47,-21 1 15,21-21-15</inkml:trace>
  <inkml:trace contextRef="#ctx0" brushRef="#br1" timeOffset="140559.93">12573 14901 0,'0'-21'0,"0"42"0,0-63 0,21 42 47,-21 21-47,21 0 15,0-21-15,-21 22 0,43 20 16,63 148 15,-64-126-15,-21-43-16,0 21 0,0 1 15,22-22 17,-43-42-17,0 0 1,-21-43-1,-1-21-15,22 22 16,0 21-16,0-1 16,0-84-1,43 64-15,-43 42 16,21-1-16,0 22 16,-21-21-16,21 21 0,-21-21 31,-21 21-31,-42-21 15,41 21-15</inkml:trace>
  <inkml:trace contextRef="#ctx0" brushRef="#br1" timeOffset="141343.98">10626 15346 0,'0'21'31,"-22"-21"-31,-20 0 16,21 0 0,0 0-16,0 0 0,-22 0 0,1 0 15,21 0-15,-127 0 16,63-21-1,21 21-15,-41-21 16,41 0-16,1-1 0,-1 1 0,1 21 16,-22-42-16,21 21 0,1 0 0,-64-22 15,63 1-15,-147-64 16,20 0 0,107 64-16,20 0 0,1-1 15,-128-84 1,85 43-16,-63-22 15,127 63-15,-1 22 16,-63-42 0,43 42-16,42-1 0,-43 1 15,64 0 1,-21 21-16,0 0 16,21-21-16,-21 21 31,0 0-16,-1 0-15,1 0 16</inkml:trace>
  <inkml:trace contextRef="#ctx0" brushRef="#br1" timeOffset="141960.04">7810 14076 0,'0'0'0,"-21"0"16,0-21-1,0 0 1,0 21-16,0 0 16,-1 0-1,22 21-15,0 21 16,0 22-1,0-43-15,0 21 0,0 0 0,0 170 32,0-85-17,0-42-15,0-22 16,0-42 0,0-42 15,0 0-31,0 0 15,0 0-15,0-22 0,0 22 16,0-42-16,0 20 0,0 1 16,0-21-16,0 20 15,0 1-15,0-64 16,0 43 0,0 41-16,22 1 0,-22 0 15,0 0-15,21 21 0,21-21 16,0 0-1,-20 21 1,20 0-16,-21 0 0,0 0 0,22 0 0,41 0 16,-20 21-1,-43 0-15,42 0 16,-41 0-16,-1 0 0,42 1 31,-42-1-31,1-21 31</inkml:trace>
  <inkml:trace contextRef="#ctx0" brushRef="#br1" timeOffset="153984.96">7324 6329 0,'0'21'16,"-22"-21"31,22-21-47,0 0 0,-21 21 15,21-21-15,0-1 16,0 1-16,0 0 16,0 0-16,21-21 0,1 20 0,-1-41 15,21 21 1,-21 20-16,170-168 16,-128 126-16,85-63 15,128-42 1,316-148-1,-147 126 1,42 22 0,-318 126-16,0 1 0,487-85 31,-507 127-31,126-42 0,-42 42 16,-149 0-16,64 0 15,-84 0-15,-22 0 0,85 0 31,-148 0 32</inkml:trace>
  <inkml:trace contextRef="#ctx0" brushRef="#br1" timeOffset="154350.75">11684 3895 0,'0'42'31,"0"-21"-31,0 64 16,21 42-16,-21-85 15,0 1-15,0-1 0,0 0 16,0 22-16,0 84 16,0-63-1,0-43-15,0-21 16,0 0-16,21-21 15,0 0 1,1-21-16,-1 0 0,-21 0 16,21 0-16,0-1 0,0 1 0</inkml:trace>
  <inkml:trace contextRef="#ctx0" brushRef="#br1" timeOffset="154938.41">11747 3789 0,'0'0'0,"-21"-21"0,42 0 31,1 21-31,20 0 0,0 0 0,1 0 16,41 0-16,86-22 16,126 22-16,-190 0 15,0 0-15,21 0 16,-22 0-16,22 0 0,403-21 15,-255 0 1,21 21 0,-42-21 15,-190 21-15,-22 0-16,-42 21 15,0 0-15,0 43 16,-42 20-1,-1 43 1,43-63-16,0-22 16,0 170-1,0-85 1,0-64-16,0-20 16,0-1-16,0 64 15,0-43 1,0-41-16,-42 20 15,0-42-15,-1 21 0,-168 21 16,-65-42 0,-62 0-1,211 0-15,0 0 0,-170 0 16,86 0 0,168 0-16,22-21 15,-21 21-15,21-21 0,0 21 0,-22-63 31,22-1-31,21 43 16</inkml:trace>
  <inkml:trace contextRef="#ctx0" brushRef="#br1" timeOffset="155642.2">12277 4022 0,'0'0'0,"0"-21"0,-22 21 0,22 21 31,-21 0-31,21 0 0,-21 0 16,21 22-16,0-1 0,-42 64 16,21 0-1,21-85-15,-22 21 0,1 22 31,21-43-31,0 0 0,0 0 16,21-21 15,1-21-31,-1 0 16,0 0-16,0-1 16,0 1-16,43-42 15,-43 42 1,0 21-16,-21 21 15,0 0-15,0 0 16,0 0-16,21 22 16,0-1-1,-21-21-15,22 0 0,-1-21 0,0 0 16,0 0-16,21 0 16,43 0-1,-43 0 1,64-63-1,-63 20-15,-22 22 0,0-21 16,-21 21-16,21-22 0,21-211 31,-20 191-15,-22 42-16,0 0 16,0 42-1,-43 42 1,43-42-16,-42 85 15,21-63-15,21-1 0,-21 106 32,21-84-17,21-22 1,63-42 0,-84-21-1,0 0-15</inkml:trace>
  <inkml:trace contextRef="#ctx0" brushRef="#br1" timeOffset="156568.26">12658 4339 0,'0'0'0,"21"0"16,0 0 0,0 0-16,21 0 15,-20 0-15,-1 0 0,85-21 16,-64 21-16,43-21 15,20 21 1,-62-21-16,-22 21 0,64 0 16,-64-21-1,-21 42 1,-21-21-16,-1 21 0,-20 21 31,0 22-31,42-22 16,0-21-1,0 0 1,0-42 31,0 0-47,0 0 16,21 0-16,0 0 0,-21-1 15,0 1-15,21 0 0,22 0 16,-22 0-1,0 21 1,-21 21-16,21 0 0,-21 21 16,21 1-1,-21-22-15,0 21 16,0-21 0,21-21-1,1-21 1,-22 0-1,0 0-15,21 21 0,0-21 0,0 0 16,0-22 0,0 22-16,22-64 15,-1 64-15,-42 0 16,21 63 0,-21 43-1,0-64-15,0 0 16,0 1-16,0 41 15,0-42 1,21-21 0,1 0-16,-1 0 0,42-42 15,-20 21 1,-22 0-16,0-1 0,21-20 16,-21 21-16,43-106 31,-43 42-31,-21 22 15,-21 63 17,0 21-32,-22 42 0,22-20 15,0-1-15,21-21 16,0 22-16,-42 62 16,42-41-1,0-22 1,0-21-16,63-21 31,-20 0-31</inkml:trace>
  <inkml:trace contextRef="#ctx0" brushRef="#br1" timeOffset="156792.23">14097 4085 0,'-21'43'16,"21"-22"-16,0 0 0,-21 21 0,-22 85 31,43-84-15,0-22-16,0 21 0,0-21 16,0 0-16,0 1 15,21-22 1,1 0-1,-1 0-15</inkml:trace>
  <inkml:trace contextRef="#ctx0" brushRef="#br1" timeOffset="157430.51">14817 4318 0,'-85'-42'16,"64"21"-16,21-22 15,0 22 1,21 21-16,0 0 0,21 0 0,1-21 15,168 21-15,-105 0 16,-21 0-16,42 21 0,-21 0 16,148 22-16,-106-22 15,0 21-15,360 85 16,0 64 0,-148-43-16,-212-64 15,21-20-15,424 253 16,-466-253-16,106 63 15,-85 0 1,-84-85-16,-1 1 0,43 105 16,-85-85-1,-21-42 1,-21-21 0,21-21-1,0 0-15,0 0 0,0 0 16,0 0-16,0-1 15,-21-20-15</inkml:trace>
  <inkml:trace contextRef="#ctx0" brushRef="#br1" timeOffset="157719.35">18902 5503 0,'-21'0'16,"42"0"-16,-42 22 15,21 41 16,63 1-15,-21 20-16,85 22 31,-105-64-15,-22-20-16,-43-22 31,22 0-31,0 0 16,-21 21-16,-64-21 15,-21 42 1,-21 0 0,126-20-16</inkml:trace>
  <inkml:trace contextRef="#ctx0" brushRef="#br1" timeOffset="159025.16">18923 14076 0,'0'0'0,"21"-21"0,0 0 0,0 21 0,1-22 16,20 1-16,-42 0 0,21 21 15,0 0 1,-42 0 15,0 21-31,21 0 0,-21 1 0,0-22 16,-1 42-16,1 0 16,-42 64-1,20-85-15,22 22 0,-42 62 16,42-62-16,-22 20 0,-20 43 0,20-64 15,1 22-15,-148 211 16,-43 21 0,63-84-1,-20 21 1,126-170-16,-274 255 16,147-191-1,85-42-15,1-22 0,-128 85 16,127-84-16,-42-1 0,-254 149 31,84-85-31,170-64 0,-21 1 0,-466 169 16,296-127-1,170-64-15,-1 21 16,-528 86 0,126-86-1,170-63 1,212 0-16,-1 0 0,-190 0 0,191-21 15,-1-21-15,-740-191 32,740 169-32,-169-63 0,191 64 0,-381-149 15,-128-63 1,403 148 0,-317-191-1,274 128 1,233 126-16,-20 1 15,20-1-15,0 1 0,-296-191 32,318 212-32,-43-64 15,64 42-15,42 43 16,0-85 0,0 64-1,0 21-15,0 0 0,0-1 16,0 1-16</inkml:trace>
  <inkml:trace contextRef="#ctx0" brushRef="#br1" timeOffset="159457.45">6879 14796 0,'0'0'0,"0"-22"0,21 1 0,-21 0 31,-21 21 1,0 21-32,-21-21 15,20 21-15,-126 22 16,0 20-16,85-63 16,20 21-16,-105 22 15,63-43 1,43 0-16,21 0 15,0 0-15,21-21 0,-21-1 16,21 1-16,0-21 16,0 21-16,0 0 0,0-1 15,21 44 1,0-1-16,0 0 16,0 64-16,64 84 15,-64-106-15,0 22 0,22-21 16,20 63-16,43 21 15,-64-106-15,106 43 16,-84-64-16,-1 0 16,1 0-16,-1 0 0</inkml:trace>
  <inkml:trace contextRef="#ctx0" brushRef="#br1" timeOffset="160006.14">11790 16679 0,'-43'-42'0,"86"84"0,-107-126 0,22 63 0,21-22 16,0 1-16,-43-22 15,1 64 1,41 0-16,22 22 0,-21-1 16,0 21-16,0 0 0,0 212 15,21 0 1,-21-84 0,21-86-16,0 1 0,-85 402 31,43-318-16,-1-21 1,22-126-16,21 41 16,0-42-16,0-42 15,64-42 1,-64 20 0,21 1-16,0-64 0,0 64 0</inkml:trace>
  <inkml:trace contextRef="#ctx0" brushRef="#br1" timeOffset="160645.06">11451 16912 0,'0'0'0,"0"-84"0,0 20 16,0 1-16,0 20 0,0-84 15,0 85 1,42 42 15,-20 0-31,20 0 0,0 21 16,85-21-16,127 0 15,-169 0-15,42-21 16,233 0 0,-233 0-16,169 21 0,106-22 15,-275 22 1,-21 0-16,233-21 16,-255 21-16,-41 0 15,-1 0 1,-21 0-16,-21 21 31,0 1-31,0-1 16,0 0-16,-21 85 15,-21-22 1,42-41-16,-21-1 0,21 0 16,0 1-16,0 20 0,0 170 15,42-64 1,-21-105-16,21 63 15,-20-85-15,-1 22 16,63 126 0,-62-84-16,-22-42 15,0-43-15,-22 0 16,-126 42 0,-42-41-1,105-22-15,-105 21 0,84-21 16,-21 0-16,-148 0 15,126 0-15,1 0 0,-466 42 16,487-21 0,-254 22-1,254-22-15,-84-21 32,126 0-17,85-64-15</inkml:trace>
  <inkml:trace contextRef="#ctx0" brushRef="#br1" timeOffset="161358.95">12086 16955 0,'0'0'0,"0"-22"0,-21 22 15,0 0 1,0 0-16,21 22 0,-22-1 16,1 0-16,-21 85 15,42-85-15,-21 21 0,-22 85 16,1 21 0,0-84-1,21-43-15,21 0 16,-22 0-1,22-42 1,0 0-16,0 0 16,0 0-16,43-64 15,-22 22 1,21-22-16,-21 85 0,1 0 16,20 0-1,-21 21-15,106 127 16,-42-21-1,-64-84 1,42 20 0,43-63-1,-85-21-15,1 21 16,41-64 0,-42 43-16,0-21 0,1 21 0,-1-85 15,-21-21 1,0 42-1,0 43-15,0 0 0,0 20 0,-21-41 32,-1 63-32,22 21 0,-21 0 15,21 43-15,0-22 16,0 106 0,0-21-1,0-63-15,0-43 16,0 0-16,21 64 15,22-85 1,-22 0 0,0-21-16,-21-1 0,0 1 15,0-21-15,0 0 16</inkml:trace>
  <inkml:trace contextRef="#ctx0" brushRef="#br1" timeOffset="162375.29">12255 17314 0,'0'22'32,"22"-22"-32,-1 0 15,21 0-15,0 0 0,-20 0 16,62 0-16,-41 0 16,41-43-1,43 1 1,-63 21-1,-43 21-15,0 0 0,21-21 16,-20 21-16,-22 21 16,0 42 15,0-42-31,0 22 0,0 41 31,21-20-15,-21-22-1,0-63 17,0 0-32,0 0 0,0-43 31,0 1-31,0 42 16,0-1-16,0 1 15,0 0-15,21 21 16,21 21-1,-21 0-15,-21 1 16,22-1-16,-1-21 0,21 84 16,-42-62-16,21 20 15,0-21 1,1-21 15,-22-21-31,0 0 0,0 0 16,0-1-16,21 1 0,21-85 31,-21 85-31,-21 0 0,21 0 16,1 0-16,-22 0 0,21 21 0,21 42 31,-42 0-31,0-21 16,0 1-16,0-1 0,21 0 0,-21 0 15,0 64 1,0-64-1,0 0-15,0 0 16,21-21-16,1 0 0,-1 0 31,0 0-31,-21-21 16,0 0-16,21-21 16,0 20-16,-21 1 0,64-127 31,-22 63-16,-21-42-15,-21 85 0,21-43 16,-21 64 0,0 42-1,0 22 1,0 63-16,0-85 16,0 21-16,0 85 15,0-63 1,0-43-16,0 0 0,0 21 15,0-21-15,0 1 0,0-1 16,43 0 0,-1-21-1,-42-21-15,21 0 0,-21-1 16,21-20-16,1 0 16</inkml:trace>
  <inkml:trace contextRef="#ctx0" brushRef="#br1" timeOffset="171939.7">18923 593 0,'0'0'0,"0"-21"0,0-1 0,21 22 16,-21-42-16,0 21 0,0-21 16,0 20-16,0 1 0,0-63 31,0 41-31,0 64 31,0 1-15,0-1-16,0 21 0,0-21 0,0 22 15,0-1-15,0 0 16,0 1-16,-21-1 0,-85 212 31,43-106-31,41-127 0,22 43 16,-42 20 0,42-105 30,21 0-46,0 0 0,-21 0 0,22 0 16</inkml:trace>
  <inkml:trace contextRef="#ctx0" brushRef="#br1" timeOffset="172238.73">18986 360 0,'0'-21'0,"0"42"0,0-63 16,0 20-1,22 22 1,-22 22-16,0 83 16,21-41-1,0 21 1,-21-43-16,0 0 0,0 128 16,0-65-1,0-20 1,0-64-16,-21 43 31,21-43-31,-21-21 16,21-21-1,-22-22 1,1 43-16,21-42 0</inkml:trace>
  <inkml:trace contextRef="#ctx0" brushRef="#br1" timeOffset="172439.62">18754 762 0,'0'0'0,"-43"0"16,-20-21 0,84 21 15,0 0-31,0 0 0,0 0 16,22-21-16,41 21 15,22 0 1,-85 0-16,85 0 15,-85 0 1,1 0-16</inkml:trace>
  <inkml:trace contextRef="#ctx0" brushRef="#br1" timeOffset="172834.41">19240 677 0,'0'-42'31,"22"21"-15,-1 21 0,0 0-16,0 0 0,0 0 15,0 21 1,1 0-16,-1 22 16,21 41-16,-42-20 15,21-43-15,-21 21 0,0 43 16,0-43-1,0-21-15,-21-21 16,0 0 0,0 0-1,21-21-15,0 0 0,0 0 16,0-21-16,0 20 0,0-20 16,21-64-1,21 43 1,-21 20-1,1 43-15,-1-21 0,42 21 16,-20-21 0,20 21-16</inkml:trace>
  <inkml:trace contextRef="#ctx0" brushRef="#br1" timeOffset="173605.49">20002 572 0,'-42'0'32,"21"0"-32,0 0 0,-43 84 31,43 1-15,21 0-1,-21-64-15,21 21 0,0-21 0,0 0 16,21 64-1,0-64-15,22 0 16,-1-21-16,-21 0 16,0 0-16,0 0 0,64-63 15,-43 21 1,1 20-16,-22-20 0,0 0 16,0 21-16,-21-22 0,0 1 0,21-127 15,-21 84 1,0-21-1,0 85-15,0 0 0,0 0 16,0 42 0,-21 21-1,21-21-15,0 0 0,0 22 16,0 41 0,-21 1-1,21-64-15,0 85 0,-21-64 16,21-20-16,0 62 15,0-41 1,0-22 0,0-42 15,0-1-31,0 1 0,0-21 16,0 21-16,21 0 15,43-64-15,-22 21 16,-21 43-16,0 0 15,22 0-15,-22 21 0,21 0 0,22 0 16,20 21 0,-84 21-1,0-20-15,0-1 16,0 85 0,0-43-1,-21-21-15,0-20 0,21-1 16,-21-21-16,21 21 15,0-42 1,42 0 0,-42-1-16</inkml:trace>
  <inkml:trace contextRef="#ctx0" brushRef="#br1" timeOffset="173806.38">20976 614 0,'0'0'0,"-21"85"31,21-43-31,-21 0 0,0 1 16,21-22-16,0 0 16,0 0-16,-22 0 0,22 0 15,0 1 1,0-44-1,0 1 1</inkml:trace>
  <inkml:trace contextRef="#ctx0" brushRef="#br1" timeOffset="173985.29">20913 402 0,'21'0'62,"-21"21"-46,21-21-16</inkml:trace>
  <inkml:trace contextRef="#ctx0" brushRef="#br1" timeOffset="174301.15">21272 296 0,'0'22'32,"0"-1"-32,0 0 15,0 0-15,0 0 0,-21 22 0,21-22 16,-21 21-16,21-21 0,0 22 15,-21 20-15,0-21 0,0 22 16,21 42 0,-22-85-16,22 21 15,-21 22 1,21-43 0,21-21-1,1 0-15,-1 0 16,0-21-16,-21-22 15,21 43-15</inkml:trace>
  <inkml:trace contextRef="#ctx0" brushRef="#br1" timeOffset="174487.62">21124 656 0,'0'0'0,"21"0"31,1 0-31,-1 0 16,0 0-16,0 0 15,0 0-15,0-21 16,22 21-16</inkml:trace>
  <inkml:trace contextRef="#ctx0" brushRef="#br1" timeOffset="174892.89">21505 762 0,'0'0'0,"21"0"15,1 0-15,-1 0 16,0 0-16,0 0 15,0 0-15,0-21 0,1 21 0,-1-21 16,-21 0-16,21-1 16,-21 1-1,-21 0 1,0 21-16,-1 0 0,1 0 16,-63 21-1,41 0-15,22 1 16,0-1-16,-43 85 15,64-85 1,0 0-16,0 0 0,0 21 16,0-20-16,22-22 0,41 21 15,22-21 1,-64 0-16,64 0 16,-64-21-16,21 21 0</inkml:trace>
  <inkml:trace contextRef="#ctx0" brushRef="#br1" timeOffset="175136.51">22077 614 0,'-21'0'15,"-1"0"1,1 0-16,0 0 0,0 21 16,0 0-16,0 0 15,-1 1-15,22-1 0,-21 21 16,0 0-1,21 1-15,0-1 0,0-21 16,0 0-16,0 1 0,0-1 0,0 0 16,21-21-1,0 0-15,1 0 0,20 0 16,64-21 0,-43-43-1</inkml:trace>
  <inkml:trace contextRef="#ctx0" brushRef="#br1" timeOffset="176129.16">22310 339 0,'0'0'0,"21"-21"15,-21-22-15,0 1 0,0 21 16,0 0 0,-21 21-1,21 21-15,-22 0 0,22 0 16,-21 21-16,21-20 0,-42 105 15,21-43 1,21-41-16,-21 41 16,-1-41-16,22-1 0,0-21 15,0 21-15,0 1 0,0 63 16,22-64 0,-1-42-16,42 0 15,-42 0-15,22 0 0,41-21 16,1-43-1,-43 22 1,-20 0-16,-22 20 0,21-62 31,-21 63-31,0-1 16,-21 22 15,21 22-31,-22-1 0,22 0 0,-21 0 16,21 21-16,-21-20 15,21-1-15,0 21 0,0 64 16,0-64 0,42-21-1,64-21 17,-42-42-17,-43 21-15,0 0 0,0-43 16,-21 43-16,21 0 0,1-64 15,-1 64-15,-21-21 16,0 21-16,0 42 31,0 0-15,0 21-16,0-21 16,0 1-16,0 20 0,0-21 0,0 0 15,21 64 1,0-43-1,0-42 1,0 0 0,-21-21-16,0 0 0,22 0 15,20-43 1,-42 43-16,21-21 0,43-43 16,20 22-1,-63 41 1,1 22-16,20 22 15,-21 20 1,0-21-16,-21 21 16,0 1-16,0-22 0,0 0 15,0 43 1,0-22-16,-21-42 0,21 21 16,-21-21-16,21-21 31,0 0-16,0-22-15,0 22 16,0 0-16,0-21 0,63-22 16,-20 1-1,-43 42-15,21-1 16,0 1-16,64 0 16,-64 21-16</inkml:trace>
  <inkml:trace contextRef="#ctx0" brushRef="#br1" timeOffset="176524.45">23728 847 0,'42'0'15,"-21"0"-15,0 0 16,106-85-1,-63 43 1,-22-1 0,-21 22-16,-21 0 0,0 0 15,0 0-15,0 0 0,-21 21 16,-21 0 0,0 0-16,20 21 0,-20 21 15,0-21-15,21 0 0,-43 85 16,64-21-1,0-43 1,0-21-16,0 1 0,64 20 31,-1-42-31,-21 0 0,64 0 16,-63-21-16,-22 0 16,85-43-1,-64 22-15</inkml:trace>
  <inkml:trace contextRef="#ctx0" brushRef="#br1" timeOffset="176869.31">22140 275 0,'0'0'0,"21"0"16,22 0-1,-22 0-15,21-21 0,1 21 0,20-21 16,-21 21-16,22-21 0,-1 21 15,234-21 1,-213-1 0,-62 22-16,20 0 15,-21 0-15,-21 22 32</inkml:trace>
  <inkml:trace contextRef="#ctx0" brushRef="#br1" timeOffset="177582.45">23580 1651 0,'0'0'15,"21"-21"-15,0 0 0,-21 0 0,21-1 0,-21 1 16,0 0-16,21-21 16,-21 21-16,0-1 0,0 1 15,0 0-15,0-21 16,0 21-16,-21-1 16,0 22-16,-21 0 15,20 0-15,-62 22 16,41-1-16,1 21 15,21 0 1,21-20-16,42 126 16,85-42-1,-42-43 1,0 1 0,-64 41 15,-127-62-16,21-22-15,-21-21 16,64 0-16,0 0 0,-85-42 31,63-22-31,22-21 16,42 43-16,0 21 16,0-43-1,0 1 1,21 63-16,0-21 0,0 21 15,22-21-15,-1 21 16,-21 0-16,106 0 16</inkml:trace>
  <inkml:trace contextRef="#ctx0" brushRef="#br1" timeOffset="177860.43">23982 1376 0,'0'-21'0,"0"42"0,21-42 0,-21 42 47,0 0-47,0 21 0,-21-20 16,21-1-16,-21 21 0,21 0 16,-43 85-1,43-21-15,0-85 16,0 1-16,0-1 0,0 0 15,0 0-15,21-21 16,22 0 0,-22 0-1,0-21-15,-21 0 0,0-22 16</inkml:trace>
  <inkml:trace contextRef="#ctx0" brushRef="#br1" timeOffset="178582.29">23728 1630 0,'21'0'31,"21"0"-31,-21 0 16,106 0 0,0-21-16,-84 21 15,-1 0-15,64-43 16,-21 43-1,-85-21-15,21 21 16,-21 21 0,-21 1-1,21-1-15,0 0 0,-22 21 16,1-21-16,21 1 0,-21 41 16,21 1-1,21-43 1,0-21-16,43 0 31,-43 0-31,43-21 0,20-22 16,43-84 15,-106 64-15,1 20-16,-1 43 15,-21-21 1,0 42 15,0 1-31,-21-1 0,-1 42 16,22 1-1,0-43-15,0 21 0,-21 22 16,21-22-16,-21 127 16,21-84-1,0-21 1,0-43-16,0 21 0,-63 64 31,-22-64-15,-21-42-1,43-21 1,41 0-16,-20-43 16,-21 1-1,41 21 1,22 20-16,-21 1 15,21-21-15,0 21 16,0 0-16,43-43 16</inkml:trace>
  <inkml:trace contextRef="#ctx0" brushRef="#br1" timeOffset="178867.08">24934 1185 0,'0'0'0,"0"-21"16,21 0-16,-21 0 0,0 42 31,0 0-15,0 0-16,0 22 0,0-22 0,0 21 16,0 22-16,0 63 15,0-85-15,0 0 16,-21 85-1,-21-63 1,42-43-16,0 0 16,0 0-16,21-21 31,21-21-15</inkml:trace>
  <inkml:trace contextRef="#ctx0" brushRef="#br1" timeOffset="179234.24">25082 1651 0,'43'0'31,"-22"0"-31,0 0 16,0 0-16,0 0 0,1-21 16,-1 0-16,21 0 15,-21-1 1,0 1-16,1 0 0,-22 0 15,0-21 1,0 20 0,-64 22-1,43 0-15,0 0 16,-22 22-16,1-1 16,21 0-16,21 0 0,0 0 15,-21 0-15,21 1 0,0 41 16,0-42-16,0 22 15,21-22-15,0 0 16,0-21-16,0 21 16,43-21-1,-1 0-15,-63-21 16,22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3:43:05.8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3514 1439 0,'0'22'16,"21"-22"-1,0 0 1,0 0-16,0 0 15,22-22 1,-22 22-16,42-42 16,-42 21-16,22 0 15,-43 0-15,0-1 0,0 1 16,-21-21 0,-1 42-16,-62 0 15,63 0-15,-43 21 0,-63 21 16,64-20-16,-22 20 15,0 43 1,64-64-16,-21 63 31,42-20-31,21-43 16,0 0-16,0 0 0,0 1 16,22-1-16,105 63 15,-85-20 1,22-1-16,-64-41 15,-21-1-15,-42 85 16,-22-43 0,22-42-16,-64 22 15,22-1-15,41-42 0,-20 0 16,20 0-16,22 0 0,-21 0 16,-22 0-16,43 0 0,-21-21 15,21 0-15,-43-85 16,64 0 15,0 85-31,85-64 16,-22 64-1,86-43 1</inkml:trace>
  <inkml:trace contextRef="#ctx0" brushRef="#br0" timeOffset="497.71">4276 1461 0,'0'-22'0,"0"1"31,-22 21-31,1 0 0,0 0 0,-42 21 16,20 22-1,22-22-15,-42 64 16,41-43-16,1 0 0,0 22 0,-42 105 31,41-63-31,22-64 0,0 1 16,0 20-16,0-21 0,22-20 16,41 41-1,-21-63-15,64 0 16,-21 0-16,-43-21 15,106-64-15,-105 64 16,-1-21-16,85-149 16,-106 128-16,-21-107 15,0 107-15,-63-22 16,-107 1 15,43 84-15,106 0-16,-42 21 0,-22 63 31,64-20-31,21-1 16,0-41-16,106-22 31,-64 0-31</inkml:trace>
  <inkml:trace contextRef="#ctx0" brushRef="#br0" timeOffset="1065.45">5143 1397 0,'-21'0'32,"0"21"-32,21 0 0,-21 1 0,0-1 15,21 0-15,-21 21 0,-43 85 16,22 0-1,21-63-15,21-22 0,0 0 16,-22 1-16,1-1 0,21 64 16,0-64-1,0 1-15,0-22 0,0 0 16,0 0-16,0 0 16,0-42 15,0 0-31,0 0 0,0-22 0,0 22 15,0-21-15,21-43 16,-21 22-16,64-170 16,21 85-1,-64 105-15,0 1 16,21 21-16,-21-21 0,128-1 16,-107 43-16,21 21 15,22 64 1,-64-43-16,0 1 0,1 126 15,-22-21 1,0-105-16,0-1 16,0 0-16,-22 1 0,22-1 15,-42 43 1,21-43-16,21-21 16,0-42 15,0 0-31,-21 21 15,0-43-15</inkml:trace>
  <inkml:trace contextRef="#ctx0" brushRef="#br0" timeOffset="1295.31">4868 2011 0,'0'0'0,"-21"0"0,42-21 31,22 21-31,-22-21 0,0 21 0,42-22 16,-20 1-16,-1 21 16,85-42-1,21 0 1,-84 20-16,-22 1 16,-21 21-16,43-21 15,-43 0-15,0 0 16,0 21-16</inkml:trace>
  <inkml:trace contextRef="#ctx0" brushRef="#br0" timeOffset="1585.15">6032 1334 0,'0'0'0,"0"21"31,0 0-16,0 0-15,0 0 0,0 22 16,-21 20-16,21 85 16,0-105-16,-21 20 15,21-21-15,0 1 0,0-1 0,0 0 16,0 85 0,-21-42-1,21-21-15,0-43 16,0-42 15,0-1-15,0-20-16</inkml:trace>
  <inkml:trace contextRef="#ctx0" brushRef="#br0" timeOffset="1913.46">5905 1461 0,'0'0'15,"0"-22"-15,-21 1 0,21 0 16,0 0-16,0 0 0,0 0 16,43-1-16,-22 22 15,0 0-15,21 0 0,-21-21 16,22 21-16,63 0 16,-43 21-16,1 43 15,-43-43-15,-21 0 16,0 85-1,-64-21 1,-42-1-16,64-62 16,21-1-16,-64 21 15,22-21 1,63 0-16</inkml:trace>
  <inkml:trace contextRef="#ctx0" brushRef="#br0" timeOffset="17251.75">8255 1842 0,'-21'-22'32,"0"1"-1,-1 21-15,1 0-1,0 0-15,21-21 0,-21 21 0,0 0 16,0 0-16,-1 0 15,1 0-15,-21 0 16,0 0-16,20 0 16,1 0-16,0 0 15,0 21-15,0-21 0,0 0 16,42 0 46,0 0-62,0 0 0,21 0 16,-20 0-16,41 0 0,-21 0 0,107-21 16,41 0-1,-105 21-15,148-21 16,-149 0-16,234-1 31,-128 1-15,-63 0-16,-63 21 0,-1 0 15,212-42 1,-169 42 0,-21 0-1,-64 0-15,0 0 16,22-21 0,-65 21 30,1 0-30,0 0-16,0 0 0,0 0 16,-22 21-1,22-21-15,0 0 0,0 0 16,-43 0-16</inkml:trace>
  <inkml:trace contextRef="#ctx0" brushRef="#br0" timeOffset="17821.45">8276 1820 0,'0'0'0,"-21"0"16,42 0 62,0 0-78,0 0 0,1 0 0,20 0 15,0 0-15,1-21 16,189 0 0,1 0-16,-148 21 15,-22-21-15,170 0 16,-148 21-16,148-22 16,-85 22-1,-63 0-15,-1 0 0,170-21 16,-148 0-1,21 21 1,-106-21-16,0 21 0,22 0 16,-22 0-1,-21-21 17,-21 21-1,0 0-16,-1 0-15,22-21 16</inkml:trace>
  <inkml:trace contextRef="#ctx0" brushRef="#br0" timeOffset="18375.14">10118 1312 0,'-22'-21'15,"1"21"1,21 21 15,0 1-31,0-1 16,21 0-16,1-21 0,-1 21 15,0 0-15,21 0 0,-21-21 0,22 22 16,63 20 0,-43-42-1,-21 21-15,1-21 0,20 0 16,-42 0-16,22 0 0,41 21 16,-62-21-1,-1 0 1,-21 21-1,0 1 1,-21-22-16,-22 42 16,1-42-16,-22 63 0,-63 22 15,-148 84 17,127-63-32,21-21 15,85-43-15,-64 43 31,106-64-15,21-21 15,64-42-15</inkml:trace>
  <inkml:trace contextRef="#ctx0" brushRef="#br0" timeOffset="19246.2">12509 1355 0,'0'0'0,"0"-21"0,22 21 16,-22-22 15,-22 22-31,1 0 0,0 0 16,-21 0-16,-22 0 15,22 0-15,0 0 0,-22 0 16,22 0-16,-1 0 0,-20 0 0,-85 22 15,63-22 1,64 21-16,-21-21 0,-22 21 16,22 0-16,21 0 0,-64 43 15,64-43 1,-22 64-16,43-43 0,0 43 16,0-22-16,0-21 15,0 170 1,0-106-16,0-43 15,0 43-15,0-42 16,0-1-16,0 234 16,0-149-1,0-42 1,0-64-16,0 0 0,0 106 16,0-105-16,0 63 15,0-64-15,0-21 16,22 0-16,-22 0 0,21 22 15,0-43 1,0-21 0,-21-1-16,42-105 15,-42 85-15,0-21 16</inkml:trace>
  <inkml:trace contextRef="#ctx0" brushRef="#br0" timeOffset="20116.7">11684 1482 0,'42'0'16,"-21"0"-16,106-21 15,-63 21-15,-1 0 0,1-22 16,-1 1-16,1 21 0,21 0 16,147-42-1,-41 21-15,-106 0 0,20 21 16,107-22-16,-106 1 15,0 21-15,232-21 16,-41 0 0,-22 21-16,-190 0 15,-22 0-15,106 0 16,-126 0-16,20 0 16,1 21-1,-43-21-15,0 21 0,0-21 0,64 43 16,-43-1-1,1 21 1,-43-20-16,0-22 0,0 106 31,0-85-31,-22 106 0,-20 22 16,42-107-16,0-20 16,-42 147-1,21 22-15,21-22 16,-22-126-16,22-1 15,-42 170 1,42-21 0,0-191-1,0 21-15,0 106 16,-21-105 0,-43-1-1,43-42-15,0 0 0,-106 21 16,-85-21-1,128 0-15,-1 0 0,-105 0 16,84 0-16,-360 0 16,85-21-1,254 0-15,-106 0 16,127 0-16,-423-22 31,275 1-31,148 42 16,43 0-16,21 0 15,-64-21 1,106 0 0,-21-1-16,21 1 0,0 0 15,0-21-15,21 21 0</inkml:trace>
  <inkml:trace contextRef="#ctx0" brushRef="#br0" timeOffset="20495.49">12150 1545 0,'0'0'16,"0"-42"-16,0 21 0,0 0 0,21-1 0,-21 1 15,0-21 1,0 21-16,0 42 15,0 0 1,0 21-16,-64 318 16,22-63-1,0 41 1,42-232-16,-22 212 16,22 63 15,0-170-16,0-147 1,64-107 0,-1-105-1,-20 21 1</inkml:trace>
  <inkml:trace contextRef="#ctx0" brushRef="#br0" timeOffset="20812.24">12742 1376 0,'0'-21'0,"0"42"0,0-63 0,0 20 0,0 44 32,0-1-32,0 21 0,0 22 15,0-1-15,-21 22 0,21 21 16,0-22-16,0 22 0,-21 0 0,21 233 15,-21-128 1,21 64 0,0-211-16,0 21 0,-21 169 15,21-170 1,0-63-16,0 43 16,21-85-1,-21 0 1,21-22-16,0-41 15,0 20-15,22-63 0</inkml:trace>
  <inkml:trace contextRef="#ctx0" brushRef="#br0" timeOffset="21098.8">13356 1524 0,'0'0'15,"21"-63"-15,0-1 0,-21 22 0,22-1 0,-1-20 16,-21 21-1,0 63-15,0 0 16,0 21-16,0 22 0,0 105 16,0-63-16,0 254 15,0-233-15,0 0 0,0 211 32,0-62-32,0-65 15,0-168-15,0 20 0,0-21 16,21 22-1,-21-43-15,0 0 16,0-42 0,0 0-16,-21-64 15</inkml:trace>
  <inkml:trace contextRef="#ctx0" brushRef="#br0" timeOffset="21469.59">11557 2201 0,'0'0'0,"-21"0"0,-22 0 16,65 0 15,20 0-31,0 0 0,22 0 0,-1 0 15,107 0 1,-65 0-16,234-21 0,-233 0 16,614-21-1,-318-1 1,-42 22 0,63 0 15,-360 21-31,22 0 0,-64 0 0,0 0 15,-42 0 1,0 0-16,-169 21 16</inkml:trace>
  <inkml:trace contextRef="#ctx0" brushRef="#br0" timeOffset="21813.39">11620 2858 0,'170'0'16,"-107"0"0,43 0-16,-21 0 0,42 0 0,254-22 15,-64-20 1,128 21-1,-318 0-15,0 21 0,0 0 0,169-21 16,-148 21 0,-105 0-16,-1 0 0,0 0 15,-21 0-15,1 0 0,-44 0 32,1 0-32,0 0 15,-64 21-15,22 0 0,21-21 16,-85 21-16,63 0 15,1-21-15,-107 43 0</inkml:trace>
  <inkml:trace contextRef="#ctx0" brushRef="#br0" timeOffset="22073.24">11896 3302 0,'-22'21'0,"44"-42"0,-65 42 0,22 0 16,42-21-1,22 0-15,62 0 16,-41 0-16,21-21 0,-1 21 0,22-21 16,148 0-16,148-21 15,0-1 1,-275 43-16,-21 0 0,191-21 31,-107 21-31,-126 0 16,20 0-16,-84 21 31,-21-21-31,0 21 0</inkml:trace>
  <inkml:trace contextRef="#ctx0" brushRef="#br0" timeOffset="22797.43">12446 4699 0,'-42'85'31,"42"-64"-31,0 0 0,0 0 0,0 0 16,0 1-16,0-1 0,0 0 16,21-21-1,0 0-15,0 0 16,0-21-16,0 0 0,-21-1 16,0 1-1,0 0-15,-21 21 16,0 0-16,0 0 15,-21 0 1,20 64 0,22-1-1,0-42 1,22-21-16,-1 0 16,0 0-16,0 0 0,0-42 15,0 21-15,-21-22 16,0 22-1,0 0 1,-21 21-16,0 0 16,0 0-1,0 21 1,21 0 0,21-21 15,0 0-16</inkml:trace>
  <inkml:trace contextRef="#ctx0" brushRef="#br0" timeOffset="23460.68">13039 4487 0,'0'-21'15,"-22"21"1,1 21 0,21 1-16,0-1 0,-21 0 15,21 0-15,0 21 0,0 1 0,0-22 16,-21 21-16,21 1 0,-21-1 0,0 85 31,-1 0-31,22-85 16,0-21-1,0-42 17,0 0-17,22-21-15,-1 21 0,21-85 16,-21 63-16,22-20 16,-22 21-16,21-22 15,-21 43-15,43-21 16,-22 42-1,-42 42 1,21-21-16,-21 0 0,21 149 31,-21-107-31,22 22 16,-1-64-16,0-21 16,42 42-1,-20-42 1,41-42-16,-41 21 0,-22 0 15,0-1-15,85-126 16,-64 0 0,-21 42-1,-21-21 17,-21 127-17,0 0 1,0 0-1,21 43-15,0-22 16,0 0 0</inkml:trace>
  <inkml:trace contextRef="#ctx0" brushRef="#br0" timeOffset="23929.42">14584 4466 0,'0'0'0,"21"0"0,0-21 0,-21 0 16,21 21-16,-21-21 16,-63 0-1,-22 21 1,-148 105 0,191-83-16,-22 41 15,64-21 1,0 1-1,22-43-15,-1 21 0,106 0 16,-64 0 0,-20-21-16,62 43 15,-62-22-15,41 42 32,-84-20-17,-21-22 1,0 0-16,-42-21 0,20 21 15,-105-21 1,21 21 0,85-21-16,21 0 0,-22 0 0,22 0 15,0 0-15,-43-21 16,64 0 15,22 21-31,-1 0 16,21-21-16,0 21 0,-20-21 15</inkml:trace>
  <inkml:trace contextRef="#ctx0" brushRef="#br0" timeOffset="24215.44">15007 4424 0,'0'0'0,"21"-64"16,-21 86-1,0-1 1,0 0-16,0 21 16,-21-21-16,21 1 0,0 20 0,0-21 15,0 21-15,-21 64 16,21-63-16,0 41 16,0-41-1,0-22-15,0 0 0,0 0 0,0 21 16,0-63 15,21 0-31,-21 0 16,21 0-16</inkml:trace>
  <inkml:trace contextRef="#ctx0" brushRef="#br0" timeOffset="24575.03">15028 4466 0,'0'0'0,"-21"-21"0,21 0 15,0 0-15,0 0 0,21-1 16,0 22-16,106-42 16,0 21-1,22 21 1,-65 42 0,-41-21-16,-1 1 0,64 126 15,-106-106 1,0 0-16,0-20 0,-21 62 15,-233 86 1,148-128 0,-64 0-1,128-42-15,0 0 0,-64 21 32,106-42-17,21 0 1,43-21-1,41-22 1,-62 43-16</inkml:trace>
  <inkml:trace contextRef="#ctx0" brushRef="#br0" timeOffset="25144.71">16214 4212 0,'0'0'15,"0"-21"-15,21 0 0,-21 0 0,21-22 32,0 43-17,0 64-15,-21-1 16,0-20-16,0-1 0,-21 149 31,-42-64-31,-22 0 16,43-85-16,20 0 15,-62 85 1,63-84 0,21-65 15,0 1-31,0 0 0,63-85 16,1 43-1,-22 20 1,0 22-16,-21 0 0,43 0 15,-43 21 1,0 21-16,-21 0 0,0 22 16,0-22-16,0 0 0,21 64 31,1-43-31,20-21 16,-21-21-16,43 0 31,-22-42-31,21-22 15,-63 43 1,22 0-16,-1-64 16,-21 64-16,21-21 15,0 21 1,-63 21 15</inkml:trace>
  <inkml:trace contextRef="#ctx0" brushRef="#br0" timeOffset="25958.88">13652 5884 0,'0'0'0,"0"-42"0,0 0 0,0-43 15,0 43-15,0-22 16,0 43-16,0 0 0,0 42 31,22 0-31,-22 22 0,0-1 16,0 21-16,21-20 0,0 20 0,-21 149 31,21-127-31,0 147 16,-21 22-16,0-169 15,0 148 1,-21-106 0,0-42-16,21-64 15,-21-21 1,0 0-16,-1 0 16,1 0-16,-42-85 15,42 64-15,-1-21 0,1-1 16,0 1-16,0 0 0,0 20 0,0-83 15,-1 20 1,22 64 0,0 42-1,0 0-15,22 0 16,-1 22-16,-21-22 0,42 85 16,-21-85-16,0 21 15,-21 0-15,0-20 0,22 20 16,20 64-1,-21-85 1,43-42 0,-22-22-16,-21 22 0,21 0 15,-20-21-15,83-64 16,-41 0 0,-22 64-16,1-1 0,20-41 15,-21 41-15,-20 22 0,20-42 16,0 63-1,-21 0 1,-21 21 0</inkml:trace>
  <inkml:trace contextRef="#ctx0" brushRef="#br0" timeOffset="26761.42">13398 8234 0,'0'-21'0,"0"42"0,0-63 0,0 20 16,0 1-16,0 0 0,0-21 15,0 21-15,0-1 16,-21 22 0,21 22-16,0-1 0,-21 0 15,0 106-15,0 42 16,0-105 0,21-1-16,0 1 0,0-1 0,0 149 31,63-106-31,-21-64 15,-20-21-15,-1 0 0,0-21 0,21 0 16,106 0 0,-63-63-1,-21-22 1,-43 64-16,63-169 16,-62 20-1,-22 128-15,21-22 0,-21 22 16,0 0-16,0-1 0,0-41 15,0 63 1,21 42 15,-21 0-31,21 0 16,0-21-16,0 21 0,1 0 16,20 1-16,0-22 0</inkml:trace>
  <inkml:trace contextRef="#ctx0" brushRef="#br0" timeOffset="27027.27">14520 8192 0,'0'0'15,"0"-22"1,-21 22-16,21 64 16,-42 84-1,42-42 1,0 21-1,0-64-15,-21-20 0,21-1 16,0 22-16,0 20 16,0-63-16,0 1 0,0-1 15,0-42 17,0-22-32,0 22 15</inkml:trace>
  <inkml:trace contextRef="#ctx0" brushRef="#br0" timeOffset="27337.82">14393 8424 0,'0'-42'16,"0"84"-16,0-126 0,0 63 15,0-1-15,0 1 0,21-21 0,1 21 16,-1 21-16,21-21 0,85-1 16,21 44-1,-21 20 1,-63-21-16,-22 21 0,22 1 0,41 63 15,-83 21 1,-65 0 0,1-85-16,-22-21 0,-84 85 15,-21-43 1,127-41-16,20-22 16,-62 21-16,63-21 0,-22 0 31,43-21-16,0-1-15,21 22 0,1-21 0,-1 0 16,42-42-16</inkml:trace>
  <inkml:trace contextRef="#ctx0" brushRef="#br0" timeOffset="27590.67">15663 8170 0,'0'-21'0,"0"42"0,0-63 15,-21 42 1,0 0-16,-21 106 16,42 42-1,0-106-15,0 64 16,0-42-16,0-1 0,0 107 31,0-86-31,0-63 16,0 43-16,0-85 31,0 0-15,21-1-16</inkml:trace>
  <inkml:trace contextRef="#ctx0" brushRef="#br0" timeOffset="27897.5">15621 8297 0,'0'0'0,"0"-21"0,0-63 16,0 41-1,0 22-15,42 0 16,128 21 0,-86 0-1,86 63 1,-128-20-16,0-22 0,85 148 31,-127-126-31,0 62 0,-106 22 16,43-84-16,21-22 15,-149 106 1,106-85-16,43-21 16,21-21-16,0 0 0,0 22 0,-1-22 15,1 0 1,21-22 0,21 1-16,22-21 15,-22 21-15,21 0 0</inkml:trace>
  <inkml:trace contextRef="#ctx0" brushRef="#br0" timeOffset="28213.32">16912 8065 0,'0'-22'0,"0"44"0,0-65 0,0 22 0,0 0 16,0 0-16,0 42 31,0 0-31,-21 21 0,0 43 16,21 42-1,0 42 1,-21-42 0,-1-84-16,22-22 0,-21 106 15,0-64 1,0-41-1,0-22 1,21-22 0,0 1-16</inkml:trace>
  <inkml:trace contextRef="#ctx0" brushRef="#br0" timeOffset="28489.16">16468 8742 0,'0'0'15,"-22"21"-15,22 21 0,0-20 16,0-1-16,0 0 16,43 21-16,-22-21 0,0 1 15,106-1 1,-21-21 0,-21 0-1,84-64 1,-148 43-16,0 0 15,22 0-15,-1-22 16,-21 1-16,-21 21 0,0-64 16,0 64-16,0-21 15,0 21-15,0-1 0</inkml:trace>
  <inkml:trace contextRef="#ctx0" brushRef="#br0" timeOffset="28773.41">16446 7895 0,'0'0'0,"0"-21"0,22 0 16,-1 21-16,21-21 0,-21 21 16,43 0-16,-22-21 0,106 21 15,-21-22 1,-42 22-1,-43-21-15,1 21 0,-1 0 0,43-21 16,-64 21 0,0 0-1,-42 0 1,0 0-16,-1 0 0,-62 0 16,41 0-16,-20 0 15,-1 0-15</inkml:trace>
  <inkml:trace contextRef="#ctx0" brushRef="#br0" timeOffset="29277.39">12636 7599 0,'0'0'0,"0"21"0,-21-21 0,0 21 16,21 0-16,-21 22 0,0-22 15,21 21-15,-43 64 0,43-21 16,-21-22-16,-42 191 16,63-169-16,-21 21 15,-1-22-15,1 22 0,0 0 0,0 85 16,0-107-16,21 1 0,0 232 31,21-190-31,0-42 16,0-85-1,0 0-15,-21-63 32,43-64-32,-22-43 15</inkml:trace>
  <inkml:trace contextRef="#ctx0" brushRef="#br0" timeOffset="30014.45">12573 7832 0,'-21'-21'0,"42"42"0,-42-64 16,21 22-16,0 0 0,0 0 15,63-21 1,-42 42-16,22-22 0,232-20 15,-63 0 1,274-1 0,-337 22-16,549-42 15,-275 63 1,-211-21-16,465 21 16,-465 0-16,0 0 15,380 0 1,-401 0-16,253 0 15,-317 0-15,0 0 0,-21 0 16,360 0 0,-360 0-1,-43 0 1,-42 21-16,1 0 0,-22 21 0,0-21 16,0 1-16,0 83 15,-43 44 1,43 41-1,-21-126-15,21-1 0,0 212 16,0-63 0,0-149-16,0 64 15,0-63-15,0-1 16,0 149 0,0-127-16,0-43 0,-21 64 15,0-64 1,-106 43-1,-43-43-15,-105-21 16,148-21-16,-21 0 16,-339 22-1,-42-1 1,-191 0-16,572-21 16,-21 21-16,-233-21 15,63 21 1,64-21-1,190 0-15,1 0 0,-107 0 16,149 0-16,-22 0 16,43 0-16,0 0 0,0-21 15,21 0-15,0 0 0,0-22 32,-21-20-32,21 42 0</inkml:trace>
  <inkml:trace contextRef="#ctx0" brushRef="#br0" timeOffset="30985.45">5397 3112 0,'0'0'0,"0"-22"31,-21 22-31,0 0 16,0 0-16,-43 43 0,22-22 16,0 0-16,-128 85 15,-20 42 1,42-21 0,63-63-16,0 20 0,-211 340 15,233-319-15,-1 22 16,-105 318-1,105-297-15,22 0 0,-64 466 16,106-318 0,0-147-16,21-1 0,64 127 15,-43-148-15,22 21 0,169 233 16,84-42 0,-190-233-16,296 190 15,-253-190-15,-1-22 16,805 276-1,-551-254 1,254-21-16,488-1 31,-467-62-15,-486-1-16,-1-21 0,1 0 0,-21 0 16,-1 0-16,509 0 15,-276 0 1,-211 0-1,-128 0-15,1 0 0,0 0 0,42 0 16,-64 0 0,-84 0-1,21-21 1</inkml:trace>
  <inkml:trace contextRef="#ctx0" brushRef="#br0" timeOffset="31388.22">11493 8128 0,'0'0'0,"-21"0"0,42 21 31,1 0-31,-1 1 16,-21-1-16,21 0 0,21 42 15,1-41-15,105 105 32,21-64-17,-21-21-15,0 64 32,-148-85-17,-84 128-15,-234 83 31,-20-41-15,62-43 0,128-42-16,64-64 15,20 1-15,-169 105 16,233-127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3:44:08.4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1757 2265 0,'-21'0'31,"21"-21"-31</inkml:trace>
  <inkml:trace contextRef="#ctx0" brushRef="#br0" timeOffset="611.57">1841 2201 0,'0'-21'0,"0"0"47,-21 21-31,0 0 62</inkml:trace>
  <inkml:trace contextRef="#ctx0" brushRef="#br1" timeOffset="7327.68">1863 2244 0,'0'-21'31,"0"-1"0,0 1-15,0 0 31,0 42 15,0 0-62,0 1 16,0-1-16,0 0 15,0 0-15,0 0 16,0 0-16,0 43 16,0-43-16,0 21 15,0 22 1,0-22-16,0-21 15,0 1-15,21 105 16,0-22 15,-21-41-31,21 63 32,-21-85-17,0-21-15,0 1 0,21 41 16,-21-42-16,0 0 15,21 106 1,-21-84 0,22 41-1,-22-62-15,0 20 0,0-21 16,0 106 0,21-63-1,-21-1 1,21-21-1,-21-20-15,0-1 0,0 85 16,0-64-16,21 21 31,-21 22-15,21-43-16,-21 64 31,21-21-15,1-22-1,-22 64 1,0-84 0,21 41-1,-21-62-15,0 126 32,21-64-17,-21 1 1,21 42 15,-21-85-31,0 64 16,0-63-16,21 147 31,0-126-15,-21 20-1,0-41-15,0-22 0,22 127 31,-22-63-15,0-64-16,0 42 16,0 1-16,0-43 0,21 106 31,0 0-15,-21-42-1,0 84 1,0-106-1,0-41-15,0 20 16,0 0-16,0 85 31,0-63-31,0 20 16,0 43 15,0-21-31,0-21 16,0 42-1,0-42 1,0-22 0,0-42-16,0 0 0,0 106 31,0-105-31,21 41 0,-21 43 16,0-85-1,21 21-15,-21 107 16,0-128-16,0 42 15,0 43 1,0-42-16,0-43 0,0 21 16,0 0-16,0-20 0,0 62 15,0 64 1,0-126 0,0 20-16,0 0 0,0-21 0,0 149 31,0-107-31,21 43 15,-21 0 1,0-85-16,0 21 16,22 85-1,-22-21-15,0-63 16,21-1-16,-21-21 16,21 106-1,0-63-15,-21-43 0,0 0 16,21 42-16,-21-41 15,0-1-15,0 0 0,0 0 0,0 21 16,21-20-16,1 41 16,-22 1-1,0-22-15,0 0 16,0-21-16,0 1 0,0 62 16,0-20-1,0-22 1,0 0-1,0-20 1,0-44 31,0 1-47,0-21 16</inkml:trace>
  <inkml:trace contextRef="#ctx0" brushRef="#br1" timeOffset="8995.26">1968 2223 0,'0'0'0,"-21"0"16,42 0 62,1 0-78,-1 0 0,0 0 15,0 0-15,0 0 0,22 0 16,62 0 0,-83 0-16,20 0 0,21 0 15,-20 0-15,147 0 16,-84 0 0,-42 0-16,-1 0 0,43-22 15,-43 22-15,1 0 0,126-21 16,-126 21-1,84 0-15,85 0 16,-148 0-16,232-21 31,-84 21-31,21 0 16,-169 0-16,-1 0 16,149-21-1,-42 21-15,-128 0 16,1 0-16,-1 0 0,1 0 15,253 0 1,-190 0 0,42-21-1,-126 21-15,20 0 0,1 0 0,42 0 16,84 0 0,22 0-1,-128 0-15,-20 0 0,169 0 16,-22 21-1,-147-21-15,21 21 0,-22-21 16,22 0-16,-22 0 0,234 21 31,-149-21-31,-85 0 0,43 0 16,-64 0-16,1 0 16,20 0-16,-20 0 0,-1 0 0,0 0 15,-21 0-15,64 0 16,-43 0-16,64 0 15,-63 0 1,-22 0-16,21 0 16,-21 0-16,-21-21 47,-21 21-32,0 0-15,0 0 16,0 0-16</inkml:trace>
  <inkml:trace contextRef="#ctx0" brushRef="#br1" timeOffset="16911.39">25654 2307 0,'0'-21'16,"0"0"15,0 0 0,0 42 16,0 0-31,0 0-16,0 0 0,0 1 15,0-1-15,0 0 16,0 0-16,-21 0 0,21 0 0,0 43 16,-21-43-16,21 21 15,0 43 1,0 21-1,0-85-15,0 43 0,0-43 16,0 21-16,0 85 16,0-63-1,0 20 1,0-41-16,0-22 0,0 42 16,0-20-16,0-22 0,0 42 15,0 43 1,0-64-1,0-20-15,0-1 0,0 0 16,0 21-16,0-21 16,0 1-1,0-1 1,0 0 0,0 0-1,0 0 1,0 0 15,0 1-15,0-1-1,0 0 1,0 0-16,0 0 16,0 0-16,0 1 0,0-1 15,0 0-15,0 0 0,0 0 16,-22 43-16,1-1 15,21-20 1,0-22-16,0 0 0,-42 64 31,21-22-31,21 1 16,0-43-16,0 0 0,-43 85 31,43-85-31,-21 42 16,0 1-1,21 42 1,-21-85-16,-21 148 16,42-63-1,0-85-15,-22 64 16,22-64 0,-21 21-16,21 128 31,-21-107-31,21-20 15,0 41-15,-21 86 32,21-128-32,0 64 15,0-85-15,0 127 32,0-84-32,0 20 15,0-41-15,0-22 16,-21 127-1,21-85 1,0-41-16,0 20 0,-21 21 16,21-41-16,0-1 0,-22 106 15,22-106 1,0 0-16,-21 85 16,21-85-16,0 21 0,-21 149 15,21-128 1,-21 43-1,21-63-15,0-22 0,0 127 32,0-85-32,-21 64 15,21-84-15,0-1 0,-21 170 32,21-128-17,0 1-15,0-64 0,0 22 16,0-1-16,0 21 0,0-20 15,0-1-15,0 22 16,0-22-16,-22 85 16,22 0-16,-21-85 15,21-21-15,0 106 16,-21-21 0,21-63-16,-21 62 15,21-83-15,0 20 0,0 106 16,-21-84-1,21 41 1,-21-83-16,21 20 0,0 85 16,0-106-1,0 0-15,-22 85 16,22-64-16,0-20 16,-21 83-1,21-20-15,-21-21 16,21-43-16,0 21 15,0 64 1,0-43 0,0-41-16,0-1 0,0 21 0,0-21 15,0 0-15,0 64 16,-21 42 0,0-85-1,21-20-15,0 126 31,0-85-31,0 22 16,0 21 15,0-22-31,0-41 16,0-22-16,0 0 0,0 0 16,0-42 30,0 0-30,0 0-16,0 0 0,0-64 16</inkml:trace>
  <inkml:trace contextRef="#ctx0" brushRef="#br1" timeOffset="20607.61">25823 2265 0,'0'0'16,"-21"0"-16,0 0 16,0 0-16,0 0 0,-1 0 15,1 0-15,0 0 16,0 0-16,0 0 0,-43 0 16,43 0-1,0 0 1,42 0 31,0 0-47,106 0 15,212 0 17,-212 0-17,-42-21-15,-22 21 0,22 0 16,-1 0-16,1 0 0,0-21 0,232 21 15,-211 0 1,190-22-16,-20 22 16,-86 0-1,-84 0-15,-21 0 0,190 0 32,-212-21-32,64 21 15,-21-21-15,-64 21 0,22 0 16,105-21-1,-126 21-15,105-21 16,-21 0 0,84 21-1,-84 0 1,0 0 0,64 0 15,-64 0-31,-21 0 15,63 0 1,-105 0-16,147 0 16,-84 0-1,-63 0-15,-1 0 16,1 0-16,-1 0 0,1 0 0,169 0 31,-128 21-15,-83-21-1,-1 0 17,0 0-17,-21 21 1,0 0 0,0 0-1,0 0-15,0 1 16,-21-1-1,0 0-15,21 0 0,0 0 0,0 0 16,-43 22-16,22 20 16,0-42-16,0 43 15,0-22-15,-1-21 0,1 22 16,-21 41 0,42-62-16,-21 62 0,0 22 15,21-64-15,0 107 31,0-1-15,0-106-16,0 22 0,0-22 16,0 0-16,-43 191 15,43-191 1,-21 1-16,0 84 16,21-85-16,-42 127 15,42-126-15,-22 41 16,22 1-1,0-64-15,-21 22 0,0 84 16,0-64 0,0-21-16,21 1 0,-21 20 15,21-20-15,0-1 16,-22 106 0,1-21-16,21-85 15,0 1-15,0-1 0,0 0 0,0 1 16,0 105-1,0 42 1,-21-63 0,21 22-1,0 20 1,-21 0 0,21-21-1,0 106 16,0-190-31,-21 21 16,0 84 0,21 106-1,0-106 1,-22-63-16,22 0 16,0-64-16,0 1 15,-21 232 1,21-169-1,0-43-15,0 85 16,0-42-16,0-42 16,0 126-1,0-20 1,0-128-16,0 64 16,0-43-16,0-20 0,0 105 15,0-21 1,0-85-16,21 106 15,-21-105-15,0 20 16,0-21-16,0 1 0,0-1 0,0 85 16,0-85-16,0 22 15,0 63 1,0-106-16,0 21 0,22 64 31,-22 21-31,0-84 16,0-1-16,21 21 0,-21-20 15,0-22-15,0 64 16,0-64-16,0 63 16,0-41-16,0-1 15,0-21-15,0 85 16,0-64-16,0 22 16,0 42-1,0-85-15,0 21 0,0 64 16,0-42-1,0-1 1,0-42-16,0 0 0,0 43 16,0-22-1,-21-21-15,21 1 16,-22-1-16,22 0 16,-21-21-16,0 21 15,0 0-15,21 0 0,-21-21 16,-22 22-16,22-1 15,21 0 1,-21-21-16,0 21 0,0 0 16,21 0-16,-21-21 15,-1 22-15,1-22 0,-21 21 16,21 0 0,-22-21-1,22 0-15,21 21 0,-84-21 16,-1 0-1,-21 21 1,64-21-16,-1 21 0,1-21 0,-64 22 16,-42-22-1,0 21 1,84-21-16,1 0 0,-170 21 31,127-21-31,43 0 16,-85 0-16,84 0 15,22 0-15,-149 0 16,43 0 0,85 0-16,-107 0 15,-147 0 17,84 0-32,127 0 15,-42 0 1,-233-42 15,254 20-15,-21 22-16,63 0 15,43 0-15,-22 0 0,22 0 16,-64 0 0,64 0-16,-1 0 0,22 0 0,-106-21 15,106 21 1,-21 0-16,-85-21 15,63 0 1,-20 0-16,41 21 16,22 0-16,0 0 0,-85 0 15,64 0 1,21 0-16,-22 0 16,1 0-1,21 0-15,0 0 0,-43-21 16,1 21-1,41 0 1,1 0-16,21-22 0,-21 22 16,0 0-1,0 0 1,0 0-16,-1 0 16,1 0-1,0 0 1,21-21-16,-21 21 15,0 0 1,0 0 0,-1 0 15,22-21-15,0 0-16,0 0 15,0 0-15,0-1 16,0 1-16,0 0 0,0 0 15,0-43 1,0 43-16,0 0 16,0-21-16,0-1 15,-21 43 1,21-21-16,0 0 31,0 0-15</inkml:trace>
  <inkml:trace contextRef="#ctx0" brushRef="#br0" timeOffset="26931.66">2921 3154 0,'0'0'0,"0"-21"0,0 0 0,0-1 16,0 1-16,0 0 16,0 0-1,0 42 32,0 0-47,0 0 0,0 22 0,0 41 16,0 65-1,0-107-15,0 21 0,0-20 16,0 20-16,0-20 0,0-1 16,-42 148-1,42-105 1,0 42-16,-43 21 31,43-105-31,0-22 16,0-42 15,0-1-31,0 1 0,0-85 16,21-21-1,-21 85-15</inkml:trace>
  <inkml:trace contextRef="#ctx0" brushRef="#br0" timeOffset="27895.31">2900 2963 0,'0'0'0,"0"-21"16,-21 21-16,21-21 16,21 21-1,0 0 1,0 0-16,0 0 0,0 0 15,85 0-15,-63 0 16,-1 0-16,21 0 0,1 0 16,211 0-1,-211 0-15,105 0 16,85-21 0,-148 0-16,-22 21 0,192-21 15,-44 21 1,-62 0-1,-128 0-15,0 0 0,64 0 16,-85 21 0,1 0-1,-22 0-15,0 0 0,0 22 16,0-22-16,0 0 0,0 64 31,-22-1-31,22-41 16,0-1-16,0 0 0,-21 1 15,0 147 1,0-105 0,21-43-16,-21 43 0,21-43 15,0-21-15,0 170 16,0-85 0,0-22-1,0-63-15,0 22 16,-21 41-1,-1-62 1,1-22-16,0 21 16,0-21-16,-85 21 31,43-21-31,20 0 0,-41 0 16,20 0-16,1 0 15,-191 0 1,105 0-1,-83 0-15,147 0 16,21 0-16,-232 0 16,233 0-16,-64 0 15,21 0 1,-21 0 0,84 0-1,22 0 1,42 0 124,1 0-124,-1 0-16</inkml:trace>
  <inkml:trace contextRef="#ctx0" brushRef="#br0" timeOffset="28664.5">3027 5038 0,'0'84'15,"21"-84"17,0 0-32,0 0 15,0 0-15,-21-21 16,22 21-16,-22-21 0,0 0 0,0 0 15,0 0 1,0-1 0,-22 22-16,1 0 0,0 22 15,0-1 1,0 0-16,21 0 16,0 21-1,0-20 1,21-22-16,21 0 31,1-22-15,-1-20-16</inkml:trace>
  <inkml:trace contextRef="#ctx0" brushRef="#br0" timeOffset="28979.32">3598 4784 0,'0'-21'0,"-21"21"16,0 21 0,21 0-16,0 42 15,0-20-15,0-22 16,-21 148-1,0-63 1,21-42 0,0-43-16,0 42 31,21-84 0</inkml:trace>
  <inkml:trace contextRef="#ctx0" brushRef="#br0" timeOffset="29317.13">3471 4868 0,'0'0'0,"-21"0"0,21-21 0,0 0 16,0-42-1,0 41-15,64 1 16,-43 21-16,21 0 15,64 0 1,21 0 0,-42 64-16,-64-43 15,0 0-15,-21 106 16,-21-63 0,-22-43-16,22 0 0,0 0 15,-21 0-15,21 0 0,-106 22 16,105-43-1,1 21 1,42-21 0,1-21-1,-1 0-15,21 21 0,-21-22 16</inkml:trace>
  <inkml:trace contextRef="#ctx0" brushRef="#br0" timeOffset="29900.11">4149 4805 0,'21'0'16,"-42"0"-16,42-21 0,-21 42 31,0 0-31,0 0 0,0 22 16,0-22-16,0 0 0,0 0 15,0 0-15,0 0 0,-21 85 16,21-85-1,0 1 1,21-22-16,42 0 16,1-22-1,20-41 1,-62 42-16,41-64 31,-63 64-31,0-43 0,21 22 16,-21 21-16,0 0 15,0 42 32,0 0-47,0 0 0,0 22 16,0-22-16,0 0 16,0 64-16,0-1 15,0 1 1,0-64-16,0 21 0,0 85 15,0-42 1,0-64-16,0 0 16,-21 1-16,21-1 0,-21 0 0,-127 42 31,84-41-15,-84-22-1,42 0-15,0-85 31,85-21-15</inkml:trace>
  <inkml:trace contextRef="#ctx0" brushRef="#br0" timeOffset="30503.39">2794 4255 0,'0'42'31,"0"-21"-31,0 21 16,0-20-16,0 20 16,21-42-16,-21 21 0,21 0 15,22 0 1,-22-21-16,0 0 0,0 0 15,0 0-15</inkml:trace>
  <inkml:trace contextRef="#ctx0" brushRef="#br0" timeOffset="31637.59">2921 6858 0,'0'0'0,"0"-21"0,0 0 0,0 0 15,0-1-15,0 1 16,0 0-16,0 0 0,-21 0 16,0 42 31,21 21-47,0-21 0,0 64 15,0-43-15,0 128 16,0 41-1,0-147-15,0 148 16,0-149-16,0 106 16,0-84-1,0-43-15,0 1 0,0 41 32,21-84-17,-21-21 1,21-21-16,-21 21 15,0-43-15,0 22 16</inkml:trace>
  <inkml:trace contextRef="#ctx0" brushRef="#br0" timeOffset="32331.19">2963 6668 0,'127'-43'31,"-254"86"-31,275-107 0,-105 64 0,-1-21 0,0 21 16,22-21-16,-1 21 0,1 0 15,63-21-15,-42 21 0,-22 0 16,1-22-16,211 22 15,-148-21 1,-64 21-16,107-21 16,126-21 15,-254 42-31,85 0 16,-106 42-16,-21 85 31,0-21-16,-21 21 1,21-85-16,0 170 31,0-149-31,0 43 0,0 0 16,0-64-16,0 1 0,0 41 16,0-41-16,0-1 0,0 43 15,0-22 1,0-42-16,-21 43 15,0-43-15,0 0 16,-85 22 0,-42-22-1,-43 0-15,107-21 16,-22 0-16,-318 21 16,213-21-1,126 0-15,-63 0 16,84 0-16,-105 0 15,169-21 1,-21 21-16,42 0 31,0 21-31,0-21 16,22 42-16,-22-20 16</inkml:trace>
  <inkml:trace contextRef="#ctx0" brushRef="#br0" timeOffset="32737.3">3238 8996 0,'0'0'0,"0"21"0,-21-21 0,0 0 16,21 21 0,0-42 15,21 0-15,-21 0-16,21 21 0,-21-21 15,0-1-15,0 1 16,-21 21-1,0 0-15,0 21 16,0 1-16,21-1 0,0 0 16,0 0-16,0 0 15,0 0 1,21-21 15,0 0-31,0-21 0,-21 0 16,43 21-16</inkml:trace>
  <inkml:trace contextRef="#ctx0" brushRef="#br0" timeOffset="33030.94">3662 8678 0,'0'0'0,"0"22"15,0-1 1,0 0-16,0 0 0,0 64 15,0 84 1,0-105 0,0-22-16,-43 170 31,43-149-15,0-42-16,0 22 15,0-65 1,0 1-1,0 0-15,0-21 16,0 21-16,0-1 0</inkml:trace>
  <inkml:trace contextRef="#ctx0" brushRef="#br0" timeOffset="33303.26">3598 8932 0,'0'0'0,"0"-21"0,0-127 31,43 106-16,20 21 1,43 21 0,0 84-1,-85-41 1,-21-1-16,-21 43 16,0-64-16,-43 63 15,22-62-15,-43 20 16,64-21-1,0-21-15,42 0 32,0 0-32,0-21 0,22-21 15,-1 42-15</inkml:trace>
  <inkml:trace contextRef="#ctx0" brushRef="#br0" timeOffset="33940.33">4191 8721 0,'0'0'16,"0"21"-1,0 0-15,0 0 0,0 0 16,0 22-16,0-22 0,0 21 16,-21-21-16,21 1 0,0 20 15,0 21 1,0-41-16,21-22 15,0 0 1,0 0-16,43-64 16,-22-21-1,-21 64-15,-21 0 0,21-21 16,-21 21-16,22-1 0,-1-62 16,0 41-1,-21 22 1,0 42 15,0 1-31,0-1 0,0 0 0,0 0 16,0 21-16,0-20 0,21 20 15,-21 0-15,64 128 16,-22-22 0,-21-42-1,0-43-15,-21-21 0,43 212 16,-43-148-1,0 21-15,0-84 0,0 20 16,0-21-16,-22 1 0,-41 84 16,-1-64-1,43-63-15,-21 0 16,21 0-16,-85-127 31,42 0-31,43-63 16,21 126-16,0-20 15,85-234 1,21 149 0,63-1-1,-127 128-15,64-64 16,-42 64-16</inkml:trace>
  <inkml:trace contextRef="#ctx0" brushRef="#br0" timeOffset="36196.47">29527 2985 0,'0'0'0,"-21"0"0,21-22 32,0 1-17,-21 21 1,0-21 0,0 21-1,0 0 79,-1 0-94,22-21 16,-21 21 155,21 21-155,0 0-16,-21 0 16,21 1-16,0-1 15,0 0-15,0 0 16,-21 0-16,21 0 16,0-42 124,21 0-124,-21 0-1,0 0 1,0 0 0,0-1-16,0 1 31,0 42 0,0 1-15,0-1-16,0 63 15,0-20 1,0-22-16,0 22 0,-21-22 0,0 170 31,0-149-31,-1 85 16,22-84-16,-21 63 16,21-106-16,0 85 31,0-85-16,0-42 17,21 0-32,-21 0 0,22-1 15,62-126 1</inkml:trace>
  <inkml:trace contextRef="#ctx0" brushRef="#br0" timeOffset="36834.11">29612 2921 0,'-21'0'0,"42"0"0,-42-21 0,21 0 32,21 21-32,106-21 31,42 21-16,-20 0-15,-65-22 16,-20 22-16,232 0 16,-169 0-1,21 0 1,-105 0-16,-22 0 0,42 0 16,-42 43-1,-21-22 1,22 0-16,-22 43 15,0-22 1,-22 43 0,22-64-16,-63 190 31,42-84-31,21-84 16,0-1-16,0 64 15,0-64-15,0 1 0,0 105 31,21-42-15,-21-64 0,-148 21-1,105-41 1,-62-22-16,-65 0 16,-253-22-1,-64 1 1,318 0-1,84 21 1,64 0 0,84 21 15,-41 0-15</inkml:trace>
  <inkml:trace contextRef="#ctx0" brushRef="#br0" timeOffset="37330.49">29273 4826 0,'0'0'16,"-21"0"-16,0 0 0,0 21 15,0-21-15,21 21 0,0 1 0,-21-22 16,21 21-16,0 0 0,0 0 16,0 0-1,21-21 1,0 0-16,0 0 0,0 0 16,0-21-1,-21 0 1,-21 0-1,42 21 48,1 0-63,-1 0 0,0 0 16,21 0-16</inkml:trace>
  <inkml:trace contextRef="#ctx0" brushRef="#br0" timeOffset="37888.18">29633 4699 0,'0'0'0,"-21"0"0,0-21 16,21 0 0,21 21-16,0 0 15,22 0-15,-22 0 16,21 0-16,-21 0 0,64 0 15,-43 0-15,1 0 0,62 0 16,-20 0 0,-64 0-16,-42 0 31,0 0-31,0 0 0,0 0 16,-1 21-16,1-21 0,0 0 15,0 0-15,0 0 0,-22 42 31,22 22-15,0-1-16,0-20 16,21-22-16,-21 106 15,21-43 1,0-41 0,-21 41-16,21-62 15,-22-1-15,22 0 0,-42 42 16,-21-20-1,-43-22 1,42-21 0,-105 0-1,148-42 1,0 42 0,21-22-16,21-20 31,21 21-16,43 21-15</inkml:trace>
  <inkml:trace contextRef="#ctx0" brushRef="#br0" timeOffset="38325.57">30078 5122 0,'0'0'0,"-21"0"31,-22 0-31,1 22 16,-43 83-1,64-41 1,21-43-16,0 0 16,0 0-16,0 1 15,21-22 1,0 0-16,1 0 15,-1 0-15,21-22 16,0-20 0,-20 0-16,-22 21 0,0-1 15,21-20 1,-21 21-16,0 42 31,0 0-31,-21 0 0,21 22 16,0-1-1,0 0 1,0-20-16,21-1 16,0-21-1,21 0 1,1-21 0</inkml:trace>
  <inkml:trace contextRef="#ctx0" brushRef="#br0" timeOffset="38526.46">30247 5186 0,'0'21'31,"0"0"-31,0 0 16,0 1-16,0-1 16,0 0-16,0 0 0,0 21 15,0-20 1,21-22-1,0 0 1</inkml:trace>
  <inkml:trace contextRef="#ctx0" brushRef="#br0" timeOffset="38698.36">30438 5207 0,'0'-21'15,"0"42"-15,-22-42 16,1 21-16,21 21 15,-21-21-15,0 21 0,21 0 0,-21 1 16,21-1 0,-21-21-16,21 42 0,0-21 15,21-21 1</inkml:trace>
  <inkml:trace contextRef="#ctx0" brushRef="#br0" timeOffset="39047.16">30607 5313 0,'0'-42'31,"-21"42"-15,0 0-16,-1 0 0,1 21 16,21 0-16,-21 0 15,0 0 1,21 0-16,0 1 31,21-22-15,0 0-16,0 0 15,1-22 1,-1 1-16,0 21 16,0-21-1,-21 42 1,0 0-1,0 1-15,-21 62 16,21-63 0,0 1-16,21-22 15</inkml:trace>
  <inkml:trace contextRef="#ctx0" brushRef="#br0" timeOffset="39734.37">29146 7641 0,'0'21'47,"0"1"-47,0-1 0,-21 42 16,0 107 0,0-43-16,-43 169 15,43-233-15,0 1 16,-21 126-1,-1-41 1,43-44-16,0-62 0,0-22 16,0 21-1,0-21 1,43-42-16,-22 0 16,0 0-16,0-43 15,22-20-15</inkml:trace>
  <inkml:trace contextRef="#ctx0" brushRef="#br0" timeOffset="40348.04">29252 7832 0,'0'0'0,"0"-21"16,-21-22-16,21 22 0,0 0 15,21 21 1,0 0-16,22 0 0,-22-21 15,254 21 1,-42-21 0,0-1-1,63 22 1,-211 0 0,-64 0-1,0 0-15,-21 22 16,0-1-16,0 0 15,0 21 1,0 1-16,0-22 0,0 0 0,0 85 16,0-22-1,0-41-15,0-1 0,0 43 16,0-43-16,0 0 0,0 85 31,0 22-31,0-86 16,0-21-16,0-20 15,0 105 1,-63-64 0,20-21-16,1-20 15,21-22-15,-127 42 16,126-42-16,-20 0 16,-148 0-1,147 0-15,-317 0 16,191 0-1,-64 0 1,170 0-16,-1 0 0,1 0 0,-43 0 16,85 0-16,-22 0 15,43 21 1,-21-21 0</inkml:trace>
  <inkml:trace contextRef="#ctx0" brushRef="#br0" timeOffset="40885.39">28723 9885 0,'21'0'32,"0"0"-32,-21-21 0,22 21 15,20-21 1,-63 21 31,0 0-47,21 21 0,-22-21 0,1 42 15,21-21 1,0 0-16,21-21 47,1 0-47,-1 0 15,0 0-15,0-21 0</inkml:trace>
  <inkml:trace contextRef="#ctx0" brushRef="#br0" timeOffset="41491.66">29189 9631 0,'0'0'0,"-21"0"15,42 0 17,0 0-17,0-21-15,0 21 0,0 0 0,22 0 16,63 0-16,-43 0 16,-42 0-16,22-21 15,-1 21-15,-21 0 0,0 0 31,-42 0-15,0 0-16,0 0 16,0 0-16,-1 0 15,1 0 1,0 21-16,21 0 16,0 0-1,-21-21-15,21 21 0,-21 22 16,21-1-1,0-21-15,0 21 16,0-20-16,0-1 0,0 63 16,0-62-16,0-1 15,0 85 1,0-85-16,-21 63 31,-1-62-31,1-1 16,0-21-16,0 21 0,0-21 15,-127 0 1,84-21 0,1-22-1,41 22 17,86 0-17,-1 21 1</inkml:trace>
  <inkml:trace contextRef="#ctx0" brushRef="#br0" timeOffset="41976.38">29718 10054 0,'0'0'0,"0"-21"0,0 0 16,0 0-16,0 0 0,-21 21 15,0 0 1,-1 0-16,1 0 16,-21 42-1,0 0 1,42 64 0,0-64-1,21-42 16,0 0-31,21 0 16,-21-21-16,22-21 16,-22 21-1,-21 0-15,0-1 0,21-20 16,-21 63 31,0 0-47,0 1 15,0-1-15,0 0 16,21 0 0,22 0-1,-22-21 1,21 0 0,-42-42-1</inkml:trace>
  <inkml:trace contextRef="#ctx0" brushRef="#br0" timeOffset="42203.25">29887 9948 0,'0'22'31,"21"-22"-31,-21 21 0,0 0 16,0 0-16,0 21 15,0 1 1,0-22-16,0 0 15,0 0 1,22-21 15,-1-21-31,-21 0 16,21 21-16</inkml:trace>
  <inkml:trace contextRef="#ctx0" brushRef="#br0" timeOffset="42387.79">30057 9991 0,'0'0'0,"-22"0"31,1 0-15,21 21-16,-21 0 0,-42 21 15,41-20 1,1-1-16,21 0 0,-21 21 31,21-21-31,21-21 16,0 0-1,1 0-15,-1 0 0</inkml:trace>
  <inkml:trace contextRef="#ctx0" brushRef="#br0" timeOffset="42789.56">30289 10054 0,'22'-21'0,"-44"42"0,44-63 0,-22 21 15,0 0-15,-22 21 47,22 21-47,-21-21 0,0 21 0,-21 42 16,21-20-1,-1-1 1,22-21 0,22-21-1,-1 0 1,21-21-1,-21 0-15,0 0 0,-21 0 16,43-1 0,-22 22-1,0 0-15,0 22 16,-21-1 0,0 0-16,0 0 0,43 0 15,-1-21 1,21 0-1,-41 0-15,20 0 0,0 0 0,85-21 16,-21-42 0</inkml:trace>
  <inkml:trace contextRef="#ctx0" brushRef="#br0" timeOffset="43961.38">3471 1334 0,'0'0'16,"-21"0"-16,0 0 15,0 21 1,0 21-1,-1-21-15,22 22 0,-42 126 16,21-84 0,21-22-16,-21 43 15,21-64 1,0 1 0</inkml:trace>
  <inkml:trace contextRef="#ctx0" brushRef="#br0" timeOffset="44196.24">3492 1312 0,'0'0'0,"22"-21"0,-22-21 16,21 42 0,-21 21-16,0 0 15,21 0-15,-21 22 0,21-22 16,-21 21-16,0 22 15,21-43-15,-21 64 16,21-1-16,-21-41 16,0 41-1,0-63 1,-63-21-16</inkml:trace>
  <inkml:trace contextRef="#ctx0" brushRef="#br0" timeOffset="44945.4">3217 1778 0,'0'0'0,"0"-21"16,0 0-1,21 0-15,1 21 0,-1-22 16,42 1-16,1 0 16,42-21-16,63-22 15,-127 43-15,22 0 16,63-21-1,-85 20-15,-21 22 0,0 0 16,-21 22 0,0-1-1,0 0-15,0 0 0,0 43 16,-21-1 0,21-42-16,-21 64 15,21-64-15,0 0 0,0 0 0,-21 1 16,21-1-16,0-42 47,0-1-47,0 1 0,0 0 0,0 0 15,21-43-15,0-20 16,22 20 0,-43 43-16,21 0 0,63-21 31,-20 42-31,-43 0 0,0 0 15,-21 21-15,21 0 0,1 0 0,-22 0 16,0 64 0,0 0-1,0-43-15,-22-21 16,22-42 31,0 0-47,0 0 0,22-1 15,-22-20-15,21 21 0,85-85 16,-64 85 0,21 21-1,-41 0-15,-1 0 0,0 21 0,0 43 16,-21-1 0,0 22-1,0-43-15,-21-21 16,21 0-16,-21 43 15,21-43-15,21-21 32,64-42-17,-64 21-15</inkml:trace>
  <inkml:trace contextRef="#ctx0" brushRef="#br0" timeOffset="45406.13">5186 1461 0,'0'0'0,"0"-43"31,-21 43-31,-43 0 16,1 21-16,-43 64 31,21 21-15,64-21-16,21-64 0,-21 63 15,21-62-15,0-1 0,0 0 16,21 0 0,0-21-16,0 0 0,0 0 15,22 0-15,-1-21 0,-21 0 16,22 0-16,20-64 16,-42 64-16,22-85 15,-43 64 1,0-1-16,0-20 15,0 84 1,0 0 0,0 0-16,0 43 15,0 20 1,0-62-16,0 20 16,21-21-16,0 0 0,21 0 31,1-21-31,-22 0 15,0 0-15,0-21 0,-21 0 16,21 0-16</inkml:trace>
  <inkml:trace contextRef="#ctx0" brushRef="#br0" timeOffset="45923.42">5503 1418 0,'0'0'15,"0"21"16,21-21-15,1 0-16,-1 0 16,0 0-16,0 0 0,0 0 0,0 0 15,43 0-15,-43 0 0,43-42 16,20 21 0,-63 21-16,-21-21 15,-21 42 1,0 0-1,0-21-15,0 21 0,0 0 16,-85 64 0,85-43-16,-43 22 0,43-43 15,-21 43-15,20-43 16,1 0-16,0 21 16,21-63 15,21 0-31,0 21 15,-21-21-15,22-22 16,-1 43-16,0-21 16,0 42-1,-21 1 1,0-1-16,21 0 16,22 42-1,-22-20-15,21-43 16,-21 0-1,43 0 1,-1-21 0,22-64-1</inkml:trace>
  <inkml:trace contextRef="#ctx0" brushRef="#br0" timeOffset="46585.65">6202 1524 0,'0'0'0,"21"-21"16,-21 42 15,-21 0-15,21 0-16,0 1 0,-43 62 31,43-20-15,0-43-16,0 21 0,22-42 31,-1 0-16,-21-21 1,0 0-16,0 0 0,0 0 16,0-85-1,0 85-15,0-1 16,21-41 0,0 42-16,-21 0 0,64-1 15,-1 22 1,-42 22-1,0-1-15,1 0 0,20 64 16,-21-1 0,0-41-1,-21-22-15,0 0 0,0 21 16,0-63 31,0 0-47,0 0 15,0 0-15,0-22 16,21 1-16,1 0 0,-22 20 16,84-41-1,-20 21 1,-22 42-16,43 0 0,-64 0 16,21 84-1,-21-20 1,-21-1-1,0-42-15,0 1 0,-42 62 16,42-63 0,-21-21-16,42-21 47,0 21-47,0-21 0</inkml:trace>
  <inkml:trace contextRef="#ctx0" brushRef="#br0" timeOffset="46771.54">7218 1651 0,'0'0'0,"0"-21"31,21 0 0,0 21-15,-21-21-1,21 21-15,0 0 16,1 0-16</inkml:trace>
  <inkml:trace contextRef="#ctx0" brushRef="#br0" timeOffset="47961.67">7832 1334 0,'-43'-22'32,"22"22"-32,0 0 15,0 22-15,0-22 0,-43 63 16,43-21-16,-21 22 16,20 42-1,1-22 1,21-41-16,0-22 0,21 64 31,64-43-31,21-42 16,21-21-1,85-127 17,-128 63-17,-63 0-15,1 64 16,-22 0-16,0 42 31,-22 21-15,1 1-1,-21 63 1,42-85-16,0 21 0,0-21 16,0 0-1,21-21-15,43 0 16,-22-21-1,-21-21 1,0 21-16,-21 0 0,0-43 16,0 43-16,0-21 15,-21-1 1,21 22-16,-21 21 0,0-21 16,21 0-1,21 21 1,0 0-1,0 0-15,0 0 16,22 0-16,-1 21 16,-21-21-16,-21 21 15,21 43 1,-21-22 0,0-21-16,0 0 0,0 0 0,0 1 15,-21 20 1,21-21-1,0-42 17,0 0-17,0 0-15,21-43 16,1 43-16,-22 0 0,63-64 31,-63 64-31,64 0 0,-43 21 16,0 0-1,21 21 1,-42 21 0,0-21-16,21 1 0,-21-1 15,0 0-15,0 42 16,0-41-16,0 41 16,0-42-1,-21-42 1,21 0-1,0 0-15,0 0 16,0-1-16,0 1 0,64-63 16,-1-1-1,43 0 1,-85 64-16,0 21 0,64 0 31,-64 0-31,0 0 0,-21 85 16,0-64-16,0 0 15,0 21-15,0-20 0,0-1 16,-42 127 0,21-127-1,21-42 17</inkml:trace>
  <inkml:trace contextRef="#ctx0" brushRef="#br0" timeOffset="48979.09">26924 1461 0,'0'-22'15,"0"44"-15,21-44 0,0-41 16,-21-1 0,0 86 15,0-1-31,-21 0 15,0 42-15,0 86 16,21-107-16,-21 0 16,-22 106-1,43-126-15,0 62 16,0-63 0,85-21-1</inkml:trace>
  <inkml:trace contextRef="#ctx0" brushRef="#br0" timeOffset="49255.94">27707 1461 0,'-21'-43'16,"42"86"-16,-63-86 0,-1 22 15,22 21-15,-21 0 0,0 0 16,-1 0-16,-41 64 15,41-43-15,-63 127 32,85-42-17,21-85-15,0 42 0,21-41 16,85 41 0,-85-42-16,43-21 15,42 0 1,-64-21-16,64-21 15</inkml:trace>
  <inkml:trace contextRef="#ctx0" brushRef="#br0" timeOffset="49485.8">28152 1397 0,'0'0'0,"0"-21"0,21 21 16,-21-21-1,0 42 1,-43 85-1,43-85-15,-42 106 16,21-21 0,0-43-1,0 22-15,21-64 16,0 21 0,21-42-1,0-21-15</inkml:trace>
  <inkml:trace contextRef="#ctx0" brushRef="#br0" timeOffset="49772.64">28638 1418 0,'0'0'0,"22"-21"0,-1 21 0,-21-63 31,-21 63 0,-1 0-31,-41 21 0,-106 106 32,42 0-17,127 0 1,21 0 0,63-85-1,-41-42-15,20 21 16,43-21-1,106-63 1</inkml:trace>
  <inkml:trace contextRef="#ctx0" brushRef="#br0" timeOffset="50070.47">29189 1355 0,'0'0'0,"-21"0"0,-1 0 15,1 21 1,21 21 0,0-21-16,-21 1 0,21 20 15,-21-21-15,21 21 0,-21 43 16,-22 21-1,43-64-15,0 22 16,-21-43-16,21 0 0,-21 21 16,42-42 15,0 0-31,1 0 0</inkml:trace>
  <inkml:trace contextRef="#ctx0" brushRef="#br0" timeOffset="50347.2">29570 1672 0,'0'0'0,"-21"0"15,21-21-15,-22 21 0,1 0 16,21-21 0,21 21 31,1 0-32</inkml:trace>
  <inkml:trace contextRef="#ctx0" brushRef="#br0" timeOffset="50671.02">30035 1439 0,'0'0'0,"0"-21"16,-21 21-1,0 0 1,0 0-16,0 21 16,-22-21-16,-20 85 15,42-43-15,0-20 0,-1 20 16,1 0-16,0 1 0,21 84 31,0-64-31,21-21 16,0-42-16,106 0 31,-21-21-15,21-21-16,-84 21 15</inkml:trace>
  <inkml:trace contextRef="#ctx0" brushRef="#br0" timeOffset="51517.05">30311 1736 0,'21'-21'0,"21"-43"16,-190 233-16,296-380 15,-211 338-15,126-275 0,-84 169 31,21 0-31,-21 0 0,0 21 16,-1 22 0,22-43-16,0 0 0,0 22 15,0-22 1,22-21-16,-1 0 16,0 0-16,0-43 31,-21 1-31,0-43 15,0 1 1,0 63-16,0-1 16,42-62-1,-20 84-15,20-21 16,43 21 0,-43 21-1,-21 63 1,-21-41-1,-21 84 1,21-64 0,0-42-1,-21-21-15,0 0 32,21-21-17,0 0-15,0 0 0,0 0 16,21-22-16,42-62 15,-42 83-15,43-20 16,-43 21 0,85-21-1,-64 42 1,-21 21-16,-21 0 16,0 21-16,0-21 15,0 43-15,0 42 16,0-64-1,0 22 1,-21-64 15,21-22-31,0 1 0,0 0 16,0 0-16,21-106 31,22 63-31,41-41 16,-41 83-16,-1 1 15,22 0 1,-22 0-16,64 21 16,-22 21-16,-84 0 15,22 64 1,-22-43-16,-22-21 16,-41 106-16,42-105 15,0-1-15,-22 42 16,-20-42-1,42-21-15</inkml:trace>
  <inkml:trace contextRef="#ctx0" brushRef="#br1" timeOffset="56668.58">1968 14415 0,'0'0'0,"-21"-22"0,21 1 15,0 0-15,0 0 16,-21 0-16,21 0 0,-21-22 16,21 22-16,-21 0 15,21 0-15,-21 21 16,-1 0 15,22 21-31,-21 0 16,0 43-16,21 84 15,0-85 1,0 276 0,0-170-1,0 85 1,-21-169-16,21 0 0,-21-1 0,21 22 15,-21-21-15,-22 296 16,22-212 0,0 85-1,21-190-15,-21 20 0,21 234 32,0-255-32,0 1 15,0-85 16,0-85-15,-21 21 0,21 43-16,0-85 0</inkml:trace>
  <inkml:trace contextRef="#ctx0" brushRef="#br1" timeOffset="58207.47">1990 14224 0,'0'0'0,"0"-21"15,0 0 1,0 0 0,21 21 31,0 0-47,0 0 0,0 0 15,43 0-15,-22 0 16,0 0-16,22 0 0,-1 0 0,22 0 15,169 21-15,-63-21 16,-64 0 0,127 0-16,-127 0 0,21 0 15,127 0-15,-127 0 16,0 0-16,614 0 16,-487 0-1,85 0 1,-233 0-16,-21 0 0,85 0 15,-86 0-15,234-21 16,-275 21-16,126-22 16,-84 22-1,-85 0-15,21 0 0,43 0 16,-85 22 31,0-1-32,0 0-15,-21 0 16,0 0-16,21 0 16,-21 1-16,-1 62 15,-20 64 1,42-126-16,0 20 0,0 21 16,-21 128-1,21-149-15,0 64 16,0 85-1,0-128-15,0 1 0,42 168 16,-21-126 0,1 64-1,-22-128-15,0 21 0,0 107 16,0-107-16,0 43 16,0-64-16,0 1 0,0 63 15,0-64-15,0 85 31,0-85-31,0 1 0,-22 41 16,22-63 0,-42 22-1,21-43 1,0 0 0,0 0-1,-1 0 1,1 21-1,0-21-15,0 21 0,0-21 0,0 21 16,-1-21-16,1 21 0,-42 1 16,-22-1-1,64-21-15,-21 21 0,20-21 16,-20 0-16,-21 0 0,-170 0 16,148 0-1,-84 0-15,-191-21 16,-190 0 15,84-22-15,233 22-1,-338 0 1,317 21 0,-43 0-1,-295 42 16,422-42-15,-20 21-16,105-21 16,-105 0-1,105 0 1,21 0 0,43 0-16,-21 22 31,0-22-31,42 21 15,-22-21-15,22 21 16,0 0 0,-21-21-1,21 21-15,0 0 16,21-21 0,1 22-16,-1-22 0</inkml:trace>
  <inkml:trace contextRef="#ctx0" brushRef="#br1" timeOffset="58889.43">3852 17103 0,'0'0'0,"-21"0"16,0 0-16,0 0 15,0 0-15,-1 0 16,1 0-16,0 21 16,0 0-16,0 0 0,0 22 15,-1-22-15,-20 21 16,0 0-16,-43 64 15,43-42 1,-1-22-16,-41 85 16,41-85-1,43-20-15,-21-22 0,21-22 32,0 1-32,0 0 15,0 0-15,21 0 0,-21 0 16,22-1-16,20 1 0,-21 0 0,0 0 15,22 0-15,-1 0 0,0 21 16,106-22 0,-42 22-16,-42 0 15,63 22-15,-85-1 16,85 42 0,-63-20-1,-43-43-15,-21-22 31,0 1-15,-21-21-16,-22-22 16,22 43-16,0-21 15,0 21-15,-43-43 16,43 64-16,0-21 16,0 0-1,0 21-15,21-21 0,-85 0 31,64 21-31</inkml:trace>
  <inkml:trace contextRef="#ctx0" brushRef="#br0" timeOffset="65266.17">2011 14584 0,'0'0'0,"21"0"0,0 0 15,-21-21-15,0 0 0,21-1 16,0 1 0,-21 0-16,0 42 31,0 0-31,0 1 16,-21-1-16,21 21 0,-21-21 15,21 22-15,0-22 0,-21 21 16,-21 43-1,42-64-15,-43 21 16,43-21 0,0-42 15,21-42-31,22 20 16,-22-20-1,21 42 1,-21 21-1,-21 63 1,0 22 0,22-43-1,20 22 1,-21-64-16,43 0 16,-1-21-1,-21-1-15,1 1 16,-22 0-16,0 0 0,0-64 31,-21 43-31,-42-22 16,21 43-16,0 0 0,-64 0 31,64 21-15,21 21-1,0 21 1,0-20-16,63-22 15,-20 0-15</inkml:trace>
  <inkml:trace contextRef="#ctx0" brushRef="#br0" timeOffset="65802.98">2752 14542 0,'-22'0'16,"1"21"-1,21 0-15,-21 0 16,21 0-16,0 22 16,-21-22-16,0 42 0,21-42 15,0 22-15,0-22 16,0 0 0,0-42-1,21 0 1,0 0-16,-21-1 15,21 1-15,-21 0 0,21 21 16,-21-21-16,22 0 16,-1 21-1,-21 42 1,21-42-16,-21 21 0,0 0 0,0 22 16,21-1-1,-21-21-15,21-21 0,0 0 16,1 0-16,20 0 31,-21-21-31,21 0 16,-42 0-16,0 0 0,0-1 15,0-62 1,0 63 0,-21-1-16,-21-20 0,42 21 0,-21 0 15,0 21-15,-1-21 16,22 42-1,0 0 1,0 0-16,0 0 16,22-21-16,20 0 15,-21 0-15</inkml:trace>
  <inkml:trace contextRef="#ctx0" brushRef="#br0" timeOffset="66355.66">3302 14499 0,'-21'64'31,"0"-43"-31,-1 42 16,1-20 0,0 20-1,-21 22 1,42-64-1,0-42 17,0 0-32,21 0 0,-21-1 15,0 1-15,21 0 16,0 21-16,-21-21 0,43 21 16,-43 21-1,21 0 1,0 0-16,-21 1 0,21 20 31,21-21-31,-20-21 16,-1 0-16,0 0 15,21 0 1,-21 0-16,1 0 0,20-42 16,-21 21-16,-21-1 15,0 1-15,0-63 16,0 20-1,-21 1 1,0 41-16,0 22 0,21 22 31,0-1-31,0 0 16,21-21 0,0 21-16,0-21 15</inkml:trace>
  <inkml:trace contextRef="#ctx0" brushRef="#br0" timeOffset="66526.46">3916 14690 0,'0'21'0</inkml:trace>
  <inkml:trace contextRef="#ctx0" brushRef="#br0" timeOffset="67632.88">4339 14690 0,'0'-64'31,"0"43"-31,0 0 0,0 0 16,0 0-16,0-1 0,-21 1 16,-64 21-1,64 0 1,-42 43-16,63-22 15,0 21-15,-43 43 16,43-1 0,0-62-16,0 20 15,0-21-15,0 0 0,43-21 16,-1 0 0,-21 0-16,0-21 15,0 0-15,22-43 31,-22 1-15,-21 21 0,0 63-1,0 21 1,0 0 0,0-20-16,0-1 0,0 0 15,42 42 1,-21-63-16,1 0 15,-1 0-15,0 0 0,0 0 16,0 0-16,64-42 16,-43 0-1,1-43 1,-43 64-16,0 0 0,21-43 16,-21 43-16,21 0 15,-21 42 16,0 21-31,0 22 16,-21 21 0,0-64-16,21 0 0,0 21 31,-22-21-31,22 1 16,0-44 15,0 1-31,0 0 15,0 0-15,0 0 0,22 0 16,-22-1-16,0 1 0,21-21 16,-21 21-16,21 0 15,0 21 1,0 0-16,0 42 31,-21 21-31,0 1 16,22-22-1,-22-21 1,21-21-16,0 0 16,0-21-1,0-42 1,43-1 0,-64 43-16,63-85 15,-42 85 1,1 21-1,-22 42 1,0 64 0,0-42-1,0-43 1,0 21 0,21-42-16,0 0 31,0 0-31,21 0 0</inkml:trace>
  <inkml:trace contextRef="#ctx0" brushRef="#br0" timeOffset="68050.64">5397 14626 0,'0'0'0,"0"-21"0,0 0 15,0 0-15,0 0 0,-21 21 16,0 0-16,0 0 15,0 21-15,-22 21 16,22 0-16,0 1 16,21-22-16,0 0 0,-21 85 15,0-64 1,21-21 0,21-21-1,0 0-15,43-42 16,-43 21-1,42-106 17,-63 106-17,0 42 1,0 42 0,0-41-1,0-1-15,0 21 16,0-21-1,21-21-15,22 21 16,-1-21 0,22-21-1,-43 0-15,0 0 0</inkml:trace>
  <inkml:trace contextRef="#ctx0" brushRef="#br0" timeOffset="68569.35">5673 14605 0,'-22'0'16,"22"21"-16,0 0 16,22-21 15,-1 0-31,0 0 0,0 0 16,21 0-16,-20 0 15,-1 0-15,42-21 16,-63 0-1,-21 21 17,0 21-32,0-21 0,0 21 15,-1 1-15,1-1 0,0 0 16,0 0-16,0 0 0,0 0 0,-22 43 16,1-43-1,42 0 1,21-42 15,0 21-31,-21-21 16,21 21-16,1-21 0,-1 21 15,-21-21-15,21 21 0,0 0 16,0 0 0,-21 42-1,21-21 1,-21 0-16,43-21 15,-1 21 1,0-21 0,-20 0-16,41-21 15,1-21 1</inkml:trace>
  <inkml:trace contextRef="#ctx0" brushRef="#br0" timeOffset="69247.47">6202 14605 0,'0'21'32,"-21"0"-32,-1 22 15,22-22 1,-21 21-16,21-21 16,0 1-16,0-1 0,0 21 15,0-21 1,21-21-1,-21-21 1,0 0 0,0-21-1,0-1 1,0 22-16,0 0 0,22-21 16,20 20-1,-21 1 1,0 21-16,-21 21 31,0 1-31,0 20 16,0 0-1,0 1 1,0 20 0,0-84 30,0 0-46,0-22 32,0-20-32,43-1 15,-43 22 1,105-21 15,-62 63-31,-43 42 16,21 21-1,-21-41-15,0-1 0,0 63 32,0-62-32,0 20 0,0-21 15,-21-21 17,21-21-1,0 0-31</inkml:trace>
  <inkml:trace contextRef="#ctx0" brushRef="#br0" timeOffset="69431.37">6604 14690 0,'0'-21'15</inkml:trace>
  <inkml:trace contextRef="#ctx0" brushRef="#br0" timeOffset="70799.39">7070 14584 0,'0'0'0,"0"-21"0,21 21 0,-21-21 0,-21 21 31,-1 0-31,1 0 15,0 0-15,0 21 16,0 0-16,0 0 0,-22 21 16,22-20-16,0-1 0,0 106 15,21-85 1,21-21 0,42 0-1,86-21 16,-128-21-31,42-21 16,-20 0 0,-43-22-1,0 43 1,0 42 15,0 0-15,0 0-16,0 1 15,0-1-15,0 0 0,0 0 16,0 0-16,21-21 31,0 0-31,0 0 16,0 0-16,0 0 0,-21-21 16,22 0-16,-22 0 15,0-22 1,-22 22-16,-41-21 31,42 21-31,0 21 16,21-21 15,21 21-15,0 0-16,0 0 0,0 0 0,0-22 15,1 22-15,-1 0 0,0 0 16,0 0-16,0 0 0,43 0 15,-43 43 1,-21-22 0,0 0-16,0 0 0,0 43 15,-21-43 1,21 0 0,-21-21 15,-1-21 0,22 0-31,0 0 16,0-22-16,0 22 0,22 0 15,-1 0-15,-21 0 16,63-43 0,-20 64-16,-22 0 15,0 0-15,0 0 16,-21 21-16,0 43 15,0-22 1,0-21-16,0 0 16,0 1-16,0-1 0,0 0 15,0 0 1,-21-21-16,0 0 16,21-21-1,0 0 1,0 0-1,21-43-15,0 43 16,21-43-16,43-20 31,0 84-15,-64 0-16,-21 21 0,21 0 16,-21 85-1,0-43 1,-21-41-16,-21 41 0,20-42 15,1 0-15,0 22 16,0-43 0,21 21-16,-21-21 0,0 0 15</inkml:trace>
  <inkml:trace contextRef="#ctx0" brushRef="#br0" timeOffset="71767.03">1968 15304 0,'0'0'0,"-21"0"16,0 0-16,0 0 0,21-22 15,21 22 17,0 0-32,0 0 15,22 0-15,41 0 16,1 0-1,-21 0-15,-22 0 0,233 0 16,-106 0 0,-84 0-16,0 0 15,21 0-15,-22-21 0,22 21 0,0 0 16,233 0 0,-107-21-16,-105 0 0,0 21 15,127 0-15,-105-21 16,-22 21-16,402-21 15,-85-1 1,-190-20-16,-106 42 16,-42 0-16,360-21 15,-191 0 1,-63 21 0,-149 0-16,1 0 0,-22 0 15,0 0-15,1 0 0,63 0 31,-85 0-15,-21-21 31,-21 21-31,-1 0 30,1 0-30</inkml:trace>
  <inkml:trace contextRef="#ctx0" brushRef="#br0" timeOffset="74713.39">2476 15748 0,'0'21'0,"22"-21"16,-1 0-16,-21-21 16,21 0-16,0 21 15,-21-21-15,0-22 16,0 1 0,0 21-16,0 0 0,-21 0 15,-21-1-15,-64-20 16,63 42-16,-20 0 15,21 0-15,-1 0 16,-63 42 0,85 22-16,21 21 15,0-64-15,0 0 16,0 64 0,43-43-1,-1-42-15,-21 0 0,21 0 16,-20 0-16,20-21 15,-21 0-15,0-1 16,43-41-16,-43 42 16,0 0-16,0-64 15,-21 21 1,0 86 15,0-1-31,0 0 16,0 0-16,0 0 0,0 0 15,0 1-15,0-1 0,0 0 0,0 0 16,0 21 0,0-20-16,43-22 15,-22 0 1,0 0-16,64-22 16,-43 1-16</inkml:trace>
  <inkml:trace contextRef="#ctx0" brushRef="#br0" timeOffset="74993.23">2942 15452 0,'0'0'0,"-21"0"16,0 0 0,0 21-16,-22 0 15,22 0-15,21 0 0,-21 1 0,-21 62 16,42-20-1,0-22 1,42 0 15,21-42-15,1 0 0,42-84-1,-64 63 1</inkml:trace>
  <inkml:trace contextRef="#ctx0" brushRef="#br0" timeOffset="75227.09">3196 15473 0,'0'0'0,"0"-21"15,-42 21 1,-1 21 0,-20 106-1,42-85 1,21 1-1,0-22-15,0 0 0,21 42 32,21-63-32,22 0 15,-43 0-15,0 0 16,0 0-16,0-21 16,1 21-16,20-42 15,-21 21-15</inkml:trace>
  <inkml:trace contextRef="#ctx0" brushRef="#br0" timeOffset="75976.53">3641 15409 0,'0'-21'47,"0"42"-16,-22 1-31,22-1 16,0 0-16,-21 0 0,21 21 15,0-20-15,0 20 0,-63 64 32,63-64-17,-21-42-15,-1 21 16,22-42 15</inkml:trace>
  <inkml:trace contextRef="#ctx0" brushRef="#br0" timeOffset="76432.27">3514 15431 0,'84'21'31,"-63"-21"-31,1 21 16,-1 0-16,0 0 0,0 0 15,0 1-15,0-1 0,1 0 0,-1 64 32,-21-43-32,0-21 15,0 0-15,0-42 47,0 0-31,21 0-16,-21 0 0,0-22 15,42-41 1,-21 20 0,-21 43-16,0 0 0,22-22 15,-22 65 1,0-1 0,0 0-16,0 0 0,0 64 15,0-43 1,-22 22-1,22-43 1,22-21 15,-1-21-31</inkml:trace>
  <inkml:trace contextRef="#ctx0" brushRef="#br0" timeOffset="76799.06">4043 15494 0,'0'0'0,"0"21"32,-21 0-32,21 1 15,0-1-15,-22-21 0,22 21 0,-21 0 16,21 0-16,0 0 0,0 22 16,0-22-1,43 0 1,-22-21-16,0 0 15,42-21 1,-41 0-16,-1-22 16,-21 22-16,0 0 0,0-42 31,0 41-31,0-20 16,-64 21-16,43 21 15,0 0 1,-21 42-1,20 1 1,22-22-16,22-21 16,-1 0-1,0 0-15</inkml:trace>
  <inkml:trace contextRef="#ctx0" brushRef="#br0" timeOffset="77031.92">4487 15452 0,'-21'21'125</inkml:trace>
  <inkml:trace contextRef="#ctx0" brushRef="#br0" timeOffset="77233.27">4572 15685 0,'-21'0'16</inkml:trace>
  <inkml:trace contextRef="#ctx0" brushRef="#br0" timeOffset="79566.95">2222 16150 0,'22'0'0,"-22"21"15,0 1-15,0-1 0,21-21 16,-21 21-1,21-21-15,0 0 16,0 0-16,0 0 16,1 0-16,-1 0 0,21-21 15,-21 0-15,0 21 0,1-22 0,-1 1 16,-21 0-16,21 0 16,-21 0-16,0 0 0,0-1 15,-42 22-15,20 0 16,-20 0-16,21 0 0,-21 0 15,-1 0-15,-84 85 16,106-64 0,0 0-16,21 1 0,0-1 15,0 0-15,0 0 0,42 21 16,-21-42 0,22 0-16,63 0 15,-64 0 1,-21 0-1,-42 22 1,0-22 0,-22 0-16,22 0 0,-21 21 0,-43 21 31,22 0-31,42-42 16,21 22-16,0-1 0,0 0 0,0 0 15,0 21 1,21-42-1,0 0-15,0 0 0,0 0 0,0 0 16,1 0-16,62 0 16,-63-21-16,43 0 15,-43 21-15,21-21 16,-20 0-16,-1 0 0</inkml:trace>
  <inkml:trace contextRef="#ctx0" brushRef="#br0" timeOffset="79817.81">2603 16298 0,'0'22'32,"22"-22"-32,-22 21 15,21 0-15,-21 21 0,42 1 16,-21-22 0,-21 0-16,21 0 15,1 0-15,-1-21 16,0 0-1,0-21 1,0-21 0,0 21-16,-21-1 0,0 1 15,0 0-15,0 0 0</inkml:trace>
  <inkml:trace contextRef="#ctx0" brushRef="#br0" timeOffset="79978.71">2857 16341 0,'0'-64'32,"0"128"-17,-21-107 1,0 43-16,-21 64 15,-22-1 1,43-41-16,0-1 16,-85 63-1,106-62 1,0-1 0,42-42-1</inkml:trace>
  <inkml:trace contextRef="#ctx0" brushRef="#br0" timeOffset="80567.17">3111 16341 0,'0'-21'0,"0"-1"16,-21 22 15,21 22-15,0-1-16,-21 0 0,21 64 15,0-64-15,0 85 16,0-64-16,0 21 16,0-20-16,0-1 15,-21 85 1,0-85-1,21 1-15,0-64 47,0-1-47,0 1 0,0 0 16,0 0-16,0-21 0</inkml:trace>
  <inkml:trace contextRef="#ctx0" brushRef="#br0" timeOffset="80867">3048 16383 0,'21'-21'15,"0"0"1,43 0 0,-22-1-1,22 22-15,-64 22 16,0-1-1,0 0-15,0 0 16,-22 0-16,1 0 0,-21 22 16,21-43-16,-64 63 15,64-63 1,0 0-16,21 21 16,21-42 15,0 21-31,0-21 0</inkml:trace>
  <inkml:trace contextRef="#ctx0" brushRef="#br0" timeOffset="81455.67">3746 16277 0,'-42'-42'31,"21"42"-31,0 0 0,-64 0 16,22 42-1,-22 22 1,64-43-16,-43 42 31,64-41-31,0 41 0,0-42 16,0 0-16,21-21 16,1 0-16,-1 0 15,0 0-15,21 0 16,1-42-16,-22 21 0,21 21 15,43-85 1,-64 43-16,0 0 16,-21-1-16,21-20 15,-21 42-15,0-22 0,0-20 16,-21 63 0,0 0-16,0 21 15,0 0-15,21 0 16,-22 64-16,1 0 15,21-22 1,0-42-16,0 0 0,0 1 16,43 20-1,-1-42-15,21 21 16,-41-21-16,-1 0 16</inkml:trace>
  <inkml:trace contextRef="#ctx0" brushRef="#br0" timeOffset="81909.41">3937 16362 0,'0'-21'0,"0"42"0,0-63 31,-21 42-31,0 0 16,-1 21-1,22 0-15,-21-21 0,21 21 16,-21 0-16,21 0 0,0 1 15,0-1-15,0 0 16,-21 21-16,21-21 16,21-21 15,0 0-31,0 0 16,1-21-16,-22 0 0,21 21 15,-21-21-15,21-21 16,-21 20-16,0-20 15,0 63 17,0 0-17,0 22-15,0-22 16,0 0-16,0 21 31,0-20-31,21-22 16,43-22-1,-43 1 1,0-42 0</inkml:trace>
  <inkml:trace contextRef="#ctx0" brushRef="#br0" timeOffset="82179.25">4212 16002 0,'-21'85'16,"21"-64"0,0 0-16,0 64 15,0 21 1,0-85-16,-21 63 16,21-62-16,0-1 0,0 42 15,0-42 1,0-42 31,21 0-32,0 0-15</inkml:trace>
  <inkml:trace contextRef="#ctx0" brushRef="#br0" timeOffset="82563.03">4276 16425 0,'42'0'16,"-21"0"-1,0 0 1,0 0-16,1-21 0,-1 21 16,-21-21-16,21 21 0,0-21 15,0 21-15,-21-21 0,21 21 16,-21-21-16,0-1 15,-21 22 1,0 0 0,0 22-16,0-1 0,-22 21 15,43-21-15,-21 22 16,21-22 0,0 21-16,0-21 15,0 0-15,0 1 16,21-22-16,1 0 15,-1 0-15,0 0 0,0 0 16,0 0-16,0 0 16,1-22-16,-22 1 15,21 21-15,-21-21 0,21 0 16,-21 0-16</inkml:trace>
  <inkml:trace contextRef="#ctx0" brushRef="#br0" timeOffset="82842.89">4212 16171 0,'0'0'0,"0"22"0,21-22 46,0 0-30,1-22-16,-1 22 16,0 0-16,0-21 15,0 21 1,0 0 0,1 0-1</inkml:trace>
  <inkml:trace contextRef="#ctx0" brushRef="#br0" timeOffset="83123.73">4699 16320 0,'0'21'109,"0"0"-78</inkml:trace>
  <inkml:trace contextRef="#ctx0" brushRef="#br0" timeOffset="83327.1">4699 16531 0,'0'21'16,"-21"-21"15,21-21 16,21 0-31</inkml:trace>
  <inkml:trace contextRef="#ctx0" brushRef="#br2" timeOffset="91250.81">1841 14309 0,'-21'0'78,"21"-21"-47,-21 21-31,0 0 0,0-22 16,0 22-16,21-21 16,-22 21-16,1-21 0,21 0 15,-21 0 1,-21 0-1,42-1-15,-64-20 16,43 21 0,0 0-1,21 0-15,0-1 16,-21 1 0,0-42-16,21 20 15,-22 22-15,22 0 16,-42-42-1,21 41-15,0-20 16,-22-43 0,22 22-16,0 42 15,-42-64 1,63 22 0,-22 41-16,22 1 0,-42-21 15,42 21-15,-63-64 16,20 22-1,22 20 1,0 22-16,21 0 0,-85-127 31,43 84-15,-22-20 0,43 20-16,0 43 0,-42-127 31,41 63-16,22 22 1,-21 20-16,21 22 0,-42-127 16,42 42-1,0 21 1,-21 64-16,21-21 0,0 0 16,-21-1-16,21 22 0,0-21 0,-22-128 15,22 107 1,-21-64-1,0-21 1,21 105-16,-21 1 0,21-85 16,0 106-16,0-64 15,0 43-15,-21-43 16,21 64-16,0-21 16,-21-85-1,-1 0 1,22 0-16,0 106 0,0-22 15,0-63 1,0 85-16,0-85 16,0 43-16,0 42 15,0-22-15,0-62 16,0 83-16,0-83 16,0 41-1,0 43-15,0-21 0,0-107 31,0 86-15,0 21-16,0-64 0,0 42 16,0 22-16,0-149 31,0 107-31,0-43 16,0 63-16,0 22 0,0 0 15,0-107 1,0 1-1,22 42-15,-22 43 16,21 21-16,-21-64 0,0 63 16,0-20-16,21 21 0,0-43 15,0-63 1,-21 105-16,21-20 0,1 21 16,-22-22-16,21 22 0,21-106 15,0 21 1,-20 0-1,-22 105-15,21-20 0,0-85 16,21 21 0,-42 64-16,21-22 15,1 22-15,-22-43 16,21 43-16,0 21 16,0-21-16,-21-22 15,21 22-15,0-22 0,1-20 16,-1 41-16,0 1 15,0-64 1,0 85-16,22-106 16,-1 63-1,-21 22-15,64-127 16,-64 105 0,42-42-1,-63 85-15,0 0 0,43-85 16,-43 85-16,42-64 15,-21 43 1,-21 0-16,64-85 31,20 21-15,-62 64 0,83-64-1,-62 85 1,-22-1-16,0 1 15,21-21 1,22 0 0,-1 42-1,-41-43 1,-1 43-16,0 0 16,0 0-1,0 0-15,0 0 31,-21-21 48,0 0-48,-21 21-16,0 0-15</inkml:trace>
  <inkml:trace contextRef="#ctx0" brushRef="#br2" timeOffset="91886.46">1820 4022 0,'0'21'16,"0"0"-1,0 0 1,0 0-16,21 1 0,-21-1 16,22-21-16,-1 21 0,21 0 15,-21 0-15,43 0 16,-43-21 0,0 0-16,0 0 0,127 22 15,-105-22 1,-1 0-1,-21 0-15,0-22 0,-21 1 32,-21 21-1,0 0-15,0 21-1,0-21-15,0 22 0,21-1 16,-22 0-16,-20 64 15,-21 42 1,20-64-16,43-21 16,-21 1-16,-21 63 15,42-64 1,0 0 0,0-21-16,-21-21 31,-1 0-16</inkml:trace>
  <inkml:trace contextRef="#ctx0" brushRef="#br2" timeOffset="92814.8">677 5757 0,'0'-21'0,"-21"21"16,0 0-1,21 21 1,0 1-16,0-1 15,0 21-15,0 85 16,0-85-16,0 22 16,0-22-16,0 22 0,0-1 15,0 107-15,0-22 16,0-42 0,0-64-16,0-21 15,0 43 1,0-43-1,21-21 1,-21-21 0,0-1-16,0 1 15,21-63 1,0 62-16</inkml:trace>
  <inkml:trace contextRef="#ctx0" brushRef="#br2" timeOffset="93719.29">656 5736 0,'21'0'31,"0"0"-15,1 0-16,20 0 0,43 0 15,-22 0 1,-21-21-16,1 21 0,63-21 16,-43 21-16,212-21 15,-148 0 1,0 21-1,-63-22-15,-1 22 0,-20-21 0,105 0 16,-42 21 0,-64 0-16,0 0 15,-21 0-15,1 0 16,-22 21 31,0 0-47,0 1 15,0-1-15,0 0 16,0 42-16,0-41 16,0-1-16,0 106 15,0-64 1,0 43 0,63 85 15,-42-64-16,-21-43-15,0 1 32,-21-43-32,21-21 15,-63 22 17,-1-43-32,43 0 15,0 0-15,0 0 0,-1 0 16,-126 0-1,64 21 1,-86-21-16,128 0 16,-22 0-16,-147 0 15,-1 21 1,149-21-16,-64 0 16,84 0-16,-147 0 15,126 0 1,43 0-1,42 0 64,-21-21-79,21 21 0,1-21 15,-22 0-15</inkml:trace>
  <inkml:trace contextRef="#ctx0" brushRef="#br2" timeOffset="94116.06">677 6350 0,'0'0'0,"-21"0"15,42 0 32,0 0-47,1 0 0,20 0 0,0-21 16,149 21 0,20-21-1,-126 0-15,63 21 16,233-64-1,-254 43 1,-63 0 0,-22 21-16,-21 0 15,0 0 1,-21-21 0,-42 21-1,21 0-15,0 0 0,-43-22 16</inkml:trace>
  <inkml:trace contextRef="#ctx0" brushRef="#br2" timeOffset="94719.38">1228 5800 0,'-22'0'0,"44"0"0,-65 0 16,43 21 15,0 0-31,0 0 0,0 0 16,0 1-16,0-1 0,0 0 15,0 64-15,0-22 16,21-21 0,-21-20-16,0-1 0,0 21 31,0-63 16,0 0-47,0 0 15,0-1-15,0 1 16,0 0-16,0 0 0,0 0 16,22 0-16,-1-1 0,21-20 15,0 21 1,-20 21-16,-1 0 0,21 0 16,-21 0-16,0 0 0,43 21 15,-43 43 1,-21-22-1,0-21-15,0 0 0,0 22 16,0-1 0,-21-42-1,21 21 1,-21-21 0,0 0-1</inkml:trace>
  <inkml:trace contextRef="#ctx0" brushRef="#br2" timeOffset="95360.02">1312 6414 0,'0'0'15,"0"-22"-15,0 44 47,0-1-31,0 0-16,0 0 0,0 0 15,0 22-15,0-22 16,0 0-16,0 0 0,0 0 16,0 0-16,0 1 15,0-1 1,0-42 31,0-1-47,0 1 15,0 0 1,21 0-16,1 0 0,-1 0 16,42-22-1,-42 22-15,1 21 0,20-21 16,43 21 0,-64 0-16,21 0 15,-21 0-15,0 0 16,-21 63-1,0-41 1,0-1-16,-21 0 0,0 0 0,0 0 16,0-21-16,-64 21 15,0 1 1,22-22 0,42 0-16,-22 0 15,43-22 1</inkml:trace>
  <inkml:trace contextRef="#ctx0" brushRef="#br2" timeOffset="96424.8">296 4424 0,'0'0'0,"0"-21"15,0 0-15,0-1 16,0 1-1,0 0-15,-21 21 16,0 0 0,21 21-1,0 0-15,0 22 0,0-22 16,0 0-16,0 21 0,0 43 16,0-21-1,-21-43-15,21 21 16,0-21-16,0 0 0,0 1 0,-21 20 15,21-63 32,0 0-47,0-1 0,0 1 16,0 0-16,0 0 16,0-21-16,0 20 0,21 1 0,-21-21 15,42-43 1,-21 43-1,0 21-15,1 21 16,-22 21 0,21-21-16,-21 21 0,21 21 15,-21 22 1,0-43-16,21 21 0,-21 1 0,0-22 16,0 21-16,21 1 15,-21-1 1,0-21-1,21-21-15,1 0 16,-22-21-16,0-21 16,21 42-16,-21-43 0,21 22 15</inkml:trace>
  <inkml:trace contextRef="#ctx0" brushRef="#br2" timeOffset="96723.63">614 4170 0,'0'0'0,"0"-21"0,0 42 47,0 21-47,0-21 0,0 85 15,0 21 1,0-63-1,0-22-15,0-21 0,0 64 16,0-43 0,0-21-16,21-21 15,0 0-15,21-21 32,-20 0-32,-22 0 0,42-21 15</inkml:trace>
  <inkml:trace contextRef="#ctx0" brushRef="#br2" timeOffset="97001.47">889 4085 0,'0'21'32,"0"1"-17,0-1-15,0 21 0,0-21 0,0 85 16,0 0-1,0-43 1,0-41-16,0 126 31,21-127-15,21-21 0,22-42-1,-22-1 1,-42 22-16</inkml:trace>
  <inkml:trace contextRef="#ctx0" brushRef="#br2" timeOffset="97244.33">1143 4297 0,'0'63'31,"0"-41"-31,0-1 16,0 0-16,0 21 0,0 64 15,0-42 1,-21 20 0,21-41-16,0-22 0,0 42 15,0-42 1,0 22-16,0-22 16,0-42 15,21 0-31</inkml:trace>
  <inkml:trace contextRef="#ctx0" brushRef="#br2" timeOffset="97555.16">1143 4382 0,'0'0'15,"0"-22"-15,-21 22 0,21-21 16,0 0-16,21 21 15,0-21-15,0 0 0,22 21 16,-1 0 0,-21 0-16,0 0 0,0 0 0,43 63 15,-64 1 1,0-22 0,0-21-16,0 0 0,-21 1 15,-64 41 1,85-42-16,-21-21 15,-43 0-15,43 0 32,0-21-32,21 0 15,0-21-15</inkml:trace>
  <inkml:trace contextRef="#ctx0" brushRef="#br2" timeOffset="97847.59">529 4191 0,'0'0'16,"21"0"-1,0 0-15,1 0 16,-1-21-16,21 21 0,-21 0 15,85-21-15,-64 0 16,64-1 0,-63 1-16,20 21 15,22-21-15,-106 21 47,-1 0-47</inkml:trace>
  <inkml:trace contextRef="#ctx0" brushRef="#br2" timeOffset="98249.36">296 4170 0,'-21'0'0,"21"21"0,0 0 15,0 0-15,0 1 16,0-1-16,0 21 16,0-21-16,0 0 0,0 1 15,0-1-15,0 0 0,0 0 16,0 0-16</inkml:trace>
  <inkml:trace contextRef="#ctx0" brushRef="#br2" timeOffset="98907.84">212 5207 0,'0'-21'0,"21"0"31,0 0-31,0 21 0,0 0 16,0 0-16,1 0 16,-22 21-16,42 42 15,-21 1 1,-21-43-16,0 0 15,0 0-15,0 22 0,-21-22 0,21 0 16,-42 0 0,20 0-1,22-42 1,0 0-16,0 0 0,0 0 16,22-22-1,-1 1 1,-21 0-16,21 42 0,42-85 15,-41 64 1,-1 21-16</inkml:trace>
  <inkml:trace contextRef="#ctx0" brushRef="#br2" timeOffset="99246.65">656 5271 0,'0'0'0,"21"0"0,0 0 16,1 0-16,-22-22 15,21 1-15,0 21 16,0-21-16,-21 0 0,21-21 16,0 20-1,-21 1-15,0-21 16,-21 42-1,-42 42 1,63-21-16,-21 1 0,-1 41 16,22-42-1,0 0-15,0 43 16,0-43-16,22 0 0,41 0 31,-21-21-31,1 0 16,-22 0-16,0-21 15</inkml:trace>
  <inkml:trace contextRef="#ctx0" brushRef="#br2" timeOffset="100187.11">1291 5017 0,'0'0'0,"-21"0"16,-21 0-16,20 0 15,1 0-15,-21 42 16,21-42-16,0 21 16,-1 0-16,1 0 0,21 1 0,-21 62 31,21-41-31,0-22 0,0 0 16,0 0-1,21-21 1,0 0-16,22 0 15,-1-42-15,-21 42 0,0-21 16,1-1-16,20-41 16,-21 42-1,0 0-15,-21-1 0,0 1 0,0 0 16,0 42 15,0 0-31,0 1 0,0-1 16,0 0-16,0 0 0,0 0 15,-21 43-15,21-22 16,-21 0-16,21-20 0,0-1 16,-21 0-16,21 0 0,0 43 15,0-43 1,21-21 15,0 0-31,-21-21 0,21-1 16,0 1-16,1 0 15,-1-21-15,0 21 0,-21-22 16,63-105 0,-63 85-1,22 41 1,-22 44 15,0-1-15,0 0-16,0 0 0,0 0 15,0 0-15,0 64 16,0-43 0,0-20-1,0-1 1,21-21-16,42-21 31,-42-22-15,1 1-1,20-43 1,-42 64-16,0-42 16,21 41-1,-21 44 17,0 20-32,0 21 15,0-41 1,0-1-16,0 0 0,0 21 15,21-42 17,0-21-17,-21 0 1</inkml:trace>
  <inkml:trace contextRef="#ctx0" brushRef="#br2" timeOffset="100556.76">1778 5186 0,'21'0'47,"0"0"-32,-21-21-15,21 21 16,-21-21-16,0-1 0,0 1 15,0 0-15,-21 42 47,0 0-31,21 1-16,0-1 0,0 0 0,-21 0 16,21 0-16,0 0 0,-21 1 15,21 20 1,0-21-16,0 0 15,21-21 1,0 0-16,0 0 16,22-21-1,-22 0-15</inkml:trace>
  <inkml:trace contextRef="#ctx0" brushRef="#br2" timeOffset="100940.54">2138 5038 0,'-21'0'32,"-1"0"-32,1 0 0,21 21 15,-42 0-15,21 21 16,21-20 0,0-1-1,21 0 1,0-21-1,0 0-15,0 0 0,1 21 16,-1 0-16,0-21 16,-21 21-1,0 1-15,0-1 16,-21-21 0,0 0-16,-1 21 15,1-21-15,0 0 0,0 0 16,0 0-16,0 0 31,-1 0-31,22-21 16,22 0-1,20-22 1</inkml:trace>
  <inkml:trace contextRef="#ctx0" brushRef="#br2" timeOffset="101275.35">2498 4805 0,'0'0'0,"-22"0"0,22 21 31,-21 0-16,21 0-15,0 1 0,-21-1 0,21 21 16,0-21-16,0 22 0,0 62 31,0-83-31,0 62 16,0-63-16,0 1 16,0 20-1,21-42 1,22 0-16,-22 0 15,-21-21-15,21 0 16,0-1-16</inkml:trace>
  <inkml:trace contextRef="#ctx0" brushRef="#br2" timeOffset="101551.19">2307 5059 0,'0'0'0,"-21"0"15,0 0-15,105 0 47,-62 0-47,20 0 0,0-21 16,22 0 0,-43 21-16,0 0 0,0 0 31,-21-22 16,-21 22-47</inkml:trace>
  <inkml:trace contextRef="#ctx0" brushRef="#br1" timeOffset="125557.63">5630 2477 0,'-21'-22'0,"21"1"15,0 0 1,0 0-16,-21 0 16,21 0-1,0-1-15,0 1 16,-21 0 0,21-21-1,0 21-15,0-1 16,-21 22 62,21 22-78,0-1 16,-22 0-16,22 0 0,0 21 15,0 22 1,0-43-16,0 21 0,0 43 31,0 0-31,0-64 0,0 0 16,0 0-16,0 0 0,0 22 15,0 41 1,0-41 0,0 20-16,0-42 15,0 1-15,0-1 0,0 42 16,0 1-1,0-1 1,0-42-16,-21 128 31,0-86-15,21 1-16,0-22 16,-21 64 15,21-43-16,0 1 1,0-1 0,0-20-1,0-22-15,0 42 16,0 22 0,0-22-1,0 1 1,0-43-16,0 0 0,0 0 0,0 1 15,0-1-15,0 63 16,21-62 0,-21-1-16,0 21 15,0-21-15,0 0 0,0 22 16,0-1 0,21 0-1,-21-20-15,0-1 16,0 21-1,0 22-15,0 20 16,0-41 0,0-22-16,0 0 15,0 85 1,-21-22 0,21 22-1,0-42 1,-21 63-1,21 0 1,-21-43 0,21 22-1,-21 64 17,21-128-32,0 43 15,-22 20 1,22-83-16,0 41 0,-42 128 31,42-86-15,-21-20-16,0-43 0,21 1 15,0 105 1,-21-42 0,-1-43-1,22-20-15,0 189 16,0-83-1,0-86 1,-21 106 0,21-147-1,0 41-15,0 1 16,-21-43-16,21 0 0,0 106 16,0-42-1,0-43-15,0-21 16,0 21-16,0 85 31,0-105-31,0 41 0,0-21 16,0-20-16,0-1 15,0 63 1,0-20 0,0-1-16,0-41 15,0 20-15,0 21 16,0 22-1,0-43-15,0 1 16,0-22-16,0 0 0,0 64 16,0-1-1,0-20 1,0-1 0,0-41-16,0-1 0,0 106 31,0-106-31,0 0 15,0 43-15,0-43 0,0 106 32,0-43-32,0-62 15,-21 41-15,21-42 16,0 0-16,0 43 16,0-43-16,0 43 15,0-22-15,0-21 16,0 0-16,-21 85 15,21-85-15,0 43 16,0-22 0,0-21-16,0 106 15,0-63 1,0-22 0,0-21-16,0 0 0,0 64 15,0-43 1,0 1-1,0-22 1,0 0-16,0 0 16,0 0-1,0 1 1,0-1 0,21-21-1,-21 21-15,0 0 31,0 0-31,0 0 16,0 1 0,0-1-16,0 0 15,0 0-15,0 0 16,0 0 0,0 1-16,0-1 15,0 0-15,-21-21 16,21-21 31,0 0-47,0-22 0,0 22 15,0-21-15,0-1 0</inkml:trace>
  <inkml:trace contextRef="#ctx0" brushRef="#br1" timeOffset="128479.04">6667 2223 0,'-21'0'16,"21"21"93,0 0-93,0 0-1,0 0-15,21-21 16,-21 21-16,0 1 0,0-1 0,0 42 31,0 22-15,0-43-1,0 43-15,0-64 16,0 0-16,0 64 16,0-22-1,0-41-15,-21 41 16,21-42-1,0 0-15,0 1 0,-21 83 16,21-62 0,0-22-1,0 42-15,0 1 16,0 42 15,-21-22-15,21-20-16,-21-1 15,21-41-15,-21 83 32,21-62-17,0 20 1,0-42-16,0 43 16,-22-43-16,1 106 15,21-63 1,0 20-1,0-20 1,-21 63 15,21-64-31,0 1 16,0-1 0,-21 43 15,21 0-16,0-21 1,0 84 15,0-84-15,0-64-16,0 63 16,-21 65 15,21-44-31,-21-41 15,21-1 1,0 86 15,0-65-15,0 1 0,-22 42-1,22-42 1,0-1-1,0-63-15,0 1 0,-21 105 32,21-106-32,0 85 15,0-22 1,0-41-16,-21 20 16,21-42-16,-21 170 15,21-85 1,0-1-1,0 86 17,0-170-32,0 85 15,-21 0 1,0 84 0,21-105-1,0 63 1,0 43 15,0-64-15,0-22-1,0 65 1,0-86 0,0 43-1,0 64 16,0-106-15,0-1 0,0 22-1,0-85-15,0 64 32,0-64-32,0 43 0,0-43 15,0 0-15,0 0 16,0 64-1,0-1 1,0-20 0,0 21-1,0-22 1,0-21 0,0 22-1,0 42 1,0-43-1,0-20 1,0-1 0,0 85 15,0-106-31,0 21 16,0 22-16,0-22 15,0 85 16,0-106-31,0 43 16,0-1 0,0 43 15,0-42-31,0-1 16,0 22 15,0-43-16,0 22 1,0-43-16,0 0 0,0 21 16,0-20-16,0 20 15,0 21 1,0-41-16,0-1 0,0 42 16,0-42-1,0 22 1,0-22-1,0-42 64,0 0-48,0-1 31,-22 22-46,1 0 0,0-21-16,0 21 15,0 0-15,21-21 0</inkml:trace>
  <inkml:trace contextRef="#ctx0" brushRef="#br1" timeOffset="129462.82">5186 11197 0,'0'21'15,"0"1"-15,0 20 16,0 21-1,0-41-15,0-1 0,0 21 16,0-21 0,0 0-1,-21-21 17</inkml:trace>
  <inkml:trace contextRef="#ctx0" brushRef="#br0" timeOffset="145398.79">7239 2836 0,'0'0'0,"-21"0"16,0 0-1,-1 0-15,22 22 16,0-1-16,-21 0 0,21 0 16,-21-21-16,21 21 0,0 0 15,0 1-15,21-1 16,0-21-1,1 0-15,-1 0 16,-21-21-16,0-1 16,0 1-1,0 0 1,-21 21-16,-1 0 16,1 0-1,21 21 16,21-21-15</inkml:trace>
  <inkml:trace contextRef="#ctx0" brushRef="#br0" timeOffset="145715.6">7451 2667 0,'-22'0'0,"1"0"16,21 21-16,0 0 16,0 1-16,0-1 0,0 0 0,0 0 15,0 43 1,0 20-16,0-63 15,0 1-15,-21 20 16,21-21-16,0 0 0,0 22 16,0-1-1,0-21-15,0-42 47</inkml:trace>
  <inkml:trace contextRef="#ctx0" brushRef="#br0" timeOffset="146082.79">7408 2794 0,'0'-42'15,"0"21"1,21 21-16,1 0 15,-1-22-15,0 22 0,21 0 16,1 22 0,-22-1-16,-21 0 0,21 0 15,-21 0-15,0 64 16,-42-43 0,-1 1-1,1-22 1,21-21-16,0 21 31,21-42 0,21 0-31,0 21 16</inkml:trace>
  <inkml:trace contextRef="#ctx0" brushRef="#br0" timeOffset="146650.75">7810 2688 0,'0'0'0,"0"21"32,0 1-17,0-1-15,0 21 0,-21 43 16,21-22-1,0-42 1,0 1-16,21-22 16,1 0-16,-1 0 15,0 0-15,0 0 16,64-43 0,-43 1-1,0-22 1,-42 22-16,22 21 15,-22 0-15,0-22 16,0 65 15,0 41-15,0 1 0,0-43-16,0 0 15,-22 0-15,22 43 16,0-22-16,0-21 0,0 0 15,-21 22-15,21-22 16,-21 0-16,21 0 0,0 0 16,0 0-16,-21-21 15,0 22 1,0-22-16,-1 0 16,1 0-16,0 0 15,0 0 1,0 0-16,21-22 31</inkml:trace>
  <inkml:trace contextRef="#ctx0" brushRef="#br0" timeOffset="147237.6">7048 3895 0,'0'21'32,"0"0"-17,0 0-15,0 0 16,0 1-16,0-1 15,0 21 1,0-21-16,0 0 0,0 1 16,0-44 31,0 1-32,0 0-15,0 0 0</inkml:trace>
  <inkml:trace contextRef="#ctx0" brushRef="#br0" timeOffset="147572.41">7154 3620 0,'0'0'0,"-21"0"31,21-22 63,-21 22-63,21 22 31,21-1-46,0-21-16</inkml:trace>
  <inkml:trace contextRef="#ctx0" brushRef="#br0" timeOffset="148116.1">7387 3789 0,'0'0'0,"-21"0"0,21 21 15,0 0-15,0 0 16,0 1-16,0-1 15,0 0-15,0 0 16,0 0-16,-21-21 0,21 21 16,0 1-16,0-44 78,0 1-78,0 0 15,0 0-15,0 0 0,0 0 16,0-1-16,0 1 0,21 0 16,0 0-16,0 0 15,0 21-15,1 0 16,-1-21-16,0 21 0,0 0 0,0 0 16,0 0-16,22 21 15,-43 0-15,21 0 16,-21 21-1,21-42-15,-21 43 16,0-1-16,-42-21 31,42 0-15,0-42 31</inkml:trace>
  <inkml:trace contextRef="#ctx0" brushRef="#br0" timeOffset="148483.89">7810 3535 0,'0'0'0,"22"0"0,-22 21 47,0 0-47,0 0 16,0 1-16,0-1 0,0 0 16,0 0-16,0 43 15,0-43-15,0 21 0,-22-21 16,22 0-16,0 1 0,-21-1 15,21 42 1,-21-42 0,21 1-1,21-44 32,-21 1-47,21 0 16</inkml:trace>
  <inkml:trace contextRef="#ctx0" brushRef="#br0" timeOffset="149002.59">8022 3768 0,'21'0'15,"-21"21"48,0 0-47,0 0-16,0 0 15,0 1-15,0-1 0,-21-21 16,21 42-16,0 0 15,0-20 1,0-1-16,21-21 16,0 0-1,1 0-15,-1 0 16,0 0-16,0-43 16,-21 22-1,0 0-15,0 0 16,0 0-16,0 0 0,0-1 15,0 1-15,0 0 0,0 0 16,-21 21 0,0 0-1,0 0 1,-1 0-16,1 0 0,0 0 31,21 21-15</inkml:trace>
  <inkml:trace contextRef="#ctx0" brushRef="#br0" timeOffset="149343.4">7726 3556 0,'-21'0'31,"42"0"-31,0 0 0,0-21 16,0 21-16,22 0 0,41 0 15,-63 0-15,1-21 16,20 21-16,-21 0 0,0 0 0,64 0 31,-64 0-15,-21 21 46</inkml:trace>
  <inkml:trace contextRef="#ctx0" brushRef="#br0" timeOffset="149875.09">7027 4382 0,'21'0'47,"1"0"-47,-1 0 15,0 0-15,0 0 0,0 0 16,0 0-16,22 0 16,20 0-16,-42 0 15,1 0-15</inkml:trace>
  <inkml:trace contextRef="#ctx0" brushRef="#br0" timeOffset="150292.85">7218 4382 0,'-21'42'31,"21"-21"-15,0 0-16,0 0 15,0 1-15,0 20 16,0-21-16,0 0 16,0 0-16,0 22 15,21-22 1,-21 21-16,0-21 15,-21 1 17,-1-22-32,1 0 0,0 0 0,0 0 15,0 0-15,0 0 0,-1 0 16,-41-22 0,42 1-1,0 21-15,21-21 0,0 0 31,21 0-15,-21 0-16,21 21 16,0 0-1</inkml:trace>
  <inkml:trace contextRef="#ctx0" brushRef="#br0" timeOffset="150827.54">7641 4487 0,'0'-21'15,"0"0"1,-21 21 15,0 0-31,0 0 0,-1 0 0,1 0 16,0 0-16,0 0 0,0 21 15,0-21-15,21 21 16,0 1-16,-22-1 0,22 21 16,0-21-1,22-21 1,-1 0-16,0 21 15,64 1 1,-64-22-16,0 0 0,0 21 16,0-21-1,-21 21 1,-42 0 0,-106 0-1,63-21 1,43 21-1,21-21-15,-1 0 16,44 0 31,-1 0-31,0 0-16</inkml:trace>
  <inkml:trace contextRef="#ctx0" brushRef="#br0" timeOffset="151305.26">7959 4487 0,'0'-21'15,"-22"21"16,1 0-15,0 0-16,0 0 0,21 21 16,-42 1-16,20-1 15,1 0-15,21 0 0,-21 0 0,0 0 16,21 22 0,0-1-16,0-21 15,21-21-15,0 0 16,0 0-16,22 0 15,-22 0-15,21 0 16,1 0-16,-22-21 16,0 21-16,-21-21 0,42-43 15,-42 43 1,0-42 0,0 42-16,-21 21 0,-42-22 15,41 22 1,1 0-16,0 0 15,0 0-15,21 22 16,0-1 0,0 0-16,21-21 15,0 0-15,0 0 0</inkml:trace>
  <inkml:trace contextRef="#ctx0" brushRef="#br0" timeOffset="151588.1">8213 4466 0,'0'-21'15,"0"42"17,0 0-17,0 1-15,0-1 0,0 21 16,-22-21-1,22 0-15,0 22 16,0-22-16,0 0 0,0 0 16,-21-21-16,21 21 15</inkml:trace>
  <inkml:trace contextRef="#ctx0" brushRef="#br0" timeOffset="151862.97">8191 4466 0,'0'-21'0,"0"0"16,22 21 0,-1 0-1,0 63 1,0-41-16,-21-1 15,42 42 1,-20-20 0,-1-22-16,-21 0 15,21-21 32,-21-21-31</inkml:trace>
  <inkml:trace contextRef="#ctx0" brushRef="#br0" timeOffset="152099.82">8467 4360 0,'0'0'0,"0"-21"0,0 0 16,0 0-1,0 42 16,0 0-31,0 0 0,0 22 16,0-22-16,-22 0 0,-20 127 31,42-105-15,0-1-16,0-21 0</inkml:trace>
  <inkml:trace contextRef="#ctx0" brushRef="#br2" timeOffset="158317.13">8572 3069 0,'0'0'0,"-21"21"0,0-21 0,0 22 16,0-22-1,0 0-15,21 21 0,-43-21 16,22 0-16,21 21 0,-21-21 15,0 21-15,0-21 0,-22 0 16,64 0 31,-21-21-47,22 21 16,-1 0-16,0-21 0,0 21 15,0 0-15,0-21 16,1 21-16,41-22 15,22 22 1,-64-21-16,21 21 16,-21-21-16,149 0 15,-128 21 1,-21 0-16,64-21 16,-43 21-16,-21 0 0,64-21 15,0 21 1,-1-22-1,-41 1-15,-22 21 0,21 0 0,106-42 32,1 21-32,-65 21 15,-20 0-15,-22-21 0,127-1 32,-42 22-32,22-42 15,-86 21 1,-21 21-16,212-42 15,-63 20 1,63 1 0,-212 21-1,22-21-15,-22 21 0,170-21 16,-149 21-16,64-21 16,127 21-1,-84-21 1,-107 21-16,1 0 0,147-22 31,-20 22-15,-85 0-16,275 0 31,-276 0-15,-41 0-16,42 0 15,0 22-15,-43-22 0,-21 0 0,22 0 16,84 21-1,21 0-15,-105 0 16,-22-21-16,22 0 0,-22 0 16,149 21-1,-86 0 1,-83-21-16,20 0 0,-21 0 16,21 0-16,-20 0 0,83 22 31,-126-22 16,0 0-32,0 0-15,0-22 0,0 22 16</inkml:trace>
  <inkml:trace contextRef="#ctx0" brushRef="#br2" timeOffset="158998.39">14880 2053 0,'0'-21'32,"0"0"-32,0 0 15,0 0-15,0-1 16,0 1-16,0 0 16,0 0 15,0 42-16,0 0 1,0 0-16,0 1 0,-21 20 0,0 21 16,21-20-16,0-1 15,-21 0-15,21 22 0,-22-22 0,1 149 32,0-22-32,21-105 15,-21 41-15,21-41 0,0-22 16,-21 85-1,21-84-15,-21 84 16,21-64-16,0-42 16,0 0-16,0 1 15,0-44 17,0 1-32,0-21 15,0 21-15,21 0 0,-21-22 0,21-20 16</inkml:trace>
  <inkml:trace contextRef="#ctx0" brushRef="#br2" timeOffset="160012.71">14965 1969 0,'0'-22'0,"0"44"0,0-65 0,0 22 16,-21 21-16,21-21 0,0 0 15,21 21 17,0 0-32,0 0 0,0-21 15,22 21-15,84 0 16,-85 0-16,21 0 0,149 0 15,-148 0-15,168 0 16,-41 21 0,-85-21-16,232 0 15,-232 21-15,0-21 0,296 0 32,22 21-17,-255-21 1,212 0-1,-233 0 1,-42 21-16,-43-21 0,-20 0 16,20 0-16,43 0 15,-42 0 1,-43 0-16,0 0 0,-21 21 16,0 22-1,0-22 1,0 0-16,-21 21 15,21-20-15,-21-1 0,-1 85 32,1-64-32,21 0 0,-21 64 15,21-64-15,0 22 0,-21 105 32,21-84-32,0-43 0,0 85 15,0-106-15,0 22 16,0-1-16,0-21 0,0 22 15,0-22-15,-21 42 16,0-20 0,-22-1-16,43-21 15,-21-21-15,-21 21 16,-1 0 0,22-21-16,0 22 0,-21-22 15,21 0-15,-1 0 0,-62 0 16,41 0-16,-62 0 15,-44 0 1,86 0-16,-276 0 31,22-22-31,84 22 16,85-21-16,21 21 16,-381-21-1,169 21-15,106 0 16,127 0-16,-21 0 15,22 0-15,-171 0 16,192 0-16,-43 0 16,-43 0-16,149 0 15,-21 0-15,-22 0 16,86 0 15,83-21 0,-62-21-31</inkml:trace>
  <inkml:trace contextRef="#ctx0" brushRef="#br2" timeOffset="160316.21">14965 2328 0,'0'0'0,"-21"0"0,21-21 0,0 0 16,21 21 0,0 0-16,21-21 15,-21 21-15,22 0 0,-1 0 16,0 0-16,22 0 0,-22 0 0,128 0 15,-128 0-15,21 0 16,1 0 0,-85 21 15</inkml:trace>
  <inkml:trace contextRef="#ctx0" brushRef="#br2" timeOffset="160687.76">15367 2286 0,'0'21'31,"0"0"-31,0 1 0,0-1 16,0 0-16,0 21 16,0 85-1,0-106 1,0 1-16,0 20 0,0-21 0,0 85 15,0-85 1,0 0-16,0 0 0,-21 22 16,0-22-16,-1 0 15,1 0-15,-21-21 0,21 0 0,-85 21 16,-42-21 0,84 0-1,43 0-15,0 0 16,-43-21-1,43 0-15,0 21 0,21-21 16,0 0 0,0 0-16,21-1 15,64-20 1</inkml:trace>
  <inkml:trace contextRef="#ctx0" brushRef="#br2" timeOffset="161172.5">16256 2434 0,'-21'-63'31,"0"63"-31,-1 0 0,-20 0 0,21 0 15,-64 0-15,43 0 16,21 0-16,-22 0 0,1 21 0,21 0 16,0 0-16,-43 43 15,64-1 1,0-20 0,0-22-16,0 0 0,21-21 0,128 85 31,-65-43-16,1 0-15,-43 22 32,-126-22-17,-43-42 1,84 0-16,1 21 0,-149-21 31,64 0-15,106-21-16,21 0 15,0 0 1,21 21-16,22-21 16,-1-1-16</inkml:trace>
  <inkml:trace contextRef="#ctx0" brushRef="#br2" timeOffset="161651.22">16679 2413 0,'0'0'0,"21"-21"0,-21 0 16,-21 21 15,0 0-31,0 21 0,0 0 16,0 0-16,-22 43 15,22-43-15,-21 85 16,-1 0-16,43-85 16,0 85-1,64-64 1,-43-42-16,21 21 16,170-63 15,-148-1-31,-1-41 15,-21-107 17,-42 85-32,-84 43 15,63 42-15,-128 21 32,44 0-32,41 63 15,64-42-15,0 1 16,0 20-1,64-21 1,-1 0-16,-21-21 16</inkml:trace>
  <inkml:trace contextRef="#ctx0" brushRef="#br2" timeOffset="161925.06">17314 2350 0,'21'-43'31,"-21"64"-15,0 1-16,0 20 0,-21-21 15,0 21-15,21-20 0,-21 20 0,0 64 32,-22 0-32,43-22 15,0-63-15,-21 1 0,21 20 31,0-63 1,21 0-17,-21-1-15</inkml:trace>
  <inkml:trace contextRef="#ctx0" brushRef="#br2" timeOffset="162183.94">17314 2350 0,'0'0'0,"43"-43"15,-22 43 1,-21 21 0,63 149-1,-20-107 1,-1 43 0,0-42-16,-21-43 0,64 63 31,-21-41-16,-64-22-15,21-21 16,-21-21 0,0 0-16,0-1 15,0 1-15,21-85 16</inkml:trace>
  <inkml:trace contextRef="#ctx0" brushRef="#br2" timeOffset="162411.18">17886 2201 0,'0'0'0,"0"-21"0,0 42 32,0 1-32,0-1 0,-21 42 15,-1-20-15,1-1 16,0 85 0,21-85-16,-42 85 15,42-84-15,0-22 0,0 21 16,0 0-16,0-20 0,0-1 15,0 0-15,0 0 16</inkml:trace>
  <inkml:trace contextRef="#ctx0" brushRef="#br2" timeOffset="163695.25">18563 2434 0,'21'0'31,"0"0"-31,1 0 15,-1 0 1,63-21 0,149 0-1,-21 21 1,-85-21 0,-42 21-16,-22 0 15,233 0 1,-211 0-16,148 0 15,0 0 1,-149 0-16,1 0 16,0 0-16,317 42 15,-106-21 1,-42 0 0,85 22 15,-85-1-16,-127-21-15,169 0 32,-232-21-32,42 22 15,105-1-15,-41 21 16,-107-42-16,170 64 31,-170-64-31,64 21 16,64 21-16,-128-42 15,107 42-15,-107-20 16,212 20 0,-63 0-1,-106-21 1,-21 1 0,-22-1-16,-21 0 0,107 0 15,-1 0 1,-127 0-16,21-21 0,22 22 15,-22-22-15,-21 0 0,43 21 16,-43-21 0,0 0 93,0 0-93,0 0-1,-21-21-15,22 21 16</inkml:trace>
  <inkml:trace contextRef="#ctx0" brushRef="#br2" timeOffset="164386.76">25358 2752 0,'0'0'15,"0"21"48,0 0-63,0 0 16,0 0-16,21 1 15,0-1-15,0 0 16,-21 0-16,21-21 0,43 85 31,-43-64-15,21 0-1,-42 0 1,21-21 15,-21 21-15,22-21-16,-22 22 15,-22-22 17,-41 21-17,-64 42 17,42-20-17,-21 20-15,-42 43 31,64-64-15,20 22 0,22-43-1,21 0 1,21-42 46,21 21-62,-21-21 16</inkml:trace>
  <inkml:trace contextRef="#ctx0" brushRef="#br2" timeOffset="170256.54">12361 487 0,'0'-21'0,"0"0"0,0-1 15,0 1 1,0 0-16,0 0 0,0-21 16,-42-22-1,21 43-15,21 0 16,0 0 0,-21 21-16,21 21 15,-22 0-15,22 85 16,0-43-16,-21-20 15,-42 189 1,-1-62 0,43-107-16,21 22 15,-21-22-15,21-41 16,0 20-16,0 21 16,21-63 15,-21-21-31,21 0 0,22-42 15</inkml:trace>
  <inkml:trace contextRef="#ctx0" brushRef="#br2" timeOffset="170768.25">12234 423 0,'0'0'0,"-21"-21"0,21 0 16,-21 0-16,0 0 15,21-43-15,0 43 0,0 0 16,42-64 0,64 1-1,-43 62-15,-20 22 16,-22 0-16,127 43 16,-84 41-1,-43-41-15,0 20 0,-21-20 16,0-1-16,0 21 0,-127 128 15,-21-85 1,63-64 0,43 0-16,-1-42 0,-62 43 15,83-43 1,22-21 0,0-1-16,0 1 15,0 0-15,22 21 16,-1-21-16,0 21 0,21 21 15,-21 0-15,1 0 16,20 64 0,21 0-1,-63-64-15,22 0 0,-1 21 16,0-20-16,42 20 16,-41-42-1,-1 0 1,0 0-16,0 0 0,0-21 0,0 0 15,1-1-15</inkml:trace>
  <inkml:trace contextRef="#ctx0" brushRef="#br2" timeOffset="171474.88">12763 889 0,'-21'0'0,"21"21"16,21-21 15,1-21-31,-1 21 0,0-21 16,0 0-16,0 0 0,22-1 15,-22 1-15,0-21 16,-21 21 0,0 0-1,-21 21-15,-64 42 16,22 43-1,41-43 1,-20 0-16,42 43 16,0 21-1,21-106 1,-21 21-16,43-21 16,-22 0-16,21 0 0,-21 0 15,64-21 1,21-22-16,-22-20 15,-62 42 1,83-85 0,-83 64-16,41-22 15,-42 22 1,-21 21-16,-21 21 31,-21 21-31,-22 21 16,22 43 15,42-22-15,21-20-16,85 20 31,-43-42-15,-41 0-16,-22 22 31,-43-22-31,22-21 15,-64 21-15,64-21 0,-21 0 16,-85 21 0,85-21-1,20 0-15,22-21 32,22 0-32,-1 21 0,0-21 15,0 0-15,21-1 0</inkml:trace>
  <inkml:trace contextRef="#ctx0" brushRef="#br2" timeOffset="171807.7">13906 445 0,'0'-22'16,"0"44"-16,-21-44 0,21 1 15,-21 21-15,0 0 16,0 43 0,0 41-1,-22 43 1,22-84-16,21-1 0,-21 85 16,0 0-1,21-42 1,0-1-1,0-63 1,21-21 0,0 0-16,0-21 15,0 0-15</inkml:trace>
  <inkml:trace contextRef="#ctx0" brushRef="#br2" timeOffset="172019.41">13674 847 0,'-22'-21'15,"22"-1"17,22 22-32,-1 0 0,63-21 15,-41 0-15,20 21 16,255-42 15</inkml:trace>
  <inkml:trace contextRef="#ctx0" brushRef="#br2" timeOffset="172656.39">14838 487 0,'0'21'32,"-21"-21"-32,21 21 15,-22 43-15,22-43 16,0 21-16,-21-21 0,0 22 16,21-1-16,-42 106 15,21-84 1,21-43-16,0 0 15,0 0-15,0-42 32,21 21-32,0-63 15,0 41-15,-21 1 16,64-106 0,-22 43-1,-42 62-15,21 22 16,-21 22-1,0-1 1,0 21-16,0 0 16,0 1-16,0 20 0,0-42 0,0 22 15,0 41 1,0-62 0,21-22-16,0 0 0,1 0 15,-1 0-15,0 0 0,42-43 16,-20 1-1,-22 21-15,21-85 16,-21 85-16,-21-22 0,0 1 16,0 0-16,0-1 0,0 22 15,0-85-15,0 43 16,0 84 31,0 0-47,0 0 15,0 1-15,0-1 0,0 0 16,0 0-16</inkml:trace>
  <inkml:trace contextRef="#ctx0" brushRef="#br2" timeOffset="172980.03">15346 847 0,'21'0'0,"0"0"16,0 0-16,0-21 0,1-1 16,-1 22-16,21-21 0,-21 0 0,0 21 15,-21-21-15,22 0 0,-1-22 16,-21 22 0,-21 21-1,-1 0-15,1 0 0,-21 0 16,-22 64-1,-20 20-15,63-62 16,-1 20-16,1-21 0,21 21 16,0 85-1,21-105 1,1-22-16,20 0 16,0 0-16,-21 0 0,128-22 15,-128 1-15</inkml:trace>
  <inkml:trace contextRef="#ctx0" brushRef="#br2" timeOffset="173459.75">15833 423 0,'0'0'16,"0"-42"-16,0 21 0,0 0 0,-22 127 47,22-64-47,-21 64 15,21-22 1,-21 149 0,0-169-1,21-22 1,0-21-16,0-42 47,0 0-47,0 0 0,0 0 15,0-1-15,0 1 0,0-21 0,42-43 16,1 43 0,-22 21-16,0 21 0,0-21 15,21 21-15,-20 0 0,-1 0 0,42 21 32,-42 21-32,-21 43 15,0-64-15,0 0 16,-63 64-1,-43-22 1,64-42 0,21-21-16,-43 22 0,64-44 31,0 1-15,0 0-16</inkml:trace>
  <inkml:trace contextRef="#ctx0" brushRef="#br2" timeOffset="175906.1">16658 635 0,'0'0'0,"0"-21"0,21 0 16,-21 0-1,0-1-15,21 1 0,1 0 16,-1 0-16,-21 0 16,0-22-16,21 1 0,-21 21 0,0 0 15,0-22 1,-64 43 0,1 22-1,21-22-15,20 21 0,-83 63 16,105-20-1,0-1 1,0-41-16,0 20 0,84 64 16,-41-64-1,-1 64 1,-42-85-16,21 0 0,-21 64 16,0-64-1,-21 21-15,0-42 0,0 22 16,-22-22-16,22 0 0,-21 0 15,-85 0 1,42 0 0,64-43-16,21 22 0,-21 0 15,21 0-15,0-64 16,0 0 0,21 64-1,0 64 16,0 20-15,22 22-16,41 21 31,-63-64-15,64-42-16,21 0 31,-85 0-31,64 0 16,-1-42-16,-62 20 0,62-83 31,-63 41-31,-21 22 16,0 21-16,0-1 0,0 1 15,-21-21 1,-21 42 0,42 21-16,-21 43 15,0-1 1,21 64-1,0-85 1,42 1 0,-42-22-16,21-21 0,0 0 0,43 0 15,20 0 1,1-42 0,-64 20-16,0 1 15,22-63 1,-43-1-16,0 64 15,0 0-15,0-1 0,0 1 16,-64 0 0,43 21-1,21 21 1,0 0-16,0 1 16,21-22-16,0 0 15,22 0 1,84-43 15,-106 22-31,-21 42 31,0 0-15,0 1-16,0-1 0,-21 42 16,21-42-16,0 1 15,-21-1-15,21 0 0,0 0 0,0 43 16,0-43-16,21 0 15,0 0 1,21-21-16,-21 0 16,1 0-16,-1 0 0,0 0 15,0 0-15,43-63 16,-22 20 0,-21-20-1,-21 42-15,0-22 0,21 22 0,0-42 16,-21 41-1,0 1 1,0 42 0,0 1-16,0-1 15,0 0-15,-21 0 0,21 21 0,0-20 16,0-1-16,0 0 0,0 42 31,0-41-31,21-1 16,1-21-16,-1 0 15,42 0 1,-20-43-16,-1-20 16,-21 42-16,-21 0 15,0-1-15,42-62 16,-42 63-16,0-43 16,0 85 15,0 0-31,-21 43 31,0-1-31,21 1 16,0-43-1,0 0-15,0 0 0,0 1 16,64-22-16,-43 0 16,0 0-16,0 0 15,0 0-15,0 0 0,22-22 0,41-20 31,-20 0-31,-43 21 16,0-1-16,-21 1 0,0 0 0,0 0 16,0 0-1,0 42 1,-21 0 0,0 0-16,0 22 15,21 41 1,0-63-1,0 1-15,0-1 0,21-21 16,42 21 0,22-21-16,21 0 15,-43-64 1,-41 43-16,41-106 31,-63 85-31,42 0 16,-42 20-1,22 22 1,-22 22-16,0-1 16,0 0-1,21-21-15,-21 21 0,21-21 32,0 0-17,-21-21 1,0 0-16,21 0 15,-21-1 1,-21 22 15,0 22-15,0-1-16,21 0 0,-21 0 16,-1 43-1,1 41 1,21-62-1,0-22-15,0 0 0,0 0 0,21-21 16,22 21 0,-22-21-16,0 0 15,0 0-15,0 0 0,22 0 0,-22 0 16,0-21-16,64-63 16,-43 41-1,-21 1-15,-21-43 16,0 64-16,0-42 15,-21 63 1,21 21 0,0 0-16,-21 0 0,0 0 0,0 43 15,21-22 1,0-21-16,0 0 0,0 22 16,0-22-16,0 0 15,21-21 1,0 0-16,0 0 15,0 0-15,0 0 16,1-21-16</inkml:trace>
  <inkml:trace contextRef="#ctx0" brushRef="#br2" timeOffset="176116.76">18627 572 0,'0'0'0,"-22"0"0,1 0 15,0 21-15,0-21 0,0 21 16</inkml:trace>
  <inkml:trace contextRef="#ctx0" brushRef="#br2" timeOffset="176600.48">19706 360 0,'0'-21'0,"0"42"0,0-63 0,0 63 32,0 0-32,0 21 15,-21 1-15,0-1 0,0 43 16,-1-43-16,-41 127 15,21-63 1,42-64-16,-22 43 16,22-43-16,0-20 0,0 62 15,22-84 17,-22-21-17,0 0-15</inkml:trace>
  <inkml:trace contextRef="#ctx0" brushRef="#br2" timeOffset="177072.21">19473 677 0,'-21'-42'0,"42"84"0,-42-169 15,21 43-15,0 41 16,0 22-16,0 0 0,21-21 16,0 21-16,149-85 15,-64 106 1,42 21-1,-106 0-15,0 0 0,22 106 16,-85 0 0,-64 0-1,22-106-15,20 22 0,-20-22 16,-85 64 0,84-64-16,1-21 15,63-21 16,21-22-31,0 22 16,0 0-16,0 21 0,0 0 16,1 21-1,-1 43 1,0-1 0,0-42-16,-21 0 0,64 85 15,-1-63 1,-42-43-16,64 0 15,-64 0 1,0 0-16,22 0 0,62-22 31,-83-20-15,-22 0-16</inkml:trace>
  <inkml:trace contextRef="#ctx0" brushRef="#br2" timeOffset="177385.72">20172 889 0,'0'0'15,"21"0"17,0 0-17,43-21 1,-43 0-16,0 0 0,42-22 16,-63 1-1,0 21 1,-21 0-16,0 21 0,-64 0 15,43 21 1,-43 42 0,64-42-16,0 22 0,21 20 15,-21 1 1,21-43-16,0 0 16,0 0-16,21-21 0,0 21 15,85-21 1,-42 0-16,20 0 15,-41 0-15</inkml:trace>
  <inkml:trace contextRef="#ctx0" brushRef="#br2" timeOffset="178371.18">20934 783 0,'0'0'15,"21"0"-15,-21-21 16,0 0-1,0 0-15,-21 21 16,0 0-16,-43 0 31,43 0-31,0 0 0,-64 63 16,64-42-16,0 1 0,-22 83 31,43-20-31,0-64 0,0 22 16,22-22-16,62-21 31,-41 0-31,20 0 0,-42 0 16,43-21-16,-43-1 0,0 1 15,64-63 1,-64 41 0,0 1-16,-21 0 15,0 20-15,0 1 0,-21 42 31,21 22-15,-21-22-16,0 0 0,-85 233 31,63-169-15,22-43-16,-21 85 16,21-63-16,21-22 0,0 64 15,21-22 1,0-62-1,-21-1-15,21-21 16,0 0-16,22 0 16,-1-43-1,-21 1-15,0 0 0,1 21 16,-22-22-16,84-190 16,-20 43-1,-22-1 1,0-20 15,-42 232 0,0 0-31,-21 0 16,0 64-16,0 21 16,21-22-1,0-62-15,0 20 16,42 21-1,22-63-15,-43 0 16,0 0-16,0 0 0,0-21 16,85-42-1,-63-1 1,-1-42-16,-42 64 16,0 21-16,0 0 0,0-43 15,0 43 1,0 42-1,0 0-15,-21 1 0,0 62 16,21-41 0,0 41-1,0-63-15,0 1 0,21 20 16,21-42 0,-21 0-16,0 0 0,22 0 15,-22 0-15,0-21 16</inkml:trace>
  <inkml:trace contextRef="#ctx0" brushRef="#br2" timeOffset="178992.29">21823 953 0,'0'0'0,"42"0"32,-21 0-32,0-22 15,1 22-15,20-42 16,-21 21-1,0 0-15,0-64 16,-21 43 0,-21 42-1,0 0 1,0 21-16,0 0 0,-64 85 31,85-64-31,0 1 0,0-1 16,0-21-16,0 43 31,0-43-31,21-21 0,0 0 16,43 0-16,-43 0 0,21 0 15,43-21 1,0-22 0,-43 22-16,22-64 15,-43 64-15,-21-85 16,0 85-1,0 0 1,-21 21-16,-1 0 0,-20 42 16,42 1-1,0-22-15,0 21 16,0-21-16,0 1 0,21 20 16,0-21-1,1 0-15,-1 22 16,-21-22-1,0 0-15,0 0 16,-43-21 0,1 0-1,21 0 1,0 0-16,21-21 31,0 0-31,42-43 16</inkml:trace>
  <inkml:trace contextRef="#ctx0" brushRef="#br2" timeOffset="179301.11">22775 381 0,'0'0'15,"0"-21"-15,0 42 31,-21 0-15,21 0-16,-21 22 0,0-22 16,21 21-16,-21-21 0,21 22 0,0-1 15,-22-21-15,-20 106 16,21-21 0,21-42-16,0-43 15,0 0-15,0 64 16,42-85-1,-21 0-15,1 0 0,-1 0 16,0 0-16,42-64 16,-20 1-1</inkml:trace>
  <inkml:trace contextRef="#ctx0" brushRef="#br2" timeOffset="179555.37">22564 593 0,'0'0'0,"-22"0"0,1 0 0,42 0 31,1 0-31,20 0 16,0 0-16,22 0 16,63 0-1,-85 0-15,0 0 0,64 0 16,-21 0-1,-64-21-15,0 21 16,-42 0 15</inkml:trace>
  <inkml:trace contextRef="#ctx0" brushRef="#br1" timeOffset="210698.8">2540 10583 0,'0'-21'16,"0"0"0,0 42 46,0 0-62,0 1 16,0-1-16,0 0 0,0 0 0,0 21 15,0 43 1,0 21 0,0-43-1,0 64 1,-42 64-1,42-64 1,-22-85 0,22 43-1,-21 0 1,21-64-16,0 21 16,0-21-1,0 0 1,0 1-16,0-1 15,0 0 1,0 0 0,0 0 15,0 0 0,0 1-15,21-22-16,-21 21 15,22-21 1,-1 0 0,0 21-16,0-21 0,0 0 15,0 0-15,1 0 0,41 21 32,22-21-17,-1 0-15,-20 0 16,148-21 15,-128 21-15,64 0-16,-84 0 15,42 0-15,-43 0 0,-20-21 16,189 21 0,-62-21-1,-1 21-15,-105 0 16,-22-22-16,21 22 0,1 0 15,-22 0-15,191-21 16,-127 0 0,-43 21-16,-20 0 0,20 0 15,-20-21-15,-1 21 0,212-21 16,-148 21 0,-64-21-16,64 21 15,-43 0-15,149 0 16,-148 0-16,84-22 15,-42 22 1,-64 0-16,21 0 0,43 0 16,-63 0-16,20 0 0,149 0 15,-43 0 17,-63 0-32,-64 0 0,22 0 0,-22 0 15,170-21 1,-106 21-1,-64 0-15,64 0 0,-64 0 16,22 0-16,-22 0 0,127 0 16,-126 0-16,41 0 15,-41-21-15,20 21 16,-21 0-16,-20 0 0,83 0 16,-83 0-1,-1 0 1,-21-21 46,-21 21-62,-1 0 0,22-21 16,-21 21-16,21-21 0,-21 21 0,21-22 16</inkml:trace>
  <inkml:trace contextRef="#ctx0" brushRef="#br1" timeOffset="213455.84">9038 2265 0,'0'0'0,"0"-21"31,-21 21-15,21-21-16,-21 21 0,21-22 31,-21 22 0,-1 0-15,22 22-16,-21-22 0,21 21 0,-21 0 16,21 0-1,-21 0-15,0 0 0,21 1 16,-21 41-16,21-42 0,0 0 16,-43 64-1,43-64-15,0 64 16,0-22-16,0-41 15,0 20-15,0 64 16,0-64 0,0 0-16,0-20 0,0-1 15,0 0-15,0 0 0,0 64 16,0-22 0,0 1-1,0-1-15,0-42 0,21 43 16,-21-43-1,22 43-15,-22-1 16,0 1 0,0-43-16,0 85 31,0-85-31,0 0 16,0 42-1,0 43 1,0-85-16,0 64 15,0 0 1,0-43-16,0 85 16,0 0-1,0-63 1,0-43-16,0 21 0,0-21 16,0 0-16,0 22 0,0 20 15,0-20-15,0-1 0,0 148 31,0-63-15,0-21-16,0-42 16,0-43-16,0 21 0,0 106 31,0-42-15,0 0-1,0 0-15,0-85 16,0 21-16,0 64 15,0-85-15,0 85 16,0-42 0,0 42 15,21-43-15,-21 1-1,0-1-15,21 1 16,-21 126 15,0-126-15,0 20-1,0 1-15,0-64 0,0 148 32,0-63-17,0 21 1,0 21-1,0-42 1,0-63-16,0 62 16,0-62-16,0 105 15,-21-21 1,21 21 0,0-106-16,-21 1 0,21 84 15,0-21 1,0-64-16,0 43 15,0-43-15,0 0 0,0 1 0,0 105 32,0-21-32,0-21 15,0-64-15,0 0 16,0 85 0,0 0-1,0-84-15,0 41 0,0-41 0,0-1 16,0 0-16,0 64 15,0-21 1,0-64-16,-22 85 0,22-64 16,0 0-16,0 64 15,0 42 1,-21-63 0,21-64-16,0 22 0,0 62 15,0-62-15,-21 63 16,0-22-1,21-41-15,0-22 0,0 21 16,-21 22 0,21-43-16,-21 85 0,21-43 15,0-42-15,0 0 0,0 64 32,0-64-32,0 22 15,0-1-15,0-21 16,0 0-1,0 0 32,0 1-15,0-1-17,0 0 16,0 0 1,0 0 61,-22-21-77,1 0 0,21 21-16,-42-21 15,21 0 1,0 22 0,-1-22-16,1 0 15,0 0-15,-42 0 16,41 0-16,1 0 0,-63 21 31,-22-21-31,-42 21 16,105-21-16,22 0 15,-42-42 1</inkml:trace>
  <inkml:trace contextRef="#ctx0" brushRef="#br1" timeOffset="214243.39">5143 11345 0,'22'-21'31,"-22"0"-31,21 21 31,-21 21-15,0 0-16,0 1 15,0 41-15,0-42 0,0 0 16,0 106 0,0-84-16,0-1 15,0-63 1</inkml:trace>
  <inkml:trace contextRef="#ctx0" brushRef="#br1" timeOffset="-210129.61">5927 2815 0,'0'-21'0,"0"0"0,-22 21 16,22-21-16,0 0 15,0 42 16,0 21-31,-21-21 16,21 22-16,0-1 0,-21 0 0,21 1 16,0-1-16,-63 127 15,-1-42 1,64-42 0,-21-64-16,21 0 0,0 0 0,0 1 15,21-44 1</inkml:trace>
  <inkml:trace contextRef="#ctx0" brushRef="#br1" timeOffset="-209699.75">5863 2815 0,'0'0'0,"0"-21"0,21 0 15,-21 0-15,21 21 0,43-43 16,-22 22-1,-21 0-15,22 21 0,-1 0 16,-21-21-16,106 42 16,-84 43-1,-65 20 1,-20-41-16,0-22 0,-43 63 16,22-62-16,-86 41 15,65-42 1,63-21-16,-1 0 15,22-21 1,22 21 0,-1 0-16,0 0 15,0 0-15,21 64 16,1-22-16,20 64 16,-63-64-16,21 0 15,22 64 1,-22-63-1,0-22-15,-21 0 0,21-21 16,0 21 0</inkml:trace>
  <inkml:trace contextRef="#ctx0" brushRef="#br1" timeOffset="-209289.45">5927 3789 0,'-22'0'0,"44"0"16,-65 0-1,43 21 1,-21-21-16,21 21 0,-21 22 0,21-22 16,0 0-16,0 21 0,-21 1 15,21-22-15,-21 21 0,21 64 16,0-64-16,0 43 16,0-43-1,0-21 1,21-21-16,0 0 0,127 0 31,-63-21-15,-43-21-1,43-64 1,-85 64 0</inkml:trace>
  <inkml:trace contextRef="#ctx0" brushRef="#br1" timeOffset="-209113.54">5736 4043 0,'21'0'31,"0"0"-15,22 0-16,-22 0 0,64-21 16,-43 21-16,43-21 15,-43-1-15,0 1 0,1 21 16,-1-21-16,-21 0 0,21 0 0,-20 21 15,-1-21-15</inkml:trace>
  <inkml:trace contextRef="#ctx0" brushRef="#br1" timeOffset="-208940.64">6011 3704 0,'0'-21'15,"0"0"1,21 21-16,1 0 15,-1-21-15,85 0 16,-85 21-16,63-22 16,-41 22-16,-22 0 0,64 0 15</inkml:trace>
  <inkml:trace contextRef="#ctx0" brushRef="#br1" timeOffset="-208084.64">6075 4805 0,'0'-21'0,"0"42"0,0-63 15,0 20-15,-21 22 16,-1 0-16,1 0 16,-63 64-1,-1 42-15,-21 42 16,64-85-1,21-20-15,-22 168 16,43-105 0,43-21-1,62-43 1,-62-42-16,20 0 0,107-21 16,-22-42-1,-106 41-15,64-83 16,-64-44 15,-63 22-31,-64-21 16,43 106-16,-127-85 31,42 127-15,63 0-16,43 21 0,0 0 15,42 85 1,64 21-16,-43-85 15,22 43-15,-22-43 16,127 170 0,-148-106-1,-21 21-15,0-106 16,0 21-16,-21-20 0,-42 41 16,42-42-1,-1-21-15,-20 0 16,21 0-16,0 0 15,-22-21 1,22 21 0</inkml:trace>
  <inkml:trace contextRef="#ctx0" brushRef="#br1" timeOffset="-207577.93">5757 6011 0,'0'0'0,"21"0"15,-21-21-15,0 42 32,0 1-32,0-1 0,0 21 15,0-21-15,-21 22 0,21-1 0,0 21 16,0-20-16,-21 126 15,21-127-15,0 43 16,21 0-16,0-64 16,128-21-1,-44-21 1,-62 0-16,-1-22 0,22 1 16,-43 0-16,21-85 15,-21 21 1,-21 42-1,0 43-15,-21 21 32,21 21-32,0 0 0,0 1 15</inkml:trace>
  <inkml:trace contextRef="#ctx0" brushRef="#br1" timeOffset="-207099.22">5800 7133 0,'0'0'0,"0"-21"0,0 0 16,-22 42 15,1 0-31,0 22 0,0 20 16,-21 64-1,20 21-15,1-105 16,21-22-16,21 85 16,1-85-1,-1 0-15,63-21 16,-41 0-16,-1 0 0,106 0 16,-84-21-1,-43 0-15,21-1 0,-21 1 16,1 0-16,-22-42 15,-22 41 1</inkml:trace>
  <inkml:trace contextRef="#ctx0" brushRef="#br1" timeOffset="-206936.23">5800 7430 0,'21'0'15,"0"0"1,0 0-16,0 0 0,0 0 15,22 0-15,-22-22 16,0 22-16,0-21 0,22 21 0,-22-21 16,0 0-16,21 0 15,-42-22 1</inkml:trace>
  <inkml:trace contextRef="#ctx0" brushRef="#br1" timeOffset="-206777.32">5736 7091 0,'0'0'15,"0"-21"-15,0 0 0,42-1 16,1 1 0,63-21-16,-64 42 15,0 0-15,1-21 0,-1 21 16,106-21 0,-106 21-16</inkml:trace>
  <inkml:trace contextRef="#ctx0" brushRef="#br1" timeOffset="-206227.53">5821 8192 0,'0'0'0,"0"-22"0,0 1 0,0 0 15,0-21 1,0 21-1,-21 21-15,-1 0 16,1 0-16,-42 21 0,20 0 16,1 0-16,-127 85 15,126 0 17,43-64-32,106-21 15,191 43 16,-234-64-31,1 21 16,-22 21 0,-63 1-1,-64-22-15,43 0 0,-233 0 32,105 0-17,149-21 1,42 0-1,43 0 1</inkml:trace>
  <inkml:trace contextRef="#ctx0" brushRef="#br1" timeOffset="-205886.53">5419 9017 0,'21'0'16,"0"0"-16,42 0 16,86 0-1,-22 0 1,-85 0-16,-21 0 0,43 0 16,-43 0-16,0 0 15</inkml:trace>
  <inkml:trace contextRef="#ctx0" brushRef="#br1" timeOffset="-205698.23">5673 9038 0,'0'0'0,"-22"0"0,1 0 15,21 21 1,0 1 0,0-1-16,0 0 0,0 64 15,0-64-15,0 0 16,0 21-16,0-21 0,0 1 0,0 20 15,0 21 1,-42 1-16,42-43 16,0 0-16,0 0 15</inkml:trace>
  <inkml:trace contextRef="#ctx0" brushRef="#br1" timeOffset="-205329.44">5630 9821 0,'0'0'0,"-42"64"32,21-64-32,0 42 0,21-21 0,-22 1 15,22-1-15,0 0 16,22-21-1,-1 21-15,0-21 0,21 0 16,85-21 0,-84 0-16,-22 0 0,85-64 15,-85 21 1,-21 43-16,-21-63 16,-64 62-1,-84 44 16,105 41-31,1 22 16,63-64-16,0 0 0,-22 43 16</inkml:trace>
  <inkml:trace contextRef="#ctx0" brushRef="#br1" timeOffset="-204936.6">5355 10562 0,'0'-21'0,"0"42"0,0-63 15,0 21-15,0 0 0,0-1 0,0 1 16,21 21-16,-21 21 16,0 1-16,21 83 15,-21-62-15,0-1 16,0 0-16,0 1 0,-21 168 31,0-105-15,21-21-16,0-64 31,21-63-15,0-1-1,-21 22-15,22-63 16</inkml:trace>
  <inkml:trace contextRef="#ctx0" brushRef="#br1" timeOffset="-204543.82">5419 10753 0,'21'-127'15,"0"84"-15,-63 255 0,42-254 0,63-149 16,-42 149-16,0 21 0,22-22 0,-22 22 15,21 21-15,43-21 16,-43 21-16,-21 21 16,85 85-1,-106-21 1,-63-22-16,-85 22 16,105-64-1,-168 21 1,147-42-1,22 0-15,63 0 32,0 0-32,0 22 0,22-1 15,-22 0-15,21 0 0,0 0 16,-20 0-16,20 1 0,148 83 16,-105-62-1,-21-43 1,-43 0-16,106-85 15,-85 43 1,-42 21-16,0-64 16,21 64-16,0-64 31,1 85-31</inkml:trace>
  <inkml:trace contextRef="#ctx0" brushRef="#br1" timeOffset="-203709.58">8191 11642 0,'0'0'0,"0"21"16,0 0 15,22-21-31,-1 0 16,0 0-16,0 0 0,21 21 16,-20-21-16,41 0 15,43 0-15,-85 0 16,0 0-16,0 0 0,-42 0 47,0 0-47</inkml:trace>
  <inkml:trace contextRef="#ctx0" brushRef="#br1" timeOffset="-110501.54">27474 2371 0,'0'0'0,"0"-21"0,0-1 15,0 1-15,0 0 16,0 0-16,0 0 0,0 0 31,0 42 16,0 0-47,0 0 16,0 0-16,0 22 15,0-1-15,-21 21 0,21-20 16,0-1-16,-21 106 16,0-63-1,0 21 1,21-85-16,0 21 0,-22 64 15,22-64-15,0 43 16,0 42 0,0-85-16,0 1 0,0 84 15,0-85-15,0 22 16,0-22-16,0-21 0,0 43 16,0-43-16,0 0 15,-21 64 1,0-22-16,21-42 0,0 43 15,0-43-15,-42 127 32,42-63-17,-21-64-15,-1 42 0,22-20 16,-21 126 0,21-148-16,0 22 15,0-22-15,0 106 16,-21-85-16,21 106 15,0-105-15,0-1 16,0 0-16,-21 128 16,-21 41-1,20-63 1,-20 22 0,42-128-16,-63 212 31,41-127-16,-20 85 1,-21 42 0,20-106-1,-20 64 1,42-43 0,-43 127-1,22-42 1,42-84-1,0-65 1,-21 276 15,-1-232-15,22-44-16,0 86 31,-42 21-31,42-64 16,0-106-16,-21 85 31,21-85-31,0 64 0,0-63 16,-21 105-16,21-85 0,0-20 15,0 105 1,-21-21 0,21-64-16,0 43 0,-22-64 15,22 1-15,0 168 16,0-41-1,0-43 1,0-64-16,0-20 0,0 211 31,0-170-31,0 107 16,0-64 0,0-85-16,0-21 0,0 106 15,0-63 1,0-22-16,0-21 15,0 43-15,0-22 0,0-21 16,22 64 0,-22-64-16,0 0 15,0-42 1,0 0 0,0 0-16,0 0 0,0-43 15,21-21 1,-21 43-16,21-21 0,0-1 0</inkml:trace>
  <inkml:trace contextRef="#ctx0" brushRef="#br1" timeOffset="-108839.49">28533 2328 0,'0'0'0,"0"-21"0,0 42 62,0 1-62,0-1 0,0 0 16,-22 42-16,22 22 15,0-43-15,0 1 0,0 20 16,-21-20-16,0 189 31,21-105-15,-21 43-16,0-43 15,21-85-15,0 22 16,0 211 0,0-233-1,0 22-15,0 105 0,0-106 16,0 64-16,0-84 0,0 20 16,0 1-16,0 42 15,-21 42 1,-1-85-16,1 107 15,21-107-15,-21 212 16,0-169 0,21-64-16,0 22 15,0-22-15,-21 22 0,-43 211 16,64-106 0,-21-63-1,21-64-15,-21 22 0,21-22 16,0 191-1,0-191-15,0 191 16,0-190-16,0-1 16,-21 191-1,21-64 1,0-42-16,0-63 16,-21-22-16,21 212 15,-22-148 1,1-43-16,0 149 15,21-149-15,-63 234 16,20-107 0,1 22-1,0 105 17,-1-63-17,43-190-15,-21 126 16,0 86-1,21-107 1,-21 21 0,-22 86 15,22-107-31,0-21 16,21-84-1,0 105 1,0-42-1,0 0 1,0-85-16,0-21 0,0 22 0,0 41 16,0-41-16,0-1 15,0 43 1,0-64-16,0 0 0,0 43 31,0-43-31,0 0 16,21-21-1,-21-21-15,21 0 16,-21-1-16,43-83 16</inkml:trace>
  <inkml:trace contextRef="#ctx0" brushRef="#br1" timeOffset="-108153.43">27601 3069 0,'0'0'0,"-21"0"0,0 0 16,21-21-16,21 21 15,0 0-15,22 0 0,-22 0 16,42 0-16,-20 0 0,20 0 0,106 0 16,-63 21-1,-63-21-15,20 21 16,-42-21-16,-42 0 31,0 0-31</inkml:trace>
  <inkml:trace contextRef="#ctx0" brushRef="#br1" timeOffset="-107837.52">27982 3090 0,'0'22'31,"0"-1"-31,21 21 31,-21 0-31,22 64 16,-1 21-16,0 21 31,-42-42-31,-22-63 16,-62-1-1,62-21-15,1-21 0,-64 0 16,64 0-16,21 0 16,-22 0-16,22 0 0,-21 0 15,21 0-15,21-21 0,0 42 31,21 0-15,0 0-16,0 1 16,0-1-16</inkml:trace>
  <inkml:trace contextRef="#ctx0" brushRef="#br1" timeOffset="-107282.83">27813 4339 0,'0'43'31,"0"-1"-31,0-21 0,0 0 0,0 0 16,0 22-16,0-22 0,0 21 0,0-21 16,-42 106-1,20-63 1,1-1-16,0-63 16,21 22-16,-21-1 0,21-42 31,0-1-31,0-20 15,0 21-15,0 0 0,127-170 32,-42 64-32,-22 64 15,-42 42-15,64-22 16,0 64 0,-64 1-16,21 41 15,-42-21 1,0 22-16,0-22 0,21-21 0,-21 64 31,0-43-31,0 22 16,0-22-16,-21-21 15,0-21-15,-43 0 16,1 0 0,21-21-16</inkml:trace>
  <inkml:trace contextRef="#ctx0" brushRef="#br1" timeOffset="-107149.91">27771 4741 0,'63'22'16,"-126"-44"-16,84 22 16,0 0-16,0 0 0,0 0 0,64 0 15,-22 0 1,22 0 0,-64 0-16,0 0 0,1 22 15</inkml:trace>
  <inkml:trace contextRef="#ctx0" brushRef="#br1" timeOffset="-106756.14">27517 5652 0,'0'-22'16,"0"44"-16,0-86 0,0 43 0,0 0 16,0 0-16,-43-1 15,22 22-15,0 0 16,0 0-16,-22 22 0,22-1 0,-106 127 31,85-63-31,21-43 0,21 43 16,0-64-16,0 21 0,106 64 31,-64-85-31,0 0 0,-21 0 16,22-21-16,-1 22 0,0-22 0,-20 0 15,20 0-15,21 21 0</inkml:trace>
  <inkml:trace contextRef="#ctx0" brushRef="#br1" timeOffset="-106414.18">27157 6498 0,'0'0'0,"0"-21"0,21 0 15,-21 0 1,0 0 0,0 42-16,0 0 0,0 0 0,0 0 15,0 22-15,0-22 16,0 21-16,-21 0 0,0 64 15,-43 21 1,64-63 0,-21-43-16,21 0 0,-21 0 15,42-21 1,0 0-16,0 0 16</inkml:trace>
  <inkml:trace contextRef="#ctx0" brushRef="#br1" timeOffset="-106189.36">27517 6604 0,'0'0'0,"0"-21"0,0-21 16,-22 42-1,-41 0 1,42 0-16,-85 42 16,85-42-16,-64 42 15,64 22 1,42-1-1,0-42-15,0 1 0,43 41 16,-43-42-16,64 43 16,-22-43-1,-42 0-15,1-21 0</inkml:trace>
  <inkml:trace contextRef="#ctx0" brushRef="#br1" timeOffset="-105713.64">26966 7874 0,'0'0'0,"21"0"0,-21-21 0,43 0 16,-1-43 0,-42 43-16,0 0 15,-42 21 1,21 0-16,-85 0 16,-21 42-1,84-21-15,22 1 0,-21 41 31,42-42-31,0 64 16,85-22-16,-43-41 16,106 62-1,-21-20 1,-106-64-16,0 42 0,-21-21 16,0 0-16,-42-21 15,0 22-15,-85-1 16,21-21-1,64 0-15,-1 21 0,-126-21 16,148 0 0</inkml:trace>
  <inkml:trace contextRef="#ctx0" brushRef="#br1" timeOffset="-105211.91">26924 9081 0,'0'0'0,"21"-22"0,-21-20 15,0 21-15,21 0 16,-21 42 0,-21 0-16,0 0 0,-43 64 15,-41 21 1,83-64-16,1-21 0,0 22 16,21-1-16,0 0 0,42 85 15,85-84 1,-84-22-16,-1-21 15,0 0-15,1 0 0,63-21 16,-64 21-16,0-22 0,64-83 31,-106-1-15,-42-42 0,-128 63-1,65 106 1,20 43-1,0 84 1,64-127-16</inkml:trace>
  <inkml:trace contextRef="#ctx0" brushRef="#br1" timeOffset="-104855.11">26882 10372 0,'0'0'0,"-22"0"0,1 0 15,21 21-15,0 0 16,0 0-16,0 64 15,0-43-15,0 1 0,0-1 16,0 0-16,0 1 0,0 147 16,0-148-16,-21 85 15,0-63 1,21-43-16,0 21 16,0-63-1,42-42 1,-21 42-16,1-22 0,-22-20 15</inkml:trace>
  <inkml:trace contextRef="#ctx0" brushRef="#br1" timeOffset="-104526.3">26924 10816 0,'42'-254'31,"1"233"-15,-22 21-16,-127 275 0,233-529 16,-85 318-16,1 42 15,-22-64-15,21 64 16,0-22-1,1 1 1,-22-64-16,21 0 16,-21-21-16,1 0 0,-1 0 15,0 0-15,0 0 0,21-63 16,-20 42-16,-22-43 16,21 22-16,21-170 15,0 43 1,-42 127-16,22-1 15,-22 64 1,0 85 0,0-42-16,-43 63 0,-63 42 15,85-105-15,-21-1 16,0-21-16,-43 107 16,85-128-16</inkml:trace>
  <inkml:trace contextRef="#ctx0" brushRef="#br0" timeOffset="-95546.17">26056 2858 0,'0'21'63,"0"0"-48,0 0-15,-21-21 16,21 21-16,21-21 47,0 0-16,0 0-15,-21-21-16,0 0 31,22 21 906,-22-21-921,0 42 62,-22-21-62</inkml:trace>
  <inkml:trace contextRef="#ctx0" brushRef="#br0" timeOffset="-95237.33">26352 2731 0,'0'21'47,"0"0"-32,0 0-15,0 0 16,0 0-16,-21 64 16,21-43-16,-21 1 15,21-22-15,0 0 16,0 0-16,-21 22 16,21-22-1,0-42 16</inkml:trace>
  <inkml:trace contextRef="#ctx0" brushRef="#br0" timeOffset="-94929.37">26331 2773 0,'0'0'0,"43"0"15,-43-21-15,21 21 0,0 0 16,42 0 0,-20 0-1,-1 42 1,-42 43 0,-63-43-1,41-42-15,-20 21 16,21 0-1,42-21 48</inkml:trace>
  <inkml:trace contextRef="#ctx0" brushRef="#br0" timeOffset="-94257.54">26733 2752 0,'0'0'0,"0"21"31,0 0-31,-21 0 16,21 0-16,0 1 15,-21-22-15,21 42 16,-21-21-1,21 0-15,0 0 16,42 1 0,1-22-1,-22 0-15,0 0 0,42 0 16,1-43 0,-43 1-1,0-22 16,-21 43-31,0 0 16,21 21 0,-21 21 15,0 0-15,0 1-16,0-1 15,0 0-15,-21 21 16,21 1-1,0-22-15,-21 0 0,0 85 16,21-64 0,-21 22-1,21-43-15,-21 0 0,-1 42 16,1-41 0,0-22-16,0 0 15,0 0 1,0 0-16,-1 0 15,22-22 1,-21 22-16,0-21 16</inkml:trace>
  <inkml:trace contextRef="#ctx0" brushRef="#br0" timeOffset="-91573.57">25887 2709 0,'21'0'47,"0"0"-47,0 0 16,0 0-16,1 0 0,-1 0 0,0 0 15,0 0-15,21 0 16,1 0-1,-64 0 17,-1 0-17,1 0-15,0 0 16,21 22 93,0-1-109,0 0 16,0 0-16,0 0 0,-21 0 16,21 1-16,0-1 0,0 0 0,0 21 15,0-21-15,0 1 0,0-1 16,0 0-16,0 0 15,0 0-15,0 0 0,0 1 16,-21-22-16,21 21 16,-43-21-1,22 0 1,0 0-16,0 0 0,-43-21 16,43 21-1,0-22 1,21 1 15,0 0 0,21 21-31</inkml:trace>
  <inkml:trace contextRef="#ctx0" brushRef="#br0" timeOffset="-91048.35">26458 2815 0,'0'-21'16,"-21"21"15,0 0-31,0 0 0,0 0 16,-1 21-16,-20 0 15,21 1-15,0-22 16,21 21-16,-21 0 16,21 0-16,0 0 15,0 0-15,21 1 16,0-22-16,21 21 15,-21 0-15,22 0 16,-22 21 0,-21-20-16,21-22 15,-21 21-15,0 0 16,-42 0 0,21-21-16,-1 0 0,-62 21 31,20-21-31,43 0 15,21-21 32,21 0-31,0 21-16</inkml:trace>
  <inkml:trace contextRef="#ctx0" brushRef="#br0" timeOffset="-90613.25">26712 2858 0,'-42'21'31,"21"0"-31,21 0 0,-21 0 15,-1-21-15,22 21 0,-21 1 0,0-1 16,21 0 0,0 21-16,0-21 15,0 1 1,21-22 0,22 0-1,-1 0-15,-21 0 16,0 0-16,0-43 15,-21 1 1,0 0 0,0 20-16,0 1 0,-21 21 15,0-21 1,0 21-16,0 0 31,21 21-31</inkml:trace>
  <inkml:trace contextRef="#ctx0" brushRef="#br0" timeOffset="-89825.7">26987 2879 0,'0'0'0,"0"21"32,0 0-32,0 0 15,0 0-15,0 1 0,0-1 16,0 21-16,0-21 16,-21 0-16,21 1 0,-42 41 15,42-42-15,0 0 0,-64 22 31,64-22-15,-21-21 0,0 0-16,21-21 15,0-22 1,0 1 0,0 21-16,0-21 0,0 20 0,21-20 15,0 21-15,22-21 16,-1-1-1,-21 22 1,0 21-16,1 0 0,-1 0 16,0 0-1,0 21-15,-21 0 0,0 1 16,21-1-16,-21 0 0,0 0 16,0 0-16,21 0 15,-21 43-15,0-1 16,22-20-1,-22-22-15,21 0 32,0-21-1,-21-21-31,0 0 16,0 0-16,42-64 15,1 0 1,-22 64-16,-21-42 15,21 41-15,0 1 16,-21 0-16,21 0 0,0-21 16,-21 20-1,0 44 63,-21-1-46,0-21-17</inkml:trace>
  <inkml:trace contextRef="#ctx0" brushRef="#br0" timeOffset="-88376.58">26014 3895 0,'0'21'46,"-21"0"-46,21 0 16,-22-21-16,22 21 0,-21 1 16,21-1-16,0 0 0,-21-21 15,21 21-15,0-42 63,0 0-63,0 0 0</inkml:trace>
  <inkml:trace contextRef="#ctx0" brushRef="#br0" timeOffset="-88181.69">26098 3725 0,'0'0'16,"0"-21"-1,0 0 1,0 42 31,0 0-32</inkml:trace>
  <inkml:trace contextRef="#ctx0" brushRef="#br0" timeOffset="-87713.89">26289 3831 0,'0'0'0,"-21"0"0,21 21 16,0 1-16,0-1 16,-21-21-16,21 21 0,0 0 15,-22-21-15,22 21 0,0 22 16,-21-22-1,21 0 1,-21-21-16,21 21 0,0-42 31,0 0-15,0 0-16,21-1 0,22-41 16,20 21-1,1-22 1,-43 43-1,21 0 1,-21 21-16,0 0 16,-21 21-16,0 0 15,0 0-15,0 0 0,0 1 16,0 41 0,0-21-16,0-20 15,0-1-15,-21 0 0,0 0 16,21-42 31</inkml:trace>
  <inkml:trace contextRef="#ctx0" brushRef="#br0" timeOffset="-87445.04">26839 3598 0,'0'0'0,"0"22"31,0-1-31,0 0 16,0 0-16,0 21 16,-21-20-16,0 20 0,0-21 0,21 0 15,-43 64 1,22-64-1,0 0-15,0 22 16,42-43 0,0 0-1,0 0-15,1 0 0</inkml:trace>
  <inkml:trace contextRef="#ctx0" brushRef="#br0" timeOffset="-87094.25">27009 3831 0,'0'21'16,"-22"1"-16,22-1 15,-42 21-15,21 22 16,21-43 0,0 0-1,21 0 1,21-21-16,-20 0 0,-1 0 15,0 0-15,42-42 16,-41-1 0,-22-20-1,0 42-15,-22 0 16,-20-1 0,42 1-1,-21 21-15,0 0 16,21 21-1</inkml:trace>
  <inkml:trace contextRef="#ctx0" brushRef="#br0" timeOffset="-86798.12">26860 3704 0,'0'0'0,"-21"-21"16,42 0-1,22 21 1,41 0 0,-41-21-16,41 21 15,-41 0-15,-1 0 0,-21 0 0,64-21 16,-64 21-16,64 0 15,-64 0 1,0 0 47</inkml:trace>
  <inkml:trace contextRef="#ctx0" brushRef="#br0" timeOffset="-85981.15">26247 4551 0,'-22'0'16,"22"21"15,22-21 16,-22-21-16,21 21 78,0 0-93,-21-21-16</inkml:trace>
  <inkml:trace contextRef="#ctx0" brushRef="#br0" timeOffset="-85689.2">26437 4424 0,'0'0'0,"21"0"47,0 0-47,1 0 0,-1 0 16,21 0-16,-21 0 15,0 0-15,1 0 16,-1 0-16,0 0 15,-42 0 17,0 0-32,-1 0 15,1 0-15</inkml:trace>
  <inkml:trace contextRef="#ctx0" brushRef="#br0" timeOffset="-85377.46">26543 4424 0,'0'21'15,"0"0"1,0 0-16,0 1 16,0-1-16,0 0 0,0 21 31,21 1-31,-21-22 0,0 0 16,0 0-16,0 0 15,0 0 1,-21-21-1,-43 0-15,43 0 16,0 0-16,0 0 16,21-21-1,-21 21-15,21-21 16,0 0 0,21 21-1,0 0 1,0 0-16,0-21 0</inkml:trace>
  <inkml:trace contextRef="#ctx0" brushRef="#br0" timeOffset="-84218.47">26903 4572 0,'0'0'0,"0"-21"0,-21 21 46,-1 0-46,22 21 0,-21-21 16,0 21-16,0-21 0,21 21 16,-21 1-16,0-1 0,21 0 31,0 0-15,21-21-16,0 0 15,42-21 1,-20-21-1,-22 20-15,-21 1 16,0-21 0,21 42-16,-21-21 15,0 42 1,0 21 0,0 1-1,0-22 1,0 0-1,0 0-15,21-21 16,0 0 0,1 0-1,-1 0-15,21-42 16,0-1 0,1-62-1,-43 83 1,0 1-1,0 42 17,0 1-32,0-1 15,0 0-15,0 0 0,0 0 0,0 0 16,0 1-16,0-1 16,0 0-1,0 0-15,21-21 16,0 0-1,0 0-15,0 0 16,1-21-16,-1 0 0,-21 0 16,21-1-16,-21 1 15,0-21 1,0 21-16,0 0 16,0-1-1,21 22 16,0 0-31,0 0 16,1 0-16,-1 0 16,0 0-16,42 0 15,-41 0-15,-22-21 16,21 21-16,-42 0 31,-1 0-15,1 0-16,0 21 0,0 1 15,0-1 1,0 21 0,21-21-1,21-21 32,0 0-47,0 0 16,-21-21-16,21 21 0,0-21 15,-21 0-15,22 21 0,-22-21 0,21-1 32,-21 1-17,0 42 1,0 1-16,-21-1 16,21 0-16,0 0 15,0 0-15,0 0 0,0 1 0,21-22 31,0 0-31,21 0 16,-21 0-16</inkml:trace>
  <inkml:trace contextRef="#ctx0" brushRef="#br0" timeOffset="-83595.74">28469 3641 0,'85'0'15,"-64"0"-15,0 0 16,0 0-16,64 0 16,-43 0-16,1 0 0,-1 0 0,43 0 15,42 0 1,-106 0-16,21 0 0,-21 0 16,0 0-16,1 0 0,-44 0 46,1 0-46,0 0 0,-21 0 16,-22 0-16</inkml:trace>
  <inkml:trace contextRef="#ctx0" brushRef="#br0" timeOffset="-83270.18">28384 3725 0,'-21'0'15,"42"0"1,1 0 0,-1 0-16,0 0 0,0 0 0,85 0 15,-21 0 1,-43 0-16,85 0 15,-85 0-15,106-21 32,-126 21-32,41 0 15,-63-21 17,21 21-17</inkml:trace>
  <inkml:trace contextRef="#ctx0" brushRef="#br0" timeOffset="-82864.41">29125 3450 0,'0'0'0,"0"21"0,21 1 16,43 20-1,-43-42-15,0 21 16,43-21 0,20 21-16,-20-21 15,-43 0 1,-21 21-1,0 1 1,-85-1 0,22 21-1,21-21-15,20 0 0,-105 22 16,106-1-16,-63 0 16,62-20-16,1-1 15,0 0-15,0-21 0,21 21 0,-21-21 16,0 0-1</inkml:trace>
  <inkml:trace contextRef="#ctx0" brushRef="#br0" timeOffset="-73397.62">29866 14859 0,'21'0'78</inkml:trace>
  <inkml:trace contextRef="#ctx0" brushRef="#br1" timeOffset="-63617.96">29400 15177 0,'0'0'0,"0"-43"0,0 22 15,0 0-15,0 0 0,0 0 16,-21-1-16,0 22 15,0 22 1,0 20 0,21 0-16,-21 1 0,-1 20 15,1 85-15,0-63 0,0 190 16,0-169 0,21 190-16,-43 128 15,22-340 1,21 276-1,-21-64 1,0-190 0,21 42-1,0-105-15,0-22 0,-21 42 16,21-84 0,0 0-1,0-21-15,0-1 0,0 1 16,0-64-16,21 43 0,-21-1 15</inkml:trace>
  <inkml:trace contextRef="#ctx0" brushRef="#br1" timeOffset="-62845.4">29422 15155 0,'0'0'0,"0"22"47,21-1-47,-21 0 15,21-21-15,0 21 0,0 0 16,43 0-16,105 22 16,-105-43-16,-1 21 15,22-21-15,-22 21 0,22 0 16,254 22 0,-170-22-16,170 21 15,-212-42-15,0 0 16,-22 21-16,171 0 15,126-21 1,-127 0-16,-148 0 0,0 0 16,339-42-1,-191-21 1,-106-1-16,-105 43 16,-1-21-16,128-85 15,-128 63 1,-42-21-1,-21 43-15,0 21 0,-21 0 16,-148-106 0,21 63-16,-233-42 31,-276 1-15,1 83-1,-63 44 1,-107 105 15,487-43-15,107 1-16,189-64 15,-20 0-15,-22 22 16,43-22 0,63-21-1,0 0 1,0 0-16,22 0 0,84 0 15,-64 0-15,64 0 16,-42 0-16,-1 0 0</inkml:trace>
  <inkml:trace contextRef="#ctx0" brushRef="#br1" timeOffset="-61943.85">33486 15050 0,'0'-22'0,"-43"1"32,22 21-32,21 21 31,0 1-31,0-1 15,0 0-15,0 21 0,0 64 16,0-42-16,0 84 16,0 42-1,0 191 17,0-233-32,0 85 15,0-85 1,0-84-16,0-1 0,-21 128 15,21-22 1,-21-42 0,0-106-16,21 22 15,0 20-15,0 1 16,0-43 0,-22-21 15,1 0-31,0 0 15,0 0-15,0 0 16,0 0-16,-1 0 16,-41 0-1,21 0-15,-1 0 0,-63 0 16,43 0-16,-22 0 0,-169 0 16,-106 0-1,85 0 1,127 0-16,-21 21 0,-445-21 15,318 0 1,169 0-16,-233 0 16,233 0-16,21-21 0,-360-21 31,233-1-15,149 22-1,41-64 1,86 43-1,20-21 1,22-1 0,63-21-1</inkml:trace>
  <inkml:trace contextRef="#ctx0" brushRef="#br1" timeOffset="-61661.01">30416 16108 0,'0'0'0,"22"-21"15,-1-64 1,0 106 0,-21 64-1,0 21-15,-64 211 31,1-147-15,42-86 0,21 64-1,63-190 17,-42 21-32</inkml:trace>
  <inkml:trace contextRef="#ctx0" brushRef="#br1" timeOffset="-61156.3">30501 16087 0,'0'0'0,"0"-43"15,0 1 1,21 42 15,64 0-15,42-21-16,127 0 31,-42 21-15,20 0-16,-147 0 15,-21 0-15,-1 21 0,64 21 16,-21 1 0,-85 20-1,0 1 1,-21-43-16,0 0 0,0 64 15,0 20 1,0 1 0,0-63-16,0-22 0,0 106 31,-21-64-31,-85 1 16,64-43-16,-22 0 15,1-21-15,-22 21 0,-21-21 16,1 21-16,-234-21 15,127 0-15,128 0 16,-65 0-16,86 0 0,21 0 16,20-21-16,-20 21 0,21-21 0,21 0 15,0 0-15,0 0 16,21-64 0,0 64-16,0 0 0,1-1 0</inkml:trace>
  <inkml:trace contextRef="#ctx0" brushRef="#br1" timeOffset="-60912.44">30819 16087 0,'0'0'0,"0"-21"0,-22-1 31,1 107-15,21-43-16,0 128 15,-21 41 1,0-62-1,21-107-15,0 21 16,0 22 0,0-106 15,0 0-31,0-22 0</inkml:trace>
  <inkml:trace contextRef="#ctx0" brushRef="#br1" timeOffset="-60705.56">31030 16108 0,'0'0'0,"43"-42"16,-22 63 0,-21 63-16,0-41 15,0 20-15,0-20 0,-21 62 16,21-62-16,-22 20 0,22-20 16,-21 41-16,-21 43 15,42-84 1,0-22-16,0-42 31,21-1-31,0-20 16,0 21-16</inkml:trace>
  <inkml:trace contextRef="#ctx0" brushRef="#br1" timeOffset="-60513.67">31263 16150 0,'42'-84'15,"-169"422"-15,212-592 0,-21 170 0,-64 105 16,0 21-16,0 0 0,-64 85 15,22 22 1,21-22 0,-1-85-16,22 0 15,-21 43 1,21-43-16,0-21 0,21-21 31,1-21-31,-22 0 0,21-21 0,0 21 16</inkml:trace>
  <inkml:trace contextRef="#ctx0" brushRef="#br1" timeOffset="-60308.78">31454 16129 0,'21'-42'0,"-127"317"15,212-571-15,-106 317 0,-21 21 0,42-63 16,-21 233 0,-21-170-16,21 64 15,-22-22 1,22-41-16,0-22 0,-21 85 15,21-85 1,0 0-16,-42-21 16,0 0-1</inkml:trace>
  <inkml:trace contextRef="#ctx0" brushRef="#br1" timeOffset="-59719.12">30607 16447 0,'-85'-43'16,"212"86"-1,-169-43-15,-22-64 0,86 64 0,20 0 16,21 0-16,128 0 16,-43 0-1,-63-21-15,84 21 0,-84 0 16,-22 0-16,1 0 0,84 0 16,-127 0-1,-84 0 1,20 0-16,-20 0 0,-276 0 15,106 21 1,43 0 0,147-21-16,1 0 0,21 21 31,148-21-15,63 0-1,170 22 1,-212-1-1,-105 0 1,-64 0-16,-22-21 0,1 21 16,-22-21-16,-190 43 15,0-1 1,191-42-16,-1 21 0,-20 0 16,63 0-16,-1 1 15,171-22 1,-22 0-1,-43 0-15,22 0 0,275 0 16,-212 0 0,-105 0-16,42 0 15,-85 0-15,-21 21 0,0 0 16,-42-21-16,20 21 0,-41 0 16,-128 64-1,128-43-15,63 1 16,42-43-1,85-22 1,85-41-16</inkml:trace>
  <inkml:trace contextRef="#ctx0" brushRef="#br2" timeOffset="-49538.47">31538 8213 0,'0'-21'0,"-21"21"0,21-22 15,0 1-15,0 0 16,21 21 15,0 0-31,1 0 16,-1 21-1,0 0-15,0 22 16,0-22-16,0 0 0,1 0 16,20 0-16,127 149 15,-84-107 1,63 85-1,-84-105-15,-22 20 0,106 107 16,-106-107-16,64 128 16,-42-64-1,-22-64-15,64 297 32,-64-148-17,-21-149-15,1 22 0,-1-22 0,21 170 16,-21-148-1,64 169 1,-64-170-16,64 192 16,-22-86-1,-42-84-15,85 423 16,-106-275 0,0-169-16,0 63 15,0 275 16,0-275-31,0 64 16,0 63 0,-63-105-1,20-65 1,22-62-16,0-1 0,-64 85 16,22-21-1,42-85-15,21 21 16,-43 1-16,22-1 15,-21 85 1,21-85 0,21-20-16,-21 41 15,21-21-15,0-20 16,0-1 0,0 0-1,-22-21 1,22-21 15,0 0-31,0-1 16,0 1-16,0 0 0,-21 0 15,21-21 1,0 20-16,-42-20 16</inkml:trace>
  <inkml:trace contextRef="#ctx0" brushRef="#br2" timeOffset="-49105.44">32660 14076 0,'0'0'0,"0"-42"15,0 20 1,0 44 15,0-1-15,0 0-16,0 21 15,0-21-15,0 1 0,0-1 0,0 85 16,-42-43 0,42 22-1,0-64-15,-21 0 16,21 43-16,21-64 31,0 0-31,21 0 0,64-43 31,-64 22-31,128-42 0,-43-1 16,-64 43-16,-20 0 16,84-22-16,-85 43 0,0-21 15,1 21-15,-1 0 16,-21 0-16,0-21 16,0 21-16,-42 0 31,0 0-31,0 0 15,0-21-15,-22 21 0,22 0 16,-21 0-16</inkml:trace>
  <inkml:trace contextRef="#ctx0" brushRef="#br2" timeOffset="-48332.59">31602 14330 0,'0'0'16,"0"21"-16,0-42 47,21 0-32,-21 0-15,21-1 0,-21 1 16,21 0-16,-21 0 0,21 0 0,-21-22 16,22-62-16,-22 20 15,0 43-15,42-107 16,-21 86-16,-21-1 15,42-84 1,-20 21-16,-22 85 0,21-22 16,0-63-16,-21 64 15,0-1-15,0-190 16,0 149 0,0-65-1,0 107-15,0-107 16,0 107-16,0-1 0,0-190 15,0 85 1,-42 63 0,42 64-16,-22-64 15,22 43-15,-21 20 0,0-20 16,0-22-16,-21-42 16,42 85-16,-22-1 0,1 1 15,0 0-15,0 21 0,-106-128 31,63 86-31,22 42 16,0-22-16,-22 1 0,22 21 16,21 0-16,-43-43 15,43 64-15,0-21 16,0 0 0,42 21 46,0 0-46,0 0-16</inkml:trace>
  <inkml:trace contextRef="#ctx0" brushRef="#br2" timeOffset="-47845.63">31623 10139 0,'0'-21'16,"0"0"-16,21 21 15,-42 0 17,0 0-32,0 0 15,-1 21-15,-20 0 16,21 0-16,-64 0 15,43 0-15,-43 1 16,43-1-16,0-21 0,-1 21 16,1-21-16,0 0 0,-64 0 15,85 0 1,-1 0 0,22-21-16,22 21 31,-1 0-31,0 0 0,-21 21 15,63 42-15,43 128 32,-42-64-17,-22-64 1,-21-20-16,0 20 16,1-42-16,20 85 15,-21-63 1,-21-22-16</inkml:trace>
  <inkml:trace contextRef="#ctx0" brushRef="#br0" timeOffset="-36848.29">25463 7768 0,'-21'0'16,"0"0"-16,0 0 16,0 0-1,42 0 32,0 0-47,0 0 16,0 0-16,22 0 15,41 0-15,-62 0 16,83-21 0,-83 21-16,-1 0 15,-42 0 16,-22 0-31,1 0 16</inkml:trace>
  <inkml:trace contextRef="#ctx0" brushRef="#br0" timeOffset="-36393.55">25527 7747 0,'0'21'109,"0"0"-109,0 1 16,0-1-16,0 0 0,0 0 15,0 0-15,0 0 0,0 1 16,0-1-16,0 21 0,0 22 16,0-1-1,0-42-15,-21 0 0,21 22 16,-21-22-16,-22 21 31,22-42-31,-21 0 16,21 0-16,-1 0 15,1-21-15,21 0 16,-21 0-16,0 21 16,21-21-16,0-1 31</inkml:trace>
  <inkml:trace contextRef="#ctx0" brushRef="#br0" timeOffset="-34787.47">25823 8065 0,'0'-22'32,"0"1"-1,0 0-15,-21 21 46,0 0-62,0 0 16,0 21-16,-1-21 0,22 21 15,-21 1-15,0-1 0,0 21 16,21-21-16,-21 0 0,21 22 31,-21-22-31,21 21 0,0-21 16,21-21-1,0 0 1,0 0-16,21-21 16,22-21-16,-43 21 15,0 0-15,-21-1 0,21 1 0,1 0 16,-22-64 0,0 64-1,0 42 1,0 1-1,0-1-15,0 0 16,0 42-16,0 1 16,0-43-1,0 21 1,21-20 0,0-22-16,0 0 15,0 0-15,0 0 0,43-64 31,-43 43-31,-21 0 0,21-43 16,0 22-16,1 21 16,-22-22-1,21 43-15,-21 22 32,0-1-32,0 0 0,0 0 15,0 43 1,-21-22-1,21-21-15,0 0 0,0 0 16,21-21-16,0 0 16,0 0-16,21-21 15,-20 21-15,41-63 16,-21-1 0,-42 22-1,0 21-15,0 0 16,0-1-1,22 22 1,-1 0-16,0 0 16,0 0-16,21 0 15,-20 0 1,62-21 0,-63 21-16,-42 0 31,21 21-16,-21-21-15,0 22 0,0-1 16,-22 21-16,22 22 16,0-43-16,0 21 15,21-21-15,0 0 16,21-21 31,0 0-47,0-21 0,1 21 0,-22-21 15,63-64 1,-42 22 0,-21 21-1,0 63 1,0 42 0,0 1-1,0-22 1,0-21-16,0 0 0,0 64 15,0-64 1,21-21-16,1 0 16,-1 0-16,0 0 0,42 0 15,-41-21 1,-22-21 0</inkml:trace>
  <inkml:trace contextRef="#ctx0" brushRef="#br0" timeOffset="-34461.33">25612 8890 0,'0'0'0,"-22"0"0,1 0 47,21 21-47,0 0 16,0 1-16,0-1 0,0 0 15,0 0-15,0 0 16,0 0-1,0-42 17,0 0-32</inkml:trace>
  <inkml:trace contextRef="#ctx0" brushRef="#br0" timeOffset="-34276.43">25633 8700 0,'0'0'0,"0"21"78,21-21-62,-21 21-16</inkml:trace>
  <inkml:trace contextRef="#ctx0" brushRef="#br0" timeOffset="-33869.45">25908 8827 0,'0'21'16,"-21"0"0,21 0-16,-21 0 0,21 0 15,0 1-15,0-1 16,0 21-1,0-21 1,0-42 15,0 0-15,21 0-16,-21 0 0,63-43 31,-63 43-31,64-21 16,-22 42-1,0 21 1,-42 42 0,0 1-1,-21-1 1,21-42 0,-21-21-1,21-21 1,21 21-16,0-21 15</inkml:trace>
  <inkml:trace contextRef="#ctx0" brushRef="#br0" timeOffset="-33368.7">26331 8657 0,'0'0'0,"21"0"0,-21 21 15,0 1-15,0-1 16,0 42-1,-21-42-15,21 43 0,-21-22 16,21-21-16,0 1 0,0 62 31,21-84 1,0 0-32,1-21 0,-1-21 15,0-1 1,0 1-1,0 21 1,-21 42 15,0 0-31,0 22 16,-21 41 15,21-63-31,21-21 31,0 0-31,1 0 0,-1-21 16,42-21-16,-63 21 16,21 0-16,-21-1 15,0-20 1,-21 21 0,0 21-1,0 0-15,0 0 16,0-21-16,-1 21 0,-20 0 15</inkml:trace>
  <inkml:trace contextRef="#ctx0" brushRef="#br0" timeOffset="-33161.51">26268 8742 0,'0'0'0,"21"0"16,0 0-16,0-21 15,22 21-15,-22-21 0,21 21 16,-21 0-16,0-22 0,64 1 31,-43 21-31,-20 0 0,-1-21 16</inkml:trace>
  <inkml:trace contextRef="#ctx0" brushRef="#br0" timeOffset="-32625.79">25252 10012 0,'21'0'15,"-21"21"1,21-21-16,-21 21 0,0 0 0,21 22 15,0-22-15,1 64 32,-1-1-32,0-41 15,-21-22-15,0 0 16,21 21 0,-21-63 15,0 0-16</inkml:trace>
  <inkml:trace contextRef="#ctx0" brushRef="#br0" timeOffset="-32209.04">25548 10139 0,'0'-21'0,"21"21"16,-42 0 250</inkml:trace>
  <inkml:trace contextRef="#ctx0" brushRef="#br0" timeOffset="-31100.66">25336 10075 0,'-21'0'79,"0"0"-64,0 0 1,0 0-16,0 0 15,-22 0 1,22 0-16,0 0 16,0 0-1,42 0 1,0 0-16,0 0 16,43 0-16,-1 0 15,-42 0-15,22 0 16,-22-21-16,21 21 0,-21 0 0,64 0 31,-106 0-15,0 0-1,0 0-15,-22 0 0,22 0 16,0 0-16,-43 0 16,43 0-1,21 21 16,0 1 1,0-1-32,0 0 15,0 0-15,0 0 16,0 64 0,0-43-16,0 1 15,0-22-15,0 0 0,0 64 31,0-64-15,0 0-16,-84-21 31,62 0-15,-20-21-16,42 0 16,0-1-16,-21 1 15,21 0 1,0 0-1,21 0-15,0 0 16,0 21-16,1-22 0</inkml:trace>
  <inkml:trace contextRef="#ctx0" brushRef="#br0" timeOffset="-30692.9">25739 10118 0,'42'-43'15,"-42"22"1,-21 21 0,-22 0-1,1 0 1,-64 64 0,106-22-1,0 0-15,21-20 31,1-1-31,-1-21 0,21 0 16,0 21 0,-20 0-16,-22 0 15,0 0 1,0 1-16,-22-22 0,1 0 0,-21 21 16,21-21-16,-22 0 15,-20 21-15,-1-21 16,43 0-16,0 0 15,21-21 17,21 21-17,0-21-15</inkml:trace>
  <inkml:trace contextRef="#ctx0" brushRef="#br0" timeOffset="-30305.12">25971 10118 0,'0'0'0,"-21"21"31,0-21-31,0 42 16,21-21-16,0 1 0,-21-1 15,21 0-15,0 0 0,0 0 16,0 22-16,0-22 15,21-21 1,0 0-16,0 0 16,0 0-16,43-21 15,-43 21-15,0-22 16,-21 1-16,21-21 0,-21 21 16,0-64-1,0 64-15,-42 21 16,21-21-1,-21 21 1,20 21-16,22 0 16,0 0-1,22-21 1,-1 0-16</inkml:trace>
  <inkml:trace contextRef="#ctx0" brushRef="#br0" timeOffset="-29717.45">26247 10118 0,'0'0'0,"0"21"47,0 0-47,0 0 16,0 0-16,0 1 15,0-1-15,0 21 16,0 0-1,0-20-15,-22-1 16,22 0 0,-21-21-1,21-21 1,0 0-16,0-1 0,0 1 16,0 0-16,0-21 15,0 21-15,0-1 0,43-41 31,-22 63-31,0-21 16,21 21 0,-21 84 15,1-41-31,-22-22 16,0 0-16,0 0 0,0 0 0,0 1 15,0-1-15,21-21 31,0 0-15,-21-21 0,21-1-16,-21 1 0,42-42 15,-20 20 1,-22 1-16,21 21 0,21-85 16,-21 85-1,-21 0 1</inkml:trace>
  <inkml:trace contextRef="#ctx0" brushRef="#br2" timeOffset="-20167.28">9059 9758 0,'0'21'16,"0"0"31,0 0-32,0 1 1,21-1-16,1 0 16,-1-21-16,-21 21 0,42 0 15,0 22-15,-20-43 16,-1 21-16,21 0 0,-21 0 15,0 0-15,85 43 16,-42-22 0,-22-21-16,85 43 15,-85-43-15,1 0 0,190 85 16,-106-64 0,-64-21-16,64 43 15,-63-43-15,20 0 0,1 0 0,338 85 31,-253-63-15,189 41 0,192 22-1,-276-64 1,-85 1 0,-105-22-16,127 0 15,317 64 1,-212-43-1,-232-21-15,21-21 0,-21 21 16,20 1-16,1-22 0,254 84 16,-64-41-1,-20-1 1,-171-21-16,-20 0 0,190 22 16,-169-43-16,190 21 15,22 0 1,-212-21-16,402 42 31,-106-42-15,-85 21-1,-20-21-15,-191 0 0,-1 0 16,213-21 0,-1 21-1,1-21-15,-212 21 16,0-21-16,105 21 0,-126 0 15,21-21-15,275-22 16,21 1 0,-85 0-1,-232 21 1,21-1-16,0 22 0,0-21 0,211-21 16,-211 21-16,84 0 15,-84-1-15,-21 1 0,0 0 0,84 0 16,275-85 15,-190 64-31,-42-22 16,-148 43-16,-1 0 15,128-43 1,-128 43-16,106-42 16,-63 20-16,-63 43 15,20-21-15,106-63 16,-84 41-1,-43 22-15,-20 0 0,62 0 16,-63 0-16,128-85 16,-86 63-1,-21 22-15,-20 0 0,20 21 16,-21-21-16,0 0 0,85-43 16,-64 43-1,-20 0-15,-1 21 16,0 0-16,0-21 0,0 0 0,64-22 15,-22 22 1,43-42 0,-85 41-16,1 1 15,-22 0-15,-22 0 16,-20 21-16</inkml:trace>
  <inkml:trace contextRef="#ctx0" brushRef="#br2" timeOffset="-19101.89">9419 9377 0,'0'0'0,"21"0"31,0 0-15,-21 21 0,0 0-1,0 0-15,0 1 0,-42-22 0,21 21 16,0 21-16,-64 0 0,43 1 15,-1-22-15,-105 64 16,-42 20 0,147-105-1,22 22-15,-21-22 0,0 0 16,63 0 31,0 0-47,21 0 0,-21 21 0,43 0 15,-22 0-15,43 21 16,-43 1-16,-21-22 0,149 127 31,-86-63-31,-41-43 16,-1-21-16,-21 0 16,85 43-1,-42-64 1,-22 21-16,-21-21 15,0 0-15,0 0 0,1 0 0,-1-21 16</inkml:trace>
  <inkml:trace contextRef="#ctx0" brushRef="#br2" timeOffset="-18118.93">15113 10329 0,'0'-42'32,"0"21"-32,-21 63 15,21 22 1,0 105 0,0-105-16,0 232 15,-21-211-15,21-1 16,-22 86-16,1-1 15,21-84-15,-21-1 0,-21 213 16,42-234 0,0 22-16,0-43 0,-21 85 15,21-85-15,0-20 0,0 20 16,21 0 0,0-42-1,21-42-15,-42 21 0,21-22 16,1 1-16,62-191 15</inkml:trace>
  <inkml:trace contextRef="#ctx0" brushRef="#br2" timeOffset="-17295.78">15346 10626 0,'0'0'0,"-21"-21"0,-1-1 0,22 1 16,0-42-1,0 20 1,22 43-16,-1-21 0,21 21 16,127-42-1,-20 42 1,-86 0-16,233-21 0,-169 21 16,127 0-16,-105 0 0,-22 0 15,656 0 1,-318-21-1,-147 21 1,63 0 0,-275 0-16,0 0 0,84 0 15,-84 0 1,-64 0 0,-42 63-1,-42 1 1,21 41-1,0-83-15,21 20 16,-22 0-16,22 64 0,-21 42 16,21-105-16,0 84 15,0-64-15,0 1 16,43 211 0,-22-148-1,-21-64-15,21-20 0,0 84 0,-21-64 16,64 128-1,-22-107 1,-42-41-16,0-22 0,0 42 0,0-42 16,0 1-16,0 20 15,-21-21-15,0-21 0,-106 21 16,0-21 0,21 0-1,42 0-15,1 0 0,-1 0 0,-296-42 31,255 21-31,-128 0 16,-191 21 0,-211 0-16,-148 21 31,402 21-15,-63-21-1,84-21 1,254 0-1,85 0 1,21-21-16,21 0 16,0 0-1,22 21-15,-22-21 0,106-43 16,-106 43-16,21 0 0</inkml:trace>
  <inkml:trace contextRef="#ctx0" brushRef="#br2" timeOffset="-17000.94">15494 11134 0,'0'0'0,"0"-21"0,21 21 15,0 0-15,0 0 0,22-22 16,-22 22-16,42 0 0,-20 0 16,-22 0-16,21-21 0,22 21 15,20 0 1,-62 0-16,-22 21 31,-22-21-31,1 0 16,0 0-16,0 0 15</inkml:trace>
  <inkml:trace contextRef="#ctx0" brushRef="#br2" timeOffset="-16657.14">15769 11113 0,'0'21'16,"-21"0"-16,0 0 16,21 64 15,0-64-31,0 0 0,0 21 15,0 43 1,0-64-16,0 0 0,0 85 16,0-85-1,0 1-15,0-1 0,0 21 16,-21-21-16,-1-21 0,-62 43 16,20-22-1,-20-21 1,41 0-16,22 0 0,0 0 0,-43-21 31,64-1-31,0 1 16,0 0-16,22 21 15,-1 0-15,0-21 16,21 0-16,-21 21 16,1-21-16,41 21 0,-42-22 15</inkml:trace>
  <inkml:trace contextRef="#ctx0" brushRef="#br2" timeOffset="-16160.43">16531 11303 0,'0'0'16,"0"-21"-16,21 0 0,-21 0 0,0-22 15,-21 22 1,-21 21-1,21 0-15,-1 0 0,-20 0 16,-85 42 0,64 1-16,-22 41 15,85-62-15,0-1 16,0 63 0,42-41-1,-21-22-15,85 21 16,-42-21-16,-43-21 15,21 22-15,43 20 16,-64 0 0,-21 1-1,-21-43-15,0 21 0,0-21 16,-1 0-16,-20 21 0,-170 0 16,107-21 15,20 0-31,43-21 15,20 21 1,1 0 0,42 0-1,1 0 1,20 0-16,0-21 0,1 21 16,-1-21-16,0-1 0</inkml:trace>
  <inkml:trace contextRef="#ctx0" brushRef="#br2" timeOffset="-15687.7">17060 11303 0,'0'0'0,"-21"0"31,0 0-31,0 0 0,-22 42 15,22-20-15,0-1 16,0 0-16,21 21 0,-42 128 31,42-86-15,0-63-16,21 1 16,85 20-1,-43-42-15,-42 0 16,43 0-16,-22-21 15,-21 0-15,127-64 16,-105 0 0,-43 22-1,0 20-15,0 1 0,-21 0 0,-22-64 16,1 64 0,21 20-16,0 22 0,-22 0 15,22 0-15,0 0 0,-43 64 16,43-43-1,0 0-15,21 43 16,0-43-16,0 0 0,0 0 16,21 0-1,64-21-15</inkml:trace>
  <inkml:trace contextRef="#ctx0" brushRef="#br2" timeOffset="-15016.08">17780 11197 0,'0'0'16,"0"-21"-16,0 42 31,0 0-31,-21 1 0,0 62 16,21 1 0,0-64-16,0 21 0,0 1 15,0-22-15,-22 21 0,22 64 16,0-64-1,0-20-15,0-1 16,0-42 15,22 21-31,-22-22 0,0-41 16,21 42-16,-21 0 16,42-191-1,-42 85 1,21 85-16,-21 20 15,0 1-15,21-21 16,22 84 0,-43-21-16,21 1 0,-21 20 15,21 0-15,0-21 0,0 64 16,1-43-16,-1 1 0,0-22 0,42 85 16,1-43-1,-43-42-15,21 1 16,-20-22-16,41 0 31,-42-43-15,22-63-16,-43 64 0,42-43 15,-42 22-15,21-1 16,85-190 0,-43 127-1,-41 85-15,-44 63 16,-20 22-1,-43 105 1,43-85-16,0 43 0,21-42 16,-1-1-16,-20 85 15,42-105-15,0 41 16,0 1 0,0-64-16,0 0 15,-42 0-15</inkml:trace>
  <inkml:trace contextRef="#ctx0" brushRef="#br2" timeOffset="-14485.38">12361 12996 0,'0'0'0,"0"-21"0,0-21 16,0 0-16,0 20 16,0-62-16,0 63 0,0-22 15,0 1-15,21 42 16,1 42-1,-22 1-15,0-1 0,0 21 16,0-20-16,0 20 0,0 1 16,0-1-16,-22 149 15,1-170-15,21 43 16,-21-43-16,0 1 16,21-1-16,0-21 0,0 0 15,0-42 1,0 0-1,0 0-15,0-22 0,0 22 0</inkml:trace>
  <inkml:trace contextRef="#ctx0" brushRef="#br2" timeOffset="-14080.17">12255 13060 0,'0'-64'16,"0"22"-16,43 381 0,-86-572 0,43 85 0,0 105 16,0 22-16,0-21 0,0 21 0,0-22 15,85-41 1,0 41-1,-22 22-15,-20 21 0,62 0 0,-41 0 16,-1 0-16,64 64 16,-84-1-1,-43-20-15,0-1 0,-64 64 16,1-64-16,20 0 0,-20 1 16,21-1-16,-22 0 0,22-20 0,-106 62 15,126-84-15,-20 21 16,21-21-16,0 0 15,21-21-15,0 0 16,0 0-16,21 0 0,64 0 31,-22 42-15,22 42-16,-64-42 16,0 1-16,0 20 0,0-21 15,1 21-15,20 85 16,0-63-1,-42-43-15,64-21 16,20 0 0</inkml:trace>
  <inkml:trace contextRef="#ctx0" brushRef="#br2" timeOffset="-13536.67">13102 13441 0,'-21'0'0,"42"0"0,21-42 31,22-1-15,42-41 0,-64 41-1,-42 22-15,0 0 16,0 0-16,-21 21 16,0 0-1,0 0-15,-43 42 0,43 0 16,-21 1-16,20-1 0,1-21 15,21 0-15,0 22 0,0-22 16,0 21-16,0 22 16,21-43-16,22 21 15,41-42 1,-62 0-16,20 0 0,85-63 16,-42 20-1,-64 22-15,21 0 0,-21 0 16,22-21-16,-22 20 0,-21 1 0,21-42 31,-21 42-31,-21 21 16,21 21-16,-21 21 31,21 22-15,21-43-16,-21 0 0,0 0 15,21 43 1,-21-43-1,0 0-15,0 0 0,-21-21 0,21 21 16,-21-21-16,-43 0 16,64-21-1,0 0-15,0 0 16,0 0-16,0-1 0,21-20 0,0 21 0</inkml:trace>
  <inkml:trace contextRef="#ctx0" brushRef="#br2" timeOffset="-13311.8">14182 12827 0,'0'0'0,"0"42"31,0-20-31,-22 41 16,-20 43 0,0 21-16,-1 21 31,22-127-31,21 43 15,0 20-15,0-62 0,0-1 16,21-21 0,22-21-1,-22-1-15,-21 1 0</inkml:trace>
  <inkml:trace contextRef="#ctx0" brushRef="#br2" timeOffset="-13137.9">13906 13250 0,'0'0'0,"-21"0"0,0 0 15,21-21 1,21 21-16,0 0 16,22 0-16,-22 0 0,21 0 0,1-21 15,20 21-15,-21 0 0,1 0 16,168-21 0,-84-21-1,-84 42-15,84-22 0,-85 22 16</inkml:trace>
  <inkml:trace contextRef="#ctx0" brushRef="#br2" timeOffset="-12579.22">15325 13081 0,'-22'0'31,"22"21"-31,-21 0 0,21 1 16,0-1-16,-42 85 15,42-85-15,-42 127 32,42-63-17,0-64 1,0 0-16,21-21 16,-21-21-1,42-22 1,-21 22-16,22-21 0,-22 0 0,0 20 15,64-83 1,-64 83-16,-21 1 16,21 21-1,-21 21-15,0 43 16,0-43-16,0 21 16,0-20-16,0 62 15,0-63-15,21 22 16,0-22-16,22-21 15,-22 0-15,21 0 0,0-21 16,1 0-16,-22-1 0,42-62 16,1-22-1,-64 64 1,0 20-16,0-20 0,0 0 0,-21-85 31,0 106-31,-1 21 31,22 21-31,0 0 0,0 0 16,0 21 0,0-20-16,22-22 0</inkml:trace>
  <inkml:trace contextRef="#ctx0" brushRef="#br2" timeOffset="-12253.24">15960 13356 0,'21'21'0,"-85"-126"0,107 189 0,-1-63 0,21 1 31,-41-22-31,-1 0 0,42-22 16,-42 1-16,1 21 16,62-84-1,-84 41 1,0 1-16,0 21 0,-21 21 16,-64 0-1,-20 42 1,83 0-16,1-20 0,21 20 15,0 64 1,0-64 0,0 0-16,21-20 0,1-1 15,-1 0-15,0-21 0,64 0 16,20-21 0,1-43-1,-63 43-15,-22-21 0,21 21 16,-21-22-16</inkml:trace>
  <inkml:trace contextRef="#ctx0" brushRef="#br2" timeOffset="-11863.46">16679 13018 0,'0'-85'16,"0"0"-1,0 255-15,0-319 0,-21 171 16,0-1-16,0 63 16,21 1-16,0-64 15,-21 106 1,21-21-16,0-85 15,0 22-15,0-1 0,0-21 16,0 0-16,0 0 16,-22-21-1,22-21 1,0 0-16,0 0 0,0 0 16,43-43-1,63-20 1,-43 41-16,22 22 15,42 85 17,-127-1-17,-21 1 1,-22-1-16,1-42 0,-127 64 31,126-64-31,-20 0 16,20-21-1,43-21-15</inkml:trace>
  <inkml:trace contextRef="#ctx0" brushRef="#br2" timeOffset="-9257.82">17589 13229 0,'22'0'31,"-1"0"-31,0 0 0,0-21 16,0 21-16,22-42 15,-22 21-15,21-1 0,-21 1 16,0-21-16,22 21 0,-22 0 0,0-22 16,0 1-16,-21-22 15,-21 64 1,-42 0-16,20 0 16,-105 85-1,42 0 1,106-22-16,0-42 0,0 1 15,0-1-15,64 63 16,-1-41 0,-42-22-16,22 0 0,-22 0 15,0 0-15,0 1 0,0 62 16,-21-41 0,-21-22-16,0 0 0,-42 21 15,20-42-15,-105 21 16,85-21-1,20-21-15,22 0 0,-42-21 16,41-1-16,1 22 0,0-63 31,21 20-31,0 22 16,21 42 0,-21 21-16,21 0 15,22 64 1,-22-64-16,21 21 0,-21 1 15,64 41 1,-64-63-16,43 1 16,20-1-16,-41-21 15,-22 0-15,127-43 16,-42 1 0,-64 21-16,1 0 0,-1-22 15,-21 22-15,21 0 0,1-42 16,-43 41-16,0-20 0,0-43 31,-21 64-15,-43 21-16,43 21 15,0 1-15,21-1 16,-43 127 0,43-127-16,0 43 15,43 41 1,63-62-1,63-43 17,0-106-17,-105 64-15,-1-107 32,-63 107-32,0 21 15,-42 21 1,21 0-16,0 0 0,-22 0 15,43 21 1,21-21 0,1 21-16,-1-21 0,0 21 15,21 22 1,1-22-16,-43 0 16,0 0-16,0 22 0,0-22 0,0 0 15,21 42 1,-21-41-1,21-22-15,0 0 16,0 0-16,0-22 16,22-20-1,-43 21-15,42-21 16,-42-1-16,0 22 0,42-85 16,-20 43-1,-1 42 1,-21 42-1,0 0 1,0 0-16,0 0 0,0 0 16,0 22-16,0-22 15,0 64 1,21-43-16,0-21 16,0-21-16,0 0 15,106 0 1,-21-42-1,-63 21-15,-1-22 16,0 22-16,-42 0 0,43-64 16,-43 43-1,0 21-15,-22 42 32,22 0-17,-21-21-15,21 21 0,-21 22 16,21-22-16,0 0 0,0 64 15,42-64 1,22-21 0,-43 0-16,21 0 15,1 0 1,-22 0-16,42-43 0,1-20 16,-43 42-16,0 0 15,-21-85 1,21 85-16,-21 42 31,0 0-15,0 0-16,0 0 0,0 22 15,0-1 1,0-21-16,0 0 0,0 22 16,43-22-1,-22-21-15,0 0 0,21 0 16,-20-21-16,20-1 15,-21 1-15,0 21 0,106-148 32,-84 106-17,-22 21-15,42-22 16,-42 43-16,1 0 0,-22 21 47,-22-21-47,22-21 47,0 0-16,-21 21-31,21-21 16,-42 21-1,21 0 1,-43 85-1,64-22 1,-21-42-16,21 43 16,0-43-16,0 0 0,0 43 31,42-43-31,-20-21 16,-1 21-16,42-21 0,-42 0 0,22 0 15,105-42 1,-106 20-16,1 22 15,62-84 1,-41-43 0,-64 84-1,0 22-15,-21 21 16,0 21 0,-1-21-16,1 22 0,0 20 15,21 43 1,0-64-16,0 0 0,0 21 15,42 1 1,1-43 0,-22 0-16,0 0 15,0-22-15,22 1 16,-1-21-16,-21 21 0,-21 0 16,42-22-16,-20 22 15,-1-21-15,0-1 16,21 43-1,-42 22 1,0-1-16,0 0 0,-21 42 16,-21 1-1,42-1 1,-21-63-16,21 22 0,-22-22 16,-20 0-1,21 0-15,0-22 0,-22-20 16,22 21-16</inkml:trace>
  <inkml:trace contextRef="#ctx0" brushRef="#br2" timeOffset="-9089.91">20235 12975 0,'-21'0'0,"42"0"0,-63 0 0,21 0 15,-22 0-15,65 0 47,-1 0-47,0 0 16,0 0-16</inkml:trace>
  <inkml:trace contextRef="#ctx0" brushRef="#br2" timeOffset="-8605.19">21992 13039 0,'0'0'0,"21"-43"0,0 1 16,1 0-16,-1-1 0,0-41 16,0 63-16,-21-1 15,0 44-15,0 126 31,0-106-31,0 22 0,0-22 0,-42 127 16,-1 22 0,43-149-16,-42 64 31,42-64-15,-21-42-1,0 0 1,21-21-16,-21 0 0,21-43 15,-22 1 1,22 42-16,-21-22 0</inkml:trace>
  <inkml:trace contextRef="#ctx0" brushRef="#br2" timeOffset="-7789.94">21886 13335 0,'-21'-296'31,"85"21"-15,-107 846-16,107-1185 0,-43 572 16,0 21-16,21 0 0,-20-1 15,20 1-15,0 21 0,1 0 0,62 0 16,-62 21-16,105 64 15,-106-21 1,-21-22-16,-21 0 0,0 1 16,-84 62-1,20-62-15,22-22 0,0 21 0,-22-21 16,-21 22-16,43-43 0,-43 0 31,85-21-15,0-1-16,0 1 0,22 21 15,-1 0 1,0 0-16,0 21 16,21 43-1,-42-43-15,43 85 16,-22-43 0,-21-41-16,21-1 0,0 0 15,-21 0-15,21 0 0,85 0 16,-42-21-1,-1 0 1,-20 0-16,-22-21 0,21 0 0,85-64 31,-63 22-31,-22-22 16,-42 43-16,21 21 0,-21 0 16,0-22-1,-21 43-15,0 0 16,0 0-16,-1 21 0,1 1 15,0-1-15,0 63 16,21 1 0,21-21-16,0-43 15,0 0-15,1-21 0,62 21 16,-20-21 0,-43 0-16,42-21 15,-20 0-15,-22 0 0,42-22 16,-41 22-16,-1 0 0,42-127 31,-63 105-15,-42 43-1,-22 64 1,64-22 0,0 1-16,0-22 0,22 0 15,-1-21-15,-21 21 0,0 0 16,42 43-1,-42-43-15,-21 0 16,0-21-16,0 0 16,-1 0-16,1 0 15,0 0-15,21-21 16,0-43 0,21 43-16,0 0 0</inkml:trace>
  <inkml:trace contextRef="#ctx0" brushRef="#br2" timeOffset="-7509.1">23495 13081 0,'0'0'0,"0"-21"0,0 0 16,0 42-1,0 21 1,0 1-16,-21-22 16,21 63-16,-21-41 15,21 20-15,-22 170 16,1 42-1,-21-84 1,21-22 0,-22 0-1,43-126 1,0-64 0,0-1-16,0-41 15,0 21-15,22-1 0</inkml:trace>
  <inkml:trace contextRef="#ctx0" brushRef="#br2" timeOffset="-7237.26">23516 13314 0,'0'0'0,"0"-42"0,0-1 0,-21 22 16,21-21-16,0 21 0,0-1 16,0-62-1,21 20 1,43 43-16,-43 21 0,0 0 15,21 0-15,22 21 16,-43-21-16,-21 21 16,0 22-16,0-22 0,-21 21 15,0 1-15,-1-22 0,-62 63 16,-1-41 0,64-22-16,0-21 0,0 21 15,42-21 16,0 0-31,0 0 0,0-21 0</inkml:trace>
  <inkml:trace contextRef="#ctx0" brushRef="#br2" timeOffset="-6532.06">24109 12933 0,'-21'0'16,"-1"0"-1,1 21-15,-63 64 16,41-22 0,22-42-16,0 22 0,21-22 15,0 0-15,0 0 0,0 43 16,21-64 0,0 0-16,43 0 15,-43 0-15,0 0 0,21-64 31,-42-42-15,0 1-16,0 41 31,0 43-31,22 0 16,41 0 0,22 21-1,-64 42 1,0 21-1,-21 86 1,0-86 0,-21-21-1,21-20-15,0-1 0,-21 21 16,21-63 15,0 0-15,0 0-16,0-1 0,0 1 0,21-21 15,21-64 1,-21 85-16,-21 0 0,106-64 31,-63 64-31,-1 21 16,-21 21-16,-21 0 0,0 64 31,-21-22-31,21-41 16,-64 62-16,64-63 15,0 1-15,-21 20 16,21-21 0,21-21-1,22-42 1,-22 21-16,0-1 0</inkml:trace>
  <inkml:trace contextRef="#ctx0" brushRef="#br2" timeOffset="-6233.23">24850 12975 0,'63'-63'15,"-84"63"17,0 0-32,0 63 0,21-126 0,-106 126 15,42-42 1,64 1-16,-21-1 0,21 42 31,42-42-31,-20-21 16,-1 0-16,0 22 0,0-22 15,0 0-15,43 42 16,-64 0 0,-21-42-16,-1 21 15,1-21-15,-63 0 16,20 0 0,43 0-1,0 0-15,42 0 31,0-21-31,0 21 0,0-21 16</inkml:trace>
  <inkml:trace contextRef="#ctx0" brushRef="#br2" timeOffset="-5898.59">24955 13123 0,'43'0'31,"-22"0"-31,0 0 15,0 0-15,43 0 0,-22 0 16,-21 0-16,85-21 16,-42-21-1,-43 42-15,-21-21 0,0-22 16,0 22-16,0-21 16,-21 42-16,-43 0 15,22 42 1,21-21-16,-22 149 31,43-107-15,21-20-1,64-43 1,-64 0-16,22 0 16,-1 0-1,-21-22-15</inkml:trace>
  <inkml:trace contextRef="#ctx0" brushRef="#br0" timeOffset="1602.31">6816 8065 0,'-22'0'0,"44"0"0,-44-22 16,-20 22 0,21 0-16,0 0 15,21 22 1,21-22-1,21 0-15,-21 0 16,22 0-16,84 0 16,-85 0-16,-21 0 0,106 0 31,-106 0-31,-42 0 31</inkml:trace>
  <inkml:trace contextRef="#ctx0" brushRef="#br0" timeOffset="1938.99">7006 8065 0,'0'0'0,"0"21"31,0 0-15,0 0-16,0 0 15,0 0-15,0 22 16,0-22-16,0 21 0,0 1 15,0-1-15,0-21 0,-21 85 16,0-85 0,21 0-16,-21 0 0,-1 1 15,1-1-15,0-21 0,-64 0 32,64 0-32,0 0 0,0 0 15,-21 0-15,20 0 0,1 0 16,-21-21-1,21-1-15,21 1 16,0 0-16,0 0 16,21 21-16,85-64 15,-64 43-15</inkml:trace>
  <inkml:trace contextRef="#ctx0" brushRef="#br0" timeOffset="2324.77">7451 8192 0,'0'0'0,"0"-22"15,-22 22 1,-20 0 0,21 0-16,-21 0 15,-1 43-15,43-22 0,-21 64 31,63-64-15,22 21 0,-43-42-16,43 42 15,-64-20 1,0-1-16,-22 21 31,1-42-31,-63 21 0,41-21 16,1 0-1,21-21-15,0-21 32,21-1-17,42 43-15,-21-21 16,0 0-16,0 21 0</inkml:trace>
  <inkml:trace contextRef="#ctx0" brushRef="#br0" timeOffset="2672.58">7747 8276 0,'-21'21'0,"0"1"15,21-1-15,-22 0 16,22 0-16,-21 0 0,21 0 16,0 1-16,0-1 0,0 0 0,0 21 31,43-21-31,-1-21 15,21 0 1,-41-21-16,-1 0 0,0 0 16,0 0-16,0-22 15,-21 22-15,0 0 0,0-42 16,-21 63-16,0-22 16,-64 1-1,1 42 1,41 1-1,22 41-15,21-42 16,21 0-16,0-21 16,22 0-16,-22 0 0,0 0 15</inkml:trace>
  <inkml:trace contextRef="#ctx0" brushRef="#br0" timeOffset="3184.28">8318 8213 0,'-21'21'32,"0"0"-32,21 0 0,0 0 15,0 1-15,-21-1 0,21 0 0,-21 0 16,21 0-16,0 0 0,0 1 0,-21 20 16,-1-21-1,22 0-15,0 0 0,0 1 16,-21-22-16,21-22 31,0 1-31,0-21 16,0 21-16,21-22 15,-21 22-15,64-127 16,-43 148 0,0 0-1,22 85 1,-43-64-16,21 0 0,-21 43 15,0-43-15,0 0 16,21 21-16,0-21 0,-21 1 16,21-22-16,0 0 15,1 0-15,-1-22 16,-21 1-16,21 0 16,-21-64-1,0 64-15,21-85 16,-21 64-16,0 21 15,0 0-15,0 0 0,21 21 16,-21 42 0,-21 21-1</inkml:trace>
  <inkml:trace contextRef="#ctx0" brushRef="#br0" timeOffset="3507.12">7239 9123 0,'0'-21'15,"0"42"-15,0-63 0,0 20 0,0-20 0,0 21 16,21 21-16,-21-42 15,21 42-15,0 0 16,-21 63 0,0 43-1,0-43 1,0-41-16,0 20 0,-21 64 16,21-85-1,21-21 16,1-21-31</inkml:trace>
  <inkml:trace contextRef="#ctx0" brushRef="#br0" timeOffset="3804.94">7556 9165 0,'0'21'0,"0"22"15,-21-22-15,21 21 16,0 1-1,43-1 17,-1-42-32,43-42 15,-64 42 1,0-85 15,-21 64-31,-42 0 0,-1 21 16,22-22-1,0 22 1,0-21 15</inkml:trace>
  <inkml:trace contextRef="#ctx0" brushRef="#br0" timeOffset="3996.83">7281 9102 0,'0'0'0,"-21"0"0,21-21 16,21 21 0,0-22-16,1 22 15,83-21-15,1-21 16,-21 21 0,21 0-1,-22-1 1</inkml:trace>
  <inkml:trace contextRef="#ctx0" brushRef="#br0" timeOffset="4418.65">7133 9927 0,'-21'-21'0,"42"42"0,-63-63 15,42 21-15,-21 0 0,21-1 0,-22 22 16,22-21-16,-21 21 0,21 21 16,0 43-1,0-22-15,0 1 0,0 20 16,0-21-16,0 1 0,-21 105 31,0-63-15,21-43-1,21-63 1,0-43 0</inkml:trace>
  <inkml:trace contextRef="#ctx0" brushRef="#br0" timeOffset="4675.02">7027 10054 0,'0'-127'15,"0"254"-15,0-275 0,0 127 16,43-43-16,-1 43 15,21 21 1,-41 0-16,-1 0 0,0 21 0,42 64 16,-63-43-1,-21 43 1,0-43-16,0-20 0,-64 62 31,64-84-31,0 21 0,0-21 16,42 0-1,0-21-15,0 0 16,0 0-16,43-21 16,-22-1-16,-21 22 15,22 0-15</inkml:trace>
  <inkml:trace contextRef="#ctx0" brushRef="#br0" timeOffset="5094.49">7472 9970 0,'0'21'16,"0"42"15,0-42-31,0-126 0,0 232 0,0-106 0,0 0 0,0 21 15,0 1 1,21-43 0,0 0-1,64-43 1,-43 22-16,-21 0 0,0 0 16,1 0-16,-22-1 0,21 1 15,0-21 1,-21 63 15,0 0-31,0 0 0,0 1 16,0 20-16,0 21 15,0-41-15,0 20 0,-21 43 0,21-43 16,0 0-16,-21 85 16,21-84-16,0 20 15,-43 22 1,22-64-16,0 0 0,0-21 0,-64 21 15,0-21 1,1-42 0,-1-64-1,85 85-15,0-106 32,21 21-17,0 64-15</inkml:trace>
  <inkml:trace contextRef="#ctx0" brushRef="#br0" timeOffset="5311.81">7916 9779 0,'0'64'16,"0"-43"0,0 21-16,0 0 15,0-20-15,0 20 0,0 0 16,0 1-16,-21-22 0,0 42 15,21-42 1,0 1 0,21-44-1,0 1-15,22-21 16</inkml:trace>
  <inkml:trace contextRef="#ctx0" brushRef="#br0" timeOffset="6246.9">8086 9779 0,'0'-42'0,"0"211"15,0-296-15,0 106 16,0 42-16,0 0 16,0 0-16,0 22 0,0 41 15,0-41 1,0-22-16,0 21 0,0 22 16,0-43-16,0 21 15,0-21-15,21-42 31,0 0-31,0 0 16,-21 0-16,21 0 16,0-43-16,1 85 47,-22 0-47,0 1 15,0-1-15,0 0 0,0 0 16,21 0-1,0-21 1,0 0-16,0 0 16,0-21-16,1 0 15,-1 0 1,-21 0-16,21 21 0,0-43 16,0 43-16,-21 21 31,0 1-16,0-1-15,0 0 0,0 0 16,0 0-16,21-21 31,1 0-31,-1 0 16,-21-21-16,0 0 16,0 0-1,0 0 1,-21 21-16,-22-22 15,22 22 1,0-21-16,21 0 16,21 0-1,0 21-15,22 0 16,-22-21-16,21 21 16,-21 0-16,0 21 15,1 0-15,-22 0 16,0 0-16,0 1 15,0-1-15,0 0 16,0-42 31,0 0-31,0-1-16,21 1 0,-21 0 0,21 0 15,0 0-15,0-22 16,22 1-1,-22 42-15,0 0 0,0 21 16,-21 22 0,0-22-16,0 0 15,0 42 1,0-41-16,-21-1 0,21 0 0,-42 0 16,20-21-1,-20 0 1,21 0-16,0 0 0</inkml:trace>
  <inkml:trace contextRef="#ctx0" brushRef="#br0" timeOffset="6433.8">7895 9991 0,'64'-43'16,"-43"43"-16,21 0 15,22 0-15,-22-21 16,-21 21-16,0 0 0,0 0 16,22 0-16,-22-21 0,0 21 15</inkml:trace>
  <inkml:trace contextRef="#ctx0" brushRef="#br2" timeOffset="12567.77">2688 8382 0,'0'0'0,"21"0"0,0-21 0,85-85 31,-85 85-31,1 0 0,-1 0 16,0-1-16,21-20 0,-42 21 0,21 0 16,1 0-1,-1-1 1,-42 44 15,21-1-31,-22 0 16,1 21-16,-21-21 0,21 22 0,0-22 15,-22 21-15,1 1 0,21-1 16,-22-21-16,1 21 0,0 1 0,-64 84 16,42-43-1,43-41-15,0-1 0,-21 0 16,21 22-16,-1-22 0,1 22 16,0-22-16,0 22 0,0-1 15,-85 149 1,64-106-16,42-43 15,-64 106-15,64-105 16,-21-22-16,21 106 16,0 1-1,-21 20 1,21-127-16,0 85 16,0-63-16,0-22 0,0 85 15,0-85-15,21 22 0,21 211 31,-21-169-31,-21-43 0,43 43 16,-22-42-16,0 20 16,0-20-16,0-22 0,22 64 15,-22-64-15,0 1 0,43 147 32,-43-147-32,42 105 15,-20-42 1,-1 42-16,-21-106 0,64 127 31,-22-20-15,-42-107-16,22 43 15,-22-43-15,0 21 0,43 64 16,-43-84-16,42 63 16,1-1-1,-43-83-15,0 20 0,43 21 16,-22 22-1,0-64 1,-21 0-16,1 1 0,41-1 16,-42 0-1,0-21 1,1 21 0,-22 0-1,21-21 1,0 21-16,0-21 0,-21 22 15,64 20 1,-22-21-16,-21 0 16,0 0-16,0 1 0,1-1 0,-1 0 15,85 42 1,-43-20 0,-21-22-1,-20-21-15,-22 21 0,21-21 16,-42 0 15,-1 0-15,1 0-16,0 0 0,-42 0 15,41 0-15,-20 0 0,-21 0 16</inkml:trace>
  <inkml:trace contextRef="#ctx0" brushRef="#br2" timeOffset="12895.61">3260 13907 0,'-64'-22'15,"255"107"-15,-318-148 0,42 20 16,106 64 0,0-21-1,22 22-15,-22-1 0,21-21 16,0 21-16,1 0 0,41 21 16,-41-20-16,-1-1 0,0 0 15,-20 0-15,20 0 0,64 43 16,-64-64-1,0 21 1,-20-21-16,-1-21 0,0-43 16,0 43-16,-21 0 15,21-21-15,-21-85 16,21 63-16,1 22 0,20-106 31,-21 84-31,-21 22 16,0 21-1</inkml:trace>
  <inkml:trace contextRef="#ctx0" brushRef="#br2" timeOffset="14405.54">4635 12785 0,'0'0'0,"0"-21"0,-21-1 16,21 1-16,0 0 0,-21 0 15,21 42 1,0 0 0,0 22-16,0-1 0,0 43 15,0-43-15,-21 64 16,21-64-16,-21 0 0,0 107 15,21-107 1,0-21-16,0 0 16,0-42-1,0 0 1,0 0-16,0 0 0,0-22 16,0 22-16,21 0 0,-21-21 15,42-43 1,-42 64-16,42 21 15,-20 21-15,-22 21 16,42 85 0,-42-106-16,0 22 15,42 41-15,-21-62 16,-21-1-16,22 0 0,20 0 16,0-21-1,-21 0-15,43-42 16,-43 21-16,64-85 15,-43-21 1,-21-43 0,-21 107-16,0 21 0,0-22 15,0-63-15,0 85 16,0 21-16,-21 21 16,21 21-1,0 0-15,0 42 16,0 64-16,0-21 15,0-63-15,0-1 16,0 0-16,0 64 16,0-64-16,64 1 15,-43-22-15,0-21 16,21 0-16,43-21 16,-22-22-1,1-62 1,-64 83-16,21-20 0,0-212 31,-21 148-31,-21 64 16,0 0-16,0 211 47,21-106-47,0 86 15,0-107-15,42 191 31,64-191-15,-64-21 0,85-42-1,-106 0-15,43-21 0,-22 20 16,-21-20-16,1 21 0,-22-21 16,0 20-16,21-20 0,-21-43 15,0 107 16,0-1-31,0 21 0,-21 85 16,21-106-16,0 64 16,0 0-1,0-64-15,0 21 0,0 0 0,0 1 16,0-22-16,0 0 0,0 21 0,0-20 16,0 20-1,21-42-15,0-21 16,-21 0-1,21-22-15,-21 22 16,0 0-16,0-21 0</inkml:trace>
  <inkml:trace contextRef="#ctx0" brushRef="#br2" timeOffset="14624.42">5969 13081 0,'-21'-63'16,"21"41"-1,42 192-15,-63-255 0,0-21 0,42 106 16,0 0-16,0 0 15,22 0-15,20 21 16,-42 1-16,0-1 0,-21 21 16,0-21-16,0 0 15,0 43-15,-84-1 16,-22-20 0,85-43-16,-22 0 15,-20 0 1,42 0-16,-43-43 0</inkml:trace>
  <inkml:trace contextRef="#ctx0" brushRef="#br2" timeOffset="14836.3">5080 12848 0,'-21'0'0,"42"0"0,-63 0 0,20 0 15,22-21 1,0 0-16,22 21 0,-1-21 15,0 0-15,21 21 0,-21-22 0,128-20 16,20 21 0,-106 21-16,43-21 15,-63 21-15,-1 0 0,-21 0 0,0 0 16,0 0-16,1 0 16</inkml:trace>
  <inkml:trace contextRef="#ctx0" brushRef="#br2" timeOffset="15250.06">6308 12891 0,'-22'0'0,"22"-22"16,0 1-1,22 21-15,-1 0 0,0 0 16,0 0-16,64 21 16,21 85-1,-64-42-15,-42 20 16,0-41-16,0 41 31,0-62-15,0-44-1,0 1-15,-21 0 16,21 0-16,0 0 0,0 0 16,0-1-16,0-41 0,0 21 15,0-1-15,63-84 16,-63 85-16,21 21 16,1 0-16,-1-1 15,0 22-15</inkml:trace>
  <inkml:trace contextRef="#ctx0" brushRef="#br2" timeOffset="15759.76">6794 12912 0,'22'84'16,"41"-41"15,-148-170-31,191 254 0,-85-127 0,1 0 0,-1 0 0,0 0 16,0-21-16,0-1 15,64-62 1,-64 20-16,-21 1 15,0 42-15,0-1 16,-42 22 0,-22 22-1,43-1-15,0 21 0,0-21 0,0 22 16,21-22-16,0 106 16,21-43-1,21-62 1,-21-22-16,0 21 0,106-21 15,-42-64 1,-64 43-16,0 0 16,22 0-16,-22 0 0,0-1 0,0-105 15,-21 85 1,0-21 0,-21 63-16,0 0 15,0 21 1,21 42-16,0-20 15,21-22-15,0 0 0,-21 0 16,42 64 0,-20-64-1,-22 0-15,0 21 0,0-20 16,-22-22-16,-41 21 16,42-21-1,21-21 1,0-1-16,0 1 0,21 21 0</inkml:trace>
  <inkml:trace contextRef="#ctx0" brushRef="#br2" timeOffset="16022.99">7726 12700 0,'0'64'15,"0"-43"-15,0 0 0,0 21 16,0-21-16,-21 64 15,21 0-15,0-43 0,0 22 16,0 41-16,0-62 0,0 20 16,0 170-1,0-148 1,0-22-16,0 22 0,0-43 16,0-21-16,21 1 15,-21-44 1,0-20-1,0 0-15,0-1 0,0 1 16,0 0-16,0-1 0</inkml:trace>
  <inkml:trace contextRef="#ctx0" brushRef="#br2" timeOffset="16270.85">7662 13018 0,'-21'-106'16,"85"360"-16,-128-572 15,85 488-15,-42-361 16,21 170-16,21 0 0,0 21 0,1-21 15,-1 21-15,0 0 16,21 0-16,43 0 16,-64 63-1,-21 1-15,0-43 16,-21 21-16,-64 64 16,64-85-16,-21 21 15,21-20-15,42-22 31,0 0-31,0-22 0,0 22 0,0-21 16,1 0-16</inkml:trace>
  <inkml:trace contextRef="#ctx0" brushRef="#br2" timeOffset="17472.99">8213 12764 0,'21'0'15,"-42"0"1,-1 21-16,-41 63 15,63-62 1,-42 83-16,42-83 16,0-1-16,0 21 0,0-21 15,21-21-15,0 21 0,0-21 16,0 0-16,22 0 16,-22-42-1,0-21 1,-21 41-16,0 1 0,0-63 15,0 62-15,-21-41 16,21 42-16,-21 0 16,-1-1-16,22 1 15,22 0 1,-1 21-16,21 0 16,-21 0-16,0 0 0,64 21 31,-64 22-31,0-22 0,1 0 0,-22 0 15,0 21-15,0-20 0,0-1 16,0 42-16,0-42 0,0 1 16,0 62-1,0-63 1,-22-21 0,22-21-1,0 0-15,0 0 16,0 0-16,0-22 0,22-20 15,-22 42-15,21-22 0,42-62 16,-20 41 0,-22 43-16,0 21 15,0 0-15,0 21 0,-21 0 16,0 0-16,0 1 0,21 62 16,1 1-1,-22-64-15,0 0 16,21 22-16,0-22 0,0 0 15,0-21-15,0 0 16,22 0 0,20-21-16,-42 0 0,1-1 15,-1 1-15,21-42 16,0-43 0,-20 21-1,-22 64-15,0 0 0,-22 0 16,-41 42-1,42-21-15,0 21 0,21 21 16,0-20-16,0-1 16,0 0-16,0 0 0,0 0 0,105 22 31,-62-43-15,-22 0-16,21 21 0,-21-21 15,-21 21-15,22-21 0,-22 21 31,-22-21-31,1 0 16,0 0-16,-21 0 0,21 0 0,-1 0 16,-41 0-1,42 0 1,21 21 0,21-21-1,0 0-15,0 21 16,0-21-16,1 0 0,-1 0 15,0 0-15,0 0 0,0 0 0,22 0 16,20-21 0,-21-42-1,-20 42-15,-1-1 0,-21 1 0,21-42 32,-21-43-32,0 42 15,0 43-15,0 42 31,0 1-31,0-1 16,0 0-16,21 21 0,-21-21 0,21 22 16,0-1-16,1 0 0,-1-42 15,42 43 1,1-43 0,20-64-1</inkml:trace>
  <inkml:trace contextRef="#ctx0" brushRef="#br2" timeOffset="18206.17">2117 11853 0,'0'0'0,"0"-21"0,-22 21 31,22 21-31,0 22 0,0-1 16,43 127-1,-22-105-15,42 148 16,-41-85 0,20 148-1,-42-212 1,0-20-16,0-22 0,21-21 31,-21-43-31,0-41 16,0 41-1,0 22-15,0-127 16,-42 0 0</inkml:trace>
  <inkml:trace contextRef="#ctx0" brushRef="#br2" timeOffset="18703.88">2095 11811 0,'-21'-42'16,"85"253"-16,-107-380 0,22 106 0,21 41 16,21 1-16,22 21 0,-1-21 0,170-21 15,42-43 1,0 0 0,-170 64-16,1-21 15,127-22 1,-85 43-16,-64 21 0,-20 0 15,41 0-15,-41 21 0,-22 1 16,42 83 0,1-20-1,-43 0-15,-21-64 16,21 21-16,0 64 16,0-64-16,22 22 15,-43-22-15,21 1 0,0-1 16,0 0-16,0 1 0,22 105 15,-22-42 1,-21-85-16,0 21 16,0-21-16,-21 22 0,-149 41 15,43-41 1,-148 20 0,169-42-16,22 0 0,-382 1 31,254-22-16,107 0 1,62 0-16,-20 0 16,20 0-16,43-22 15,0 1 1,0-21 0</inkml:trace>
  <inkml:trace contextRef="#ctx0" brushRef="#br2" timeOffset="18934.75">1968 12404 0,'0'0'0,"-21"0"15,42-21 1,1 21-16,20-22 16,0 1-16,1 0 0,20 0 15,22 0-15,-22 0 0,22-1 16,105-41-16,-105 21 0,0 20 15,126-62 1,-62 41-16,-128 43 16,0 0-16,-42-21 15</inkml:trace>
  <inkml:trace contextRef="#ctx0" brushRef="#br2" timeOffset="19339.39">2730 11684 0,'0'0'15,"-21"0"1,21 21-16,0 0 16,0 1-16,0-1 15,0 127-15,0-42 16,0-85-16,0 21 15,0 1 1,0-22-16,0-42 31,0-1-15,21 1-16,-21 0 0,0 0 16,22-21-16,-1-1 0,0 22 15,-21-21-15,42 21 0,-21 21 16,1 0-16,-1 0 15,-21 42-15,21 0 16,0 1-16,-21-22 0,0 21 16,0-21-16,0 22 0,0 41 15,0-41 1,0-22 0</inkml:trace>
  <inkml:trace contextRef="#ctx0" brushRef="#br2" timeOffset="19736.16">2921 12361 0,'-21'22'31,"21"-1"-31,0 0 0,0 0 16,0 0-16,21 85 15,-21-85 1,21 22 0,-21-22-16,0-42 47,0-1-47,0 1 0,0 0 15,21-21-15,-21 21 0,21-1 16,43-41-1,-22 63 1,-21 0-16,22 0 0,-22 0 16,42 63-1,-63-41-15,0 20 16,-84 0 0,63-21-16,-106 43 15,84-64-15,1 0 0,-64 0 16</inkml:trace>
  <inkml:trace contextRef="#ctx0" brushRef="#br1" timeOffset="180772.58">10287 4339 0,'0'0'0,"0"21"0,0 1 0,0 62 16,0-41 0,0-1-16,0 0 0,0 1 0,0 20 15,0 149 1,0-85-1,0 42 1,0-127-16,0 22 0,0-22 0,0 128 16,0-1-1,-21-21 1,21-84-16,-21-22 0,-1 85 16,22-64-16,0 43 15,0 21 1,-21-84-16,21 41 15,0-41-15,0-22 0,-21 127 32,21-127-32,0 43 15,0-43 1,0 0 0,0-63 15,0 20-31,0-41 0,0 42 15,0-22-15,0-62 0</inkml:trace>
  <inkml:trace contextRef="#ctx0" brushRef="#br1" timeOffset="183570.75">10477 4276 0,'0'21'32,"0"0"-32,0 0 15,0 0 1,22 1 0,-1-22-1,0 21-15,0-21 0,0 0 16,0 21-16,1-21 0,-1 0 15,0 0-15,0 0 0,64 21 16,-1-21 0,-41 0-16,84 0 15,-64 0-15,1 0 0,20 0 0,149 0 16,42-21 0,-169 21-16,233 0 15,-233 0 1,232 0-1,-211 0-15,276 0 16,-149 0-16,-127 0 0,592 0 31,-444 0-15,170 0-16,-297 0 0,0 0 16,403 0-1,-128 0 1,0 21-1,-275-21-15,1 0 0,274 0 16,21 0 0,-20 0-1,-276 0-15,0 0 0,254 0 16,-254 0-16,255 0 16,-128 0-1,-148 0-15,0 0 0,571 0 31,-317 0-15,106 0 0,42 0-1,-84 21 1,-339-21 0,84 21-16,-84-21 15,-21 0-15,296 22 16,-254-22-1,-85 21-15,21-21 0,-20 0 16,20 0-16,22 0 0,-64 0 16,21 0-16,43 0 15,-64 0-15,0 0 16,-21 21 46,0 0-46,0 0 0,0 0-1,0 1-15,0-1 0,-21 0 16,21 0-16,-21 21 16,21 1-16,-21 20 15,-21 107 1,42-128-16,-43 148 15,22-41 1,-21-65 0,-1 149-1,43-191-15,-21 22 0,0 190 32,0-64-17,21-84-15,0-63 0,0 20 16,0-21-16,-21 149 15,21-22 17,0-126-32,0 41 15,-21-20 1,21-22 0,-22 0-1,1-20-15,-63-1 16,41 0-1,-20-21 1,-1 0 0,22 0-16,21 0 0,-22 0 15,1 0-15,0 21 0,-1-21 0,-62 0 16,41 0-16,-21 21 0,-274 22 31,126-22-15,0 21-16,148-42 15,-21 21-15,-253 22 16,253-22-16,-191 0 16,213 0-16,-22 0 15,-317 22 1,147-1 0,1-21-1,85 0-15,84-21 16,0 0-16,-169 21 15,169 1-15,0-1 0,-84-21 16,84 21-16,0-21 0,0 0 16,0 21-16,-190 0 15,190-21-15,0 0 0,-423 43 32,318-22-32,105-21 0,-233 21 15,0-21 1,212 0-16,-84 21 15,105-21-15,0 0 0,-106 0 16,85 0-16,22 0 16,-107 0-16,106 21 0,0-21 15,-84 0-15,84 0 16,21 0-16,-402 0 16,212 0-1,191 0-15,-1 0 16,0 0-16,-148 0 15,-21 0 1,170-21-16,-213 21 16,234 0-16,-233-21 31,126 21-31,107 0 16,-107-21-16,65 21 15,-22-21 1,105 21-16,-20 0 0,-43 0 15,64-22-15,-21 22 16,21 0-16,0 0 16,-22 0-16,22 0 0,0 0 15,-43 0 1,43 0 0,-42 0-1,20 0-15,22 0 16,0 0-16,0 0 0,-43 0 15,43 0-15,-42 0 16,42 0-16,-64 0 16,43 0-16,20 0 0,-41 0 15,42 0-15,0-21 0,-1 21 16,-20 0-16,21 0 0,-127-21 31,84 0-15,22 0-16,21 21 15,0 0-15,-1-21 16,1 21 0,0 0-16,0 0 15,0 0 1,0 0-16,21-22 16,-22 22 15,1 0-16,21-21 1,0 0 0,0 0-1,0 0 1,0-22 0,0 22-1,0 0-15,0-42 31,0 41-31,0 1 16,0-21 0,0 0-16,0 20 0,0 1 15,43-63 1,-43 20 0,0 1-1,0 20 1,-22 22-16,22 0 0,-21-85 15,0 64 1,0 21 0,0 21-1,-43 0 1,64-22-16</inkml:trace>
  <inkml:trace contextRef="#ctx0" brushRef="#br1" timeOffset="185844.05">11007 4699 0,'0'0'0,"0"-21"0,0 42 62,-22 0-62,22 0 0,-21 1 0,21 20 16,0 0-16,0 22 0,-21-22 0,21 0 15,-21 22-15,21-22 0,-42 85 16,-1-21 0,43-64-1,0-20-15,0-1 0,0-42 47,0-1-47,0 1 0,0 0 0,21 0 16,43-64-1,-22 22-15,-42 20 16,43-20-16,-22 42 0,0 21 16,21-21-1,-21 84 1,1 22-1,-22-43-15,0-21 0,0 85 16,42-42 0,-21-43-16,-21 0 15,21-21-15,0 0 0,43 0 16,21-85 0,-43 1-1,43-65 1,-64 1-1,0 106-15,-21 0 16,0-1-16,0 1 0,0 21 16,0-22-1,0 65 1,0-1-16,0 0 0,0 21 16,-21 170-1,21-106 1,0 21-1,0-64 1,21-42 0,0-21-16,85-21 15,-85 0 1,85-64 0,-85 43-16,64-127 31,-85 126-31,0-84 15,0 85-15,0-21 16,0 41-16,-21 22 16,-22 43-1,43 20 1,-21-20-16,21 62 16,0 65 15,0-64-31,0-43 15,21-42 1,0 0-16,22-21 16,20 0-1,-20-21 1,-22 21-16,0-21 0,42-64 16</inkml:trace>
  <inkml:trace contextRef="#ctx0" brushRef="#br1" timeOffset="186135.88">12277 4995 0,'0'22'15,"0"-1"1,0 0-16,0 42 16,-22 22-1,1 21-15,21-64 16,-21 128-1,21-22 1,-21-21 0,21-106-16,0 21 0,0 22 15,0-1 1,21-63 0,-21-21-1,0 0-15,21-43 16,-21 22-16,0-43 15,0 43-15,0-21 0</inkml:trace>
  <inkml:trace contextRef="#ctx0" brushRef="#br1" timeOffset="186399.73">12128 5186 0,'-21'-64'16,"106"255"-16,-149-318 0,22 42 16,42 64-16,0-21 15,42 21 1,1-1-1,-1 22-15,-21 0 0,106 64 16,-63-1 0,-22 1-1,-42-22-15,21-21 0,-21 106 16,-21-105 0,0-1-16,-43 21 15,43-42-15,0 0 16,-21 0-1,21-21-15,-1-21 16</inkml:trace>
  <inkml:trace contextRef="#ctx0" brushRef="#br1" timeOffset="186719.55">11472 5038 0,'0'0'16,"0"-21"-16,0-1 15,21 22-15,22-21 16,-1 0-16,0 0 0,234-21 31,-86 20-15,-63 1-16,-42 21 15,-64 0 1,-21 21 15,0 1-15,21-22 0,-21 21-16,21 0 0</inkml:trace>
  <inkml:trace contextRef="#ctx0" brushRef="#br1" timeOffset="187434.93">12996 5080 0,'0'21'32,"0"-42"30,0 0-46,21 21-1,-21-21-15,0 0 16,-21 21 15,0 0-15,21 21-16,0 0 0,-21-21 16,21 21-16,0 0 31</inkml:trace>
  <inkml:trace contextRef="#ctx0" brushRef="#br1" timeOffset="187717.76">12975 5334 0,'0'-21'47,"0"0"-47,0 0 31,-21 21 0,0 0-31,21 21 16,-21-21-16,21 21 15,21-21 17,42-21-32</inkml:trace>
  <inkml:trace contextRef="#ctx0" brushRef="#br1" timeOffset="188023.2">13568 4678 0,'0'0'0,"0"-21"16,-21 21-1,-1 21 1,22 0-16,-42 85 15,21 21 1,0-85-16,0 22 16,-64 84-1,64-106-15,-22 22 0,22-22 0,-21 0 16,21-20-16,21-1 16,-21 0-1,42-21 1,0-21-16,0 21 15,0-21-15,22-22 0</inkml:trace>
  <inkml:trace contextRef="#ctx0" brushRef="#br1" timeOffset="188281.05">13652 4741 0,'22'0'0,"-22"-21"0,-43 169 15,64-275-15,1 85 0,-22 63 31,0 22-31,0-22 0,-22 106 16,-41 21 0,63-106-16,-21 22 15,-22-22-15,22 0 0,0 1 16,-42 105 0,41-85-1,22-41-15,0-1 16,22-21-1,-1-21-15,21-22 16,-21 22-16</inkml:trace>
  <inkml:trace contextRef="#ctx0" brushRef="#br1" timeOffset="188510.92">13801 5017 0,'0'0'0,"0"-22"16,0 44 15,0-1-31,0 0 0,0 85 31,0-22-31,0-62 0,-22 62 16,1-63-16,21 1 16,-21 20-1,42-42 1,0 0-1,1-21-15</inkml:trace>
  <inkml:trace contextRef="#ctx0" brushRef="#br1" timeOffset="188800.75">14330 4974 0,'0'0'0,"0"-21"0,-21 0 16,-1 21-16,1 0 15,0 0-15,-21 0 16,-64 85 0,64-22-1,-1 43-15,-20 63 32,63-126-32,0-22 15,21 21-15,0-42 16,0 0-16,127 0 15,-84-42 1,-43 42-16,85-64 16,-85 43-16</inkml:trace>
  <inkml:trace contextRef="#ctx0" brushRef="#br1" timeOffset="189036.31">14541 5017 0,'0'-22'15,"0"44"1,0-1 0,0 0-16,0 0 15,0 43-15,0-22 0,0-21 16,0 21-16,-21-20 0,21-1 0,-21 21 16,0 22-1,21-1 1,0-42-16,21-21 31,0 0-31,-21-21 16,21 0-16</inkml:trace>
  <inkml:trace contextRef="#ctx0" brushRef="#br1" timeOffset="189352.13">15049 4995 0,'-42'-42'31,"21"42"-31,0 0 0,0 0 0,-1 0 16,1 21-16,0 0 0,0 1 15,0 20-15,-22 43 16,1 20-1,42-20 1,0-43-16,0-20 0,0 41 16,21-42-1,43-21 1,-43 0-16,0 0 0,0 0 16,0 0-16,1-21 0,20 0 15,-21 0-15</inkml:trace>
  <inkml:trace contextRef="#ctx0" brushRef="#br1" timeOffset="189732.94">15388 4890 0,'0'0'0,"-21"21"31,21 0-31,0 0 0,-21 85 15,21-64-15,0 1 0,-64 105 32,43-42-17,0-64 1,21-21-16,0 0 16,0-42-1,21 0-15</inkml:trace>
  <inkml:trace contextRef="#ctx0" brushRef="#br1" timeOffset="190090.66">15727 5186 0,'21'0'16,"0"0"-1,-21-21 32,0 42 0,21-21-31</inkml:trace>
  <inkml:trace contextRef="#ctx0" brushRef="#br1" timeOffset="191227.14">16298 4953 0,'0'0'0,"21"-42"31,-42 42-15,0 0-16,0 21 15,0 0-15,0 0 0,-22 64 16,22-64 0,21 21-16,0-20 0,0 20 0,-21-21 15,21 0-15,0 22 0,21 41 16,21-63 0,22-21-1,-22 0-15,-21 0 0,85-21 16,-21-42-1,-64 42-15,0-1 16,0-41-16,-21 42 0,22 0 16,-22-1-1,0 1-15,0 42 16,-22 1 0,1-1-16,0 21 15,0 43 1,21-22-16,0-42 0,0 1 15,21-22 1,0 0 0,0 0-16,22 0 0,-1 0 15,-21 0-15,43-64 16,-43 1 0,-21 20-1,0 1-15,0 21 0,-64-64 31,43 85-15,42 0 15,1-21-15,-1 21-16,0 0 0,21 0 16,-21 0-16,1 0 0,-1 0 15,42 21 1,-63 43-1,0-22-15,0-21 16,0 0-16,0 0 0,0 1 16,0-1-16,0 0 0,0 0 15,0 0 1,0-42 15,0 0-15,0 0-16,0 0 0,0-1 15,21 1-15,1-21 0,-22 21 16,63-43 0,-42 43-16,22 0 15,-1 21 1,-21 21-16,-21 0 16,21 22-16,-21-1 0,0-21 15,0 43 1,0-22-1,0-21 1,0-42 0,21 21-1,1-21-15,-22 0 0,63-43 16,1 22 0,-43-1-16,0 22 0,85-85 15,-85 106-15,21-21 16,-21 21-16,1 21 15,-22 1-15,0 105 32,0-64-32,0 22 15,-22-64-15,22 0 16,-21 0 0</inkml:trace>
  <inkml:trace contextRef="#ctx0" brushRef="#br1" timeOffset="191731.84">18627 4847 0,'0'0'16,"21"-21"-16,0 0 0,0 0 0,-21 0 15,0 42 1,0 21 0,0 0-16,-63 85 15,41-63-15,1-22 0,-106 170 31,0-22-15,64-84-16,20-42 16,43-43 15,85-85-15,-43 22-1,1 0-15</inkml:trace>
  <inkml:trace contextRef="#ctx0" brushRef="#br1" timeOffset="191945.83">19092 4911 0,'-127'106'15,"254"-212"-15,-127 169 16,0-20 0,0 20-16,-21 43 15,-42 84 1,41-105-1,22-64 1,0-42 15,22 0-31</inkml:trace>
  <inkml:trace contextRef="#ctx0" brushRef="#br1" timeOffset="192201.69">19029 5080 0,'0'-190'15,"0"380"-15,0-402 16,63 128 0,-20 63-16,126-1 15,-84 22 1,-22 0-16,-21 22 0,64 168 31,-106-148-31,-42 1 0,-85 63 16,-42-43-1,126-42-15,-41 22 16,41-43-16,22 0 0,0 21 16,42-21 15,0 0-31,43 0 0</inkml:trace>
  <inkml:trace contextRef="#ctx0" brushRef="#br1" timeOffset="193180.54">19939 5313 0,'42'-85'31,"-84"170"-31,84-191 0,-42 85 0,0 0 16,0 0-16,0-1 15,-21 22-15,0 0 0,-21 0 16,20 0-16,1 22 0,-21-22 15,21 21-15,0 21 0,-85 64 32,42-21-32,43-43 15,21-21-15,0 0 0,0 0 16,42-21 0,-20 0-16,-1 0 0,63-42 15,-41 21 1,-1 0-16,0-22 0,1 22 0,-22 0 15,42-64 1,-41 22 0,-22 42-1,0 42 1,0 0-16,-22 21 16,1-20-16,0 41 15,21-42-15,0 0 0,0 1 16,0-1-16,21 0 15,0-21 1,43-21 0,21-22-1,20-41 1,-83 63-16,20-64 16,-21 64-1,0 21 1,-21 21-1,-21 21 1,0-21-16,21 64 16,0-64-16,0 0 15,0 1 1,21-22-16,0 0 0,106 0 16,-21-43-1,-42 1 1,-43 21-16,21 0 0,0-64 31,-20 64-31,-22 0 0,0-1 16,0 44 15,0-1-31,0 0 16,0 0-16,-22 43 0,22-22 0,0 0 15,-21 128 1,21-65-1,21 44-15,-21-107 16,22 0-16,-22 106 16,-22-84-1,-20-22 1,21-42-16,-21 0 0,-85-21 16,63-21-1,-105-22 1,126 43-16,22 0 0,-21-21 31,42-1-15,21 22-16,43-21 0,-22 21 15,0-1-15</inkml:trace>
  <inkml:trace contextRef="#ctx0" brushRef="#br1" timeOffset="194602.87">21145 5080 0,'-21'0'16,"0"0"-1,0 21-15,21 0 0,-21 1 16,21 20-16,0-21 0,-21 43 16,-1 20-1,1-63-15,21 22 0,-21-22 16,21 0-16,0 0 0,21-42 47,-21 0-47,21 0 15,-21 0-15,43-64 16,-22 43-16,-21-1 0,21 1 16,0 21-1,-21 0-15,43-1 16,-22 44-1,-21-1-15,0 0 16,21 0-16,-21 85 16,0-85-16,0 0 15,0 0-15,0 43 16,21-64-16,0 0 16,0 0-1,1 0-15,-22-21 0,63-43 16,-63 43-16,21 0 0,-21-21 15,21 20-15,1-20 0,20-64 32,-21 64-17,0 42 1,-21 63-16,0-41 16,0 83-1,0-62 1,0-1-16,21 22 0,1-64 15,-22 21-15,63 0 16,1-21 0,-43 0-16,0 0 0,42-21 15,-20 21-15,-22-21 0,64-43 16,-64 43-16,21-43 16,-42 43-16,0-63 15,0 62-15,0 1 0,0 0 16,-21 21-1,-21 42 1,42-20-16,0-1 16,0 85-1,0-43-15,21-21 16,0-42 0,0 0-16,43 0 15,-22 0-15,0-21 16,-21 21-16,1-21 0,-1 0 15,0 0-15,64-85 16,-64 64 0,-21 20-16,0 1 15,0 42 1,0 1 0,0-1-16,-21 21 15,21 0-15,0-20 0,-43 62 31,43-63-31,0-42 32,0 0-17,21 0-15,1 0 16,20-43-16,-21 22 16,0 21-16,-21 0 0,21-1 0,1 1 15,20 0 1,-21 21-1,-21 64 1,0 84 15,0-127-31,42 21 16,-20-21-16,41-21 16,1-21-1,-22 0 1,-21 0-16,43-64 15,-64 64-15,21-21 0,63-149 32,-41 22-17,-22 84-15,-21 43 16,0 63 0,-21 64-1,-22 63 1,43 0-1,0-21 1,0-106-16,0 22 0,0 20 16,22-21-1,41-42 1,-42 0-16,64-21 16,0-63-1</inkml:trace>
  <inkml:trace contextRef="#ctx0" brushRef="#br1" timeOffset="194844.73">22796 4868 0,'22'0'16,"-1"0"-16,63 0 15,43 0 1,-63 0-16,63 0 0,-85-21 15,22 21-15,84-21 16,-106 21-16,43 0 16,-64 0-16,0-21 15,-42 21-15,-21 0 16,-1 0-16,-62 0 16,20 21-16</inkml:trace>
  <inkml:trace contextRef="#ctx0" brushRef="#br1" timeOffset="196751.61">10964 6350 0,'0'0'0,"-21"-21"0,21 0 0,-21 0 16,21-1-16,-21-20 0,21 21 15,-21 21 1,-1 21-1,22 0-15,0 0 0,0 22 16,0-1-16,-21 22 0,21-22 0,0 0 16,-21 22-16,0 126 15,0-84 1,0-85-16,21 0 16,0 1-16,0-44 15,0 1 1,21 0-16,0-42 15,-21 41-15,21-20 0,0 0 0,22-64 16,-1 0 0,-21 64-1,0 42-15,0 0 16,-21 21 0,0 106-1,22-64-15,-1-41 0,-21-1 16,0 21-16,42 22 15,-21-1 1,0-63-16,1 0 0,-1 21 16,0-21-16,0 0 0,64-21 15,-22-21 1,-42 21-16,22-43 16,-43 43-16,21-21 0,0-149 15,-21 106 1,0-20-1,0 83-15,0 1 0,0 0 16,0 42 15,0 0-31,0 22 0,0-22 16,0 106 0,0 0-16,0-85 15,0 1-15,0-1 0,0 0 0,0-21 16,85 43-1,-22-64 1,1 0-16,-43 0 0,21-21 16,22-22-16,-43 22 15,0 0-15,0-21 0,64-85 16,-64 42 0,0-63-1,-21 106-15,0-1 0,0-63 16,-21 106-1,0 0-15,21 43 16,-21 41 0,21-41-16,0 211 31,0-170-15,0 22-16,21-85 0,0 1 15,0 20-15,22-42 16,-22 0-16,85 0 15,21-85 1,-85 43 0,-21 0-16,0 20 0,-21 1 15,0 0-15,0-64 16,0 107 15,0-1-31,0 0 0,0 21 0,0 85 31,-21 0-15,-42 64 0,20-107-16,43-41 0,-42 84 31,63-170 0,21-84-15,-20 64-16</inkml:trace>
  <inkml:trace contextRef="#ctx0" brushRef="#br1" timeOffset="196984.01">12298 6498 0,'0'-21'0,"21"21"0,-42 254 0,21-487 0,42 191 0,-42 21 16,21 21-16,0-21 0,43 21 15,-1 0 1,1 21-1,-43 0-15,0 0 0,0 43 16,-21-22 0,-21 21-1,0-41-15,-21-1 0,-64 21 32,21-42-17,22-21-15,42 21 0</inkml:trace>
  <inkml:trace contextRef="#ctx0" brushRef="#br1" timeOffset="197247.86">11493 6371 0,'0'0'16,"0"-21"-16,0 0 15,22 21-15,62-42 16,-41 42-16,62-22 15,-41 22-15,-1-21 0,234 0 32,-128 21-32,-84 0 15,-64 0-15,0 0 16,0 0 0</inkml:trace>
  <inkml:trace contextRef="#ctx0" brushRef="#br1" timeOffset="197462.75">13060 6456 0,'0'0'0,"-43"0"31,22 0-31</inkml:trace>
  <inkml:trace contextRef="#ctx0" brushRef="#br1" timeOffset="197623.83">12954 6731 0,'42'-148'15,"-84"296"-15,63-148 47,-21-21-47,21 21 16,64-64-16</inkml:trace>
  <inkml:trace contextRef="#ctx0" brushRef="#br1" timeOffset="197874.68">13779 6138 0,'-84'85'31,"63"-64"-31,-1 22 16,1-1-16,-63 127 16,-1 1-1,21-65 1,43-62-16,21-22 0,0 42 16,21-63-1,43-42 1,-43 21-16,21 0 15</inkml:trace>
  <inkml:trace contextRef="#ctx0" brushRef="#br1" timeOffset="198118.55">13906 6096 0,'0'21'31,"0"0"-31,0 43 15,0-22-15,-42 43 0,21-22 16,0 1-16,0-22 0,-22 85 16,-20 0-1,42-84-15,21-22 16,0 21-16,0-21 0,0 0 0,0 1 16,21-22-1,21-22 1,-21 1-16,0 0 0</inkml:trace>
  <inkml:trace contextRef="#ctx0" brushRef="#br1" timeOffset="198322.45">14139 6435 0,'0'0'0,"0"21"16,0 0-1,0 0-15,-21 0 0,21 1 0,-21 20 16,0 0-16,21-21 0,-21 22 15,21-22-15,-22 85 16,1-43 0,21-42-16,0 1 15,21-22 1,1-22-16,20 1 0</inkml:trace>
  <inkml:trace contextRef="#ctx0" brushRef="#br1" timeOffset="198589.32">14668 6392 0,'0'0'0,"0"-21"0,0 0 0,-21 21 16,0-21-16,0 21 0,-85 42 31,43 43-15,20 0-16,22-64 15,21 21-15,0 85 16,0-85 0,42 22-1,1-64-15,84 21 16,-43-63 0</inkml:trace>
  <inkml:trace contextRef="#ctx0" brushRef="#br1" timeOffset="198814.84">14965 6392 0,'0'-21'16,"-43"233"-16,86-445 0,-43 275 0,0-105 15,0 84 1,0 43 0,0-43-16,-21 148 15,-22-42 1,43-85-1,-21 43 17,42-106-17,22 0 1</inkml:trace>
  <inkml:trace contextRef="#ctx0" brushRef="#br1" timeOffset="199080.38">15494 6350 0,'0'-21'0,"0"42"0,21-63 16,-21 21-16,0-1 15,-21 22 1,-43 0-16,43 0 16,0 0-16,0 22 15,-21 41-15,20-21 16,1 1-16,0-1 0,-21 43 15,21 42 1,21-43-16,0-62 16,21-1-16,63 0 15,-62-21-15,83 0 16,-62 0-16,-1 0 0,64-21 16</inkml:trace>
  <inkml:trace contextRef="#ctx0" brushRef="#br1" timeOffset="199346.27">16065 6562 0,'0'0'0,"-21"0"0,0 0 0,0 0 16,-21 42 0,20 0-16,22 1 15,22-43 16,-1 0-31,0 0 16,-21-21 0,0-1-1,-21 22 17,21-21-32,-21 21 0,-1 0 15</inkml:trace>
  <inkml:trace contextRef="#ctx0" brushRef="#br1" timeOffset="200674.31">17335 6329 0,'0'0'0,"0"-21"0,-21 21 16,0 0-1,0 0-15,0 0 0,-64 127 16,64-106-1,-43 191 1,43-128 0,21-20-1,0-43 1,21-21-16,1 0 0,83 0 16,-41-21-1,-22 0-15,1-1 0,20-20 16,-42 21-16,0 0 0,43-64 15,-43 43 1,-21 63 15,-21 0-31,0 0 0,0 43 16,21-22 0,0-21-16,0 0 0,0 1 15,0 20 1,63-42-1,-42 0-15,0 0 16,1 0-16,-1-21 0,85-43 16,-106 22-1,0-22 1,0 43-16,-85-63 16,21 41-1,64 22 1,0 0-1,22 21-15,-1 0 0,63-42 16,-62 42-16,41 0 16,-42 0-16,22 21 0,62 42 31,-83-20-31,-22-22 16,21 21-16,-21-21 0,0 0 15,0 22-15,0-22 0,0 0 16,0-42 15,-21 0-15,21 0-16,0-1 0,0-41 15,0 21 1,0-1-16,0 22 0,21-21 16,0 21-16,-21-1 0,85-20 15,-43 21 1,-21 21-16,0 0 0,0 42 15,1-21-15,-1 1 0,-21 83 32,0-20-32,-21-21 15,21-43-15,-22-21 0,22 21 32,0-42-17,0 0-15,22-1 16,-1 1-16,0 0 15,0 0-15,64-64 16,-64 43-16,21 21 0,-21 0 16,22-1-16,84 22 15,-85 22 1,-42 62 0,0-41-16,0-22 0,-42 106 31,21-106-31,-22 42 15,43-20 1,21-43 0,43-43-16</inkml:trace>
  <inkml:trace contextRef="#ctx0" brushRef="#br1" timeOffset="200902.18">19579 6033 0,'0'0'0,"-63"63"32,41-42-32,-105 127 15,43 1 1,-43 62 0,63-63-1,22-42 16</inkml:trace>
  <inkml:trace contextRef="#ctx0" brushRef="#br1" timeOffset="201417.89">20256 6329 0,'0'-85'15,"0"64"-15,-21 0 16,-21-21-16,21 42 15,0-22 1,-22 22-16,22 0 0,-64 64 16,22-22-1,21 85 1,20-84-16,22-1 0,0 106 16,0-84-1,0-43-15,43 21 16,-22-21-16,0-21 0,43 0 15,41-21 1,1-42 0,-85 41-16</inkml:trace>
  <inkml:trace contextRef="#ctx0" brushRef="#br1" timeOffset="203019.77">20468 6371 0,'0'0'0,"-21"-42"15,0 42-15,-22 0 16,22 0-1,-21 21-15,21-21 0,0 21 16,-1 0-16,-20 43 0,21-43 16,0 0-16,0 64 15,21-22 1,0-41-16,21-22 16,0 0-16,0 0 0,85 0 31,-43-43-31,1-20 15,-22-1 1,-42 43-16,0 0 0,0-43 31,0 86-15,0 20 0,0-21-16,0 0 0,-21 0 15,21 85 1,0-63-1,85-22-15,-43-21 16,-21 0-16,85-21 16,21-43-1,-42 1 1,-22-86 0,-63 128-1,0-21-15,0 63 31,0 0-31,0 0 0,0 85 32,-21-21-32,0-22 15,21-84 32,21 0-47,0 0 0,0 0 16,1-22-16,-1 1 0,-21 21 15,63-106 1,-20 106 0,-22-22-16,0 43 15,0 0-15,-21 64 16,21-22 0,0 1-16,-21-22 0,22 42 15,-22-42-15,21 1 0,21 41 16,0-42-1,22-21 1,-43 0-16,0 0 0,0 0 16,43-42-16,-22-22 15,1 1 1,-22 21-16,0 20 16,42-105-1,1 85-15,-43 42 16,0 0-16,0 0 0,-21 21 15,0 22 1,0-22 0,0 21-1,0-21-15,0 0 0,22-21 32,-1-21-32,-21 0 15,0 0-15,0-21 16,0 20-1,0 1-15,0 0 16,-21 21-16,-1 0 16,1 0-16,-42 0 15,42 0-15,-1 21 16,22 0-16,-21 1 0,-21 105 31,21-85-31,21 21 16,21 22-16,0-64 15,0 0-15,106 22 16,-21-43 0,-64 0-16,1 0 0,20-21 15,-20 21-15,62-106 16,-62 21 0,-43 64-16,0-85 15,-43 43 16,-20 63-15,42 42 0,0 170-1,21-191 1,0 0-16,42 42 16,85-20-1,-42-43 1,-1-21-1,22-43 1,-85 43-16,22-43 16,-1-41-1,-42 62-15,21 1 0,0-127 16,-21 84 0,0 64-1,0 63 1,-21 43-1,0-1 1,21-41-16,0-1 0,0 170 31,63-128-15,22-41 0,-43-43-16,22 21 0,-43-21 15,106-64 1,-85 1-1,-42 21 1</inkml:trace>
  <inkml:trace contextRef="#ctx0" brushRef="#br1" timeOffset="204248.68">24003 5800 0,'0'0'0,"-21"0"0,0 0 16,-1 0-16,22 21 16,22-21-1,-1 0-15,106 0 16,63-21 0,85 21-1,-190 0-15,21 0 0,254 0 31,-191 0-31,-127 0 0,22 0 16,-43 0 0,-42 0 15,0 0-31,0 0 0,-1 0 16,1 0-16,0 0 0,0 0 15,0 0-15,-64 0 16,22 0-16</inkml:trace>
  <inkml:trace contextRef="#ctx0" brushRef="#br1" timeOffset="204594.71">23770 6011 0,'-21'0'0,"42"0"0,-63 0 0,21 0 15,42 0 17,0 0-32,21 0 0,1 0 15,20 0-15,-21 0 0,85 0 16,-42 0-16,-21 0 0,20 0 16,149 0-1,-64 0-15,-105 0 16,21 0-16,20 0 0,-62 0 15,-1 0-15,22 0 16,-43 0 0,-42 0-1,-1-21-15,1 21 16,-42-21-16,-85-21 16,105 21-16</inkml:trace>
  <inkml:trace contextRef="#ctx0" brushRef="#br1" timeOffset="205092.44">24257 5355 0,'0'0'0,"0"-21"16,0 0-1,-21 42 1,21 0 0,0 0-16,-43 22 15,22-1-15,0-21 0,21 22 16,-21-1-16,-21 0 0,-85 149 16,105-149-16,-62 22 15,20 20 1,43-63-16,-21 1 15,63-44 17,0 22-32,0 0 0,0 0 15,22 0 1,-22 0-16,64 0 0,63 85 16,-106-64-16,0 0 15,85 43 1,0-1-1,-84-41-15,-1-1 16,-21-21-16,0 21 16,-42-21 15,0 0-31,21-21 16,-42 0-16</inkml:trace>
  <inkml:trace contextRef="#ctx0" brushRef="#br1" timeOffset="-19375.4">25696 14626 0</inkml:trace>
  <inkml:trace contextRef="#ctx0" brushRef="#br1" timeOffset="-16842.67">21675 17187 0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4:16:15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12658 5101 0,'0'0'0,"0"-21"16,21 21-16,0 0 16,0-21-16,0 21 15,0-21 1,1 21-1,-22-21-15,21 21 0,-42 0 47,-1 0-47,1 0 16,0 21-16,-21 0 16,21-21-16,-22 21 15,22 21-15,21-20 16,-21-1-1,21 0 1,21 0-16,-21 0 16,21-21-16,22 21 15,20 22 1,-42-43 0,0 21-16,-21 0 15,22 0-15,-44 0 16,-20-21-1,21 22-15,0-22 0,-106 21 16,106-21 0,-22 21-16,22-21 15,-21 21-15,21-21 0,21 21 32</inkml:trace>
  <inkml:trace contextRef="#ctx0" brushRef="#br0" timeOffset="734.53">12785 6350 0,'0'-21'16,"21"21"-1,0-21 1,0 21-16,0 0 15,-42 0 17,0 0-32,0 0 0,0 0 15,-1 21-15,1-21 0,-85 85 16,85-64 0,21 0-16,0 21 15,0-21-15,43 22 16,-22-22-16,42 0 15,-20 0 1,-22-21-16,0 21 0,-85 43 31,-41-22-31,-44 22 16,86-64 0</inkml:trace>
  <inkml:trace contextRef="#ctx0" brushRef="#br0" timeOffset="775.5">12192 6879 0,'-21'0'16,"-22"0"-16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3:48:33.3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2519 953 0,'-21'0'15,"21"-22"-15,0 1 32,0 0-32,0 0 31,0 0-16,0 0 32</inkml:trace>
  <inkml:trace contextRef="#ctx0" brushRef="#br0" timeOffset="332.86">2476 847 0,'0'0'16,"-21"0"-16,21-21 0,-21 21 0,21-22 0,-21 1 16,0 0-16,21 0 15,0 0-15,0 0 16,21 21-1,0 0 1,0 0-16,-21 21 0,43 42 16,41 43-1,-63-64-15,1 1 0,41 63 16,-42-64-16,127 148 31,-105-126-15,-22-43-16,0 43 0,0-43 15,-21-42 17,0-1-17,0 1-15</inkml:trace>
  <inkml:trace contextRef="#ctx0" brushRef="#br0" timeOffset="595.71">3069 804 0,'0'0'15,"0"-21"-15,0 0 0,0-21 0,0-1 16,-42 43 0,-1 22-1,22-1-15,0 0 0,-64 106 16,-20 21 0,-44 21-1,107-126-15,0-1 0,-43 43 16,43-64-16,-1 21 15,-20 22 1,63-43 0,21-21-1,43-21-15,-43 0 0,21-1 16,0 1-16</inkml:trace>
  <inkml:trace contextRef="#ctx0" brushRef="#br0" timeOffset="1317.3">3408 826 0,'0'0'0,"0"21"32,0 0-32,0 21 0,-21 22 15,21-22-15,-22 0 0,1 43 16,0-43-16,21 1 0,-21 63 31,0-64-31,21 21 0,0-41 16,0-1-16,0-42 31,0-1-15,21 1-16,0-21 0,-21 21 15,0-22-15,64-126 16,-43 84-1,42-63 1,-20 127 0,-22 21-16,0 0 0,21 85 31,1 21-31,-43 42 16,0-85-1,0 85 16,0-126-15,21-22-16,0-22 16,-21 1-16,21 0 15,85-127 1,-85 106-16,21-43 16,43-42-1,-43 63 1,-20 43-16,83 21 15,-105 106 1,0 21 0,0-42-1,-21 105 1,-21-126 0,21-22-1,21-21 1,21-42 15,0 0-31,0-21 0,0 20 16</inkml:trace>
  <inkml:trace contextRef="#ctx0" brushRef="#br0" timeOffset="1609.13">4741 741 0,'0'0'0,"21"-21"0,1 0 16,-1-22-1,-21 64 1,0 1-16,-43 41 16,43-21-16,-21 22 0,0-22 15,0 22-15,0-1 0,0-20 0,-43 126 16,43-84 0,0 20-1,21-83-15,0 20 0,0-21 16,42 0-1,0 0-15,-20-21 0,83 0 16,-62 0-16,-1 0 16,64-21-1,0-21 1,-85 21-16,21 0 0,1-1 16,-22 1-16</inkml:trace>
  <inkml:trace contextRef="#ctx0" brushRef="#br0" timeOffset="2135.84">5800 1164 0,'21'0'31,"0"21"-31,21-21 15,-21 0-15,43 0 0,84 0 16,-106 0-16,22 0 16,-22 0-16,22 0 0,-22 0 0,106-21 31,-63 0-31,-64 21 16,-21-21-16,21 21 0,-21-21 15,0 0-15,-21 21 0,-21-22 16,-43 1-1,43 0-15,-1 21 16,22 0-16,0 0 0,0-21 16,42 21 31,0 0-47,0 0 15,1 0-15,-1 21 0,0 0 16,-21 0-16,0 1 15,0-1-15,0 0 0,0 0 16,0 21-16,0-20 0,-21 20 16,0-21-16,-43 43 15,22-22-15,-1 21 32</inkml:trace>
  <inkml:trace contextRef="#ctx0" brushRef="#br0" timeOffset="2544.61">7345 614 0,'0'0'0,"0"-21"0,42 21 31,-21 0-31,0 0 0,22 0 16,20 0-16,-20-21 0,20 21 15,1 0-15,-1 0 0,64 0 16,-63 0-16,-1 0 0,-21 0 16,22 0-16,-22 0 15,-63 0 1,-21 0-1,21 0-15,-22 0 0</inkml:trace>
  <inkml:trace contextRef="#ctx0" brushRef="#br0" timeOffset="2875.42">7768 572 0,'-21'0'16,"0"42"0,21-21-1,0 0-15,0 64 16,0-64-1,0 21-15,0 1 0,21 41 16,-21-41-16,21-22 0,-21 148 16,-21-84-1,-43 0 1,1-64 0,42 0-16,-22-21 0,22 0 0,-127 0 31,85 0-31,-43-64 15,85 43-15,-1 0 16,1-21 0,21-1-16,21 22 15,1 21 1,-1 0-16,63-42 16,1 42-16</inkml:trace>
  <inkml:trace contextRef="#ctx0" brushRef="#br0" timeOffset="3392.12">8424 635 0,'0'0'0,"0"21"31,0 0-31,0 22 0,-21-22 15,21 64 1,0-43-16,-42 64 0,21-22 16,21-41-16,-22-22 15,-41 127 1,42-106 0,21-63 15,0 0-31,0 0 0,0-43 15,21 43-15,0-127 16,0 106 0,0-1-16,1-20 0,-1-22 15,0 43-15,0 21 0,0-22 0,22 1 16,41 42 0,-20 42-1,-43 1-15,0-1 0,21 191 31,-42-191-31,22 43 16,-1 21 0,-21-22-1,-21-62 1,-43-22 0,1 0-1,20-22-15</inkml:trace>
  <inkml:trace contextRef="#ctx0" brushRef="#br0" timeOffset="3532.04">8149 1164 0,'0'-21'16,"21"21"-1,43 0 1,-43 0-16,0 0 0,85 0 16,42 0-1,-106 0-15,107-21 16,-65 0-1</inkml:trace>
  <inkml:trace contextRef="#ctx0" brushRef="#br0" timeOffset="3771.91">9038 826 0,'0'0'0,"0"-22"0,0 1 16,0 0-16,21 21 15,0 21 1,1 0-16,-1 22 15,21 63 1,-21-64-16,0-21 0,43 85 16,21-21-1,-64-64-15,0 21 16,-21-21-16,21-21 0,0 21 16,-21-42 15,0 0-31,0 0 0</inkml:trace>
  <inkml:trace contextRef="#ctx0" brushRef="#br0" timeOffset="3995.78">9504 762 0,'0'0'16,"0"-21"-16,-21 21 16,-1 21-1,1-21-15,0 42 0,0-20 0,0 20 16,0-21-16,-1 21 0,-41 43 15,-22 42 1,64-106-16,-42 64 16,63-64-16,0 43 15,21-64 1,0 0 0,0 0-16,21 0 0,-20-22 0</inkml:trace>
  <inkml:trace contextRef="#ctx0" brushRef="#br0" timeOffset="4272.62">10160 656 0,'0'0'0,"0"21"31,-21 22-31,21-22 0,-21 21 16,21 1-16,0-1 0,-43 43 15,22 42 1,21-106-16,0 63 16,0-20-1,0-43-15,0 0 0,0 0 16,42-21 0,-20-21-1,-1 0-15</inkml:trace>
  <inkml:trace contextRef="#ctx0" brushRef="#br0" timeOffset="4799.32">10160 868 0,'0'-64'15,"0"128"-15,-21-191 16,21 106 0,0 0-16,0-1 0,21 22 15,0-21-15,21 0 0,-20 21 16,20 0-16,64 0 15,-85 0-15,42 0 16,1 42 0,-64-20-16,0 83 15,-64 1 1,43-85-16,-63 43 16,62-43-16,-20-21 0,-64 42 15,85-20 1,21-44 15,21 1-31,0 21 0,22 0 16,41-21-16,-20 21 15,-43 0-15,21 0 16,85 42 0,-63-20-1,-43-1-15,21 21 0,-42-21 0,0 0 16,0 1-16,0 41 15,-63-21 1,-43 1 0,64-43-16,-1 21 0,-84-21 15,0 0 1,43 0 0,63 0-16,-1 0 0,-20 0 15,21-21 1,21 0-1,0-1 1</inkml:trace>
  <inkml:trace contextRef="#ctx0" brushRef="#br0" timeOffset="6107.98">11896 1101 0,'-22'0'16,"1"0"-16,42 0 31,1 0-31,20 0 16,43 0-16,126 0 16,22 0-1,-169 0-15,211 0 31,-127 0-31,-42 0 16,-64 0 15,-63-21-31,0 21 16,0-22-16,-1 22 0,1-21 16</inkml:trace>
  <inkml:trace contextRef="#ctx0" brushRef="#br0" timeOffset="6316.86">12785 953 0,'-22'0'0,"44"0"0,-44-22 16,44 22 0,-1 0-16,0 0 0,0 0 15,0 0-15,22 22 16,-43-1-16,0 0 0,21 42 16,-21-41-16,0 20 0,0-21 15,-21 21-15,-22 22 0,-63 21 16,1-43-1,20-21 17</inkml:trace>
  <inkml:trace contextRef="#ctx0" brushRef="#br0" timeOffset="6696.65">13695 593 0,'0'0'0,"0"-21"0,21 21 31,21 0-31,-21 0 0,22 0 16,105 0 0,-85 0-16,43 0 0,-42 0 0,-1 0 15,85 21 1,-105-21-1,-64 0 1,-1 0-16,1 0 0,-63 0 0</inkml:trace>
  <inkml:trace contextRef="#ctx0" brushRef="#br0" timeOffset="6968.57">13991 593 0,'0'0'0,"-21"0"31,21 21-15,0 0-16,0 0 0,0 64 31,42 42-31,1 0 16,-43-85-16,21-21 0,0 106 31,-42-63-15,-64-43-16,43 0 15,-106-21 1,42-42-1,85 42-15,-1-21 0,1 21 16,0-21-16,0-43 16,42 64-1,0-21-15,85-21 16</inkml:trace>
  <inkml:trace contextRef="#ctx0" brushRef="#br0" timeOffset="8029.05">14626 953 0,'-63'0'31,"41"0"-31,1 0 0,0 0 16,0 21-16,-43 42 16,43-42-16,-21 22 15,21-1-15,21-21 16,0 0-16,0 22 15,21-43 1,42 0 0,-41 0-16,-1-21 0,63-43 15,-20 1 1,-1-22 0,-63 64-1,0 42 1,0 0-16,0 21 15,0-20-15,0-1 0,0 42 16,0-42-16,0 1 16,64 20-1,-1-42 1,1 0 0,-1-42-1,-41 20-15,41-20 16,-42 21-16,22-21 0,-43 20 15,21-20 1,-21 63 0,0 0-1,-21 1-15,21-1 0,0 21 16,0-21-16,0 43 31,42-43-31,0-21 0,22 0 16,-1 0-1,-20 0-15,-1 0 0,-21-21 16,85-22 0,-106 22-16,0 0 0,0-42 15,0 41-15,0 1 16,0-42 0,0 42-1,21 21-15,21 0 0,-20 0 0,-1 0 16,21 0-16,-21 0 15,64 0 1,-64 0-16,21 0 16,-20 0-16,-1 0 15,-42 0 1,-1 0 0,1 0-16,0 21 0,0-21 0,-43 42 15,43-21-15,0 0 16,-21 1-16,21 41 0,-1 1 15,22-43-15,0 0 16,0 0-16,0 0 0,43 0 31,-22-21-31,21 0 0,22-21 16,-43 0 0,0 0-16,43-64 15,-43 22 1,0-22-16,-21 64 15,0 0-15,-21 42 32,0 42-17,21-41-15,-22 20 0,22 21 16,0-41 0,0-1-16,22 0 15,-1-21-15,0 0 0,21 0 16</inkml:trace>
  <inkml:trace contextRef="#ctx0" brushRef="#br0" timeOffset="8264.12">16404 783 0,'0'0'0,"0"-63"0,21 20 0,-21 22 16,0-63-1,0 105 1,-21 42-1,-21 64 1,-22 148 0,64-169-1,0-42 1,43-43 0,-22-21-16,63 0 15</inkml:trace>
  <inkml:trace contextRef="#ctx0" brushRef="#br0" timeOffset="8529.27">16679 995 0,'0'0'0,"0"21"15,0 21 1,-21-20-16,21 20 16,0-21-16,0 21 15,0-20 1,106-22-1,-21-22 1,-43-20 0,-21 21-1,-21-21-15,-21-22 32,0 64-32,-43 0 15,-20 0-15,20 0 16</inkml:trace>
  <inkml:trace contextRef="#ctx0" brushRef="#br0" timeOffset="8710.17">16235 847 0,'-21'-21'15,"42"42"-15,-42-64 0,42 22 16,0 21-16,0 0 0,0 0 15,85 0 1,-64 0-16,43 0 16,-43 21-16,1-21 0,105 0 15</inkml:trace>
  <inkml:trace contextRef="#ctx0" brushRef="#br0" timeOffset="8904.06">17378 804 0,'0'0'0,"0"22"32,21-1-17,-21 0-15,0 21 0,0-21 16,0 1-16,21 41 16,0-42-16,-21 22 15,21-1-15,1-42 16,-1 0-1</inkml:trace>
  <inkml:trace contextRef="#ctx0" brushRef="#br0" timeOffset="9089.95">17674 868 0,'0'0'0,"0"-21"0,0 0 0,-21-1 16,0 22-1,0 0-15,-1 0 0,-62 64 16,20-22-1,22-21-15,0 22 0,20-22 0,-83 85 32,105-43-17,0-42-15,21-21 0</inkml:trace>
  <inkml:trace contextRef="#ctx0" brushRef="#br0" timeOffset="9669.62">17886 910 0,'0'0'0,"0"21"15,-21 1 1,-22 20-16,1 43 16,21 20 15,21-83-31,0-1 15,0-42 1,42-85 15,0 21-15,-20 64-16,20-43 16,-21 1-1,0 63 1,-21 85-1,0-1 1,-21-41 0,21-22-16,0 0 15,21-21-15,0 0 16,1-21 0,-1 21-16,21-64 15,-21 43-15,-21 0 0,64-43 16,-43 22-1,-21 21-15,21 21 16,-21 21 0,0 0-16,0 0 15,-42 64-15,21 0 16,-1-64-16,22 0 16,-21 43-1,42-64 1,1 0-1,-1 0-15,0 0 0</inkml:trace>
  <inkml:trace contextRef="#ctx0" brushRef="#br0" timeOffset="9905.5">18690 741 0,'0'0'0,"-21"42"31,0-21-31,0 22 0,-22-22 15,-41 106 1,20-42-16,43-1 16,21-63-16,0 22 0,63 20 31,-20-42-31,-1-21 0,64 0 16,-64 0-1,106-42 1,-126 42-16</inkml:trace>
  <inkml:trace contextRef="#ctx0" brushRef="#br0" timeOffset="10096.39">14330 1884 0,'0'0'0,"-43"-21"0</inkml:trace>
  <inkml:trace contextRef="#ctx0" brushRef="#br0" timeOffset="10318.26">14182 1693 0,'0'0'0,"0"-21"0,0 0 0,0-64 31,21 107-15,0-1-16,0 0 16,0 21-16,0-21 0,43 64 15,-1 21 1,1-43 0,-43-41-16,0-1 0,0 0 15,1-21 1,-1-21-1,0 0-15,42-64 16</inkml:trace>
  <inkml:trace contextRef="#ctx0" brushRef="#br0" timeOffset="10494.16">14795 1609 0,'0'-21'0,"0"42"0,-21-42 16,-42 63-1,-1 21 1,22-41-16,-43 41 15,22-21 1,20-20-16,22-1 0,-42 63 16,105-84 15,-21 0-31,0 0 0,128-42 16</inkml:trace>
  <inkml:trace contextRef="#ctx0" brushRef="#br0" timeOffset="11050.35">14965 1672 0,'0'85'31,"-21"-64"-31,-1 0 16,22 64 0,-21-64-16,21 43 0,0-43 15,21-21 16,-21-21-15,22-1-16,-1 1 16,0 0-16,-21 0 0,63-85 15,22-21 1,-43 106 0,-42 42-1,0 85 16,0-64-31,0 22 0,0-22 16,0-21-16,0 43 31,0-43-31,22-21 16,-1 0-16,0-21 16,0 0-16,43-22 15,-1 1 1,22-43-1,-64 43-15,21 21 0,1-22 16,-43 65 0,0 20-1,-22 0-15,22-21 0,-42 64 16,42-64-16,-42 22 16,42-1-1,0-21-15,0 0 16,21-21-1,0 0 1,21-21-16</inkml:trace>
  <inkml:trace contextRef="#ctx0" brushRef="#br0" timeOffset="11297.33">16044 1630 0,'0'-21'0,"0"42"0,0-63 0,0 63 16,-21 0-1,0 0-15,0 0 0,-43 85 16,43-42 0,-21 20-1,21-63-15,21 1 0,21 41 16,21-42 0,64 0-1,-64-21-15,1 0 0,126-21 31,-127 0-31</inkml:trace>
  <inkml:trace contextRef="#ctx0" brushRef="#br0" timeOffset="11492.21">16510 1693 0,'0'0'0,"21"0"31,0 0-31,64 0 16,42 0 0,-42-21-1,-64 21 1,-21-21-16</inkml:trace>
  <inkml:trace contextRef="#ctx0" brushRef="#br0" timeOffset="11672.11">16658 1651 0,'0'21'16,"0"-42"-16,0 63 0,-21 22 0,21-22 15,0 1-15,0-22 0,-21 21 16,21 0 0,0 43-16,0-64 15,21-42 32</inkml:trace>
  <inkml:trace contextRef="#ctx0" brushRef="#br0" timeOffset="11972.94">16891 1778 0,'0'64'16,"0"-43"-16,-21 42 15,21-20 1,0-22-16,0 0 16,42-21-1,-21 0-15,64 0 32,-43-21-17,-42 0-15,0-43 0,0 43 16,0-21-1,-42 20 1,21 22 0,0 0-16,21 22 15</inkml:trace>
  <inkml:trace contextRef="#ctx0" brushRef="#br0" timeOffset="12444.67">17230 1693 0,'0'0'0,"0"-21"0,21 0 15,-21 0-15,21 21 0,0-21 16,0 21-16,64-43 16,-22 43-1,64-21-15,-84 21 0,-1 0 16,64 0-1,-64 0 1,-63 0 0,0 21-16,-64-21 15,43 22 1,21-1 0,0-21-16,21 21 0,0 0 0,0 43 15,0-22 1,21 43-1,-21 42 17,0-106-32,0 21 15,-21-21 1,-1 0 0,1-21-16,-63 0 15,20-21-15,43 21 16,21-21-16,21 0 15,21 21 1,43-42 0,-43 20-16</inkml:trace>
  <inkml:trace contextRef="#ctx0" brushRef="#br0" timeOffset="13449.09">18013 1820 0,'0'-21'0,"-21"21"31,-1 21-15,1 1-16,-42 20 16,63-21-16,-21 0 0,-1 43 31,22-43-31,22-21 16,-1 0-16,0 0 15,21-21 1,1 0-1,-22-1-15,0-20 16,0 21-16,-21 0 0,42-22 16,-42 65 15,0-1-31,0 0 16,0 0-16,0 43 15,0-43-15,0 0 16,0 0-16,22 0 15,41-21 1,-42 0-16,0 0 0,64-21 16,-64 21-16,22-63 31,-22 20-31,-21 22 16,21 0-16,-21 0 15,0 42 16,0 0-15,0 0 0,21-21-1,0 0 1,0 0-16,1 0 0,-1 0 0,21 0 16,-21 0-16,22 0 0,41 0 15,-63-21-15,22 0 16,-22 0-16,0-43 15,-21 43 1,0 0 0,0 42-1,21 0 1,0-21-16,22 43 16,-22-43-16,21 21 15,1-21-15,-22 0 16,0 0-16,21 0 15,-42-21 1,-21 21 0,0 0-16,-43 0 15,1 21 1,42 0-16,21 0 16,-21 0-16,21 0 0,0 1 15,21-22 1,21 0-1,22-22 17,-43-20-17,21 21-15,-42 42 32,0 0-17,0 22 1,0 62-1,0-83-15,0 20 16,85-21 0,-43-21-16,22 21 0</inkml:trace>
  <inkml:trace contextRef="#ctx0" brushRef="#br0" timeOffset="16166.09">1693 3429 0,'0'0'16,"-21"-21"-16,0 21 0,0-42 15,21 20-15,0 1 0,0 0 16,21 0-16,0 0 0,21 0 0,85-43 15,-21 22 1,-63 21-16,84-1 16,-64 1-16,1 0 0,126 0 31,-148 21-15,-63 42-16,-63 1 15,62-22-15,-20-21 16,0 21-16,-22 21 15</inkml:trace>
  <inkml:trace contextRef="#ctx0" brushRef="#br0" timeOffset="16628.75">2032 3323 0,'0'-21'47,"0"0"-32,0 0 1,0 0 0,0-1-1,0 1 1,0 0 15,0 42 0,0 0-31,0 22 0,0-1 16,21 0-16,-21 1 0,21 190 31,-21-191-31,0 0 0,-21 43 16,-42 0 0,41-43-16,1-21 0,-42 0 15,42-21-15,-43 0 16,43 0-1,-21-21-15,20 21 0,-62-63 16,63 41 0,-22-20-16,43 0 15,0 21-15,0-1 16,127-41 0,-21 42-16,-42 21 15,-1-21-15</inkml:trace>
  <inkml:trace contextRef="#ctx0" brushRef="#br0" timeOffset="16990.96">2773 3429 0,'0'0'0,"21"-21"15,0 21-15,-21-21 0,-21 21 32,-21 0-32,20 0 0,-20 0 0,-85 42 15,106-21-15,-64 22 16,43 41-1,42-63-15,0 1 0,63 41 32,86-21-17,-65-20 1,1 20-16,-64-21 16,-21 21-1,-21-20-15,-64 20 0,43-21 16,-22-21-16,-63 42 0,64-20 15,-149-22 1,149 0 0,63-22-1,0 1-15,21 0 0,127-64 16,-42 22 0,-43 42-16</inkml:trace>
  <inkml:trace contextRef="#ctx0" brushRef="#br0" timeOffset="17355.75">3260 3429 0,'0'0'0,"-22"21"0,1-21 0,0 43 0,0-22 16,0 0-16,0 0 0,-1 21 16,-62 85-1,63-42-15,21-21 16,0-43-16,0 0 15,0 0-15,42-21 16,43 0 0,-1-42-1,-41 21-15,-22-1 0,85-83 16,-106-1 0,-43 0-1,-41 21 1,41 64-16,22 21 0,-106 0 31,85 85-15,42-43-1,84 0-15</inkml:trace>
  <inkml:trace contextRef="#ctx0" brushRef="#br0" timeOffset="17853.39">3852 3408 0,'0'42'31,"0"-21"-31,0 22 0,0-22 16,-21 21-16,0-21 0,21 22 16,-21-22-16,0 0 0,-1 43 15,22-43-15,0 0 0,-42 42 16,42-84 15,0 0-15,0 0-16,21-64 15,0 22-15,1 20 0,20-41 16,-42 63-16,21-22 16,64 1-1,-64 42 1,21 42-16,-21-21 0,-21 22 15,22 63 1,-22-64-16,0 21 16,21 1-1,-21-43-15,0 0 0,42-21 16,-21 0 0,22-42-1,-43 21-15,0 0 0,42-64 16,-42 43-16,21-64 15,21 21 1,-20 64 0,20 0-1,0 21-15,-21 0 16,22 0-16</inkml:trace>
  <inkml:trace contextRef="#ctx0" brushRef="#br0" timeOffset="18317.93">4847 3556 0,'64'21'16,"-43"-21"0,0 0-16,64 0 15,-43 21-15,0-21 0,1 0 0,-1 0 16,21 0-16,-20 0 0,63 0 15,-43 0-15,-21 0 0,43-21 16,-43 21-16,22-42 16,-64 0-1,-21 20-15,0 22 16,-1-21-16,-20 0 0,21 21 16,-106-21-1,106 0-15,42 21 47,0 0-47,0 0 0,0 0 16,1 21-16,-1-21 0,0 21 15,-21 0-15,0 0 0,21 22 0,-21 20 16,0-20-16,-21-1 16,-21 0-1,-1 1-15,22-22 0,-148 63 16,126-62-1,-20-22 1</inkml:trace>
  <inkml:trace contextRef="#ctx0" brushRef="#br0" timeOffset="18787.75">6498 3069 0,'0'0'0,"-21"0"0,0 0 15,42 0 1,0-21-16,21 21 16,1 0-16,-1 0 0,0-21 15,149 21 1,-149 0-16,22 0 0,42 0 16,-43 0-16,-21 0 0,22 0 15,-85 0 1,-22 0-1,22 0-15</inkml:trace>
  <inkml:trace contextRef="#ctx0" brushRef="#br0" timeOffset="19093.59">6985 3006 0,'-21'0'0,"42"0"0,-63 0 16,42 21 0,0 0-1,0 21-15,0-20 16,0 20-16,0 148 15,21-105 1,-21-43-16,0 43 16,0-43-16,0 1 0,-43-1 0,22 0 15,0-20-15,0-1 0,-64 0 16,64-21-16,-64 0 16,1-42-1,-1-1 1,22-63-1,63 64 1,63 0 0,-42 21-16,127-22 15</inkml:trace>
  <inkml:trace contextRef="#ctx0" brushRef="#br0" timeOffset="19540.88">7683 3112 0,'0'21'15,"-21"-21"-15,0 21 16,-21 21-16,21-21 0,-1 22 0,-41 84 16,21-64-1,-22 43 1,43-85-16,21 22 0,-21-22 0,21 0 31,0-42-15,0 0-1,84-106 1,22-43 0,-21 64-1,21 1 1,105 62-1,-147 86 1,21 105 0,-43-21-1,-42-85-15,0 64 16,0-64-16,0 22 16,0-22-1,-21-42-15,-22 21 0,-41-21 16,20 0-1</inkml:trace>
  <inkml:trace contextRef="#ctx0" brushRef="#br0" timeOffset="19704.79">7451 3556 0,'-43'-21'0,"43"-21"16,106-1 15,21 22-15,64 0-16,147-21 31,-274 20-31,63-20 16,-64 42-16,-20-21 0,-1 0 15,0 0-15</inkml:trace>
  <inkml:trace contextRef="#ctx0" brushRef="#br0" timeOffset="19925.21">8636 3133 0,'0'-21'0,"0"-1"16,-42 149-16,20-254 15,86 170-15,-255-43 16,170 42-16,0-21 15,21 22-15,-42 20 16,21-21-16,21-20 0,0 20 0,0 43 31,0-43-31,21 0 0,106-21 16,-85-21-16,127 0 31,-84-21-31,-43 0 16,107-42-16,-107 41 15,-21 1-15</inkml:trace>
  <inkml:trace contextRef="#ctx0" brushRef="#br0" timeOffset="20109.09">9165 3196 0,'0'-84'15,"-21"274"-15,42-296 0,-21 0 0,-21 106 16,0 43 0,-22 63-1,22-64-15,21 0 0,-21 85 16,0-21-1,21-21 1,21-85 0,21 0-1,22-21 1,-43-1-16</inkml:trace>
  <inkml:trace contextRef="#ctx0" brushRef="#br0" timeOffset="20408.43">9546 3154 0,'0'0'16,"21"0"-16,-42 0 31,0 21-31,0-21 0,-106 64 16,21-22 0,42-42-1,43 21-15,0-21 0,0 0 0,21 21 16,0 0-1,63 43 1,-20-1 0,-22-41-16,-21-1 0,63 42 31,-41-42-31,41-21 16,1 22-1,-43-22-15,0 0 0,21-22 16,1 22-16</inkml:trace>
  <inkml:trace contextRef="#ctx0" brushRef="#br0" timeOffset="20740.25">10245 3217 0,'0'-21'0,"0"42"0,0-63 16,0 21-16,-22 0 16,-62 21-1,41 0-15,1 0 0,-106 84 31,84-20-31,64-1 16,22 1 0,-1-43-16,0-21 0,64 64 31,20-22-31,-83-42 0,-1 21 16,21 0-16,-42 0 0,0 1 15,-42-22 1,21 0-1,-128 0-15,107 0 16,0 0-16,-1 0 16,1 0-16,0 0 0,-43 0 15,85-22 1,21 1-16,0 21 16,22-21-16,-22 21 0</inkml:trace>
  <inkml:trace contextRef="#ctx0" brushRef="#br0" timeOffset="21379.85">10858 3239 0,'0'0'0,"-21"21"16,0-21 0,-21 21-16,21 21 0,-1-21 0,-20 1 15,0 41-15,21-42 16,21 0-16,0 1 0,0 20 15,0-21-15,21 43 16,0-64 0,0 21-16,0-21 0,0 0 15,1 0-15,-22-21 16,0-1-16,0-41 16,0 42-16,0 0 0,0-22 15,0 1-15,0 21 0,84-106 16,1 63-1,0 43 1,-64 21-16,21 0 0,127 85 31,-105-22-31,-43-42 16,0 43-16,-21-22 0,0-21 16,0 64-1,0-64 1,-21 0-16,-42-21 0,41 0 15,-20 0-15,21 0 16,0-63 0,21 42-16,42-64 15,22 22 1,-22 20-16,43-20 16,-43 20-16,0 22 0,170 0 15,-106 63 1,-64 1-16,-21-22 0,-21 0 15,0 21-15,0 1 0,-42 105 32,21-127-32,-43 43 15,43-43 1,0 0 0</inkml:trace>
  <inkml:trace contextRef="#ctx0" brushRef="#br0" timeOffset="22060.51">12340 3408 0,'42'0'31,"-20"0"-31,-1 0 16,21 0-16,22 0 0,-22 0 0,21 0 16,1 0-16,-1 0 0,128 0 15,-106 0-15,42 0 16,-64 0-16,43-21 15,-64 21-15,1 0 0,-22 0 0,42 0 16,-63-21 0,0-1-1,0 1-15,-21 0 0,-42 0 32,-1-21-32,22 20 15,21 1 1,42 21 15,0 0-31,0 0 16,0 0-16,0 0 0,43 0 15,-1 21 1,-63 1-16,22-1 16,-22 0-16,0 0 0,0 21 0,-22 22 15,1-22-15,-42 1 16,20-22-16,-41 21 15,41-21-15,1 0 0,-127 43 16,148-64 0</inkml:trace>
  <inkml:trace contextRef="#ctx0" brushRef="#br0" timeOffset="25002.69">14372 2836 0,'21'0'32,"0"22"-32,1-22 0,-1 0 0,0 0 15,85 0 1,21 0 0,-43 0-16,43-22 31,-127 1-16,-21 0 17,0 21-32,0 0 0,0 0 0,-22 0 15,22 0-15,-42 0 16,20 0 0,22 0-1,21 21 1,-21 0-16,21 22 15,0 41 1,0 1 0,0-43-16,0 1 0,0 63 31,0-22-31,0-63 16,0 43-16,-21-43 0,0-21 15,-43 42 1,43-42-16,-85 0 15,22-42-15,62 21 16,1 21-16,-21-64 16,42 22-1,0 21-15,21-21 16,0 20-16,106 1 16,-84 21-16</inkml:trace>
  <inkml:trace contextRef="#ctx0" brushRef="#br0" timeOffset="26175.16">15282 3112 0,'-84'-22'16,"41"22"-16,22 0 0,-21 0 15,-85 64 1,84-22-1,-20 64-15,63-64 0,-21-20 16,21 105 0,0-106-1,21 0-15,0-21 0,0 0 16,0 0-16,1 0 0,41 0 16,1-64-1,41-63 1,-83 106-16,62-85 15,-63 64-15,22-21 16,-43 84 15,0 0-31,-21 0 16,-1 106 0,22-106-16,0 43 15,0-1 1,43 1-16,-22-43 15,0-21-15,64 0 16,21 0 0,-22-21-1,1-43 1,-64 43-16,0 0 0,22-85 16,-43 64-1,0 21-15,-22 42 47,22 0-47,-21 0 0,21 0 16,0 0-16,0 1 0,0 20 31,43-42-31,20 0 16,-42 0-1,22 0-15,-22 0 0,0-21 0,0 21 16,43-85-1,-43 64 1,-21 0-16,0 0 0,0-1 0,0 1 0,0 0 16,0 0-16,63 0 15,-20 0 1,62 21 0,-83 0-16,20 0 0,64 0 15,-85 0-15,64 0 16,-43 0-1,-21 0-15,-42 0 32,0 0-32,0 0 15,-22 21-15,22 0 0,-148 64 32,84-1-17,43 1 1,42-43-16,0-21 15,0 1-15,42-22 16,22 0 0,-1 0-16,-42 0 15,0-22-15,64-41 16,-64 42-16,43-64 16,-22 0-1,-42 43-15,21-21 16,-21 84 15,0 0-31,0 0 0,0 0 16,-42 85-16,21-21 15,21-64-15,0 0 16,0 0-16,0 0 0,21 1 16,42-1-1,22-21 1,-21 0-16,-43 0 0,0-21 15,42-1-15</inkml:trace>
  <inkml:trace contextRef="#ctx0" brushRef="#br0" timeOffset="26430.01">17420 2879 0,'21'-21'0,"-42"42"0,42-21 16,-21 42-1,0-21-15,0 0 0,0 43 16,-21-22-16,21 1 0,-63 126 31,63-84-15,-22-22 0,22-42-1,22-21 1,20-21-1,-21 0-15</inkml:trace>
  <inkml:trace contextRef="#ctx0" brushRef="#br0" timeOffset="26723.85">17759 3217 0,'0'0'16,"0"22"-1,-21-1-15,-1 0 16,-41 106-1,63-85 1,0-21 0,85-21-1,-22-21 1,-42 21-16,0-21 16,22-21-16,-22 21 15,-21-22-15,0 22 0,0-21 16,0-22-1,-42 64 1,-1 0 0,22 0-16,0 0 15,0 0-15,0 0 16</inkml:trace>
  <inkml:trace contextRef="#ctx0" brushRef="#br0" timeOffset="26967.7">17145 3048 0,'0'0'0,"42"-21"32,-21 21-32,22 0 0,-1 0 15,0 0-15,22 0 0,-1-21 0,-20 21 16,20 0-16,-20 0 0,62 0 15,1 0 1,-42-21 0,-43 21-16,-21-22 15</inkml:trace>
  <inkml:trace contextRef="#ctx0" brushRef="#br0" timeOffset="29488.87">18457 3048 0,'21'0'157</inkml:trace>
  <inkml:trace contextRef="#ctx0" brushRef="#br0" timeOffset="30007.52">18521 3112 0,'-21'0'16,"-1"0"124</inkml:trace>
  <inkml:trace contextRef="#ctx0" brushRef="#br0" timeOffset="31219.68">18500 2985 0,'0'-22'16,"21"22"15,0 0-15,21 0-16,-21 0 0,106 0 16,-84 0-16,-1 0 15,85 0 1,-42 0-1,-106 0 17,-1 0-32,1 0 15,0 0-15,0 0 0,0 0 0</inkml:trace>
  <inkml:trace contextRef="#ctx0" brushRef="#br0" timeOffset="31485.53">18754 2963 0,'-22'0'31,"1"22"-16,21-1-15,0 42 16,0-42-16,0 43 16,21-43-16,-21 0 0,0 43 15,0-22-15,0-21 0,0 0 16,0 22-16,0-22 0,-42 64 31,21-64-31,-43 0 16,-84-21-1,64 0 1,-1-64 0,106 1 15,21 42-31,1 21 16,-1 0-16</inkml:trace>
  <inkml:trace contextRef="#ctx0" brushRef="#br0" timeOffset="31942.56">19262 3112 0,'0'0'0,"-43"-22"16,43 44-16,-21-1 15,-21 21-15,42-21 0,0 22 16,-43 41-1,1 22 1,21-85-16,-21 43 16,42-43-16,0-42 47,0 0-47,0-1 0,0 1 15,0 0-15,21-21 0,-21 21 0,42-64 16,22-21-1,-43 85-15,21-43 16,-21 43-16,0 21 0,22 0 16,-1 64-1,-42-1 1,21-20-16,-21-1 0,0-21 16,21 106-1,22-63 1,-43-43-1,0 0-15,-21-21 16,-1 0-16,1 0 16</inkml:trace>
  <inkml:trace contextRef="#ctx0" brushRef="#br0" timeOffset="32356.42">19008 3387 0,'0'0'0,"63"-43"16,-21 43-16,1 0 15,20-21-15,43 0 16,-42 21-16,-1-21 0,85 0 16,-84 0-16,-1 21 0,149-64 31,-170 43-31,1 0 0,-43 0 16,-43 21-1,22 0-15,-64 0 16,-20 21-16,41 0 15,22 0-15,21 0 16,21 22-16,0-22 0,0 0 16,21 0-16,21 0 15,85 43 1,-85-22 0,1-42-16,-22 21 0,0 0 0,0 1 15,-21-1 1,-21-21-16,-21 0 15,21 0-15,-1 0 0,-147 0 32,127-21-17,42-1-15,63-20 16,-20 21-16</inkml:trace>
  <inkml:trace contextRef="#ctx0" brushRef="#br0" timeOffset="32684.24">20299 3175 0,'0'42'31,"-21"-20"-31,-22 20 16,43 0 0,-21-21-16,21 1 0,0 41 15,0-21 1,42-20-1,-20-22-15,-1 0 0,106 0 16,-43-43 0,-20 1-1,-64 21-15,21-22 0,-21-62 16,-42 62 0,21 22-16,-64 0 15,43 21-15,20 0 16,-83 0-1,62 42 1,43-21-16,0 1 0</inkml:trace>
  <inkml:trace contextRef="#ctx0" brushRef="#br0" timeOffset="33233.74">20913 3196 0,'0'0'0,"0"21"31,0 1-31,0-1 16,-43 21-16,22 22 15,21-43-15,0 0 0,-21 64 32,21-43-32,0-21 15,0-42 16,-21 0-31,21 0 16,0-1-16,0-20 0,0 21 0,0 0 16,21-22-16,21-62 15,64-22 1,-21 84 0,-64 43-16,21 0 15,-21 0-15,-21 21 0,22 64 16,-22-43-1,0 22-15,0 21 16,0-64-16,21 63 16,-21-62-16,21-1 0,0 0 15,21-21-15,1 0 16,-22-21-16,0-64 16,0 64-16,-21-21 15,0 20-15,21-20 0,1 0 16,-1-22-16,21-20 15,-21 41-15,22-63 16,-22 64-16,-21 21 0,0 42 31,-21 0-31,-1 0 16,1 1-16,-42 62 16</inkml:trace>
  <inkml:trace contextRef="#ctx0" brushRef="#br0" timeOffset="33359.66">21505 3514 0,'-21'0'16,"0"21"-16,0-21 0,0 0 15,-1 0-15,-20 0 16,21 0-16,0 0 16</inkml:trace>
  <inkml:trace contextRef="#ctx0" brushRef="#br0" timeOffset="33928.35">14499 3916 0,'0'0'16,"21"-21"-16,0 21 0,1 0 0,-1 0 15,21 0-15,0-21 0,1 21 16,-1 0-16,0 0 0,22 0 0,-1 0 16,43 0-1,42 0-15,-126 0 16,-1 0-16,-42 0 15,-1 0-15,-20 0 16,0 0-16,-1 0 0</inkml:trace>
  <inkml:trace contextRef="#ctx0" brushRef="#br0" timeOffset="34225.19">14753 3874 0,'0'42'31,"0"-21"-31,21 0 0,-21 22 0,21 41 15,1 22 1,-1 0 0,-21-85-16,0 64 15,0-64-15,-64 21 32,43-21-32,-64-21 15,1-21 1,41-21-16,22 21 0,0 21 15,-21-85 1,42 22 0,0 41-16,21 1 15,0 0-15,21 21 0,64-42 16</inkml:trace>
  <inkml:trace contextRef="#ctx0" brushRef="#br0" timeOffset="34623.33">15325 4064 0,'-22'21'0,"44"-42"0,-44 63 0,1 1 15,0-22-15,0 0 0,0 21 0,0 1 16,-1-1-16,1-21 0,0 43 31,0-22-15,21-21-16,0-42 31,0 0-31,0-85 16,21 21-1,0 1-15,0 41 16,1 22-16,-22-21 0,63-43 16,1 64-1,-43 21-15,0 0 0,21 42 16,-21-20-16,22 126 15,-22-42 1,-21-64-16,0 0 16,0 1-16,-21 41 31,-43-84-15,43 0-16,-21 0 0</inkml:trace>
  <inkml:trace contextRef="#ctx0" brushRef="#br0" timeOffset="35024.11">15007 4382 0,'0'-22'16,"0"44"-16,21-65 0,0 22 16,22 21-16,126-42 15,0-1 1,-42 22 0,-63 21-16,-1-21 0,170-42 15,-106 20 1,-127 22-1,-21 21 1,-64 0-16,1 42 16,-1 22-1,64-43-15,0 0 0,21 43 32,0-43-32,42 21 0,43 1 15,-64-43 1,85 42-1,-85-21-15,21 0 16,-42 0-16,-21-21 16,-42 0-1,-64 0 1,0 0 0,105 0-16,1 0 0,0 0 15,21-42 1,21 21-16,0 21 0</inkml:trace>
  <inkml:trace contextRef="#ctx0" brushRef="#br0" timeOffset="35361.92">16319 4191 0,'43'0'32,"-86"0"-32,86 21 0,-43 0 0,0 1 0,-21-1 15,-1 21-15,1-21 0,0 0 16,0 43-1,21-43-15,0 43 16,21-64 0,0 0-1,0 0-15,43-64 16,-43 22 0,0-43-1,-21 64-15,0-21 0,-63-43 16,-1 64-1,22 21 1,21 0-16,21 21 0,-21 42 31,63-20-15,21-22-16</inkml:trace>
  <inkml:trace contextRef="#ctx0" brushRef="#br0" timeOffset="35840.64">16616 4297 0,'106'-42'15,"-212"84"-15,233-127 0,-106 85 16,0 0 0,-21 21-1,0 1-15,0-1 16,0 0-16,0 21 0,0 1 16,0-22-16,-21 0 0,0 64 15,21-64 1,0-42-1,0-1 1,0 1 0,0 0-16,0 0 0,0 0 0,0-43 15,21 43-15,0-21 0,21-64 32,-42 85-32,22 0 0,-1 21 15,0 21-15,0 0 16,-21 21-16,0 1 0,0-22 15,0 127 1,21-106 0,43-21-1,-1-21-15,-20 0 16,-22 0-16,42-63 16,-20-1-1,-43-41 1,0 83-16,21-20 0,-21 21 0,21-43 15,0 22 1,0 21 0,0 21-16,1 0 0,-1 0 15</inkml:trace>
  <inkml:trace contextRef="#ctx0" brushRef="#br0" timeOffset="36052.51">17886 4022 0,'0'0'0,"0"-21"31,21 21-31,0-22 16,0 22-16,0 0 0,43 0 16,-22 0-16,43-21 15,-43 21 1,-21 0-16,-21-21 15</inkml:trace>
  <inkml:trace contextRef="#ctx0" brushRef="#br0" timeOffset="36264.4">18034 3916 0,'0'0'0,"-21"0"0,-22 42 16,22-21-16,-42 149 31,-1-64-16,64-22-15,-21-63 0,21 22 16,-21 63 0,21-85-1,21-21 1,0 0 0,0 0-16,106-85 31</inkml:trace>
  <inkml:trace contextRef="#ctx0" brushRef="#br0" timeOffset="36536.24">18119 4297 0,'0'0'0,"-43"127"47,22-106-47,21 0 0,0 0 16,0 1-16,0-1 15,21 0 1,64-21-1,-22-21-15,-41 21 16,-1-21-16,0-43 16,-21 1-1,0 41-15,-21 1 16,0 0 0,-1 0-16,1 21 0,-42 0 15,42 0 1,-1 21-1</inkml:trace>
  <inkml:trace contextRef="#ctx0" brushRef="#br0" timeOffset="36930.3">19008 4022 0,'0'-21'0,"21"21"0,0 0 0,21 0 16,43 0 0,-43 0-16,1 0 0,62 0 15,-62 0-15,-1 0 16,106 0 0,-63 0-1,-64 0-15,-42 0 16,0 0-1,-64-43 1,43 43-16,21 0 0</inkml:trace>
  <inkml:trace contextRef="#ctx0" brushRef="#br0" timeOffset="37193.15">19389 3937 0,'0'0'15,"-22"0"-15,1 0 0,21 42 32,0 107-17,21-44 1,22 1-1,-22-63-15,-21-22 0,0 85 32,0-64-17,-21-42-15,-64 0 0,22 0 16,20 0-16,1-21 16,-64-43-1,106 22 1,0 21-1,64 0-15,-22 21 0,0 0 16,43-22-16</inkml:trace>
  <inkml:trace contextRef="#ctx0" brushRef="#br0" timeOffset="38304.18">20024 4318 0,'0'0'0,"21"-21"16,-21 0-16,-21 0 15,-106 42 17,84 0-32,-20 42 15,20 1 1,22-22 0,21-21-16,127 1 31,-42-22-31,-64 0 15,43-43-15,-1-84 32,-21 64-17,-42 42 1,0 42 0,-21 42-1,0 1 1,21-43-16,0 21 15,21 1 1,22-43 0,-1 0-16,-21 0 15,64 0 1,-64 0-16,42-22 0,43-20 16,-85 21-1,43-64 1,-43 43-1,-21 63 1,-21 0 0,0 0-16,0-21 0,-1 22 15,1-1-15,0 0 0,21 0 16,0 0-16,0 0 0,0 1 16,0-1-1,21-21-15,0 0 0,1 0 16,-1 0-16,0 0 0,127-43 15,-106 1 1,22-21 0,-43 41-16,21-41 15,-20 21-15,41-22 32,-42 64-32,22 0 15,-22 0 1,21 0-1,0 0 1,-20 0-16,-1 0 0,0 0 16,0 0-16,0 0 15,-42 21 32,0-21-47,0 21 0,0 1 0,-22-1 16,1 21-1,21-21-15,21 0 0,-21 64 16,21-64 0,21-21-1,0 0 1,42 0 0,-63-21-16,22 0 0,-1 21 0,0-42 15,0 20 1,-21-83-1,21 62 1,-21 22-16,0 42 16,-21 0-16,21 1 15,0-1-15,0 42 16,0-20 0,0-22-16,0 0 0,21 0 0,0 0 15,1 0-15,-1-21 0,85 22 16,-64-22-1,-21 0-15,0 0 0,22 0 16,-22-22-16</inkml:trace>
  <inkml:trace contextRef="#ctx0" brushRef="#br0" timeOffset="38523.83">21696 4509 0,'0'0'0,"0"-22"47</inkml:trace>
  <inkml:trace contextRef="#ctx0" brushRef="#br1" timeOffset="214608.2">12763 2244 0,'0'21'94,"-21"-21"-78,0 0-1,21 21-15</inkml:trace>
  <inkml:trace contextRef="#ctx0" brushRef="#br1" timeOffset="-177691.96">7599 1926 0,'-21'0'15,"-1"0"-15,1 0 16,0 0-16,-42 0 16,20 0-1,-20 0 1,42 0-16,-1 0 0,1 0 16,0 0-16,0 0 0,-21 0 15,-1 21 1,22-21-1,21 22 17,21-22 61,0 0-93,1 0 0,-1 0 16,0 0-16,0 0 16,21 0-16,-20 0 0,-1 0 0,0 0 15,21 0-15,1 0 16,62 0 0,-83 0-16,62 0 15,-41 0-15,-1 0 0,148 0 16,-41 0-1,-44-22 1,-62 22-16,-1-21 0,85 21 16,0-21-1,-85 21-15,43 0 16,-43 0-16,1-21 0,-1 21 16,22 0-16,-22 0 0,0 0 0,64-21 15,63 21 1,-126 0-16,20-21 15,-20 21-15,20 0 0,-21 0 16,22 0-16,126-22 16,-147 22-16,20 0 15,1 0-15,-1-21 0,64 0 0,-84 21 16,20 0-16,85-21 16,-42 0-1,-64 21-15,22 0 16,-22-21-16,-21 21 0,22 0 0,20 0 15,-42-22 1,1 22 0,-1 0-16,-42 0 78,-1 0-78,1 0 0,0 0 0,-21 0 15,21 0-15,-106 0 16</inkml:trace>
  <inkml:trace contextRef="#ctx0" brushRef="#br1" timeOffset="-176908.78">7514 2180 0,'0'0'0,"-21"0"16,0 0 0,0 0-1,-1 0-15,1 0 31,42 0 32,1 0-63,-1 0 16,21 0-16,-21 0 0,0 0 15,22 0-15,-1 0 16,-21 0-16,85 0 0,-64 0 15,22 0-15,42 0 0,-43 0 0,-20-21 16,189 0 0,-168 21-16,84 0 15,85-21 1,127-22 0,-191 43-1,-84-21-15,21 0 0,275 0 16,-297 0-16,86 21 15,20-43 1,-21 43 0,-105 0-16,-22-21 0,85 21 31,-63 0-31,-22 0 16,-21 0-1,-21-21 16,0 0 1,-21 21-17,0 0-15,21-21 0</inkml:trace>
  <inkml:trace contextRef="#ctx0" brushRef="#br1" timeOffset="-173720.41">7070 4572 0,'0'-21'0,"-22"21"0,1 0 32,0 0-32,0 0 15,0 0-15,0 0 16,-1 0-16,1 0 0,0 0 15,0 0-15,0 0 0,0 0 16,-1 0-16,1 0 16,42 0 31,22 0-47,-22 0 0,21 0 15,22 0-15,42-21 16,-43 0-16,1 21 0,168-43 31,-126 22-31,275-21 16,-106 21-16,-126 21 15,20-22-15,487 1 16,-84 21 0,-213 0-16,-168-21 15,-22 21-15,22 0 0,253-21 16,-317 21-16,106 0 15,-64 0 1,-84 0-16,-21 0 0,-1 0 0,106 0 16,-84 0-1,-43 0 1,-42-21 0,-21 21-1,-21 0-15,21 0 0,-43 0 16,22 0-16,-22 0 0</inkml:trace>
  <inkml:trace contextRef="#ctx0" brushRef="#br1" timeOffset="-173056.38">7027 4805 0,'-21'0'0,"-42"0"16,41 0-16,1 0 15,0 0-15,0 0 16,0 0-16,0 0 16,42 0 15,21 0-16,149-21 1,41-22 0,86 22-1,63 0-15,42 0 16,212-21 15,-444 20-31,169 22 0,169-21 16,-360 21-16,-21 0 15,381-21 1,-338 21-16,-85 0 16,-43 0-16,22 0 0,-22 0 0,-20 0 15,190-21 1,-170 21 0,22-21-1,-64 21-15,21-21 16,-42-1-1,0 1 1,0 0-16,-21 21 16</inkml:trace>
  <inkml:trace contextRef="#ctx0" brushRef="#br1" timeOffset="-168170.08">7789 4466 0,'0'0'0,"-21"21"0,0 1 15,0-22-15,0 21 16,-1 0-16,1 0 0,0-21 16,0 21-16,-21 0 0,-22-21 15,22 22-15,21-22 16,-64 0-16,64 0 0,-127 0 31,84-22-31,22 22 16,-1-21-16,-41-21 0,41 21 0,-20 0 15,-128-43 1,-41-63 0,62 21-1,107 64-15,-107-149 16,128 149-16,-43-64 15,-20-42 1,20-64 0,64-63-1,63 127 1,22 21 0,-22 85-16,233-276 31,-127 191-16,-21 64 1,127-22-16,-148 64 16,148-64-1,-169 64-15,169-21 16,21 21-16,-190 21 16,190 0-1,-106 0 1,-105 0-1,-22 21-15,-21-21 0,43 0 16,-43 0-16,21-21 31,0-1-31,-20 1 0,-1 21 16,106-63-16,-21 42 16,-43-1-16,85 1 15,-84 21-15,20-21 0,1 21 16,148 0-1,-43 0-15,-84 0 0,127 21 16,-127 0-16,0 1 16,0-1-16,338 85 15,-317-64-15,85 0 16,84 43 0,-21-22-1,-190-41-15,296 83 16,-191-41-1,-41-22 1,62 1 15,-126-22-15,-43 0-16,1 42 31,-43-41-31,0 62 16,0-20-16,0-22 0,21 106 31,0-21-31,-21-84 16,21 62-16,0-62 15,-21-1-15,21 149 16,-21-64 0,0-43-1,-21-41-15,0-22 0,-64 148 16,43-127-16,-21 22 15,-43 42 1,63-85-16,-253 85 16,211-85-1,1 0-15,-170 21 16,169-20-16,22-1 0,-128 42 31,128-63-31,41 0 0,-20 0 16,21 0-16,0 0 0,-64 0 31,22 0-31,41-21 0,-41-21 16,42 21-16</inkml:trace>
  <inkml:trace contextRef="#ctx0" brushRef="#br1" timeOffset="-165504.73">14541 3704 0,'-21'0'0,"0"0"16,0 0 0,0 0-16,0 0 15,-1 0 1,1 0-1,0 0 1,42 0 93,0 0-109,1 0 16,-1 0-16,0 0 16,0 0-16,0 0 15,0 0-15,22 0 0,-22 0 16,0 0-16,43 0 16,-43 0-16,42 0 15,-42 0-15,128 0 16,-107 0-16,212 0 31,-85-21-15,-63 21-16,-42-21 0,105 21 15,-42-21 1,-64 21-16,1 0 0,253-21 31,-168 21-31,-22 0 16,-64 0-16,-21 0 0,85 0 15,-63-22-15,-1 22 16,149 0 0,42-21-1,-85 21 1,43-21 0,-170 21-16,1 0 0,105 0 15,21-21 1,-105 21-16,84 0 15,148 0 1,-232 0-16,42-21 16,21 21-1,-64 0-15,22 0 16,-22 0-16,-20 0 0,211-21 16,-149 21-1,86 0 1,-149 0-16,22 0 15,105-22 1,-21 22 0,0 0-16,128-21 31,-171 21-15,-62 0-16,63 0 0,-64 0 15,0 0-15,22 0 0,63 0 16,-43-21-1,65 21 1,-107 0-16,106-21 16,-42 21-1,-21 0 1,-64 0-16,0-21 16,0 21-16,0 0 0,0 0 0,1 0 15,-1 0-15,0 0 16,-42 0 671,0 0-687,-1 0 16,1 0-16,-21 0 16,21 0-16</inkml:trace>
  <inkml:trace contextRef="#ctx0" brushRef="#br1" timeOffset="-164142.42">14584 4868 0,'0'0'16,"21"0"31,0 0-47,0 0 0,0 0 0,1 0 15,-1 0-15,0 0 16,21-21-16,1 21 0,-1 0 0,106 0 16,-63 0-1,63-21-15,85 21 16,-170 0-16,22 0 0,254 0 31,-64 0-31,0 0 16,-169 0-1,84 0-15,-84 0 16,212 0-16,-213 0 16,1 0-16,0 0 0,0 0 15,0 0-15,-22 0 0,213 0 16,-107 0-1,-105 0-15,21 0 0,338 21 32,-126 0-32,-22-21 15,254 22 17,-253-22-17,-149 0 1,-21 0-16,-64 0 0,-20 0 0,105 0 31,-63 0-31,-43 0 0,21-22 16,-41 22-1,-1 0-15,21 0 16,-42-21 0,21 21 124,-21-21-77,0 0-48,-21 21-15,21-21 16,-21 21-16,-21-21 0</inkml:trace>
  <inkml:trace contextRef="#ctx0" brushRef="#br1" timeOffset="-162327.18">14372 1397 0,'-63'0'31,"41"0"-31,1 21 0,0-21 16,0 0-1,0 21-15,0-21 0,-1 0 32,1 0-32,0 0 15,21 22 48,21-22-48,0 0 1,1 0-16,-1 0 16,0 0-16,85 0 15,-85 0-15,169 0 16,-20 0 0,253-22 15,0 1-16,-190 21-15,169-21 16,149 0 15,-149 21-31,-21-42 16,-254 42-16,-21 0 16,0 0-16,21 0 0,-22 0 0,319-22 31,-191 1-16,-22 0 1,-147 0-16,-43 21 16,0 0-16,-21-21 31,-21 21 16,0 0-32,0 0-15,-1 0 0,1 0 16</inkml:trace>
  <inkml:trace contextRef="#ctx0" brushRef="#br1" timeOffset="-161504.33">14330 2307 0,'21'0'47,"0"0"-47,0 0 16,0 0-16,1 0 0,-1 0 0,21 0 15,-21 0-15,22 0 0,62 0 16,107 0-1,63-21 1,-169 21-16,0 0 0,0-21 0,232 21 16,-84-21-1,-127 21-15,127-21 16,-127 21-16,508-22 16,-254 22-1,-254 0 1,0 0-16,0 0 0,0 0 0,339 0 31,-381 0-31,21 0 0,-43-21 16,22 21-16,42 0 0,-85 0 0,85 0 15,-106 0 1,0-21-16,43 21 16,-64-21 93,-21 21-93,0 0-16</inkml:trace>
  <inkml:trace contextRef="#ctx0" brushRef="#br1" timeOffset="-159257.35">9017 7472 0,'-21'0'16,"0"0"-16,-1 0 15,44-21 32,-1 21-47,21-21 16,0 21-16,1 0 0,-1-22 16,0 22-16,22-21 0,105 0 15,-63 21 1,42 0-16,-105 0 15,-1 0-15,43 0 16,-85 21 0,-22 0-1,1-21-15,-63 22 16,41-22 0</inkml:trace>
  <inkml:trace contextRef="#ctx0" brushRef="#br1" timeOffset="-158875.58">9461 7451 0,'0'0'0,"0"21"31,0 0-31,0 0 16,0 0-16,0 43 15,0 21 1,0-43-16,22 64 15,-22-64-15,0 0 16,0 22-16,0-22 0,0 1 0,-43 84 16,-20-22-1,42-83-15,-22 20 16,22-21-16,0 0 0,-64-21 16,43 0-1,-43-63 1,64 42-16,0-1 0,0 1 0,-22-106 31,22 85-15,21 0-16,0-1 0,0 22 0,0 0 15,43-21-15,-22 20 16,42 1 0,-42 21-16</inkml:trace>
  <inkml:trace contextRef="#ctx0" brushRef="#br1" timeOffset="-158389.49">10139 7747 0,'0'0'0,"0"21"0,-21 22 0,-1 20 15,22-21-15,-21 1 16,0 63 0,-21-22-1,42-63 1,0-42 0,0 0-1,0 0-15,0-21 0,0-22 16,42-42-1,-42 64-15,0 0 0,64-128 32,-1 64-32,-21 64 15,-20 42-15,41 64 32,-21 41-17,-20 1-15,-1-21 16,-21-43-16,0 1 0,0 62 15,0-20 1,0-64-16,0 0 16,-21-21-16,-1 22 0,1-22 0,0 0 15,-21 0 1,-1 0-16,1 0 0</inkml:trace>
  <inkml:trace contextRef="#ctx0" brushRef="#br1" timeOffset="-158206.6">9885 8001 0,'0'0'0,"21"-42"16,42 21 0,-41 21-16,232-85 15,-212 64 1,0 21-16,85-64 16,-63 64-16,-22-21 0,43-21 15,-43 42-15,0-21 0,64-43 16,-85 64-1</inkml:trace>
  <inkml:trace contextRef="#ctx0" brushRef="#br1" timeOffset="-158017.7">10985 7557 0,'0'0'16,"-21"0"-1,0 0-15,-42 21 16,-1 63 0,64-20-16,-21-22 15,0-21-15,21 43 0,-21-22 16,21-21-16,0 22 0,63 63 31,22-106-15,21 0-16,-22-22 15,-41 1-15,62-63 16</inkml:trace>
  <inkml:trace contextRef="#ctx0" brushRef="#br1" timeOffset="-157770.84">11493 7514 0,'0'-21'16,"0"42"0,0 0-16,0 1 15,0 105 1,-21-22-16,0-62 16,21-1-16,0-21 0,-21 22 15,-21 62 1,42-83-16,0-1 15,21-42 1,0-1-16,0 1 16,21-21-16,-20 21 0,41-43 15,-42 22-15,22-22 16,-1 22-16</inkml:trace>
  <inkml:trace contextRef="#ctx0" brushRef="#br1" timeOffset="-157505.4">11853 7557 0,'0'21'15,"-42"-21"-15,21 21 0,-85 21 32,0 1-32,85-22 0,0 0 15,21 0 1,0 21 0,84 22-1,-20-22 1,-1 1 15,-41-43-31,-1 21 0,0-21 0,21 0 16,1 0-1,-22 0-15,0-21 0,106-43 16,-85 43-16</inkml:trace>
  <inkml:trace contextRef="#ctx0" brushRef="#br1" timeOffset="-157205.58">12446 7557 0,'0'0'0,"-21"0"16,-85 42 15,85-42-31,-22 42 0,43-21 16,0 1-16,0-1 16,43 21-1,-1 0 1,0 1-1,-20-43-15,-22 63 16,-22-20 0,-62-1-1,63-42-15,-22 21 0,-41-21 16,62 0-16,-20 0 16,42-21-1,21 0-15,0 0 16,43-43-16,-1 22 15</inkml:trace>
  <inkml:trace contextRef="#ctx0" brushRef="#br1" timeOffset="-156558.08">12890 7472 0,'0'0'0,"-21"21"15,0 0-15,0 0 16,-43 64-1,43-64-15,0 22 0,-42 62 16,63-62 0,0-22-16,0 42 15,105-63 17,-41-42-17,-22-21 1,-42-1-1,0-42 1,-21 22 0,21 62-16,21-20 15,64 0 1,21 42 0,-64 0-16,22 21 0,-43 0 0,21 0 15,22 85 1,-64-42-1,0-1 1,0-42-16,0 0 0,0 1 16,-22-22-1,22-22 1,0 1-16,0 0 16,22-64-16,20-20 15,43-22 1,-64 84-16,148-63 31,-127 85-31,64 42 0,-63 22 16,-22-1-1,-21 191 1,-43-127 0,1-22-1,42-41 1,21-43-1,0-21-15,22-1 16,-1-41-16</inkml:trace>
  <inkml:trace contextRef="#ctx0" brushRef="#br1" timeOffset="-156200.9">13906 7578 0,'-21'0'0,"42"0"0,-63 21 16,21-21-16,42-21 31,0 0-31,22-1 0,-1 1 16,106-85 0,-84 64-16,84-64 0,-64 43 0,22-1 15,0-20-15,317-234 16,-105 64-1,-233 169-15,84-42 16,0 22 0,-84 41-16,0 22 0,-1-1 0,128-84 15,-64 22 1,-63 62 0,-64 22-16,0 21 15,-42 21 1,0-21-16,-43 21 15,-20 22-15</inkml:trace>
  <inkml:trace contextRef="#ctx0" brushRef="#br1" timeOffset="-155858.09">15600 5948 0,'84'-21'16,"-41"21"0,-1 0-16,0 0 0,22 0 0,21 0 15,-43 0-15,106 0 16,-42 42-1,-85-21-15,0 0 16,-21 22-16,0-22 16,-106 85-1,-21-43 1,-42 22 0,-21 63-1,126-106-15</inkml:trace>
  <inkml:trace contextRef="#ctx0" brushRef="#br1" timeOffset="-155309.41">14097 7472 0,'42'0'16,"-21"21"0,22-21-16,-1 0 0,22 0 15,-22 21-15,106-21 0,-63 21 0,-1 1 16,361-1 0,42 0-1,-276 0 1,86-21-1,-234 0-15,170 0 16,-212 0-16,43 0 16,-64-21-1,0 0-15,0 0 0,-106-22 16,0 1 0,0 21-1,85 21-15,0 0 0,-21 0 31,63 0-15,0 0-16,21 0 16,106 21-1,-126 0-15,83 43 16,-83 20 0,-22-20-1,-43-43-15,-190 64 16,64-43-1,106-42-15,-43 0 16,63 0-16</inkml:trace>
  <inkml:trace contextRef="#ctx0" brushRef="#br1" timeOffset="-154800.7">14224 7853 0,'-42'0'16,"84"0"-16,-127 0 0,43 21 0,21-21 0,0 0 0,-1 0 16,22 42-1,106 1 1,64 41 0,-107-62-16,22 20 0,-22-21 0,22 21 15,275 85 1,-43-21-1,-211-63-15,0-1 0,0-21 16,-22 0-16,1 22 0,21-22 16,-43 0-16,22 0 0,-21-21 0,147 42 15,-147-42 1,-22 0-16,-42-21 31,-21 21-15,0-21-16,0 21 0,21-21 15,0 0 1,21 21 0,0 0-16,21 0 0,22 0 15,-43 0 1,0 21-16,21 21 16,-42-21-16,0 43 15,0-43-15,-21 0 0,-42 43 16,20-43-16,-189 106 15,126-127 1,63 0 0</inkml:trace>
  <inkml:trace contextRef="#ctx0" brushRef="#br1" timeOffset="-152680.28">20151 572 0,'0'0'0,"-22"0"0,22-22 15,-21 22 1,21-21-16,0 0 16,0 0-1,0 0-15,0 0 16,0-1-16,0 1 0,0 0 16,21 21-16,106-42 31,-42 42-16,-43 0-15,1 0 0,84 0 32,-64 21-32,-63 0 15,0 0-15,0 0 0,0 1 16,-21 105 0,0-106-16,-43 42 15,-20 64-15,63-63 16,-22-22-16,-41 149 15,41-107 1,22-41-16,21 41 16,0-63-16,21 128 15,0-128 1,64 0 0,-64-21-16,22 0 0,62 0 31,-41 0-31,-43 0 15,-42 0 17,0 0-17,0 0-15,21 21 16,0 0-16,-43 22 16,22-22-16,21 0 15,0 64-15,0-43 16,0-21-16,0 43 0,21-43 15,0 21-15,1 64 16,-1-21 0,-21-22-1,0-42-15,-106 64 16,85-85-16,-43 42 16,-63-21-1,85-21-15,-149 43 31,149-43-31,42-21 32,42 21-32</inkml:trace>
  <inkml:trace contextRef="#ctx0" brushRef="#br1" timeOffset="-151854.73">22479 3112 0,'0'0'0,"-21"0"0,21-22 0,-21 1 0,21 0 15,-22 0-15,22 0 16,0 0-16,0-1 0,22 1 16,-1 0-16,0 21 0,21-21 15,43 0 1,-43 21-16,43 0 16,-64 0-16,-21 21 15,0 0-15,0 0 0,0 0 0,0 22 16,-42 84-16,-1-64 15,1 1-15,-64 105 16,64-105-16,0-22 0,20 21 16,-41 43-1,42-63-15,0 84 16,21-64-16,0-42 0,0 22 16,127 20-1,-22-63 1,-41 0-1,-22 0-15,1 0 0,20-21 16,-42 21-16,-42 21 16,0-21-1,0 21-15,0 22 0,-64 41 16,43 43 0,42 0-1,0-84-15,0-1 0,63 85 16,-42-85-1,43 64-15,-64-42 16,0-43-16,0 21 0,0-21 16,-106 43-1,0-22-15,-42-42 16,106 0-16,-1 0 16,-105-42-1,0-64 1,84 85-16</inkml:trace>
  <inkml:trace contextRef="#ctx0" brushRef="#br1" timeOffset="-151472.95">6350 1503 0,'0'0'0,"-42"-21"0,-22-22 16</inkml:trace>
  <inkml:trace contextRef="#ctx0" brushRef="#br1" timeOffset="-150566.47">7556 1947 0,'-63'0'16,"42"0"0,0 0-16,-64-21 15,64 0-15,-22 0 0,1 0 16,0 0-16,21-1 0,-85-62 16,0-22-1,42 21 1,22 43-16,0 0 0,21-1 0,-64-105 15,43 21 1,42 64-16,0-22 16,-22-63-16,1 84 0,21-20 15,0-149 1,21 148-16,43-105 16,21-1-16,-22 191 0,1 0 15,359 0 1,-21 0-1,43 0-15,-276 0 16,0 0-16,1 0 0,316 0 16,-337 0-16,20 0 15,275 0 1,-295 0-16,-22 0 0,0 0 0,423 0 16,-317 0-1,-22 0 1,-105 0-16,0 85 0,0-1 0,148 170 31,-85 0-31,-84 106 16,-106-296-16,0 20 15,-255 213 1,-147-64 0,169-128-1,-85 1 1,255-85-16,-191 1 15,211-22-15,-21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4:30:34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4635 614 0,'0'0'0,"22"0"0,-22-21 16,21-22-1,0 1-15,-21 21 16,0-21-16,0 20 16,0 1-16,0 0 15,0 0 1,0 42 0,0 21-1,0 1-15,0-1 0,-106 276 31,43-170-31,20-64 0,-20 65 16,-107 83 0,128-147-1,21-85 1,0 0 0,0-63-1,21-22-15,0-42 16,-22 85-16,22-128 31,0 64-31,22 85 31,41 64-15,1 62 0,-22 22-1,-21-84-15,0-1 0,-21 0 16,21-20-16,1 20 0,83 106 31,1-127-15,21-21-16,-63-42 15,-22 21-15,22-22 16,41-189 15,-83 41-31,-22 1 16,0 126-16,0 1 0,-43-107 31,22 128-31,-85-64 16,22 85-16,20 21 15,-169 63 1,149 1 0,41 21-16,22-22 0,21-21 15,0 22-15,21 84 16,85-21-1,-64-106-15,1 0 0,-1 1 16,0-1-16,191 0 16,-190-21-1,-1 0-15,43-42 16,-43 20-16,-21 1 0,21-21 31,-42 21-31</inkml:trace>
  <inkml:trace contextRef="#ctx0" brushRef="#br0" timeOffset="246.85">5355 995 0,'0'106'31,"0"-85"-31,0 0 0,-21 0 16,21 0-16,-21 22 0,21-22 15,0 21-15,0 22 16,0-43 0,0 0 15,0-42-15,0 0-16,0 0 0,0-1 15</inkml:trace>
  <inkml:trace contextRef="#ctx0" brushRef="#br0" timeOffset="578.66">5440 635 0,'0'0'0,"-21"-21"16,-1 63 15,22-21-15,22 1-1,41-44 17,-42 1-32,-21 0 0,0-21 31,0 21-31,-21 21 0,-42-22 16,41 22-16,1 0 15,-21 22 1,42 20-16,0-21 15,0 0-15,0 0 0,0 1 16,42 20 0,22-21-1,-43-21-15</inkml:trace>
  <inkml:trace contextRef="#ctx0" brushRef="#br0" timeOffset="3609.2">5694 1143 0,'0'0'0,"0"21"0,0 0 16,21-21 15,0 0-31,0 0 0,0-21 0,85-85 31,0 1-15,0-22-1,-43 0-15,-41 84 16,-22-84 0,0 85-16,0 0 15,-64-1 1,43 43-16,0 0 16,21 21-16,-21 43 15,-1-1 1,22 64-1,0-63-15,0-22 0,-21 170 16,21-149-16,-21 170 16,0-85-1,21-63-15,0 0 0,0-1 0,-42 170 32,42-190-32,-22 148 0,22-43 15,0-106 1,0 22-1,22-43-15,-1-42 0,63-21 16,-62 0 0,-1 0-16,21-21 0,-21-1 0,22 1 15,62-170 1,-41 64 0,-64-64-16,0 128 15,0 20-15,-85-105 16,-21 42-1,43 106-15,21 0 0,-43-22 16,43 22-16,-1 21 0,-20-42 16,42 21-1,42-1 1,0 1-16,21 21 0,22-42 16,-1 21-16,-20 0 0,126-106 31,-42 42-31,-64 43 0,1-1 15,84-63-15,-106 64 16,22 0-16,84-149 16,-148 85-1,-42 1 1,-43 62 15,43 64-31,21 64 16,-22 106 15,22 41-31,21-147 16,0 84-16,-21 128 15,0 63 1,-22-1 0,22-210-1,21-86-15,0 22 0,-21 105 31,21-105-31,0-22 16,21-63-16,0 0 16,43 0-1,21-84 1,-1-22-16,-41 64 16,-22-1-16,21 1 0,22-149 15,-22 1 1,-42-22-1,-21 149-15,-22-1 0,-41-105 16,-86 21 0,149 127-1,-21-1-15,0 1 0,-1 21 16,22-21-16,0 21 0,0 0 16,21-21 15,21 21-31,0 0 0,0 0 15,64-42 1,21-1-16,-64 22 16,43-21-16,-43 21 15,-21 21-15,64-43 0,-64 22 16,0 0-16,43-64 16,-43 22-1,-42 63 1,0 0-1,-43 0 1,43 21-16,0 0 0,0 43 16,-1-22-16,1 0 15,21 1-15,0 20 16,0-42-16,0 0 0,21 64 31,22-64-31,20 0 16,-42-21-16,1 0 0,83-42 31,-62 21-31,-22 0 0,42-64 16,-41 43-1,62-64 1,-84 42 0,0 43-1,-21 21 1,21 21-16,0 1 15,0 41 1,0-42-16,0 0 0,42 85 16,1-42-1,-22-22 1,0-21 0,21-21-1,64 0 1,-21 0-1,-43-21-15,-21 0 16,22 0-16,41-43 16,-62 43-16,20-64 15,-21 43 1,-21-106 0,-42 148-1,-1 0 1,-20 85 15,42-1-31,21-41 16,0 20-1,0-42-15,0 0 0,21 1 0,21 41 16,1-63-16,-1 0 16,64 0-1,-64 0-15,-21 0 0,106-63 31,-84 20-31,-22 22 0,0-64 16,-21 64 0,0-63-1,0 62-15,0 44 32,-21-1-17,21 21-15,0 22 16,-21-1-1,21-21-15,-22-20 0,22 62 16,0-63 0,0-42 31,0 0-47,22 0 0,-1 0 0,-21 0 15,0-1-15,21-20 0,-21 21 16,42-43-16,-42 43 15,43-21-15,-22 42 16,0 0-16,0 21 16,0 0-1,0 43-15,-21-43 16,22 0-16,-1 43 0,0-43 16,-21 0-16,42 21 15,22-21 1,-22-21-1,-21 0-15,22 0 0,41-63 16,1-22 0,-22-21-1,-41 64-15,20-21 16,-21 41-16,0 1 0,22-21 16,-22 42-16,-21 21 31,0 0-31,0 0 15,0 1 1,0 41-16,0-42 16,21-21-1,-21-21 17,0 0-17,0 0-15,0 0 16,0-1-16,0 1 0,0 0 15,-21 21-15,0-21 16,-1 21 0,1 0-16,0 0 15,0 21-15,0 85 32,0-43-32,21 22 15,0-64-15,0 22 0,0 41 31,21-41-31,21-22 16,0 0-16,1-21 0,-22 0 16,191 0-1,-64-64 1,-42 1 0,42-128 15,-127 107-16,-21 41-15,-21 1 32,-43 63-17,22 43-15,21-1 16,0-42-16,-1 128 16,22-86-1,0-42-15,0 0 0,43 22 16,-22-22-16,0-21 0,127 0 31,-63-21-31,-43 21 16,1-21-16,41-22 0,-41 22 0,-1 0 15,43-21 1,-22-22 0</inkml:trace>
  <inkml:trace contextRef="#ctx0" brushRef="#br0" timeOffset="4367.81">4424 1715 0,'0'0'0,"-21"0"0,-1 0 0,1 0 16,0 0-16,42 0 47,0 0-47,1 0 0,-1 0 15,127 0 1,148 0 0,-126 0-1,147 0-15,-190 0 16,-21-22-16,21 22 0,0 0 0,127 0 15,63 0 1,-168-21-16,20 21 0,191 0 16,-170-21-16,1 0 0,528 0 31,-253 0-31,-318-1 0,212 22 16,-169-21-1,-107 21-15,22 0 0,127-21 16,-148 21-1,42 0-15,-85 0 0,64 0 16,-85 0 0,0 0-16,-42 0 15,0 0 1,0 0-16,-22 0 0,-105 0 16,-42 0-1</inkml:trace>
  <inkml:trace contextRef="#ctx0" brushRef="#br0" timeOffset="5074.59">4318 1842 0,'-21'0'0,"0"0"31,42 0 1,0 0-32,0 0 15,21 0-15,85 0 16,-84 0-16,20 0 15,1 0-15,-1 0 0,1 0 16,317 0 0,-21 0-16,-233 0 15,0 0-15,0 0 0,21 0 16,466 0 0,-466 0-16,169 0 15,1 0-15,-170 0 0,0 0 16,0 0-16,424 21 15,-318-21 1,-127 0-16,-21 0 0,21 0 16,-22 0-16,-20 0 0,0 0 0,169 0 15,-64 0 1,-63 0 0,-106 0-16,22 0 0,-1 0 31,-21 0-31,0 0 62</inkml:trace>
  <inkml:trace contextRef="#ctx0" brushRef="#br0" timeOffset="5214.51">10202 1842 0,'0'0'0,"-21"0"15,0 0 1,21 21 31</inkml:trace>
  <inkml:trace contextRef="#ctx0" brushRef="#br0" timeOffset="95650.9">0 2709 0,'0'-21'140</inkml:trace>
  <inkml:trace contextRef="#ctx0" brushRef="#br0" timeOffset="95898.61">0 2667 0,'0'21'31</inkml:trace>
  <inkml:trace contextRef="#ctx0" brushRef="#br0" timeOffset="97190.7">1757 2942 0,'0'0'0,"0"21"0,21-21 47,0 0-47,0-21 0,22-21 16,41-22-1,22-41 1,-64-22 15,-42 84-15,-21 43-16,-42-21 0,-149 42 31,-21 85-15,170-64-1,20 85 1,43-42 0,22-64-16,41 64 15,22-22 1,84 86 0,-63-44-1,-85-41 1,-21-22-16,0-21 0,0 22 15,0-1-15,-254 127 16,85-126 0,-1-43-1,65-43 1,-65-105 0,107 42-1,63 22 1,0 63-16,84-64 31,-20 64-31,63 0 16,-85 21-16,1 0 15</inkml:trace>
  <inkml:trace contextRef="#ctx0" brushRef="#br0" timeOffset="97670.42">2434 3006 0,'0'0'0,"21"-21"16,22-64-1,-65 85 1,1 0-16,0 0 0,0 0 16,0 21-16,0 0 0,-106 106 15,63-21 1,1 63-1,41 22 1,22-149 0,43 106-1,-22-126-15,42-22 16,86 0 0,-1-64-1,-21 1-15,-85 20 0,22 1 16,-22 0-16,43-107 15,-64 1 1,-21 106-16,-43-64 16,22 85-16,-21-21 0,-170-64 15,128 106 1,-65 21 0,65 21-1,63-21-15,-22 22 0,22-22 16,0 64-16,21-22 15,85 1 1,-43-43-16,0-21 0</inkml:trace>
  <inkml:trace contextRef="#ctx0" brushRef="#br0" timeOffset="98198.12">3323 2942 0,'0'0'0,"21"0"0,-21 21 32,-21 22-17,21-22-15,-21 0 0,0 21 16,21 1-16,-21-1 0,-22 106 16,1 0-1,21-105-15,21 41 16,-21-62-16,-1 20 15,22-21-15,0 0 0,0-42 32,0 0-32,0 0 0,0 0 15,0-1-15,22-20 0,-22 0 0,21-1 16,21-105 0,22-21-1,-22 105-15,-21 22 0,21-21 0,1 20 16,168-63-1,-126 106 1,21 64-16,-64-43 16,-21 21-16,22 149 15,-22-64 1,-21 63 0,0-147-16,0 84 15,-21-85 1,0-42-1,-1 0-15,-41-21 16,-43-43 0,64 43-1</inkml:trace>
  <inkml:trace contextRef="#ctx0" brushRef="#br0" timeOffset="98365.03">3111 3450 0,'-21'0'0,"42"0"0,-42-21 31,42 21-31,1 0 0,20 0 16,0-21-16,191-21 16,-106 20-1,212-41 1,-212 21 0,-85 20-16,22 1 0,41-21 15</inkml:trace>
  <inkml:trace contextRef="#ctx0" brushRef="#br0" timeOffset="98602.89">4784 2858 0,'-43'0'31,"22"21"-31,21 0 0,-21 0 16,21 0-16,-21 22 0,0-22 15,21 21-15,-43 212 16,22-169-1,21 105 1,0-105 0,21-22-1,22-20 1,-22-43-16</inkml:trace>
  <inkml:trace contextRef="#ctx0" brushRef="#br0" timeOffset="98874.74">4635 3133 0,'0'-43'0,"0"86"0,0-107 0,0 22 15,0 0-15,0 20 0,0 1 0,106-85 32,42 43-17,-63 63-15,-43 0 16,22 42-16,-43-21 15,0 1-15,0 20 0,-42 148 16,-85-63 0,-63 0-1,21-42 1,127-64-16,-22 0 0,22 1 16,21-44-1</inkml:trace>
  <inkml:trace contextRef="#ctx0" brushRef="#br0" timeOffset="100127.4">15854 2709 0,'-21'-21'0,"42"42"0,-64-42 16,22 0-16,-21-21 16,21 21-1,21-1-15,0 1 16,0 0-16,0 0 0,0-21 15,0-43 1,0 64-16,0 0 16,0-22-16,0 1 0,0 21 15,21-43 1,0 22-16,-21 21 31,0 42-15,0 0-1,0 0-15,0 0 0,0 1 16,0 20-16,-21 0 0,0 149 16,0-1-1,21 1 1,-22 20 0,22-126-16,-21 0 0,-42 275 31,63-276-31,-64 213 15,22 20 1,21-84-16,0-127 0,-1 127 16,1-106-16,21-22 0,-42 382 31,21-360-31,0 127 16,-22 148-16,22-275 0,21 22 15,-106 718 1,85-549-1,-42 296 1,-1 338 15,1-274-15,20-170 0,43-339-16,-21 21 0,-21 170 15,42-190-15,-43 719 31,43-720-31,0 360 16,0-21 0,0 0-16,0 487 31,0-678-15,0 149-1,43 402 1,-1-466-1,-42-275-15,0 106 16,21-106-16,0 317 16,22-147-1,-43-107 1,42 85 0,-42-232-16,0-22 0,0 21 15</inkml:trace>
  <inkml:trace contextRef="#ctx0" brushRef="#br0" timeOffset="101315.39">17886 2836 0,'0'0'0,"0"-21"15,0 0 1,-21 42 15,-1 0-15,1 22-16,21-22 0,-21 21 0,0 1 15,0 20-15,21-21 0,-21 22 16,-1-1-16,1-20 0,0 20 0,0 1 16,-43 84-1,43-42-15,21-85 16,-21 21-16,21 1 0,0-22 15,0 0-15,0 0 16,42-21 0,1-42-1,-22 21-15</inkml:trace>
  <inkml:trace contextRef="#ctx0" brushRef="#br0" timeOffset="101795.12">17716 3175 0,'0'0'0,"0"-42"15,0 21-15,0-128 16,0 107-16,0 0 0,85-85 31,21 42-31,-21 64 16,-43 21-16,0 0 16,128 42-1,-86 43 1,-63 0-16,-21-43 0,-21 0 15,-127 106 1,106-105-16,-64 20 16,-106 43-1,170-85-15,-22-21 16,43 21-16,0-21 0,0 0 16,21-21-1,21 42 16,0 1-31,0-1 0,1 21 16,20 22-16,43 20 16,105 43 15,-169-106-31,43-21 16,20 0-1,43-21-15,-63-21 16,-22 21-16,1 0 15,62-85 1</inkml:trace>
  <inkml:trace contextRef="#ctx0" brushRef="#br0" timeOffset="102078.96">19029 2858 0,'0'0'0,"0"-43"0,0 1 16,0 21-16,0-43 15,0 43-15,0 42 16,-21 0-1,-1 1-15,22 20 0,-21 0 0,0 43 16,0-22-16,0 213 31,0-213-31,21 64 16,0-42 0,63-22-1,128-42 1,-64-42-1,-22-42 1,-83 20 0,-1-105-1</inkml:trace>
  <inkml:trace contextRef="#ctx0" brushRef="#br0" timeOffset="102266.85">18986 3239 0,'0'0'0,"-21"0"15,42 0 17,43 0-17,21 0-15,-22-43 16,-21 43-16,1-21 0,20-21 16,-20 21-16,-22-1 15,21-62 1,-63 20-16</inkml:trace>
  <inkml:trace contextRef="#ctx0" brushRef="#br0" timeOffset="102435.75">18965 2773 0,'0'0'0,"-21"0"0,0 0 16,0 0-16,21-21 16,21 21-16,0 0 0,21-21 15,43-1 1,21 1-1,-64 21-15,-21 0 0,64-21 16,-64 21 0,0 0-16</inkml:trace>
  <inkml:trace contextRef="#ctx0" brushRef="#br0" timeOffset="102946.46">19960 2963 0,'0'0'0,"21"0"0,0 0 15,1 0-15,-1 0 0,42-42 16,-42 21-16,1 0 16,-1 0-16,-21-1 0,0-20 15,0 21-15,0-21 16,-21 42-16,-43 0 15,43 0-15,0 0 0,-106 63 16,63-21 15,43 1-31,21-22 0,0 0 0,42 43 32,43-1-32,0 1 15,-43-43-15,-21 21 16,0-21-16,1 0 15,-1 1-15,-21 83 16,-43-62 0,-20-1-1,21-21-15,-212 0 16,148 1 0,-21-22-1,106 0-15,-1 0 0,22-43 16,43 22-1,-1 0-15,43-43 16,-43 43 0</inkml:trace>
  <inkml:trace contextRef="#ctx0" brushRef="#br0" timeOffset="103068.39">20532 2858 0,'0'0'0,"-22"-22"0,-20 22 16,42-21 0,0 0-1</inkml:trace>
  <inkml:trace contextRef="#ctx0" brushRef="#br0" timeOffset="103188.32">20786 2752 0,'148'0'16,"-85"0"-16,149 0 31,-149 0-31,22 0 0,-43-21 15,-63 21 1,-21 0 0,-64 0-16</inkml:trace>
  <inkml:trace contextRef="#ctx0" brushRef="#br0" timeOffset="103370.22">20913 2773 0,'0'0'15,"0"21"-15,-22 0 16,1 85-1,0 0-15,21-64 16,-21 1-16,21 20 0,-21 22 16,-22 42-1,22-85-15,0 0 0,21-20 16,-21 20-16,0-21 0,-22 43 16,22-64-16</inkml:trace>
  <inkml:trace contextRef="#ctx0" brushRef="#br0" timeOffset="103938.29">1841 4657 0,'0'0'0,"-84"0"0</inkml:trace>
  <inkml:trace contextRef="#ctx0" brushRef="#br0" timeOffset="104163.16">3937 4445 0,'0'0'0,"63"0"0,1 0 15,63 0-15,0 0 0,169-21 16,-148 0-16,43 21 0,-43 0 0</inkml:trace>
  <inkml:trace contextRef="#ctx0" brushRef="#br0" timeOffset="104256.11">6159 7154 0,'0'22'15,"0"-44"-15,0 65 16,-21-43 0,0 0-16,-233 0 31</inkml:trace>
  <inkml:trace contextRef="#ctx0" brushRef="#br0" timeOffset="105443.43">1799 4509 0,'0'0'0,"-85"0"32,64 0-32,0 0 15,0 0-15,0 0 0,0 0 16,-64 0-1,43 0 1,-43 21 0,85 0-16,0 0 15,21 0-15,43 0 16,-22-21-16,0 22 16,212 20-1,43-21 1,84-21-1,-106 0-15,-127 0 16,0 0-16,297 0 16,105-21-1,-423 0-15,106 21 16,-149 0-16,1-21 0,190-1 31,-254 22-15,-42 0-16,0 0 0,-64 0 15,1 0 1,41 0-16,1 0 0,0-21 0,-64 21 16</inkml:trace>
  <inkml:trace contextRef="#ctx0" brushRef="#br0" timeOffset="105848.2">2011 4699 0,'0'0'0,"-85"0"0,22 21 0,-1-21 15,1 0-15,-43 43 16,63-43-16,-41 21 16,63-21-16,-1 0 0,44 0 31,20 0-31,0 0 0,1 0 0,20 0 15,1 0-15,20 0 0,128 0 16,-106-21-16,42 21 0,-21-22 16,21 1-16,0 21 0,149-21 15,-149 0-15,0 21 0,550-64 32,-359 43-17,21 21 1,-254 0-1,-64 0-15,127 0 16,-84 0 0,-64 0-1,22 0 1,-22 0-16,0 0 0</inkml:trace>
  <inkml:trace contextRef="#ctx0" brushRef="#br0" timeOffset="106827.64">17462 3958 0,'0'0'0,"-21"0"16,0 0-16,63 0 47,-20 0-47,41 0 15,-21 0-15,43 21 0,0-21 16,21 0-16,-1 0 0,44 0 0,-22 0 16,381 22-1,-127-22-15,169 21 16,-360 0-16,1-21 0,613 0 31,-380 0-15,-255 0-1,-106-42 17,-168 20-17,62 1-15</inkml:trace>
  <inkml:trace contextRef="#ctx0" brushRef="#br0" timeOffset="107136.5">17230 4128 0,'0'0'0,"-43"0"0,107 21 31,-1-21-31,1 0 0,20 0 0,22 0 15,0 0-15,21 0 0,21 0 16,0 0-16,22 0 0,-1 0 0,0 0 16,1 0-16,401 0 15,-42 0 1,1 0 0,-382-21-16,0 21 0,339-85 15,-403 64 1</inkml:trace>
  <inkml:trace contextRef="#ctx0" brushRef="#br0" timeOffset="107664.2">19981 2921 0,'64'21'31,"-43"0"-31,21 1 0,-21-1 15,1 0-15,-22 0 16,0 0-16</inkml:trace>
  <inkml:trace contextRef="#ctx0" brushRef="#br0" timeOffset="166598.49">2222 5228 0,'0'0'0,"-63"-21"0,-1-21 16,22 21-16</inkml:trace>
  <inkml:trace contextRef="#ctx0" brushRef="#br0" timeOffset="168172.17">2349 5461 0,'0'21'16,"22"-21"15,-1 0-16,0 0-15,0 0 16,0 0-16,0 0 16,1-21-16,-1 21 0,42-42 15,-42 42-15,22-43 16,-22 22-16,21-21 16,-42 21-16,0-43 15,-21 43 1,0 21-16,-21 0 0,-1 0 15,22 0-15,-42 0 0,-128 42 32,85 1-32,22-1 15,62-21-15,1-21 16,21 21-16,0 1 0,0-1 16,0 21-1,43 0 1,-1 1-1,-21-43-15,21 21 0,-20 0 0,20-21 16,-21 21-16,127 106 16,-127-42-1,-21-43-15,-21 22 16,-85 42 0,43-64-16,-170 64 31,85-85-31,42-21 15,21-42 1,64 20-16,0 1 0,-21-42 16,21 42-16,-22-128 31,43 86-15,0 42-16,21-22 15,43 22 1,84 21-1,-63 21 1</inkml:trace>
  <inkml:trace contextRef="#ctx0" brushRef="#br0" timeOffset="168662.89">2921 5630 0,'0'0'0,"0"-42"31,-21 42-31,0 0 16,-22 21 0,22 0-16,-21 22 15,-1 20-15,22-20 0,-21-22 16,-22 169-1,64-105 1,0-22 0,64-20-1,-43-43-15,148 0 32,-105-21-32,21-43 15,-22-42 1,-63 85-16,0-106 15,-21 21 1,0 64-16,-43 0 16,22 20-16,0 22 0,-85 0 31,84 0-31,1 0 16,0 43-16,42-22 0,0 0 15,0 64 1,0-43-16,0 22 15,42-1-15,0-42 16</inkml:trace>
  <inkml:trace contextRef="#ctx0" brushRef="#br0" timeOffset="169533.39">3768 5673 0,'0'0'0,"0"-21"0,0-1 16,0 1-16,-22 21 0,1-21 16,0 21-16,0 0 15,0 0-15,-43 0 16,-42 42-16,64-20 0,21-1 16,-21 21-16,20-21 0,-20 22 15,-21 105 1,20-21-1,43-64 1,0-42-16,0 1 0,21-1 16,1-21-16,83 0 15,-20 0 1,42-64 0,-85 43-16,64-106 15,-63 64 1,-22 41-16,-21-62 15,0 63-15,0-22 32,0 64-17,0 22 1,0-22-16,0 127 16,0-84-1,42-22 1,-21-21-16,0 0 15,85-21 1,-85 0-16,43-21 16,63-21-16,-85 21 15,1-1-15,-22-20 0,63-43 16,-20 1 0,-64-1-1,0 43-15,0 21 0,0-1 16,0 1-1,0 42 1,0 1 0,0 20-16,0 0 15,0 43-15,0-43 0,-21 43 16,21-43-16,0 1 16,-21 41-16,21-41 0,0-1 15,-43 170 1,43-149-16,0-21 15,0 22-15,0 21 0,0-43 0,0 0 16,0 85 0,21-63-1,-21-43-15,22 0 0,-22-42 32,21 0-32,-21 0 15,0-64 1,0 43-16,21-1 0,0-105 15</inkml:trace>
  <inkml:trace contextRef="#ctx0" brushRef="#br0" timeOffset="169811.23">4530 5948 0,'0'0'16,"21"-169"0,21 63-1,-21 63 1,0 43-16,64-63 15,21 21 1,-85 42-16,85 0 16,-43 21-1,-41 63 1,-22-62-16,-64 126 16,1-85-1,20-42-15,-63 64 16,64-64-16,21-21 0,0 21 15,0 1-15,-1-22 16,22-22 0</inkml:trace>
  <inkml:trace contextRef="#ctx0" brushRef="#br0" timeOffset="170428.91">6159 5525 0,'0'-22'15,"0"44"-15,22-44 0,-22 1 0,0 0 16,0 0-16,0 0 15,0 42 17,0 0-32,0 64 15,0 42-15,0-43 16,0-41-16,-22-1 16,1 106-1,0-84 1,21-43-16,0 0 15,21-21 1,0-21-16,1 0 0,-1 0 16,0-1-16</inkml:trace>
  <inkml:trace contextRef="#ctx0" brushRef="#br0" timeOffset="170862.67">6964 5482 0,'21'0'0,"-42"0"0,42-21 16,-42 21 0,0 0-16,-43 0 15,43 0-15,-21 0 16,-22 21-16,22 0 0,21 1 16,-1-1-16,-20 0 0,21 0 15,21 43 1,0-22-1,63-21-15,-41 0 16,20-21-16,43 21 16,-43 1-16,-21-1 0,127 63 31,-148-20-31,-21-1 16,-64-20-1,-42-22 1,106-21-16,-21 0 0,-64 0 15,21 0 1,64-42 0,0 20-16,21 1 0,0-21 31,0 21-31,0-64 16,21 0-16,-21 64 15</inkml:trace>
  <inkml:trace contextRef="#ctx0" brushRef="#br0" timeOffset="171079.54">6519 5080 0,'21'-21'15,"-42"42"-15,42-63 0,-21 21 0,-21-1 16,21 1-16,0 0 15,0 0 1,21 21 0,1 0-16,-1 0 0,0 0 15,21 0-15</inkml:trace>
  <inkml:trace contextRef="#ctx0" brushRef="#br0" timeOffset="171595.25">9080 5038 0,'0'0'0,"22"-21"0,20-106 31,-21 63-15,0 43-16,-21 0 0,0 0 0,0 42 31,0 0-15,0 21-16,0 22 0,-21-22 0,0 106 16,21-63-16,-42 232 15,-22-84 1,22-42-1,21-149-15,21 0 16,-22 43-16,22-43 16,0-63 15</inkml:trace>
  <inkml:trace contextRef="#ctx0" brushRef="#br0" timeOffset="171960.04">8826 5355 0,'0'0'16,"0"-42"-16,-21 0 0,-21-149 15,42 106 1,0 43-16,21 0 0,0-1 16,22 1-16,-1 0 0,170-85 15,-1 63 1,86 85-1,-234 22-15,1-1 16,-22 0-16,-21 22 0,-21 21 16,-42 42-16,-1-43 0,-20-20 15,-1 20-15,1-20 0,-1-1 16,-84 43-16,85-63 0,-1-1 16,-63 43-16,64-64 0,20-21 15,-84 42-15,106-42 16,21 21-16,21-21 15,106-42 1,-63 21 0,63-22-1,-21 22 1,-64 21-16</inkml:trace>
  <inkml:trace contextRef="#ctx0" brushRef="#br0" timeOffset="172360.81">9440 5715 0,'-42'0'32,"42"-21"-17,0 0-15,0 0 0,21-1 16,43 22 0,20 0-1,1 22 1,-43-22-16,43 42 0,-43-21 15,64 212 1,-127-170 0,-85 22-1,21-85 17,85-63-17,0-22 1,0 64-16,22-22 0,41-84 31,1 43-31,20 41 16,-63 22-16,85 21 31,-21 0-15,-64 0-16,0 21 0</inkml:trace>
  <inkml:trace contextRef="#ctx0" brushRef="#br0" timeOffset="172738.59">10245 5715 0,'0'21'0,"0"-42"0,0 85 16,-22-1-1,-20 1 1,42 20 0,0-41-1,0-22-15,0 0 16,21-21-16,0 0 0,85 0 15,0-42 1,0-22 0,-64 22-16,-21 21 0,43-85 31,-64 21-31,0 43 0,0-1 16,-21-20-16,-22 42 0,22 0 15,-85-1 1,64 22-16,-43 0 15,1 43-15,63-22 16,21 0-16,-22 0 16,22 0-16,22 43 15,62-64 1,-20 0 0,-43-21-16</inkml:trace>
  <inkml:trace contextRef="#ctx0" brushRef="#br0" timeOffset="173023.43">11155 4890 0,'0'0'15,"0"-43"-15,21-20 0,-21-1 32,-21 85-32,21 1 0,-21 20 15,-1 0-15,-20 128 16,21-107-16,-21 149 15,-1-1 1,43-84 0,-21-63-16,-21 211 15,42-254 1,0 43 0,0-43-16,21-21 15,21-21 1,22-64-1</inkml:trace>
  <inkml:trace contextRef="#ctx0" brushRef="#br0" timeOffset="173378.22">11409 5503 0,'0'0'0,"-21"22"31,-1-1-31,-20 42 16,-21 43-1,41 0 1,1-43 0,21-20-16,0 41 15,64-84 1,-22 0-16,-21 0 0,0 0 16,22 0-16,-22-21 0,85-42 15,-64-22 1,-42 64-16,0-43 15,0 43-15,-21-21 0,-43-22 16,22 1 0,0 42-1,21 21-15,-1 0 16,1 0 0,0 0-1</inkml:trace>
  <inkml:trace contextRef="#ctx0" brushRef="#br0" timeOffset="173492.16">10880 5313 0</inkml:trace>
  <inkml:trace contextRef="#ctx0" brushRef="#br0" timeOffset="173651.07">10880 5313 0,'21'0'15,"0"0"-15,0 0 0,21 0 16,-20 0-16,20-21 0,0 21 0,1 0 16,41 0-1,43 0-15,-21 0 16,-64 0-16,-20 0 0,20 0 31</inkml:trace>
  <inkml:trace contextRef="#ctx0" brushRef="#br0" timeOffset="174010.87">12446 5503 0,'0'0'0,"0"-63"16,0 42-16,0 0 0,0-1 15,0 1-15,0 0 16,0 0-16,-21 21 16,-22 0-16,1 21 15,21 0-15,0 0 16,-106 128-1,42-1 1,85-106 0,0 0-16,-21 64 15,21-42 1,21-43-16,0-21 0,0 21 16,1-21-16,-1 0 0,127 0 15,-42-21 1,-64 0-16</inkml:trace>
  <inkml:trace contextRef="#ctx0" brushRef="#br0" timeOffset="174797.41">12996 5630 0,'0'0'0,"21"-42"16,-21-21 0,-84 20-1,41 43 1,-20 21-1,-1 64 1,-20 63 15,84-42-15,0-42-16,0-22 16,42-21-1,22-21 1,20-63-1,-41 41-15,-22 1 16,63-63-16,-20-1 16,-22 0-1,-21 43-15,-21 21 16,0 0 0,0 42-1,0 0-15,0 0 16,-21 85-1,0-43-15,0-41 16,21 20-16,0 43 16,0-64-16,0 42 15,0-42-15,63 1 16,-20-22 0,-22 0-16,21 0 0,-21 0 0,85-43 15,0-20 1,-85 42-16,64-85 15,-64 63-15,64-168 32,-43 41-32,-21 22 15,-21 106-15,0 21 16,0-64 0,0 43-16,0 63 31,0 21-31,-21-21 0,-21 64 15,-22 106 1,43-86-16,21-62 16,0-1-16,0 0 0,0 85 15,0-42 1,0-64-16,0 0 16,42 1-16,-42-1 0,64 0 15,-22-21 1,-21 0-1,-21-21 1,0 0-16</inkml:trace>
  <inkml:trace contextRef="#ctx0" brushRef="#br0" timeOffset="174963.32">13758 5927 0,'0'0'0,"0"21"16,-21-21-16,0 0 15,0 21 1,21-42 31,0 0-47</inkml:trace>
  <inkml:trace contextRef="#ctx0" brushRef="#br0" timeOffset="176355.09">16785 5122 0,'0'-21'141</inkml:trace>
  <inkml:trace contextRef="#ctx0" brushRef="#br0" timeOffset="176792.85">16827 4890 0,'0'0'0,"22"-22"0,-22 1 16,21 0-16,-21 0 16,0 0 15,0 42 0,0 0-15,-21 0-16,-43 85 15,1-21-15,41-43 16,-20 0-16,-43 64 0,43-63 16,0 20-16,-85 64 15,84-106-15,1 64 16,-21 0 0,41-85-16,22 21 15,0-42 16,22-1-31,-1 1 0,0 0 0,21-42 16,-21 41-16</inkml:trace>
  <inkml:trace contextRef="#ctx0" brushRef="#br0" timeOffset="177055.7">16806 4763 0,'0'-22'0,"0"44"0,0-65 0,0 22 16,0 63-1,0-20-15,0 20 16,0 148 0,-42 1-1,21-85 1,21-43-16,0-20 0,-64 126 16,64-63-1,-21-64 1,0-21-1,0-42 1,0 0 0,-1 0-16</inkml:trace>
  <inkml:trace contextRef="#ctx0" brushRef="#br0" timeOffset="177236.59">16129 5440 0,'-21'0'0,"42"0"0,-42-21 16,42 0-1,0 21-15,212-43 32,-85 22-17,21 0-15,1 0 32,-128 21-32</inkml:trace>
  <inkml:trace contextRef="#ctx0" brushRef="#br0" timeOffset="177606.38">17039 5271 0,'0'0'0,"0"-22"16,21 22 0,0 0-16,1 0 15,41 0 1,22 43-1,-22-1-15,-42-21 16,22 0-16,20 128 16,-63-86-1,-42 22 1,21-64-16,0 0 0,-22 0 16,22-21-1,21-21 1,0 0-16,0 0 0,21-64 15,-21 64-15,43-43 16,-22 43-16,42-85 16,-42 85-16,85-63 31,-21 62-31,-43 22 16,-21 0-16</inkml:trace>
  <inkml:trace contextRef="#ctx0" brushRef="#br0" timeOffset="177884.22">18034 5228 0,'0'0'0,"0"-21"15,-21 21-15,0 0 0,-1 0 16,1 0-16,0 0 0,-21 42 16,-22 22-1,22 21 1,21-43-16,21 0 0,-43 43 15,43 0 1,0-64-16,0 21 16,22-21-16,-1-21 0,42 0 15,22 0 1,-43-21-16,1 21 16,-1-21-16,21-21 0,-20 20 15,63-41-15</inkml:trace>
  <inkml:trace contextRef="#ctx0" brushRef="#br0" timeOffset="178498.87">18521 5038 0,'0'-106'16,"0"212"-16,0-276 0,0 128 15,0 21-15,0-21 0,0 20 16,0 44 0,0-1-16,-21 63 15,21-41-15,-22 20 0,-20 107 16,-21-22-1,41-85-15,-41 64 16,42-84-16,-22 84 31,43-106-31,0-42 32,85-85-17,0 21 1,-1 0-1,65 1 17,-65 84-32,-41 63 15,-43-20 1,0 84 0,0-43-1,0-63-15,0 22 16,0-22-16,0 0 0,21-21 15,42 0 1,-42-42 0,1 21-16,-1-1 0,85-83 31,-85 62-31,0 22 0,64-85 16,-85 127 15,0 1-16,-22-1-15,22 42 16,-21-42-16,0 1 0,0 41 16,21 1-1,-21-22 1,21-21 0,0-42-1,0 0-15,0 0 0</inkml:trace>
  <inkml:trace contextRef="#ctx0" brushRef="#br0" timeOffset="178659.78">19135 5292 0,'0'0'0,"0"-43"0,0 22 0,0-42 15,0 42-15,0-1 16,0 1 0,-22 0-16,44 21 31,-1 0-31,0 0 15,-21 21-15,21-21 0</inkml:trace>
  <inkml:trace contextRef="#ctx0" brushRef="#br0" timeOffset="178935.62">19875 4763 0,'0'0'0,"-21"-43"31,0 43-31,0 21 16,21 22-16,-21-1 16,-22 43-16,22-43 0,-21 85 15,21-85-15,-22 85 16,22-84-16,0 20 0,0-20 16,-64 126-1,85-106 1,0 22-1,43-64 1,-22-21-16,42-63 16</inkml:trace>
  <inkml:trace contextRef="#ctx0" brushRef="#br0" timeOffset="179116.52">19346 5355 0,'-21'0'0,"42"0"0,-63 0 15,84 0 1,-21 0-16,1 0 16,20 0-16,-21 0 0,64 0 15,-43 0-15,0 0 0,107-21 32,-44 0-17</inkml:trace>
  <inkml:trace contextRef="#ctx0" brushRef="#br0" timeOffset="179474.31">20045 5419 0,'0'0'0,"-21"0"0,21 21 47,21-21-47,42 0 16,1-21-1,-22 0 1,-21-1-16,0 1 0,1 21 16,-1-42-16,-21 21 15,-21 21 1,-1 0-16,1 0 0,0 0 16,-64 42-1,64-21-15,-21 22 0,21-22 16,0 21-16,21 0 15,-22-20-15,22 62 16,0-63-16,22 22 16,41-22-1,-42-21-15,0 0 0,85-21 16,0 0 0</inkml:trace>
  <inkml:trace contextRef="#ctx0" brushRef="#br0" timeOffset="180666.79">20997 5334 0,'0'0'0,"-21"-42"31,0 42-31,0 0 0,0 0 0,-22 0 16,22 21-16,-21-21 16,21 21-16,-1 0 0,1 22 15,-42-1-15,42 0 0,-1-21 16,1 64-16,21-64 15,0 22-15,0 62 16,0-83 0,64 20-16,-22-42 15,-21 0-15,127-21 16,-126 0-16,20-1 16,64-41-1,-85 21-15,0-1 0,85-126 16,-43 0-1,22-22 1,-64 128-16,0-1 0,-21-84 31,0 106-31,-21 42 16,0 0-16,0 21 16,-64 127-1,43-42 1,0 63-16,42-127 0,0 22 15,-22 21-15,22-43 16,0 0-16,0 1 0,0 62 16,22-41-1,20-43 1,0-21-16,-21 0 0,128-63 16,-44-22-1,-41 21 1,-22 43-16,-21-21 0,22-43 15,-43 106 17,-43 43-17,22-22-15,21-21 16,-42 106 0,42-105-16,0 62 15,0-41 1,85-43-1,-1-43 1,-63 22 0,1 0-16,-1 0 0,21-43 0,-21 43 15,-21 0-15,21-43 16,-21 22 0,0 63-1,0 0-15,0 1 16,0 20-16,0 0 15,0-21-15,0 1 0,0 41 16,0-42-16,0 0 16,0 1-16,22-22 15,-1 21-15,21-21 16,-21 0-16,22-64 31,-1-42-15,-21 85-16,0-21 0,0 21 0,1-22 15,62-41 1,-41 84 0,41-21-16,-63 21 15,1 21-15,41 106 16,-63-106 0,0 21-16,0 64 15,0-64-15,0-20 0,0 41 16,-42-63-1,42-21 1,0 0-16,0 0 16,0-1-16,0-41 15,0 42-15,21-22 16,21-20-16,-21 42 0,1 0 16,41-43-1,1 43-15,-43 0 16,0 21-16,0 0 0,0 0 0,0 0 15</inkml:trace>
  <inkml:trace contextRef="#ctx0" brushRef="#br0" timeOffset="181411.48">23326 5503 0,'0'0'0,"0"-63"31,-22 42-31,1 21 16,0 0-16,0 0 0,0 0 0,-22 0 16,-41 63-1,63-20-15,-1-22 16,-41 42-16,42-42 16,-43 85-1,64-85-15,0 22 0,0-1 16,0-21-16,21-21 15,64 0 1,0-63 0,-22 20-1,-20 22-15,-1-63 0,-21 62 16,0-20-16,22-43 16,-22 22-1,-21 84 1,-21-21-16,-1 21 0,1 43 15,-21 42 1,42-85-16,0 85 16,0-85-16,0 21 15,21-21-15,-21 0 0,106 1 32,-43-44-17,-41 22-15,41-42 16,22-85-1,-1 0 1,22-42 0,-85 105-16,43-42 0,-43 43 0,21-1 15,-20 1-15,20-64 16,-42 42 0,-21 106-1,0 1-15,-1 20 0,-41 43 16,-1-1-1,22-20-15,21-1 0,-43 43 16,43-42-16,0-1 0,0 85 16,21-21-1,0-84-15,21 20 16,0-42-16,0 0 0,22-21 16,-1 0-1,0 0-15,64 0 0,0-63 16,-64 42-16,-20 0 15,20-22-15</inkml:trace>
  <inkml:trace contextRef="#ctx0" brushRef="#br0" timeOffset="181674.78">20891 5017 0,'0'0'0,"-42"0"0,21 21 0,42-21 32,0 0-32,22 0 0,-1 0 15,43 0-15,-43 0 0,0 0 16,191 0-1,-127 0 1,-64-21-16,43-1 0,-43 22 16</inkml:trace>
  <inkml:trace contextRef="#ctx0" brushRef="#br0" timeOffset="182386.84">24998 5165 0,'0'0'0,"42"0"0,-21 0 0,85 0 15,-21-21 1,-64-1-16,21 1 16,-21 0-16,1 0 0,-22 0 15,0 0-15,0-1 0,0 1 0,-85-42 32,-63 63-17,0 42 1,105 64-1,43-85-15,21 64 16,22-43-16,-22-21 16,169 149-1,-105-65 1,-43-20 0,-42-64-16,0 43 15,0-43-15,0 0 0,-169 43 16,63-64-1,43 0-15,-1 0 0,-63 0 16,85 0-16,0 0 0,-22-43 16,43 22-16,21-42 15,0 41-15,42-41 16,-21 42-16,22-22 0,84-41 31,21 20-31,-85 22 0</inkml:trace>
  <inkml:trace contextRef="#ctx0" brushRef="#br0" timeOffset="182602.71">25654 5017 0,'0'0'0,"0"-22"0,0 44 16,0-1 0,-21 0-16,21 0 15,-21 21-15,21-20 0,0 20 0,-43 106 16,22-21-1,0-42 1,0-64-16,21 21 0,-21 43 16,21-64-1,0-42 17,0 0-32</inkml:trace>
  <inkml:trace contextRef="#ctx0" brushRef="#br0" timeOffset="183214.44">25273 5482 0,'0'0'16,"-21"-21"-16,42 0 16,0 21-1,0 0-15,22 0 16,-1 0-16,0-21 0,106 21 16,1-21-1,-86-1-15,-21 22 0,1 0 16,-1 0-16,-21 0 0,0 0 15,-42 0 1,-21 22 0,21-1-16,0 0 0,-64 64 15,64-22 1,21-42 0,0 22-16,0-22 15,42-21 1,64-43-1,0 1 1,-22 0 0,-62 21-16,41-22 15,-42 22-15,-21 0 0,-21 42 47,21 0-47,0 0 0,-21 1 16,21 20-16,-21-21 0,21 21 15,0-20-15,0 20 0,0 0 0,0 149 32,0-128-17,0-42-15,21 64 16,-85 42 0,-41-106-1,-1-21 1,-21 0-16,84-21 15,-62-21 1,83-43 0,22 64-16,43-106 15,-22 63-15,21 22 0</inkml:trace>
  <inkml:trace contextRef="#ctx0" brushRef="#br0" timeOffset="183417.33">26352 5059 0,'0'0'0,"22"-42"15,20-64-15,-42 63 16,0 65 0,-21 253 15,0-169-15,21 42-16,-22-85 0,22-20 15,-21 20-15,21-21 16,0 43-1,43-85 1</inkml:trace>
  <inkml:trace contextRef="#ctx0" brushRef="#br0" timeOffset="183728.15">26479 5546 0,'43'0'16,"-22"0"-1,21 0 1,-21 0-16,22 0 0,-22-21 0,21 21 16,-21-22-16,43-62 31,-85 41-15,-43 43-1,-63 85 1,85-43-1,42 85 1,63-21 0,-20-106-1,41 0 1,-62 0-16,20-21 0</inkml:trace>
  <inkml:trace contextRef="#ctx0" brushRef="#br0" timeOffset="202878.89">529 5948 0,'-21'0'0,"0"0"16,0 0-16,-1 0 15,1 0-15,0 0 0,0 0 16,0-21-16,0 21 16,-1 0-16,1 0 0,0 0 15,0 0-15,0 0 16,0 0 0,42 0 30,0 0-46,0 0 16,21 0-16,1 21 0,-1-21 0,0 0 16,22 0-16,63 21 15,63-21 1,-126 0-16,-1 0 0,1 0 0,-1 0 16,149 0-1,-106 0 1,-85 0-1,0 0 1,-21-21 0,-21 21 15,0 0-31,0 0 16,0 0-16,-1-21 0,1 21 15,0 0-15,21-21 16</inkml:trace>
  <inkml:trace contextRef="#ctx0" brushRef="#br0" timeOffset="203334.63">1079 5736 0,'0'0'0,"0"-21"16,0 42 31,0 0-47,22 1 15,-1-22-15,0 42 16,42-21-16,1 21 16,42-20-1,-85-22-15,0 0 16,21 21-16,-20-21 0,-1 0 15,-21 21 1,0 21 0,-64 1-1,-42 20 1,-105 43 0,105-43-1,21-20 1,64-43-1,21 21-15,-21-21 32</inkml:trace>
  <inkml:trace contextRef="#ctx0" brushRef="#br0" timeOffset="204210.65">571 7811 0,'0'0'0,"-21"0"16,0 0-16,0 0 0,0 0 16,0 21-16,-22-21 15,22 0-15,0 0 0,0 0 0,-64 0 16,43 0-1,21 0-15,-1 0 16,-20 0-16,21 0 16,42 0 31,0 21-32,0-21-15,22 0 0,105 0 16,-21 0-1,85 0 1,-149 0-16,191 0 16,-190 0-16,105 0 15,-106 0-15,22 0 0,21 0 16,-64 0-16,1 0 16,84-21-1,-106 21 1,-21-21-1,-21-1 17,-1 1-17,1 0-15,21 0 16</inkml:trace>
  <inkml:trace contextRef="#ctx0" brushRef="#br0" timeOffset="204607.43">1524 7514 0,'-21'0'0,"42"0"0,-63 0 16,20 0-1,22 21 17,22-21-32,-1 0 0,0 22 15,21-22-15,-21 21 0,22-21 16,63 21-1,-1 0-15,-20-21 16,-64 21 0,22-21-16,-1 43 15,-42-22 1,-42 42 0,-22-20-1,22-1-15,-1-21 0,-105 85 16,106-85-16,0 21 0,-1-20 15,22-1-15,-21 0 0,-1 21 16,22-21-16,0-21 31,21-21 1,0 0-32,21 0 0</inkml:trace>
  <inkml:trace contextRef="#ctx0" brushRef="#br0" timeOffset="206193.81">3133 7197 0,'0'0'0,"0"21"0,0 0 15,0 0 1,0 0-16,0 1 16,0-1-16,21-21 15,0 0 1,0 0-16,0 0 16,0-21-16,64-43 15,-43 64-15,-20-21 0,20 0 16,0 0-16,-21-1 0,43-41 15,-43 42-15,-21-22 16,0 22 0,-21 21-16,-21 0 0,-85 0 15,42 0 1,43 21-16,-1 1 0,-20-1 16,42 0-16,-22 0 0,1 64 15,42-22 1,0 1-1,21-43-15,0 0 16,43 43 0,20-1-16,-41-42 15,-1 43-15,0-43 16,-20 0-16,-1 85 16,-85 0-1,-20-43 1,41-42-16,1 1 0,-64 20 15,64-21-15,-1-21 0,-84 0 16,22-42 0,83 21-16,-20-22 15,21 1-15,0-106 32,21 84-32,0 22 15,84 21 1,-62 21-16,20-21 15,106 21 1,0 42 0,-127-42-16</inkml:trace>
  <inkml:trace contextRef="#ctx0" brushRef="#br0" timeOffset="206440.67">3641 7641 0,'0'0'0,"21"0"0,-21-21 16,0 42 0,0 22-1,0-22-15,0 21 16,0-21-16,0 43 16,0-43-16,0 0 0,-21 21 31,21-20-31,-22-22 15,22-22 1,0-20 0,0-21-1</inkml:trace>
  <inkml:trace contextRef="#ctx0" brushRef="#br0" timeOffset="206751.49">3746 7366 0,'0'42'16,"0"-20"15,22-22-15,-1 0-16,0-22 16,-21 1-16,21 21 15,-21-42-15,0 0 16,-21 42-16,0 0 15,-43 0 1,43 0 0,21 21-1,0 21 1,0 64 0,21-85-1,22 0-15</inkml:trace>
  <inkml:trace contextRef="#ctx0" brushRef="#br0" timeOffset="207443.09">4043 7641 0,'-21'0'15,"21"21"1,-22-21-16,22 22 0,0-1 15,0 0-15,0 0 0,0 0 16,-21 22 0,21-1-16,0-21 15,-21-21-15,21 42 0,0-20 16,0-1-16,0-42 47,0-1-47,0 1 0,0-21 15,0-43 1,21 1 0,-21 62-16,21-20 0,22 0 15,-22 21-15,21-1 16,-21 22-16,43 0 16,-22 64-1,-21-43-15,1 148 31,-22-105-15,0-1 0,0-41-16,0-1 15,0-42 1,0-1 0,0 1-16,0-21 15,0 0-15,63-85 16,1 42-1,20 0 1,-63 85-16,1 0 0,83 0 16,-62 64-1,-1-1 1,-42-20-16,0 62 16,0-62-1,0-22-15,0 21 16,0-21-1,0-42 17,21 21-17,-21-21-15</inkml:trace>
  <inkml:trace contextRef="#ctx0" brushRef="#br0" timeOffset="207791.9">5016 7578 0,'0'0'15,"0"-21"-15,0-1 0,0 1 16,0 42 15,0 1-31,0 41 16,0 22 0,0-43-16,0 0 0,0 128 31,0-1-31,-21-63 15,21-43-15,-21 1 0,21-1 16,-63 149 0,41-127-16,-20 63 31,21-85-31,21-41 0,0-44 31,0 1-31,21-42 16,43-85-1,-22-1 1,-21 86-16,-21-1 0</inkml:trace>
  <inkml:trace contextRef="#ctx0" brushRef="#br0" timeOffset="208131.72">5016 7789 0,'0'-84'16,"0"168"-16,-42-274 15,21 105 1,21 43-16,0 0 0,0 20 0,21-20 15,0 21-15,0 0 16,64 0 0,0 21-1,-22 63-15,-42-42 16,-21 0-16,0 85 16,0 0-1,-63-21 1,-43-1-16,85-62 15,-21-22-15,20 21 0,-62 21 16,63-42 0,42 0 15,0-21-31,0 0 16,0 0-16,0-1 0,22-20 15,-22 21-15,0 0 0</inkml:trace>
  <inkml:trace contextRef="#ctx0" brushRef="#br0" timeOffset="208454.98">5715 6879 0,'0'0'0,"0"-21"0,0 0 0,0 0 16,0-22-1,0 65 16,0-1-31,0 21 0,0-21 16,0 22-16,0-1 0,0 21 16,0-20-16,0 20 0,-21 1 0,-43 147 15,22-41 1,0-43 0,20-85-16,22-21 0,0 64 15,0-64 1,0 0-1,0-42 17,22 0-32,-1 0 15,-21 0-15,21-1 0,0 1 16</inkml:trace>
  <inkml:trace contextRef="#ctx0" brushRef="#br0" timeOffset="208865.75">5884 7557 0,'0'21'15,"21"-21"1,1 0 0,-1 0-16,0 0 15,42-43-15,22 1 16,-85 0-16,42-22 15,-20 43 1,-22 0-16,0 0 0,0 0 0,0-1 16,-22-20-1,-62 21-15,63 21 16,-22 0-16,22 21 0,-21 0 0,21 0 16,-1 1-16,-41 83 15,42-62-15,21 41 16,0 22-1,0-63-15,0-22 0,127 85 16,-21-85 0,-1-21-1,22-106 17,-63 21-17</inkml:trace>
  <inkml:trace contextRef="#ctx0" brushRef="#br0" timeOffset="212331.8">7747 7514 0,'0'0'0,"21"-21"47,0 21-31,-21-21-16,21 21 15,1-21-15,-22 0 0,42-22 16,-21 22 0,-21 0-16,21 21 0,-21-106 31,-42 64-31,0-22 15,20 64-15,1-21 16,0 21-16,21-21 0,-21 0 16,0 21 15,0 0 110,-1 0-126,22-21 1,-21 21-1,0 0 17,0 0 15,0 0-47,0 0 0,-1 21 15,1-21-15,21 21 16,-21-21-16,0 0 0,0 21 15,0 0 1,-1 0-16,1 1 16,21-1-16,-42 85 15,21-22 1,21-41-16,0-1 0,0 21 16,0 64 15,21-105-31,21-1 15,43-21 1,0 0 0,84-106-1,-63 0 1,-64 0 0,-42-21 15,0 106-16,-21 42 1,21 0-16,0 1 0,-21 126 16,42 0-1,0-106 1,21 1 0,-20-22-16,-1-21 0,0 0 0,85 21 31,-64-42-16,22-43-15,-22 1 16,-42 42-16,21-1 16,-21-20-16,0-64 15,42 22 1,-42-1 0,22 64-16,-1 21 0,0-21 0,0 21 15,0 0 1,-21 21-16,0 21 15,0 22 1,0-43-16,0 0 16,0 0-1,0-42 17,0 0-17,0 0-15,0-1 0,0 1 16,0 0-16,-21 21 0,0-21 15,21 0-15,-42-22 16,20 22-16,1 21 16,0 21-1,21 1-15,0 62 16,0 22 0,0-64-16,0-20 0,0 62 15,0-63-15,42 85 16,1-63-1,-1-43 1,-21 0-16,0 0 0,1 0 16,20 0-16,-21 0 0,0-22 0,43-41 15,-22-1 1,-21 22-16,0 0 0,1 21 16,-1-22-16,21 1 0,64-106 31,-43 105-31,-20 22 15,-22 21-15,0 0 16,-21 21 0,0 1-16,0 20 15,0-21-15,0 21 16,0 1 0,21-43-1,-21-21 1,0-1-1,0-83 1,0 41 0,-42 64-1,-22-21 17,43 63-17,-21 1-15,21 62 16,0 128 15,21-190-15,0 20-1,148 22 1,-64-85 0,-20 0-1,-43 0-15,106-64 16,-85 43-1,-20 0-15,20-43 16,-21 22-16,43-64 16,-64 22-1,21 20 1,-21 43-16,0 0 16,-21 21-16,-1 0 15,1 0 1,0 21-16,21 0 0,-21 43 31,0 20-31,21 1 16,0-64-16,0 0 15,0 0-15,42 43 16,-42-43-16,42 0 16,-20-21-16,20 0 0,0 0 15,-21 0-15,106 0 16,-21-63-1,-85 42-15,43-22 16,-43 1-16,64-85 16,-43 0-1,-42 85 1,0 20-16,-21 22 16,0 0-16,0 0 0,-1 22 15,22 20 1,0 0-16,0-21 15,0 64 1,0-64-16,43 43 0,-43-43 0,63 42 16,-63-41-1,21-22-15,1 63 16,-1-63 0,-42 0 15,-1 0-31,1-21 0,-21 0 15,0-22 1,42 22-16,-22 0 0,1 0 16,21 42 31,0 0-47,0 0 15,21 1-15,1-22 16,-22 21-16,21-21 15,-21 21-15,21-21 16,0 0 62,0 21-62,0-21-1,1 0 1,-1 0 0,0 0 46,-42-21 141,0 21-187</inkml:trace>
  <inkml:trace contextRef="#ctx0" brushRef="#br0" timeOffset="213318.8">8445 6922 0,'0'0'0,"0"-22"16,0 1-16,0 0 15,-21 0-15,0 0 16,0 21 0,0 0-1,21 21-15,0 0 16,0 0-16,0 22 0,0 20 16,0-21-16,0 1 0,-21 147 31,21-42-31,-22-21 15,22-84-15,0-22 16,0 64 0,0-43-16,0-63 47,0 0-32,0-1-15,0 1 0,0 0 16,0-106-1,43 42 1,-1 1 0,-42 63-16,21 21 0,22-64 15,20 43 1,22 21 0,-64 0-16,0 21 15,21 0-15,22 43 16,-43-43-16,-21 64 15,-21 20 1,-21-62-16,20-22 0,-168 85 31,169-106-31,-22 21 16,-20-21 0,63-21 30,21 0-46,43-22 16,-22 22 0</inkml:trace>
  <inkml:trace contextRef="#ctx0" brushRef="#br0" timeOffset="213803.52">8975 7366 0,'0'0'0,"0"-21"0,0 0 15,0 0-15,0-1 16,21 1-16,-21 0 16,0 0-16,21 0 0,0 0 15,-21-1 1,0 44 15,0-1-31,0 21 16,0-21-16,0 43 15,0-43-15,0 21 0,0 1 0,0 84 16,0-85 0,0 21-16,0 64 15,0-84-15,0-1 0,-21 106 31,21-105-31,0-22 0,-42 106 16,42-106-16,-22 0 16,-62 43-1,20-43 1,43-21-16,0 0 0,0 0 16,0 0-16,-43-85 15,43 64-15,0-21 16,21 20-16,0 1 0,-21-21 15,21 21-15,21-127 16,0 63 0</inkml:trace>
  <inkml:trace contextRef="#ctx0" brushRef="#br0" timeOffset="214027.39">9186 6816 0,'-21'-43'31,"0"22"-31,21 42 63,21 1-63,0-22 0,0 0 15,1 21-15,-1 0 0</inkml:trace>
  <inkml:trace contextRef="#ctx0" brushRef="#br0" timeOffset="214568.08">9419 7451 0,'21'0'0,"-42"0"0,63 0 0,-20 0 15,20 0 1,-21 0-16,0 0 0,0 0 16,1-21-16,-1-1 0,21-20 15,-21 0 1,-21 21-16,0-1 0,0 1 15,0 0-15,0 0 0,-63 0 32,-1 21-32,22 42 15,42-21 1,-21 0-16,21 1 0,-21 62 16,-1-20-1,22-43-15,0 42 0,0-41 16,0-1-16,22 0 0,-1-21 15,0 21-15,0-21 0,21 0 16,22 0 0,-43-21-16,0 0 0,0 21 15</inkml:trace>
  <inkml:trace contextRef="#ctx0" brushRef="#br0" timeOffset="-214100.12">10202 7387 0,'-21'-42'16,"21"21"0,0 0-16,0-22 15,42-20 1,-20 42-16,-1-1 0,0 1 15,0 21-15,0-21 0,0 21 16,1 0-16,-1 0 16,-21 21 31,-21-42-1,-1 21-30,1-21-16,0 21 16,0 0-16,0 0 15,-22 0 1,22 21-16,0 0 0,21 0 16,-21 1-16,-21 126 15,42-64 1,-22 43-1,22-63 1,0-43-16,22 0 0,62 43 16,-41-64-1,-1 0-15,-21 0 0,43 0 16,-22 0-16,-21-21 0,127-64 16,-42-42-1,-21 0 1,-64 63-16,0 22 15,0-21-15,0 20 0,1 1 0,-22 0 16,21-64 0,-21 85-16,0-22 15,-21 43 1,-43 64 0,43 42-1,-21 42 1,-1 127-1,43-212 1,0 43 0,0-85-1,0 1-15,21-22 0,64 0 16,-21-43 0,-43 22-1,0 0-15,0 0 0,0 0 0,22-43 16</inkml:trace>
  <inkml:trace contextRef="#ctx0" brushRef="#br0" timeOffset="-213901.23">10710 7176 0,'0'0'0,"21"0"31,1 0-31,20 0 16,0 0-16,1 0 0,84-22 15,-64 1-15,22 0 16,21 0 0,-64 21-16,0 0 15</inkml:trace>
  <inkml:trace contextRef="#ctx0" brushRef="#br0" timeOffset="-213209.63">9144 8700 0,'42'-64'31,"-21"64"-31,1-21 0,-1-21 15,-21 20-15,21 1 16,0 0-16,-21 0 0,0 0 0,-42-22 31,-22 22-31,22 21 16,-64 21-16,64 1 16,21-1-16,-85 85 15,85-1 1,-1 1-1,44-42 1,-1-43-16,0 0 0,42-21 16,43 0-1,-63-21-15,-1 0 0,43-22 16,-64 22-16,21 0 0,43-64 16,-43 1-1,-21 63-15,-21-43 16,-21 64-1,0 21 1,0 43 0,21 42-1,0-22 1,0-20 0,21-43-1,42-21 1,86-21-1,-65-22-15</inkml:trace>
  <inkml:trace contextRef="#ctx0" brushRef="#br0" timeOffset="-212945.78">10033 8488 0,'0'0'0,"0"-42"16,-127 42 15,63 42-16,22-21-15,0 21 16,-22 43-16,43-43 16,0 85-1,21-105-15,0 20 0,0-21 16,42 21-16,-42-20 16,85-22-16,-43 0 15,1 0-15,168-64 16,-126 43-1,42-85 1,-106 85-16</inkml:trace>
  <inkml:trace contextRef="#ctx0" brushRef="#br0" timeOffset="-212721.91">10435 8488 0,'0'0'0,"-63"-21"31,41 21-31,-20 21 16,0 21-16,21 1 15,-1-22-15,1 0 0,21 21 16,-21 85 0,21-42-16,0-64 15,21 0 1,0 0-16,85-21 16,-21 0-1,-43-21-15,-21 21 0,64-42 16,-64 21-16,43-22 15</inkml:trace>
  <inkml:trace contextRef="#ctx0" brushRef="#br0" timeOffset="-212128.25">10774 8551 0,'-21'0'0,"-1"22"0,22-1 31,22-21-15,-1 0-1,0 0-15,21 0 0,-21 0 0,1 0 16,20-21-16,-21 21 16,0-22-16,43-20 15,-43 42-15,-21-42 16,0-1-16,-21 43 16,-64 0-1,-21 43 1,64-1-1,21-21-15,21 0 0,0 43 0,0-43 16,0 0-16,0 0 0,0 22 16,42-1-1,-21-21-15,64-21 16,-64 0-16,21 0 0,64-21 16,64-42-1,-86-1 1,-41 43-16,-22 0 15,0-22-15,-21 22 0,0 0 16,0-21 0,0 63 15,0 42-15,42-20-1,-21 20-15,-21-42 16,0 1-16,0-1 15,0 0-15,-21-21 16,0 21-16,0-21 0,-21 0 16,20 0-16,1 0 15,21-21 1,0 0-16,21 0 0,22-22 16,-22 22-16,0 0 0</inkml:trace>
  <inkml:trace contextRef="#ctx0" brushRef="#br0" timeOffset="-211879.39">11896 8022 0,'0'0'16,"0"-21"-16,0 0 0,0 42 31,-22 0-31,-20 43 16,21-22-16,-21 85 15,-22 0-15,43-63 16,-21 84-1,42-64 1,0-20 0,21-64-16,21 0 15,-21 0 1,43 0-16,-43-42 16,0 20-16,-21 1 0,21 0 15</inkml:trace>
  <inkml:trace contextRef="#ctx0" brushRef="#br0" timeOffset="-211685.5">11578 8403 0,'-21'0'16,"42"0"-16,-63 0 0,21 0 0,63 0 31,21-21-31,-20 21 16,-1 0-16,0-21 0,22 21 15,-22 0-15,1-21 0,147-22 16,-105 43-1,-1-21 1,-62 21-16,-22-21 16</inkml:trace>
  <inkml:trace contextRef="#ctx0" brushRef="#br0" timeOffset="-211005.73">12679 8149 0,'0'-21'15,"0"42"-15,0-63 0,21 21 0,0-22 16,0 43 0,-21 22-16,0 41 15,0-21-15,0 1 0,-42 126 16,21-63-1,0-64-15,-1 85 16,1-84-16,21-1 16,-21 21-1,21-41-15,0-1 16,-21-21 0,21-21-16,0-1 15</inkml:trace>
  <inkml:trace contextRef="#ctx0" brushRef="#br0" timeOffset="-210709.9">12509 8276 0,'0'43'0,"0"-128"0,0 127 0,0-126 0,0-1 15,0-21 1,0 85-16,0-21 0,22 20 16,-1 1-16,0 0 0,42-21 15,-20 21-15,-1 21 0,191 0 31,-191 0-31,64 63 0,-42 1 16,-43-22-16,-21 0 0,-106 191 31,-42-148-15,105-43-16,-105 22 16,85-43-16,42 0 15,-1-21-15,1 21 16,64 0 15,-22-21-31</inkml:trace>
  <inkml:trace contextRef="#ctx0" brushRef="#br0" timeOffset="-210372.09">12890 8551 0,'0'-21'0,"0"0"16,0 0-1,22 21-15,-1 0 0,0-21 16,0 21-16,21 0 16,-20 0-16,-1 0 15,63 42 1,-62-21-16,-22 43 16,0-22-16,0-21 15,-85 64 1,43-85-1,42-21 1,0 0 0,0-1-16,0 1 0,0-21 15,63-43 1,-42 64-16,0-21 16,1 21-16,-1 21 0,42-43 15</inkml:trace>
  <inkml:trace contextRef="#ctx0" brushRef="#br0" timeOffset="-210073.26">13420 8382 0,'0'64'31,"-22"-43"-31,-20 42 16,21 22 0,0-64-1,0 64 1,63-85-1,0 0 1,-21 0-16,64-64 16,-64 64-16,0-21 0,1-42 15,-22 20 1,0 22-16,0 0 0,0-21 16,-22 20-16,1 22 0,-42 0 15,-1 0 1,43 0-16,0 0 15,42 0 1,0 0-16</inkml:trace>
  <inkml:trace contextRef="#ctx0" brushRef="#br0" timeOffset="-209789.39">13928 7811 0,'0'-22'0,"0"44"0,0-65 15,0 64 1,-22 1-16,1-1 16,0 0-16,0 21 0,-21 106 15,20-42 1,1-63-16,21 20 0,-21 22 16,0-43-16,21 0 0,-42 107 15,42-128 1,0 21-1,0 0-15,21-42 32,21-42-17,-21 42-15</inkml:trace>
  <inkml:trace contextRef="#ctx0" brushRef="#br0" timeOffset="-209493.51">13906 8446 0,'0'21'31,"0"0"-31,-21 0 0,0 0 16,21 0-16,-21 64 15,21-64 1,42-21 0,22 0-1,-1-21 1,-42 0-16,1 21 0,-22-85 31,0 43-31,-43 0 16,43 20-16,-21 22 15,-21-21 1,21 21-16,-1 0 16,22-21-1</inkml:trace>
  <inkml:trace contextRef="#ctx0" brushRef="#br0" timeOffset="-209317.61">13652 8234 0,'22'0'31,"-1"0"-31,0 0 16,42 0-16,22 0 15,-64 0-15,22 0 16,62 0 0</inkml:trace>
  <inkml:trace contextRef="#ctx0" brushRef="#br0" timeOffset="-209029.69">14520 8340 0,'-21'0'0,"0"0"0,0 0 15,0 0-15,-1 0 0,-20 0 16,0 0-16,-43 42 16,64-21-16,-43 43 15,64-43-15,0 0 0,0 43 16,0-43-16,0 42 15,43-20 1,-22-22-16,0-21 0,64 0 31,-64 0-31,85 0 16,-64-21-16</inkml:trace>
  <inkml:trace contextRef="#ctx0" brushRef="#br0" timeOffset="-208375.06">14753 8509 0,'0'-21'0,"0"42"0,0-63 16,-21 42 0,0 0-16,0 0 15,-1 0-15,1 21 0,0 0 16,0 21-16,0 1 16,0-22-1,21 0-15,0 0 0,0 0 16,0 1-16,21-22 15,0 0 1,0 0-16,0-22 16,0 1-1,1-21-15,-22 21 0,0 0 16,0-1-16,0 1 16,0 42 15,0 1-31,0 20 15,0 0 1,0-21-16,0 1 31,21-22-31,0 0 0,21 0 32,43-85-17,-64 0-15,21-42 31,-42 85-31,0-106 16,0 21 0,0 0-1,0 106 1,0 84 0,-21 106-1,0-20 1,0-107-16,0 85 15,0 0 1,21-106-16,0 0 0,0 64 16,0-64-1,21-21 1,0 0-16,0 0 0,21-42 16,-20 21-1</inkml:trace>
  <inkml:trace contextRef="#ctx0" brushRef="#br0" timeOffset="-207365.61">16192 7027 0,'0'0'0,"0"-21"0,0 0 15,0 0-15,0 0 16,0 0-16,-21-1 16,0 22-1,-21 22 1,-1 62-1,22-20-15,21-22 0,-42 149 16,-22-1 0,43-126-16,-63 105 15,62-127-15,22-21 0,0 64 16,0-43 0,22-42-1,-22-21 1,0 0-16</inkml:trace>
  <inkml:trace contextRef="#ctx0" brushRef="#br0" timeOffset="-206892.88">15811 7176 0,'0'0'0,"22"-43"0,-1 22 0,-21-21 15,42-22-15,22-20 16,126-22-1,-42 85 1,0 21 0,-63 63-1,-43-42-15,-20 191 16,-86-127 0,-63 42-1,64-85-15,20 0 0,-168 43 16,147-64-1,43-21-15,0 0 16,0 0-16,21 21 47,21 0-31,0 1-16,0 20 0,0-21 15,22 43 1,-22-43-16,0 0 0,21 21 0,-21-21 15,1 1-15,62-1 16,-63-21 0,1 0-16,-1 0 0,21 0 15,-21 0-15,64-64 16,-43 22 0</inkml:trace>
  <inkml:trace contextRef="#ctx0" brushRef="#br0" timeOffset="-206208.27">16595 7662 0,'21'0'16,"-64"22"-16,65-44 0,20 1 15,-42 0-15,21 0 16,0 0 0,0-43-1,1 43 1,-1-21-16,-42 42 31,-1 21-15,22 0-16,-42 21 15,42-20-15,-42 83 16,42-41 0,0-43-1,0 0-15,21-21 0,21 0 16,64 0 0,-64-21-1,1 0-15,41-21 16,-41 20-16,-22 1 0,85-63 31,-85 62-31,-21 1 16,0-21-16,0 21 0,0 0 15,0-1 1,0 1 0,0 42 93,0 1-93,0-1-16,0 0 0,0 0 0,0 0 15,0 22-15,0-1 0,-21 43 16,0-43-16,21 21 0,-22 1 15,-62 296 1,63-212 0,-43 42-1,22 1-15,21-128 0,-1-20 16,22 84 0,0-148-1,22-1 1,-22-20-16,84-127 15,-63 63 1</inkml:trace>
  <inkml:trace contextRef="#ctx0" brushRef="#br0" timeOffset="-205932.41">17039 7938 0,'0'0'16,"0"-43"-16,0-105 16,0 21-16,21 106 15,0-21-15,1 20 0,-1 1 0,85-63 16,-43 62-1,-21 22-15,1 0 16,-22 0-16,21 0 0,-21 0 0,43 85 31,-64 0-31,-42-22 16,-1-20-16,1-22 16,0 0-16,-107 64 15,86-64 1,63 0-1,21-21-15,0-21 16,64-22 0,-43 22-16</inkml:trace>
  <inkml:trace contextRef="#ctx0" brushRef="#br0" timeOffset="-205552.46">17505 7641 0,'0'0'0,"0"-21"16,-21 0-1,21 0-15,0 0 0,0-22 16,21 22-16,42-21 31,-42 42-31,43-21 0,-43 21 16,21 0-16,22 21 0,-43 0 16,21 64-1,-42-22 1,0-21-16,0 1 0,0-22 15,-21 0-15,0 21 16,0-42-16,21-21 31,0 0-31,0 0 16,0 0-16,0-43 16,21 43-16,0 0 0,-21-43 15,21 43-15,64-42 31,-64 63-31,0 0 16,1 21-16,-22 85 31</inkml:trace>
  <inkml:trace contextRef="#ctx0" brushRef="#br0" timeOffset="-204708.29">18013 7684 0,'21'42'16,"0"-42"-1,21 0-15,-147-42 0,126 42 16,85 42-16,-64-42 0,64-64 15,-22 1 1,-41 21 0,-22-1-16,-21 22 0,21 0 15,-21 0-15,0 0 0,-63-1 16,-64 86 0,84-22-1,-20 43 1,42-43-16,21-21 0,21 85 31,21-106-15,-21 0-16,64 0 15,21 0-15,84-106 32,-105 43-17,-64 21-15,21-1 16,-42 22-16,22-21 15,-44 42 1,-20 0 0,42 21-16,0 85 15,0-64 1,0-21-16,42 22 16,-20-22-16,-22 0 0,42 42 15,-42-41 1,-21-22-1,0 0-15,-1 0 0,1 0 0,-63 0 32,20-22-32,85 22 47,0 0-47,1 0 0,-1 0 15,21 0-15,-21 0 0,0 0 16,1 0-16,105 0 15,-22-42 1,1-21 0,-63 20-16,-22 1 0,63-85 15,-62 63-15,20-63 16,-21 85-16,0-127 16,-21 148-16,0-64 15,0 106 1,0 21-1,-21 1-15,0-1 16,-21 106 0,20-105-16,1 62 0,0-41 15,21 63-15,-21-85 0,21-21 16,0 64 0,0-43-1,42-20-15,-21-22 16,1 0-16,-1-22 15,0 1-15,-21 0 16,0 0-16</inkml:trace>
  <inkml:trace contextRef="#ctx0" brushRef="#br0" timeOffset="-204541.38">19050 7451 0,'21'0'31,"0"-21"-31,22 21 0,-1 0 15,-21 0-15,0-22 0,43 1 16,-22 21-16,-21 0 0,85-21 31,21 21-15</inkml:trace>
  <inkml:trace contextRef="#ctx0" brushRef="#br0" timeOffset="-202821.98">19833 7641 0,'0'0'0,"0"21"0,21-21 0,0 0 16,64-21-1,-64 0 1,-21 0-16,0-21 16,0 20-16,0-83 15,-21 83 1,-64 1-1,64 21-15,-106 106 32,106-42-17,-21 20 1,42-20-16,0-43 16,21 0-16,0-21 15,0 0-15,85-21 16,-85 21-1,43-64-15,-1-20 16,-20 20 0,-22-20-1,-21 62 17,-64 86-17,22 63 1,42 0-1,42-85 1,-21-42-16,64 0 16,-64 0-16,85-21 15,-85 0-15,22 0 16,20-43-16,-42 43 16,0-21-16,85-233 15,-63 63 1,-43 127-1,0 22 1,0 42-16,-85 126 47,43 65-31,20-1-16,22-84 15,0-43-15,0 85 16,22-106-16,41 43 15,1-43 1,-43-21-16,21 0 16,43-42-1,-22-22 1,1-42 0,-64 85-16,0 0 0,21 0 0,-21 0 15,21-22-15,-21 64 16,0 1-1,0-1-15,0 0 0,0 106 16,0-42 15,0-43-31,42-21 16,85-42 15,-42-43-15,-21 1-16,-43-1 15,0 1 1,-21 42-16,0 0 0,0 42 47,0 0-47,0 0 0,-21 0 0,21 0 16,-21 1-16,21 41 0,0-42 15,0 0-15,0 1 0,0-1 16,0 0-1,21-21-15,63 0 16,-62 0 0,41-42-16,-63 20 0,21-20 15,-21-21 1,0-22 0,-21 64-16,0 0 0,0-1 15,0 22-15,-1 0 16,-20 0-1,63 0 17,0 0-32,1 0 15,20 0-15,-21 0 0,0 0 0,22 0 16,-1 0-16,0 0 16,1 0-16,-1 0 15,-21 0-15,43 43 16,-64-22-16,0 42 15,0-41 1,0 83 0,0-83-16,0-1 0,-22 21 15,1-42-15,21 21 16,0-42 15,0 0-15,21-21-1,22-1-15,20-41 16,-42 62-16,1-20 16,20-21-16,0 41 0,-21 1 15,43-21-15,-43 21 0,0 0 16,22 21-16,-22 0 16,0 0-16,0 127 15,-21-64 1,0-42-16,0 64 15,0-64-15,0 64 16,21-64-16,43 42 16,-1-63-1,1 0 1,147-105 15,-126 41-15,-43-21-1,1-63 1,-43 106-16</inkml:trace>
  <inkml:trace contextRef="#ctx0" brushRef="#br0" timeOffset="-202592.25">21886 6837 0,'-21'0'16,"0"0"-1,21 21 17,-21 0-1,0-21-16,-22 0-15</inkml:trace>
  <inkml:trace contextRef="#ctx0" brushRef="#br0" timeOffset="-202335.17">20278 7049 0,'0'0'0,"-43"21"0,22-21 0,42 0 15,0 0 1,22 0-16,-1 0 0,64 0 16,-64 0-16,128-21 15,-1 21 1,-106 0-16,86-22 16,-86 22-1,-42 0 1</inkml:trace>
  <inkml:trace contextRef="#ctx0" brushRef="#br0" timeOffset="-201108.58">18076 8594 0,'0'0'0,"0"21"15,21-21 1,1 0 0,-1 0-16,0-21 0,42 0 15,-20-1-15,-1 22 0,149-105 32,-149 62-17,-21 22-15,-21-21 0,0 21 16,-21 21-16,-43 0 15,22 0-15,0 0 0,-170 42 16,85 43 0,106-43-16,21 21 15,0-41-15,0-1 0,85 63 16,-43-62-16,127 62 31,-126-63-31,41 43 0,-41-22 16,-43 22-1,-22-43-15,-20 0 0,-191 21 32,43-42-17,42-42 1,42-21-16,85 41 16,-1-126-1,22 85 1,43 20-1,63 86 1,-85 63 0,0-22-1,-21-41-15,63 62 16,-63-83-16,22 20 0,62 0 16,-63-21-16,1-21 15,20 0-15,0 0 0,22 0 16,-22-21-16,22 21 0,168-148 31,-168 63-15,21-63-1,-64 106-15,42-106 0,-42 0 32,-21 126-17,0 44 1,0-1-16,-42 106 15,21-43 1,-21 107 0,42-149-16,-22 1 0,22 62 15,0-62 1,43-43 0,-22 0-16,21-43 15,-42 1 1</inkml:trace>
  <inkml:trace contextRef="#ctx0" brushRef="#br0" timeOffset="-200961.66">18605 8869 0,'0'0'15,"0"-21"-15,0 0 16,85-1 0,84-20-1,-84 21 1,42 0-1,-85 21-15,22-21 0</inkml:trace>
  <inkml:trace contextRef="#ctx0" brushRef="#br0" timeOffset="-200009.62">19283 8911 0,'21'21'15,"0"-21"1,0 0-1,64-84 1,-64 41 0,-21-20-16,0 42 15,0 0-15,0-1 0,0 1 0,-106-21 32,22 42-32,62 0 15,-20 21-15,21 0 0,0 0 0,0 1 16,-43 126-1,64-42 1,0-64-16,0-21 0,0 0 16,21 0-16,-21 1 0,106-1 15,-21-21 1,-1-43 0,-62 43-16,-1-21 0,42-63 15,-20-43 1,-43 42-1,0 64-15,0 0 0,0-1 16,0 44 15,0-1-31,0 0 0,0 0 0,0 0 16,-22 106 0,22-21-1,0-64 1,64-20-1,-43-22-15,21 0 0,64-43 16,-42 22 0,-43-21-16,42-43 15,-41 43-15,20-149 16,-42 43 0,0 21-1,21 106-15,-21 0 0,0-22 31,0 107-15,0-22-16,-21 64 16,-43 190-1,64-126 1,0-107 0,22-42-16,-1 1 0,0-1 15,42 0 1,43-21-1,21-42-15,-84 42 16,-1-22-16,-21 1 0,64-106 16,-64 64-1,-21-22 1,0 64-16,-42 0 16,-1 84-1,43-20 1,0-22-16,-21 21 0,21 64 15,0-64 1,21-21-16,0 1 16,1-22-16,-1 0 0,0 0 15,85 0 1,-22-43 0,-41 22-16,20-42 0,-63 20 15</inkml:trace>
  <inkml:trace contextRef="#ctx0" brushRef="#br0" timeOffset="-199830.72">19960 8573 0,'0'0'0,"-127"21"16,64-21 0,63 21-1,148-21 1,21-21-1,-105 21-15,41-21 16</inkml:trace>
  <inkml:trace contextRef="#ctx0" brushRef="#br0" timeOffset="-199564.71">21230 8340 0,'0'0'0,"-21"0"0,-21 0 32,42-21-32,21 21 0,21 0 15,64-22 1,-64 22-16,22 0 0,147 0 16,-62 0-1,-65 0 1,-41 0-16,-22 0 0,0 0 15,-21-21 1,-42 21-16,-1-21 16,22 21-16</inkml:trace>
  <inkml:trace contextRef="#ctx0" brushRef="#br0" timeOffset="-199373.82">21802 8255 0,'-64'0'0,"22"0"16,148 0-16,-233 21 0,105 22 16,1 41-1,-42 170 16,42-148-15,21-64-16,-22 1 0,1 20 16,0-20-16,21-22 0,0 63 15,21-62 1,43-22 0,-43 0-16,0 0 0,64-22 15</inkml:trace>
  <inkml:trace contextRef="#ctx0" brushRef="#br0" timeOffset="-199028.01">21780 8848 0,'0'0'0,"0"-21"0,0-64 31,43 21-15,20 22 0,43 21-1,63 21 1,-105 42-1,-43 1-15,0-1 16,-21 0-16,-21 106 16,-21-84-1,21-64 1,-1 0-16,1 0 16,21-42-1,0 20-15,0-20 16,0 21-16,21-21 0,43-85 15,-1 42 1,1 21 0,-43 64-16,0-21 15,43 21 1,-1 0-16</inkml:trace>
  <inkml:trace contextRef="#ctx0" brushRef="#br0" timeOffset="-198161.61">22881 8742 0,'0'0'0,"21"0"0,43 0 16,-22-64-1,-21 22 1,-21-85 15,0 106-31,-21 0 0,0 21 16,-64 42-1,64-21-15,0 0 0,-127 128 32,127-86-32,-1-42 0,22 43 15,0-43-15,127 21 32,-21-42-17,-85 0-15,43-21 16,21-42-1,-64 41-15,42-83 16,-63 83-16,0-20 16,0 0-1,21 63 1,-21 0 0,22 0-16,-22 22 0,0-22 15,0 0-15,21 0 0,0 43 16,-21-43-16,21 0 0,0 0 0,22 0 15,-1 0 1,-21-21-16,21-21 16,-42 0-16,22 21 15,41-106 1,1-42 0,-43 85-16,0 41 15,0-20-15,-21 0 16,0 63-1,0 21 1,0-21-16,-21 22 0,21-1 16,-21-21-16,21 0 0,-43 43 15,43-1 1,0-41 0,-21-22-16,21-22 15,0 1 1,0 0-16,0 0 0,43-21 15,-43 20-15,42 1 16,-21-21-16,0 21 0,0 0 0,191-128 31,-127 149-15,-85 43 0,0 84-1,-43-43 1,22-20-1,-21 21 1,63-85 15,0 0-31,0-22 16,22 22-16</inkml:trace>
  <inkml:trace contextRef="#ctx0" brushRef="#br0" timeOffset="-197809.67">24426 8467 0,'21'-43'31,"-42"43"-31,0 0 0,0 0 0,0 0 16,0 0-16,-22 0 0,22 22 16,0-1-16,0 0 0,21 0 15,0 21 1,21-20-16,0-1 15,21 0-15,-20-21 16,-1 21-16,63 21 16,-62-42-1,-22 22-15,-22-1 16,1-21 0,0 0-16,-21 21 0,-1-21 15,22 0-15,-21 21 0,21-21 16,0 0-16,-1 21 15,44-21 17,-1 0-32,0 0 0</inkml:trace>
  <inkml:trace contextRef="#ctx0" brushRef="#br0" timeOffset="-197216.52">24807 8446 0,'0'0'0,"21"-22"0,-21 1 16,0 0-16,22 0 0,-1-21 16,0 20-16,21-41 15,-21 42-15,1 21 0,20-64 32,-21 43-32,-21 42 15,0 0 1,-21-21-16,0 43 0,-22 84 15,1 0 1,21-85-16,0 22 16,0-22-16,-1 21 0,22 1 15,-63 211 1,-1-63-16,43-149 16,0 1-16,-21 42 0,42-43 15,0 128 1,21-86-1,0-83-15,43-1 16,20-21 0,-63 0-16,22 0 0,41-64 15,1-63 1,-43 85-16,22-149 16,-64 128-16,0-64 15,0 63-15,0 22 0,-85-148 16,-21 84-1,85 106-15,0-43 16,0 43-16,21-21 31,21 21-31,43-21 16,-1-21 0,-21 42-16,-20-21 0,20 21 15,64-64 1,-22 22-1,-20 21-15</inkml:trace>
  <inkml:trace contextRef="#ctx0" brushRef="#br0" timeOffset="-196618.45">25485 8488 0,'0'0'0,"-22"0"16,1 0 0,42 0 15,1 0-31,-1 0 0,21 0 0,-21-21 15,0 21-15,43-43 16,-43 1 0,-21 21-1,-21 21 1,0 0-16,0 0 0,-1 21 16,1 21-16,0 22 15,21-43-15,0 0 16,0 22-1,42-22 1,-20-21-16,-1 21 0,0-21 16,0 0-16,0 0 0,22 0 15,-1-21 1,-21 0-16,0-22 16,-21 22-16,21 0 0,1 0 0,41-43 15,1 1 1,20 42-1,-41 21-15,-22 0 0,63 21 16,1 21 0,-85 22-1,0-43-15,0 0 0,0 42 32,0-41-32,-21-1 15,-21 0-15,42-42 31,0 0-15,0-1-16,21 1 0,0 21 16,21-63-1,-42 42-15,21-1 0,64-83 16,-85 41 0,0 43-16,0-21 15</inkml:trace>
  <inkml:trace contextRef="#ctx0" brushRef="#br0" timeOffset="-164703.02">995 10287 0,'-21'-21'16,"-1"21"-1,1 0-15,0 0 16,0 0-16,0 0 0,-22 0 0,1 0 16,0 0-16,21 0 15,-22 0-15,-20 0 16,20 0-1,65 0 17,20 0-32,85 0 15,42 0 1,149 0 0,-64 0-1,-43 0 1,-105 0-1,-63 0-15,-1 0 0,64 0 16,-85-21 0,0 21-1,-21-21-15,0-1 16,0 1-16,-21 21 16,-21-21-16,-22 0 15,22 21-15,21 0 0,-43-42 16,1 42-1,41 0 1,1 0-16,42 0 47,1 0-47,-1 0 0,0 0 16,21 0-16,22 0 15,-43 0-15,0 0 0,85 0 16,-85 21-1,-21 42 1,0-42-16,-21 1 0,0 20 16,-22-21-16,22 0 0,-63 85 15,-1-42 1,21 20 15,64-105 0,0-42-15</inkml:trace>
  <inkml:trace contextRef="#ctx0" brushRef="#br0" timeOffset="-162652.83">3027 9821 0,'0'22'0,"0"20"15,0-21-15,21-21 16,42 0 0,-41 0-16,62-42 15,-63 21 1,43-43-16,-22 43 0,-21 0 15,43-43-15,-43 43 0,0 0 16,-42-64 0,-64 64-1,43 21-15,-21 0 16,-128 106 15,149-64-31,-1 43 16,43 0-16,64 63 31,-43-127-31,64 64 16,-64-64-16,42 63 15,-63-62-15,0 83 16,-42-41 0,21-43-16,-106 64 15,85-64-15,-128-21 31,64-42-31,1-43 16,83 64-16,-20-22 16,-64-62-1,43-1 1,63 85-16,-21-1 16,21 1-16,0 0 0,42-21 15,21 42 1,22 21-1,-43 0-15,-20 21 0,62 43 16,1 21 0,-22 0-1,-41-64-15,-1 0 0,63 43 32,1-85-32,42 0 15,-85-21-15,1 0 16,105-85-1,-21 21-15,-42 1 16,-64 62 0,21-83-1,-42 126 17,0 0-17,0 0-15,0 0 0,0 85 31,0-21-31,42-22 16,1-20 0,84-43-1,-43-43 1,-41 1 0,-22 21-16,0-22 0,21 1 15,-42 21-15,0-21 0,0-22 31,-42-63-31,-21 64 16,41 63-16,-20-22 16,-43 22-1,22 22 1,42-22-16,-43 84 16,64-63-16,0 106 15,21-21 1,22-42-1,-22-43-15,0 0 0,148 43 16,-63-64 0,-63 0-1,20 0-15,-21-22 0,1 1 0,168-85 32,-126 43-32,-43-1 15,-42 43-15,0 0 16,-84-64-1,-1 85 1,0 22 0,1 126 15,84-85-31,0 1 16,106-1-1,-43-63 1,22 0-1,-43-21-15,0 0 0,64-64 16,-63 43 0,-22 0-1,-21 20-15,0 1 0,-21 21 47,-1 43-47,22-22 16,0 63-1,0-62-15,43-1 16,-22 0-16,0-21 16,106-21-1,-42-22 1,-1-20-16,-84 42 16,22-22-1,-22 22 1,-22 42-1,22 1 1,0-1-16,0 0 0,0 21 0,-21 1 16,21-1-16,-21 43 15,21-22-15,0-21 0,-63 276 16,41-128 0,1-63-1,21-63-15,-21-1 16,21 107-1,0-86 1,0-62-16,0-44 16,0 1-16,0-21 15,42-85 1,-20-42-16</inkml:trace>
  <inkml:trace contextRef="#ctx0" brushRef="#br0" timeOffset="-162397.55">5101 10224 0,'0'0'0,"21"-22"16,-21-41-16,64 21 15,-22 20 1,64 1 0,-64 21-16,43 64 31,-64-43-31,-21 42 15,-42 1-15,21-22 0,-43 22 16,43-43-16,-21 21 16,20-21-16,-83 43 15,62-22-15,22-42 16,0 0-16</inkml:trace>
  <inkml:trace contextRef="#ctx0" brushRef="#br0" timeOffset="-156845.7">7239 9948 0,'0'-21'188,"0"0"-157,21 21-15,-21-21-16,0 0 0,0 0 15,0-1 1,21 1-16,-21 0 0,0 0 16,0 0-16,0 0 15,0-1-15,0 1 16,0 0-16,0 0 15,-21 42 17,21 0-32,0 0 15,0 1-15,-21-1 0,0 21 0,21 0 16,-21 22-16,-1 63 16,22-106-16,-21 21 15,21-20-15,0 20 0,0-21 0,0 43 31,0-22-15,0-63 31,0 0-16,0-1-31,0 1 16,21 0-16,-21 0 0,22 0 15,-22 0 1,42-64-16,-21 21 16,0 43-1,0 0-15,1 21 16,-1 0 0,-21 42-1,0-20-15,21-1 0,-21 0 16,21 64-1,21 20 1,-20-62-16,41-1 16,-42-42-1,0 0-15,64 0 16,42-63 0,-42-22-1,42-63 1,-106 105-16,21-41 15,-21-64 1,-21 126-16,0-62 16,0 63-16,0-1 0,0 1 15,0 42 1,-21 43 0,21-22-16,0 1 15,-21 105 1,21-106-16,-21 106 0,21-63 15,0-64-15,42 106 32,43-106-17,-64-21-15,0 0 0,0 0 16,106-63 0,-63-1-1,-43 22-15,21 0 16,-20-1-16,-1 22 0,0-106 15,-21 64 1,-21 63 0,0 0-16,-1 0 0,-41 63 15,42 1 1,21-43-16,0 42 16,0-20-16,0 84 31,21-85-31,0-21 0,0-21 15,22 21-15,-22-21 16,21 0-16,85-42 16,0 0-1,-63-1-15,-22 1 16,-21 21-16,64-149 16,-43 43-1,-42 22 1,0 62-16,0 1 0,0-64 15,0 85-15,0 42 32,0 21-32,0-20 0,-21 168 15,0-84 1,21-64-16,-21 1 16,21-1-16,-22 0 0,22 1 0,-42 84 31,42-106-31,-21 0 15,21-42 17,0 0-32,0-1 15,0-20-15,21 21 0,0-21 16,64-64 0,-64 85-16,64-43 15,-1 43 1,-62 21-16,83 0 15,-83 21-15,-1 0 0,63 106 32,-84-42-17,0-43-15,-63 22 16,-22-1-16,43-42 16,-64-63 15,85 0-16,0-22 1,-22 22-16,43 21 16,0 42 15,0 21-15,43 22-1,-22-22 1,21-21-1,-21-21-15,22 0 16,-22 0-16,0 0 0,0 0 0,64-21 16,0 0-1,-43 0-15,106-43 16,-106 22-16,1 21 0,126-85 31,-127 42-31,-42 22 16,0 21-16,-21 21 15,-42 21 1,-1 0 0,43 43-16,21-43 0,0 0 15,21 43 1,22-22 0,-43-21-16,63 21 15,-42-42-15,0 22 0,1-1 16,-44-21 15,1 0-31,0 0 0,-64-21 16,43-1-1,21 22-15,0 0 16,21-21-16,0 42 31,0 1-15,0-1-16,21 0 15,64 21 1,42-21 0,-22-21-1,22-42 1,-21 0-16,-63 21 16,-22-1-16,63-83 15,-62 41 1,-22-42-1,0 85-15,0 0 0,0 0 16,-43 42 0,22 64-1,0-1 1,21-41 0,0-1-16,0-21 0,0 43 15,21-43 1,0 0-16,0-21 15,22 0-15,-22 0 16,106-21 0,-21-43-1,-64 43-15,0-21 0,-20 21 16,-1-1-16,0-41 16,-21-1-1,-21 43-15,0 21 0,-1 0 16,1 0-16,0 64 15,21-1 1,0 1 0,0-22-1,21-21-15,-21 0 0,43 43 16,20-43 0,1-21-1,63-63 16,-106 41-31,63-41 16,1-43 0,-43 64-1,-42-1 17,0 86-17,0-1-15,0 22 16,0 20-1,0-41 1,22-22 0,-1-21-16,85 0 15,-85 0 1,42-21-16,-20-43 16,-22 64-16,21-106 31,-21 64-31,-21 21 0,0 0 15,0-1-15,0 44 32,0-1-17,0 42-15,0-42 0,0 1 16,0 41 0,0 1-1,0-43-15,21 0 0,1-21 16,-1 0-16,42 0 15,1 0 1,-22-42 0,-21 20-16,0 1 0,22-85 15,-43 85-15,0-21 16,21 21 0,-21 0-16,0 42 15,0 0 1,-21 42-16,21-20 15,0-22-15,0 0 16,0 64 0,63-22-16,-42-63 15,1 0-15,-1 0 16,0 0-16,64-21 16,-43 0-1,-21 0-15,0 0 0,-21-1 0,43-20 16,-22 0-16,21-22 15,-21 43-15,0-21 16,1 42 0,-1 0-16,-21 21 31,0 0-15,21-21 15,-21-21-16,0 0 1,0 0-16,0-1 16,-21 22-1,0 0-15,-1 0 32,22 22-32,-21-1 0,0 42 15,0-42 1,21 1-16,-21-1 0,21 21 0,0 43 15,0-43-15,0 22 16,63-22 0,1-21-1,-22-21-15,0 0 0,128 0 16,-64-63 0,-85 41-16,21 1 15,0-21-15,-20 21 0,-1-85 31,-21 64-31,0 20 16,-21 22 0,-1 22-1,1-1-15,0 63 16,21-62-16,0 62 16,21-20-1,0-43 1,191-21 15,-64-42-15,-42-22-1,21-84 1,-127 84 0,0 43-16,0 0 0,-21 21 31,0 0-31,-22 21 0,22 64 15,0 0 1,0-43-16,21-21 16,-21 21-16,0 43 15,-22-21 1,22-43-16,21 0 0,-21 0 0,0-21 16,0 0-1,-1 0-15,1-21 16,21-43-1,0 43-15,0-21 0</inkml:trace>
  <inkml:trace contextRef="#ctx0" brushRef="#br0" timeOffset="-156645.52">12636 9652 0,'0'0'0,"-42"-21"0,21 21 0,0 0 0,0-21 15,-22 0 1,1 21-16,21 0 47,0 0-47,-1 0 16,1 21-16</inkml:trace>
  <inkml:trace contextRef="#ctx0" brushRef="#br0" timeOffset="-155832.05">3260 11557 0,'0'0'0,"0"-21"0,-22-106 31,22 42-15,0 22-1,-21 63-15,0 21 16,21 0-16,-21 0 0,0 22 16,0 20-16,-22 22 15,-41 84 1,62-105-16,1-22 0,-85 148 31,85-147-31,21-64 31,0-22-31,85-126 32,-43 63-17,-21 43-15,64-107 0,-43 86 16,-20 62-16,62 1 31,-63 127-31,1-21 16,-22-43-16,0 0 15,21 128 1,-21-86 0,0-62-16,21-1 0,-21 21 15,0-21-15,0 0 16,-42-21-1,20 0-15,-83 0 16,62 0-16</inkml:trace>
  <inkml:trace contextRef="#ctx0" brushRef="#br0" timeOffset="-155464.75">2773 11875 0,'0'0'16,"-21"-22"-16,42 1 16,0 21-16,64-21 31,63 0-31,21-21 15,-105 20-15,20 1 16,-20 0-16,20 0 0,-20 0 16,232-106-1,-253 84-15,20 1 16,-21-21 0,-42 41 15,0 86-31,0-1 15,0-20-15,0 20 16,0-20-16,0-1 0,-42 127 31,21-84-31,21-43 16,0-21 0,0-42 15,42-42-16,-42-22-15,21 64 0</inkml:trace>
  <inkml:trace contextRef="#ctx0" brushRef="#br0" timeOffset="-155240.89">4043 11430 0,'0'-21'0,"0"42"0,42-106 16,0 64-16,-20 0 15,-1 21-15,85-21 16,-43 63-1,-42 64 1,-63-21 0,21-64-16,-64 85 15,22-43 1,41-42-16,22 1 16,-21-22-16,42 0 31,1-22-31</inkml:trace>
  <inkml:trace contextRef="#ctx0" brushRef="#br0" timeOffset="-154998.02">4826 11303 0,'0'0'0,"21"0"0,-21 21 15,0 22 1,0-22-16,0 0 0,-21 148 15,-21-84 1,20 21 0,1-64-1,0-21-15,21 0 16,0-42 15,0 0-31</inkml:trace>
  <inkml:trace contextRef="#ctx0" brushRef="#br0" timeOffset="-154785.73">4487 11790 0,'0'21'0,"0"-42"0,0 63 0,0-21 16,0 1-16,0-1 15,21 0-15,128-21 16,-22 0-1,-22-21 1,107-64 0,-148 22-1,-43 41-15,-21 1 16,0-21-16</inkml:trace>
  <inkml:trace contextRef="#ctx0" brushRef="#br0" timeOffset="-154582.85">4720 11261 0,'0'0'0,"0"-21"0,0-1 16,0 1-1,21 0-15,0 21 0,1-21 0,20 21 16,-21-21-16,21 21 0,22-43 16,63 22-1,-21 0 1,-85 21-16,21-21 15,-21 21-15</inkml:trace>
  <inkml:trace contextRef="#ctx0" brushRef="#br0" timeOffset="-153992.98">6773 11621 0,'0'0'15,"0"-22"-15,0 1 0,0-21 16,21 21-16,-21 0 0,0-1 15,0 1-15,0-21 0,0-85 16,-21 85-16,-21-1 16,21 22-16,-22 0 15,22 0-15,-21 21 0,-106 42 16,127-21-16,-64 43 16,0 42-1,64-64-15,0 0 16,21 1-16,0-22 0,0 21 0,0-21 15,21 64 1,21-64 0,1-21-16,20 0 15,43-63-15,-85 41 16,64-83 0,-43 20-1,-21 43 1,1 42-16,20 42 15,0 106 1,-21-84 0,1-22-16,-22-21 0,42 43 15,-21-43-15,21 0 16,-20-21-16,20 21 0,0-21 16,1 0-16,-22 0 0,63-42 31,-62 21-31</inkml:trace>
  <inkml:trace contextRef="#ctx0" brushRef="#br0" timeOffset="-153633.08">7260 11494 0,'0'-22'0,"0"44"15,0-65-15,0 1 16,0 0-16,21 20 16,0 22-16,1 0 0,41-21 15,85 42 1,-63 85-1,-64-42 1,-63 105 15,21-148-31,-1 0 16,1-21-16,21-21 31,0-21-31,0 21 16,21-43-16,1 22 0,-22 21 15,21-22-15,0 1 0,0 21 16,64-106 0,-22 127-1,-42 0-15,1 0 0,-1 0 0,-21 21 16,21 0-16,-21 85 16,0-85-16</inkml:trace>
  <inkml:trace contextRef="#ctx0" brushRef="#br0" timeOffset="-153380.22">7895 11557 0,'21'42'16,"22"-20"-1,-107-86-15,170 128 16,-64-64-16,-21 0 0,22-43 16,20 22-1,-42 0-15,1 0 0,-1 0 0,-21-85 16,0 63 0,-21 22-1,-1 21-15,1 21 0,-85 64 31,85-64-31,0 64 0,21 0 16,0-64-16,0 0 16,64 42-1,-1-63 1,1 0-16,-43 0 16,0 0-16,127-63 15</inkml:trace>
  <inkml:trace contextRef="#ctx0" brushRef="#br0" timeOffset="-152228.85">9588 11621 0,'-21'21'0,"42"-42"0,-63 42 0,63-42 47,0-1-47,22 1 0,-22 0 0,21 21 15,-21-42-15,22 21 0,-1-1 16,0 1-16,43-85 16,-85 64-16,0-21 15,0 41 1,-21 22-16,0 0 0,-64 22 16,64 62-1,0-41 1,21 20-16,0-21 0,0-20 15,0 83 1,0-62-16,21-43 0,0 21 16,0-21-16,0 0 15,22 0 1,20-64 0,-20 22-16,-22 21 15,0-21-15,85-85 16,0 42-1,-85 64-15,42 21 16,-42 0-16,1 0 0,41 63 16,-63 43-1,0-42 1,-106 63 15,106-149 0,21 1-15,106-148 0,-105 105-1,20 1 1,-21 42-16,-21 0 16,0 63-1,-21 0 1,21-21-16,-42 128 15,42-86 1,0-21 0,21-20-16,0-22 0,0 0 0,85 21 15,-21-42 1,-43 21-16,21-43 16,-20 22-16,-1 0 0,64-64 31,-64 1-31,-42 62 0,0 1 15,0-21-15,21 21 0,-21-43 32,0 85-17,0 43-15,0-43 16,-21 21-16,0 85 16,0 85-1,21-43 1,0-105-16,0-1 0,0 191 15,0-84 1,0-128-16,0 85 16,0-63-1,0-43-15,21-42 32,-21-1-32,21 1 0,-21 0 0,21-21 15,-21-1-15,22 1 0,-1 0 16,-21-22-16</inkml:trace>
  <inkml:trace contextRef="#ctx0" brushRef="#br0" timeOffset="-151965.02">11197 11621 0,'0'-106'15,"0"487"-15,0-656 0,0 126 0,0 107 0,0 21 0,0-21 16,21 20-16,64-83 16,21 41-1,-22 64 1,22 42 15,-106 43-31,-21 0 16,-21-64-1,21 0-15,-1 0 0,-20 0 0,-43 43 16,22-22 0,42-21-1,42-21 1,42-21-16,1-21 15</inkml:trace>
  <inkml:trace contextRef="#ctx0" brushRef="#br0" timeOffset="-151013.91">11938 11282 0,'0'0'0,"-21"-21"31,0 21-31,-43 21 16,1 42-1,41-41-15,-41 105 16,63-64 0,0-21-1,0-20-15,21-22 0,43 21 16,-1-21 0,43-21-1,-85-1-15,21 1 0,-20 0 16,41-64-1,-42-20-15,-21 20 16,-21 43 0,-42-1-16,41 43 0,1 0 15,0 0-15,-85 21 16,43 43 0,42 21-1,63-22 1,127-42-1,-42-21 1,21-42 0,-84 21-16,-22 0 0,64-43 15,-21 22 1,-85 63 15,0 21-31,-21 1 16,-1-22-16,22 0 15,0 0-15,0 0 0,0 0 0,0 64 32,0-64-32,-21-42 62,0 0-62,0 0 16,0 21-1,0 0-15,21 21 32,0 0-17,21-21-15,0 21 0,0-21 0,21 0 16,43 0 0,-64 0-16,0 0 0,22 0 15,-22 0-15,21 0 16,106-63-1,-21-43 1,-63 21-16,-64 22 16,0 42-1,-42 21 1,-22 63 0,43-42-16,21 0 15,-21 85 1,21-42-1,42-22 1,-21-42-16,43 21 16,20-21-1,-62 0-15,-1 0 0,21 0 16,0-21-16,1 21 0,20-21 16</inkml:trace>
  <inkml:trace contextRef="#ctx0" brushRef="#br0" timeOffset="-150524.2">13737 11240 0,'0'-22'0,"0"44"0,0-65 0,0 22 16,0 0-16,-21-21 15,-64 20 1,22 44 0,42-1-16,-1 0 0,1 0 15,0 21-15,-21 43 16,42 0-1,0-43-15,0-21 0,0 22 16,0-22-16,0 0 16,42-21-16,22 0 15,-22 0 1,-21 0-16,0-21 0,43-64 16,-1-21-1,-42 43-15,22-85 16,-43 84-16,21 22 15,-21-149 1,0 149-16,0 21 0,0 42 31,0 0-31,0 0 0,-21 43 16,0 20 0,21-41-16,0 84 0,0-64 15,0-20-15,42 20 0,-42-21 16,21-20-16,85 62 15,-43-63 1,-41-21-16,62 0 16,-41 0-16,20-42 15,-42 21-15,0-43 16</inkml:trace>
  <inkml:trace contextRef="#ctx0" brushRef="#br0" timeOffset="-149971.77">5228 12700 0,'0'0'0,"-21"-21"0,0 0 0,21 0 16,0-1-16,-21 22 16,21-21-16,0 42 15,21 1 1,0-1-16,-21 21 0,42 64 15,1 42 1,-43-106-16,21 22 0,-21-22 16,21 1-16,-21-1 0,21 85 15,0-64 1,22-63 0,-22 0-16,63-42 15,-41 0 1,-1 21-16,-21-22 0</inkml:trace>
  <inkml:trace contextRef="#ctx0" brushRef="#br0" timeOffset="-149745.89">5884 12700 0,'21'-21'15,"-42"42"-15,42-84 0,-21 41 16,22 1-16,-44 21 16,1 0-16,-42 64 15,-22-1 1,-42 85-1,106-105-15,-21-1 0,20 0 0,-41 85 16,63-42 0,0-43-1,0-20-15,42-22 16,-21 0-16,64-22 16,-43 1-1,-20 0-15,20 21 0,-21-21 16</inkml:trace>
  <inkml:trace contextRef="#ctx0" brushRef="#br0" timeOffset="-149514.03">6138 12912 0,'0'0'15,"21"0"-15,22-21 16,-43 63-16,0-21 16,0 0-16,0 0 0,0 22 15,-43 41 1,22-20-1,21-43-15,0 0 0,0 0 32,0-42-1,0 0-31,0 0 16,0 0-16,21 0 0,-21-22 0</inkml:trace>
  <inkml:trace contextRef="#ctx0" brushRef="#br0" timeOffset="-149330.14">6308 12658 0,'0'-21'0,"0"42"0,21-64 16,-21 22 15,21 21 16,-21 21-47,21-21 0,0 22 15,-21-1-15,21 0 16,1-21-16,-1 21 0</inkml:trace>
  <inkml:trace contextRef="#ctx0" brushRef="#br0" timeOffset="-148816.74">7133 13018 0,'0'0'15,"21"-22"-15,0 22 0,-21-21 0,22 0 16,-1 0-16,-21 0 16,21-127-1,-63 84 1,-1 64 0,-20 0-1,-64 169 1,84-20-1,43-65 1,0-20 0,43-43-1,41-42 1,-41-22 0,-1 22-16,-21 0 15,0 0-15,1-21 0,20 20 0,43-147 31,-85 148-31,21-64 16,-21 106 0,0 22-1,0 20 1,0 43-16,0-85 0,21 22 16,-21-22-16,21 42 15,0-20 1,22-22-16,-43 0 15,21-21-15,63 0 16,-20-42 0,-22 42-16</inkml:trace>
  <inkml:trace contextRef="#ctx0" brushRef="#br0" timeOffset="-148485.92">8742 12954 0,'0'0'0,"0"21"31,21-21-31,0 0 16,0 0-16,0 0 15,1-21-15,41 0 16,-63-21-1,0 20-15,-42 1 16,21 21 0,-22 0-16,1 0 15,21 43 1,21-22-16,0 0 0,0 42 16,21-63-1,0 0 1,0 0-16</inkml:trace>
  <inkml:trace contextRef="#ctx0" brushRef="#br0" timeOffset="-147738.35">10223 12552 0,'0'0'0,"0"-21"0,0 0 16,0-1-16,-21 22 0,0 0 16,0 0-16,-21 85 15,20-21 1,1-22-16,0 43 16,-64 126-1,64-190-15,21 43 16,0-22-1,-21-21 1,21-42 0,21 0-16,0 0 15,1-21-15,-1 20 0,85-126 16,-85 106 0,42 21-1,-63 42-15,43 42 16,-43 43-1,0-85-15,0 43 16,21-43-16,-21 0 0,63 43 31,-20-64-31,-22 0 0,0 0 16,21 0-16,-21 0 16,1-21-16,62-43 15,22-84 1,-106 63-1,21 43-15,-21 0 0,0-1 0,0-84 16,0 85 0,0 21-16,0 0 0,0-1 15,0 1-15,0 42 32,0 1-32,0-1 15,0 0-15,0 0 16,21 0-16</inkml:trace>
  <inkml:trace contextRef="#ctx0" brushRef="#br0" timeOffset="-147344.99">11409 12594 0,'-64'-21'15,"43"21"1,-21 0-16,-1 0 0,22 0 0,-21 21 15,21-21-15,-22 21 0,22-21 16,-21 22-16,21-1 0,21 0 16,0 0-16,0 0 0,21 64 15,21-64 1,1 0-16,62 22 16,-62-22-16,-1-21 0,85 42 15,-106 0 1,-21-20-1,0-1-15,-21 0 16,0-21-16,-64 21 16,-42 0-16,21-21 15,85 0 1,-21 0-16,0 0 16,42-21-1,21 0 1,0 21-16,0-21 0,85-22 15</inkml:trace>
  <inkml:trace contextRef="#ctx0" brushRef="#br0" timeOffset="-147078.14">11959 12531 0,'-21'42'15,"21"-21"1,-21 0-16,0 1 0,21-1 16,-22 0-16,-20 106 15,21-85-15,0 43 16,21-22 0,0-20-1,63-22 1,-20-63 15</inkml:trace>
  <inkml:trace contextRef="#ctx0" brushRef="#br0" timeOffset="-146770.33">11874 12658 0,'-21'-43'0,"42"86"0,-42-107 0,0 43 15,21-21-15,0 21 16,0-1-16,21 22 0,0-21 0,64 21 31,42 0-31,-85 0 16,85 21-16,-84 1 0,-1-1 15,-21 63 1,-21-41 0,0-1-16,-63 43 0,20-43 15,1-21-15,-64 64 16,64-64-16,-43 43 15,22-43 1,42-21-16,21 21 0,-22-21 16,44 0 15,-1 0-31,0-21 0,21 0 0,-21 21 16</inkml:trace>
  <inkml:trace contextRef="#ctx0" brushRef="#br0" timeOffset="-146453.49">12869 12467 0,'0'0'15,"-21"21"17,0 1-32,0-1 15,-22 63-15,22-41 16,0-22-16,0 106 15,0-64 1,21-41-16,0-1 0,21 42 16,0-42-16,0 1 0,127-1 15,-63 0 1,-43-21-16,85 0 16,-84 0-16,-22-21 0,42 0 15,-20-1 1,-43 1-16,0 0 31</inkml:trace>
  <inkml:trace contextRef="#ctx0" brushRef="#br0" timeOffset="-146337.55">13420 13018 0</inkml:trace>
  <inkml:trace contextRef="#ctx0" brushRef="#br0" timeOffset="-91069.15">17716 10986 0,'0'0'0,"0"-22"0,-21 22 16</inkml:trace>
  <inkml:trace contextRef="#ctx0" brushRef="#br0" timeOffset="-90440.54">15452 10224 0,'0'0'0,"21"-22"0,-21 1 16,42-21-1,-21 21-15,-21 0 0,21 42 31,-21 0-31,0 0 16,0 85-16,0-64 16,0 1-16,0-1 0,0 0 15,-42 149 1,21-149-16,-21 43 0,20-64 16,1 21-1,0-21-15,21 1 0,0-1 31,0-42-31,0-43 16,0 22-16</inkml:trace>
  <inkml:trace contextRef="#ctx0" brushRef="#br0" timeOffset="-89725.72">15430 10541 0,'22'-63'16,"-22"20"-16,0-147 16,-22 486-16,65-635 0,-22 297 0,0-43 15,0 64-15,0-21 16,22 0-16,-22 20 0,0 22 15,85 0 1,21 43 0,-42 41-16,-64-62 0,-21-1 15,-64 106 1,-63-21 0,-21-43-1,106-42-15,-106 0 16,126-21-1,22-21 1,22 21 0,-1 0-16,0 0 0,42 43 15,-41-22-15,20 42 16,-21-42-16,0 22 0,43 126 31,-43-127-31,42 1 16,86-22 15,-65-42-31,43-43 16,-84 43-1,-1 0-15,43-106 16,-85 63 0,0 43-16,0-21 15,-22 21-15,1 21 0,-85 42 16,43 22-1,42-43-15,0 0 0,-1 42 16,22-41-16,0 20 0,22 21 31,105-41-15,0-22-16,-85-22 16,127-62-1,-84-1 1,-43 43-1,-21 42-15,1 42 32,-22 22-17,0-1-15,-22-63 0,22 21 16,-42 43 0,42-85 30,21-1-46</inkml:trace>
  <inkml:trace contextRef="#ctx0" brushRef="#br0" timeOffset="-89503.53">16997 10393 0,'0'0'0,"21"-64"0,21-105 16,-42 148-16,0-21 16,0 63-1,0 0-15,0 21 16,-21 85-1,-21-21-15,21-64 0,-22 128 16,43-128 0,-21 0-16,21 64 15,21-63 1,0-43 0,1 0-16,-1-43 15</inkml:trace>
  <inkml:trace contextRef="#ctx0" brushRef="#br0" timeOffset="-89364.61">16827 10583 0,'0'-21'0,"0"42"0,0-63 0,0 21 16,43-21-1,-22 42-15,64-22 16,-43 22-16,0-21 16,128-21-1,-128 42-15,64-21 16</inkml:trace>
  <inkml:trace contextRef="#ctx0" brushRef="#br0" timeOffset="-88002.39">18859 10245 0,'0'0'16,"0"-43"-16,0 22 0,0 0 0,0 0 0,0 0 15,0 42 1,-21 0-1,21 21-15,-21 64 16,-21 0-16,21-42 16,-22 126-16,22-148 15,0 1-15,21 84 16,0-106 0,21-21-1,0-21-15,0 0 0,1-22 16,41-63-1,-21-21 1,-20 64-16,-22 42 0,42-64 31,-21 127-15,0 43 0,-21-43-16,43 149 15,41-85 1,-41-64-1,147-21 1,-84-84 0,-21 20-1,-22-20-15,-42 21 16,85-191 0,-85 63-1,-21 128-15,0-43 16,0 64-16,0 0 0,0 0 15,-42 63 1,42-21-16,-21 64 16,21-21-16,-21-22 0,21 21 0,0 170 15,0-148 1,63 0 0,-42-64-16,22 0 0,62 0 15,-41-21 1,21-42-1,-43 21-15,-21-1 0,64-126 32,-64 106-32,-21 0 0,0-1 15,0-41-15,0 62 16,-21 22-16,-43 43 16,22 41-1,0 22 1,42 21-1,0-106-15,63 43 16,43-64 0,-64 0-16,1 0 0,168-21 15,-84-64 1,-21-42 0,-85 85-16,0-191 31,-21 85-31,0 42 15,-21 106 1,-21 0 0,21 85-1,0 63-15,21-106 0,0 22 16,0 147 0,0-126-1,0-22 1,21-84 15,0 0-15,0-21-16,21 21 0,-20-22 15,41-20-15,64-22 16,-85 85-16,85 0 16,-105 0-16,20 42 15,-42-20-15,0-1 0,-64 106 31,1-85-31,21-21 16,-1 0-16,-41 22 0,62-43 0,-20 21 16,-21-21-1,84 0 1,0 0 0,0-21-16,21 0 0,64-64 15</inkml:trace>
  <inkml:trace contextRef="#ctx0" brushRef="#br0" timeOffset="-86041.76">21907 10308 0,'43'-21'0,"-86"42"0,149-84 15,-85 42-15,1-43 16,-44 43-16,-168 42 31,126 0-31,-63 64 16,64-22-1,63 1-15,0-43 0,106 64 32,0-22-17,-85-42-15,42 43 0,-20-43 16,-22 0-16,0 43 16,-21-43-16,0 21 15,0-21-15,-42-21 16,-1 22-16,-84-22 15,21-22 1,22-41 0,63 42-16,-1 0 0,1-1 15,21 44 17,0-1-32,64 42 15,-22-20 1,-21-22-16,0 0 15,43 21-15,-22-42 0,128 21 32,-107-21-32,64 0 15,0-42-15,-85 21 16,64-85 0,-63-21-1,-43 85-15,0-22 16,0 43-16,0 0 0,0-21 15,-22 42-15,-20 42 16,0 0 0,21 1-16,21-22 0,-43 106 15,43-43 1,0-62-16,0-1 16,21 0-16,1-21 0,83 21 31,-83-21-31,62 0 0,-63-21 0,22 21 15,-1-21-15,-21 0 0,22-1 16,84-105 0,-64 64-1,-42 21-15,-21 63 16,0 0 0,0 64-1,-21-64-15,21 0 16,0 0-16,0 0 0,21 43 15,22-64 1,-22 0-16,0 0 16,0 0-16,0 0 0,85-85 31,-64 0-15,-20 1-16,20 20 15,-42 43 1,0 42-1,0 0-15,0 1 0,0-1 16,0 42-16,0-42 16,0 43-1,42-1-15,-42-41 16,21-22-16,22 21 0,-22-21 16,21 0-16,1 0 15,20-21 1,22-64-1,-64 43-15,64-64 16,-64 42 0,-21 43-16,0 42 31,0 0-31,0 1 0,-43 105 31,43-106-31,0 42 16,0-20-16,85-22 31,0-21-15,-22 0-16,-42 0 0,149-106 31,-86 21-15,-62 43-16,-1 21 0,0 0 0,0-1 15,0 22 1,-21 22-1,0-1-15,0 0 16,0 0-16,0 0 0,0 43 16,21-64-1,1 0 1,-1 0-16,0 0 16,-21-21-16,21-1 0,-21 1 15,21 0-15,-21-42 16,0-1-16,0 43 0,0 0 15,0-43-15,0 43 16,-21 42 15,21 0-31,-42 22 0,21-1 16,-1-21-16,1 64 16,0-22-1,21-41-15,0-1 0,0 0 0,0 21 16,0-21-16,42 22 15,22-43 1,42 0 0,-64 0-16,0-21 0,85-22 15,-21-41 1,-21-22 0,-85 85-16,0-1 15,0 1 1,-21 21-16,-22 64 15,43-43-15,-21 0 16,21 64 0,0-64-16,0 21 15,43 1-15,-22-43 16,21 0 0,-21 0-16,43 0 15,-22-43-15,-21 22 16,0 0-16,64-85 15,-21 0 1,-43 85-16,0 0 0,0 0 0,0 21 16,-21 21-1,0 0-15,-42 106 16,0-21 0,20-64-16,1-21 0,21 64 31,-21-43-31,21-20 15,-21-22 1,21-22 0,-21-20-1,-43-43-15</inkml:trace>
  <inkml:trace contextRef="#ctx0" brushRef="#br0" timeOffset="-85864.86">24363 10181 0,'-21'-21'0,"42"42"0,-64-42 16,43 0 0,0 0-1,-21 21 32,0 0-47,-64 21 16</inkml:trace>
  <inkml:trace contextRef="#ctx0" brushRef="#br0" timeOffset="-85091.3">16277 11748 0,'0'0'0,"0"-22"0,21 1 16,-21 0-16,0 0 0,0 0 0,0 0 15,0 42 1,-21 0 0,21 21-16,-21-21 0,-21 128 15,20-86-15,1-21 16,0 22-16,0-22 0,0 22 0,0-22 15,-43 64 1,43-64-16,21-21 16,-21-21-16,21-21 15,0 0-15,0 0 16,21-85 0,0 64-16,43-106 15,-43 84-15,21 1 0,64-64 16,0 63-1,-22 64 1,-41 21-16,-1 43 16,-42-43-16,21 21 0,-21 1 0,21 62 15,-21 1 1,0-21 0,0-64-16,0 0 0,-21 0 15,0 1-15,0-22 0,-64 0 31,-42 0-31</inkml:trace>
  <inkml:trace contextRef="#ctx0" brushRef="#br0" timeOffset="-84570.98">16002 12086 0,'0'-21'0,"0"42"0,0-63 16,42 21-16,22-22 16,20 22-1,-41 0-15,20 0 0,128-21 16,-22-1-1,-21-20 1,-105 42-16,-1-1 0,64-41 31,-106 84-15,0 0-16,-21 43 16,-1 63-1,22-85-15,-21 0 16,21 149-1,0-128 1,0-41-16,0-1 16,0-64 15,0-62-15,21-22-1,1 63-15,-22 22 16,21-1-16,0 1 0,64-64 15,20 22 1,-83 84-16,-1 0 16,0 0-16,0 0 0,21 84 15,-63-20 1,0-43-16,-42 42 16,41-41-16,1-1 0,-63 21 15,84-21-15,0 0 16,21-21-1,21-21-15,-21 21 16,22-21-16</inkml:trace>
  <inkml:trace contextRef="#ctx0" brushRef="#br0" timeOffset="-84365.1">17949 11642 0,'0'0'0,"21"0"0,1 0 15,-44 84 16,1-62-31,0 20 16,-21 43 0,42-43-16,0-21 0,0 85 15,0-64 1,0-21-16</inkml:trace>
  <inkml:trace contextRef="#ctx0" brushRef="#br0" timeOffset="-84165.22">17611 12129 0,'0'0'0,"0"21"0,0 0 16,84 0 0,-63-21-16,106 21 0,-84-21 15,20 0-15,191 0 16,-127-63-1,-21 20 1,-85-41 0,-21-22-1</inkml:trace>
  <inkml:trace contextRef="#ctx0" brushRef="#br0" timeOffset="-84014.3">18076 11536 0,'0'0'16,"-21"0"-16,21-21 0,21 21 31,0 0-31,1-21 0,20 21 0,-21 0 16,21 0-16,-20 0 15,20-22-15,85 1 16,-106 21-16,0 0 16</inkml:trace>
  <inkml:trace contextRef="#ctx0" brushRef="#br0" timeOffset="-83153.54">20045 12129 0,'0'0'0,"21"-22"16,-21-20-16,21 21 15,0-21-15,0-1 0,-21 22 16,22-21-16,-22-1 0,21 22 16,-21-106-1,0 85-15,0 21 0,0 0 16,-21-1-16,-1 1 0,-41 0 15,42 21-15,-22 0 0,-20 42 16,21-20-16,20-1 0,-20 21 16,21-21-16,-21 22 0,-1 84 15,43-106-15,0 21 0,0 0 16,21-20-16,1-1 0,-1-21 16,21 0-16,-21 0 0,43 0 15,-22 0-15,0-21 0,85-64 31,-84 64-31,20-43 16,-20 1 0,-43 84-1,0 85 1,0 0 0,42-22 15,21-84-16,-20-21 1,-1-64 0,-21 64-16,106-127 31,-106 106-31,85-22 16,-63 43-16,62 21 15,-20 42-15,-43 107 31,-63-22-15,-42-22 0,20-62-16,22-22 15,21-42 1,0-43-16,0 43 16,21-42-1,1 20-15,-1 1 0,106-127 16,-64 84-1,1 64 1,-43 21 0,0 84 15</inkml:trace>
  <inkml:trace contextRef="#ctx0" brushRef="#br0" timeOffset="-82871.55">21378 11959 0,'0'0'0,"43"21"16,-22-21 0,21-21-16,-21 0 15,43-21-15,-43 21 16,0-1-16,0-20 0,0 21 16,-21 0-16,0-22 15,-63 43 1,42 0-16,-43 64 15,43 42 17,85-22-17,20-41 1,86-43 0,-1-43-1,-127 22-15</inkml:trace>
  <inkml:trace contextRef="#ctx0" brushRef="#br0" timeOffset="-81752.95">23389 12023 0,'-21'21'0,"42"-42"0,-42 21 31,42-21-31,0 21 0,22-43 16,41 1-1,22-22 1,-85 43-16,64-42 16,-85-43-1,0 85 1,-64 21-1,-41 63 1,83-42-16,1 85 16,0 0-1,21-64-15,0-20 16,42 41-16,-20-42 16,41 0-16,-42-21 15,0 0-15,106-105 31,-42 20-31,-21 21 16,-22 43-16,-21-21 16,106-43-1,-85 85-15,1 0 16,-22 0-16,0 0 0,0 21 0,-21 1 16,0-1-16,0 63 15,0-62-15,-84 62 16,41-20-1,22-43-15,21 0 0,-21 0 16,42-21 0,43-63-1,-43 42-15,190-149 32,-189 128-32,-1 21 0,21-64 15,-63 85 1,0 0-1,-22 21 1,-20 43-16,42 20 16,21-62-16,0-1 15,0 21-15,0 0 16,63-20 0,-20-1-16,-22-21 0,63 0 15,-41 0-15,63-43 0,-64 22 16,0 0-16,149-106 15,-191 64 1,0 20 0,0 22-16,-21 21 15,-1 21-15,1 0 0,-21 85 32,21 64-32,21-128 15,-43 170-15,1 169 31,42-149-15,0-62 0,42-43-1,-20-127 1,20-21-16,-21-22 16,-21 22-16,42-169 15</inkml:trace>
  <inkml:trace contextRef="#ctx0" brushRef="#br0" timeOffset="-81491.1">25061 12023 0,'0'0'0,"21"-106"16,-21 0-1,22 43-15,41-1 16,128 1 15,-149 63-31,106 21 16,-106 42-1,-84 43 1,-85-21 0,0-22-16,85-42 15,-64 22 1,127-43 0,64-43-1,-43 22-15,85-42 16</inkml:trace>
  <inkml:trace contextRef="#ctx0" brushRef="#br0" timeOffset="-80707.27">25866 11642 0,'21'0'0,"-296"127"0,529-254 0,-254 127 15,-22 21 1,1 0-16,-21-21 0,21 42 16,-64 22-1,64 21-15,21-22 16,0-42-16,0 0 0,106 22 31,-43-43-31,-42 0 0,106-21 16,-84-1-16,-22 1 15,85-63 1,-85-22 0,-21 21-16,0 64 0,-21 0 15,0 21-15,-106 0 16,0 0-1,42 42 1,85-21-16,0 0 0,21 22 16,85-22-1,63 0 1,-126-21-16,62 0 16,-62 0-16,-1 0 0,64 0 31,-85 21-31,-21 22 15,-21-22 1,-43 42 0,43-42-1,0-21 1,0 0 0,0-21-16,21 0 15,-43 0-15,22 21 16,-21 0-1,42 21 1,42 0 0,43 0-1,-64-21-15,21 0 16,-20 0-16,62 0 16,64-84 15,-105 20-16,-43 22 1,0 21 0,-43 42-1,43 0-15,-21 0 16,21 43 0,0-22-16,0-21 0,0 0 15,21-21 1,1 0-16,41 0 15,1-21 1</inkml:trace>
  <inkml:trace contextRef="#ctx0" brushRef="#br0" timeOffset="-80303.87">27178 11790 0,'0'-21'16,"0"42"-16,0-63 15,-21 42-15,-64 0 16,22 42-1,20 21 1,22 43 0,42-42-1,43-43 1,-43-21-16,0 0 16,0 0-16,64-42 15,-22-43 1,-20 21-1,-22 22-15,-21 0 0,42-255 16,-42 170 0,21 64-1,-21 84 1,-21 21-16,21 43 16,-21-21-16,0 63 15,21 21 1,0-106-16,0 0 0,85 107 31,-1-65-15,-84-63-16</inkml:trace>
  <inkml:trace contextRef="#ctx0" brushRef="#br0" timeOffset="-79719.94">18986 12806 0,'0'0'15,"0"-21"-15,22 0 0,-1 21 16,21 63-1,0 1 1,-42-22-16,22 0 0,20 191 16,-21-106-1,-21-21 1,21-64 15,43-105-15,-1-22-1,22-127 1,-22 43 0,1 21-1,-64 127-15,21-22 16,0 65 0,22 20-1,-43 0-15,42 64 16,-21-85-1</inkml:trace>
  <inkml:trace contextRef="#ctx0" brushRef="#br0" timeOffset="-79557.03">19791 13102 0,'21'21'16,"0"43"-1,-21-1 1,0-41-16,-42-192 0,84 361 0,-42-170 0,0 21 16,0-21-16,0 1 15,0-1-15,-21 0 0,0 0 31,21-42 1,0 0-32,0 0 15</inkml:trace>
  <inkml:trace contextRef="#ctx0" brushRef="#br0" timeOffset="-79404.12">19875 13039 0,'0'-21'15,"-42"232"-15,84-465 0,-42 318 0,0-149 0,0 22 16,0 41-1,43 44 17,-22-1-17,0-21-15,-21 21 0,42 21 16</inkml:trace>
  <inkml:trace contextRef="#ctx0" brushRef="#br0" timeOffset="-78960.87">20595 13272 0,'0'0'16,"21"0"-16,0 0 0,1-22 15,-22 1-15,21 0 16,-21 0-16,0-21 0,0 20 16,0-20-16,-21 0 15,-128-22 1,1 149 15,106-22-31,0 43 16,42 0-1,84-106 1,1 0 0,21-63-1,-64 41-15,-21 1 0,43-21 16,-1-43-1,-63 64-15,0 0 16,21 21-16,-21 21 31,0 0-31,0 22 0,0-1 16,0 21-16,0-41 0,0-1 16,0 0-16,0 0 0,0 0 15,22-21-15,20 43 16,43-43-1,-64 0-15,21 0 0,43-22 16</inkml:trace>
  <inkml:trace contextRef="#ctx0" brushRef="#br0" timeOffset="-77120.58">22691 12933 0,'0'0'0,"0"-21"0,0 0 0,0-1 0,-22-41 16,1 42-1,-21 84 16,42-20-31,-21-1 0,0 43 16,21-22-16,0-21 0,0 22 0,0 63 16,0-85-16,0 1 15,42 62 1,0-83-16,64-22 16,21 0-1,-85-22-15,85-62 16,-105 41-16,41-62 15,-42-44 1,0 107-16,-21-127 16,0 105-1,0 43 1,22 21-16,20 0 31,-21 0-31,0 21 0</inkml:trace>
  <inkml:trace contextRef="#ctx0" brushRef="#br0" timeOffset="-76605.88">23622 12827 0,'0'0'16,"0"21"15,0 0-31,-42 85 16,20-63-16,1 105 15,-42 63 1,63-126-1,0-21 1,0-86 15,0 1-31,0 0 16,21-64 0,42-42-16,128-211 31,-128 253-16,43 22 1,-42 63-16,-64 21 0,0 0 16,0 42-1,0-41-15,-85 62 16,-42 1-16,85-64 16,-1 0-16,-84 22 15,127-22 1,0 0-1,0 0-15,0 0 0,85 43 16,-43-22 0,-20-21-16,-1-21 0,0 21 15,0 1-15,0-22 0,85 21 16,-42-21 0,-1-21-1,64-43 1</inkml:trace>
  <inkml:trace contextRef="#ctx0" brushRef="#br0" timeOffset="-76364.02">24553 12869 0,'0'0'0,"43"-63"0,-1-1 16,-63 191 15,0-84-31,-22 63 16,-20 63-1,63-127-15,0 1 0,0 41 16,0-41-16,21-22 0,127 63 16,-42-84-1,-64 0-15,128-21 16,-107 21-16,-21-21 0,85-42 16,-42 20-1,-85 22-15</inkml:trace>
  <inkml:trace contextRef="#ctx0" brushRef="#br0" timeOffset="-36073.76">2476 13526 0,'0'21'0,"22"-21"94</inkml:trace>
  <inkml:trace contextRef="#ctx0" brushRef="#br0" timeOffset="-34712.54">550 14880 0,'-21'0'16,"0"0"0,0-21-16,0 21 0,-1 0 15,1 0-15,-21-21 0,21 21 0,-22 0 16,22 0-16,-85 0 16,85 0-16,0 0 0,-21 0 31,21 0-31,42 0 15,0 0 1,21 0-16,64 0 16,-21 0-16,126 0 15,-126 0-15,-21 0 0,-1 0 16,22 0-16,126 0 16,22 0-1,-169 0-15,63 0 16,-85 0-16,106-21 31,-148 0-31,-21-1 16,-127-41 15,84 63-31,-41-21 16,83 21-16,-41-21 31,42 21-31,42 0 31,0 0-31,21 0 16,-20 0-16,41 0 15,1 0-15,-22 0 16,0 0-16,-21 0 0,64 0 16,-21 21-1,-64 0 1,0 0-16,0 0 0,-43 64 15,-84 21 1,64-22 0,-22 1-1,64-64-15,0 0 0,0 43 32,42-64 14,0-21-46,0 0 16</inkml:trace>
  <inkml:trace contextRef="#ctx0" brushRef="#br0" timeOffset="-32789.64">2667 14520 0,'0'0'16,"-21"0"-16,42-21 62,0 0-62,21 21 0,-20-21 0,41-21 16,-21-1-16,22 1 15,21-43 1,-64 64-16,-21 0 0,0-43 16,-21 64-1,-1 0-15,-20 0 16,21 0-16,-21 0 0,-1 22 0,-84 41 31,0 22-15,127-1-16,0 1 15,21-64 1,128 127 0,-44-21-1,-62-63 1,-22 21 0,-21-64-16,0 21 0,0-21 15,-21 0-15,0 1 0,-43 20 16,-84-42-1,63 0 1,64 0-16,-21-21 0,-1-22 16,22 22-16,-21-21 15,-22-43-15,43 1 16,0-1 0,0 64-16,21 0 0,0-1 31,42 44-31,-21-1 0,1 0 15,-1 21-15,0-21 0,0 22 16,64 84 0,-64-106-16,21 42 15,1-20 1,-1-43-16,-21 21 0,21-21 0,22 0 16,-22 0-16,22 0 15,-22-21-15,43-22 16,-64 22-16,21 0 0,128-127 15,-149 84 1,-21 1 0,0 42 15,-64 42-15,64 0-16,-21 0 0,0 85 15,21-85 1,0 43-1,63-1-15,-41-42 16,20-21-16,-21 22 0,21-22 16,85-22-1,-42-20 1,-43 0 0,-20 21-16,-1-1 0,-21-20 0,0-43 15,0 64-15,-43-42 16,-41-1-1,41 43-15,22 0 0,-85 0 16,22 21 0,63 21-16,-22 21 15,22-21-15,0 85 32,21-85-32,0 22 0,0-22 0,63 64 15,-41-64-15,105 42 31,21-63-15,0 0-16,-106 0 0,1 0 16,105-63-1,-64-1 1,-62 22-16,-1 21 16,-21 0-16,21-1 0,-42-83 15,-22 83 1,22 22-16,-42 0 15,42 0-15,-1 0 0,-62 43 16,63-22-16,-43 64 16,64-22-1,0-42-15,0 43 32,42-64-32,43 0 15,-64 0-15,0 0 16,43-21-1,-43-1-15,0-20 16,-21 21-16,21 0 0,1 0 16,-22-1-16,0 1 15,0 42 1,0 1 0,0-1-16,0 63 31,42-41-31,0-22 15,-21 0 1,1-21-16,20 0 0,21 0 16,-41-21-16,-1 21 0,42-42 15,1-22 1,-64 43-16,21 0 0,-21-64 31,0 64-31,0 0 0,-21 21 16,0 0-16,-1 0 0,22 21 15,-21 21 1,21 43 0,-21 127-1,21-170-15,0 148 16,0-126-16,21 126 16,-21-84-1,0-42-15,21-22 0,-21 85 16,0-63-1,22-64 1,20-170 15,-21 86-15,-21 20-16</inkml:trace>
  <inkml:trace contextRef="#ctx0" brushRef="#br0" timeOffset="-32514.79">4508 14901 0,'0'0'0,"0"-42"15,0 21-15,-42-64 16,42 43-16,0 21 16,0 0-16,64-22 15,41 1 1,-20 42-16,-43 0 16,1 21-16,-1 0 0,22 64 15,-64-64-15,0 43 16,-43-1-1,1-42-15,21 0 0,-22 1 0,-105 62 16,106-63 0,0-21-1,20 0-15,22-21 16,22 21 0,-1-21-16</inkml:trace>
  <inkml:trace contextRef="#ctx0" brushRef="#br0" timeOffset="-31906.14">6181 15050 0,'0'0'0,"0"-22"16,0 1-16,0 0 0,0 0 15,0 0-15,0 0 16,42-85 0,0 0-16,-21 64 15,1-1-15,-22 1 0,42-22 16,-21-41 0,-21 83-1,0 44-15,0-1 16,0 0-16,0 85 15,-21-64-15,21 149 16,0-128-16,0 1 0,0 105 16,-21-106-16,21 297 31,0-169-31,0-43 16,0-42-1,0-64-15,0-21 16,0 22-1,0-65 1,0-41 0,-21-1-16,21 22 15,0-21-15,0 20 0,0-20 0,0-1 16,0-20-16,0 20 0</inkml:trace>
  <inkml:trace contextRef="#ctx0" brushRef="#br0" timeOffset="-29763.37">6329 15113 0,'0'-42'0,"21"-212"16,-42 550-1,42-613-15,-21 274 0,42-105 32,-21 127-32,22-21 15,-1 42-15,43-22 0,-22 22 0,64 22 16,0 83 15,-148-20-15,-42-21-16,20-43 15,-41 21 1,20-21 0,43-21-16,21-21 31,21 21-15,0 0-16,0 0 15,1 0-15,-1 0 0,42 0 16,1 0-1,-22 0 1,-21 0-16,0 0 0,22 0 0,20-21 16,-20 0-1,-22 0-15,21-1 16,-21 1-16,0 0 16,22-42-1,-1-1-15,-21 22 16,0 21-16,22-22 0,-43 22 0,0 0 15,21-21 1,-42 42 0,-22 42-16,22-21 0,0 0 15,-21 43 1,42-43-16,-21 42 16,21-41-16,0-1 0,0 21 15,0-21-15,21 0 0,21 1 16,43-22-1,-22 0 1,-42 0-16,106-43 16,-84 43-16,63-63 15,-64 20 1,-21 22-16,0 0 0,22-64 31,-43 64-31,-43 21 16,22 0-16,0 21 0,-43 22 31,64-22-31,0 0 16,22 0-16,-1 0 15,0-21-15,21 43 16,22-1 0,-64 0-1,21-20-15,-21 20 16,21-42-16,-21 21 15,21 0-15,0-21 16,1 0-16,41 0 31,-42-21-31,64-42 0,-22-1 16,-20 22-16,-43 21 16,21-1-16,0-20 0,0 21 15,0-64 1,-21 64-16,0 0 15,-21 42 1,0 0-16,21 0 16,0 1-16,-21 20 15,21 43 1,0-64-16,0 0 0,0 21 16,-21-21-16,21 1 0,0-1 15,-21 0-15,21-42 47,0 0-47,21-1 0,0-41 16,0 42-16,21-85 31,22 21-15,-1 85-16,1 21 31,-43 43-31,0 21 15,-21-64 1,0 21-16,21 0 16,-21-20-16,0-1 15,22-21-15,-1 0 16,0 0 0,-21-21-16,21 21 0,0-43 15,22 1 1,-22 0-16,0 20 0,21-105 15,-21 85 1,1 42 0,-1 0-16,-21 21 15,0 0 1,0 1-16,0 41 16,21-21-16,-21-20 0,21 62 31,0-63-31,0 1 0,1-22 15,20 21-15,-21 0 16,0-21-16,85 0 16,-64-21-1,-20 21-15,41-64 16,-42 43-16,22-85 16,-43 85-16,21-21 15,-21 21 1,0-1-16,0 44 15,0-1 1,0 0-16,0 0 0,0 0 0,0 22 16,0-22-16,0 63 15,42-20 1,0-43 0,-20-21-16,-1 21 0,63-21 31,-41 0-31,-22 0 0,0 0 15,85-42-15,-85 21 16,64-85 0,-64 21-1,0 22-15,-21 20 16,0 22-16,21-42 16,-21-1-1,0 22 1,0 21-16,0-43 15,0 22 1,0 0 0,0 20-16,0 1 15,0 0 1,0 42 15,0 0-31,0 22 16,0-22-16,-21 42 15,0 43-15,21 0 16,0-85-16,-21 22 16,21 105-1,0-64 1,0-20 0,21-43-16,0-21 15,0 21-15,0-21 0,1 0 16,-1 0-16,0 0 15,0 0-15,0-21 0,0 0 16,1 0-16,-1 0 0,21-43 31,-21 1-15,-21 20-16,-21 22 16</inkml:trace>
  <inkml:trace contextRef="#ctx0" brushRef="#br0" timeOffset="-29557.48">9821 14542 0,'0'-22'0,"0"44"0,0-65 31,21 43-15,43-21 0,-22 21-1,1-21 1,-22 21-16,0 0 0,21-21 15,-42 0 1,0-1 0,-21 22-1</inkml:trace>
  <inkml:trace contextRef="#ctx0" brushRef="#br0" timeOffset="-29369.59">9504 14266 0,'-21'-21'16,"-1"21"0,44 0 46,-1 0-62,0 0 0,0 0 16</inkml:trace>
  <inkml:trace contextRef="#ctx0" brushRef="#br0" timeOffset="-28884.87">10964 14478 0,'0'0'0,"0"-21"15,21-64 1,-21 64-16,22 21 16,-1 0-1,21 21 1,-42 22-16,21-22 0,43 127 31,-1-42-31,-42-22 16,-21-41-16,0-22 15,22 42 1,-22-20 0,0-22-16,0-42 31,0 0-15,0-1-16,42-41 0</inkml:trace>
  <inkml:trace contextRef="#ctx0" brushRef="#br0" timeOffset="-28648">11472 14478 0,'-21'21'0,"42"-42"0,-21 0 16,0 0-16,-21 21 31,-21 42-15,-64 43 0,0 21-16,21-43 15,43-21 1,-106 85-1,127-105 1,42-22 15,0 0-31,21-22 16,-20 1-16,41-21 16,-42 42-16</inkml:trace>
  <inkml:trace contextRef="#ctx0" brushRef="#br0" timeOffset="-27989.38">11536 14436 0,'0'0'0,"0"21"31,0 0-31,0 0 0,-21 0 16,-1 43-16,1 21 15,0-64-15,0 0 16,0 21-16,21-21 0,0 1 15,0-1 1,0 0 0,0-42-1,0 0-15,0-1 16,0 1-16,42-63 16,-21-22-1,0 85-15,43-85 16,-64 85-16,42 21 15,-21 21 1,22 148 0,-43-105-1,0-1 1,0-42-16,0 0 0,21 1 0,0 20 16,0-42 15,0 0-31,1-21 15,-1 0-15,21-43 16,-21 43-16,22-43 16,20-63-1,-21 85-15,-20 21 0,41-64 16,-21 85 0,-20 64-1,-22 105 1,0-21-1,-22-63 1,22-43 0,0-21-16,0 22 31,22-64-15,20-22-1</inkml:trace>
  <inkml:trace contextRef="#ctx0" brushRef="#br0" timeOffset="-27664.56">12615 14372 0,'21'0'0,"-42"0"0,42-21 0,-21 42 32,0 0-32,-42 64 15,21-21 1,-64 147-1,85-147 1,0-1 0,21-20-1,106-43 17,-21 0-17,-21 0-15,-64 0 0,21-22 0,64-20 31,-63 0-15,-65 42 0,1 0-1,0 0-15,-64 0 16</inkml:trace>
  <inkml:trace contextRef="#ctx0" brushRef="#br0" timeOffset="-25681.47">4318 16002 0,'0'0'0,"-21"21"0,0 0 15,21-42 32,0 0-47,0 0 16,0 0-16,0 0 0,0-1 15,0 1 1,0 0-16,0 0 0,-22 21 0,22-21 0,-63 21 16,21 0-1,20 0-15,-62 42 16,63-21-16,-1 22 16,-20-22-16,21 21 0,-64 85 15,85-63 1,0-43-16,0 0 15,0 21-15,21-42 0,1 21 16,20-21 0,43-21-16,-64 0 15,21 21-15,-21-42 0,22 21 16,-22-1-16,148-147 16,-63 42-1,-64 42 1,-42 43-16,0 0 0,0-106 15,0 84 1,-21 64 0,21 21-1,-21 0-15,21 1 0,0 20 16,0-21-16,0 21 0,0 107 16,63-22-1,64 0 16,-63-106-15,-43-21-16,85 0 0,63-43 31,-105-20-15,-22-22 0,-42 64-16,0 0 0,0-43 15,-63 22 1,20 42-1,22 0-15,0 0 0,0 0 0,-22 64 16,22-1 0,21-42-16,0 0 0,0 1 15,0 20-15,0-21 0,21 43 16,22-64 0,-22 0-16,0 0 15,0 0-15,0-22 0,43-41 31,-64 42-31,0-43 16,21-20-16,-21 62 16,21 22 15,-21 22-31,0-1 16,0 42-16,0 1 15,21-1 1,1-20-1,-1-22-15,-21 0 0,21-21 0,0 0 16,85-21 0,-64 21-16,1-21 0,-22-1 15,21 1-15,0-21 0,85-64 16,-84 85-16,20-64 16,-42 43-16,1 0 15,-22-1-15,21 1 0,-21-106 31,-21 127-31,21-1 0,-43 44 16,22-1 0,-21 127-1,21-63 1,-1 20-16,22-62 16,0-1-16,0 43 15,22-64-15,62 42 16,1-20-1,105-43 17,-84-64-17,-85 22-15,1 0 16,-1-1-16,-21 22 0,0-64 16,0 43-1,-21 42 1,-1 0-16,-20 64 31,21-22-31,21 21 16,0-41-1,0-1-15,21-21 32,0 0-32,0 0 0,1-21 15,-1 21-15,-21-22 0,63-41 16,1-1-1,-1 43 1,-42 21-16,-21 21 16,0 1-16,0-1 15,0 85 1,0-43 0,0 1-1,64-43 1,-1-21-1,-20-21-15,-22 21 0,85-149 32,-106 86-32</inkml:trace>
  <inkml:trace contextRef="#ctx0" brushRef="#br0" timeOffset="-25452.6">5884 15473 0,'-63'0'16,"126"0"-16,-169 0 0,64 0 0,-43 0 16,85-21-1,22 21-15,62-21 16,43-1 0,0 1-1,-84 0-15,-1 21 0,64-21 31,-64 21-31,0 0 0,-20 0 16</inkml:trace>
  <inkml:trace contextRef="#ctx0" brushRef="#br0" timeOffset="-22898.06">7620 16171 0,'0'0'15,"0"22"-15,0-44 32,21 1-32,0 0 0,22 0 15,-22 0-15,21-22 0,0 22 0,-20-21 16,20 0-16,85-64 16,-42-21-1,-43 0 1,-42 106-16,0-22 0,0-41 15,-21 41 1,0 64 0,-1 1-16,-20 189 31,21-147-31,21-1 0,-42 85 16,42-63-16,-22 21 0,-20 63 15,42-84-15,0 21 0,-42 169 31,21-190-31,-1 84 0,1-84 16,21-22-16,-42 64 0,21-63 16,0 126-1,21-126 1,21-64 0,-21-22-16,148-168 15,-85 63 1,22-106-1,-85 148-15,21 1 0,-21-213 32,-21 234-32,-42-106 0,-1 63 15,1 21 17,63 64-17,21 21 1,0-21-16,0 21 0,21-21 15,85-43 1,-42 22-16,-43-1 16,1 22-16,41-21 0,-41 21 15,-22 0-15,64-22 16,-43 22 0,-63 21-1,0 21 1,-1-21-16,1 64 15,0-43-15,0 21 16,21-21-16,0 1 0,0-1 16,0 42-16,21-42 15,-21 1-15,21-22 0,0 0 16,1 0-16,-1 0 0,106-22 16,-21-41-1,-85 42-15,21 0 16,-21-1-16,0 1 0,1-21 15,-22-64 1,-22 43 0,-62 20-16,41 22 0,22 21 15,-21 0-15,-64 0 16,43 21 0,-1 43-1,64-43-15,21 42 16,64 1-1,21-22 1,-64-42-16,0 0 0,85 0 16,22-21-1,-1-42 1,-64-1 0,-62 64-16,-1-42 15,-21 21-15,-21 21 16,-22 0-1,1 42 1,42 21 0,0 1-1,21 42-15,0-85 16,0-21-16,85 42 16,-21-42-1,-43 0-15,43-42 16,0-22-1,-43-41 17,-42 62-32,0 22 15,-21 21 1,0 0-16,-1 21 16,22 0-16,0 1 0,-21 20 15,21-21-15,0 0 16,-21 22-16,21-22 0,0 0 15,21-42 32,-21 0-47,21 21 0,-21-22 0,22-20 16,20-21 0,0-1 15,-21 64-16,-21 21-15,0 0 16,0 1-16,22-1 0,-22 21 16,0-21-16,0 0 0,42 22 31,21-22-15,-20-21-1,-1-21-15,43-106 31,-64 84-15,-21 22-16,21-21 16,0 21-16,0 0 0,-21 42 31,0 0-31,0 0 16,0 21-16,0-20 0,0 41 15,0-21 1,0-20-16,22 41 15,-1-63-15,42 42 16,-42-42-16,43 0 16,-43 0-16,21 0 0,22 0 15,-43-21-15,21 0 0,1 0 16,-1 0-16,-21 0 16,0-106-1,-21 42 1,-42 43-1,-21 42 1,-22 84 0,64-20-1,21 20 1,0-41 0,0-22-16,0 0 15,21 0-15,21-21 16,-21 0-16,43-21 15,-43 0 1,-21 0-16,21 0 0,0-85 31,-21 63-15,0 65 15,0-1-31,-21 0 0,21 0 16,0 0-16,0 0 15,0 22-15,0-22 16,85 64 0,-22-64-1,-20-21 1,-1 0-16,22 0 0,-43-21 16,42-43-1,22 1 1,-64 20-16,0 22 0,43-64 15,-43 43-15,0 21 0,-21-21 16,21-1-16,0 22 0,1-42 16,-22 41-16,0 44 31,-22-1-31,1 0 0,0 0 16,0 85-1,0-21 1,21-64-16,0 42 15,0-20-15,21-1 32,0-42-17,0-42 1,-21 20 0</inkml:trace>
  <inkml:trace contextRef="#ctx0" brushRef="#br0" timeOffset="-22724.15">11028 15748 0,'-21'-21'16,"21"0"-16,127 127 0,-233-170 16,106 1-1,84 63 1,22-22 0,-21 1-1,21 0 1,-85 0-1</inkml:trace>
  <inkml:trace contextRef="#ctx0" brushRef="#br0" timeOffset="-20700.31">12023 15515 0,'0'0'0,"21"-21"0,0-21 0,0 21 0,0-1 15,0 1-15,-21-21 0,0 21 16,0 0 0,-21 42-1,-21 63-15,21-41 0,0-22 16,-43 169 0,64-147-16,-21 63 15,21-64-15,0 0 16,0 1-16,106 105 15,-64-127-15,43 0 16,42-21 0,-85 0-16,149-85 15,-107-20 1,-20 20 0,-64 43-16,0-1 0,-21-190 31,-43 128-16,43 62-15,-85-41 16,-84 84 0,105 84-1,21-20 1,64-1-16,0 107 16,22-43-1,105-22 1,-85-83-16,85-1 15,-85-21-15,64 0 16,63-64 0,-126 22-1,-22 21-15,0 0 0,21-43 16,-20 64 0,-22 21-1,-22 0 1,1 1-16,0 105 15,0-85 1,0-21-16,21 21 16,84-84 15,-20-43-15,-1 1-1,-41 20 1,-1 64-16,-21 0 31,0 43-15,0-22-16,0 42 15,42 64 1,22-106 0,41-21-1,44-42 16,-107 0-31,21-64 16,-41 85-16,-22-22 16,21-147-1,0 84-15,-21 64 16,0-1-16,0-20 0,0 42 16,0 0-16,0-1 15,0 86 1,-21-22-16,-22 64 15,43-64-15,-21 1 0,0 41 16,21-41-16,0 84 16,0-43-1,0-62-15,0-1 0,64 21 16,-1-42 0,22 0-1,-64-21-15,0 0 0,43-43 16,-1-20-1,-42 62 1,-21 1-16,21 0 0,1 21 16,-22 21-1,-22-21 1,-20 64-16,42-43 16,0 0-16,0 43 15,0-22 1,21-21-16,0-21 0,1 0 15,20 0-15,-21 0 0,64 0 16,-22-63 0,1-1-1,-64 43-15,0 0 0,21-64 16,0 22 0,0 63-1,-21 21 16,0 0-31,0 0 16,0 0-16,0 0 0,0 22 0,0-22 16,0 21-16,-21-21 0,21 22 15,0-1-15,0 0 0,-21 43 16,0 42 0,21-85-16,-21 22 0,21-22 0,-22 1 15,1-1-15,21 21 0,-42 86 16,0 41-1,42-148-15,0 22 0,-22-22 16,22 22-16,-21-1 0,21 170 31,0-169-31,0 20 16,0-63-16,0 1 0,0 20 16,-21-21-16,0 0 0,-43-21 15,1-21 1,42 0-16,-22 0 15,1-22-15,21 1 0,0 0 16,0-85 0,21 21-16,0 42 15,0-20-15,0-64 0,21 84 16,63-211 0,1 106-1,-64 126-15,0 1 0,22 21 16,-22-22-16,42-20 15,-41 42-15,-1 0 0,42-1 32,-42 22-17,1 0-15,-1 0 16,21 43 15,-42-22-15</inkml:trace>
  <inkml:trace contextRef="#ctx0" brushRef="#br0" timeOffset="-17769.45">16404 14478 0,'0'0'0,"0"-21"0,0 0 0,0 0 0,-21-22 15,0 43 1,0 0-16,-1 0 16,1 21-16,0 1 0,0 20 15,-21 85 1,-1 21 0,22-106-16,21 1 0,-21 63 15,0-64-15,0 0 0,21 64 16,-43-42-1,43-43 1,0-42 15,0-22-31,0 22 0,21 0 16,-21-43-16,43-63 16,-22 85-16,-21 0 0,63-106 15,1-1 1,63 1-1,-85 127 1,85 0 0,-84 84-1,-43-20-15,0-22 16,-22 21-16,-83 64 16,20-64-1,64-20-15,-64-1 16,64-21-16,-43 0 15,43 0 1,21 21 15,0 0-15,0 0-16,0 0 0,0 43 16,85 42-1,42 0 16,-42-64-31,20-21 16,-62-21-16,-1 0 16,149-21-1,-86-21 1,-62 20-16,41-41 16,-62-1-1,-22 22-15,-22-64 31,1 85-31,0 21 16,0 0-16,0 21 16,0 64-1,21-43 1,0-21-16,0 1 0,0 20 16,0-21-16,0 0 0,63 22 31,1-22-31,-43-21 0,42 0 15,-42 0-15,22 0 16,84-43 0,0-20-1,-64 21-15,-20 20 0,-22 1 16,63-63 0,-84 41-1,-21 43 1,0 0-16,0 0 0,0 64 15,0-43 1,21 42 0,0-41-16,0-1 0,42 85 15,-21-106 1,-21 21-16,21-21 16,-21 21-16,-21-21 31,-42-21-31,-1 0 15,43 21-15,0 0 16,-22-22 0,22 1-16,21 42 15,0 1 1,43-1 0,-22 0-16,63 21 15,22-42-15,-63 0 16,-22 0-16,106 0 15,-85-21-15,106-21 16,0-22 0,-126 43-16,62-42 15,-63 41-15,1-20 0,-1-106 16,-21 106 0,0-1-16,0 1 0,21-22 15,-21 43-15,0 0 16,0 42-1,0 0-15,0 85 16,0-85-16,-21 22 16,-22 84-1,22-21 1,-21-22-16,42-63 16,0 1-16,0 41 15,0-42 1,42-21-1,-21 0-15,1-21 0,41-21 32,-21-43-17,-42 43-15,0-1 16</inkml:trace>
  <inkml:trace contextRef="#ctx0" brushRef="#br0" timeOffset="-17541.58">18224 14732 0,'-21'0'0,"42"0"16,-42-21-16,42 21 16,1 0-16,-1 0 15,148-21 1,-127 21-16,85-21 16,-42 21-16,-43-22 15,1 22-15,41 0 16,-84-21 46</inkml:trace>
  <inkml:trace contextRef="#ctx0" brushRef="#br0" timeOffset="-14717.83">19791 14965 0,'0'0'0,"-21"0"0,-1 21 0,1-21 16,0 21-1,42-21 16,0 0-31,1-21 0,20 0 0,21 0 16,43-43 0,-21-20-1,-43 62-15,-21-20 0,43-85 16,-64 42 0,0 43-1,0 84 16,-21 1-31,0 105 16,-1 0-16,-41 254 31,42-148-31,21-169 16,-21-22-16,-1 22 0,1 0 16,21-22-16,-63 191 15,63-169 1,0-43-16,-21 1 15,21-22-15,-22-21 0,22-43 16,0 22-16,0-63 16,43-86-1,-22 107-15,0-1 0,64-380 32,-43 232-17,-21 127-15,22-84 0,105-106 31,-42 211-15,42 86 0,-85 20-16,-42 0 15,1 149 1,-65-149 0,-63 0-1,1-42 1,-1-42-1,42 0 1,43-1 0,0 22-16,21 42 31,21 1-15,0-1-16,-21 0 0,21 0 0,1-21 15,20 42 1,43 1-16,20-43 15,-62 0-15,20 0 16,85 0 0,-105-21-16,41-1 15,43-41-15,-105 42 0,-1 0 16,21-85 0,-42 21-1,0 64 1,-21 21-16,-21 0 15,-22 63 1,64-41-16,-42 41 16,42-21-16,0 43 15,0-64-15,0 0 0,0 64 16,63-43 0,1-42-1,-22 0-15,-21 0 0,127-42 31,-42-43-15,0 1-16,-85 63 16,0-1-16,1-62 15,-22 41-15,-22 43 16,-20 0 0,21 0-16,-64 43 15,85 20 1,0-20-1,0-22-15,21 0 0,85 64 16,-63-22 0,-1-21-1,-21-42-15,21 0 16,107 0 15,-22-42-31,-22 0 16,-62-1-16,41-62 31,-84 62-31,0 22 0,0 0 16,0-21-16,-21 42 31,21 21-31,0 0 0,-21 0 16,-21 21-1,42-20-15,-21-1 0,-22 85 16,22-64-1,21-21 1,0-42 15,21 21-31,0-21 0,-21 0 16,22-1-16,-1 1 0,0 0 0,-21 0 16,63-43-16,-41 22 15,20 21 1,-21 21-16,0 0 15,-21 21 1,21 21-16,-21 1 16,0-22-16,0 0 0,0 0 15,22 22 1,20-22 0,-42 0-16,21-21 0,0 0 0,0 0 15,1 0-15,62-42 16,-63 20-16,64-62 15,-43 20 1,-20 43 0,-22 0-1,0 42 17,0 21-17,0 1-15,42 20 31,0-42-31,-21 1 16,22-22-16,-22 0 0,0 0 16,43 0-1,-1-43-15,-42 22 16,0 0-16,1 0 16,20-64-1,-42 106 16,0 0-31,0 1 16,0 20-16,0 21 16,21-20-1,0-22 1,0-21-16,1 0 0,-1 0 0,106 0 16,-43-42-1,-20-1 1,-22 1-16,22-85 31,-22 42-31,-21-42 16,0 106-16,-21-21 0,0 21 15,0-1 1,0 44 0,-42 62-16,21-63 15,0 22-15,0-1 0,-22 22 16,43-22-16,-21 43 15,21-64-15,0 85 16,0-85-16,0 0 0,21 21 16,-21-21-16,21-21 0,85 43 31,-42-64-15,-1-22-16,1-20 15,-43 42-15,0-1 16,0-41-16,-21 42 15,0 0-15</inkml:trace>
  <inkml:trace contextRef="#ctx0" brushRef="#br0" timeOffset="-14499.67">23495 14753 0,'0'0'0,"21"0"15,0 0 1,0 0-16,43 0 15,-43 0-15,21-21 0,-20 21 16,20-21-16,0 21 0,85-21 16,-84 0-1,-43-1 1,-22 22 0,-20-21-16,21 21 0,-21 0 15</inkml:trace>
  <inkml:trace contextRef="#ctx0" brushRef="#br0" timeOffset="-14309.89">22818 14542 0,'0'0'0,"-22"-22"0,1 22 16,0 0 0,0 0-1,42 0 32,0 0-47,0 0 0,1-21 16,-1 21-16</inkml:trace>
  <inkml:trace contextRef="#ctx0" brushRef="#br0" timeOffset="-13252.51">25421 14986 0,'21'0'0,"22"21"15,-22-21-15,0 0 16,0 0-16,0-21 0,0 0 15,1 0-15,-22 0 16,0-1 0,0-62-1,-43 63-15,-126-22 32,148 43-32,-64 43 15,22-1 1,-22 106-1,85-106 1,21 22-16,85-22 31,-64-42-31,1-21 16,41-21-16,-41 21 16,105-106-1,-42 21 1,-64 42-16,0-42 15,-21 64-15,1-21 0,20-86 16,-42 65 0,0 105-1,0 0-15,0 21 16,-21 1-16,0 63 0,-1 63 16,22-63-1,0-64-15,0 0 0,0 128 31,22-149-31,41 21 0,1-42 16,-43 0-16,21 0 0,0 0 16,43-42-1,-21 0-15,-43 20 16,0-20-16,-21 0 0,21-1 16,-21 22-16,0-42 15,0 42-15,0 63 31,-21-21-31,21 0 0,-21 43 16,0-1 0,-1-20-1,22-22-15,22-21 32,-1 0-32,-21-21 0,21-1 0,-21 1 15</inkml:trace>
  <inkml:trace contextRef="#ctx0" brushRef="#br0" timeOffset="-13099.6">26374 14669 0,'0'-22'16,"0"44"-16,0-65 0,0 22 0,-22 21 15,1 0 1,21 21 0,0 0-1,43 1 1,20-1-1</inkml:trace>
  <inkml:trace contextRef="#ctx0" brushRef="#br0" timeOffset="-11136.25">26564 15007 0,'-21'43'31,"42"-43"-15,43 0-16,-43-22 0,21 22 15,43-42-15,-43 21 0,106-85 32,-42 0-17,-64-21-15,-42 64 16,22 20-16,-22-41 16,0 41-1,-22 107 1,1-22-16,-85 212 15,43-42 1,-1 42 0,43-191-16,-21 86 15,21-86-15,0 255 32,21-276-32,42 85 15,0-85-15,106 1 31,-42-107-31,-21-42 16,-64 64 0,0-149-1,-42 1-15,21 126 16,-21-20-16,-21 20 0,20 22 16,1-22-16,-63-20 15,62 20 1,44 43-1,-1 21-15,0 0 0,106-42 16,-64 21-16,-20 21 16,211-106-1,-191 63-15,1 22 0,105-127 16,-84 0 0,-64 21-1,-21 106-15,0 0 0,-64-22 31,-41 128-15,41 0-16,43-22 0,0 1 16,-64 211-1,64-127-15,21-63 16,-21 63-16,21-64 16,-43 234-1,43-170 1,0-63-1,0-64-15,0 0 0,22 0 0,62 0 16,-20-21 0,42-63-1,-64 21-15,0 20 0,-21-20 0,64-106 16,-64-21 0,-42-1-1,0 107-15,-106-107 31,0 107-31,106 63 16,-43 0-16,22 0 0,21 21 31,21 0-31,21-21 16,0 0-16,21 0 0,1 0 16,63 0-1,-64 0-15,85-42 16,-42 21-16,-43 0 15,-21 21-15,64-64 32,-85 85-1,0 22-31,0 62 31,0-62-15,0-22-16,0 0 15,84-21 1,43-63 0,-84 20-1,20-41-15,-42 62 16,1 1-16,-1 0 16,-21 42 15,0 0-16,0 1-15,0-1 0,0 0 16,63 0 0,-42 0-1,1-21-15,-1 0 0,63 21 32,-62-21-32,20 0 15,0-42-15,1 0 16,-43 21-1,0-22-15,0 22 16,0-21-16,-22 42 31,1 0-31,21 21 16,-21 0-16,0 21 16,21-20-16,0-1 0,0 0 0,0 0 15,0 0-15,0 22 16,21-43-1,21 0 1,-20 0-16,-1-22 0,63-41 16,-84 42-16,43-22 15,-1 1 1,-21 42-16,-21 21 31,0 0-15,21 1-16,-21-1 0,0 0 15,22 21 1,-1-42-16,0 21 0,0 1 16,64-1-16,-64-21 15,106 0 1,-42 0 0,-43-43-16,-21 22 15,0 0-15,22-85 16,-22 22-1,-21 41-15,21-20 0,21-43 16,-21 42-16,1 1 0,20-85 16,-21 105-1,0 22-15,-21 42 16,-21 1-16,0-1 0,-43 106 16,-20 84-1,41-126 1,43-21-16,0-22 15,-21 106 1,21-84 0,0-22-16,21-42 15,64 0 1,-43-21 0,43-85-16</inkml:trace>
  <inkml:trace contextRef="#ctx0" brushRef="#br0" timeOffset="-10908.38">29422 14584 0,'0'0'15,"-22"0"-15,1 0 0,42 0 16,43 0 0,-22 0-16,1 21 0,189-21 31,-20 0-16,-148 0-15,41 0 16,22-21-16,-84 21 0,-1-21 31,-148 21-15</inkml:trace>
  <inkml:trace contextRef="#ctx0" brushRef="#br0" timeOffset="-8759.54">17780 15621 0,'0'-21'0,"0"-43"31,0 43-31,-21 21 16,0 21-1,-1 1-15,-20 41 0,-21 64 16,20-63 0,22-1-16,-106 106 15,85-105-15,-43 42 16,-42 21-16,106-106 16,-127 42-1,127-63 1,-1-21-16,1-21 15,21 0-15,0 20 0,-21-168 16,21 42 0,0 63-1,0 64-15,0 0 16,21 21-16,0 0 0,43 63 16,-43-42-16,21 64 15,-20-43-15,41 43 16,-42-43-16,22 1 0,62 63 31,65-43-31,-128-63 16,22 0-16,63 0 0,-64 0 0,-21 0 15,149-42 1,-64-43 0,-42 0-1,-85 43-15,0 21 0,0-21 16,0 20-16,-22-20 0,-105-21 15,106 63-15,-85 0 16,22 63 0,20 22-1,43 21 1,21-85-16,0 0 0,21 85 31,85-85-15,-21-21-1,105-127 1,-169 63 0,-21 22-1,0 0 1,0 63 0,0 0-1,22 127 1,-1-105-1,42 20 1,-42-42-16,1-21 0,105 21 16,-64-21-1,43-42 1,-85 21-16,21 0 0,-20 0 0,41-43 16,-42 1-1,-21 41-15,0-20 16,0 63 15,0 0-31,0 1 0,-21 41 16,21-42-16,0 0 15,-21 64 1,21-64 0,21-42-1,0 0 1,-21 0-16,21 21 0,1-43 15,-1 1 1,0 21-16,0 0 0,-21 0 0,42-43 16,-20 85 15,-22 0-31,0 1 16,0-1-16,21 42 15,21 1 1,-21-43-16,0 0 0,1 0 15,62 0 1,43-21-16,43 0 16,-128 0-1,21-21-15,64-21 16,-42-22-16,-64 43 16,-21 0-16,0-21 15,0 21-15,0-1 0,-63-83 16,42 83-1,-1 22-15,-20 0 0,-21 0 16,20 0-16,22 22 0,-85 41 31,106-42-31,-21 22 0,21-22 16,42 0 0,-20-21-16,20 21 0,43 43 15,-22 20 1,-42-20-1,-21-22-15,0 0 0,0 170 32,-63-106-32,42-43 15,-22 1-15,-20 42 0,20-64 0,1 0 16,-85 64 0,42-85-1,43-21-15,-21 0 16,20-21-16,43 0 0,-21 0 15,0 0-15,21-22 0,-21-168 16,84 41 15,43 1-31,42 21 16</inkml:trace>
  <inkml:trace contextRef="#ctx0" brushRef="#br0" timeOffset="-7695.13">19897 16150 0,'0'21'32,"0"1"-17,-22-1-15,22 0 0,0 64 16,0-43 0,0-21-16,0 0 15,22 0-15,41-21 16,-42 0-1,0 0-15,22-42 16,-22 42-16,0-21 0,43-43 16,-22 1-1,-42 42-15,21 21 0,-21 21 32,0 0-17,0 0-15,0 0 0,0 1 0,0 20 16,0-21-16,42 64 31,43-43-31,-64-42 0,22 0 16,-1 0-16,0 0 0,170 0 31,-127-42-31,-64 21 16,63-22-16,-62 22 15,-1 0-15,-21-127 16,0 84-1,0 22-15,-21 21 0,-22 0 16,22-1-16,0 22 0,0 0 0,-85 0 16,21 64-1,43 21 1,21-64-16,21 21 0,0-21 16,0 0-16,0 1 0,42 62 15,22-84 1,-22 0-16,-21 0 15,0 0-15,22 0 0,-22 0 16,63-63 0,-62 20-16,-22-20 15,0 42-15,0 0 16,0-1-16,0 1 16,0 42-1,-22 22 1,1-22-16,21 0 0,0 43 15,0-43-15,43 21 16,41 0 0,128-42 15,-64-21-31,-84 0 16,-22 21-16,64-42 15,-64 21-15,-21-1 0,0 1 0,1-106 16,-44 64-1,-20 42 1,21-1-16,-43 22 0,22 0 0,0 0 16,-43 22-1,22 41 1,63 1-16,0-43 16,0 0-16,21 42 15,0 1 1,0-43-16,0 0 0,0 64 15,-21-43-15,0-21 0,0 233 16,-42-84 0,-21-43-1,-86 21 17,107-127-17,42-42 1,64-106-1,41-21 1,-62 105-16</inkml:trace>
  <inkml:trace contextRef="#ctx0" brushRef="#br0" timeOffset="-7397.94">21780 16468 0,'64'0'31,"-212"63"-15,232-126-16,1 63 0,-64 0 0,0 0 15,1-21-15,126-43 16,-64 1 0,-41 20-1,-22 1-15,-21-64 16,-21 85 0,-64 42-1,43 0-15,-85 106 31,84-21-31,43-21 16,0-64-16,0 0 0,43 43 31,-1-64-31,-21 0 16,0 0-16,1 0 0,20 0 0,-21 0 16,0-22-16</inkml:trace>
  <inkml:trace contextRef="#ctx0" brushRef="#br0" timeOffset="-5899.74">23876 15981 0,'0'0'0,"21"-42"0,0-1 15,0 1-15,-21 21 0,22-22 16,-22 22 0,-22 21-16,1 21 0,0 22 15,-21 41-15,-43 86 16,-21-1 0,64-127-16,21 22 0,-85 63 15,42-85 1,43 1-16,-42-1 15,42-42 1,-1-42 0,22-1-16,0 22 15,0 0-15,0-21 0,0-1 0,0 1 16,22-106 0,-22 84-1,21 43 1,-21 42-16,42 43 15,0 42 1,-42-85-16,64 63 16,-22-20-1,149-22 17,-128-42-32,-42 0 0,64-42 15,21-22 1,-85 43-16,0-21 15,43-43-15,-43-42 16,-42 148 15,0 1-31,21-1 16,-22 0-16,22 21 0,0-21 16,0 22-16,0-22 0,0 21 0,0-21 15,0 1-15,0-1 0,43 21 16,20-21-1,-42-21-15,85 0 16,-63 0-16,-22 0 0,127-63 16,-42-22-1,-85 43-15,21-43 16,22-84 0,-64 126-16,0-20 0,42-64 15,-42 63 16,0 86-15,-21 41-16,0-42 0,-43 170 31,43-128-15,21 22-16,0-64 16,0 0-1,21-21 1,0-21-16,22-42 15,-22 41-15,21-20 16,43-43 0,-43 64-16,64-21 31,-85 42-31,-21 21 16,0 0-16,-21 0 15,0-21-15,0 22 0,-127 41 31,84-21-15,64-20-16,0-1 0,0 0 16,0 0-16,0 0 15,42 43 1,22-43 0,-1 0-1,107-21 1,-128-21-1,-21 21-15,85-64 16,-85 43-16,22 0 0,-22-64 16,-21 43-1,-43 21 1,-20 84 0,42 22-1,21-43 1,0-20-16,0-1 0,63 63 31,-42-84-31,22 22 0,20-22 16,-42 0-16,22 0 0,63-85 31,-106 43-15</inkml:trace>
  <inkml:trace contextRef="#ctx0" brushRef="#br0" timeOffset="-5683.86">24638 15833 0,'0'0'0,"-21"0"0,-64 0 32,43 0-17,21 0 1,42 0 15,21 0-31,0 0 16,1 21-16</inkml:trace>
  <inkml:trace contextRef="#ctx0" brushRef="#br0" timeOffset="-5349.8">26543 15875 0,'-42'-63'15,"84"126"-15,-63-105 32,42 63-32,21 21 0,64 85 15,-21 21 1,-43-63 0,0 0-16,-42-64 15,43 42 1,-22-63-1,0 0-15</inkml:trace>
  <inkml:trace contextRef="#ctx0" brushRef="#br0" timeOffset="-5135.92">27241 16044 0,'0'-21'0,"0"42"0,0-84 0,0 42 16,0 0-16,-21 21 0,-85 0 15,64 0 1,-64 42-16,64-21 0,0 0 15,-64 43-15,63-22 0,-84 106 32,64-84-32,63-22 15,21-42 1,64 0 0,63-21-16</inkml:trace>
  <inkml:trace contextRef="#ctx0" brushRef="#br0" timeOffset="-4544.26">27326 16087 0,'0'0'0,"21"0"0,-21-21 16,0 42-1,0 0 1,-21 0-16,0 0 0,0 0 0,0 43 16,-43 21-1,43-43-15,21-21 0,-21 21 16,21-20-16,21-22 47,0-22-47,-21 1 15,21 0-15,0-21 16,1 21-16,20-43 16,0-42-16,-21 64 15,1 21-15,20 0 16,-21 21-1,-21 21-15,42 63 16,-42-41-16,0-22 0,0 106 16,0-42-1,0-64 1,85-21 15,-43-21-15,22-43-16,-22 1 15,-21 41-15,1-20 0,-1 0 16,21-22 0,-21 43-16,-21-21 15,0 63-15,0 0 16,0 0-16,0 64 16,-21 21-1,0-43-15,21-20 0,0-22 16,0 0-16,0 42 15,42-63 1,22 0 0,-43-21-16,21 0 0,64-64 15</inkml:trace>
  <inkml:trace contextRef="#ctx0" brushRef="#br0" timeOffset="-4316.39">28427 15960 0,'21'-21'0,"-42"42"0,63-42 0,-21-1 0,-21 44 31,0-1-31,0 21 0,0-21 0,0 22 16,-42 41-1,0 22-15,20-64 16,22-20-16,-21 41 0,21-42 16,0 0-16,0 1 0,0-1 15,0 0-15,43-21 16,-1 0-1,-21 0-15,21-21 16,-42 0 0,22 21-16</inkml:trace>
  <inkml:trace contextRef="#ctx0" brushRef="#br0" timeOffset="-4132.9">28765 16341 0,'-84'21'0,"168"-42"0,-84 42 16,0 0-16,-21 0 15,-21 85 1,0-42 0,-1 20-1,22-20 1,-21-43 0</inkml:trace>
  <inkml:trace contextRef="#ctx0" brushRef="#br0" timeOffset="-3513.64">29676 16002 0,'0'-42'15,"0"84"-15,0-105 16,42 63 0,-21 0-16,21 0 0,1 0 0,20 0 15,1 0-15,105 0 16,-21 0-1,-105 0-15,-22 0 0,0 0 16,-21-22 0,-106 22-16,0 0 15,0 0 1,64 0 15,21 0-15,21 22-16,0-1 0,0 0 15,0 0-15,0 0 0,-21 64 16,21 63 15,0-63-31,0-43 0,-21-21 16,-22 43 0,1-1-1,21-63-15,0 0 0,-1 0 16,1 0-16,-42-21 15,42 0 1,-1-43 0,1 43-16,21 0 0,0-21 15,43-22 1,-1 43 0,0 21-16,1-21 0</inkml:trace>
  <inkml:trace contextRef="#ctx0" brushRef="#br0" timeOffset="-3099.88">30353 16066 0,'0'-22'16,"0"44"-1,0-1 1,0 0-16,-21 0 0,0 0 16,21 0-16,-43 64 15,22-21 1,21-43-16,0 0 0,0 0 0,0 0 15,0-42 17,0 0-17,0 0-15,42-85 16,-20 85-16,-1-64 16,0 43-16,0-22 15,0 22-15,0 21 0,22-22 31,-1 65-31,0 62 16,-42 22 0,22-64-16,-22-20 15,21 41-15,-21-42 16,0 0-16,0 1 0,0-1 0,0 0 16,0 0-1,-21-21-15,-1 0 16,-20 0-16,21-21 15,-21 21-15</inkml:trace>
  <inkml:trace contextRef="#ctx0" brushRef="#br0" timeOffset="-2679.12">30247 16235 0,'0'21'0,"0"-42"0,0 0 0,42 0 16,43-1 0,-64 22-16,22 0 0,84-42 15,42 0 1,21-1-1,-147 22-15,84-42 32,-148 63-17,-1 0-15,-20 0 0,0 0 16,-128 21 0,107 0-1,42 0-15,0 22 0,21-22 16,21-21-16,106 84 15,-64-41 1,43 41 0,-85 1 15,-127-64-15,43-21-16,-1 0 15,1 0 1,63-42-1,0 21-15,21 0 16,43-1-16,-43 1 0,21-21 16,85-43-1</inkml:trace>
  <inkml:trace contextRef="#ctx0" brushRef="#br0" timeOffset="-1879.98">31369 15960 0,'-85'21'0,"170"-42"0,-85 63 16,-42 0-1,-43 64 1,21 0 0,64-64-1,0-20-15,22-1 0,20 0 16,-21-21-16,85 0 16,-43-21-1,-41-22 1,-22 22-16,0-21 0,-22-43 31,-20 1-31,21 62 0,0 1 16,0 21-16,-1-21 15,44 21 1,-1 0 0,0-21-16,42 21 0,-20 0 15,-22-21-15,21 21 0,-21 0 16,22 0-16,-22 0 0,21 0 15,-21 0 1,-21 21-16,0 0 16,0 0-16,0 64 15,0-64-15,0 21 16,0-20-16,0-1 16,0 0-16,0 0 0,0 0 15,-21-21 1,21 21-16,-21-21 15,0 0 1,21-21-16,-21 0 16,21 0-16,0 0 15,0-22-15,0 22 0,21-21 16,0-22-16,0 22 16,85-64-1,-85 106-15,22 0 16,-22 21-1,-21 106 1,0-42 0,0-64-16,0 22 0,0 20 15,0-42-15,21 0 0,85 43 32,-64-64-32,-42-21 15,64-85 16,-22 0-31,-42 64 0,42-43 16,-21 64-16,43-85 31,-85 106 1,0 21-32,-85 43 15</inkml:trace>
  <inkml:trace contextRef="#ctx0" brushRef="#br0" timeOffset="-1357.6">28342 17039 0,'0'0'0,"21"-21"0,-21 0 0,21 0 16,-21 0-16,0-1 0,0 44 31,0-1-31,0 0 0,-21 21 16,-21 64-16,21-64 15,0 1-15,-1-1 0,22 0 0,-21-20 16,0 62 0,0-41-1,42-43-15,21-22 16,-20 22-16</inkml:trace>
  <inkml:trace contextRef="#ctx0" brushRef="#br0" timeOffset="-1149.72">28660 17082 0,'42'-22'16,"-84"44"-16,105-65 0,-21 43 0,-20 0 16,-22 21-1,0 1-15,0 20 0,0 64 16,-22-64-1,22 0-15,0-20 16,0-1-16,0 0 0,-21 0 31,-85-21-15,64 0-16,21 0 0,-21 0 16</inkml:trace>
  <inkml:trace contextRef="#ctx0" brushRef="#br0" timeOffset="-997.81">28236 17293 0,'-21'-42'15,"85"105"-15,-107-84 0,43-21 16,148 42 15,-63 0-31,84 0 16,1 0 0,-1-21-1,-127 0-15,1 21 0</inkml:trace>
  <inkml:trace contextRef="#ctx0" brushRef="#br0" timeOffset="-820.91">29104 17082 0,'0'-22'0,"0"44"0,0-65 0,85 22 47,-43 21-47,22 0 0,-43 0 15,42 0-15,-42 21 16,1-21-16,20 21 15,-63-21 1,0 0 0</inkml:trace>
  <inkml:trace contextRef="#ctx0" brushRef="#br0" timeOffset="-637.01">29252 17060 0,'0'0'15,"0"22"-15,0-1 0,0 0 16,-21 85-1,0-43 1,21 22 0,0-43-16,0-21 0,0 1 15,42-22 1,22 0-16,-43-22 16,0 1-16,0 21 0</inkml:trace>
  <inkml:trace contextRef="#ctx0" brushRef="#br0" timeOffset="-66.83">29633 17209 0,'43'-64'16,"-192"233"-16,255-274 0,-63 20 16,-22 85-16,-21 21 15,0 0-15,0 0 16,0 1-16,-21-1 0,21 0 0,-22 42 16,22-41-16,-21-1 15,0 42-15,21-42 16,0 1-1,0-44 1,0 1 0,0 0-16,0-64 15,21 64-15,0 0 16,22-106 0,-22 85-1,0 42 1,0 21-16,-21 0 15,0 0-15,0 22 16,0 20-16,0-42 16,0 0-16,43 22 15,-22-43 1,0 0 0,0-21-16,0-1 0,22-20 15,-1-21 1,21-22-1,-41 43-15,-1 20 16,63 1 0,-84 42-16,0 64 15,-21 42 17,0-21-32,21-85 15,0 0-15,0 22 0,0-22 16,21-21 15,0-21-31,22-1 16,-22 1-16</inkml:trace>
  <inkml:trace contextRef="#ctx0" brushRef="#br0" timeOffset="215.01">30565 17082 0,'21'-43'15,"-42"86"-15,63-107 0,-42 85 31,0 0-31,0 1 0,0-1 0,-21 63 16,-22 1 0,22 0-1,0-64 1,21 0-16,-21 64 16,42-43-1,64-42 1,-22 0-1,-20 0-15,-22 0 0,169 0 16,-126-21 0,-64 0-1,0 0 1</inkml:trace>
  <inkml:trace contextRef="#ctx0" brushRef="#br0" timeOffset="405.9">31263 17526 0,'0'0'0,"21"0"0,0 0 31,-21-21 0,0 0-15,0 0-16,-42-1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4:38:49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1334 0,'21'21'32,"0"-21"-17,0 0-15,0 0 16,-21 21 0</inkml:trace>
  <inkml:trace contextRef="#ctx0" brushRef="#br0" timeOffset="988.43">1143 1207 0,'0'0'0,"-21"0"0,21 21 16,0 0 0,21-21 15,0 0-31,0 0 0,22-21 15,-1 0-15,106-43 16,-106 43-16,22 0 16,-22-22-16,85-41 15,-42-1-15,-64 64 16,0-21-16,-21-22 16,0 43-16,-42 21 15,-43 0-15,22 0 16,-1 21-16,-169 64 15,170-43-15,-128 64 16,107-43 0,63-20-16,21 84 15,63-64 1,149 22 0,-170-43-16,127 22 15,-105 20 1,-43-62-16,0 41 15,-21 22-15,-21-43 0,0 0 0,-191 85 32,1-63-17,20-64 1,106-21-16,43 0 16,-64-191-1,106 127 1,0 43-16,0-43 15,43-21 1,-22 85-16,21 0 0,127 0 16,-20 21-1,-44 21 1</inkml:trace>
  <inkml:trace contextRef="#ctx0" brushRef="#br0" timeOffset="1457.16">2053 1461 0,'0'0'0,"0"-64"32,-21 64-17,0 0-15,0 0 0,-22 21 16,22 0-16,0 1 15,0 20-15,-22-21 0,-20 106 16,21 64 0,42-107-1,0-63-15,148 64 32,-64-85-32,-41 0 15,63-63-15,-22 20 16,-41 22-16,-1-21 0,21-106 31,-63 42-15,-105 21-16,83 64 15,-20 0-15,0 0 0,-1 21 16,-105 0 0,64 63-1,62-21-15,22-20 16,0-1-16,0 21 0,0-21 0,0 22 15,22-22-15,41 21 16,1-21-16</inkml:trace>
  <inkml:trace contextRef="#ctx0" brushRef="#br0" timeOffset="2237.71">2900 1588 0,'0'-22'0,"0"44"0,0-65 15,-21 22-15,-64 0 16,64 0-16,-22 21 16,-62 21-1,-1 106 1,63-64 0,22-20-16,0 41 15,42 107 1,85-170-1,-42-21 1,63-63 0,-64-1-1,-42 43-15,22 0 0,-22-22 0,0-84 16,-21 22 0,0 83-1,0 1-15,-21 21 16,21 21-1,-21 85 1,21 0 0,0-21-1,42-22-15,106-20 32,-63-65-17,-64 1-15,64-21 16,63-85-1,-106 63 1,-21-41 0,-21 83-16,0 1 0,0-21 15,0 63 17,0 0-32,-63 149 15,63-65 1,-21 65-1,21-128-15,0 22 0,42 211 32,0-85-32,-21 1 15,-21-128-15,0 1 16,0 63 0,-21-85-16,0 22 15,0-43-15,21 0 16,0-42-1,0 0-15,0-1 16,0-62 0,0 41-16,0 22 0,63-190 15,-41 84 1</inkml:trace>
  <inkml:trace contextRef="#ctx0" brushRef="#br0" timeOffset="2578.52">3662 1757 0,'0'0'0,"0"-21"16,-21 0-16,21-1 0,0 1 16,0-21-16,0 21 0,0 0 15,0-1-15,21 1 16,21 0-16,-21 21 0,43-21 16,-1 21-16,-20 0 15,-22 0-15,42 0 0,-42 0 16,43 85-1,-85 20 1,-22-20 0,22-64-16,-21 0 0,-43 43 15,22-43 1,42 0-16,-1-21 16,22 21-16,-21-21 0,42 0 46,1-21-46,-1 0 0,0 21 0,0-21 16,0 0-16</inkml:trace>
  <inkml:trace contextRef="#ctx0" brushRef="#br0" timeOffset="2931.32">5122 1270 0,'0'0'0,"0"-21"0,21-106 32,-21 106-32,0 0 0,-21-1 15,0 1-15,0 0 0,0 21 16,0-21-16,-64 21 16,64 0-16,-85 106 31,85-64-31,-43 85 15,22-42-15,0 63 16,42-106-16,0 1 0,0 147 31,84-126-15,-63-43-16,43 0 16,232-21 15,-211-64-16,-64 64-15</inkml:trace>
  <inkml:trace contextRef="#ctx0" brushRef="#br0" timeOffset="4981.14">5397 1545 0,'0'-21'0,"0"42"0,0-84 16,0-43 0,-21 106-1,0 0-15,0 0 16,0 0-16,0 0 15,21 21 1,-22 0-16,-20 22 0,21 41 16,21-63-16,-21 1 0,0 83 31,21-62-31,0-22 0,0 0 16,21-21-1,42 0 1,-42-21-16,22 0 15,20-64 1,-42 64-16,1-64 16,-22 64-16,21-64 15,-21 107 17,0-1-17,-21 21-15,21-21 0,0 64 31,0 0-31,0-64 16,0 21-16,63 0 16,-42-42-16,0 0 15,106 0 1,0-84 0,-42 20-1,-43-84 1,-42 85-1,0 41 1,-21 65 15,0-1-31,0 43 16,-21-1 0,42-62-16,-22 62 31,1-63-31,21-42 31,0 0-15,0 0-16,21-21 15,22-64 1,20 21-16,-42 64 0,85-64 31,-85 85-15,22 0-1,-43 127 17,0-42-32,0 0 15,21-64-15,21 21 16,1-21 0,20-21-1,1-21 1,-43 0-16,21-64 31,-42 43-31,21-22 16,-21-20-1,0 41 1,0 65 0,0 62-1,-21 1 1,-21 42 15,42-85-15,0-63 31,0-21-47,106-106 31,-64 84-31,21 1 15,-41 41-15,20 1 0,43-21 32,-22 42-32,-63 42 15,0-21-15,0 1 16,0 62 0,0 22-1,0-42-15,0-43 16,64 21-1,-22-42 1,0 0-16,-21 0 16,1 0-16,105-106 15,-85 43 1,0-22 0,-42 43-16,0 21 0,21-43 15,-42 64 1,21 21-1,0 0-15,0 1 16,0 41 0,-21 1-16,21 20 15,0-63-15,0 1 16,0 20 0,21-42-16,0 0 15,1 0-15,20 0 0,-21 0 16,64-64-1,-64 43-15,21-42 16,-21-1 0,1 43-16,-22-21 0,0 21 0,-22-85 15,1 85 1,0-1-16,-21-20 16,21 42-16,-22 21 15,1 64 1,21-22-1,21-41 1,0 20-16,0-21 0,0 0 0,0 0 16,63 64-1,-20-43 1,-22-42-16,42 0 16,1 0-16,-43-21 15,127-85 1,-42-21-1,-43 22 1,22-128 0,-64 127-1,-21 42 1,21 22 15,-21 148-15,-21-43-1,-21 191 1,21-169 0,21-43-16,0 85 15,0-42 1,0-64 0,0 0-16,84 22 15,-62-22 1,20-21-1,0-21 1,-21 0-16,43-85 31,-64 21-31</inkml:trace>
  <inkml:trace contextRef="#ctx0" brushRef="#br0" timeOffset="5287.97">7747 1058 0,'-21'0'0,"42"0"0,-42 22 15,42-22 1,21-22 0,1 22-16,105-42 15,63 0 1,-126-1-1,84 1 1,-147 42 0,-44 21 31,1 0-32,0-21-15,0 22 16,0-1-16,0-21 0</inkml:trace>
  <inkml:trace contextRef="#ctx0" brushRef="#br0" timeOffset="7938.08">1630 3006 0,'0'-21'16,"0"-1"0,0 1-16,0 0 0,0 0 15,0 0-15,0 0 16,0-1-16,0 1 15,0 42 17,-21 1-32,21-1 0,0 21 15,0-21-15,0 22 0,0 41 16,0 64 0,0-105-16,0 20 0,0 43 15,21-42 1,21-43-1,-21-21-15,0 0 16,64-21 0,-64-22-16,64-41 15,-22-1 1,22-63-16,-64 105 16,22-105-1,-43 64 1,0 62-16,0 44 31,0-1-31,0 0 0,0 21 16,0 1-16,0-1 0,0 0 15,-22 1-15,22-1 0,0 148 32,0-147-32,0 20 15,22-20-15,41-43 16,149-85 15,-43-42-15,-42 0-16,-21 0 31,-106 85-15,-21 126 15,21 1-16,0 21 1,42 0 0,-42-85-16,21 21 15,-21-21 1,-21-21 15,-21 0-15,-43-63-16,43 42 15,-1-22 17,22 64-17,21 43 1,64 42 0,-22-85-1,-21-21-15,43 21 16,42-21-1,84-42 1,-63-43 0,21 0-1,0-105 1,-148 126 0,0 22-1,-21 21-15,0 21 0,-64 0 16,22 63-1,42 1 1,21-22-16,0 1 16,0 147-1,42-148 1,43 1 0,-43-43-16,22 0 15,253-127 16,-232 63-31</inkml:trace>
  <inkml:trace contextRef="#ctx0" brushRef="#br0" timeOffset="8203.93">4826 2625 0,'0'0'0,"0"-21"0,0-1 16,0-20-16,-21 42 15,-22 64 1,22-22-16,0 43 16,21-43-16,0 21 15,-21 43-15,21-63 0,-21 126 16,21-42 0,0-106-16,0 21 15,0 22 1,21-64-1,21-21 1,-21 0-16,22-43 16</inkml:trace>
  <inkml:trace contextRef="#ctx0" brushRef="#br0" timeOffset="9230.35">4805 2858 0,'0'0'0,"0"-43"0,-43-147 31,65 84-16,83-21 1,-62 106-16,126-22 16,0 65 15,-147 20-31,62 148 16,-84-147-16,-63 63 15,-64-22 1,0-20-1,-64-43 17,149-21-17,21-21 1,42 42 0,21 42-1,1 1 1,-22-22-16,0-21 0,21 64 15,22-21 1,20-1 0,-62-63-16,-1 0 15,63 21 1,-20-21 0,-22-21-16,-42 0 0,64-21 15,-43 20 1,-21 1-16,42-21 15,-42 21 1,21 0 0,-21-1-16,22 22 0,-22-21 0,42 0 15,0-21 1,1-1 0,-22 22-16,0 0 0,0-21 15,-21 21 1,-21 21-1,21 21-15,-21-21 16,-85 106 0,64-22-1,42-63-15,-22 43 16,22 42 0,22-64-1,62-42 1,-63 0-16,128-21 15,-65-21 1,-41 20-16,-1-20 0,21 0 16,-41 21-16,20-22 0,0-63 15,-42 64 1,0 21 0,-21 42-1,21 0-15,-21 0 0,21 22 16,0-22-16,0 0 0,0 21 15,21 43 1,0-64-16,0 22 16,-21-22-1,0 0 1,-21-21-16,0 0 16,0 0-16,0 0 0,0 0 15,-64 0-15,64 0 0,0 0 16,-43-21-1,64-22 1,42 1 0,1 0-16</inkml:trace>
  <inkml:trace contextRef="#ctx0" brushRef="#br0" timeOffset="9520.18">6646 2498 0,'0'0'0,"0"-21"0,21-1 0,-21 1 0,0 0 16,0 42-1,0 22 1,0 84-16,-42-43 16,21-20-16,0-22 15,21 0-15,-43 128 16,43-107-1,0 22-15,22-64 16,-1 0-16,21 0 16,-21 1-1,0-22-15,1 0 0,-1 0 16,21 0-16,-21-22 0,85-83 16,-106 83-1</inkml:trace>
  <inkml:trace contextRef="#ctx0" brushRef="#br0" timeOffset="9744.04">6540 2794 0,'0'0'0,"-42"0"0,42 21 15,85-21 17,-64 0-32,21 0 0,1 0 0,-1 0 15,106 0 1,-106-21-16,85 0 15,-21 0 1,-85 0-16,1 21 16,-44 0 15,1 0-31,0 0 0</inkml:trace>
  <inkml:trace contextRef="#ctx0" brushRef="#br0" timeOffset="13912.55">2942 4297 0,'0'0'16,"0"-169"0,0 147-16,0 44 15,0-1 1,-21 42-16,21-20 16,-21 62-16,0-62 0,-64 253 31,43-105-16,20-107 1,22-63 0,22-21-16,-1-21 15,21-42 1,0 42-16,-20-22 0,20-41 16,-21 41-16,0 1 0,64-106 31,-85 127-31,21-22 15,0 64-15,0 22 16,1-22-16,-22 127 31,21-21-31,21-42 16,-21-43-16,0-21 16,106 64-1,-84-85-15,41 0 16,65-42-1,-65-22 1,-41 22-16,62-85 16,-62 84-16,20-126 15,-42 106-15,1-43 16,-22 42-16,0-105 16,0 148-16,0-22 15,0 65 1,0-1-1,-22 21-15,22 0 16,0 85-16,0 22 16,0-86-16,0-21 0,0 1 15,0 84 1,0-106-16,64 64 16,-22-64-1,22-21-15,-43 0 16,21 0-16,64-64 15,42-20 1,-21-43 0,-106 84-16,1-63 15,-44 43 1,1 42-16,0 0 16,0 21-16,0 0 0,-64 63 15,43 22 1,42 21-1,0-85-15,0 21 0,21 106 32,85-63-17,21-64 1,84-63 15,-168-1-31,63-20 16,-43-1-16,-42 22 0,0 0 15,1-170 1,-22 85 0,0 64-1,0 41-15,0 1 0,-22 0 16,22 63 0,0 1-1,0-22-15,0 21 0,0 1 0,-21 84 16,0 0-1,21 0 1,0-85-16,-21-21 0,21 64 31,0-64-31,0-42 16,0 0-16,0-1 16,21 1-1,0-21-15,0-22 16,43-20-16,-43 63 15,0-1-15,0 1 0,1 21 16,20 0-16,64 0 16,-43 0-1,-42 21-15,43 22 16,-64-22-16,0 0 0,21 0 0,-21 43 16,-63-1-1,-43 1 1,85-64-16,-64 0 15,64 0 1,-43 0-16,43 0 0,0-43 16,0 22-1,0-21 1,-1 21 0,22 42-1,0 0-15,0 0 16,0 0-16,22 22 15,-1-22-15,0 0 16,85 0 0,-64-21-1,0 0-15,1 0 0,190-84 16,-64-1 0,-84 43-1,-43-1-15,0 22 0,1-21 16,-22 21-16,0-22 0,0 22 0,-21-21 15,0 21-15,0-1 16,-42 22 0,21 0-16,-1 22 0,-20 62 31,42-20-31,0 20 16,0-62-1,0 20-15,0-21 16,0 0-16,42 22 15,-42-22 1,-21-42 15,0 21-31,0-22 0,0 22 16,-43-21 0,43 21-16,0 0 0,0 0 15,21 21 1,0 1-1,21 20 1,42-21 0,1 0-16,42-21 15,-64 0-15,0 0 16,170-63 0,-85-22-1,-42 0 1,-64 43-1,-21-148 17,-21 168-32,-22 22 15,22 64 1,-21 63 15,42-42-15,0-43-16,0 21 15,42-20 1,1-43 0,105-43-1,-106 1 1,22-21 0,-43-43-1,0 63 1,-21-41-1,0 105 32,0 0-31,21-21 0,0 0-1,0 0-15,43 0 16,-43 0-1,0 21 1,-21 22 0,0-22-16,-42 21 15,42-21 1,-21 64 0,21-43-1,0-21 1,21-21-16,0 22 15,0-22-15,85 0 16,-42-43 0,-1-20-1,-21-1 1,-20 43-16,-1 0 0,-21 0 16,0 0-16,0-22 0,42-41 31,-42 105 0,0 0-31,-21 64 31,0-1-15,21-20 0,0-22-16,21-21 15,42-21 1,-41 0-16,20 0 15,0-21 1,-21 21-16,43-85 16,-43 64-16,21-63 15,-20 41 1,-1 1-16,-21 21 0,42-22 16,-42 65 15,0-1-31,0 0 0,-21 64 31,-21-1-31,42-63 16,0 22-16,0 20 15,21-42 1,106 1 0,-64-22-16,1-43 15,-22 43-15,-21-21 16,0 0-16,43-64 15,-43 43 1,0-22-16,-42 86 47,21-1-47,0 0 0,-21 0 16,0 0-16,21 0 0,0 43 15,0-22 1,21-42-1,0 0-15,0 0 16,22 0 0,41-21-16,-63 0 0,1-21 15,-1 20-15,0 1 16,42-85 0,-41 22-1,20 41-15,-42 22 16,0 42 15,0 1-15,0-1-16,0 0 15,21-42 32,-21 0-31,0-1-1,0 44 17,0-1-17,-21 0-15,21 0 0,-21-21 0,21 21 16,0 0-16,-21 22 16,-1-1-16,22-21 0,0 0 15,0 22-15,0-22 0,0 0 16,22-21-16,-1 21 0,0-21 15,64 0 1,-1 0 0,-41 0-16,20-42 15,-21 42-15,1-21 0,84-64 16,-85 22 0,-21 41-16,-21-62 15,0 63-15,0-43 31,-21 64-31,-21 21 16,21 0-16,-1 1 16,22-1-16,-21 0 0,21 0 15,0 106 1,0-63 0,43-43-1,20 0 1,1-21-16,-22 0 15,-21 0-15,64-64 16,-22 22 0,-20-21-1,-43 41-15,21 1 0,0 0 16,-21 0-16,21 0 0,0 21 16,-21 21-1,0 21 1,0-21-16,-42 64 15,42-64 1,-21 43-16,0-22 16,21 0 15,0-63 0,-22-21-15,1 21-16</inkml:trace>
  <inkml:trace contextRef="#ctx0" brushRef="#br0" timeOffset="14145.42">8234 4233 0,'0'0'0,"-21"0"15,-1-21-15,1 21 16,21-21 0</inkml:trace>
  <inkml:trace contextRef="#ctx0" brushRef="#br0" timeOffset="15552.48">14203 318 0,'0'-43'0,"0"86"0,0-107 0,0 1 15,0 41-15,42-147 31,-63 169 1,0 0-32,0 0 31,21 42-31,0 1 16,0 63-16,0-1 15,0-41-15,0 105 16,-22 43-1,-20 232 17,42-168-17,0-128-15,-21 85 16,21-149-16,-64 318 31,22-126-15,0-22-16,21-64 15,-1-84-15,1 0 0,21 190 32,-42 0-32,21-190 0,21 212 15,-21-191-15,-1-21 16,22 21-16,-21-22 0,21 22 16,-21 233-1,21-233-15,-21 106 0,0-106 16,21 0-16,0 0 0,0-21 15,-21 42-15,-1 381 16,22-105 0,0-276-16,-21 275 15,21-275-15,-21 424 16,21-149 0,-21 22-1,21-297-15,0-21 0,-21 317 16,21 1-1,-21-297-15,-1 296 16,1-295-16,21-1 0,-42 444 31,42-295-31,-21 168 16,0-316-16,21-1 16,-22 487-1,22-487-15,0 148 16,0 22-16,0-170 0,0 0 15,0 21-15,0 424 16,0-297 0,0-147-16,0-1 0,0 0 15,0 0-15,0 0 0,22 381 16,-1-402-16,0 106 16,-21 85-1,21-212-15,0 148 16,-21-191-1,0-42-15</inkml:trace>
  <inkml:trace contextRef="#ctx0" brushRef="#br0" timeOffset="16568.98">15282 762 0,'0'0'0,"0"-21"15,0 0-15,-21-43 16,-21 43-16,21 0 0,-1 21 15,1 0 1,0 21-16,21 0 0,-42 85 16,42-42-1,-21-1-15,-1 1 0,1 63 16,21-64-16,-21 1 0,0 105 16,21-127-16,-21 43 15,21-43-15,0 22 16,0-22-16,0-21 0,21-21 15,-21-21 1</inkml:trace>
  <inkml:trace contextRef="#ctx0" brushRef="#br0" timeOffset="17015.32">15113 1037 0,'0'0'0,"21"-275"31,0 233-31,0-1 0,1 22 16,41-42 0,-21 42-16,1 21 0,63-22 0,-43 22 15,-21 0-15,107 64 16,-65 21 0,-63-43-16,-21-21 0,0 21 15,0 1-15,0-1 0,-190 106 31,-1-63-15,86-85 0,20 0-16,64-42 31,42 42-15,21 42-1,128 127 16,-65-63-15,-20-42 0,-64-43-1,43-21 1,-43-21 0,0 21-16</inkml:trace>
  <inkml:trace contextRef="#ctx0" brushRef="#br0" timeOffset="17634.97">16023 1270 0,'0'0'0,"21"0"16,0 0-16,1 0 16,-1-21-16,0 21 0,0-21 15,43-22 1,-22 1-16,-21 42 0,0-21 15,-21-43 1,0 43 0,-21 21-16,0 0 15,0 0-15,0 21 0,-43 43 16,64-1 0,-21-41-16,21-1 0,0 63 15,0 1 1,42-64-1,22 0 1,-22-21-16,-21 0 16,64-21-16,-43 0 0,1 21 15,126-85 1,-106 43 0,-20 0-16,20-22 0,-63 22 15,0 21-15,0 0 16,0-1-1,-21 22-15,0 64 32,21 21-32,0-64 15,0 0-15,42 21 16,-21 22 0,-21-43-1,0 0-15,0 0 16,-21-21-16,0 0 0,-64 0 31,43 0-31,0 0 16,21 0-16,21-42 31,42-22-15,-21 43-16</inkml:trace>
  <inkml:trace contextRef="#ctx0" brushRef="#br0" timeOffset="17933.8">17420 614 0,'0'0'15,"0"-21"-15,0 0 0,-21-22 16,0 43 0,0 43-1,-1 20 1,1-42-16,0 43 0,-21 105 15,-22 0 1,43-126-16,0 20 16,0-20-16,21-1 0,0 106 31,0-127-31,63-21 16,64-21-1,0-64 16,-106 22-31</inkml:trace>
  <inkml:trace contextRef="#ctx0" brushRef="#br0" timeOffset="18117.68">17251 931 0,'0'0'0,"21"0"31,0 22-31,0-22 15,43 0 1,20 0 0,43-43-1,-63 1 1,-43 21-16,21-22 0</inkml:trace>
  <inkml:trace contextRef="#ctx0" brushRef="#br0" timeOffset="18654.43">19325 847 0,'21'-21'0,"-42"42"0,42-64 0,22 22 16,-22-21-16,0 42 15,0-21-15,0-43 16,-21 22 0,0 0-16,0 20 0,0-20 0,-21 42 15,0-21-15,-64 0 16,-21 21 0,1 84-1,62-41-15,1-1 0,-64 127 16,85-105-16,-43 63 15,43 42 1,21-105-16,0-22 0,64 106 16,-22-105-1,0-22-15,64 21 16,-63-42 0,126 0-1,-21-42 1</inkml:trace>
  <inkml:trace contextRef="#ctx0" brushRef="#br0" timeOffset="19507.93">19960 1080 0,'0'0'0,"0"-22"0,0 1 0,0 0 16,-21 0-16,0 0 0,0 21 0,-22 0 16,-20 0-1,20 0-15,1 42 16,0-21-16,21 22 0,-106 84 31,105-64-31,22 22 16,0-64-16,0 0 15,22 0-15,-1 0 0,21-21 16,64 0 0,42-21-1,-106-21 1,64-127-1,-85 105 1,-21 22 0,0 21-16,-21 42 15,0 0 1,21 0-16,-21 0 0,21 43 16,0-1-1,0-42-15,0 43 16,0-43-16,85 43 15,-1-64 1,64 0 0,1-106 15,-149 21-15,0 0-1,0 22 1,0 84-1,0 0 1,0 0-16,0 22 0,0-22 16,0 21-16,-22 22 15,1-43-15,0 42 16,0-41 0,21-1-16,0 0 0,0-42 46,0 0-46,0-1 16,0-20-16,21 21 0,43-85 16,-43 85-16,21-21 15,22-22-15,-22 22 0,0 21 16,85-22 0,-21 64-16,-42 22 15,-64-1-15,21-21 16,-21 149-1,-21-107 1,-22 22-16,22-64 16,0 0-16,21 0 15,0-42 17</inkml:trace>
  <inkml:trace contextRef="#ctx0" brushRef="#br0" timeOffset="20816.18">22056 889 0,'0'0'0,"0"-21"0,0 0 16,0-22-16,0 22 0,0 0 15,0-21-15,0 21 0,21-1 0,-21-62 16,0 63-1,0 42 1,0 0 0,0 0-16,-43 127 15,1 43 1,21-128-16,-21 43 16,20 42-16,44 22 31,41-149-16,1-21 1,-22 0-16,21 0 0,-20-21 16,-22-1-16,106-83 15,-21-22 1,-85 63-16,21 1 0,-21-1 16,1 1-16,-1-1 0,42-169 15,-42 170 1,-21 20-16,0-20 15,0 84 1,-21 21 0,-21 64-1,0 64-15,-1-65 16,43-41-16,-21-1 0,0 86 31,42-1-15,43-85-16,-22-63 15,21 21-15,-20-21 16,-1 0-16,149-63 16,-64-22-1,0-21 1,-85 43-16,43-85 16,-85 63-1,-22 85 1,1 0-16,0 85 15,21-22 1,0-42-16,0 22 0,0-1 16,0-21-16,0 22 0,21 62 31,0-41-31,-21-43 16,-21-21-1,0 0 1,0 0-16,0 0 15,-22-63-15,22 63 16,0-22-16,21 1 16,-21 0-1,21 42 1,0 0-16,21 22 16,43-1-1,-43-42-15,21 21 0,-21-21 16,0 21-16,22-21 0,105 0 15,-21-21 1,-85 0 0,1 21-16,-1-21 0,0 0 0,106-85 31,-84 21-31,-43 64 0,0-85 16,-21 85-1,0-21-15,-21 42 16,0 0-16,-127 63 15,84 22 1,22 21-16,42-85 16,0 21-16,42 64 15,22-64 1,-22-42-16,0 22 0,43-22 16,-21 21-16,-22-21 0,85 0 15,0-21 1,-85-1-16,43-20 15,-64 21-15,21 0 16,-20 0-16,-1-1 0</inkml:trace>
  <inkml:trace contextRef="#ctx0" brushRef="#br0" timeOffset="22952.52">15896 2286 0,'0'0'0,"-21"21"0,0-21 16,21 21-16,21-21 31,0 0-31,0-21 0,22 0 0,62-21 15,-62 42-15,-22-21 16,85-43 0,-106 43-1,-21 0 1,-64 21-16,-42 0 16,85 0-16,20 21 15,-20 0-15,-43 0 16,22 43-1,42 20-15,21-62 16,0-1-16,0 21 0,63 64 16,1 0-1,-1-43-15,-42-20 16,1-22-16,-22 106 16,0-106-16,-22 21 15,1-42-15,-42 43 16,42-22-16,-22-21 0,-147 0 15,126 0-15,22 0 16,-22-21-16,22-1 0,-64-20 16,85 21-16,-21 0 0,-22-127 31,43-22-15,42 86-1,0 62-15,1-20 0,41 84 31,-42 1-15,22 84-16,-22-106 16,0 21-16,42 128 15,1-86 1,21-20 0,-64-43-16,21 0 0,64-21 15,21 0 1,42-42-1,-105 21-15,20-1 0,149-83 16,-127 20 0,-64 0-1,-42 64 1,0-21-16,-21 42 16,-42 21-1,42 85 1,21-22-1,0 22 1,21-85-16,21 22 16,43-22-1,21-21 1,-64 0-16,106-42 16,-106 42-16,43-64 15,-64 22 1,-21-1-16,0-126 15,-21 63 1,-21 43 0,21 20-16,-1 22 0,-62 0 31,63 21-31,-1 0 0,1 0 0,-42 42 16,42-20-16,-1 20 15,-20 106 1,42-106-16,0 43 15,0 21 1,0-85-16,21 0 0,22 0 16,-22 1-16,0-1 0,212 21 15,21-42 1,-106-42 0,42-1-1,-147 22-15,-1-21 0,0 0 16,-20-85-1,-22 84-15,-22-20 16,1 20-16,0 22 0,-127 0 31,63 42-15,64 0-16,-42 43 16,20 42-16,22 63 31,42-127-31,0-42 15,1 22-15,-1-1 0,21-21 0,-21 0 16,22 0-16,41 0 16,-20-43-1,-22 43-15,-21-21 0,22-42 16,-22-22 0,-21 22-1,0 20 1,-21 43-16,-1 0 15,22 21-15,0 1 0,-21 41 16,21 1 0,0-43-16,0 0 15,0 0-15,0 0 0,21 0 0,85-21 32,-21 0-17,-22-42-15,-41 21 16,20 0-16,21-43 15,-20-20 1,-43-1-16,0 64 16,0 0-16,0-22 15,0 64 1,0 1 0,-21-1-16,21 0 0,-22 21 0,1 85 15,21 21 1,0 43-1,-21-128-15,21 1 0,0 148 16,0-149-16,-21 106 16,21-20-1,-21-44 1,21-83-16,0-1 16,0-42 15,0-1-31,0 1 15,21-21-15,21-170 16,1 85-16</inkml:trace>
  <inkml:trace contextRef="#ctx0" brushRef="#br0" timeOffset="23207.37">18161 2836 0,'0'0'0,"0"-42"0,0-21 0,21-22 15,0 43-15,0-22 16,1 43-16,20 0 0,43 0 15,42 21 1,-85 21-16,-21 0 0,43 21 16,-43 1-16,-21-1 0,0 64 31,-106 0-31,-21-22 16,85-63-16,-22 1 15,-42 20 1,85-42-16,0 0 15,21-21-15,42 21 16,-21-21-16,1-22 0</inkml:trace>
  <inkml:trace contextRef="#ctx0" brushRef="#br0" timeOffset="27192.1">19621 2328 0,'0'-21'0,"0"42"0,0-63 16,-21 42-1,0 21 1,0 0-16,-21 85 16,42-42-16,-43 84 15,1 21 1,21 1 0,21-107-1,0-42-15,21-21 31,0 0-31,0-21 0,0 0 16,43-43-16,-22 1 16,-21 42-16,22-22 0,63-147 31,-106 148-15,21 42-1,-21 42-15,0-21 0,0 21 16,0-20-16,0 62 15,21 22-15,-21-85 16,21 0-16,0 43 0,0-43 16,1 0-16,41 0 15,-42-21-15,22 0 16,-1 0 0,-21-21-16,0 0 0,106-127 15,-63 0 1,-43 105-16,-21-20 15,21-1-15,-21 1 0,21-128 16,-21 128 0,0 42-1,-42 63 1,21-21 0,-64 212-1,85-169-15,-21 84 16,21-21-1,63 21 1,-20-127 0,-1-21-16,0 0 15,64 0 1,-85-21-16,22 21 0,41-64 16,-41-20-1,-43 63-15,0-64 16,0 43-16,0 20 15,-21 22-15,-43 22 16,1 41 0,41-42-16,1 127 31,21-63-15,0-64-16,21 0 0,128 1 31,-86-22-16,-21 0-15,-20-22 0,20 22 0,-21-21 16,106-148 0,-63 21-1,-64 84-15,21 1 16,-21-1-16,21 1 0,-21-43 16,0 64-16,0 20 0,0-20 0,0 21 15,0 42 1,-21 0-16,0 0 15,-1 22-15,22-1 0,-42 106 16,21 0 0,21-105-1,-21-1-15,21 0 0,0 1 0,-21 84 32,21-106-17,0-42 1,0 0-1,21-1-15,42-41 16,1 21 0,-1-1-1,-20 43-15,105 0 16,-64 21 0,-62 1-16,20 20 15,-42 21 1,-85 22-1,1-64 1,62-21-16,-41 21 16,42-21-16,-85 0 15,85 0 1,21-42 0,0 21-16,-21 21 15,-1 0 16,22 21-31,0 0 16,0 0-16,0 1 16,22-22-1,-1 0-15,0 0 0,21 21 16,-21-21-16,85 0 16,-63 0-16,147-43 15,-42-20 1,0-22-1,-105 43-15,-1 0 0,43-64 16,-64 42 0,-21 43-16,-42 21 15,-22 0 1,43 0-16,21 21 16,-21 64-1,21-64-15,0 43 16,42 20-1,-21-63-15,-21 1 16,21-22-16,1 63 16,-44-63 15,1 0-31,0 0 16,21-21-16,-63 0 15,41 21 1,1 0-16,21 21 31,0 0-15,21-21-16,1 21 15,-1-21-15,0 21 0,0-21 0,43 0 16,-43 0 0,42 0-16,-42 0 0,22 0 15,-22 0-15,64-63 16,-43 42-16,-21-22 15,0 22-15,22-42 0,-22 20 16,-21 22-16,21-106 16,-21 85-1,-21 42 1,0 0-16,-1 21 0,1 0 16,21 0-16,-21 43 15,0-43-15,21 64 16,0-64-16,0 21 0,0 43 31,21-43-31,43-42 16,41 21 15,-83-21-31,62-42 0,1 0 16,-64 21-1,21-85 1,-20 21-16,-22 22 15,0 41-15,0 1 16,21 21 15,21 0-15,43 0 0,-43 0-1,-21 0-15,0 0 16,-21 21-1,0 1 1,0-1-16,-21 21 16,21-21-16,-42 43 15,0 20 1,42-20-16,42-1 31,43-41-15,-43-22-1,21-22-15,-41 1 16,-1 0-16,42-64 16,1 1-1,-43 20-15,0 43 16,-21-21-16,21 21 0,0-22 16,1 43-1,-22 43 1,0-22-16,0 0 0,0 42 15,-22 22 1,22-21 0,0-43-16,0 0 15,22-21-15,-1 0 16,42 0 0,-20-21-1,-22 0-15,0-1 16,42-62-1,1-43 1,-43 63 0,-21 43-16,0 0 0,21 21 15,-21 21 1,-42 43 0,21-43-16,21 21 15,0-21-15,0 0 0,0 22 16,0-22-16,0 0 0,0 0 15,0 0-15,21 1 16,0-22-16,0 0 0,22 0 16,-22 0-16,0 0 0,85-64 15,-64 22 1,22-43 0,-43 64-16,-21 0 15,21 0-15,0-22 16,-21 22-16,0 42 31,-21 0-31,21 1 0,-21 20 16,-22 43-1,43-43 1,0-21-16,22 64 16,41-64-1,-42-21-15,43 0 16,-43 0-16,85-42 15,-85-1 1,42-41 0,-63 62-16,22-20 0,62-64 15,-63 64 1,1 21-16,-1 21 16,21 0-16,-21 0 0,0 0 15,22 0 1,-43 42-1,0 0-15,0-20 16,0-44 31,0 1-47,0 0 16,0 0-1,-21 21-15,-1 0 16,22-21-16,-21 21 0,0 0 15,-21 21 1,-1 21-16,1 43 16,42 0-1,0 20 17,21-62-17,0-22 1,43-21-16,-43 0 15,21 0-15,85 0 16,0-42 0,-105 20-16,41-20 15,22-21 1,-64 20-16,64-41 16,-85 62-16,-22 44 31,1-1-16,0 0-15,21 0 0,-42 43 16,42-43-16,-21 42 16,21-42-16,0 22 15,0-22 1,84-21 0,1 0-1,-22 0 1,1-42-16,-22 42 0,-21-22 15,85-62 1,-21-22 0,-64 21-16,-21 64 15,0 0-15,0-21 16,-21 42 0,0 42-1,21-21-15,0 85 16,0-85-16,0 21 15,0 22 1,0-43-16,0 0 0,-43 43 16,22-43-1,0-21-15,0 0 16,0 21-16,0-21 31,-1 0-15,1-21-1,0 0 1,21 0-16,-21-1 0</inkml:trace>
  <inkml:trace contextRef="#ctx0" brushRef="#br0" timeOffset="27449.96">23791 2328 0,'0'0'0,"-21"0"15,0 0-15,0 0 0,0 0 0,42 0 63,-42 0-16</inkml:trace>
  <inkml:trace contextRef="#ctx0" brushRef="#br0" timeOffset="105684.27">825 6477 0,'0'0'0,"0"21"15,-21-21-15,0 21 16,0-21-16,0 0 16,-43 0-16,43 0 15,-42 0-15,20 0 16,22 0-16,-85 0 16,0 22-1,85-22-15,0 0 16,0 0-16,0 0 0,0 0 0,-1 0 15,44 21 48,-1-21-63,0 0 0,21 0 0,22 0 0,-22 0 16,22 0-16,-1 0 15,1 0-15,84 0 16,63 0-16,-41 0 15,-107 0 1,1 0-16,63 21 16,-85-21-16,0 0 15,43 0 1,-64 0-16,-42 0 47,0 0-32,21-21-15,-21 21 16</inkml:trace>
  <inkml:trace contextRef="#ctx0" brushRef="#br0" timeOffset="106158">1249 6265 0,'0'0'0,"-21"0"0,-1-21 16,1 21 0,64 21 15,-22-21-31,0 22 16,21-1-16,1 0 0,62 21 15,-62-42-15,63 43 16,-64-22-16,0 0 0,43 0 15,-43 0-15,85 0 16,-106-21-16,1 0 16,20 0-16,-21 22 0,-21-1 31,0 0-15,-63 0-16,41 0 0,-62 43 15,41-43-15,1 0 16,-106 64-1,21-1-15,85-62 16,-1-1-16,22 0 0,-21 0 0,21-21 16,-22 21-1,43 0 1,-21-21 0,21-21-1</inkml:trace>
  <inkml:trace contextRef="#ctx0" brushRef="#br0" timeOffset="157020.73">3556 6583 0</inkml:trace>
  <inkml:trace contextRef="#ctx0" brushRef="#br0" timeOffset="157536.44">3598 6562 0,'21'0'187</inkml:trace>
  <inkml:trace contextRef="#ctx0" brushRef="#br0" timeOffset="176180.38">3598 6519 0,'0'-21'110,"21"21"-64</inkml:trace>
  <inkml:trace contextRef="#ctx0" brushRef="#br0" timeOffset="205204.14">3598 6265 0,'0'0'0,"21"0"0,1 0 0,-1 0 15,-21-21-15,21 21 16,0-21-1,-21 0-15,21 21 16,-21-21-16,21 21 16,1-43-16,-22 22 15,0 0-15,21 0 0,-21-43 32,0 43-17,-21 42 1,21 1-16,-22-1 0,-20 42 15,-85 149 1,42-22 0,43-126-16,-85 169 15,64-127 1,-1-1 0,43-83-16,21-1 0,-42 42 15,20-63 1,22-21-1,0 0-15,0 0 16,0-106 0,0 21-16,0 42 15,22 43-15,-22 0 16,42 0 0,0 21-1,-21 21-15,22 21 0,-43 1 16,42 41-1,-21-62-15,22 20 16,-22-21-16,42 21 16,-42-20-16,22-22 0,105 0 15,-63 0 1,-43-22-16,21 1 0,22-21 16,-43 21-16,-20 0 0,83-85 15,-83 21 1,-22 64-16,0-21 15,0 20 1,-22 22-16,1 0 16,-42 43-1,20-1-15,43-21 0,-42 43 16,42-43-16,0 21 16,0-21-16,0 85 15,42-63 1,43-43-1,42 0 1,-85-22-16,1 1 0,84-21 16,-85 21-16,0 0 0,22-1 15,-22 1-15,-21-21 0,43-22 16,-43 43-16,0 0 0,0-21 31,-63 42-15,0 21-16,-22 42 15,43-41-15,0-1 16,0 42 0,21-20-16,0-22 0,0 42 15,21-63-15,-21 21 16,21 22 0,0-43-1,-21 21-15,-21-21 16,0 0-16,0-21 15,0 21-15,-64-43 16,43 22 0,20 21-16,1 0 0,0 0 0,-42 0 15,63 21 1,0 1 0,0-1-16,0 0 0,21 0 15,21-21-15,-21 21 0,85-21 16,21 0-1,-85 0-15,22 0 0,-22-21 16,22 21-16,-22-21 0,170-64 31,-128 43-31,22-43 16,-85 43-16,1 21 16,-22-22-16,0-20 15,0 42 1,-22 42-1,22 0-15,0 43 16,0-22 0,0 0-16,22 1 15,-22-22-15,0 85 16,0-64 0,-22-21-1,1-21-15,0 21 0,0-21 16,0 0-16,0 0 0,-1 0 0,1 0 15,21-21 1,0 0-16,0 0 16</inkml:trace>
  <inkml:trace contextRef="#ctx0" brushRef="#br0" timeOffset="205674.89">7239 6033 0,'0'-22'0,"0"1"16,0-42 0,0 84-1,0 0-15,0 64 16,0 21-1,-21-64-15,0 170 16,21-149-16,-64 233 16,22-169-1,42-84-15,0 20 16,0-42 0,0-42 15,0-85-16</inkml:trace>
  <inkml:trace contextRef="#ctx0" brushRef="#br0" timeOffset="205974.72">7027 6308 0,'0'-43'0,"0"86"0,0-191 16,21 84-1,233-84 1,-127 106-1,85 42 1,-85 42 0,-106 0-16,-21 1 0,0 20 15,-21-21-15,-64 64 16,43-63-16,0-1 0,-64 21 16,64-20-16,-85 41 15,105-84 1,44 0 15,-1 0-31,0 0 0,0 0 16,43-21-16,-43 21 15,21-21-15</inkml:trace>
  <inkml:trace contextRef="#ctx0" brushRef="#br0" timeOffset="206345.5">7789 6562 0,'-21'0'0,"0"-64"16,21 43-1,21 0-15,43-21 16,20 42 0,-63 0-16,22 0 0,126 84 31,-127 1-16,-20 21-15,-22-43 16,0-42-16,0 1 16,-22-22-1,1 0-15,21-64 16,0-21 0,0 22-1,21 42-15,64-170 16,-21 170-1,-43 21 1,42 21 0</inkml:trace>
  <inkml:trace contextRef="#ctx0" brushRef="#br0" timeOffset="206664.32">8636 6646 0,'0'0'15,"21"0"-15,0 0 16,0-21-16,1 0 0,83-64 31,-62 43-15,20-21-16,-63 41 0,0 1 16,0 0-1,-63 21 1,-43 64-1,42 20 1,43-63-16,0 22 0,21 84 16,0-85-1,21-42 1,22 42-16,147-42 16,-42-21-1,-105 0 1,-1 0-16,-21 0 0,21-22 0</inkml:trace>
  <inkml:trace contextRef="#ctx0" brushRef="#br0" timeOffset="208491.28">9673 5948 0,'0'-21'0,"0"42"0,0-63 0,0-43 16,-21 85-1,0 0-15,0 0 16,-43 233 15,43-43-31,0 128 16,0-1 15,21-253-31,0 169 16,-22-22-16,1-105 15,21-42-15,0 41 16,0-83-16,21 20 15,1-42-15,-1 0 0,63-21 16,-62 0-16,83-64 31,22-127-15,-127 106-16,0 43 0,0 21 16,0-22-16,-84-63 15,-22 64 1,64 20-16,-1 22 0,1 0 0,0 0 15,-1 21-15,22-21 0,-21 21 16,42-22 0,106 1-1,-64 21-15,0-21 16,22 21-16,-1-21 0,22 0 0,211-85 16,-169 21-1,-63 43-15,-1-22 16,43-20-16,-64 20 0,85-147 31,-105 168-31,-22-63 16,-22 22-16,22 63 0,-21-1 15,-21 1 1,0 85 0,20-22-16,-20 106 0,21-105 15,-43 189 1,64-147-16,-63 190 15,42-21 1,0-169-16,-43 254 16,22-43-1,21-148 1,21-106-16,0-20 0,0 20 16,63-21-1,-42-21-15,106-63 16,-21-43-1,-64 63-15,1-20 16,41-106 0,-62 105-16,-22-63 0,-64-106 15,43 170 1,-127-107 0,84 107-1,43 21-15,-42-22 0,63 43 16,21-43-1,0 64-15,85-21 16,21-21 0,0 0-1,106-22 17,-170 1-32,-63 20 15,0 22 1,-42 21-16,-1-21 15,22 21-15,-21 0 16,21 0-16,0 21 0,-22 43 31,43-43-31,-21 63 16,21-41-16,0-1 16,21 64-1,22-106 1,-22 0-16,42 0 0,-42 0 15,22 0-15,84-85 16,-21 1 0,-64 20-1,-21 43-15,0 0 0,22-43 32,-43 85-17,0 1 1,0-1-16,0 0 0,0 85 31,0-64-15,21-42-1,0 0-15,0 0 0,0 0 16,64-42 0,-64 21-16,21-22 15,22-41-15,-43 62 16,-21 1-16,21-42 15,-21 42 1,-63 21 0,42 0-16,-1 42 15,1-21 1,21 0 0,21 0-16,1-21 0,20 43 15,0-1 1,-42-21-16,43 43 15,-43-43 1,21 21-16,-21 1 16,21-43-16,-21 21 15,21 0 1,43-21 0,-43 0-16,42 0 15,-42-21-15,1 21 16,-1-21-16,63-85 15,-62 63 1,-22 1-16,21 21 16,0 0-16,-21 0 0,0-22 15,-21 43 17,21 21-32,-64 64 15,64-21 1,0 20-1,0-41 1,0-22-16,21 0 0,43-21 31,21 0-31,-43 0 16,21 0-16</inkml:trace>
  <inkml:trace contextRef="#ctx0" brushRef="#br0" timeOffset="208934.03">12552 6350 0,'0'-42'16,"-21"21"-16,-22 21 15,1 0 1,21 0-16,-22 63 16,22 22-1,21-64-15,0 0 16,0 0-16,0 0 15,0 1 1,21-1-16,43-21 0,-22-21 16,-21 21-16,1-22 15,62-105 1,-20 0-16,-43 85 16,0 0-16,0-1 0,0-20 15,22-128 1,-43 170-16,0-42 15,-21 42 1,-1 21-16,1 21 0,-42 63 16,-1 65-1,43-1 1,21-85-16,0-20 0,0 168 16,21-105-1,43-21 1,-43-64-16,0-21 15,0 0-15</inkml:trace>
  <inkml:trace contextRef="#ctx0" brushRef="#br0" timeOffset="209381.44">5969 7599 0,'0'0'0,"0"-21"0,0 0 0,-21 42 32,21 0-32,0 0 0,0 21 15,-43 107 1,22-1-16,0-85 15,0-20-15,0 147 16,21-105 0,-21-43-1,-1-42-15,1 0 16,0 0-16,-21 0 0,-1 0 16</inkml:trace>
  <inkml:trace contextRef="#ctx0" brushRef="#br0" timeOffset="209920.72">5207 8107 0,'0'0'16,"0"-21"-16,21 21 16,21 0-1,-20 0-15,20 0 0,0 0 16,22 0-16,-1-21 0,64-1 16,64-41-1,-22 21 1,-127-1-16,43 1 0,-64 21 15,0 0-15,1-128 16,-22 86 0,-22 63-1,1 0 1,0 190 15,0 1-15,0-106-16,21 42 15,-21-106-15,21 21 16,0 22 0,0-86-1,0 1 1,21 0-16,-21-21 0,21 21 16,64-128-1,-22 107 1,-42 42-16,22 0 15,-1 21 1,-42 0-16,42 149 31,-42-107-31,0-20 16,0-22-16,-21 0 16,21 0-16,21-21 31,0 0-16</inkml:trace>
  <inkml:trace contextRef="#ctx0" brushRef="#br0" timeOffset="210777.25">7006 8234 0,'42'-21'15,"-84"42"-15,84-63 0,-20 20 0,-22 1 16,21 0-16,-21-64 15,0 64-15,0-21 16,-64 0 0,1 20-1,42 22-15,-43 43 16,43-22-16,0 21 0,-127 191 31,126-169-15,22 20-16,85-20 31,-43-64-15,64-43-1,-63 22-15,41-42 0,-63 42 16,22-43 0,-1-42-16,-42 64 0,21 21 15,0-22 1,-21 65 15,-21-1-31,0 42 16,21-42-16,0 1 0,0-1 15,0 0-15,0 0 0,0 21 16,42-20 0,-20-22-16,-1 0 0,127-22 31,-63-41-16,-64 42-15,21-43 0,0 22 16,-42 21-16,22 0 16,-22-22-16,0 64 31,0 1-31,0-1 0,-22 63 16,-20-41-1,21 20 1,0-20-1,0-22-15,-1-21 32,22-21-32,0-1 15,0 1-15,0 0 16,22-21-16,-1-1 16,63-41-16,1 20 15,0 64 1,-64 0-16,21 0 0,22 0 15,-22 21-15,-21 1 0,43 126 32,-64-42-17,-43-43 1,1-21 0,21-20-1</inkml:trace>
  <inkml:trace contextRef="#ctx0" brushRef="#br0" timeOffset="211194.02">8572 7811 0,'0'0'0,"22"-22"0,-22 44 31,0 20-31,0-21 16,0 21-16,0 1 0,0 20 15,0-20-15,-22 105 16,1-85-16,-21 64 16,42-106-16,-21 22 0,21 41 31,21-84 0,0-21-31</inkml:trace>
  <inkml:trace contextRef="#ctx0" brushRef="#br0" timeOffset="211817.86">8530 8065 0,'0'0'0,"0"-43"0,0 1 0,0 21 15,0-22-15,21 1 16,43 0-16,-43 21 15,21 21-15,1 0 0,20 0 16,-21 0-16,1 0 0,84 84 31,-106-41-31,-21 84 16,0-85-16,-42 64 16,-22-64-16,-148 64 31,170-85-16,42 0 1,21 43 15,43-22-15,20 0-16,-62-20 16,41-22-16,-21 21 0,-20-21 15,126 0 1,-127 0-16,42-21 15,1-43 1,-22 43-16,-21 0 0,1-22 16,-1 22-16,63-169 15,-62 147-15,20-62 16,-21 41 0,-21 22-16,0 21 0,0-22 15,-21 43 1,21 21-16,-21 1 0,0 41 15,21-42-15,-22 22 0,-20 126 32,42-63-32,0-22 15,0-41-15,0-22 16,42 21 0,22-42-1,21 0-15,-43 0 0,-21 0 16,85-42-1,-85 21-15,-21-22 16</inkml:trace>
  <inkml:trace contextRef="#ctx0" brushRef="#br0" timeOffset="211994.75">9504 8340 0,'-21'0'15,"42"0"-15,-64 0 0,65 0 16,-1 0-1,63-21 1,22-1-16,-42-20 16,-22 42-16,-21-21 0,22-43 31,-43 43-31,0 0 0</inkml:trace>
  <inkml:trace contextRef="#ctx0" brushRef="#br0" timeOffset="212160.96">9610 7916 0,'-22'0'0,"44"0"0,-65-42 15,22 21 1,21 0-16,0 0 16,21 21-16,0 0 0,85-22 15,-63 22 1,-1 0-16,0 0 0,85 0 16,-84 0-16,-1 0 0,64 43 15,-64-22 1</inkml:trace>
  <inkml:trace contextRef="#ctx0" brushRef="#br0" timeOffset="212624.7">10562 8107 0,'0'0'0,"21"0"0,85 0 31,-42-42-15,-43 20-16,21-20 0,-21 21 15,-21 0-15,0 0 16,-21 21-16,0 0 0,-21-22 16,-85 22-1,63 43 1,43-22-16,21 0 0,0 0 16,0 0-16,0 85 31,63-42-16,-41-43-15,41 21 0,1 22 16,-43-1 0,-21-42-1,0 1-15,-21-22 0,-22 0 0,-84 21 32,64-21-32,20 0 15,1 0-15,-21-21 16,41 21-16,-41-22 0,63 1 15,0 0 1,42 0 0,1 0-16,-1 0 15,43-1 1</inkml:trace>
  <inkml:trace contextRef="#ctx0" brushRef="#br0" timeOffset="212836.65">11261 7980 0,'-22'0'0,"44"0"0,-65-21 16,1 21-16,42-21 15,21 21 1,21 0-16,64 0 16,-63 0-16,-1 0 15,85 0 1,-42 0-1,-43 0-15,-42 21 16,-21-21 0,0 0-16</inkml:trace>
  <inkml:trace contextRef="#ctx0" brushRef="#br0" timeOffset="213049.75">11472 7959 0,'-42'0'16,"42"21"-1,-21 0-15,21 0 0,0 0 0,0 22 16,0 20 0,-21 43-16,21-21 15,0-43-15,0-21 0,0 43 32,0-43-32,-22-21 15,22 21-15,-21-21 16,0 0-16,0 0 0</inkml:trace>
  <inkml:trace contextRef="#ctx0" brushRef="#br0" timeOffset="-209666.93">15684 5482 0,'0'-21'0,"0"0"16,0 0 0,0 0-16,-21 42 31,21 0-16,-21 64-15,21-43 16,-63 148 0,-1-20-16,22-43 15,21-85-15,-22 0 0,-63 170 32,85-191-32,0 22 15,21-65 1,0 1-1,0-21-15,42-43 16,-42 64-16</inkml:trace>
  <inkml:trace contextRef="#ctx0" brushRef="#br0" timeOffset="-209243.17">15346 5715 0,'0'0'15,"0"-42"-15,0-22 0,21-20 16,42-1-1,-20 64-15,-22 0 0,127-1 32,-106 22-32,85 0 15,-42 85 1,-64 0-16,-21-43 16,-42 43-16,21-43 0,-22 0 15,-84 43 1,0 0-1,85-85-15,0 21 0,21-21 16,-1 0-16,1 0 0,0 0 16,42 21-1,22 0 1,-22 0-16,21 1 0,-21 20 0,85 43 16,-64-22-1,43 22 1,-43-43-1,-20-42-15,-1 0 0,85 21 32,-85-63-17,42 0-15,-42 20 0,64-105 16</inkml:trace>
  <inkml:trace contextRef="#ctx0" brushRef="#br0" timeOffset="-208971.33">16425 5567 0,'0'0'0,"0"-21"16,0-22-16,0 107 31,-42 42-15,-43 84 0,43-20-1,21-107 1,21-21-16,0-20 0,63 62 31,22-84-15,0 0-1,20-21 1,-83 0-16,20-21 16,-42-1-1,-21 22-15</inkml:trace>
  <inkml:trace contextRef="#ctx0" brushRef="#br0" timeOffset="-208807.43">16298 6033 0,'21'0'15,"1"0"1,20 0 0,-21 0-16,85-22 15,0 1 1,-64-21-16,-42 0 15</inkml:trace>
  <inkml:trace contextRef="#ctx0" brushRef="#br0" timeOffset="-208652.52">16383 5630 0,'0'0'0,"0"-21"15,21 21-15,0 0 16,106-21 15,-84 21-31,-1 0 16,-21 0-16,21 0 15</inkml:trace>
  <inkml:trace contextRef="#ctx0" brushRef="#br0" timeOffset="-208160.8">17103 5779 0,'127'-43'16,"-254"86"-16,275-107 0,-127 64 16,-21-42-16,-21 21 31,-149 21-16,128 0-15,-43 0 32,64 42-32,42 21 31,64 43-15,-21-42-16,-1-1 15,22 85 1,-85-84-1,-43-22 1,1-42-16,21 21 0,-191-21 31,149 0-31,-22-42 16,64 21-16,21 0 16,0-22-1,21 1 1,43 42-1,-43-21-15,42 21 16,-20-21-16,-1 21 0</inkml:trace>
  <inkml:trace contextRef="#ctx0" brushRef="#br0" timeOffset="-207901.53">17738 5715 0,'0'-21'0,"0"42"0,0-63 16,0 21-16,21-1 15,0 22-15,0 0 0,0-21 16,0 21-16,64 0 16,0 0-1,21 0-15,-85 0 16,0 0-16,0 0 0,-21 21 15,-42-21 1,-22 0 0,43 22-16,-21-22 0</inkml:trace>
  <inkml:trace contextRef="#ctx0" brushRef="#br0" timeOffset="-207678.66">17822 5694 0,'0'0'0,"0"21"15,0 0-15,0 85 16,0 0 0,0-64-16,0 22 15,-21 147 17,21-147-17,0-22 1,64-84 15</inkml:trace>
  <inkml:trace contextRef="#ctx0" brushRef="#br0" timeOffset="-207460.48">20108 5461 0,'0'0'0,"0"-21"0,21 21 0,1 0 16</inkml:trace>
  <inkml:trace contextRef="#ctx0" brushRef="#br0" timeOffset="-207107.68">20066 5503 0,'21'0'15,"-21"-21"-15,21 21 16,-21-21 0,21 21-16,-21-21 15,0 42 95,0 0-63</inkml:trace>
  <inkml:trace contextRef="#ctx0" brushRef="#br0" timeOffset="-205435.25">20129 5503 0,'0'-21'16,"0"0"-16,0 0 16,0 42 15,0 0-16,0 0-15,0 1 0,0 20 16,-21-21-16,21 191 16,-42-64 15,21-85-31,-22 1 31,43-85 0,0 0-31,0-1 0,0 1 16,0-63-16,22 20 16,-1 22-16,21-85 15,-21 84-15,-21 22 16,64-42 0,-22 20-1,0 43-15,-20 0 0,-1 22 16,42 62-1,-42-20 1,1 84 0,-22-127-16,0 0 0,21 64 15,-21-43 1,21-21 0,0-21-16,21-21 15,1-21 1,-22 21-16,0 0 0,0-1 15,0 1-15,1-21 0,41-106 32,-21 84-32,1 1 15,-43 84 17,0 0-32,0 0 15,0 22-15,0 20 0,0-21 16,0 43-1,0 0 1,0-64-16,0 0 0,0 0 16,21 0-16,64 1 15,-43-22-15,43 0 16,-22-43 0,-42 22-16,106-64 15,-106 64-15,1-21 16,20 21-16,-42-22 0,42-20 15,-42 42-15,0 0 0,0-1 32,-21 44-17,0-1 1,-21 106-16,-1 21 31,43-85-15,0-41-16,43 20 15,-22-42-15,0 0 16,85 0 0,0-21-1,-85 0-15,0-1 16,0 1-16,0 0 0,0 0 0,22-127 16,-43 21-1,0 63 1,-21 22-16,-1 21 0,1 0 0,-63-22 15,-1 43 1,-21 43 0,43 20-1,41-42-15,22 22 0,0 41 32,22 22-17,62-42-15,-63-43 16,1 0-16,41-21 15,-21 0-15,64 0 16,-21-21 0,63-64-1,-42 0 1,-21 22 0,-64 42-16,0-22 15,0 43-15,-21 22 31,0-1-31,0 0 16,0 0-16,0 0 0,0 0 16,0 22-16,0-22 0,0 0 0,-21 43 15,21-1 1,0-42 0,42 0-16,-21 1 0,1-22 15,41 0 1,22 0-1,-22 0-15,-20-22 16,-22 1-16,21 21 0,106-106 16,-105 43-1,41-43 1,-84 85-16,0-21 0,21 20 16,-21 1-16,0 0 0,0 0 0,-21 0 15,0 21-15,-42 21 16,41 0-16,1 0 0,0 0 15,0 22-15,0-1 0,21 106 16,0-84 0,0-1-1,0-42-15,0 1 0,84 20 32,-41-42-32,-22 0 15,0 0-15,21 0 0,-20 0 16,-1-21-16,21 0 15,-21-1-15</inkml:trace>
  <inkml:trace contextRef="#ctx0" brushRef="#br0" timeOffset="-205283.34">23114 6075 0,'21'21'15,"-42"-21"48,0 21-63</inkml:trace>
  <inkml:trace contextRef="#ctx0" brushRef="#br0" timeOffset="-204538.36">15811 6900 0,'0'0'0,"-21"0"0,0 0 16,21 22-16,0-1 15,0 0-15,0 21 0,-21 1 0,21-1 16,-21 0-16,0 149 16,-22-1-1,22-126-15,21-1 0,-21 22 16,21-43-16,-21 106 16,21-84-1,0-43 1,0-42-1,0 0-15,0-22 16,0 22-16,0 0 16</inkml:trace>
  <inkml:trace contextRef="#ctx0" brushRef="#br0" timeOffset="-204198.56">15579 7197 0,'0'0'0,"0"-21"0,0-43 0,0 43 15,0-21-15,0 20 16,0 1-16,0 0 0,21-42 16,21 41-16,-21 1 0,0 0 15,22 0-15,-1 21 0,22-21 0,168 21 16,-62 42 0,-64 43-1,-128 42 1,1-85-16,-212 149 31,43-107-15,126-41-16,22-43 31,84 0 0,170-22-15,-170 22-16</inkml:trace>
  <inkml:trace contextRef="#ctx0" brushRef="#br0" timeOffset="-203783.42">16510 7472 0,'0'-21'0,"0"0"16,0-1-16,0 1 15,0-21-15,42 0 16,22 42 0,-43 0-16,64 0 15,-43 21-15,-21 0 0,43 42 32,-43-20-32,-21 20 0,0 64 15,-21-106 1,-22 43-1,22-43 1,0-21-16,21-21 16,0 0-16,0 0 15,42-22-15,-21 1 0,22-22 32,41-63-17,43 22 1,-63 83-1,-22 22 1,1 0-16,-22 22 16</inkml:trace>
  <inkml:trace contextRef="#ctx0" brushRef="#br0" timeOffset="-203449.61">17357 7578 0,'105'0'31,"-83"-21"-31,20-1 16,21-41-1,-41 42-15,-1 0 0,-21-1 0,0-20 16,0 21-16,0 0 16,0 0-16,-43 21 15,22 0-15,-21 0 16,21 21-16,0 0 0,-1 21 15,1-21-15,0 1 0,21 83 16,0-62 0,0-22-16,0 0 0,42 21 15,-20-42-15,-1 22 16,42-22 0,22 0-16,21 0 15,-64-22-15,-21 1 16,22 0-16</inkml:trace>
  <inkml:trace contextRef="#ctx0" brushRef="#br0" timeOffset="-201858.97">18351 6964 0,'0'0'0,"0"-42"0,0 20 0,0 1 16,0 0-16,0 0 0,-21 42 31,21 0-16,-21 22-15,0-1 0,-43 106 16,43-84-16,0-1 0,0 1 16,0-1-16,0 22 0,-64 190 15,21-21 1,64-169 0,-42 105-16,21-105 0,0-1 15,-22 149 1,22-148-16,21 63 15,-21-84-15,21 63 0,0-85 0,0 0 16,21 22 0,0-64-16,22 0 15,63-64 1,-64 22-16,21 0 0,-20-22 16,20 22-16,-20-22 0,20 1 0,43-128 15,-43 1 1,-63 105-16,0 22 0,-42-64 15,0 84-15,-149-168 32,43 126-17,127 64 1,21 0-16,0-1 16,21 22-16,0-21 15,106 0 1,-84 0-16,105-21 15,-106 42-15,43-43 16,-22 1 0,-20 21-16,41-127 15,-84 63 1,0 43 0,-21 20-16,-64 22 31,43 64-16,0-22-15,42 22 16,0-43-16,-21 0 0,21 64 16,0-43-1,0-21 1,21 0-16,0-21 0,0 0 16,21 0-1,1 0-15,-1 0 16,-21 0-16,22 0 0,-22 0 0,21-21 15,22-21 1,-1-22 0,-21 1-16,-42 42 15,0 0-15,0-43 16,0 43 0,0 0-1,-21 21-15,0 0 16,21 21 15,0 0-31,0 0 0,0 0 16,0 1-16,0-1 15,21 42-15,0-20 16,-21-22-16,0 0 16,22 0-1,-1 0 1,0-21-16,0 0 0,0 0 15,22 0 1,-1 0 0,0-21-16,-21 0 15,1 0-15,-1 21 0,42-64 16,-42 43-16,1 0 16,20-43-1,-42 43-15,0 0 0,0 0 0,0 0 16,-42 21-1,20 0-15,22 21 32,0 64-17,0-64-15,22 21 16,-22-21-16,21 0 0,-21 1 16,21 20-1,0 0-15,0-42 0,-21 21 16,21-21-16,1 0 0,-1 22 15,63-22 1,1 0 0,-64 0-16,0 0 0,22 0 15,-22-22-15,0 22 0,43-63 16,-43 21 0,0-22-1,0 43-15,-21 0 0,0-43 16,0 43-1,0 0 1,-21 42 0,0 0-16,21 0 15,-21 43 1,-1-22-16,22-21 16,0 1-16,0-1 0,0 0 15,22 42 1,-1-41-1,21-1 1,-21-21-16,64 0 0,-64 0 16,21 0-16,212 0 31,-63-43-15,-149 43-16</inkml:trace>
  <inkml:trace contextRef="#ctx0" brushRef="#br0" timeOffset="-201304.73">20849 7430 0,'0'0'0,"-42"-22"0,21 1 15,-22 21 1,22 0-16,-21 0 0,21 0 0,-22 21 16,22 1-16,-21-1 15,-64 85 1,85-64-1,21 0 1,0-21-16,21 43 16,0-64-1,21 0 1,-20 0-16,-1 0 0,0 0 0,42 0 16,22-21-1,-43-22 1,-20 1-16,-1 21 0,63-127 15,-20 0 1,-22-1 0,-42 107-16,43-106 31,-43 84-31,21 43 16,-21 42 15,-21 1-31,-1-1 0,22 0 15,-42 85-15,21-64 16,21 0-16,-42 107 16,42-22-1,0-106-15,0 85 16,21-85-16,21 21 16,-21-21-16,0-21 15,1 0-15,20 21 16,-21-21-16,0-21 15,0 21-15,1-42 16</inkml:trace>
  <inkml:trace contextRef="#ctx0" brushRef="#br0" timeOffset="-200714.67">22564 6858 0,'0'-21'0,"0"42"0,0-63 0,0 21 16,0-1-16,0 1 0,0 42 31,-22 22-15,-62 126-1,-1 0 1,-42 149 0,106-255-1,21 22 1,0-64 0,-21-21-1,21-42 1</inkml:trace>
  <inkml:trace contextRef="#ctx0" brushRef="#br0" timeOffset="-200073.97">21907 7218 0,'0'21'0,"0"-42"0,-21 21 0,42 0 32,1 0-32,-1 0 0,42 0 15,1 0 1,-1 0-16,-20-21 0,253-22 15,-211 22-15,63 0 16,-21-21 0,-85 21-16,22-1 0,63-105 31,-127 64-31,0 21 0,0-64 16,0 85-16,0-1 15,0 1-15,-22 21 16,22 21-16,-21 1 15,-21 83 1,21-20-16,0-43 0,21 1 16,-22-1-16,-20 106 15,0 0 1,-22-42 0,64-85-16,-21 22 0,-21-1 15,42-21-15,-21-21 16,-1 0-1,22-21-15,0-85 16,43 22 0,-1 41-16,22-20 15,-43 20-15,21 1 0,127-43 32,-84 64-32,-64 21 15,22 0-15,20 0 0,-42 21 0,0 1 16,22 62-1,-43 43 1,-64-21 0,64-85-16,-63 85 15,42-85 1,-1-21 0,44-21-1,-1 0 1,-21 0-16,63 0 15</inkml:trace>
  <inkml:trace contextRef="#ctx0" brushRef="#br0" timeOffset="-199092.53">24024 7091 0,'0'0'0,"0"-21"0,0 0 15,0-1-15,0 1 0,-42 0 16,-1 0 0,-41 21-1,-1 42-15,64-21 16,-21 1-16,-64 105 16,85-85-1,-22 43-15,43-22 16,0-21-1,0-20-15,21-22 0,43 0 16,21 0 0,-43 0-16,-21-22 15,43-20-15,-22 21 0,85-148 32,-85 84-17,-21 21 1,1 43-16,-22 42 31,0 1-31,-22 20 16,1 64-1,21 0 1,0-85-16,0 0 16,0 0-16,21 0 15,1-21-15,20 0 16,-21 0-16,0 0 0,85-21 15,-42-21 1,-1-22 0,-42 22-16,0 21 0,1 0 0,-1-64 31,0 64-31,-42 42 47,21 0-47,-43 21 0,43-20 15,-21 20-15,21-21 0,0 0 16,-21 22-16,0 41 16,0-41-1,0-22 1,21-42 0,0-1-1,0 1-15,0-21 16,0 21-16,0-22 0,21 22 0,21-85 15,22 1 1,20 20 0,-41 64-16,-1 0 15,64-22 1,21 43-16,-106 0 0,42 21 16,-41 1-16,-1-1 15,-21 85 1,0-64-16,-64 64 15,43-85 1,21 0-16,-63 64 16,41-64-1,1-21 1,0 0 15</inkml:trace>
  <inkml:trace contextRef="#ctx0" brushRef="#br0" timeOffset="-198908.64">24828 7366 0</inkml:trace>
  <inkml:trace contextRef="#ctx0" brushRef="#br0" timeOffset="-198334.95">21823 8446 0,'0'0'16,"0"-22"-16,0 44 31,0-1-15,-21 0-16,-1 64 15,-20 42 1,21-85-16,-64 148 15,64-126-15,0-22 16,0-21-16,21 64 16,0-64-1,0-42 1,0 0 0,0 0-16,-21-43 15,21 1 1</inkml:trace>
  <inkml:trace contextRef="#ctx0" brushRef="#br0" timeOffset="-197681.99">21802 8573 0,'0'0'15,"0"-22"-15,21 22 0,21-21 16,-42 0-16,42 0 16,-20 21-16,-1-21 0,0 21 15,0-21 1,-21-1-16,-21 22 16,0 0-1,-85 43 1,21 41-1,85-41 1,0-1-16,0-21 16,0 0-16,106 85 31,-64-21-15,1-22-16,-43 1 15,-43 21 16,1-64-31,-43-21 16,1 0 0,-43 0-1,106 0-15,-1-21 16,22-1-16,0 1 16,0 0-1,43 0 1,-1 0-16,-21 0 0,0 21 15,22-22-15</inkml:trace>
  <inkml:trace contextRef="#ctx0" brushRef="#br0" timeOffset="-197252.11">22458 8551 0,'0'0'0,"0"-21"0,0 0 15,-21 21 17,-22 21-32,-41 85 15,41-42 1,22-22-16,21-21 16,-42 127-1,42-84-15,0-43 16,21 21-16,0-42 15,43 0-15,-43 0 0,21 0 16,-21 0-16,64 0 16,-43-21-16,43-42 15,-64 41-15,21 1 0,1-63 16,-22 41-16,-21 22 0,0-106 16,-42 21-1,20 85-15,-41-21 16,21 21-16,20 21 0,-83 21 15,20 42 1,64-20 0,21-22-16,0 0 0,0 85 15,42-85 1,-21 0-16</inkml:trace>
  <inkml:trace contextRef="#ctx0" brushRef="#br0" timeOffset="-196771.65">23156 8488 0,'0'42'16,"0"-21"-16,-21 1 15,21 20-15,0-21 16,-21 0-16,21 22 0,-21-1 0,0 43 15,-22-1 1,22-63-16,21 1 16,0-1-16,-21-42 31,21-22-15,0-41-16,42-43 31,1 21-16,20 0-15,-42 85 16,22 0-16,84-22 16,-22 64-1,-41 43 1,-22 42 0,-42-85-16,0 21 0,0 106 31,-42-63-31,42-64 15,-21 22-15,-43-22 32,43-21-32,-42-21 15</inkml:trace>
  <inkml:trace contextRef="#ctx0" brushRef="#br0" timeOffset="-196598.75">22987 8827 0,'0'0'0,"-21"-22"15,21 1-15,42 0 32,0 21-32,43 0 15,42 0 1,-63-21-16,84 21 16,-106-21-16,149-22 15</inkml:trace>
  <inkml:trace contextRef="#ctx0" brushRef="#br0" timeOffset="-196364.89">24024 8467 0,'0'0'16,"21"-21"-16,-21-1 0,0 1 15,-21 21 1,21 21 0,-63 128-1,41-86 1,22-21-16,-42 85 15,42-42 1,0 0-16,0-64 16,0 0-1,0-42 17,0 0-32</inkml:trace>
  <inkml:trace contextRef="#ctx0" brushRef="#br0" timeOffset="-196120.97">23918 8594 0,'0'0'0,"0"-106"16,0 85-16,21-22 0,43 1 15,-43 21-15,64 21 32,-1 21-32,-62 21 15,-1-20-15,-21-1 0,0 0 16,-21 64-1,-22-64-15,1 0 0,-43 21 32,43-42-32,21 0 0,-43 21 15,43-21 1,21 22-16</inkml:trace>
  <inkml:trace contextRef="#ctx0" brushRef="#br0" timeOffset="-194848.46">21907 8530 0,'0'-21'15,"0"0"1,0 0 0,22 21-1,-1 0-15,-21-21 0,21 21 16,0 0-16,0 0 0,0 0 0,1 0 15,20 0 1,-21 0-16,-42 0 47,0 0-47,0 0 0,-22 0 16,22 0-1,0 0-15,-64 0 16,43 0-1,-85 42 1,42 0 0,22 22-1,63-43-15,-64 42 32,64-20-32,0-22 0,0 0 31,0 0 0,21-21-31,1 0 0,-1 0 16,0 0-16,0 0 0,43 0 15,-43 21-15,63-21 16,-41 22 0,-22-1-16,0 0 0,0 21 15,-21-21-15,21 22 16,-21-22-16,0 21 15,-21-21-15,0 1 16,-64-1 0,-20 0-1,20-21-15,-21 0 16,64 0-16,21 0 0,-64 0 31,64 0-31,0 0 0,-1 0 31,22-21 63</inkml:trace>
  <inkml:trace contextRef="#ctx0" brushRef="#br0" timeOffset="-161019.21">847 11896 0,'-22'0'109,"1"0"-93,0 0 15,0 0-15,0 0-16,0 0 31,-1 0-31,1 0 15,0 0 1,0 0-16,0 0 0,-22 0 16,1 21-1,-21-21-15,41 0 0,-20 0 16,-64 0 0,64 21-1,21-21-15,0 0 16,42 0 15,0 0-15,0 0-16,21 0 0,-20 0 15,83 0-15,65-21 16,-86 21-16,65-21 16,-65 0-16,170 21 15,-169 0-15,148 0 16,-43-22-1,-126 22-15,-22 0 16,106 0 0,-21 0-16,-106 0 15,1 0-15,-1 0 0,0 0 16,0-21 0,-21 0-1,0 0 16,-21 21-31,21-21 16,-21 21-16,0 0 0,-43-21 31,1-1-31</inkml:trace>
  <inkml:trace contextRef="#ctx0" brushRef="#br0" timeOffset="-160484.52">1863 11494 0,'0'-22'0,"-43"1"16,22 21 15,21 21-16,0 1 1,0-1-16,42 21 16,22 22-1,105 20 1,-84-63 0,-43-21-16,85 22 15,-21-22 1,-85 0-16,22 0 31,-65 0-15,1 21-1,0 0-15,-106 21 16,42 1-16,43-22 16,0 21-16,-43 22 0,43-22 15,-22 0-15,-20 22 16,41-22-16,-84 64 15,85-85-15,-22 21 16,43-20-16,0-1 0,0 0 16,21 0-16,-21-21 31,21-21-15,21 21-1</inkml:trace>
  <inkml:trace contextRef="#ctx0" brushRef="#br0" timeOffset="-156992.6">3916 11261 0,'21'0'16,"-21"-21"77,21 21-77,0 0 15,-21-22 0,0 1 298,0 0 155,-21 21-468,0 0-16</inkml:trace>
  <inkml:trace contextRef="#ctx0" brushRef="#br0" timeOffset="-146864.78">4043 10859 0,'0'21'16,"0"-42"531,21 21-531,0 0-1,-21-22-15,21 22 16,-21-21-1,21 21 1,-21-21-16,22 0 0,-1-21 16,21-22-1,-21-21 1,-21 43-16,0 21 0,0-64 16,-21 64-1,0 21-15,0 0 0,-43 0 16,22 0-16,0 21 15,-85 43-15,0 20 16,84-41-16,22-22 16,0 21-16,0 1 0,21 41 15,0-63-15,21 64 32,42-21-32,-41-22 15,-1-21-15,42 64 0,-42-64 16,22 127-1,-22 0 1,-42-127-16,0 1 16,-1 20-16,1-21 0,-106 21 15,106-42-15,-42 0 16,20 0-16,1 0 0,-43-21 16,43 0-16,21-21 0,-85-64 15,42-21 1,22 21-1,42 85-15,0 0 32,21 21-17,43 84-15,-1 1 16,-20-64-16,-22 0 16,85 85-1,-22-42 1,1-43-1,63-42 1,-63 0 0,-64-1-16,42-41 15,-20 21-15,-22 20 0,42-83 16,-63 62-16,22-63 31,-22 85-31,0 42 16,-43 85 15,43-42-31,0-1 16,0-20-16,0-22 0,21 63 31,1-62-31,-1-22 0,0 0 16,42 0-16,-41 0 15,20-22-15,64-20 16,-22-21-1,-41 20-15,-1-63 16,-42 85-16,0-21 0,0 0 16,0 20-16,-21-20 0,-85-43 15,43 85 1,-64 0 0,0 85 15,84 21-31,43-85 0,0 85 15,21-43 1,1-41-16,210 83 31,-62-105-15,-128 0-16,64-21 16,148-85-1,-148 22 1,-64-1-1,-42-63 1,-42 106 0,-22 20-1,22 22-15,0 0 16,-1 22-16,22-1 0,-64 85 31,64-64-31,0 43 0,21-22 16,64 22 15,-1-85-15,22-21-1,-43-22-15,-21 22 0,22 0 0,41-127 32,-63 105-17,-21 1 1,0 21-16,0 42 31,0 0-31,0 0 16,0 1-16,0-1 0,0 0 15,0 0-15,0 0 0,0 0 16,22 1-16,-1-1 0,0 0 0,0-21 16,43 21-1,41-21 1,-62-21-16,-22 21 0,21-21 0,43-43 31,-43-20-31,-42 20 16,0 43-16,0-21 15,0-1 1,0 22 0,0 0-16,-21 21 15,21 21-15,-21 0 16,21 22-16,0 41 15,-21 64 1,21-84-16,0 42 16,0-43-16,0-20 0,-43 274 15,43-253 1,0-1-16,-42 128 16,21-149-16,21 85 15,0-106-15,0 0 0,0 22 16,0-65 15,0 1-31,0 0 0,21-85 31,-21-84-15,0 42 0,0 84-16</inkml:trace>
  <inkml:trace contextRef="#ctx0" brushRef="#br0" timeOffset="-146595.95">5503 11324 0,'0'-21'0,"0"42"0,0-84 0,0-1 16,127-84 15,-106 148-31,64-21 16,84 21-16,-84 21 16,-43 85 15,-84 0-16,-43-43 1,-20 1 0,20-64-1,64 21-15,0-21 32,42-21-17,0 21-15,0-21 0</inkml:trace>
  <inkml:trace contextRef="#ctx0" brushRef="#br0" timeOffset="-144946.89">7599 11303 0,'0'0'0,"21"-21"15,0 21-15,-21-21 0,21 0 16,0 21-16,1-22 16,-22 1-16,21 0 15,-21 0-15,21 0 0,-21-22 16,0 1-1,-42-43 1,20 85-16,1-21 0,-63 0 31,20 0-31,43 21 0,-21 0 16,-22 0-16,43 21 0,-21-21 16,-64 64-1,21 41-15,64-62 16,0-1-16,21 22 0,0-22 15,0 106 1,42-106 0,-42-20-16,21-1 0,22-21 15,-1 0-15,-21 0 0,64-21 16,-43-1-16,22-20 16,105-127-1,-127 126-15,128-232 31,-86 42-15,-84 170-16,21 21 0,-21-64 16,0 63-16,0 22 0,0-21 31,0 63-31,0 0 16,-42 64-16,21-43 15,21 22-15,-42 147 16,42-147-16,-22 105 15,22-21 1,64 106 15,21-211-15,-43-43-16,43 0 16,42-43-1,-85 22-15,85-127 31,-64 21-15,-63 21 0,0 64-1,-42 42 1,21 42 0,0-21-16,-22 43 0,22-22 15,0 85 1,21-42-16,0-64 15,0 0-15,21 0 16,0-21-16,1 0 0,20 22 0,-21-22 16,21 0-16,-20 0 0,83-64 15,-41 22 1,-22 21-16,-21-22 0,64-20 16,-43 20-16,-20 1 0,41-43 15,-63 22 1,-21 63-1,0 21 1,0 0-16,-22 22 0,43-1 16,0 0-16,0-21 15,0 1-15,0 20 0,0-21 0,64 64 32,-43-64-32,0 0 0,0 0 15,-21 0 1,-21-42 15,0 0-31,0 21 0,0-21 16,-1 21-16,1-21 0,-21 0 15,42 42 17,0 0-32,0 0 0,21 0 15,0 0-15,22 1 16,-22-22-16,42 0 15,-20 0-15,-22 0 0,21 0 0,22 0 32,-22-22-32,64-20 0,0-43 15,-85 64-15,0-21 16,0-64 0,0 21-16,-21 43 15,0 63 1,0 0-1,0 22-15,0-22 16,-21 64 0,21-43-16,0-21 0,0 43 15,0-22 1,21-63 31,-21 0-47,0-1 0,0 1 0,0 0 15,0 0-15</inkml:trace>
  <inkml:trace contextRef="#ctx0" brushRef="#br0" timeOffset="-144775.98">9440 10837 0,'0'0'0,"0"-21"0,-21 21 16,42 0 46,-21 21-62,21 1 16,1-1-16</inkml:trace>
  <inkml:trace contextRef="#ctx0" brushRef="#br0" timeOffset="-142858.35">10245 11261 0,'0'0'0,"63"-64"31,-63 43-31,0 0 0,0-43 16,0-41 15,-63 105-31,41 0 0,1 0 16,-63 21-16,62 0 15,-20 0-15,-21 64 16,-1-1 0,64-41-1,0-22-15,0 0 0,42-21 16,22 0 0,-22 0-16,-21-21 0,43-21 15,-22 20-15,-21 1 16,64-42-16,-43-1 15,-42 43-15,22-21 16,-22 21 0,0 42-1,0 0 1,0 21-16,0-21 0,0 22 16,0-1-16,0 22 15,0 20-15,0-41 16,0 20-16,0 22 0,0-43 15,0 22-15,0 84 16,-22 42 0,1 22-1,0-149-15,21 1 0,-21-1 0,-43 107 16,1-1 0,42-127-16,-43 22 15,43-22-15,0-21 0,-64 22 16,64-64-1,0-64 1,0 43-16,21-22 0,0 22 0,42-255 31,43 22-15,-22 85-16,-20 105 0,-1 0 16,106-253-1,-106 274-15,1 1 16,84-107-16,-85 149 15,0 0 1,-42 42 0,0 64-16,0-64 15,0 21-15,0-20 0,-42 83 16,42-62 0,0-22-16,0 0 0,-21 0 15,21-42 16,0 0-31,0 0 16,0-22-16,21 22 0,0 0 0,-21-21 16,21-1-1,22-20-15,-43 42 0,21 0 16,0 21-16,0 0 16,0 0-1,-21 21-15,0 0 16,0 21-16,22-21 15,-22 1-15,0-1 0,0 21 16,21-21-16,0 0 0,64 43 31,-64-64-31,42 0 16,43-21-16,0-43 16,-21-20-1,20-86 16,-105 107-15,-42 42 0,-85 42-1,85 85 1,42-22 0,0-20-1,84 42 1,22-64-1,-21-42 1,127-21 0,-85-43-1,-85 43-15,-21 0 16,21 0-16,-20 0 0,-1-106 16,-85 63-1,22 64 1,21 0-16,0 0 0,-64 21 15,64 0 1,21 1-16,0-1 0,0 0 16,0 21-16,0-21 0,42 64 31,43-43-31,-64-42 0,21 0 16,-21 22-16,22-22 0,20 0 15,128 0 1,-64-43-1,-85 22-15,-21 0 16,0 0-16,-21 0 0,0-85 16,-42 85-1,21-1-15,-43 22 16,22 0-16,0 0 0,-85 0 16,63 43-1,43-22-15,21 21 16,0-21-16,0 43 15,0-43 1,42 0-16,-20-21 0,41 0 16,-42 0-16,0 0 15,43-21-15,-22 0 0,-21 0 16,64-85-16,0 0 16,-64 43-1,0 20-15,0-20 0,0 20 0,1-20 16,20-191-1,-42 212-15,0-43 16,21 0 0,-21 106-16,-42 43 15,-1 42 1,22-43-16,-42 107 16,63-107-16,-21 191 15,42-212-15,0 22 16,0-22-16,43 64 15,-22-64-15,-21-20 0,148-1 32,-84-21-32,63-64 15,-105 43-15,-1 0 16,43-85 0,-64 43-1</inkml:trace>
  <inkml:trace contextRef="#ctx0" brushRef="#br0" timeOffset="-142279.58">4022 12192 0,'-22'-21'0,"44"42"0,-65-21 16,43 42 0,0-20-16,0 20 0,0 0 0,-21 22 15,0 42 1,0 84-16,21-105 16,-21-22-16,21 1 0,-22-22 15,22 22-15,-21 63 16,21-43-1,0-63-15,0 1 0,-21-22 32,0-22-17</inkml:trace>
  <inkml:trace contextRef="#ctx0" brushRef="#br0" timeOffset="-141539.6">3450 12996 0,'21'0'16,"0"0"-16,22 0 16,-22-21-16,21 21 0,1-21 0,20 21 15,85-42 1,22-22-16,-22 1 16,-106 42-1,0 21-15,22-22 16,-64 44-1,0 20-15,-21 0 16,0-21-16,-22 106 16,22-21-1,-21-21 1,42-43-16,0-21 0,0 22 16,0-22-1,21-21-15,0 0 0,0 0 16,0 0-16,1 0 0,62-42 15,-63-22 1,-21 1 0,-21 41-16,0 1 0,-85-85 31,43 85-31,42 0 0,-22 0 16,43 0-1,21 0 1,85-1-1,0 1 1,-64 21-16,22 0 0,190 64 16,-169 20-1,-64-20 1,-21-22-16,0 1 0,0-1 16,0 0-16,0-21 0,0 43 31,21-43-31,0-21 15,21 0 1,1-127 0,-43 64-1,0-43 1,-21 21 0,-1 64-16,-41 21 15,21 0 1,20 42-1,44 22 1,105-22 0</inkml:trace>
  <inkml:trace contextRef="#ctx0" brushRef="#br0" timeOffset="-139708.29">6032 12996 0,'0'0'0,"-21"0"15,0 0-15,0 0 16,0 22-16,21-1 0,-21 0 16,21 0-16,-22 21 0,1-20 15,-21 83 1,21-41-16,0-43 15,21 43 1,0-43-16,0 0 16,0-42 15,21 0-31,-21-1 0,21 1 0,0-21 16,21-64-1,-20 64-15,-1-22 16,-21 43-16,0 0 0,42-21 15,-21 42 1,-21 21-16,0 0 16,21 21-16,1-21 0,20 85 31,-21-42-15,21-43-16,-20 0 15,20-21 1,0-21-1,22-43-15,-64 43 16,21 0-16,21-64 16,1-20-1,-43 62 1,21 43-16,-21 21 16,0 1-1,0 41-15,0-42 16,0 0-16,0 22 0,21-22 0,0 21 15,-21-21-15,21 1 0,22 20 16,-22-21-16,85-21 16,-85 0-16,63 0 15,-41 0-15,-1 0 0,43-42 32,-43 21-32,0-22 0,-20 22 15,-1 0-15,-21-21 0,0-1 16,21-20-1,-21 84 1,-21-21 0,21 21-16,0 85 15,0-43 1,0-20 0,42-22-1,-21 0-15,85-21 31,-42-21-15,-22-43-16,-21-20 16,-21 63-16,21-22 15,0-63 1,1 64-16,-22 63 31,0 0-31,0 1 0,0 20 16,0-21-16,21 64 15,0-1-15,0-62 16,0-1-16,43 0 16,20-21-1,43 0 1,-63-42 0,-43 42-16,21-22 0,64-83 15,-63 41 1,20-21-1,-42 64-15,0 21 0,1-21 32,-1 21-32,0 21 15,-21 0 1,0-42 46,0 0-46,0 0 0,-21 21-1,0 0-15,-1 21 16,22 0-16,-42 22 16,42-22-16,-21 21 0,21 0 15,0-20-15,0-1 0,0 21 16,0-21-16,0 0 0,63 43 15,1-64 1,21 21 0,-64-21-16,21 0 0,-21 0 15,85-63 1,-42 20-16,-43 1 16,0-22-16,0 22 0,0 0 15,43-170 1,-22 106-1,-21 64-15,0 0 0,-21-1 0,0 1 0,0 21 16,0 0-16,-21 42 31,0 42-15,0-20-16,21-1 0,0 85 16,-21 21-1,21-106-15,-21 43 16,21-43-16,0 1 0,0-1 15,0-21-15,-22 0 0,22 1 16,0-1-16,-21-21 16,21-21-1,0-1 1,21 1-16,22-42 16,41-22-16,-41 43 15,-1-1-15,0 1 0,22 0 16,-22 21-16,128-43 15,-86 85 1,-63 43 0,-21-22-16,0-21 0,0 85 15,-21-21 1,-21-22 0,21-42-1,21 1-15</inkml:trace>
  <inkml:trace contextRef="#ctx0" brushRef="#br0" timeOffset="-138687.64">10604 12975 0,'0'0'16,"0"-21"-16,0 0 0,-21 21 16,0-21-16,0 0 0,21-1 15,-21 22-15,0 0 0,-1 0 0,-20 0 16,-43 64-1,43-1 1,0 107 15,42-86-15,0-41-16,21-43 0,-21 21 0,21 0 16,64-21-1,-1 0 1,-41 0-16,41-63 15,-62 41-15,62-83 16,-84-1 0,0 63-16,0-84 15,0 85 1,-21 21-16,21 0 0,0 0 16,21 21-1,0 0-15,1 0 16,-1-22-16,21 22 0,127-21 15,-42 0 1,-42 21 0,-64-21-16,0 21 15,-21 21 17,0 0-32,0 0 0,0 1 15,0-1-15,-21 42 16,0 22-1,0 84-15,21-126 16,0-1-16,-21 106 16,21 21-1,0 22 1,0-128-16,0 1 0,42 105 16,0 64-1,-42-64 1,22-126-16,-22 84 15,0-85-15,0 43 16,0-64-16,-22 0 16,1-21-16,0 0 0,-21-21 15,-43-64 1,43 43-16,-1 0 16,-20-64-16,21 42 15,20 1-15,-20-107 16,42 65-16,0 41 15,21 1-15,22-86 0,-1 86 16,0-1-16,128-147 16,20 84-1,-63 63 1,-63 43 0,-43 21-16,0 0 0,0 21 31,-84 22-16,41-22-15</inkml:trace>
  <inkml:trace contextRef="#ctx0" brushRef="#br0" timeOffset="-137491.33">5122 14457 0,'-21'0'0,"21"-21"15,0 0 1,0-1-16,0 1 16,21-21-16,0 21 0,1-22 15,41-20-15,-42 21 16,22-1-16,126-126 16,21 0-1,-126 105-15,21-21 0,-43 43 16,21-21-1,-84 63 1,-21 21-16,-64 42 16,64-42-16,-1 1 0,-20 62 15,63 22 1,42 0 0,-21-85-16,1 21 0,62 64 15,-20-21 1,-64-64-16,0 0 15,0 0-15,0 1 0,0-1 0,-106 42 16,64-63 0,20 0-16,-20 0 15,21 0-15,0-21 0,0 0 16,-64-43 0,21 22-1,43 0-15,0 42 16,21 21-1,21 21 1,0-21-16,1 22 16,-1-22-16,0 0 0,21 0 15,-21 0-15,1 1 0,-1-1 0,127 0 16,-21-21 0,42-106-1,-84 43 1,105-191 15,-168 211-31,20-63 16,-42-21-16,0 22 31,0 126-31,0 63 16,0-41-16,0-1 15,0 106 1,-21-21-1,21-84-15,-21-1 0,21 0 0,0 1 16,0-1-16,0 64 16,0-85-1,42-21 1,-42-21-16,0 0 16,0-1-16</inkml:trace>
  <inkml:trace contextRef="#ctx0" brushRef="#br0" timeOffset="-137306.45">6138 14139 0,'21'-21'15,"1"21"1,-1-21-16,0 21 0,0 0 16,43-21-16,-43 21 15,63 0-15,-41-21 0,-1 21 16,0 0-16,64 0 15,-63 0-15,20 0 16</inkml:trace>
  <inkml:trace contextRef="#ctx0" brushRef="#br0" timeOffset="-135247.2">7154 14372 0,'0'0'0,"21"0"0,1 0 15,-22-21-15,21 21 0,-21-21 16,21 0-16,-21 0 0,0-1 16,0-83-1,0 20 1,-64 43-16,-20 42 16,41 0-16,22 0 15,-85 42 1,22 43-1,20-1-15,64-41 16,-21-22-16,21 85 16,64-64-1,-22-42 1,0 0-16,1 0 0,105-42 16,-64-43-1,-41 64-15,-22-22 16,0 22-16,-21 0 0,0-42 15,0 41 1,0 44 0,0-1-16,0 0 15,-21 42 1,21 1-16,21 21 16,0-64-16,0 0 15,43 0 1,-22-21-1,-21 0-15,22 0 0,20-42 16,-42 21-16,1-1 0,83-83 16,-105-1-1,0 42 1,0 43 0,0 42-1,0 22 1,0 20-1,0-42-15,0 64 16,0 0 0,0-64-16,0 0 31,0-42-15,0 0-16,0-1 0,22-20 15,20-21-15,0 20 16,-42 22-16,21 0 15,22 0 1,-22 21 0,-21 21-16,0 0 15,0 0-15,21 64 16,0-43 0,0-21-16,1 1 15,-1-1-15,0 0 0,21-21 0,-21 21 16,22-21-16,-1 0 0,0 0 0,43 0 15,-43 0-15,107-21 16,-44-21 0,-62 20-16,-22 1 15,21-63 1,-42 62-16,-21-62 16,-21 41-16,-1 43 15,-62-21 1,83 21-16,-62 21 15,41 22-15,22-22 16,0 0-16,-21 85 16,42-85-16,0 0 15,21 22 1,0-22-16,0-21 0,85 0 16,0-43-1,-43-20 1,-41-1-1,-1 43-15,-21-21 0,21-191 32,0 85-32,0 63 15,-21 43-15,0 21 16,21-22 0,-21 86-1,-21 41-15,21-41 0,-21-1 16,21 149-1,0-149-15,0 85 16,42-21 0,1-43-1,-22-42-15,169 22 16,-63-43 0,-84-21-16,-1 21 15,0-22-15,-20 1 0,62-106 16,-84 64-1,-21-1 1,0 43-16,0 0 0,-64 0 31,43 21-31,-1 21 0,1 0 16,21 21-16,21-20 16,-42 62-1,42 1-15,0-64 16,0 21-16,42-20 0,-21-1 15,0 0-15,64-21 16,-22 0 0,-20-64-1,-43 43-15,0-21 16,0 21-16,0-127 31,0 126-31,0 44 16,0-1-1,0 0-15,0 0 0,0 64 32,21-22-32,0 1 15,0-64-15,0 21 16,22 0 0,-1-21-16,0-21 15,-42 0 1,22 21-16,-22-64 15,21 43-15,0-64 16,0 22-16,-21 42 16,21 0-16,43-64 15,-43 85 1,0 0-16,0 0 0,0 21 16,1 0-16,-22 22 0,42 62 15,-42-41 1,0-22-1,0 1-15,0-22 0,21 0 0,-21 0 16,0-42 15,0 0-15,21 0-16,0-22 16,1-20-16,-22 42 15,21-1-15,0-41 0,0 21 0,0 20 16,22-41-1,-1 42 1,-21 21-16,0 0 16,0 0-1,-21 21-15,0 0 16</inkml:trace>
  <inkml:trace contextRef="#ctx0" brushRef="#br0" timeOffset="-134744.48">10499 14224 0,'0'0'0,"-22"-63"32,22 41-32,0 1 0,-21 21 0,0 0 15,0 0-15,-21 0 16,20 21-16,1-21 15,-42 85 1,20-21 0,43-43-16,-21 63 15,21-62-15,0-1 0,85 42 16,-43-63 0,43 0-1,-22-21 1,-63 0-16,22-21 0,-22 20 15,21-83 1,0 62-16,0-41 0,21-86 16,-42 128-16,43-170 31,-22 128-31,-21 62 0,0 44 31,0-1-31,-21 0 0,0 64 16,-1-1-1,1-41-15,21 62 16,0-62-16,0 84 16,0-85-1,0-21-15,0 0 16,0 1 0</inkml:trace>
  <inkml:trace contextRef="#ctx0" brushRef="#br0" timeOffset="-127761.04">14774 11049 0,'-21'0'31,"0"0"48,0 0-79,0 0 31,-1 0-31,1 0 15,0 0-15,0 0 0,0-21 16,0 21-16,-1 0 16,-20 0-16,0 0 15,21 0-15,-1-21 32,1 21-32,42 0 46,1 0-46,20 0 0,85 0 16,42 0 0,43 0-1,-149 0-15,1 0 16,169-21 0,-127-1-16,-22 1 15,-63 21-15,1-21 16,-22-21-1,0 21 1,-43-22-16,22 22 0,0 0 16,-64 0-1,43 21 1,0 0 0,20 0-16,44 0 31,-1 0-31,63 0 15,-41 0-15,-22 0 0,21 0 16,-21 0-16,22 0 0,-22 0 16,42 42-16,-63 0 15,0 1 1,0-22-16,-21 0 0,0 0 16,-64 64-1,-20 0-15,83-64 16,-20 0-16,21 0 0,0 21 15,0-42-15,-22 64 16,43-43 0,21-21 15,1 0-31</inkml:trace>
  <inkml:trace contextRef="#ctx0" brushRef="#br0" timeOffset="-121198.87">17251 11091 0,'-21'0'15,"21"-21"48,0 0-63,0 0 15,0 0-15,21 0 0,0-1 16,0 1-16,0 21 16,22-42-16,-22 42 0,0 0 15,21 0 1,1 0-1,-1 85-15,-42-64 0,21 127 16,-21-106-16,0 1 16,-21 147-1,-43-84 1,1-64 0,42-42 15,21-21-31,0-21 15,21-106 1,127-106 0,-21 127-1,-85 105-15,107-41 16,-107 63-16,0 0 16,1 0-16,-22 21 0,0 0 0,0 149 31,-21-128-31,0 0 15,0 22-15,-42 42 16,21-1 0,21-83-16,0 20 0,0-21 15,21-21 1,21-21 0,22-43-1,147-126 16</inkml:trace>
  <inkml:trace contextRef="#ctx0" brushRef="#br0" timeOffset="-120559.23">18521 11007 0,'0'0'0,"21"-21"15,-21-1 1,-21 65 0,21 20-1,-43 22 1,43-64-16,-21 64 0,21-43 0,0 0 15,0 64 1,0-42 0,106-43-1,-42-21-15,-43 0 0,21-21 16,-21 0-16,85-85 16,-85 63-16,0-20 15,-21-22 1,0 43-16,-21 0 0,-127-85 15,63 105 1,-42 22 0,106 22-16,-85 41 15,106-42-15,0 0 16,0 1-16,0-1 16,64 21-16,-43-21 0,21 0 0,85-21 31,22 0-31,-86 0 15,-21-21-15,64-42 0,-42 42 16,63-85 0,-21-85-1,-64 1 1,-21 105 0,-21 64-16,21 0 0,-21 42 15,0 0-15,-63 106 16,-22 21-1,64-84-15,-21 42 16,42-43-16,0-21 0,-22 107 31,22-107-31,22 43 0,20-22 16,-21-63 0,43 0-1,-22-21-15,-21-43 16,-21 43-1,0 0-15,0-42 16</inkml:trace>
  <inkml:trace contextRef="#ctx0" brushRef="#br0" timeOffset="-120415.33">18944 11007 0,'0'0'0,"-21"-21"0,0 21 0,21-22 16,21 22-1,64-21 1,169 0-1,-127 0 1,84 0 0</inkml:trace>
  <inkml:trace contextRef="#ctx0" brushRef="#br0" timeOffset="-119903.61">20828 11070 0,'0'0'0,"-21"0"0,0-21 15,-1 21-15,1-21 0,0-21 16,0 42-16,0-22 15,0 1-15,21 0 0,0 0 0,0-43 16,42 22 0,-21 42-16,0-21 0,64 21 15,-43 0-15,1 0 0,147 85 16,-105-1 0,-64-41-16,42 84 15,-63-85-15,-63 148 31,-22-126-15,22-64 0,42 0-16,21-21 15,0-106 1,63 21 0,-21 21-1,-20 43-15,20 21 0,127-106 16,-105 127-1,-1 0 1,-42 106 0</inkml:trace>
  <inkml:trace contextRef="#ctx0" brushRef="#br0" timeOffset="-119567.8">21569 11367 0,'21'0'0,"-42"0"0,63 21 15,22-21-15,-43-21 16,21-1-16,-21 1 0,0 0 16,22 0-16,84-106 15,-106 85-15,0-22 16,-21-21 0,-63 64-1,20 21-15,-126 106 31,84 0-31,64 21 16,21-64 0,21-41-16,0 20 0,170 43 31,-85-64-31,84-21 16,-126 0-16,211-85 31,-212 64-31,64-43 0</inkml:trace>
  <inkml:trace contextRef="#ctx0" brushRef="#br0" timeOffset="-118523.4">22839 11007 0,'0'-21'16,"0"126"-16,0-189 0,0 41 0,-43-20 15,-41 63 1,41 0-16,1 0 16,0 21-16,-1 0 0,-105 106 15,42 0 1,64-42-1,42-43-15,0 1 0,21 62 16,64-83 0,-43-22-16,-21 0 15,22 0-15,-1 0 0,0 0 0,1-22 16,-1 1-16,0 0 0,1-21 0,41-64 31,-62 64-31,41-64 16,-21 0-1,-42 127 1,-63 64 0,-1 84-1,22-63 1,21-43-16,21 1 0,-42 232 16,42-232-16,0 84 15,0-21 1,0-64-16,0 1 0,42 105 15,0-148 1,-21-21 0,1 0-16,-1-21 0,85-127 15,-22-21 1,-20 21 0,-43 63-16,0 0 0,0 1 15,0-319 1,-21 234-16,0-21 15,0 147-15,0 1 16,0 0 0,0 63-1,0 0 1,0 21-16,0-21 0,0 64 16,0 21-1,64 21 1,-43-85-1,-21-21-15,21-21 0,85 0 32,-85-21-32,0 0 0,1 0 0,20-64 15,21-148 17,-63 191-17,0 0-15,0 63 16,0 0-1,0 21-15,-21 85 16,21-21 0,0-21-1,127-22 17,0-105-32,-63 0 15,20-64 1,-41 64-16,20-128 31,-63 149-15,-21 63-1,0-20-15,21-1 0,-42 63 16,42 22 0,0-85-16,0 43 15,0-43 1,0 21-1,0-20-15,0-44 32,0 1-32,0 0 0,21-42 15</inkml:trace>
  <inkml:trace contextRef="#ctx0" brushRef="#br0" timeOffset="-118335.5">24088 10774 0,'0'0'0,"-22"0"0,22-21 0,0 0 16,0-1 0,22 22 15,-1 0-31,0 22 16,0-1-1,0 0-15,0 0 16</inkml:trace>
  <inkml:trace contextRef="#ctx0" brushRef="#br0" timeOffset="-117959.72">24342 10964 0,'0'-21'32,"0"0"-32,21 21 15,0-21-15,0 21 16,0 0-16,22 0 0,-1 0 15,-21 21-15,0 21 16,0-20-16,1-1 0,-22 127 16,0-63-1,-43-43 1,43-21-16,-21 0 0,0-21 16,0-21-1,21 0-15,0 0 16,0-22-16,0 22 0,0 0 15,63-106 1,-20 64-16,-22 20 16,0 22-16,21 0 0,-21 0 15,1 0-15,41 21 16,-42 0 0,-21 42-1,0-21-15,21 0 0,-21 0 16</inkml:trace>
  <inkml:trace contextRef="#ctx0" brushRef="#br0" timeOffset="-117642.9">24977 11113 0,'0'0'0,"21"0"0,85 0 31,-64-22-15,-21 1-16,64-21 15,-1 0-15,1-43 31,-85 64-15,-42 21-16,21 0 16,-1 0-16,-83 42 15,83-21-15,1 22 16,21-1 0,0-21-16,0 43 15,0-43-15,0 42 16,21-42-16,1 1 15,-1-22-15,0 0 0,148 21 32,-126-21-32,62 0 15,-62-21-15</inkml:trace>
  <inkml:trace contextRef="#ctx0" brushRef="#br0" timeOffset="-117131.2">26225 10964 0,'0'0'16,"0"-42"-16,0 21 0,0 0 15,-42-22 1,-21 43 0,-1 0-1,43 22-15,-85 62 16,64-63-16,-1 64 16,22-43-1,0 1-15,21-22 0,21 64 16,0-64-16,22 0 15,-1-21 1,-21 0-16,0 0 0,85-42 16,-85 20-16,1-20 15,-1 21-15,0-21 0,21-22 16,-21 22-16,64-128 31,-43 22-31,1 21 16,-43 85-16,21 0 15,-21-22 1,-21 128 0,-22-1-16,22 1 15,0-22-15,-21 170 16,42-85 0,0-43-1,0-41-15,21-22 0,64 85 16,-64-85-16,63-21 15,43 0 1,-84 0-16,168-43 16,-168 1-1,-43 21 1</inkml:trace>
  <inkml:trace contextRef="#ctx0" brushRef="#br0" timeOffset="-116631.48">16891 12933 0,'0'-42'0,"0"84"0,-21-127 0,21 43 16,-21 0-16,-1 20 0,22 1 16,0 0-16,-21 0 15,0 42-15,21 43 16,0 20 0,-42 213-1,21-192 1,-1-41-16,-20 169 31,42-170-15,64-63-1,20-84-15</inkml:trace>
  <inkml:trace contextRef="#ctx0" brushRef="#br0" timeOffset="-116331.65">17272 13102 0,'42'-21'0,"-84"42"0,105-63 15,-63 105 1,-21-20 0,-42 41-1,42 43 1,21-105 0,0-1-16,21-21 0,21 0 15,-21 0-15,22 0 0,62-21 16,-62-1-16,20-41 15,-42-1 1,-21 43-16,-42-42 16,-43 20-1,43 43-15,21 0 0,-21 0 16,20 0-16,-105 0 31,64 0-31,21 0 16,42-21-16</inkml:trace>
  <inkml:trace contextRef="#ctx0" brushRef="#br0" timeOffset="-116158.75">16722 12996 0,'-22'0'0,"44"0"16,-22 0-1,21-21 1,21 21-16,-21 0 0,85 0 15,-42 0-15,-1 0 16,22 0-16,-1 0 0,1 0 0,106 0 16</inkml:trace>
  <inkml:trace contextRef="#ctx0" brushRef="#br0" timeOffset="-115197.3">18690 13018 0,'-21'0'16,"21"21"-16,0 0 16,-21 0-16,0 21 15,21-20-15,-22 83 16,22-83-16,-21-1 0,21 21 16,-21-21-16,0 0 0,0 1 0,21-1 15,-21 0-15,-1-21 31,22-21-15,0 0-16,0-1 0,0 1 0,22-21 16,62-85-1,-63 85-15,1 20 0,41-62 16,-21 63 0,1 84-1,-43-42-15,0 0 16,21 22-16,-21 20 15,0-20-15,21 20 16,0 1-16,-21-43 16,64-21-1,-1 0 1,-63-21-16,43-22 16,20-41-1,-63 41-15,85-126 31,-43 105-31,-42 86 32,0-1-32,0 190 31,42-126-15,1-43-1,84-20 1,-43-22-1,22-43 1,-42-41 0,-43 62-16,42-105 15,-63 43 1,0 63-16,0 42 31,0 0-31,0 0 0,-42 64 16,42-1-1,0-41 1,0-22-16,21 0 0,22-21 16,-22 0-1,0 0-15,42-42 16,-41 42-16,62-148 31,-41 84-31,20 1 16,-63 41-16,0 44 31,0-1-31,-21 42 16,-21 22-16,20-43 15,22-21-15,-21 22 16,21-22-16,0 21 16,0-21-16,43-21 15,-22 0-15,0 0 0,85 0 16,-64 0-16,0-21 15</inkml:trace>
  <inkml:trace contextRef="#ctx0" brushRef="#br0" timeOffset="-114940.45">20786 12954 0,'0'0'16,"-22"-21"-16,-20 21 0,21-21 0,-85 21 31,85 21-31,-43 0 0,-20 64 15,63-43 1,-1-21-16,1 106 16,21-106-16,0 43 15,0-22-15,21-42 16,1 21-16,20 1 0,106-22 16,-63 0-1,63-22 1,-106 1-16,1 0 0,-1 0 0</inkml:trace>
  <inkml:trace contextRef="#ctx0" brushRef="#br0" timeOffset="-114548.67">21251 12552 0,'0'0'16,"0"-21"-16,0-22 0,-21 65 16,0-22-1,21 42-15,-21-21 0,0 21 16,-22 191-1,43-127 1,0 21-16,0-85 16,0 1-16,-21 41 15,21-41 1,0-64 0,0-1-1,42-189 1,22 126-1,126-63 1,-105 106 0,-43 42-16,1 0 0,20 84 15,-42 1 1,-21 21 0,-21-64-16,21-21 15,-106 106 1,43-84-1,21-43 1,20 21-16</inkml:trace>
  <inkml:trace contextRef="#ctx0" brushRef="#br0" timeOffset="-113883.54">22267 13631 0,'21'-21'16,"1"21"-16,20-21 16,-21 0-16,0 0 0,22 21 0,-22-21 15,21 21-15,64-64 16,-21 22-1,-85 21-15,-22 21 16,-20 0-16,21 0 16,-64 21-16,-42 63 15,43 22 1,62-63-16,22-1 16,0 64-1,85 42-15,-21-85 16,-22-41-16,-21-1 15,43 85 1,-64-64 0,-43-42-16,1 0 0,0 0 15,-170-21 1,106-22 0,64 22-16,-1-21 0,1 0 15,42-1-15,0 1 0,21-149 16,43 107-1,105-86 1,-127 149-16,149-63 16,-128 62-16,86 1 15,-86 0-15,64 0 16</inkml:trace>
  <inkml:trace contextRef="#ctx0" brushRef="#br0" timeOffset="-113674.66">23177 13250 0,'0'0'0,"0"22"0,0-1 0,0 21 0,0 0 16,0 1-16,-21 63 16,21 84-1,-42-63 1,42-85-16,-21 85 16,21-84-1,0-64 16,-43-22-15</inkml:trace>
  <inkml:trace contextRef="#ctx0" brushRef="#br0" timeOffset="-113514.75">22733 13758 0,'-21'0'0,"42"0"0,-42-21 16,84 21-1,-42 0-15,43 0 16,-22 0-16,1 0 15,147 0 1,-84-21 0,-43 21-16,107-21 0,-128 21 15,64-21-15,-64 0 16</inkml:trace>
  <inkml:trace contextRef="#ctx0" brushRef="#br0" timeOffset="-111817.58">23728 13547 0,'0'0'0,"-85"0"0,64 0 15,-43 42-15,-41 64 32,83-64-32,-62 43 15,41 0-15,43-1 32,43-84-17,-1 0 1,22-63-1,-1-43 1,-63 0 0,0 43-1,0 41 1,0 44-16,0 20 16,0 21-1,0-41-15,0 62 16,42-41-1,-20-43-15,-1 0 16,0 0-16,0 0 0,85-22 16,-64 1-1,1-42 1,-22 42-16,-21-1 0,21-62 31,-21 105-15,0 0-1,0 21-15,-21 1 16,0 20 0,-1-20-16,44-43 31,-1 0-15,0 0-16,0-22 0,0 1 15,0 0-15,64-42 16,-43 20-1,-20 43 1,-1 0-16,-21 21 16,0 1-16,0-1 0,21 21 15,0 22 1,0-43-16,0 0 16,22 0-1,41-21-15,22 0 16,-63 0-16,-1 0 15,43-42 1,-43-43 0,-42-21-16,0 85 15,-42-21-15,20 21 16,1-1-16,-85 22 16,22 85-1,63 0 1,21-64-16,21 85 31,21-106-31,-21 21 16,43-21-16,-43 0 15,21-21-15,-21 21 0,64-106 16,-85 42 0,21 22-16,0-106 15,-21 84-15,22-147 31,-22 147-31,0 43 16,21 0-16,-21 42 16,-21 21-16,-1 22 15,-41 63 1,-1 42-16,64-126 16,0-1-16,22 106 15,41-63 1,22-43-1,-43-42-15,191 0 32,-148-63-32,-1-43 15,-84 0 1,-21 42 15,0 64-31,-21 0 0,-64 85 16,63-64-1,1 85 1,42-42 0,21-22-1,64-42-15,-64 0 16,0 0-16,43-21 16,-22-43-1,-42 43-15,21-42 16,-21 41-16,0 44 31,0 41-15,0-42-16,0 0 15,0 43-15,0-43 16,21-21 15,-21-21-31,22 0 16,-1 0-16,0-22 0,21-20 15,-21 42-15,1-1 16,126-62 0,-85 84-1,1 21-15,-43-21 16,-21 21-16,0 85 16,0-43-1,-21-41-15,-22 20 16,22-21-16,21 0 0,-42-21 15,42-21 1,0 0-16,0 0 16,21 0-16,0-1 0,22-62 15,41-22 1,1 42 0,-64 43-1,64 21 1,-64 0-16,-21 21 15</inkml:trace>
  <inkml:trace contextRef="#ctx0" brushRef="#br0" timeOffset="-111379.78">26416 13864 0,'0'0'0,"21"-21"0,0 0 15,-21-127 1,0 127-1,0-1-15,0-20 16,-21 42-16,-127 42 16,127-20-1,-43 41-15,22 1 16,21-43-16,21 21 0,-21 43 31,63-43-31,-21-21 16,43-21-16,-43 0 0,63 0 31,-20-84-15,-1-22-16,-41 63 0,-1-20 15,42-106 1,-20-1 0,-1 43-1,-21 106-15,-42 63 16,0-20-1,0 20-15,21-21 0,-22 21 16,22 22-16,-21-22 0,21 191 16,0-148-1,0-64 1,21 64-16</inkml:trace>
  <inkml:trace contextRef="#ctx0" brushRef="#br0" timeOffset="-111195.89">27347 14224 0,'0'21'32,"0"-42"-1,-21 0-16</inkml:trace>
  <inkml:trace contextRef="#ctx0" brushRef="#br0" timeOffset="7414.55">17843 15092 0</inkml:trace>
  <inkml:trace contextRef="#ctx0" brushRef="#br0" timeOffset="23101.52">17843 15092 0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14:46:25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5143 1439 0,'0'0'0,"22"0"0,-22-21 32,0 0 30,0 0-46</inkml:trace>
  <inkml:trace contextRef="#ctx0" brushRef="#br0" timeOffset="1183.6">9102 635 0,'21'0'15,"-21"-21"17,0 0 30</inkml:trace>
  <inkml:trace contextRef="#ctx0" brushRef="#br0" timeOffset="2144.07">9250 275 0,'0'0'0,"21"-84"31,0 84-31,-21-43 0,0 22 15,0 0 1,0 42 0,0 0-16,0 0 15,0 106-15,-21-21 16,21-42-16,-21 63 16,21-64-16,-21 22 0,-22 190 31,1-127-31,42-21 15,0-106 1,0 43 0,-21-43-1,0-21 1,-43-21 0,43 0-1,21 0-15,0-1 0,-42-20 16,42 21-16,0 0 0,-43-64 15,22 0 1,0 43-16,21 21 0,0-21 16,0-1-16,0 1 0,21-64 15,0 85-15,0 0 16,22 21 0,-22 0-16,0 21 0,43 85 31,-1 21-31,1 21 15,-43-85 1,42 64 0,-42-105-16,22 20 15,41-21-15,-41-21 16,-1 0-16,85-42 16,42-43-1,-42-63 1,-84 106-16,-22-22 0,0 1 0,21-43 15,-42-85 1,-21 85 0,0 64-16,0-21 0,-21 20 0,-107-84 15,1 43 1,-21 62 0,127 44-16,-1-1 15,-105 85 1,127-43-16,-21 22 0,42 84 15,0-127-15,21 1 16,42 84 0,1-43-16,-22-62 15,0-1-15,43 21 0,-43-21 16,43-21-16,-43 0 16,1 0-16,126 0 15,-105-42 1,-43 42-16,21-21 0,0-22 15,-20 22-15</inkml:trace>
  <inkml:trace contextRef="#ctx0" brushRef="#br0" timeOffset="2387.92">10372 762 0,'0'21'15,"0"0"-15,0 1 0,0-1 0,0 42 16,0-20-16,-22-22 15,-20 148 1,21-127 0,21-20-16,0 20 15,0-21 1,21-21 0,-21-63-16,21 41 15,-21-20-15,21 0 0</inkml:trace>
  <inkml:trace contextRef="#ctx0" brushRef="#br0" timeOffset="2544.84">10393 572 0,'0'0'0,"0"-22"16,-21 22-16,21-21 16,-22 21-16,1 0 31,21 21-31,0 1 15,0-1 1,0 0-16,21-21 16</inkml:trace>
  <inkml:trace contextRef="#ctx0" brushRef="#br0" timeOffset="5480.16">10583 1037 0,'0'0'0,"21"0"31,1 0-31,20 0 0,21-42 16,-41 21-16,105-64 16,-22-21-1,-83 85-15,-1-21 16,0 21-16,0-22 0,-21 1 15,42-64 1,-42 85-16,0-21 16,0 20-1,-21 22 1,0 0-16,0 22 16,21-1-16,0 0 15,-21 21-15,0-21 0,-22 170 16,1-1-1,0-41 1,20-86-16,-20 149 16,0 21-1,42-170-15,0 1 0,0 63 16,0-64-16,0-21 0,0 85 31,42-63-31,22-43 16,-43-21-16,21-21 0,64-43 31,-85 22-31,85-85 16,-64-42-16,-42 105 15,-42-147 1,-43 84 0,-21 63-1,64 22-15,0 21 0,-85-43 16,106 43-1,84 0 1,1 0 0,-22-1-16,21 22 0,-20-21 0,126-42 31,-21-22-31,22-63 16,-107 63-1,-42 43-15,22 0 16,-22-107-1,-21 128-15,-21-42 16,-22 42 0,22 21-1,0 105 1,21 86 0,-21 21-1,21 20 1,0 255 15,-21-339-15,-1-63-16,22 84 0,-42 43 31,42-148-15,21-64-1,22 0-15,147-191 31,-84 1-15,-85 84 0,-21-106-1,-21 106-15,-21 64 16,-64-64 0,85 85-16,-64-43 15,64 64 1,0 0-16,21-21 31,21 0-15,0 21-16,21-21 15,1 21-15,-22-21 0,148-43 32,-63-20-17,-21 20-15,-43 1 16,-21 41-16,-21 1 15,21-42 1,-21 42-16,-21-1 16,-21 22-16,21 0 15,-1 0-15,1 0 16,0 64 0,21-43-16,0 0 0,0 0 15,0 1-15,0 83 16,42-62-1,-20-22-15,20 21 16,-42-21-16,21 1 0,21 20 16,1 0-1,-1-21 1,-21-21-16,0 0 0,43 0 31,-1-21-31,-20-21 16,-1 21-16,-21-22 0,0 22 15,64-106 1,-43 85 0,-20-22-16,-1 43 0,-21 0 15,21 21-15,-21-21 16,0 42 15,0 0-31,0 0 0,-21 85 16,0-85-1,21 22-15,0 20 16,0-42-16,0 22 16,0-22-16,21 0 0,63 0 31,-62-21-31,62 0 16,43-42-1,-21 0-15,-42-1 16,-22 1-16,-21 21 15,21-127 1,-42 126-16,0-20 16,0 21-1,-63 21 1,21 42 0,-1 43-1,43-64-15,0 106 16,0-106-16,43 43 15,-1-43 1,43 0 0,-64-21-16,0 0 0,64-42 15,-22-22 1,1 1 0,-64 20-16,21 22 15,-21-42 1,0 42-16,0 42 31,0 0-31,0 0 0,0 0 16,-21 43-16,21-43 15,-22 21-15,22 1 0,0-1 16,0-21-16,0 0 0,0 0 16,0 1-16,0-44 46,22-41-46,20 21 16,-21-1-16,64-84 31,-43 85-31,22-22 16,-22 64 0,-42 22-1,21-1-15,-21 0 0,21 0 16,-21 21-16,0 1 0,0-1 15,21-21-15,-21 0 16,43 43 0,-22-64-16,42 0 15,-41 0-15,-22-21 16,21 21-16,42-64 16,1-20-1,-43 62-15,21-41 16,-21 42-16,1-22 0,20-20 15,-21 21 1,0 42-16,0 0 16,-21 21 15,0 0-15,22-21 15,-1 0-16,-21-42 1,0 20 0,0 1-1,-21 21 17,-1 21-17,1-21-15,0 22 0,-21 62 16,-1 1-1,22-22 1,21-41-16,-21 20 0,21 21 16,0-41-16,0-1 0,0 42 15,64-42 1,-43-21-16,21 0 0,22 0 16,-22 0-16,0 0 15,1 0-15,-1 0 0,0 0 16,128-63-1,-107-1 1,1-63-16,-64 85 16,0 0-16,0-22 15,0 43-15,-22-21 16,1 21-16,0 21 0,-21 0 16,21 42-16,-1-21 0,22 21 15,-21 1-15,21 105 16,0-42-1,85 0 1,-64-106 0,21 0-16,-20 21 0,20-21 0,85 0 15,-106-21-15,64-22 16,-22-20 0,-42 42-16,1-1 0</inkml:trace>
  <inkml:trace contextRef="#ctx0" brushRef="#br0" timeOffset="6664.48">16595 423 0,'0'0'0,"21"-21"0,-21 0 16,0-21 15,0 63 0,-21 0-31,21 0 0,0 22 16,-22-1-16,1 0 0,0 1 16,21 20-16,0 1 0,-21-1 0,0 1 15,-22 105 1,22-21 0,0-106-16,21-20 0,0 20 15,0-21-15,-21 0 16,0-21-16,0-42 15,21-22 1,0 43-16,0-42 16,21 20-16,63-84 15,43 43 1,-42 41 0,-43 43-16,22 0 0,63 22 31,-64 41-31,-41-42 0,-22 22 0,0 41 15,-22-41-15,-20-22 0,0 21 16,-1-21-16,1 0 0,0 1 16,-106 20-1,126-42-15,-20 21 0,21-21 16,-21 0-16,20 0 0,1 0 16,21-21-1,43-21 1,-22 42-16,21-22 0,-21 1 15,0 0-15,22 0 0,-1 0 0</inkml:trace>
  <inkml:trace contextRef="#ctx0" brushRef="#br0" timeOffset="7010.29">17145 1080 0,'0'0'15,"0"21"-15,21 0 31,43-42-15,41-22 0,-62 22-16,41-21 0,-41 0 15,84-128 1,-127 86 0,-64 62-1,43 22 1,-21 0-16,21 22 0,-106 83 15,63-20 1,43-43-16,0 1 0,0 41 16,21-62-16,0 83 15,21-83-15,21 20 16,0-21-16,-20 0 0,62-21 16,-41 0-16,126-21 31,-42-64-31</inkml:trace>
  <inkml:trace contextRef="#ctx0" brushRef="#br0" timeOffset="7271.14">18351 233 0,'0'21'0,"0"-42"0,0 0 16,0 0-16,0-1 0,-21 22 15,0 22 1,0 20-16,21-21 0,-21 21 0,0 22 15,-43 105 1,43-105-16,0 20 0,0-20 16,-1 21-16,1-22 0,-42 149 15,63-170-15,-21 22 16,21-1 0,21-63-1,-21-21 1,0-21-1</inkml:trace>
  <inkml:trace contextRef="#ctx0" brushRef="#br0" timeOffset="7431.05">17822 868 0,'-21'0'0,"42"0"0,-42-21 16,42 21 15,0 0-31,106-21 15,170-43 1,-255 43 0</inkml:trace>
  <inkml:trace contextRef="#ctx0" brushRef="#br0" timeOffset="8842.75">18796 656 0,'0'0'0,"-21"21"16,0 1-16,-1-1 15,-41 63 1,21 1-16,20-43 16,-41 85-16,63-105 15,0 20-15,-21 43 16,21-64 0,0 0-16,21-21 15,0 0-15,0 0 0,0-21 0,1 0 16,-1-1-16,63-62 15,1-64 1,-64 84 0,-21 43-16,21 0 0,-21 42 31,0 21-31,0 1 16,0-1-16,0-21 0,0 64 15,22-22 1,-22-42-16,42 22 15,-21-43 1,0 0-16,0 0 0,1 0 16,20 0-16,0-21 15,43-64-15,-64 64 16,0-22-16,0-41 16,1 41-16,20-126 15,-42 127 1,-21 42 15,0 21-31,-1 0 16,22 21-16,-21-20 0,21 20 0,-21 43 15,21-64-15,0 21 0,0 64 16,21-43 0,0-41-16,1-22 15,20 21-15,148-21 31,-105-21-31,63-85 16,-105 85-16,20-85 31,-42-21-31,-21 106 16,0-1-16,0-20 0,0 21 16,-21 21-16,-42 0 15,41 21-15,-20 21 16,0 43-1,42-43-15,-21 1 0,21 41 16,21 1 0,42-43-1,-42-20-15,22-22 0,105 0 32,21-22-17,-105-20-15,63-127 31,-106 42-15,-21 84 0,-21 43-16,-85 22 15,85 41 1,-43 43 0,43 0-1,21 0 1,42-43-1,64-42 1,-63-21-16,41 0 16,-20-21-16,-22 0 0,106-43 15,-105 22-15,41-64 16,-20-21 0,-64 106-16,0-42 31,0 84-16,0 0-15,0 0 0,0 0 0,0 22 16,-43 20 0,43-42-16,-21 85 15,-21-42-15,42-43 16,-21 42 0,0-63-1,21-21 1,0 0-16,0 0 15,21-22-15,42-62 16,-20-1 0,-1 63-16,-21 1 0,21 0 0,43-64 15,21 64 1,-85 42-16,85 0 16,-85 21-16,21 0 0,85 106 31,-105-42-16,-22-43-15,0 85 0,-64-42 16,43-64 0,-106 42-1,0-42 1,42-21-16</inkml:trace>
  <inkml:trace contextRef="#ctx0" brushRef="#br0" timeOffset="9724.73">9186 1715 0,'0'0'0,"-21"0"0,0 0 15,0 0-15,42 0 32,0 0-17,170 0 1,-107 0 0,86 0-1,62 0 1,-147 21-16,21-21 0,317 0 15,106 21 1,-232-21 0,232 0-1,-360 0-15,22 21 0,401-21 16,-189 0 0,-213 21-16,22-21 0,211 0 15,-211 0-15,-1 0 0,1 0 16,233 21-1,190-21-15,-424 0 0,403 0 16,-402 0-16,-1 0 16,382 0-1,0 0 1,-212 0-16,-212 0 16,0 0-16,530 0 15,-191 0 1,-212 0-1,-148 0-15,-21 0 0,0 0 0,254 22 16,-254-22 0,22 0-1,-128 0-15,0 0 0,21 0 16</inkml:trace>
  <inkml:trace contextRef="#ctx0" brushRef="#br0" timeOffset="9856.66">21653 1884 0,'0'0'0,"0"21"16,-21-21-16,0 0 16,0 21-16</inkml:trace>
  <inkml:trace contextRef="#ctx0" brushRef="#br0" timeOffset="11822.08">1143 2752 0,'0'0'0,"0"-21"0,-21-1 0,21 1 16,-21 0-16,-1 0 0,1-64 15,0 43 1,0 42 0,0 127 15,0 21-16,-1 21-15,-20 107 32,42-171-17,0 1-15,21-85 0,0 1 16,64-22 0,21-22-1,-64 1-15,43-42 16,-22 20-16,128-168 31,-170 147-31,64-147 16,-64 105-1,-21-42-15,0 63 32,-21 170-1,-22 63-16,1-42-15,21-64 0,0 0 16,-22 212 0,43-127-1,64-63 1,-1-64 0,-20 0-16,190-85 31,-106 0-31,-43-20 15,-20 20 1,-64 21 15,-21 86-15,-22 83 15,43-83-31,0 41 16,-21-21-16,0 64 15,21-85-15,0 22 32,-21-43-17,21-43 1,0-41 0,21 41-16,0-20 15,0 21-15,43-43 16,-22 43-1,-21 20-15,85 1 16,-21 42 0,-64 43-1,0-1 1,-21-41-16,0-1 0,0 106 31,0-43-15,0-62-16,0-1 15,21-21 1,0-21-16,1-1 16,-22 1-16,21 0 15</inkml:trace>
  <inkml:trace contextRef="#ctx0" brushRef="#br0" timeOffset="12043.95">2794 2963 0,'0'0'0,"0"22"47,0-1-47,0 0 0,0 64 15,0-22 1,-21-42-16,0 22 0,21-22 0,-22 63 16,-20-20-1,42-85 16,0 0-15,21-1-16,0 1 0,-21 0 16</inkml:trace>
  <inkml:trace contextRef="#ctx0" brushRef="#br0" timeOffset="12400.74">2815 2604 0,'0'0'15,"-21"0"-15,0 0 0,-22 42 16,43-21-16,-21 0 0,0 0 16,21 1-16,0-1 0,0 0 0,0 42 15,42-20 1,22-43 0,-43 0-16,85-43 31,-106-41-16,0 20 1,0 1-16,-21 42 16,-106 21-1,63 42 1,43 21 0,21-20-1,64-1 1,-1-42-1</inkml:trace>
  <inkml:trace contextRef="#ctx0" brushRef="#br0" timeOffset="12725.17">3450 2371 0,'0'-21'0,"0"42"0,0-64 31,-21 43-15,0 22-16,21-1 0,0 21 15,-43 22-15,43-1 16,-21-21-16,21 1 0,0 20 0,-21 1 16,0-22-16,-21 127 15,20-84 1,1-21-16,0-22 0,21 21 15,0-20-15,0 20 16,0-42-16,21 1 16,0-22-16,1 0 15,-1-22-15,0 1 0,42-63 16,-41 41-16</inkml:trace>
  <inkml:trace contextRef="#ctx0" brushRef="#br0" timeOffset="12893.08">3175 2963 0,'-21'0'16,"42"0"15,0 0-31,0 0 0,0 0 16,1 0-16,20 0 0,43 0 15,-1-42 1,22 21-1,-85 0-15</inkml:trace>
  <inkml:trace contextRef="#ctx0" brushRef="#br0" timeOffset="13563.91">4699 2519 0,'0'0'0,"0"-21"31,0 42-31,0 0 0,0 85 16,-21-21 0,21-43-16,-43 43 15,22-22-15,0-21 0,21 1 16,-85 105-1,85-127-15,-21 43 16,21-86 15,21-105-15,22 43 0,-43 41-16,63-84 15,1-21 1,190-42 15,-191 190-15,-20 21-16,41 85 15,-63-64-15,85 233 32,-106-127-17,0-84 1,-63-1-1,-22-41 1,0-22 0,64-22-16</inkml:trace>
  <inkml:trace contextRef="#ctx0" brushRef="#br0" timeOffset="13712.83">4614 3048 0,'0'0'0,"0"-21"16,170-21-1,-65 20 1,44-20 0,-22 0-1,-85 21-15,21-1 0,1 1 0,21-21 16</inkml:trace>
  <inkml:trace contextRef="#ctx0" brushRef="#br0" timeOffset="13940.7">5630 2604 0,'0'0'0,"-21"0"0,21 21 16,-21 0-16,0 21 0,21-21 16,-21 22-16,21-22 0,0 21 0,0 1 15,-22-1-15,22 43 16,-21 20-16,21-83 16,0 20-16,-21-21 15,21 21-15,0 43 16,21-85-1,0 0 1,-21-21-16,22 0 16,-22-22-16,0 22 0</inkml:trace>
  <inkml:trace contextRef="#ctx0" brushRef="#br0" timeOffset="14197.55">5567 2773 0,'0'-21'0,"0"42"0,0-63 16,0 20-16,0 1 0,21 0 0,64-42 31,-1 41-15,-20 22-16,-22 0 0,-21 0 15,22 43-15,-43-22 16,0 21-16,0 22 16,-43-1-16,22-42 15,-21 1-15,-22 20 0,22-21 16,21 0-16,-22-21 0,1 43 15,0-43 1,42 21-16,21-21 16,0 0-16,0 0 15,43-43-15</inkml:trace>
  <inkml:trace contextRef="#ctx0" brushRef="#br0" timeOffset="14491.38">6456 2540 0,'0'0'16,"-21"0"-16,-1 21 15,22 0-15,-21 1 0,0 41 16,21 22-1,-21-1 1,21-62-16,-21 20 0,0 0 16,21 1-16,0-22 0,0 0 0,-22 0 15,22 21 1,0-20 0</inkml:trace>
  <inkml:trace contextRef="#ctx0" brushRef="#br0" timeOffset="14705.26">6032 3133 0,'0'0'16,"0"21"-16,-21-21 0,0 21 16,21 0-16,21 0 15,0-21-15,22 22 16,-1-22-16,22 0 15,-1 0 1,-21 0-16,-20 0 0,20-22 0,64-20 16,0 0-1,-85 21-15</inkml:trace>
  <inkml:trace contextRef="#ctx0" brushRef="#br0" timeOffset="14894.15">6265 2540 0,'-21'0'16,"42"0"-16,-42-21 0,0 21 15,42 0 1,0 0-16,0 0 16,22 0-16,-22 0 0,21-21 0,1 21 15,105-21 1,-106 21-16,64-22 15</inkml:trace>
  <inkml:trace contextRef="#ctx0" brushRef="#br0" timeOffset="15967.79">7514 2498 0,'21'-21'16,"0"21"-1,1-22-15,20 22 0,43-21 16,63 0-1,21 0 1,-127 21-16,1 0 0,63 0 16,-64 0-1,-63 0 1,0 0-16,-1 21 16</inkml:trace>
  <inkml:trace contextRef="#ctx0" brushRef="#br0" timeOffset="16227.64">7959 2434 0,'-64'85'31,"64"-43"-31,0 1 0,-21-1 0,21 0 16,-21 1-16,21 20 0,0-21 15,0 1-15,-43 63 0,22-64 16,21 21-16,-42 64 15,21-42 1,21-43-16,0 1 16,21-43-1,0 0-15,0 0 0,64-64 16,-64 43-16</inkml:trace>
  <inkml:trace contextRef="#ctx0" brushRef="#br0" timeOffset="16809.46">8170 3090 0,'0'0'16,"21"0"-1,1 0-15,-1-21 16,21 0 0,0 0-16,-20 0 0,-1 21 15,0-21-15,42-22 16,-41-20-1,-22 42 1,-43 21 0,22 0-16,0 0 0,-64 84 15,22-41 1,63-22-16,-21 0 0,-1 21 16,22-21-16,-21 1 0,21-1 0,0 21 15,0-21-15,0 0 16,64 1-16,20-22 15,1 0 1,-43 0-16,1-22 0,147-62 31,-147 63-31,84-43 16,-64 22-16,-42-1 16,-21 22-16,0-42 15,0 42 1,-63 21-1,42 21-15,-1 21 16,22 106 15,0-63-15,0-64-16,0 0 16,0 0-16,-21 1 15,-21-22 1,21-22-1,21 1 1,0 0-16,0 0 16,21-21-16</inkml:trace>
  <inkml:trace contextRef="#ctx0" brushRef="#br0" timeOffset="17657.98">9334 2455 0,'0'-21'32,"-21"42"-32,0 85 15,-21-42 1,21-22-16,-1 22 0,1 20 16,0-41-16,0-1 0,0 85 15,0-21 1,21-85-16,0 0 15,0 0-15,0 0 0,21 1 0,63-22 32,1 0-17,-43-22-15,-20 1 0,-1 0 16,42-64 0,-42 22-1,-21 42-15,-21 42 47,21 0-47,-21 0 0,21 0 16,0 1-16,0-1 0,-21 0 0,21 64 15,0-64 1,0 0-16,63-21 16,-41 0-16,41 0 15,-21 0-15,1 0 0,63-42 16,-64 20-1,43-41-15,-43-1 16,-42 43 0,0 0-16,0 0 15,-21 42 17,21 0-32,-21-21 0,21 21 0,-22 1 15,22-1-15,-42 85 16,21-64-1,21-21 1,0 0 0,0-42-1,0 0-15,0 0 16,0 0-16,21-1 0,0 1 0,22-42 16,-22 20-16,63-62 31,22 41-31,-63 64 0,-22 0 15,21 0-15,-21 0 0,85 42 32,-64 22-32,-42-22 15,0-21-15,0 1 0,0 20 0,0-21 16,-63 64 0,42-43-1,21-21-15,21-21 31,0 0-31,0 0 0</inkml:trace>
  <inkml:trace contextRef="#ctx0" brushRef="#br0" timeOffset="18345.58">11028 2942 0,'0'0'0,"21"-21"0,-21 0 16,0-21-16,0 20 0,0 1 15,0 0-15,-21 21 16,-106 42 0,63 1-1,-42 41 1,85-41-16,-42 41 16,63-41-16,-21-22 0,21 0 0,0 0 15,42 22 1,-21-43-16,64 0 15,-43 0-15,0 0 0,64-85 16,-42 21 0,-43 43-16,-21-42 15,42-43 17,-42 127-1,0 0-31,-21 0 15,-42 106 1,41-105-16,22 20 0,-63 106 16,63-84-1,0 126-15,0-148 16,0 234 0,0-65-1,-21 22 1,0-169-16,21-1 0,-22 1 15,1-1-15,21-21 0,-84 149 16,20-128 0,43-41-16,-21-22 15,42-22-15,-43-83 16,43 20 0,0 43-16,0-149 15,0 43 1,0 63-16,0 1 0,0-1 15,43-190 1,-1 127 0,-21 84-16,21-42 0,-20 64 0,-1-22 15,21-20-15,-21 20 0,22 43 16,-22-106 0</inkml:trace>
  <inkml:trace contextRef="#ctx0" brushRef="#br0" timeOffset="18595.18">9885 2371 0,'0'0'0,"-43"0"15,43-21 1,-21 21-16,21 21 62,-21-21-46,0 0-16,0 21 0,-22 0 16</inkml:trace>
  <inkml:trace contextRef="#ctx0" brushRef="#br0" timeOffset="18780.08">9017 2646 0,'0'0'0,"0"21"0,0 0 15,0 0 1,21-21-16,0 0 16,0 0-16,1 0 0,20 0 15,21 0-15,64 0 16,-63 0-16,-22-21 15,1 21-15,20 0 0,-21 0 16</inkml:trace>
  <inkml:trace contextRef="#ctx0" brushRef="#br0" timeOffset="20813.43">15515 1990 0,'0'0'0,"-21"0"0,0 0 0,0 0 15,-1 0-15,1 0 0,21 21 32,0 0-17,0 0-15,0 0 16,0 1-16,21-1 16,1 63-1,-22-41-15,0-1 0,0-21 16,0 22-16,0-1 0,0 191 31,0-191-31,0 0 16,0 85-16,0-63 0,0-22 15,0 85 1,-22-21-16,1-42 16,21-1-16,-21 43 0,21-64 15,0 22-15,0 84 16,0-21-1,0 21-15,0-106 16,0 1-16,0 20 0,0 85 16,0-63-1,-21-43-15,0 107 16,21-86-16,0-21 0,-43 107 16,43 41-1,0-148-15,-21 22 16,21-1-16,0-20 0,-21 20 15,0 107-15,0 41 16,0-105 0,21-42-16,0-1 15,-64 149 1,64-43 0,-42 0-16,42-105 15,-21 232 1,21-148-1,0-42 1,0-63-16,0-1 0,-22 127 16,22-63-1,0-42 1,0-22-16,0-21 0,-21 127 16,0-63-1,21-22 1,0 1-1,0-43-15,0 0 0,0 43 16,0-43-16,0 0 16,0 21-16,0-20 15,0 20-15,0 43 16,0-43-16,0 43 0,0-43 16,-21 0-16,21 43 0,0-43 15,-21 170 1,21-43-1,0-105-15,0 42 16,0-43-16,0 1 0,0 105 16,0 21-1,0-126-15,0-1 0,0 64 16,0-84-16,0 20 0,0 170 31,0-85-31,0-84 16,0 105-16,0-63 15,0-43-15,0 191 32,0-148-32,0-42 0,0-22 15,0 22-15,0-1 0,0-21 16,0 170 0,0-148-16,0 20 15,0-20-15,0 20 16,0-20-16,0 253 15,-21-105 1,21-127 0,-22 21-1,22-43-15,0 1 0,-21 147 16,21-105 0,0-42-16,0-22 0,0 0 15,0 22-15,-21-22 0,21 22 0,0 168 31,0-126-31,0 64 16,0-107-16,0-21 0,0 22 16,-21 105-1,21-42-15,0-84 16,0 20-16,0 64 0,0-63 16,0-22-16,-21 127 15,21 1 1,0-1-16,0-106 15,0 1-15,0 105 16,0-21 0,0-105-16,0 20 0,0 43 15,0-64-15,-21 1 0,21 126 16,-22-84 0,22-43-16,0 22 0,0 20 15,0-41-15,0-1 0,-21 127 31,0-42-31,0-21 16,0-64 0,21-20-16,-21-22 15</inkml:trace>
  <inkml:trace contextRef="#ctx0" brushRef="#br0" timeOffset="22179.89">1566 3789 0,'0'0'0,"-190"-21"32,169 21-32,-22 0 15,22 0-15,0 0 0,-21 0 16,20 0-16,1 0 15,42 0 17,1 0-17,-1 0-15,0 0 0,0 0 0,21 0 16,107 0 0,20 0-1,-84 21-15,-22-21 0,43 0 16,-21 0-16,20 0 0,382 0 15,-212 0 1,170 0 0,-276 0-16,1 0 0,528 0 15,-338 0 1,-170 0-16,382 0 16,-360 0-16,-22 0 0,424 21 15,-212 0 1,-211-21-16,422 21 15,-422-21-15,-1 22 0,403-1 32,-424 0-32,191-21 0,-169 0 0,169 21 15,-191-21-15,0 0 16,424 21 0,-233 0-1,-85-21-15,-190 22 16,-22-22-16,106 0 15,-105 0 1</inkml:trace>
  <inkml:trace contextRef="#ctx0" brushRef="#br0" timeOffset="22313.19">11620 4001 0,'0'-22'78</inkml:trace>
  <inkml:trace contextRef="#ctx0" brushRef="#br0" timeOffset="24080.66">17124 2434 0,'0'0'15,"0"-21"-15,0 0 0,0 0 0,0 0 16,0-64 0,0 64-16,0-22 15,0 170 17,0 43-17,0-1 1,-43 64-1,43-191-15,-21 85 16,0-42 0,21-64-16,21-42 15,0 0 1,-21 0-16,64-64 16,-43 43-16,0-1 0,64-84 15,-22 0 1,-41 85-16,-1 21 15,0 0-15,-21-1 0,21 22 16,0 43 0,0-1-16,1 64 15,-22-64-15,21 1 16,0 105 0,21-21-1,1-85 1,-22-42-16,63 0 15,1-42 1,-21-43 0,-43 64-16,0-21 0,0-128 15,-21 1 1,0 105-16,0-41 16,0 62-16,0 1 0,-21-43 15,0 64 1,-22 21-1,22 21 1,21 0-16,0 1 16,0-1-16,21 42 15,64 22 1</inkml:trace>
  <inkml:trace contextRef="#ctx0" brushRef="#br0" timeOffset="24417.47">18140 2900 0,'0'21'0,"0"-42"0,21 42 16,0-21-1,0 0-15,0 0 0,43-63 16,-22 20 0,22-41-1,-43 62-15,-21 1 0,21-85 31,-42 106-15,-43 43 0,22-22-16,21 21 0,0-21 0,0 22 15,-64 168 1,85-105 0,21-42-1,64-22 1,126-63 15,-168 0-31,41-64 0</inkml:trace>
  <inkml:trace contextRef="#ctx0" brushRef="#br0" timeOffset="24872.21">18817 2434 0,'21'-42'0,"-42"84"0,42-190 15,-21 127-15,0 0 0,0 42 31,-21 0-31,21 0 0,0 22 16,0 41 0,-21 86-16,21-107 0,0-21 15,-21 64-15,0-42 16,21-22-16,-22 64 16,1-21-1,0-64-15,21-42 31,0-1-15,0 1-16,0 0 16,0 0-16,0-21 0,0 20 0,64-126 15,-1 85 1,-42 42-16,43-22 16,-22 22-16,-21 21 0,106 21 15,0 64 1,-84-64-16,-1 85 15,-42-85-15,-21 64 32,0-64-32,-106 42 0,0-41 15,105-1-15,-20-21 16,-43 0 0,22 0-16,42 0 15,21-21-15</inkml:trace>
  <inkml:trace contextRef="#ctx0" brushRef="#br0" timeOffset="27793.7">20341 2646 0,'0'-21'16,"0"0"-1,21-1-15,0 1 16,22 0-16,-22 21 0,21-21 0,-21 0 16,22-22-16,-1 22 0,64-63 31,-85 20-31,-21 22 15,-127-22 1,85 64-16,-1-21 16,-147 21-1,84 42 1,85-20-16,21 20 16,63 148-1,-41-147-15,41 63 16,64 105-1,-63-84 1,-43 0 0,-127-42-1,0-64 1,64 0-16,-212-42 16,148-42-1,64 20 1,20 22-16,1-21 0,0-1 0,0-189 31,21 126-15,21 42-1,0 64 1,0 64-16,1-43 16,-1 21-16,21 22 0,-42-22 15,64 85 1,-1-42-1,-21-43 1,-20-21-16,-1 0 0,106 1 16,-106-22-16,64 0 15,63-22 1,-106 22-16,0-21 0,107-63 16,-128 62-1,0 1-15,0-21 0,-21 21 16,0-43-16,0 43 0,0-21 31,-42 42-31,-1 21 16,22 0-1,0 85 1,21-21 0,0-43-16,0 0 0,0-21 15,64 64 1,-22-85-1,43 0 1,-43 0-16,-21 0 0,106-63 16,-85 20-1,1-20 1,-22 42-16,-21-22 0,0 22 0,0-42 16,0 20-1,0 22-15,-42 21 16,20 0-16,44 0 62,-1 0-62,0 0 0,0 0 16,43 0-16,-43-21 16,0 21-16,0 0 0,0 0 0,0-21 15,1 21-15,-1 0 16,-21 21-1,0 0 1,0 0-16,0 0 0,-21 43 16,-1-1-1,22-41-15,0-1 0,0 21 16,0-21-16,22 22 16,-1-43-16,21 21 15,-21-21-15,0 0 0,1 0 16,-1 0-16,21 0 0,85-43 31,-85-20-15,1-22-1,-1-105 1,-42 147 0,0 65-1,0-1 1,0 63-1,0 1 1,0-64-16,0 22 16,0-22-16,0 21 15,42-42 1,1 0 0,-1 0-16,-21 0 0,85-42 31,-64-1-31,-20 22 0,20-21 15,-42 0-15,21 20 0,0-62 32,-21 41-32,0 22 0,0 42 31,0 1-31,0 20 16,0-21-16,-21 21 15,21 22-15,-21-43 16,21 0-16,0 22 15,0-22-15,0 0 0,42 0 16,22-21 0,63-21-1,-85 0 1,22-43 0,-43 22-16,0 21 0,0-64 15,-21 0 1,0 64-1,0 42 1,-21-21-16,21 22 16,-21-1-16,21 21 0,0-21 0,0 0 15,0 1-15,0 20 0,0-21 16,0 21-16,0-20 0,21-1 16,0 0-16,21-21 15,1 0 1,-22 0-16,0 0 0,43 0 15,-43-21-15,21-22 0,-21 43 16,-21-21-16,64-127 16,-22 85-1,-42 41-15,21 1 16,-21 0-16,21 21 16,1 0-16,-22 21 31,21-21-16,-21 21-15,21-21 16,-21-21 15,0 0-15,0 0-16,0 0 16,0 0-1,-21 21 1,0 0-1,-1 21-15,1 0 0,0 42 16,0-41-16,21 41 16,0 1-1,-21-43-15,21 0 0,0 42 16,0-41-16,0-1 0,21 21 16,42-21-1,1-21 1,-22 0-16,-21 0 15,149-63 1,-86-22 0,-20 0-1,-64 22-15,0 21 0,21-43 32,-42 85-17,0 0 1,0 21-16,-1 64 15,22-64-15,0 42 16,0 1 0,0-1-1,22-41-15,-1-1 0,21 0 16,22-21 0,-22 0-16,-21 0 0,106 0 15,-85-21-15,-20 0 0,20-1 16,0 1-16,1 0 0,84-85 15,-64 22 1,-42 41-16,0 1 0,1-43 16,-22 43-16,0 0 0,0-22 31,-22 64-31,1 0 16,-42 42-16,63-20 15,-21-1-15,-1 21 0,22-21 16,-21 22-16,21 62 15,0-83-15,0 20 16,0-21-16,0 21 0,0 43 16,21-64-16,-21 43 15,0-22 1,-21-42 0,-21-21 15,-22-43-16,22 22 1,0 0-16</inkml:trace>
  <inkml:trace contextRef="#ctx0" brushRef="#br0" timeOffset="27988.13">23135 2117 0,'-21'-21'16,"42"42"-16,-63-42 0,42-1 15,-21 1 1,-1 21-16,1 0 16,0 21 15,0-21-31,21 22 0,-42-1 16</inkml:trace>
  <inkml:trace contextRef="#ctx0" brushRef="#br0" timeOffset="28672.1">17462 3577 0,'0'0'0,"-63"0"0,-1 0 0,1 0 16,-43 0-16,85 0 0,-21 0 15,20 0-15,1 0 16,0 0-16,42 0 15,0 0-15,64 0 16,63 0 0,-42 0-16,0 0 0,169-21 15,-127 21-15,22 0 0,-1 0 16,254 0-16,530 21 16,-699-21-1,0 0-15,21 21 0,-21-21 0,529 43 16,-508-43-16,-21 0 15,0 21-15,-21-21 0,212 21 16,-255 0-16,1-21 0,401 21 31,-295-21-15,-107 0-16,-84 0 31,-85-21-15,-21 0-16,-21 0 15,0 21 1,21-21-16,-21 21 0</inkml:trace>
  <inkml:trace contextRef="#ctx0" brushRef="#br0" timeOffset="28792.03">24426 3683 0,'0'0'0,"0"21"16,-21-21-1,0 0 1,0 0-16,0 0 0</inkml:trace>
  <inkml:trace contextRef="#ctx0" brushRef="#br0" timeOffset="96875.3">1566 5017 0,'-21'21'0,"0"-21"0,0 0 16,-22 0-1,1 0-15,21 0 16,0 0-16,0 0 16,-22 0-16,22 0 0,0 0 15,-64 21 1,64-21-16,-21 21 15,-43 0 1,64-21-16,0 0 16,0 0-16,21 21 15,21-21 17,85 0-17,-1 0 1,-62-21-16,126 0 15,-105 21-15,190-21 32,-85 21-32,-42 0 15,-64 0-15,234-21 32,-234 21-17,-42 0-15,64 0 16,-64 0-16,0 0 15,1 0 1,-22-21 31,0-1-31,0 1-1,-22 0-15</inkml:trace>
  <inkml:trace contextRef="#ctx0" brushRef="#br0" timeOffset="97467.96">2265 4657 0,'0'-21'0,"-21"21"15,21-22-15,-22 22 16,22 22 31,0-1-47,0 0 0,22-21 16,-1 21-16,42 43 15,-42-43-15,1-21 0,83 63 16,1-20-1,-63-22-15,-1-21 16,0 0-16,-21 21 0,22-21 0,20 0 16,-42 0-1,-21 21-15,22-21 16,-44 21 31,1-21-47,0 21 0,-21 1 15,21-1-15,-85 63 16,-42 22 0,63-42-1,0-22-15,-42 64 16,85-85 0,21 0-16,0 0 15,21 1-15,-22-22 0,22 21 16,-21-21-16,42-21 78,1-1-78,-1 1 16</inkml:trace>
  <inkml:trace contextRef="#ctx0" brushRef="#br0" timeOffset="99791.56">4614 4678 0</inkml:trace>
  <inkml:trace contextRef="#ctx0" brushRef="#br0" timeOffset="100456.69">4635 4657 0,'22'0'16,"-22"-21"0,21 21-1,-21-22-15,0 1 32,0 0-32,21 21 15,-21-21 1,0 0 31,21 21-32</inkml:trace>
  <inkml:trace contextRef="#ctx0" brushRef="#br0" timeOffset="101482.11">4720 4530 0,'21'0'0,"-21"-21"32,-21 21 46,21 21-78,-21-21 15,0 42-15,21-21 0,0 0 16,-21 1-16,-1-1 0,1 106 16,21-106-1,-21 21-15,-21 64 0,42-64 16,-43 22-16,22-22 15,21 1-15,-84 84 16,20-64 0,1-21-1,41-20 1,1-22-16,0 0 16,0 0-1,21-22-15,-21 22 0,21-21 16,0 0-16,0 0 0,0-127 31,0 84-31,21 1 16,0 42-16,-21-1 0,0 1 15,21-42 1,22 63-16,-22 0 16,-21 21-1,21 0-15,-21 64 16,42 21-1,-21-43-15,-21-42 16,22 0-16,41 85 16,1-63-1,-1-22 1,-42-21-16,22 0 0,84 21 16,-64-21-1,1-42 1,-43 20-16,0 1 0,42-63 31,-20-1-31,-22-42 16,0 85-16,-21-1 0,0-168 31,0 126-31,0 43 16,0-1-16,-42-20 0,21 42 0,-22-1 15,-20-62 1,-43 63-1,0 21-15,64 0 16,21 21-16,-85 42 16,85-42-16,-43 85 15,43-42 1,21-22-16,0 0 0,21 128 16,0-149-1,0 21-15,1-21 0,41 22 16,-21-22-16,-20 0 0,105 21 31,-43-42-31,-20 0 16,-43 0-16,0-21 15,21 0 1,22-21 0,-43 21-16,0 21 0</inkml:trace>
  <inkml:trace contextRef="#ctx0" brushRef="#br0" timeOffset="102520.12">5482 4847 0,'21'-21'16,"-21"0"-16,-21 42 46,0 0-46,-21 64 32,-1 0-32,22-43 0,21-21 15,0 21-15,-21-20 0,21-1 16,0 21-16,0-21 0,0 0 0,0 1 16,0 20-1,63-42 1,1 0-1,-43 0-15,64-21 16,-64 0-16,21-22 16,22-20-1,-64 42-15,21-22 0,-21-105 32,-85 63-32,43 85 15,-43-21 1,64 21-16,0 0 15,0 0-15,21 21 32,21-21-17,64 0-15,84-42 32,-127 42-32,1-21 15,-22 21-15,21 0 0,-21-21 0,0 21 16,1 0-16,20 0 15,-21 0 1,-21 21-16,21 21 16,-21-21-16,21 64 15,-21-21 1,0-43-16,0 42 16,0-42-16,0 1 0,0 41 15,-21-42 1,21 0-16,0 1 0,0-1 15,0 0-15,-21-21 32,21-21-17,0 0 1,0-1-16,0 1 16,0-21-16,0 0 15,0-43-15,0 43 16,0 20-16,64-83 15,-22 41 1,21 1 0,-41 63-16,-1 0 0,63 0 15,-62 0-15,62 21 16,-41 21 0,-22-21-16,-21 22 0,42 62 15,-42-20 1,0-21-1,0-43-15,0 0 0,-63 64 32,63-43-32,-22-42 15,22 21 1,0-42 15,0 0-31,0 0 16,22-1-16,-22 1 0,21 0 0</inkml:trace>
  <inkml:trace contextRef="#ctx0" brushRef="#br0" timeOffset="103019.85">6710 5122 0,'0'0'0,"21"0"32,0 0-32,0 0 15,0-21-15,43-21 16,-64 21-16,21 0 16,43-64-1,-43 21 1,-21 43-1,0-21-15,0 21 16,-21 21-16,-22-21 16,1 21-1,21 0-15,0 0 0,-22 0 16,22 21-16,0 0 0,-21 42 16,-1 22-1,1 21 1,42-85-16,-21 21 0,21 64 31,0-63-31,42-1 16,-21-42-16,106 21 31,0-21-15,-42 0-1,-43-21 1,22-43-16,-43 43 15</inkml:trace>
  <inkml:trace contextRef="#ctx0" brushRef="#br0" timeOffset="114093">8657 4636 0,'0'21'47,"0"-42"46,0-1-77,0 1-16,0 0 16,0 0-16,0 0 15,21 21-15,-21-21 0,0-1 16,0 1 15,0 42 0,0 1-15,0-1-16,0 0 0,0 42 16,0 1-1,0-43-15,0 64 16,0-43-16,0 149 16,-21-149-1,21 64 1,-21-22-16,21-62 15,0-1 17,0-42-1,0-1-31,21-62 16,-21 63-1,42-85 1,-42 21-1,22 64 1,20-43 0,43 22-1,-64 42-15,42 0 16,1 0 0,-43 0-16,0 0 0,64 106 15,-64 0 1,-21 0-1,0-85-15,0 21 0,-21 22 16,-43-1 0,43-63-16,-42 21 15,41-21-15,1 0 16,-42 0 0,20 0-16,1-21 15,42 0-15,-21 0 16,0 21-16,21-21 15,21-1 32,0 22-47,21 0 0,-20-21 16,-1 21-16</inkml:trace>
  <inkml:trace contextRef="#ctx0" brushRef="#br0" timeOffset="114861.56">9377 4932 0,'21'-21'0,"0"-43"31,0 64-31,-21 21 16,0 1-1,0-1-15,0 0 16,0 0-16,0 21 0,0-20 15,0 20-15,0 43 16,0-64-16,0 42 16,0 1-1,127-43 32,-42-63-47,-43 20 16,1 1-16,20-42 15,-42 20-15,64-105 32,-64 64-17,0 62-15,0-41 16,-21 42 0,0 42-1,0 0-15,0 21 16,0-20-16,0 20 15,0 170 1,-21-85 0,21-43-1,0-41-15,0 41 16,0-41-16,0 253 31,21-169-31,-21 0 16,0-42-1,0-43-15,0 0 16,-21-21-16,0-21 16,0 0-16,0 0 0,-106-84 31,84-43-15,22 42-1,21-105-15,0 126 16,0 1-16,21-43 0,1 42 15,-1 1-15,21 20 16,-21-20-16,22 21 0,41-43 0,-41 43 16,-1-1-16,170-105 15,-128 106 1,-41 42-16,-1 0 16,-42 21-1</inkml:trace>
  <inkml:trace contextRef="#ctx0" brushRef="#br0" timeOffset="117351.81">5546 5990 0,'0'0'15,"0"-21"-15,0 0 0,0 0 0,0 0 16,-22 21 15,22 42-31,-21-21 16,-21 106 0,21-63-16,-43 126 15,-105 170 1,105-233-1,22-42 1,42-107 15,0 1-31,0-21 16,0 0-16,0-43 0,0 43 0,21-170 31,0 85-15,1 63-16,-22 43 0,21 21 15,-21 21 1,21 1-16,0 20 16,43 106-1,-43-106-15,85 107 16,-1-44 0,1-62-1,-85-22-15,1-21 16,20 0-16,-21 0 0,21 0 0,43-21 15,-64 0-15,22-43 16,-22 43-16,0-21 16,0-1-16,-21 1 0,0 0 0,0-191 31,-21 85-31,0 42 16,-22 42-16,22 22 15,-21-22-15,0 43 0,20 0 16,-20 0-16,-106 42 15,42 64 1,85-64-16,-21 85 16,-22 148-1,64-85 1,21-63 0,0-64-16,22 1 0,105 84 15,-21-106 1,-21-21-1,-43 0-15,-20 0 0,189-106 32,-126 21-32,-63 22 15,-22 20-15,0-84 32,-42 127-17,-22 0 1,-20 64-1,21 126 1,42-105 0,0-21-1,21-43-15,21 0 16,43-21 0,-1 0-1,-62-21-15,20 0 0,43-43 16,-22-21-1,-42 64-15,0 0 0,1-21 16,-22 21-16,0-1 0,0 44 31,0 20-15,0-21-16,0 0 0,0 64 31,0-22-31,0-41 16,0 20-16,0-21 15,21-21-15,42 0 16,1 0 0,-43 0-16,64-42 15,-64 21-15,42-64 16,-63 64-16,43-64 16,-22 43-1,-21 21-15,0-1 16,0 44 15,0-1-31,0 0 0,0 0 0,0 21 16,0-20-16,0-1 0,0 21 15,0 0 1,21-20-16,0-1 16,0-21-16,0 0 0,1 0 15,41 0 1,22-21-1,-1-43-15,-62 43 0,-1 0 16,42-85 0,-63 21-1,0 22 1,0 42-16,-21 21 16,-21 0-1,21 0-15,-22 63 16,1 64-1,42 42 1,0-126 0,63-22-1,-41 0-15,-1-21 0,127 0 32,-85-42-32,-20 21 15,63-43-15,-64 22 16,-21 21-16,85-212 15,-85 148 1,0-42 0,-21 21-1,0 85 1,-21 21 0,0 21-16,21 0 0,-42 64 15,20 0 1,22-43-16,0 0 0,-21 43 15,0-21-15,21-22 0,0 106 16,0-127 0,0 0-16,42 22 15,-20-22-15,-1-21 0,85 0 32,-85-21-32,63-22 0,-62 22 15,-1 0-15,0 0 0,0 0 16,21-127-1,-42 105 1,0 22 0,0 42-1,0 0-15,-42 22 16,42-22-16,-21 0 0,21 43 16,0 84 15,63-106-16,-20-42 1,-1 0-16,22-21 16,20-43-16,-63-41 31,-21-1-15,-42 42-16,21 43 15,-85 0 1,64 21-1,-1 63-15,22-63 16,21 22-16,-21 62 16,21-41-1,42-22 1,-20-21-16,20 0 0,-21 0 0,21 0 0</inkml:trace>
  <inkml:trace contextRef="#ctx0" brushRef="#br0" timeOffset="117684.62">8869 6435 0,'0'0'0,"0"-21"0,0-1 0,0 1 16,0 42 15,-21 1-31,-1 83 16,1-20-1,21-43-15,-21 64 0,21-63 0,-21 20 16,21 212-1,-42-63 1,20-43-16,1-105 0,0 20 16,21 1-16,-21-21 0,0 20 15,0-20-15,-1-1 0,1 107 16,0-43 0,21-149 15,0 1-31,0 0 0,21-21 0,85-212 31,-42 42-15,-43 127-16</inkml:trace>
  <inkml:trace contextRef="#ctx0" brushRef="#br0" timeOffset="117961.47">8763 6837 0,'-42'-42'0,"84"84"0,-127-190 15,43 42 1,42 85-16,0-43 0,0 43 15,63-42 1,-41 63-16,41 0 16,85 21-1,-42 106 1,-106-43 0,-42-41-1,-1-22-15,22 0 0,-21 0 0,-85 43 16,85-64-1,-1 0 1,64-21 0,1 21-16,20-43 15,0 22-15,-21 0 16,64-21-16</inkml:trace>
  <inkml:trace contextRef="#ctx0" brushRef="#br0" timeOffset="119376.56">9292 6456 0,'0'0'0,"0"21"32,0 0-32,0 0 0,-21 1 15,-21 41 1,42-42-16,-22 0 0,22 1 0,0-1 16,0 0-16,-21 0 0,0 21 15,21-20 1,0-44 15,0 1-31,0 0 0,0 0 16,0 0-16,21-22 0,22-41 15,20-22 17,-42 106-17,0 42 1,1 43-1,-1 0 1,-21-22 0,0-42-1,42 0-15,-21-21 16,0-21 0,1 0-16,-1-21 15,0 21-15,42-43 16,-41 22-16,-1 21 0,42-22 15,-42 22-15,1 0 16,20 21-16,-21 0 16,-21 21-1,0 0-15,0 0 0,0 1 0,0-1 16,0 42 0,0 1-16,0-1 15,21-63-15,0 21 16,22 1-1,-1-22-15,43 0 16,-1-43 0,-41 43-16,84-127 15,-106 85 1,0 21-16,-21 0 0,0-43 16,0 43-16,0 0 0,0 0 15,-21 21 1,0 0-16,0 0 15,-22 63 1,43-42-16,0 64 16,0 0-1,43-43 1,41-42-16,-63 0 0,43 0 16,-43 0-16,21 0 15,-20-21-15,62-22 16,-63 22-16,22-42 15,-22-1 1,-21 1 0,-21 63 15,21 21-31,0 0 0,-21 43 16,-1-22-1,22-21-15,0 21 16,0-20-16,0-1 15,0-42 17,0-1-32,22 1 15,-1 0-15,0-21 0,0-1 16,0 22-16,22-42 16,-22 42-16,0 21 15,0 0 1,0 21-1,-21 21-15,0-21 0,0 0 16,43 106 0,-1-63-1,0-43-15,-21-21 16,1 0-16,62 0 16,1-42-1,-64 21-15,21-43 16,-20 22-16,-1-1 0,42-84 15,-42 85-15,22-127 16,-22 84 0,-21 43-16,0-1 0,0 22 15,21-42 1,-42 63 0,0 21-16,21 21 0,-21-21 15,-1 22-15,1 84 16,0 21-1,0 0-15,21-106 16,0-20-16,0 20 0,0-21 16,0 0-16,106 43 15,-64-64 1,0-64 0,1 1-1,-43 20-15</inkml:trace>
  <inkml:trace contextRef="#ctx0" brushRef="#br0" timeOffset="119526.62">11218 6265 0,'0'0'0,"21"0"47,1 0-47,-1 0 0,0 0 0,0 0 15,85 0 1,-85 0-16,64 0 15,-1-42-15</inkml:trace>
  <inkml:trace contextRef="#ctx0" brushRef="#br0" timeOffset="120301.25">12171 6583 0,'-21'0'0,"42"0"0,-42-21 31,42 0-31,0-1 0,0 1 0,0 0 16,0 0-16,22-64 16,-1 64-16,-21-21 0,0-1 15,1 1-15,20 0 0,43-128 16,-43 65-1,-42 83-15,0 1 16,0 0-16,0 0 0,-21 21 16,0 21-16,-43 64 15,43-22 1,0-20-16,0-22 0,21 21 16,-43 127-1,43-84-15,0-43 16,0 1-16,0-22 0,0 21 0,0-21 15,85 85 1,0-106 0,-22 0-1,-42 0-15,22 0 0,84-63 16,-106 42-16,85-85 16,-43 21-1,-63 64-15,0-21 16,0 20-16,-21 22 15,0 0-15,-22 0 0,-41 22 16,63-1 0,-1 0-16,1 0 0,21 0 0,-21 64 15,21-64 1,0 43-16,0-43 16,21 0-16,0 0 0,1-21 0,-1 21 15,42 0 1,-42-21-16,85 0 15,-42-21-15,-22 0 16,0 0-16,64 0 0</inkml:trace>
  <inkml:trace contextRef="#ctx0" brushRef="#br0" timeOffset="121357.65">13652 6329 0,'0'0'0,"0"-21"0,22-43 15,-44 22 1,-20 21-1,21 21-15,0 0 0,-43 0 16,43 0-16,-106 84 31,42 22-15,85-21 0,0-22-1,64-20 1,-1-43-1,22-21-15,-43 21 0,-20-22 16,62-83 0,-41 62-1,-22 22-15,0-42 16,-21 41-16,0 1 31,-21 21-15,0 64-1,21 42 1,42-64 0,21-21-1,-41-21-15,83 0 32,-20-42-32,-64 21 0,43-43 15,-43 43 1,0 0-16,-21 0 15,0-43 1,-21 64 15,21 21-31,0 0 0,0 22 16,-21 20 0,21-20-1,0-22-15,0 0 0,0 21 16,-21-21-1,-1-42 17,22 0-32,0 0 15,0 0-15,0-22 0,43-41 16,-22 63 0,64-64-1,-22 64-15,-21 21 16,-20 21-1,-1 0 1,-21 64 0,0 21-1,0-64-15,0-21 0,0 0 16,0 0-16,0 1 0,0-1 16,0-42 15,0-1-31,0-20 15,0 21-15,0 0 0,84-127 32,-41 84-32,41 1 15,-20 63 1,-43 0-16,0 0 0,22 42 31,-43 43-15,0-1-1,-64 64 1,64-105 0,-21-22-1,-21-63 17,20 20-32</inkml:trace>
  <inkml:trace contextRef="#ctx0" brushRef="#br0" timeOffset="121644.48">12382 6054 0,'0'0'0,"-63"0"0,21 0 0,-1 0 16,-41 0-1,126-21 1,148-1 0,-63 22-1,22-21-15,-65 21 16,-20 0-16,20 0 0,192-21 16,-213 21-1,-42-21 1,-21 0-1</inkml:trace>
  <inkml:trace contextRef="#ctx0" brushRef="#br0" timeOffset="123580.19">17357 4509 0,'0'0'0,"0"-22"16,21 1-16,-21 0 0,21 21 16,-21 21-1,-21 0 1,0 1-16,-22 20 0,-84 191 16,43-106-1,41-43-15,-63 43 16,64-63-16,0-22 0,-170 128 15,149-149 1,-1-21 0,43-21-16,21-1 15,0-62 1,0 20-16,42-84 16,-21 85-16,1 20 0,41-147 31,-21 126-16,-20 64 1,-1 43-16,-21 41 0,0-41 16,63 189-1,1-62 1,-22-107 0,170 43 15,-64-106-31,-42-21 15,21-43 1,-85 43-16,0-21 0,-20 0 0,62-107 16,-63 22-1,-21 64-15,22-1 16,-22-63-16,0 64 0,-43-149 31,-41 149-31,-43 63 16,84 0-16,1 21 15,-85 64 1,21 63 0,21 42-1,64-105-15,0-22 0,63 191 16,43-148 0,63-63-1,64-43 1,105-106 15,-190 21-15,-105 43-16,41-64 15,-42 64 1,-21 20-16,0 22 16,-42 64-1,0 84 1,20-84-1,22 84 1,0-106 0,85-21-1,-21-21 1,105-63 15,-63-64-15,-85 63-16,-21-63 15,-64 43 17,43 84-32,-42 0 0,-22 21 15,64 0-15,-43 85 32,64-43-17,0-42-15,43 1 16,-22-22-16,85 0 0,63-22 31,-42-41-15,-63 42-1,-43 21-15,0 0 16,-21 21 0,0 21-1,0-21-15,0 1 0,0-1 16,0 0-16,-21 0 0,21 21 15,0-20-15,0-44 47,21 1-31,0 0-16,0 0 16,0 0-16,1 0 0,-22-1 0,21 1 15,21-21 1,-21 42-1,0 21-15,-21 0 16,0 64 0,0-64-1,0 0-15,43 22 16,20-1 0,-42-42-16,1 0 0,105 0 15,0-21 1,-85 0-16,64-22 15,-22-84 17,-84 21-32,-21 43 15,-63 42 1,41 63 0,22-21-16,21 0 15,-21 43-15,21-22 0,0-21 16,0 64-1,42-21-15,43-22 16,-64-42 0,127 0-1,-63-21 1</inkml:trace>
  <inkml:trace contextRef="#ctx0" brushRef="#br0" timeOffset="124707.41">20659 4487 0,'-85'22'32,"64"20"-32,21-21 0,-21 0 15,-1 64-15,22-43 0,0 22 16,-63 211-1,42-127 1,0-106-16,21 22 16,0-22-16,-22-42 15,22 21-15,0-42 16,0 0 0,0 0-16,0 0 15,0-22-15,22 22 0,-1-21 0,106-106 31,-106 105-31,64 1 16,-43 42-16,-21 0 0,85 21 16,-85 43-1,0 20 1,-21-62-16,0-1 0,0 21 16,-106 43-1,43-64-15,-22 21 16,43-42-16,21 0 15,-22 0 1,65 0 0,-1 0-1,0 0-15,0 21 0,0-21 16,22 0 0,41 22-1,-63-22-15,1 0 0,83-22 16,-62 1-16,63-21 15,-22-22 1,-63 22-16,1 21 0,-1 0 16,0 0-16,-21-22 0,21 1 15,-42 63 17,21 0-17,-21 0-15,21 1 0,-21 20 16,21 43-16,0-22 15,0-42 1,21-21-16,85 21 16,-43-21-1,-21 0-15,1 0 0,-1 0 16,0-21-16,1 0 0,105-85 16,-127 0-1,-21 64 1,0 21-16,0-21 15,0 63 1,0 0 0,0 21-16,0-21 0,0 1 15,-42 105 1,21-85-16,-1 43 0,1 63 16,21-106-16,0 233 31,0-127-16,0-21-15,0-84 16,0-1-16,-42 43 16,0-43-1,20-42-15,-41-21 16,63 0-16,-21 0 0,21-1 16,-21-20-16,21 21 0,42-254 31,106 0-31,-63 148 15,84-22 1,64 22 0,-170 106-1,-20 21-15,-22 0 0</inkml:trace>
  <inkml:trace contextRef="#ctx0" brushRef="#br0" timeOffset="125146.94">17420 6054 0,'0'0'0,"21"0"31,0 0-31,1 0 0,-1 0 0,21 0 16,64-43 0,-43 43-16,22-21 0,-43 21 0,1 0 15,105-21 1,-63 21 0,-64 0-16,0 0 15,-42 0-15,0 0 16,-22 0-16,1 0 0,-22 0 15</inkml:trace>
  <inkml:trace contextRef="#ctx0" brushRef="#br0" timeOffset="125355.82">17801 5969 0,'-21'85'16,"21"-43"-1,0 0-15,0 1 0,0-1 0,-21 22 16,0-22-1,21 0-15,-22 1 0,22-1 0,0 0 16,-21 1-16,0 41 16,21-63-16,0 22 15,0-22-15,0-42 32,21 0-32,0 21 0</inkml:trace>
  <inkml:trace contextRef="#ctx0" brushRef="#br0" timeOffset="127125.46">18055 6435 0,'0'0'0,"0"21"15,0 0 1,21-21 0,0 0-16,1 0 15,-1 0-15,0 0 0,106-85 31,-85 64-31,-21-42 16,-21 42-16,0-1 16,0 1-16,-21 21 15,0 0 1,0 0-16,-85 85 16,21 127 15,64-128-31,21-20 15,191-43 17,20-85-17,-41 1 1,20-85 0,-190 84-1,0 22 1,-21 21-16,-64 63 31,85 22-15,0 20-1,0-63-15,0 1 0,43 62 16,-22 1 0,-21-64-16,21 0 15,-21 0-15,-21-21 16,0 0-16,0 0 0,-64-42 15,21 0 1,1-1 0,42 22-1,0 85 17,63-1-17,0-42-15,-21 1 0,1-1 16,105 0-1,-22-21 1,-20 0-16,-43 0 0,1 0 16,126-85-1,-84-21 1,-64 64-16,42-64 16,-41 43-16,-1-1 0,42-147 15,-63 62 1,0 107-1,0 21-15,0 0 0,-63 63 16,42 22 0,-64 84-1,64 0 1,21-106-16,0 22 0,0 126 31,21-105-15,21-22-16,106-20 15,-105-43 1,-1 0-16,64-43 16,-85 22-16,85-42 15,-43-22 1,-41 22 0,-22 41-16,0 1 15,-22 64 1,1 41-1,21-20 1,0-43-16,0 0 0,21 43 16,1-43-1,-1-21-15,0 0 16,0 0-16,0 0 0,0 0 0,64-43 31,-64 22-31,22-21 0,-1-22 16,-42 43-1,21 0-15,0 0 16,-42 63 15,21-21-31,-42 85 16,42-85 0,0 1-1,21-22 1,0 0-16,21-43 15,22-41 1,-1 41 0,1-20-1,-64 84 17,0 0-32,0 0 15,0 0-15,0 43 16,42-22-1,-21-21-15,43 1 16,42-22-16,-64 0 16,149 0-1,-64-22 1,-64-62-16,-42 63 16,0-22-16,1-84 15,-22 0 1,-22 106-16,1-21 0,-21 21 15,21 21-15,-22 0 16,-41 21-16,20 42 16,43-20-16,0-22 0,21 63 15,0-20-15,42 148 32,22-43-17,-22-63 1,-42-64-16,0 43 0,-106 105 31,-21-169-15,106-21-1,0 0-15,0 0 16,21-21-16,0-42 16,0-22-1,21 64-15,0-64 16</inkml:trace>
  <inkml:trace contextRef="#ctx0" brushRef="#br0" timeOffset="127304.35">20722 6138 0,'-21'0'15,"42"0"-15,-63 0 0,21 0 31,-1 0-15,1 0 0</inkml:trace>
  <inkml:trace contextRef="#ctx0" brushRef="#br0" timeOffset="127480.25">19748 6244 0,'0'0'0,"-21"21"15,-42 1 1,84-22 0,0 0-16,21 0 0,1 0 15,-1 0-15,22 0 0,-22 0 0,127 0 32,-105 0-32,42 0 0</inkml:trace>
  <inkml:trace contextRef="#ctx0" brushRef="#br0" timeOffset="127951.74">22775 5906 0,'0'-22'15,"0"44"-15,0-65 0,0 22 0,-21 21 32,0 21-32,0 22 15,-43 20 1,22-21-16,21 1 0,-64 63 0,64-64 16,-21 21-16,-43 86 15,21-1 1,64-127-16,0 64 15,0-64-15,0 0 0,22-21 16,20 0 0,-21 0-16,0 0 0,-21-21 15,0 0-15,0-1 0,0 1 16</inkml:trace>
  <inkml:trace contextRef="#ctx0" brushRef="#br0" timeOffset="128116.65">22225 6392 0,'-21'-21'16,"42"42"-16,-85-42 0,43 0 0,42 21 47,1 0-47,-1 0 0,0 0 15,21 0-15,1 0 0,168 0 16,-126 0 0,-22 0-1</inkml:trace>
  <inkml:trace contextRef="#ctx0" brushRef="#br0" timeOffset="128452.46">22839 6414 0,'0'0'15,"0"21"-15,21-21 16,0 0-16,0 0 0,0 0 16,43 0-1,42-21-15,-85-1 16,42 1-16,-41 0 0,-1 21 15,0-21-15,-21 0 16,0 0-16,0-1 0,0 1 16,-42 0-16,20 21 15,1 0-15,-42 0 16,-1 42 0,64-20-16,-21 20 15,0 0-15,21-21 0,0 64 16,0-64-16,0 43 15,63-43 1,-41-21-16,20 21 0,127-21 31,-21-21-31</inkml:trace>
  <inkml:trace contextRef="#ctx0" brushRef="#br0" timeOffset="129477.54">23918 6308 0,'0'-21'0,"0"42"0,0-106 16,0 64 0,-148 0-1,63 63 1,1 22 0,-1 20-1,64-63-15,21 22 0,-21 84 31,42-85-15,64-42-16,-1 0 16,107-106 15,-170 85-31,42-64 16,-20-20-1,-43 83 1,0 44-1,-43 41 1,43-21 0,0 85-1,0-84 1,22-22-16,20-21 16,-21 21-16,0-21 0,64 0 15,-43 0-15,22-42 16,-22-1-1,-42 22-15,0 0 0,21-85 16,-21 64 0,0 21-16,0 0 15,0 42 1,-21 0 0,21 21-16,0 1 15,-21-22-15,21 0 0,0 0 16,-21 64-1,21-64 1,0 0-16,0-42 31,0 0-31,0 0 16,0-1-16,0 1 0,0-21 16,0 21-16,21-22 0,21-41 15,43 20 1,-22 22-1,107 42 1,-86 63 0,-62-41-16,20 41 15,-42-21-15,0-20 0,0 41 16,0-21-16,-21 22 16,0-43-16,-1-21 15,-20 21 1,21-21-1,21-42 1,0 21-16,0 0 0,0-1 16,0 1-16,63-63 15,-41 41-15,105-63 16,-43 43 0,-20 42-16,-22 0 0,106-1 15,-63 86 1,-85-1-1,0-41-15,0 20 0,0 64 16,-64-22 0,22-41-1,42-22-15,-42-21 0,-43 63 32,43-41-32</inkml:trace>
  <inkml:trace contextRef="#ctx0" brushRef="#br0" timeOffset="130947.41">847 8890 0,'0'0'0,"-22"0"0,1 0 16,0 21-16,-85-21 16,43 0-1,42 0-15,-22 0 16,170 0 15,85 0-15,42 0-1,233 0 17,-403 0-32,86 0 15,-1-21 1,-63 21-16,-85 0 0,0 0 31,-63-21-15,-22 0-1,-20-43 1,63 43-16,-22 0 16,-41-21-1,20 20 1,43 1-16,-43 21 31,64-21-15,22 21-1,-1 21-15,127 22 32,-127-22-32,85 21 15,0-21 1,-43-21-1,-42 21 1,-63 43 0,-43 21-1,-20-1 1,-128 86 0,148-107-1,22-21 1,41-20-16,1-22 15,42-22 17,1 22-17,20-42-15,-21 21 0</inkml:trace>
  <inkml:trace contextRef="#ctx0" brushRef="#br0" timeOffset="134561.49">3133 8848 0,'0'21'0,"0"0"0,0 0 15,0 0-15,0 1 16,-22-1-16,1 21 0,0-42 16,21 21-16,0 0 0,-21 22 15,0-43 1,21-21 15,21 21-31,0-22 16,0 1-16,0 0 0,1 0 0,-1-21 15,21 20-15,-21-20 0,149-148 32,-43 63-32,-64 21 15,-63 63 1,0 22-16,0 0 15,-63 21-15,41 0 16,1 0-16,-21 21 0,21 0 16,0 1-16,-1 62 15,22-20 1,0-43-16,22 0 0,-1 0 16,0 22-16,0-22 0,43 42 0,-43-42 15,21 1-15,0 62 16,-42-20-1,0-43-15,-21 0 16,0-21-16,0 0 0,-64 0 16,1-42-1,20-43 1,22 0 0,21 1-1,21 63-15,0-1 0,0 1 31,21 85-15,0-43 0,0 85-16,0-64 0,0 0 15,1-20-15,20 83 16,43-62 0,63-22-1,63-85 16,-41-84-15,-22-42-16,-106 84 16,22-127-1,-64 85 1,0 106-16,0 20 0,0 1 16,0 0-16,0 42 15,-21 64 1,-22 63-1,43-42-15,-42 63 16,21-126-16,21 20 16,-21 106-1,-1-84 1,22-43 0,0-63-1,0 0-15,22-21 16,-1 21-16,-21-1 0,42-41 15,-21 21-15,22-43 16,-22 64-16,0 0 16,0 21-1,-21 21-15,21-21 0,-21 63 16,21 1 0,1-43-16,-1 42 15,-21-41-15,63 41 31,1-63-31,20 0 16,-62 0-16,-1 0 16,63-42-1,-41 21-15,-1-22 16,43-41-16,-85 62 16,21-20-16,0-43 15,-21 64 1,0 0-1,0 42-15,-21 43 16,0-22 0,21 0-16,0 1 15,0-1-15,0-21 0,0 0 0,0 22 16,0-22-16,63 21 16,-42-42-16,22 21 15,-1-21 1,0 0-16,-20-21 0,-1 0 15,85-42 1,-85 41-16,63-62 16,-62-22-16,-22 64 15,-22-85 1,-41 42 0,42 85-16,-43-21 15,43 21-15,-21 0 0,-43 42 16,64-21-16,-43 22 15,43-1-15,-21 21 16,42-20-16,0-1 0,0 85 16,21-85-1,0-20-15,0-1 0,43 0 16,-43-21-16,21 0 0,107 0 16,-44-21-1,-41 0-15,-22-1 16,64-20-16,-64 21 0,1-21 15,63-64 1,-106 42 0,0 43-1,-22 21 1,-41 148 15,42-127-31,0 64 0,21-21 16,21-22-1,127-21 17,-21-63-17,-42-22 1,-1-42 0,-63 22-1,-21 20-15,0 43 16,-21 21-1,0 21 1,-21 22 0,42-22-16,0 63 0,0-41 15,0-22-15,0 42 16,0-41-16,21 41 16,42-21-1,-41-42-15,-1 0 0,63 0 16,1-42-1,0-43 1,-43 43-16,-21 21 0,85-212 16,-85 148-1,-21-42 1,0 106-16,0-21 0,0 21 16,-21 0-1,0 21-15,0 0 0,-22 42 16,22-21-16,0 0 0,0 170 31,21-107-31,0-41 16,0 41-16,0-41 15,21-22-15,43 106 16,41-85 0,1-42-1,-63 0-15,189-42 16,-126-22-1,-42-41 1,-43 83-16,-21 1 0,0-85 16,-21 43-1,-22 63 1,22 0-16,0 0 0,-21 0 0,-22 42 31,-20 22-31,62 42 16,22-85-16,0 0 15,0 42 1,22-20-16,-1-43 16,0 0-16,21 0 0,-21 0 15,1 0-15,62-43 16,-20-41 0,-22-22-1,-21 64-15,0-1 0,22-190 16,-43 191-1,0 0-15,0-64 16,0 85-16,0 42 16,0 21-1,-21 43-15,-1 0 16,22-22-16,-21-21 0,0 191 31,21-190-31,21 84 0,0-85 16,1-21-16,105 21 31,-64-42-15,-42-63-16</inkml:trace>
  <inkml:trace contextRef="#ctx0" brushRef="#br0" timeOffset="134620.46">7747 8636 0,'21'0'15,"21"-21"-15</inkml:trace>
  <inkml:trace contextRef="#ctx0" brushRef="#br0" timeOffset="136366.28">8763 9059 0,'0'0'0,"21"0"47,0 0-47,-21-21 0,21 0 15,1 21-15,-1-21 0,0 0 16,0 21-16,64-85 16,-64 64-16,21-21 0,22-22 15,-22 22-15,0-1 16,43-105 0,-85 85-16,42-85 0,-42 63 15,0 64-15,0-22 16,0 1-1,-21 63-15,0 0 0,0 1 16,0 62-16,21-41 16,-21 20-16,-1 85 15,-41 64 1,63-127 0,-21-43-16,0 0 0,-1 43 15,22-64 1,22-42-1,-1 0-15,0 0 16,0-22-16,-21 22 0,85-85 16,-22 0-1,-42 64-15,64-21 32,-64 63-32,0 21 15,-21 0-15,0 0 0,22 85 31,-22-64-31,21-21 0,-21 1 16,42 62-16,-21-63 16,106 1-1,-42-22 1,21 0 0,-64-22-16,-21 1 0,127-106 15,-105 64 1,-43-1-1,0 43-15,0-21 0,-64-85 16,1 106 0,42 21-16,-43 0 15,-42 127 1,85 0 0,21-64-1,0-21-15,0-20 0,0 41 31,64-42-31,-43-21 0,0 0 16,42 0-16,-41 0 0,-1-21 16,63-21-1,-20-43 1,-64 64-16,42-64 16,-42 64-16,21-42 15,-21 84 16,0 21-31,0 43 16,0 21 0,0-43-1,0-42 1,22 0-16,-1-21 0,42 0 31,22-63-15,-22-1-16,-63 43 15,43-63-15,-22 20 16,0 43 0,-21 0-1,0 42 1,0 0-16,0 0 0,0 0 16,-21 43-1,21-43-15,0 43 16,0-43-16,0 42 15,21-63 1,0 0-16,0 0 0,85 0 16,-85 0-16,22 0 0,105-63 15,-85 20 1,-41 22-16,62-63 16,-63 62-16,43-105 31,-43 106-16,-21 42 1,0 1-16,-21 20 16,0 21-1,0 1-15,21-43 16,0 0-16,0 43 16,21-43-1,0-21-15,0 0 0,21 0 16,1 0-16,-22 0 0,85-21 15,0-43 1,-22 1 0,-41 42-16,-22-1 0,0-105 15,-21 85 1,-21 42 0,0 0-16,-85 64 31,85-22-31,21-21 0,-22 43 15,22-43-15,0 21 16,0 0-16,0-20 0,0-1 16,43 42-1,41-63 1,-41 0-16,20 0 0,-20 0 16,-1 0-16,43-21 0</inkml:trace>
  <inkml:trace contextRef="#ctx0" brushRef="#br0" timeOffset="136882.98">12912 8551 0,'0'0'0,"0"-21"0,0-21 16,-64-22-16,22 43 15,21 21-15,-128 0 31,107 43-31,0-22 0,21 0 16,-1 21-16,-20-21 16,21 22-16,0 84 15,21-43 1,0-62-16,21 20 16,0-42-16,106 21 31,-21-106-16,-43 43-15,-41 0 0,62-149 32,-84 170-17,21 0-15,-21 42 16,-21-21-16,-21 127 31,42 21-15,0-63-16,42-43 15,1-21-15,-22-21 16,148 0 0,0-21-1,-84-21-15,-43 21 16,1 0-16,-22-1 0,21-105 16,-105 85-1,-1 21 1</inkml:trace>
  <inkml:trace contextRef="#ctx0" brushRef="#br0" timeOffset="140825.47">3556 9673 0,'0'0'0,"0"-21"0,0 0 16,0 0-16,0 0 15,-21 21 1,0 21-16,-22 21 0,43-21 0,-21 22 16,0-1-16,-21 127 15,20-21 1,-20 22-1,21-107-15,0-20 0,0 105 16,-1-85 0,22-84 15,22 21-31,-1-42 0,0 21 0,0-43 16,0 22-16,0-1 0,43-62 15,-43 62-15,21 1 0,-20 0 16,20 20-16,-21-20 0,64-21 31,-85 84-15,0 0-16,-21-21 15,-1 21-15,-105 43 16,64-22 0,-1-21-1,1 0 1,42-21-16,0 0 0,21 43 31,21 41-31,21 1 16,-42-43-16,42 22 15,-20-43-15,83 64 16,1-64 0,-63-21-16,62-21 15,-62-1-15,168-83 31,-126 20-15,-43-21-16,-20-21 31,-22 85-15,-22 63 0,22 0-1,0 0-15,-21 64 16,0 0-1,21-43-15,-21-21 0,21 43 16,0-43 0,0-42-1,0-1 1,21 1-16,21-63 16,22-1-1,-22 21 1,-21 43-1,43 64 1,-64-1 0,0-21-16,21 21 15,21 43 1,-42-43-16,85 22 16,-43-43-1,-20-21-15,83 0 16,-83 0-16,20 0 0,85-63 15,-64 20 1,22-41 0,-64 62-16,-21 1 0,43-85 15,-43 64 1,0 21 0,0 42-1,-22-21-15,1 42 16,21 22-16,0 21 15,0-64 1,0 0-16,0 42 16,21-41-16,22-1 15,-1 0-15,-21-21 0,0 0 16,64-21 0,-64 0-16,43-1 15,-43 1-15,0-21 0,0 0 16,-21 20-16,21-20 0,-21-43 15,-21 1 1,-85-1 0,85 85-16,0 0 0,-64 0 15,22 64 1,42-43-16,-22 21 16,22 0-16,21-20 0,0 105 31,21-64-31,1-42 0,-1 0 15,0 1-15,0-22 0,0 0 0,22 21 16,84-21 0,-43-43-1,-41 22-15,20-21 0,-21 21 16,1 0-16,-1-1 0,64-105 16,-85 106-1,0 21 1,-21 85 15,-42 42-15,42-85-1,21 43 1,0-85-16,43 0 16,-43 0-16,85-21 15,-64-22-15,85-84 31,-106 64-15,-21 42-16,0 0 16,-21 63 15,0 0-15,21-21-16,0 1 0,0 41 15,0 1 1,0-43-16,21-21 15,0 0-15,0 0 0,43-21 16,-22-1 0,22-41-1,-64 42-15,21-22 0,0-41 16,0 41 0,-21 22-16,0 0 0,-21 42 46,21 0-46,0 1 0,0-1 16,-21 63 0,21 1-16,0-64 15,0 22-15,127 20 16,-21-63 0,0-21-1,-1-21 1,-62-22-1,-1 43-15,-21-21 0,0-1 0,1-63 16,-22-42 0,0 85-1,0 42-15,0-22 0,-64 1 16,43 42 0,0 0-16,0 21 15,-1 0-15,1 22 16,21 84-1,0 0-15,0-22 16,21-62-16,1-1 16,41 85-1,43-63 1,-43-64-16,-20 0 16,-22 0-16,85-43 15,-43-20 1,-42 42-16,1-22 15,-22 22-15,21 0 0,-21 0 16,0 0 0,21 21 15,0 0 0,0 0-15,0 0 15,-21-22-31,0 1 16,0 0-16,0 0 15,0 0-15,0 0 16,0-1 0,-21 22-16,0 0 15,0 0-15,0 0 0,21 22 16,-21-22-16,-22 105 31,43-20-31,0-64 0,0 22 16,85 41-1,-64-63-15,21-21 16,107 0 0,-107 0-16,0 0 0,191-84 31,-85-22-16,-84 42 1,-22 1-16,-21 42 0,0 0 16,22-43-1,-43 22 1,0 21-16,-43 21 0,22 0 16,0 0-16,-85 0 15,22 84 1,62-20-1,22-43-15,-21 21 0,21 43 16,0-43-16,0 1 16,21-22-16,1-21 0,20 21 15,-21 0-15,0-21 0,22 0 16,20-42 0,-42 21-16,-21-1 15,21-20-15,-21 21 0,22-21 0,20-149 31,-21 106-31,-21-20 16,21 62-16,0 1 16,-21-22-16,43-84 15,-22 64 1,-21 62-16,0 44 31,0-1-31,0 21 0,0 64 16,-21 21-1,0 21 1,21-106-16,0 1 0,42 168 31,0-168-31,43-1 16,-43-42 0,106-21-16,106-21 31,-127-22-31,-84 22 15,-22 21-15,-21-1 16,21-62 0,-21 63-16,-63-1 15,-1 22-15,43 22 16,-43 41 0,64 1-1,0-43-15,0 0 16,0 0-16,0 0 0,22-21 15,41 0 1,-42 0-16,43-21 16,-43 21-16,42-85 15,-63 43 1,0 0 0,0 21-16,0 42 46,0 0-46,0 0 16,0 0-16,-42 43 16,0 63-1,-1 21-15,43-85 16,-21-20-16,21 20 0,-42 212 16,21-105-1,-22 20 1,-62 64 15,83-233-31,-41 43 16,-22-64-1,22-85 1,-1-232 0,64 126-1,106-84 1,-85 212-16,191-234 31,-106 191-15,-85 64-16,85-43 15,-43 43-15</inkml:trace>
  <inkml:trace contextRef="#ctx0" brushRef="#br0" timeOffset="141133.29">9313 10139 0,'-21'21'0,"21"0"15,21-21 1,0 0 0,22-21-16,41 0 15,-20-43 1,-43 43-16,0 0 16,-21-42-1,-21 41 1,0 22-16,-21 0 0,20 0 0,-41 43 15,42-22-15,0 21 16,-43 106 0,64-63-1,0-64-15,42 43 16,22-22 0,-43-42-16,148 0 15,-147-21-15</inkml:trace>
  <inkml:trace contextRef="#ctx0" brushRef="#br0" timeOffset="143470.43">9969 10139 0,'0'0'0,"-21"0"0,21 63 31,0-41-31,0-1 31,0-42-15,43 21-16,-22-43 0,42 1 15,-20 21-15,-1-22 0,0 1 16,22 0-16,-22-1 0,106-105 16,-105 85-16,84-85 15,-106 105 1,0 22-16,-21-21 0,0 21 0,-64 21 16,-41 21-1,83 0-15,-20 0 16,21 21-16,0 1 0,21-22 15,0 148 1,42-42 0,0-63-16,-20-22 0,-1 0 15,0-20-15,0 41 16,-21-21 0,-63-20-1,-1-44 1,43 1-16,0 21 0,-64-63 15,64 42 1,21 42 15,0 0-31,0 0 16,21 21 0,43 1-1,20-22-15,1-21 16,-43 0-16,1 0 15,189-64 1,-189 43-16,84-42 16,-64-22-1,-20 22-15,-43 41 16,21-105 0,-42 127-1,-22 22 1,-20 62-1,42 43 1,21-84 0,0-1-16,0-21 0,42 43 15,21-64 1,43 0 0,-85 0-16,22 0 0,84-64 31,-106 22-31,0 21 0,-21-22 15,0 22-15,0 0 0,0-21 16,-42-64 0,-22 42-1,1 64-15,42 0 16,-1 0-16,-41 64 16,42-43-16,0 42 15,21 22 1,0-64-16,0 43 15,21-43-15,21 0 16,-21 0-16,0-21 0,43 0 16,-43 0-16,127-21 15,-84-42 1,-22 20 0,-21 1-16,-21 21 0,21-85 31,1 64-31,-22 20 15,0 44 17,0-1-32,0 0 15,0 0-15,-22 64 16,22-64-16,0 21 0,0-21 16,0 1-16,64 62 15,-1-84 16,1 0-31,-43 0 16,43-21-16,-22 0 16,-21 0-16,0 0 0,0-1 0,1-20 15,-1 21-15,0 0 0,-21-22 0,0-20 16,0-1 0,0 43-16,-21 21 31,0 21-31,-1 1 0,22-1 15,-21 42-15,21 1 16,0-43-16,0 0 16,0 64-1,43-43 1,-1-42-16,-21 0 16,0 0-16,127-21 15,-63-43 1,-43 1-1,-42 42-15,0-85 32,0 85-17,-21 21-15,21-21 16,-21 21-16,42 0 31,0 42-15,22 21-16,-22-41 15,-21-1-15,0 0 0,0 21 16,0 22 0,42-22-16,-42-21 15,21-21-15,22 0 0,-22 0 16,0 0-16,43 0 16,-43 0-16,21-42 15,-21 21-15,0 0 0,1-22 16,-1 22-16,63-106 15,-20 42 1,-22 64 0,-21 21-16,-21 21 31,0 1-31,0-1 0,0 0 16,0 0-16,22-21 46,-1 0-46,-21-21 16,0 0-16,0 0 16,0-1-16,0 1 15,0 0-15,0 0 0,-21 0 32,-1 21-32,1 0 15,0 0-15,0 21 0,0 0 16,21 0-16,-21 0 0,-1 64 15,-20 0 1,42-22 0,0-42-16,0 1 0,0-1 0,64 21 15,-22-21-15,21-21 16,43 0 0,-63 0-16,126 0 15,-148-21 1,64-21-16,-64 21 0,21-1 15,1-41-15,-22 42 0,0-22 16,-21-41 0,0 63-16,0-1 15,-42 22-15,20 0 0,1 0 16,-63 106 0,62-85-16,22 43 15,0-1 1,0-41-16,64 41 15,42-42 1,-85-21-16,127 0 16,-106-21-16,64 0 15,-63 21-15,-22-21 0,42-43 32</inkml:trace>
  <inkml:trace contextRef="#ctx0" brushRef="#br0" timeOffset="144928.79">10837 10753 0,'0'0'0,"0"-21"15,0-1-15,0-20 0,0 21 16,0 0-16,-21 21 16,0 0-16,0 0 15,-43 63-15,43-42 16,-85 170 0,85-43-1,21-42 1,0-64-16,0-21 0,64 43 15,63-43 1,-85-21-16,0 0 0,64-21 16,-42 0-16,-22 0 0,85-43 15,-42 22 1,-64 21-16,0-22 0,21 1 16,-21 21-16,-21 0 0,22 21 31,-44 42-16,1-21-15,21 0 0,-42 127 32,42-84-17,0-43-15,21-21 16,21 0-16,-20 0 0,-1 0 16,0 0-16,85-63 15,-22-1 1,-62 22-1,-22 21-15,0-1 0,0 1 0,-43-63 16,1 62 0,21 1-16,0 21 0,-1 0 15,1 0-15,42 0 32,43 0-32,63-21 15,-85 21-15,22 0 0,63-21 31,-64 21-31,149-21 0,-64 21 16,-127 0-16,22 0 31,-65 0-31,1 21 16,-21-21-16,21 21 0,0-21 0,-22 21 16,22 0-16,-85 64 15,64-21 1,21-43-16,21 0 0,0 0 15,0 0-15,0 0 0,21 64 16,42-85 0,1 0-1,-22 0-15,-21 0 0,22-21 0,-1 0 16,43-64 0,-64 43-16,-21 21 0,21-22 15,21-41-15,-42 41 0,43-168 31,-43 147-31,21-21 16,-21-42 0,0 85-16,0 63 15,-42 64 1,42-43-16,-22 106 16,22-21-1,0 64 1,43-85-1,-43-85-15,148 85 16,21-85 0,-21-42-1,43-64 17,-128 22-17,-63-22-15,-21 43 16,0 42-16,0-22 15,-64 22 1,64 43 0,21-22-16,0 21 0,42 43 31,43-64-15,-64 0-16,22-21 0,-22 0 0,0 0 15,0 0-15,64 0 16,-64-42-1,-21 21 1,0 0-16,0-1 16</inkml:trace>
  <inkml:trace contextRef="#ctx0" brushRef="#br0" timeOffset="153098.07">15896 8530 0,'21'0'110,"-42"0"77,21-21-124,-21 21 218,21 21-265,-21-21-1,21 21-15,0 1 16,-21-1 0,21 0 15,-22-21-31,22 21 15,0 0-15,-21-21 0,0 21 32,21-42 77,0 0-93,0 0-16,21 21 0,-21-21 0,21 0 15,1-1-15,-1 1 16,0 0-16,0 0 0,0-21 0,127-128 16,-105 128-1,20 0-15,-20-1 0,-1 1 16,43-22-16,-43 22 0,21 0 31,-105 42-15,-64 63-16,64-42 15,-43 43-15,64-43 16,-85 64 0,127-22-1,22-20-15,-22-22 16,21 0-16,1-21 0,41 63 15,22 1 1,-85-22 0,-21-21-16,0 1 0,-42 41 15,-64-21 1,64-42-16,-43 0 16,43 0-16,-1 0 0,-62-21 15,83-42 1,1-1-1,21 43-15,0 0 16,0 0-16,0 0 16,0 42-1,0 0 1,0 0-16,0 43 16,43-1-1,-22-42-15,42 22 16,1-22-1,42-21 1,-64 0-16,0 0 0,1 0 0,105-64 16,0 1-1,-21-43 1,-106 64-16,0-1 0,43-147 16,-43 63-1,-21 21 1,0 85-1,-21 0 1,-22 84-16,43 1 16,-21-22-16,0 0 15,-21 149 1,-1-64-16,22-85 16,21 0-16,-21-20 0,21 20 15,-21-21-15,21 43 16,21-64-1,21-22 1,-42 1-16,22 21 0,20-63 16,0-1-1,-42 43-15,0 0 0,21-21 16,1 42-16,-22-22 16,21 44-1,-21 20 1,21-21-16,-21 0 15,0 64 1,0-22-16,21-63 16,21 43-16,-20-43 15,83 21 1,-62-21-16,-1-21 16,-21 0-16,64-22 15,-22 1 1,-41 21-16,-1 0 0,21-106 15,-21 105 1,-21 1 0,0 42-1,-21 1 1,21-1-16,-21 42 16,21-42-16,0 22 15,0-1-15,0-21 0,42 43 31,1-64-31,62 0 16,-62-21 0,-1 21-16,-21-22 0,0 1 15,64-42 1,-64-22 0,0-21-16,-21 64 0,0 21 15,-21-85 1,0 85-16,-42 0 15,-22 21 1,64 0-16,-22 21 0,-62 106 16,83-106-1,22 85-15,0-22 16,22-41 0,-1-22-16,148 21 31,-63-42-16,-43-21-15,-20 0 0,-1 0 16,43-22-16,-64 22 16,21 0-16,43-106 15,-43 64 1,-42 41-16,0 1 16,0 42-1,-21 1-15,0-1 16,21 21-16,-21-21 0,21 43 15,0-1 1,0 1 0,42-43-1,-21-21-15,64 0 16,0-21 0,-43 21-16,-21-21 0,85-64 31,-43-42-16,-41 63 1,-44 64 15,1 43-31,0 20 16,21 1 0,0 42-1,42-85 1,-20 0-1,62-21 1,-63 0-16,22 0 0,84-64 16,-85 1-1,22-43 1,-43 64-16,0-1 0,21-168 16,-21 105-1,-21-21 1,0 106-16,0 0 0,0-1 15,-21 44 1,0-1-16,0 0 16,0 64-16,0-22 0,-1 1 15,1 147 1,21-105 0,0 21-1,0-106-15,21 22 0,170 41 16,-64-84-1,21-21 1,64-85 15,-170 85-31,0-64 0,1-20 16,-43-1 15,-85 85-15,0 42-16,-105 169 31,169-126-15,0-1-1,21-20-15,0-22 16,21-21-16,63 21 16,-20-21-1,21-64 1,-64 43-16,21 0 0,43-169 15,-64 84 1,21-85 0,-42 149-16,0 0 0,0-85 15,-21 127-15,0 0 16,-43 42 0,43-21-16,0 21 0,0 170 31,21-170-31,0 170 15,0-170-15,21 1 0,64 84 32,-1-85-32,-41-42 15,-1 0-15,0 0 0,1 0 16,-22 0-16,106-42 16</inkml:trace>
  <inkml:trace contextRef="#ctx0" brushRef="#br0" timeOffset="154892.64">20786 8657 0,'127'-42'16,"-106"21"-16,21 0 15,-21-1-15,22-20 0,-22 21 0,21-21 16,-21-1-16,22 1 0,-1-64 16,-21 64-16,0-22 0,-21-126 15,0 126 1,0 22-1,-21 42 1,0 21-16,21 0 0,-21 22 16,0-1-16,21 0 15,-22 106-15,1-105 16,0-1-16,0 85 16,0 0-1,0-63 1,42-64 15,0-22-31,0 1 0,21-42 16,22-43-1,42 21 1,-85 85 0,0 0-16,0 0 15,-21 21-15,0 1 0,21 83 31,22-41-15,-22-64-16,42 63 16,64-41-1,43-22 1,-86 0 0,107-85-1,-106 0 1,-43-21-1,-42 64-15,0-43 16,0 64-16,-21 0 0,0 21 0,-22 0 16,-63 42-1,64 1 1,21-1-16,0-21 0,21 64 16,0-64-16,0 43 15,21-22 1,0-21-16,0-21 15,22 0-15,20 0 16,1-42 0,-43 21-16,0-1 15,42-41 1,1-22-16,-64 64 16,0 0-16,21 0 0,-21 42 31,0 0-31,0 0 15,0 0-15,0 1 0,0 41 16,0-42-16,0 64 16,0-64-1,0 0-15,21 0 16,0-21-16,1 0 0,-1 0 0,63 0 16,1-21-1,21-42 1,-85 42-16,0-43 15,0 43-15,43-127 32,-64 127-32,0-1 15,0 65 1,0-1 0,-21 43-1,0-64-15,21 64 16,0-43-1,21-21 1,0-21-16,0 0 0,64 0 16,-43 0-16,43-42 15,-43-1 1,-21 22-16,0 0 0,43-64 16,-43 64-16,-21-42 15,21 20-15,0-20 16,-21 42-16,0-22 31,0 65-31,-21-1 0,0 21 16,0 0-16,21-20 15,-42 83 1,42-20 0,0-43-16,0 22 0,21-64 15,0 21-15,85 0 16,63-21-1,-42-21 1,-21-42 0,-64 41-16,43-126 31,-85 64-31,0 62 16,-21-20-16,-22 42 15,22 0-15,0 0 0,-106 42 31,106 22-15,21-43-16,0 43 0,0-22 0,0-21 16,0 43-16,0-43 0,21 0 15,43 42 1,-22-63-16,-21 0 16,0 0-16,43 0 15,-43 0-15,0 0 0,85-63 16,-64 63-16</inkml:trace>
  <inkml:trace contextRef="#ctx0" brushRef="#br0" timeOffset="155413.35">25463 8107 0,'0'0'0,"0"-42"0,0-1 15,0 1-15,-21 21 0,-21-22 16,0-20 0,20 63-16,-126 0 31,106 21-31,21 0 0,-22 0 16,1 22-16,-21 20 0,41-20 15,-20-1-15,0 85 16,42-21-1,42-22 1,-21-84-16,22 22 0,84-1 16,-64-21-1,-42-21-15,22 21 0,-1-43 16,-21 1-16,21 21 0,43-149 31,-43 65-31,-20 62 0,-22 22 16,0-42-16,-22 84 31,1 0-31,0 0 0,21 21 0,-42 85 16,21-84-16,21-22 15,0 64-15,0-64 0,0 21 16,84 22 0,22-43-16,-64-21 15,1 0-15,41 0 16,86-64-1,-149 43-15,21-64 16</inkml:trace>
  <inkml:trace contextRef="#ctx0" brushRef="#br0" timeOffset="159214.76">16002 9546 0,'0'0'15,"0"-21"-15,0 0 0,0-21 0,0-1 16,0-63 0,0 85-16,0 0 0,0-21 15,0 21-15,0-1 16,0 44-16,-21 62 15,21-41-15,-21-1 16,-1 0-16,22 22 0,-21-1 16,-21 128-1,21-22-15,0-127 16,21 1-16,0 41 0,0-62 16,0-1-16,0 0 15,0-42 1,0 0-1,0-1-15,0-20 0,42-21 16,-21 41-16,21-62 16,-20 41-16,62-62 15,-41 83-15,20-20 16,-21 21-16,-20 21 0,62 0 16,-84 21-1,0 0 1,-42-21-16,21 21 0,0-21 0,-85 64 31,85-64-31,-22 21 0,22-21 0,0 0 16,21 42-16,-21-42 0,21 22 15,0 62 1,0-41 0,42 20-16,-21-42 0,22-21 15,-22 21-15,106-21 16,-85 0-16,43 0 15,-22-21-15,22 0 16,-43 0-16,1 0 0,105-64 16,-85 22-1,-42-43 1,-21 85-16,0-1 0,0-41 31,-21 84-15,21 0-16,-21 0 0,0 22 0,0 20 15,0-20-15,-1-22 0,-20 85 16,21-85-16,0 0 16,0 42-1,42-84 17,0 0-32,0 0 15,0 0-15,0 0 0,64-85 16,-64 63-16,43-41 15,-1 20 1,22 64 15,-85 64-15,0 20 0,0 86-1,42-107 1,-21-42-1,43 1-15,105-22 32,-42-43-17,-42 22-15,-64 0 0,127-85 32,-127 85-32,-21-21 15,0 20-15,0 1 16,0 42-1,-21 1 1,21-1-16,-42 42 16,21-42-16,21 22 0,0 20 15,0-20 1,42-43 0,-21 0-16,0 0 0,1 0 0,62 0 15,-20-22 1,-22 1-16,-21 0 0,43-21 15,-43 21-15,0-1 0,21-62 32,-42 41-32,0-62 15,-63 20-15,42 64 16,0 21-16,-1 0 0,1 0 16,-21 0-16,21 0 0,-43 21 15,43 0-15,-42 64 16,41-43-16,22-21 0,0 43 15,22 42 1,-1-85-16,63 21 16,1-21-1,-64-21-15,127-21 16,-63 0 0,-43 0-16,1 0 0,-1-1 15,0-20-15,-20 21 0,20 0 0,-21-22 16,21-20-1,-20 42-15,-22 42 32,0 42-17,-43 22-15,43-21 16,0-43-16,0 0 16,0 21-1,43-42 1,-22 0-16,42 0 15,-42 0-15,1 0 0,83-63 16,-41 20 0,-1-41-1,-63 63-15,0-1 0,0-41 16,0 84 15,0 0-31,0 0 16,-21 64-16,21-21 15,0-1 1,0-42 0,21-21-16,1 21 0,-1-21 15,42 0 1,1-21-16,-43 21 16,85-127-1,-85 43 1,-21-1-1,21 43 1,-21 20-16,0 1 16,0 42-1,0 1-15,0-1 0,-21 63 32,21 22-17,0-42-15,0-1 16,106-42 15,-22-21-31,22-21 16,-63 21-16,-22-21 15,63-64 1,-20-42-16,-43 85 16,21-127-16,-42 126 15,0 1-15,0-85 16,0 85-1,-21 42 1,21 21-16,-21 0 0,-21 64 16,-1-1-1,43-41-15,0 20 0,-21-20 16,21-1-16,0 0 0,0 106 16,0-105-1,0-22-15,21 21 16,1-42-16,-1 0 0,21 21 0,64-21 31,-64 0-31,22-42 0,20 0 16,-62 21-1,41-128 1,-42 86 0,-21 42-16,0 0 0,0-1 15,-21 22-15,-21 22 16,-1 20-1,43-21-15,0 43 16,0-43-16,0 106 16,43-85-1,41 0 1,-62-42-16,20 0 0,106 0 16,21 0-1,-20-42 1,-107 21-16,0 0 0,43-64 31,-64 64-31,0-43 0,-21 22 16,0-21-16,0 41 0,-84-20 31,41 42-31,22 0 16,0 21-16,-43 22 0,22-1 0,21-21 15,-64 106 1,85-63-1,0-1 1,0-42-16,21 0 0,64-21 16,-43 0-1,-20 0-15,20-21 0,-21 21 16,0-21-16,0 0 0,85-148 16,-63 84-1,20-84 1,-63 105-16,21 22 0,22-106 31,-22 126-31,-21 44 31,-21-1-31,-1 21 0,1-21 16,21 22-16,-21 84 16,21-22-16,0-62 15,0-1-15,42 106 16,22-84-1,-22-64-15,22 0 16,63 0 0,-85 0-16,191-106 31,-212 85-31,21-43 16,-20-42-1,-44 64-15,-41 42 16,-22 21-1,64 0-15,0 1 16,-21 20-16,42 0 0,0-21 16,0 43-1,0-43 1,21-21-16,21 0 16,85-42-1,-85 21 1,-20-22-1,-22 22-15,21 0 16,-21 42 15,0 0-31,-21 0 0,-43 85 16,43-85-16,-21 64 16,42 42-1,0-63-15,0 168 16,0-168-16,0 42 15,0-43-15,0 1 0,-22 42 16,22-64-16,-21 0 0,-21 64 31,-22-42-31,43-43 16,-42-21-16,42 0 0,-22-21 16,-84-128-1,106 128 1,21-21-16,0 0 0,0 20 0,0-20 15,0 0-15,0-1 0,21-105 16,0 106-16,22-43 16,41-42-1,-41 106-15,-1-21 0,22-1 0</inkml:trace>
  <inkml:trace contextRef="#ctx0" brushRef="#br0" timeOffset="159511.59">21971 9864 0,'-21'0'16,"21"-21"0,0-1-1,21 1-15,0 21 0,0-21 16,22-21-16,-22 21 16,0-22-16,-21 22 0,0 0 15,0 0-15,0-22 16,-21 43-1,-22 0 1,22 22-16,0 20 0,-42 64 16,41 21-1,22-21 1,0-85-16,43 21 0,41 0 16,1-20-1,-43-22-15,1 0 0,41-22 16,-41 1-16,-1 0 0</inkml:trace>
  <inkml:trace contextRef="#ctx0" brushRef="#br0" timeOffset="160312.88">23939 9335 0,'0'0'15,"-21"-22"-15,0 22 0,0 0 16,0 0-16,0 0 15,-43 43 1,43-22-16,-85 106 16,43-64-16,20 107 31,86-128-15,20-42-1,43-42 1,-21-64-1,-85 21 1,0 43-16,0 0 0,0-85 16,0 42-1,42 43 1,-21 42 0,21-22-16,1 22 0,-22 0 0,127 43 15,-84 41 1,-22-20-1,-42-22-15,0 1 0,0 62 16,0-62-16,-42 84 31,-1-106-15,22-21 0,21-85-1,0 43 1,0 21-16,21-64 15,22 43-15,-22-1 0,148-168 16,-84 147 0,42 22-1,-85 42-15,149 85 16,-128 42 0,-42-43-1,0-41-15,-21 20 0,-21 106 16,0-147-1,-21 41-15,21-42 0,-1 22 16,1-22-16,0-21 16,-106 21-1</inkml:trace>
  <inkml:trace contextRef="#ctx0" brushRef="#br0" timeOffset="162520.51">15346 11494 0,'21'0'15,"0"0"1,0 0-1,0 0-15,1 0 16,-1 0-16,21-22 16,43-20-16,-43 0 15,0 21-15,-20-1 16,126-126 0,-148 127-16,21-42 15,-21-1 1,-21 1-1,-64 84 1,43 63 0,21 43-1,21-21 1,0-63-16,21 62 31,42-83-15,1-22-1,-22-43-15,0-20 16,-20 42-16,-22-1 16,84-147-1,1 84 1,21 64 0,-22 21-1,22 85 1,-106-22-1,0-41-15,0 62 16,-106 22 0,43-64-1,42-42 1,21-21 15,42-21-31,43-43 16,-64 64-16,64-85 15,-64 85-15,85-85 32,-85 85-17,-21 42 1,-21-21-16,-1 43 0,22-22 16,-21 0-16,-21 85 15,21-22 1,21-20-16,0-43 0,0 0 15,63 22 1,-20-22-16,62-21 16,22-21-1,-84-1-15,126-62 16,-84-1 0,-85 43-16,21-43 15,-21 64-15,0-64 16,-21 85-1,0 0-15,-1 21 16,1 1-16,21-1 16,0 21-16,-21 43 15,0 84-15,0 0 16,21-105-16,0-1 16,0 1-16,-43 148 15,43-1 1,-21-147-16,0 105 15,0-127-15,21 64 16,0-85-16,0 22 0,-42 41 31,42-105-31,0 0 0,0-42 16,63-43 0,-63 42-16,42-126 15,-20-128 1,-1 1-1,-21 232 1,0 0-16,21 22 0,0-1 0,0 1 16,22-85-1,-22 127-15,42-43 0,-20 64 16,-22 0-16,0 0 16,85 85-1,-85-43-15,0 64 16,-21-43-1,0-41-15,-127 83 16,42-105 0,64 0-1,0 0-15,0-21 0,0-42 16,21 42 0,0 42 15,0 0-31,21 0 15,21 0-15,43 0 16,-43 1-16,170-22 31,-85-22-15,-106 1-16,64-21 16,-1-43-1,-62-21 1,-22 85-16,0-21 0,0-22 15,-22 64 1,-20 43 0,0 105-1,42-106 1,0-21-16,0 1 0,0 20 16,21-21-16,0 0 0,43 0 15,-22-21 1,43-21-1,-64 0-15,0 0 0,106-85 16,-42-21 0,-64 85-1,0-1-15,0 1 0,0 0 0,0-1 16,1-84 0,-22 85-1,0 63-15,-22 0 16,1 1-16,0 105 15,0 21 1,21-64 0,0-41-16,0-1 0,0 106 15,42-105 1,-42-22-16,43-21 16,-22 0-16,0 0 0,21-21 15,-21-1-15,1-62 16,-1-1-1</inkml:trace>
  <inkml:trace contextRef="#ctx0" brushRef="#br0" timeOffset="162684.45">18267 11070 0,'0'0'0,"-21"0"0,21 21 31,21-21-15,106 0-1,-21-21 1,-1 0 0</inkml:trace>
  <inkml:trace contextRef="#ctx0" brushRef="#br0" timeOffset="164378.15">18986 11367 0,'0'0'16,"43"0"-1,-22 0-15,0-43 16,21-20-16,-42 42 16,22-22-16,-22 22 0,0-21 0,0 21 15,0-85 1,-64 42-1,43 64-15,0 0 16,0 0-16,-1 21 0,-41 85 16,21 0-1,42-64-15,-22 22 16,22-22-16,0-21 0,43 64 16,-1-64-1,0-21 1,-20 0-16,-1-21 0,42-42 15,-42-1 1,-21 43-16,22 0 0,-22-22 16,21 22-16,-21 0 15,0-42 1,0 84 0,0 0-1,0 0-15,0 21 0,0 43 16,0 0-1,21-22 1,64 1 0,-64-64-16,212 21 31,-149-63-31,-41 20 0,-1-20 16,0-85-1,-21 85-15,22-170 16,-22 170-1,0-43-15,-21 22 16,0 20-16,0 22 16,0 42-1,0 0-15,-21 1 0,21 20 16,0-21-16,-21 21 0,0 1 16,-1 105-1,22-106-15,0 85 16,0-106-16,0 1 15,0 20-15,85 21 16,-43-63 0,-20 0-16,-1-21 15,0 21-15,0-21 0,64-64 16,-22 1 0,-42 41-16,-21 22 0,22 0 15,-22 0-15,0 0 16,-22 42-1,1 0-15,0 21 16,0-20-16,21-1 16,0 63-1,0-20-15,0-43 16,0 0-16,21-21 0,0 0 16,22 0-1,-22 0-15,85-21 16,-22-42-1,-41 20 1,-22 22-16,-21 0 0,42-64 16,-42 106 15,-21 1-31,-21 62 16,42-20-1,-22-64-15,22 21 16,0 0-16,0 0 0,22-21 15,-1 0 1,0 0-16,0 0 16,43-21-16,-43-21 15,-21 21-15,21-1 16,-21-83 0,0 41-1,-42 22-15,20 42 16,1 0-16,21-21 0,21 21 47,1 0-47,-1 0 0,63 0 15,-20-22 1,-1 22 0,-41 0-16,-1 0 0,63 43 15,-62-22 1,-1 21-16,-21 22 15,0-43-15,0 21 16,0 22-16,-43-22 16,43-21-1,-21 0-15,0-21 16,21-21 15,0 0-15,0 0-16,0 0 0,21-22 15,22-62 1,-22 62-16,0 1 0,21 21 16,-21-22-16,1 22 0,83-63 15,-62 84-15,20 0 16,-20 0-16,-22 42 16,-21 106 15,-21-42-16,-1-85-15,1 64 0,-21-22 16,42-42 0,-21-21 15,21-21-31,0 0 16,0-21-16,0-1 15,0 1-15</inkml:trace>
  <inkml:trace contextRef="#ctx0" brushRef="#br0" timeOffset="164560.04">20849 10816 0,'0'0'0,"-21"-42"16,21 63 46,0 0-46,-21-21 0,0 0-16,-1 0 0</inkml:trace>
  <inkml:trace contextRef="#ctx0" brushRef="#br0" timeOffset="164749.04">19643 10964 0,'-22'0'0,"44"0"0,-44 22 16,44-1 0,20-21-16,-21 0 15,64 0-15,42 0 16,-85 0-16,64-21 16,-64 21-16,128-43 31</inkml:trace>
  <inkml:trace contextRef="#ctx0" brushRef="#br0" timeOffset="166688.34">22648 11028 0,'0'0'0,"21"0"15,1 0-15,-1 0 16,0 0-16,0 0 0,0-21 0,0 21 15,1-21-15,-1-1 0,21 1 16,-21-42 0,-21 42-16,0-1 0,-21-20 15,0 42-15,0-21 0,-85 0 16,21 21 0,43 21-16,-85 85 15,85-64-15,-22 106 31,64-42-15,0-21-16,21-85 0,0 21 16,106 0-1,-42-21-15,106-85 32,-86 1-32,-62 63 0,-22-1 15,0-20-15,21-64 16,-42 64-1,-21 42 17,-21 106-17,21-85-15,21 64 16,0 20 0,0-83-16,21-1 0,0 0 15,21 0-15,1 0 0,63-21 16,21-21-1,-64 0-15,106-64 32,-84 1-32,-21-1 15,-64 43-15,0 20 16,21-20 0,-42 42-1,-22 42-15,22-20 16,21-1-16,-21 21 0,0-21 15,-43 149 1,64-149-16,0 21 16,0-21-1,106-105 32,-42-22-31,20 21-1,-20 0-15,-1 43 32,-63 63-17,21 22 1,64 147 0,-43-126-1,-20-43-15,62 42 16,-20-42-1,42-21 1,-85-21-16,42-42 16,1-22-1,20-42 1,-62 85-16,20-1 0,148-84 31,-147 127-31,126-21 16,-105 42-16,-22 64 31,-42 0-15,0-22-1,0-20-15,0-22 32,21-42-17,0-22 1,-21-41-1,0 20 1,0 1 0,-21 41-16,-64-20 15,1 42 1,-22 21 0,85 0-16,-22 1 0,-62 62 15,41 1 1,64-43-16,0-21 15,0 22-15,0-1 0,0-21 0,0 22 16,64 41 0,-43-63-16,0-21 0,42 0 15,-20 0-15,84-42 32,-85-21-32,-21 41 15,0-20-15,22-21 0,-22 20 16,0-20-16,85-128 15,-64 22 1,22 42 0,-64 21-1,0 85-15,0 0 0,0 0 32,-21 126-17,-1-62-15,1 84 0,0-21 16,21 126 15,42-83-15,1-86-16,-22-42 0,0 0 15,64 22 1,-43-43-16,64 0 16,-43 0-16,-20 0 0,-22 0 15,0-21-15,21-43 16,-20 43-16,-1-21 15,-21 20 1,0-20 15</inkml:trace>
  <inkml:trace contextRef="#ctx0" brushRef="#br0" timeOffset="166935.74">25739 11176 0,'0'0'0,"-22"0"16,1 0 93</inkml:trace>
  <inkml:trace contextRef="#ctx0" brushRef="#br0" timeOffset="171427.93">16362 12637 0,'21'0'0,"0"0"0,-21-22 31,0 1-15,0 0-16,0 0 16,0 0-16,0-22 15,0-20 1,-63-1 15,41 22-15,1 42-16,0-21 0,0 21 15,0 0 1,0 0-16,-1 0 16,-83 63-1,83-41-15,-62 105 16,20-43 0,22 1-1,42-43-15,0-21 16,0 43-16,21-22 15,21-42 1,-20 0-16,-1 0 16,42 0-1,-20 0-15,-1-21 0,0 0 16,-21 0-16,43-22 0,-43 22 16,64-85-1,-43 43 1,-42-1-16,0 43 0,0 0 15,0 42 32,0 0-47,0 22 16,0-22-16,0 0 0,0 43 16,0 20-1,0-63-15,0 1 0,21 20 31,22-42-31,20 0 16,-42 0-16,106-64 31,-106 43-31,64-63 16,0-1 0,-43 0-16,-42 64 15,21-64 1,-21 107 15,0-1-15,0 0-16,21 106 31,1-42-15,-1-43-1,85 64 1,-1-106-1,-41 0 1,-43 0-16,43-21 16,-22 21-16,-21-22 0,0 1 15,64-21 1,-64 0-16,21-1 0,22-41 16,-43 62-16,-21-20 15,0-43 1,-42 64-1,-64 21 1,85 0-16,-170 85 16,128-22-1,42-41-15,-22 62 16,43-63-16,21 43 16,1-64-16,-1 0 15,63 0 1,-41 0-16,-1 0 0,43-42 15,-64 42-15,21-22 0,1 1 0,-22 0 16,0 21-16,42-85 16,-63 64-1,0 0-15,0 0 0,0 0 16,-21 21 0,0 0-16,0 21 15,21 0-15,0 0 16,-21 22-16,0 41 15,21 22 1,0-64-16,0 22 0,0 63 0,0-64 16,0 1-16,-22 211 15,22-127 1,-21-63-16,21-22 0,-21 64 16,0-84-16,21 20 0,-85 107 15,-42-43 1,85-127-1,0 21-15,-1-21 0,-63-21 16,64-85 0,42 42-16,0-63 15,0 64-15,21-22 0,22 0 16,41-84 0,64-85-16,-84 148 0,-1 22 15,1-1-15,42-63 0,-43 63 16,107-84-1,-65 63 1,-83 85-16,-1-22 16,-42 43-1,-22 0-15,1 0 16,42 22 0,0-1-16,0 0 15,21 21-15,43 1 16,-43 20-1,0-42-15,-21 0 0,21 22 32,-21-22-32,21 0 15,0-21-15,1 0 16,20-21 0,43-21-16,-64 20 15,42-41-15,-42 42 16,1 21-16,20-85 15,-21 0 1,-21 64 0,0 42 15,0 43-15,0-43-16,-21 0 0,21 22 15,0-22-15,0 21 16,0-21-16,21 0 15,21-21-15,1 0 16,-22 0-16,0 0 0,0 0 0,0 0 16,85-42-1,-42-21 1,-43 20-16,0-20 16,0-22-1,-21 64 1,-21 63 15,0 22-15,21-43-16,0 21 15,0-21-15,0 1 0,0-1 0,21 21 16,0-21-16,0-21 16,43 0-1,-43 0-15,21 0 0,-20 0 0,105-21 16,-22-42-1,-41-1 1,-43 43-16,0-21 0,-21-22 31,0 1-31,0 84 32,-21 0-32,21 0 0,-21 0 15,0 43 1,0-22-16,21-21 0,0 0 15,0 1-15,-22 20 16,22-63 15,22 0-15,-22-1-16,21 1 0,0-21 16,21-22-1,-21 22-15,-21 21 0,43-43 16,-1 64-1,-42 22 1,0-1-16,21-21 0,-21 21 16,0 64-1,21-64-15,-21 42 0,0-42 16,0 1-16,0-1 16,64 0-1,-22-21-15,-21 0 16,1-21-16,-1 0 15,21-43 1,22-21 0,-43 64-16,0-21 0,0 21 15,0 0-15,0-1 0,1 1 16,-22 42 0,0 22-1,0-22-15,0 0 0,0 85 16,0-43-1,21 1 1,21-64-16,85 21 31,-21-21-31,-64 0 16,43 0-16,-43-21 0,1 0 16,62-43-1,-83 43-15,20-42 16,-42 41-16,0 1 0,0-21 0,0 0 15,-21 20-15,0 22 16,-106 43 0,105-22-16,1 64 15,21-43 1,43 64 0,-1-85-1,43-21 1,20 0-1,-62 0-15,-1 0 0,149-106 32,-170 85-17,0 0-15,21-64 16,-42 43-16,0 63 16,-21 0-1,0-21-15,21 21 0,-21 0 16,0 43-1,-1-43-15,1 0 0,0 22 16,21-22 0,21-42 15,0-1-31,1 1 0,-1 21 0,-21-21 16,21 0-16,0 0 0,85-106 31,-64 106-16,1 21-15,-43 42 16,0-21-16,0 0 0,21 106 31,21-84-15,22 20 0,-22-63-16,0 0 0,-21 0 15,85 0 1,-63-21-1,-22 0-15,21-43 0,-21 22 16,-21 21-16,43-170 16,-1 22-1,0 42 1,-42 106-16,21 0 0,-21-22 16,0 64-1,-21 22 1,0-22-16,0 21 0,0 1 0,0 147 15,-1-105 1,22-43 0,0 0-16,0 43 0,0-64 0,22 22 15,62 41 1,-63-84 0,43 0-16,-43 0 0,0 0 15,64-42 1,-64 21-1,0 0-15,0-1 0,1-41 16,-1 42-16,-21 0 0,21-22 16</inkml:trace>
  <inkml:trace contextRef="#ctx0" brushRef="#br0" timeOffset="171707.77">21653 12150 0,'0'0'0,"-21"0"0,-21 0 16,63 0 0,21 0-1,128 0 1,-128 0-16,43 0 16,21 0-16,-64-21 15,106-1 1,-127 1-1,-42 21 48</inkml:trace>
  <inkml:trace contextRef="#ctx0" brushRef="#br0" timeOffset="175668.4">23177 12192 0,'22'-21'15,"-22"0"1,0 0-16,0-1 16,0 1 15,0 42-15,-22 1-16,22 20 0,-21-21 15,21 21-15,-21 1 0,0-22 16,-43 127-1,22-63 1,42-43-16,21-21 16,170-21 15,-128-42-15,22-22-1,-85 1 1,-42-85-1,-43 63 1,43 85 0,20 0-1,22-21 1,106 0 15,21-22-15,-42 43-1,21 0-15,0 85 32,-85 21-17,-21-43 1,0-41-16,-21 126 31,21-127-15,0 0-1,-22-21 1,22-21-16,0-43 16,0 22-1,22-21 1,-22 20-16,190-168 16,-105 147-1,42 22 1,-106 42-16,106 148 31,-106-21-15,-21-64-16,-85 128 31,64-170-15,0 0-16,21 0 31,21-42-16,43-42 1,-1 20-16</inkml:trace>
  <inkml:trace contextRef="#ctx0" brushRef="#br0" timeOffset="176170.12">25209 11980 0,'0'-21'0,"0"42"0,0-63 15,-21 42 1,0 21 0,0 43-16,-43 42 15,43-64-15,0 0 0,21 1 16,-63 62 0,-1 1-16,43-42 15,21-43 1,-21-21-1,21-21 1,0 0-16,21-1 16,0-20-16,0 21 0,0-43 15,64-63 1,-21 0 0,-43 85-16,0 0 0,64-43 15,-64 64-15,21 21 16,22 0-1,-64 21-15,21 127 32,-21-21-32,0-21 15,0-64-15,0 1 16,0 41 0,0-41-16,-21-22 15,-1-21 16,22-21-15,-21 21-16,0-21 0,21-1 0</inkml:trace>
  <inkml:trace contextRef="#ctx0" brushRef="#br0" timeOffset="176348.01">24998 12361 0,'0'0'0,"-21"0"0,21-21 46,21 21-46,42-21 0,64 0 16,21 0 15,-105 21-31,41-43 16,-20 43-16</inkml:trace>
  <inkml:trace contextRef="#ctx0" brushRef="#br0" timeOffset="176899.7">25908 12023 0,'21'0'0,"-42"0"0,42-21 15,-21 42 17,0 42-17,0-42-15,0 22 0,-21 20 16,21-20-16,-42 84 15,-1-22 1,22-41 0,21-43-16,0 0 0,0 0 31,0-42 0,0 0-15,0 0-16,0 0 0,0 0 0,0-1 15,0-62 1,0 41-16,0-41 16,0 41-16,21 1 0,106-170 15,-63 149 1,-43 42 0,21 21-16,106-21 15,-63 42 1,-64 42-1,-21 22 1,0-64-16,-21 0 0,-85 85 16,43-64-1,20-42-15,22 22 16,0-1-16,-21-21 0,21 0 16,-1 21-1,44-21 1,-1 0-16,0 0 15,0 0-15,0-21 0</inkml:trace>
  <inkml:trace contextRef="#ctx0" brushRef="#br0" timeOffset="177176.54">26818 11959 0,'0'-21'16,"-21"0"-1,21 0-15,-21 21 16,0 21-16,-1 0 16,22 0-16,-21 22 0,21-22 15,-42 106 1,21-85-16,0 43 0,-22 63 16,43-127-1,-21 43 1,21-22-16,0-21 15,21-21 1,-21-21 0</inkml:trace>
  <inkml:trace contextRef="#ctx0" brushRef="#br0" timeOffset="177399.41">26416 12531 0,'0'0'0,"-21"0"15,0 21-15,-1-21 0,22 21 16,0 0-16,22-21 16,-1 0-16,0 21 15,21-21-15,-21 0 0,22 0 16,63 0 0,-1-21-1,1 0 1,64-85-1</inkml:trace>
  <inkml:trace contextRef="#ctx0" brushRef="#br0" timeOffset="177700.24">26564 11790 0,'0'-21'16,"0"0"-1,42 21-15,43-22 16,-43 22-16,22 0 16,-22-21-16,1 21 0,20 0 15,-21 0-15,128 0 16,-107 0-1,-63 21-15,21-21 16,-21 22 0,0-1-16,-21-21 0,-21 42 15</inkml:trace>
  <inkml:trace contextRef="#ctx0" brushRef="#br0" timeOffset="179454.92">550 13885 0,'0'0'16,"-42"0"-16,21 0 0,-22 0 0,22 0 0,-21 0 16,-22 0-1,43-21 1,0 21-16,21 0 31,106-21-15,84 21-1,213-42 1,-319 42-16,86 0 16,62-43-1,1 22 1,-148 21-16,105-21 16,-147 21-16,-1-21 15,-21 21 1,-42-42 15,-64 20-15,1 1-16,-1-42 31,0 42-15,22-1-1,21 22 1,63 0 31,21 0-47,0 22 15,64-1 1,64 21 0,-149-42-1,63 21 1,-84 64 15,0-43-31,-84 43 16,-128 84 15,64-63-15,84-64-16,-20 1 0,-43 63 31,127-85 0,21-21-15,0 0-16,0 0 0,22-21 15,-1 21-15</inkml:trace>
  <inkml:trace contextRef="#ctx0" brushRef="#br0" timeOffset="180515.2">14901 16722 0,'-21'0'94,"0"0"-94,0 0 16,0 0-1,-1 0 32,1 0-47,0 0 16</inkml:trace>
  <inkml:trace contextRef="#ctx0" brushRef="#br0" timeOffset="180795.04">14732 16722 0,'0'0'15,"0"21"-15,0 0 16,0 0 0,21 0-16,-21 22 15,21 63 1,0 126-1,-42-62 1,0-64 0,-21 63-1,42-127-15,-43 276 32,22-170-17,21-106-15,-21 64 16,21-64-16,-21-20 0,0 20 31,0-42-31</inkml:trace>
  <inkml:trace contextRef="#ctx0" brushRef="#br0" timeOffset="187152.17">16870 12594 0,'21'0'47,"0"0"-31,0 0 0,-42 21 30,0-21-46,0 22 16,0-1-16,-1-21 0,1 21 0,0-21 16,21 21-16,-21-21 0,21 21 15,21-21 1,21 0 0,1 0-16,20 0 15,-42 0-15,1 0 16,-44 0 31,1 0-47,21 21 0,-63-21 15,42 22-15,21-1 16,0 0 0,21-21-1,0 0-15,0 0 0,0 0 16,43-21-1,-43 21-15,-21-21 0,21-1 32,-42 22-32,-21 0 15,20 0-15,1 22 16,-42 20 0,63-21-1,0 0 1,21-21-16,21 0 0,-21 0 15,43 0-15</inkml:trace>
  <inkml:trace contextRef="#ctx0" brushRef="#br0" timeOffset="187938.72">18478 12510 0,'0'0'0,"-21"21"15,0-21 1,42 0 15,0 0-31,1 0 0,20-21 16,0-22-1,-21 43-15,43-106 32,-64 64-17,-42 42 1,-1 0-16,1 21 0,-64 85 31,43-21-15,41-64-1,107 21 1,-43-42-16,85 0 16,-84 0-16</inkml:trace>
  <inkml:trace contextRef="#ctx0" brushRef="#br0" timeOffset="188306.51">18902 12446 0,'0'21'31,"21"-21"-15,0 0-16,0 0 15,0-21-15,1 21 0,-1-21 16,21-21-16,-21 20 16,-21 1-16,0 0 15,0 0-15,-21 21 16,-64 0 0,43 0-16,0 0 0,-1 21 15,1 0-15,0 22 0,-43 126 31,106-106-31,127 22 16,-42-64 0</inkml:trace>
  <inkml:trace contextRef="#ctx0" brushRef="#br0" timeOffset="197726.31">3111 13335 0,'0'0'0,"-21"0"0,21-21 0,-21 21 15,0 0 1,0 0-16,0 0 0,-1 0 16,1 0-16,0 0 15,0 0-15,0 0 16,0 0-16,-1 0 16,1 0-16,42 0 46,1 0-46,20 0 16,-21 0-16,64 0 16,42-21-1,-85 21-15,0-21 16,128-1 0,-107 22-16,43-21 0,-64 21 0,43 0 15,-43 0-15,43 0 31,-64 0-15,-42 0 0,0 0-16,0 0 15,-22 0-15,22 21 0,-63-21 16,62 22 0</inkml:trace>
  <inkml:trace contextRef="#ctx0" brushRef="#br0" timeOffset="198072.11">3365 13293 0,'-21'0'31,"0"0"-31,0 0 0,21 21 15,0 0-15,-21-21 0,0 21 16,21 22-16,-22 20 0,22-21 16,-63 255-1,42-170 1,0-21 0,21-1 15,0-83-31,0-1 15,-22-21 1,22-21 0,0-1-1,0 1-15</inkml:trace>
  <inkml:trace contextRef="#ctx0" brushRef="#br0" timeOffset="199250.93">3577 13949 0,'0'0'0,"21"0"47,0 0-47,-21-21 0,22 21 15,-1-21-15,-21-1 0,63-20 16,-63 21-16,21-21 16,1 20-16,-22-41 15,0 42-15,0 0 16,0-1-16,0 1 16,-22 21-16,1 0 15,21 21-15,-21 1 0,-64 62 31,64-41-31,21-22 0,-42 106 16,42-85 0,0-21-16,0 43 15,0-43 1,21 0-16,0-21 0,0 21 16,1-21-16,-1 0 0,85 0 15,-22-42 1,22-22-1,-85 43-15,22-21 0,20-43 16,1 1 0,-64 41-1,0 22-15,0 42 47,0 0-47,0 1 0,0-1 0,0 0 16,0 0-16,0 21 15,0 22 1,0-43-16,21 43 16,0-43-16,-21 0 0,0 0 15,0 0 1,-21-21 0,-22 0-1,-62 0 1,62-21-1,22 21-15,0-21 16,21 42 15,21 0-15,0 0-16,0 1 16,1-22-16,-1 21 0,0-21 15,42 21 1,-20-21-16,-1 0 15,43 0-15,-43 0 0,-21 0 16,127-64 0,-105 22-16,-1 21 15,-21 0-15,43-43 0,-43 22 16,21 0-16,22-107 16,-43 86-16,42-85 15,-41 21 1,-22 106-16,21-85 31,-21 127-15,0 0-16,-43 64 15,43 63 1,0-106-16,0 64 16,-21-64-16,21 1 15,-21 105 1,21-63-16,0-43 15,0-21-15,0 0 16,0 0 0,21-21-1,0 0 1,-21-21-16,22 0 0,-1-42 16,-21-1-1,0 43-15</inkml:trace>
  <inkml:trace contextRef="#ctx0" brushRef="#br0" timeOffset="199492.2">4678 13737 0,'0'0'32,"21"0"-32,0-21 0,0 21 0,0 0 15,22 0-15,-22-21 0,0 21 0,64-21 31,-22 21-31,-20-21 16,-1 21-16,-21 0 16,0 0-16</inkml:trace>
  <inkml:trace contextRef="#ctx0" brushRef="#br0" timeOffset="200178.03">5990 13949 0,'0'0'0,"0"21"16,0-42 15,21 0-15,0 0-16,1-1 0,20 1 15,21-63-15,-41 41 16,-1 1-16,0 21 0,0-85 16,-21 21-1,0 64 1,0 0-16,-63 63 31,-1 43-31,1 21 16,63-22-1,0-41-15,0-22 0,0 127 32,42-106-32,21 22 15,22-64 1,-43 0-16,1 0 15,190-21 1,-85-43 0</inkml:trace>
  <inkml:trace contextRef="#ctx0" brushRef="#br0" timeOffset="200684.21">7281 13631 0,'0'-21'0,"0"42"0,0-126 15,0 83-15,0 1 0,-21 0 16,0 0-16,0 0 0,-43 0 16,-42 42-1,43 21 1,21-21-16,20 0 0,1 22 16,-63 84-1,62 0-15,1-43 16,21-41-1,0-22-15,64 42 16,-1-63 0,1 0-1,20-42-15,-62 21 16,20 0-16,-21 0 0,43-128 16,-43 86-1,0-43 1,-21 127 15,0 0-31,0 1 0,0 20 16,-21-21-16,21 0 0,-21 22 15,21 20-15,0-42 16,0 64 0,42-43-16,21-42 15,-41 0 1,-1 0-16,63 0 15,22-42 1,-85 42-16,64-42 16,21-22-16</inkml:trace>
  <inkml:trace contextRef="#ctx0" brushRef="#br0" timeOffset="201387.84">7980 13589 0,'0'-42'0,"0"84"0,0-127 15,0 22 1,0 42-16,-21 21 15,-43-21 1,43 21-16,-64 42 0,22 21 16,-22 22-1,85-43-15,-21 1 0,21 63 16,0-22 0,21-63-16,43 22 15,-43-22-15,21-21 0,149 0 31,-43-21-15,-64 0-16,-41-22 0,-22 22 16,21 0-16,64-148 15,-106 126-15,21-20 16,-21 20-16,21-41 16,-21 20-16,0 22 0,0-64 15,0 85-15,0-21 16,0 63-1,0 0-15,0 64 16,-21 42 0,21 0-1,0-64-15,0-21 0,-21 85 16,21-105 0,0 41-16,0-21 0,-21 1 15,0-22-15,0-21 31,21-21-15,0-22-16,0 22 0,0 0 16,21-106-1,0 106-15,64-85 16,42 21 0,-106 85-16,127-21 15,-85 42 1,-41 1-16,20-1 0,-21 21 15,-21 0-15,0-20 0,0 126 32,-21-85-17,21-20-15,-21-43 16,21-22 15,0 1-15,0 0-16,0 0 15</inkml:trace>
  <inkml:trace contextRef="#ctx0" brushRef="#br0" timeOffset="203455.32">10329 13737 0,'21'0'32,"1"0"-17,-22-21-15,21 0 0,-21 0 16,21 0-16,0-1 0,-21-20 15,0 21-15,0 0 16,0 0-16,0-1 0,0-41 16,0 21-16,0 20 15,-21 1-15,0 0 0,0 21 16,-1 0-16,-41 0 16,-1 42-1,43-20-15,-21 41 16,0-21-16,20 1 0,1-1 0,0 85 15,21-21 1,21-43 0,0-41-16,1-22 0,62 21 15,-41-21 1,-1 0-16,0-21 0,43-22 16,-43 22-16,-21 0 15,43-85 1,-22 0-1,-21 22-15,1 62 16,-22 1-16,0 0 0,0 0 0,0 42 31,0 0-15,0 0-16,0 43 16,0-43-16,0 21 0,0 1 15,21-1-15,-21-21 0,42 22 16,-21-43-16,22 42 15,-22-42-15,0 0 0,21 0 16,-21 0-16,22 0 0,-22 0 0,21 0 16,-21-21-16,22 0 0,-22-1 0,85-41 15,-64-1 1,-42 22-16,0 21 0,21-43 16,-21 43-16,0 0 0,0 0 31,-21 21-16,0 85 1,0-43-16,0 0 16,-1 43-1,22-64-15,0 0 0,-21 22 16,21-22-16,0 0 16,21-42-1,-21 0 1,0-1-16,64-83 15,-22 20 1,22-21 0,-43 85-16,-21 0 15,63 0-15,-20 21 16,-43 21-16,21-21 16,-21 21-16,21 0 0,-21 0 15,42 64 1,-20-64-16,20 64 15,0-22-15,-21-42 16,106 22 0,-84-43-1,-1-21 1,-21-1-16,0 1 16,-21 0-16,127-148 15,-42 42 1,0 63-1,-43 22-15,0 21 0,107 0 16,-128 21 0,21 0-16,22 63 15,-64-42-15,21 22 16,-21-22-16,0 0 0,0 85 16,0-85-1,0 0-15,21-21 31,-21-21-15,0 0-16,0 0 16,0-1-16,0 1 15,0 0-15,0 0 0,-42-64 16,-22 22 0,22 20-1,21 43-15,-22-21 0,22 21 0,-64 0 16,64 0-16,-42 43 15,-43 20 1,85-42-16,0 22 0,-43 84 16,43-64-1,21-21-15,0 22 16,0-43-16,21 0 0,106 64 31,-106-85-31,22 0 0,-22 0 16,63 0-16,-62 0 0,20-21 15,85-85 1,-64 21 0,22-63-16,-64 106 0,0-1 15,43-126 1,-64 106-16,63-107 16,-63 86-1,0 41-15,0 22 0,0-42 16,-63 84-1,-22 127 1,85-106-16,-21 106 16,21 1-1,0-107-15,0 43 16,0-43-16,0 0 0,64 85 16,-1-63-1,-42-43-15,0 0 16,1-21-16,-1 0 0,0 0 15,42 0 1,-41 0-16,-1-21 0,0 0 16,-21 0-16,0-1 15,21 1-15,-21 0 0,0 0 16,0 0-16</inkml:trace>
  <inkml:trace contextRef="#ctx0" brushRef="#br0" timeOffset="203660.2">12933 13568 0,'-21'0'0,"42"0"0,-42 21 0,21 0 31,-22-21-31,1 0 32,21-21 14,-21 21-30</inkml:trace>
  <inkml:trace contextRef="#ctx0" brushRef="#br0" timeOffset="207679.95">1693 15304 0,'0'21'0,"21"-21"63,1-21-63,-1-1 15,0 1-15,0 0 16,0 0-16,0 0 0,22 0 0,-22-22 16,0 22-16,0 0 0,22-21 15,-22 20-15,0-62 16,-21 41 0,0 22-16,-21 21 15,0 0-15,-1 0 0,-41 0 16,-1 43-1,43-22-15,-21 21 16,21 0-16,-22 128 16,43-64-1,0-64-15,22 0 16,-1-21-16,0 1 16,64-1-1,-64-21-15,42 0 0,43-43 16,-85 22-16,127-106 31,-42 0-15,-85 106-16,1 0 0,-1 0 15,0-22 1,0 43 0,0 0-16,-21 22 0,0-1 15,21 0-15,-21 0 0,0 85 16,0-21-1,0-1 1,0-63-16,22 1 16,-1-22-16,0 0 0,0 0 15,0 0-15,43-43 16,-43 22-16,0 0 0,43-43 16,-43 43-16,63-106 31,-62 43-16,-1 41-15,-21 22 0,0 42 47,0 0-47,0 43 0,0-43 16,0 21-16,0 1 0,0-22 16,0 21-16,0 85 15,0-63 1,63-22-1,-42-42-15,22 0 0,-22 0 0,21 0 16,43-42 0,0-22-1,-64 22-15,0 21 0,42-85 16,-41 21 0,-22 64-16,0 0 15,0 0-15,0 0 0,-22-1 31,1 22-31,0 0 0,0 0 16,-21 43 0,20-1-16,22-21 0,0 22 15,0 84 1,0-85-16,0 0 16,64 64-1,105-64 16,-84-42-15,21-63-16,0-1 16,-22-20-1,-84 41-15,21-20 16,-21 42-16,0 0 0,0-43 31,-21 64-15,0 21-1,21 43 1,0-43-16,21 0 16,22 21-1,-1 22 1,-21-22 0,-21 1-1,0-22-15,21 0 16,22-21-1,-1 0 1,-21-21-16,64-22 16,-1-20-1,-41-1 1,-22 43-16,-21 0 0,21 0 16,0-64-1,0 85-15,-21 21 31,0 1-15,-21-1-16,21 0 0,0 0 16,0 0-16,0 0 0,0 1 0,0-1 15,0 21 1,64-21 0,-43-21-16,0 0 0,21 0 15,-20 0-15,62-42 16,1-22-1,-22 1 1,-41 42-16,-1 0 0,0-43 16,-21 85 31,0 0-47,0 1 0,0-1 15,-21 63-15,21 1 16,0-43-16,-21 22 0,-1 190 31,22-106-15,0-42-16,22-64 15,-1 22-15,0 63 16,0-85-16,0 64 16,-21-85-16,0 21 15,0-20-15,0-1 0,0 21 0,-21-42 16,0 0-16,0 0 0,0 0 15,-43-63 1,43 20-16,21 1 0,0-64 16,0 43-16,0-1 0,0-148 15,21 43 1,64 42 0,-64 106-16,0-21 0,0 20 15,22-41 1,-22 42-16,21-22 0,-21 43 0,43-42 15,-64 21-15,21 21 16,0-21-16</inkml:trace>
  <inkml:trace contextRef="#ctx0" brushRef="#br0" timeOffset="210036.51">6540 15494 0,'0'0'16,"-21"0"-16,0 0 15,0 0 1,21-21 0,0 0-16,0 0 15,21-43-15,64-42 16,21-21 0,21-21-1,0 0 1,-106 127-16,-42 21 31,-64 84 0,43 22-31,42-42 16,63 147 15,-63-147-15,0-22-1,0-21-15,0 1 0,-21-22 16,0 0-16,0 0 16,-22-43-1,-20-20-15,42 42 0,-1-1 16,1 1-16,21-21 16,-21 42-1,21 21 1,0 0-16,0 0 15,21 22-15,22 20 16,-22-63-16,63 21 16,-62-21-16,62 0 15,-41 0-15,20 0 16,-21 0-16,-20-21 0,20 0 16,21-21-16,43-64 31,-42 21-31,-43 64 0,0 0 15,-21 0-15,21 0 16,-21-1 0,0 44-1,0-1-15,0 0 16,0 0-16,0 85 16,0-43-1,0 1 1,0-43-16,0 0 0,43 0 15,-1-21 1,-21 0-16,64 0 16,-64-21-16,0 0 0,64-42 15,-64 41 1,42-83-16,-63 41 16,0 22-16,0 21 0,0-85 31,0 85-31,-42-1 0,21 1 0,-43 21 15,43 0-15,-21 0 16,-43 85 0,64-64-16,-21 64 15,42-64-15,0 21 16,0 43 0,0-64-16,63 64 15,22-85 1,42 0-1,-42-43 1,-64 22-16,85-85 16,-64 22-1,-21 20 1,-21 43-16,0 0 16,21 0-1,-21 42 1,0 0-1,0 0-15,0 22 16,0-22-16,0 42 0,0-42 16,0 43-16,0-43 15,43 85 1,-1-106 0,-21 0-16,21 0 15,64-106 16,-63 0-15,-22 43-16,-21-1 16,0 43-1,21 21-15,-21-21 0,0 42 32,0 0-32,0 0 15,0 43-15,0-43 0,0 43 16,0-43-16,0 0 15,0 21 1,42-21 0,1-21-1,20-21 1,-42 21-16,127-106 16,-105 43-1,-22-1 1,-21 43-16,0 0 0,0 0 15,0 0-15,0 42 47,0 0-47,21 0 16,-21 0-16,21 1 16,0 41-1,-21-21 1,0 1-16,0-22 0,0 0 15,22 0 1,41-21 0,1 0-16,-43 0 15,21 0-15,85-84 16,-63 41 0,20-63-1,-63 85-15,1 0 0,20-85 16,-63 127 15,21 1-15,-21-1-16,21 0 15,0 0-15,-22 43 16,22-43-16,0 0 0,0 85 31,0-85-31,0 0 16,-21-42 31,0 0-47,0 0 15,-43-22 1,64 64 15,0 1-31,43 20 16,-1-21-1,22 0 1,20-21 0,-63 0-16,22 0 0,84-63 15,21-22 1,-63 0 0,-85 64-16,0 0 0,21-42 15,-21 20 1,-21 43-1,-1 0-15,1 21 16,0 1-16,-21 41 16,21 22-1,21-1-15,0-62 16,0-1-16,21 42 16,42-42-1,22-21 1,-64 0-16,43-42 15,-22 21-15,-21 0 0</inkml:trace>
  <inkml:trace contextRef="#ctx0" brushRef="#br0" timeOffset="211517.54">11324 14690 0,'0'0'0,"0"-21"0,0-1 0,0-62 16,0 63-16,0-22 0,0 1 15,0-22-15,-42 22 16,21 42 0,-1 0-16,1 21 0,-63 149 31,62-65-31,-41 65 15,42-128-15,21 0 16,0 1-16,0 84 16,21-64-16,21-42 15,-21-21-15,64 22 0,-43-22 16,1 0-16,105-22 16,0-41-1,-21-22-15,-85 43 16,-20 21-16,62-64 15,-84 43-15,0 21 16,0-1-16,-21 22 16,0 22-16,0-1 15,-22 0-15,22 64 16,0-1 0,21-63-16,0 1 15,42 41 1,1-42-16,-1-21 0,22 0 15,-43 0-15,0 0 16,148-106 0,-148 64-1,-21-64 1,-169 22 15,127 62-31,-1 22 16,128 0 15,21 0-15,0 0-16,-64 0 0,64 0 15,-43 0-15,86-21 16,-44 0 0,-62 21-16,-22 0 15,-42 0 16,0 21-31,-1-21 0,-20 21 16,-21 1-16,41-1 16,1 0-16,-63 85 15,41-43 1,43 1-16,0-43 16,0 0-16,43 64 15,20-64 1,-21-21-1,-20 0-15,-1 0 0,106-106 16,-85 43 0,-21 20-16,0 1 15,22-43-15,-43 22 0,42-191 16,-21 148 0,0-42-1,-21 105-15,0 22 0,0-21 16,0 63-1,-42 64 1,21-64-16,21 42 16,-42 128-1,42-64 1,0 0 0,0-106-16,21 43 15,0-22-15,21 21 16,-21-41-16,170-1 15,-106-42 1,-1-1 0,-41 1-16,-1-21 0,43 0 15,-64-1-15,21 22 0,0-85 16,-42 64 0,-21 42-16,-42 0 15,42 21-15,-1-21 16,-62 85-1,63-22-15,21 1 16,0-43-16,21 0 16,42 21-1,-20-42-15,20 0 16,-42 0-16,22 0 0,41 0 0,-41 0 16,-1-21-16,85-21 15,-85 21-15,43-43 16,-85 43-1</inkml:trace>
  <inkml:trace contextRef="#ctx0" brushRef="#br0" timeOffset="212418.35">6921 15769 0,'0'0'0,"0"-21"16,-21 21-1,0 21 1,0 0-16,21 1 0,-21 20 16,0-21-16,-64 148 15,43-84 1,42-43-16,0 43 16,42-43-1,-21-42-15,0 0 0,85-21 16,0-85-1,-85 22 1,0-43 0,-21-21 15,21 105-31,43-20 16,-43 42-1,0-1-15,0 22 16,1 0-1,-1 0-15,-21 43 16,0-1 0,0 149-16,0-128 15,0 170 1,0-170-16,0 107 16,0 20-1,0-63 1,0-84-16,-43 105 15,43-106-15,-63 22 16,63-43-16,-21-21 0,0 0 16,21-21-16,0-43 15,0 22-15,0-1 0,0-20 0,0 21 16,0-22-16,0 1 0,0-64 16,21 63-16,0 1 0,106-234 31,0 191-16,0 43 1,-64 42-16</inkml:trace>
  <inkml:trace contextRef="#ctx0" brushRef="#br0" timeOffset="212693.94">8572 15685 0,'-84'-22'16,"84"44"-16,0 20 15,-21 21 1,21-41-16,-22 20 0,22 43 16,0-43-16,0 21 0,0 43 31,0-63-31,-21 41 0,21-20 15,0-43 1,-42-21 0,0-21-1</inkml:trace>
  <inkml:trace contextRef="#ctx0" brushRef="#br0" timeOffset="213434.51">8086 16150 0,'0'0'0,"21"0"31,42 0-15,22-21-16,-22 0 16,213-85 15,-234 85-31,21-21 16,43-64-1,-106-21 1,0 106-1,-21 21 1,0 63 0,21 1-1,0 63-15,0-85 16,0 0-16,0 106 16,-21-63-1,0-43 1,21-20-16,0-44 31,0 1-31,21 0 0,0 0 16,-21 0-16,21 0 0,0-1 15,22-62-15,-1-1 16,-21 64-16,21 0 16,-20 42-1,-22 21 1,0 1-16,0-22 0,0 63 15,0-62-15,21-1 16,0 42 0,64 1-1,-1-64 1,22 0-16,-85 0 16,149-64-1,-128 43-15,0-21 16,-42-43-1,-21 0 1,0 85 0,-21 64-1,20-1 1,22-41-16,0-1 0,0 0 0,0 42 16,0-20-1,64-43 1,21 0 15,-22-43-15,-42 22-16</inkml:trace>
  <inkml:trace contextRef="#ctx0" brushRef="#br0" timeOffset="214645.42">10774 16298 0,'0'22'0,"21"-22"31,0 0-31,21-22 16,43-41 0,-64 21-1,0-149 16,-42 149-15,0 21-16,-42 21 0,-1 0 16,43 21-16,-85 85 31,85-85-31,-21 85 16,42-64-16,0 21 15,21-41-15,106-22 31,-64 0-31,-42 0 0,64-43 16,-64 43-16,22-21 16,-22 0-16,42-43 15,-20 1 1,-43 21 0,0 63-1,0 0 1,21 0-16,-21 0 15,21 0-15,-21 1 0,21-1 16,0 0-16,0-21 0,1 0 0,20 21 16,21-21-1,-20 0-15,-1-21 16,0 21-16,-20-21 0,-1 0 16,63-22-16,-84 1 15,22 21-15,-22 0 16,0-1-16,0 1 0,0 0 0,0 0 15,0 0 1,0 0-16,0 63 16,0-21-16,0 0 15,0 22-15,0 20 16,-22 64 0,22-85-16,0 85 15,0-84-15,-21 105 16,21-63-1,0-64-15,0 0 16,0-42 15,0 0-31,0-1 16,0-62 0,0 41-16,0 22 0,0-106 31,21 0-31,22-21 15,-22 106-15,0 21 16,43-85 0,-43 85-16,63-1 15,-20 22-15,-43 0 16,64 43 0,-64 20-1,-21-42-15,0 1 0,0 41 16,-21-42-16,0 0 0,-64 22 15,43-22-15,-22 0 16,1 0 0,41-21-16,1 0 0,-21 21 31,63-21-15,43-21-1,-22 0-15,21 0 16</inkml:trace>
  <inkml:trace contextRef="#ctx0" brushRef="#br0" timeOffset="-213995.18">12361 16066 0,'0'-22'0,"0"44"0,0-65 0,21 22 16,-42 21 15,-21 127 0,0-42-15,20 21-1,1-22-15,21 43 16,0-42 0,0-64-16,0 21 15,0-20-15,0-1 31,0-42-15,0-1-16,0 1 16,43-85-1,-22 1-15,-21 62 16,21 1-16,-21 0 0,21-1 16,-21 1-16,42-106 15,-20 84 1,20 22-1,-21 42-15,43 21 16,-43 0 0,0 0-16,0 22 15,0-22-15,-21 0 0,0 43 16,0-43 0,0 0-16,-21 0 0,-42-21 15,41 21-15,-41-21 31,42 0-31,0 0 0,-1 21 16,22 1-16,0-1 31,22 0-31,-1-21 0,0 0 16,0 0-16,21 0 0,-20 0 16,62 0-1,1-21 1,-64 0-16,21-1 0,1 1 15,-1 0-15,64-106 16,-64 21 0,-21 22-1,-21 62-15,0-20 0,0 0 16,0 63 0,0 0-16,0 0 0,0 0 15,0 1-15,-21 20 0,0 85 31,21-64-31,0-20 16,0-22-16,0 0 16,42 21-1,-20-42-15,-1 0 16,0 0-16,0 0 16,0 0-16,22-84 15,-22 41-15</inkml:trace>
  <inkml:trace contextRef="#ctx0" brushRef="#br0" timeOffset="-213525.31">13377 15769 0,'0'21'31,"0"1"-31,0-1 16,0 0-16,0 21 15,-21 22 1,0-43-16,21 0 0,0 43 31,-21-64 1,21-22-17,0 1-15,0 0 0,0-85 16,21 22-1,-21 62-15,63-41 16,-20 21 0,-22 42-16,21-22 15,-21 22-15,22 43 32,-22-1-17,-21 43-15,0-64 0,-42 106 31,-1-42-15,22-64-16,21 0 31,0-42-15</inkml:trace>
  <inkml:trace contextRef="#ctx0" brushRef="#br0" timeOffset="-213364.4">13525 16066 0,'0'21'15,"0"-42"48</inkml:trace>
  <inkml:trace contextRef="#ctx0" brushRef="#br0" timeOffset="-212750.51">15684 14161 0,'0'0'16,"-21"0"-16,0-22 0,0 22 15,21-21-15,0 0 16,21 21-16,0 0 15,0 0-15,22 0 0,-1 0 16,0-21-16,212 0 16,-42 21-1,-148-21-15,20 21 16,-63 0-16,-42 0 31,-42 0-31</inkml:trace>
  <inkml:trace contextRef="#ctx0" brushRef="#br0" timeOffset="-212490.65">16023 14076 0,'-21'0'32,"21"21"-17,-21 21 1,0 22-1,-1-22-15,1 85 16,21 0 0,0 43-1,0-65-15,0-83 16,0 41 0,21-63-1,1-21-15</inkml:trace>
  <inkml:trace contextRef="#ctx0" brushRef="#br0" timeOffset="-211552.05">16383 14605 0,'42'21'16,"-21"-21"-1,1 21-15,41 1 16,1-22-1,-43 0-15,0 0 16,106-43 0,-64 1-16,-20 0 15,-43 20-15,0 1 16,0 0-16,0-42 16,-43 41-1,-41 22 1,41 22-16,22-1 0,-21 106 15,42-106 1,0 21-16,0 64 16,21-85-16,21 22 15,-20-22-15,-1-21 0,106 0 32,0-43-17,-64 22-15,128-127 31,-107 106-15,-62 42-16,41 0 16,-42 84-1,-21-41 1,-21 20 0,-42 1-1,63-43-15,-22 0 16,1-21-1,0 0-15,0 0 16,0-21-16,0-21 16,-22-1-1,22 43 17,21 21-17,0 1-15,0-1 16,21 0-16,0-21 15,1 21-15,-1-21 0,63 21 16,22-21 0,-63 0-16,41 0 0,-20 0 15,20-42-15,-41 42 0,-22-21 16,127-127 0,-84 21-1,-43 42 1,0 21-16,21-63 15,-42 106-15,0 42 32,0 1-32,-21 41 15,0-42-15,-21 191 16,20-106 0,22-64-16,0 0 15,22 22 16,-1-43-31,0-21 16,21 0-16,-21 0 16,64-127-1</inkml:trace>
  <inkml:trace contextRef="#ctx0" brushRef="#br0" timeOffset="-211381.15">18013 14520 0,'0'0'0,"21"0"32,0 0-32,0 0 0,22 0 15,-22 0-15,0 0 0,106-21 16,0 0 0,-42 0-1,-43 21-15</inkml:trace>
  <inkml:trace contextRef="#ctx0" brushRef="#br0" timeOffset="-211076.32">19727 14203 0,'-21'0'32,"0"21"-32,0 0 0,21 22 0,-43 62 15,22-20 1,0 63 0,0-105-16,21-1 0,-21 85 15,21-106 1,0 0-16,-21 0 15,-1-21 1</inkml:trace>
  <inkml:trace contextRef="#ctx0" brushRef="#br0" timeOffset="-210310">19219 14647 0,'21'0'16,"1"0"-1,20 0-15,43 0 16,-43 0-16,106 0 16,21-42-1,-42 0 1,-63-22 0,-43 22-16,0 21 0,-21-85 31,0 85-31,0-22 0,0 22 15,0 42 1,0 43 0,-21 84-1,-21-21 1,-1 42 15,22-126-31,21-22 16,0 0 15,0-42-31,43 0 16,41-85-1,-63 64-15,64-64 32,-64 85-32,22-22 0,-1 43 15,-42 21 1,0 1-1,0 62-15,-42 22 16,63 0 15,63-64-31,22-21 16,-85-21 0,22 0-16,-1 0 0,22 0 15,-43 0-15,63-42 16,-62 21-16,-1 0 15,0 0-15,0-22 0,0-147 32,-42 169-17,-42 42-15,20 42 16,22 85 15,21-84-15,64-22-1,-22-42-15,-21 21 0,0-21 16,43 0-16,20-42 16,-62 21-16</inkml:trace>
  <inkml:trace contextRef="#ctx0" brushRef="#br0" timeOffset="-208580.22">22479 14796 0,'0'0'0,"-21"0"16,21 21-16,21-42 47,0-1-47,0 1 15,0 0-15,1 0 0,-22 0 0,0 0 16,21-1-16,-21-41 0,0 21 15,0 20-15,-21-20 0,-22-21 16,-41-22 0,62 64-16,-20 21 0,21 0 15,-21 0-15,-64 63 16,85-42-16,-22 64 16,1 21-1,42-85-15,0 0 0,0 64 31,21-64-31,21 0 0,64 0 16,-63-21-16,147-63 31,-21-64-15,-105 42 0,-22 22-16,64-191 15,-106 127 1,0 42-1,-106 191 17,64 21-17,21 42 1,63 22 0,43-107-1,-1-41 1,-41-22-16,20-21 0,107 0 31,-22-21-31,-106 0 16,0-1-16,-20 1 0,-1-21 15,21-127 1,-42 126 0,0 22-16,-63-42 0,41 63 15,1 0-15,-85 21 16,22 42-1,20 22 1,64-64-16,-21 0 0,21 64 16,42-43-1,-20-42-15,41 0 16,-42 0-16,22 0 16,41-42-16,-20-22 15,-22-20 1,-42 63-16,21-64 31,-21 106-15,-21 21-1,21-20-15,0 62 16,0 1 0,21-64-16,22 21 15,41-20 1,-63-22-16,128 0 15,-128 0-15,42-22 16,22-62 0,-64 63-16,64-191 15,-43 64 1,-21 105-16,22-62 16,-43 62-16,0 22 0,21-64 31,-21 107-16,0-1-15,-21 21 0,-1-21 16,-20 106 0,0 0-16,42-63 15,0-22-15,0 43 0,0-43 16,84 85 0,-41-63-1,-1-43-15,-21-21 0,43 21 16,-43-21-16,21 0 0,43-21 15,21-43 1,-43-20 0,-42 41-16,-21 1 0,0-85 15,0 106 1,-21 21-16,0 0 16,0 0-16,0 21 0,-64 64 15,43-1 1,21-20-1,21-43-15,0 0 16,21 0 0,21-21-1,-21 0-15,22 0 16,41-84 0,-41-1-1,-22 64-15,0-43 16,0 64-1,-21 21 1,0 1-16,0-1 0,0 42 16,0 22-1,0-64-15,0 21 16,0-20-16,21-1 0,22 21 16,-22-42-16,21 0 15,-21 0-15,0 0 0,22 0 16,-22 0-16,0-85 31,-21 43-31</inkml:trace>
  <inkml:trace contextRef="#ctx0" brushRef="#br0" timeOffset="-208375.34">23918 14139 0,'0'0'0,"-42"0"0,21 0 15,0 0-15,-22 0 16,64 0 0,1 0-16,-1 0 0,21 0 15,0 0-15,85 0 16,-63 0-16,-22 0 16,22-21-16,-1 21 0,-20 0 0,20 0 15,106-21-15</inkml:trace>
  <inkml:trace contextRef="#ctx0" brushRef="#br0" timeOffset="-207522.87">25908 14330 0,'42'0'32,"-21"-21"-32,22-43 15,41-20 1,-62 62-16,-1 1 16,-21 0-16,21-21 0,0 21 0,21-128 31,-42 107-31,0 21 0,0 0 15,-21 21-15,-63 84 32,20 1-32,43-43 15,-64 170-15,64-148 16,-42 168 0,-1 65-1,43-64-15,21-170 16,-21 1-16,21 63 15,0-64-15,0 22 16,0-64-16,0 21 0,21-21 16,0 1-16,0-22 0,127-22 15,-42-41 1,0-22 0,-85 43-16,0-22 0,43-84 15,-64-21 1,0 0-1,0 126-15,-21 22 0,-85-106 32,64 106-17,20 0-15,22 0 16,22-1 0,-1 22-16,106-63 15,-21-22 1,21-21-1,-85 85-15,0-21 0,85-127 16,-84 20 0,-22 107-1,-42 42 1,-1 21 0,-20 22-16,21 41 15,0-63-15,0 22 0,-22 20 16,43-20-16,0-22 0,-21 85 31,21-43-31,0 1 16,0-43-16,21-21 15,22 0 1,-22 0-16,42 0 16,-42-21-16,1 21 0</inkml:trace>
  <inkml:trace contextRef="#ctx0" brushRef="#br0" timeOffset="-207168.08">27030 14203 0,'0'-21'0,"0"42"0,0-63 16,-21 42 0,-1 0-1,1 21-15,0 0 16,0-21-16,0 21 0,-22 21 16,22-20-16,0 20 0,21-21 0,0 21 15,21 1 1,0-22-16,1-21 15,41 0-15,-42 0 0,64-21 32,0-43-32,-64 43 15,0 0-15,0-21 0,-21 20 0,0 1 16,-21-85 0,-64 85-1,64 21-15,-21 0 0,-1 0 16,22 0-16,-85 64 15,85-43-15,21 0 16,0 43 0,21-64-16,1 21 0,126-21 31</inkml:trace>
  <inkml:trace contextRef="#ctx0" brushRef="#br0" timeOffset="-206687.85">27517 14182 0,'0'0'0,"0"-21"0,21-1 15,-21 44 17,-21-1-32,21 0 0,-43 21 15,1 22 1,42-43-16,-21 21 0,21-21 0,0 1 16,0 20-1,21-42 1,0 0-16,0-21 0,0 21 15,1-21-15,-1-1 0,21-41 16,-21 42-16,22-22 16,-22 22-16,0-21 15,0 42-15,-21 21 32,0 21-32,0-20 0,0-1 15,0 0-15,0 0 0,21 43 16,43-64-1,-43 0 1,42 0-16,-41 0 0,-1-22 16,21-20-16,-21 21 0,0 0 15,1-106 1,-22 42 0,0 64-16,0-21 15,-43 42 1,1 21-1,21 21 1,21 0 0</inkml:trace>
  <inkml:trace contextRef="#ctx0" brushRef="#br0" timeOffset="-206094.39">29041 13949 0,'0'0'0,"0"21"31,0 0-31,0 0 0,-22 43 16,-41 42 0,-1 21-1,43-85-15,0-21 0,-21 64 31,21-64-31,-1 21 0,22-63 32,22 0-17,-1 0-15,42-21 16,1-22-16,-22 43 16,0 0-16,149-43 15,-106 64 1,-43 0-16,64 21 15,-85 1-15,0-1 0,-21 42 16,-85 1 0,-84-22-1,127-42-15,-170 0 16,127 0 0,107 0-1,-1 0-15,21 0 16,85-21-1,-21 0-15</inkml:trace>
  <inkml:trace contextRef="#ctx0" brushRef="#br0" timeOffset="-205787.56">29527 14415 0,'106'21'16,"-85"-21"-16,-275-21 0,381 21 16,22 21-16,-86-21 0,-42-21 15,22 21-15,-1-43 16,0 22-16,-21 0 0,22-85 15,-43 43 1,0 41-16,-21 22 16,-43 0-1,43 0-15,-21 22 0,20-1 0,-41 21 16,42 0-16,0 64 16,21 42-1,21-126 1,63 41-1,-41-42-15,84-21 0,-43 0 16,-41-21-16,168-148 31,-168 126-15</inkml:trace>
  <inkml:trace contextRef="#ctx0" brushRef="#br0" timeOffset="-205596.83">30565 14034 0,'21'-64'16,"-64"170"-1,65-148-15,-44 20 16,-41 107-16,-43 106 31,85-128-31,0 43 16,21-64-16,0 1 16,0-22-16,0 0 0,0 64 15,21-85 16,-21-22-31</inkml:trace>
  <inkml:trace contextRef="#ctx0" brushRef="#br0" timeOffset="-204216.93">30247 14415 0,'0'0'0,"21"0"31,22-22-15,-22 22-16,21 0 0,22 0 15,41-21 1,-62 21-16,-1-21 0,85 0 16,-85 21-16,22 0 15,-43-21-15,-21 42 32,-21 0-32,0 0 0,0 0 15,-22 43-15,22-22 16,21-21-16,0 22 15,0-22-15,21-21 32,0 0-32,1-21 15,-1 0-15,0-1 0,0 1 16,0 0-16,43-42 16,-22 20-1,-42 22-15,21 21 16,-21 21-1,0 0-15,-21 1 16,21-1-16,0 0 0,0 21 16,0-21-16,0 22 15,21-22 1,22-21 0,-22 0-16,0 0 0,0 0 0,64-42 31,-22-43-31,22 0 15,-64 64-15,-21-21 16,42-1 0,-42 22-16,0 42 31,0 1-31,-21-1 0,21 0 16,0 42-1,0-41-15,0 20 0,0-21 0,0 0 16,21 0-16,22-21 15,41 22 1,22-22 0,-85-22-16,1 1 0,-1 0 15,0 0-15,0 0 0,43-149 32,-64 149-17,-22 21 1,-41 21-1,42 1-15,-22 62 16,22-41 0,21 41-1,43-20 1,20-64 0,43 0-1,42-106 1,-84 64-1,20-43 1,-63 64-16,22-22 16,-128 65 15,0 62-15,85-63-16,-21 43 15,21-43-15,0 21 16,0-20-16,43-22 31,-1 0-31,43 0 16,-43-22-16,-21 1 15,85-42 1,21-43 0,-85 64-16,-42 20 15,0 44 1,-42-1-1,0 42 1,20-42-16,-20 1 0,21-1 0,-21 21 16,20-21-1,22-42 17,0 0-17,0 0-15,22 0 0,20-1 16,-21 1-16,21 0 0,-20 0 0,20 0 15,64-43-15,42 22 16,-106 42 0,1 0-16,-22 0 0,0 0 0,0 21 15,-21 43 1,-21-1-16,0-21 16,0-20-16,-22 41 0,1-21 15,-64 43 1,64-64-16,21 0 15,-85 1-15</inkml:trace>
  <inkml:trace contextRef="#ctx0" brushRef="#br0" timeOffset="-203624.27">21230 15621 0,'0'0'0,"-21"0"0,21-63 15,0 41-15,0-41 32,0 84-17,0 0-15,0 43 16,0-22-16,0 106 15,-42-42 1,42-21 0,-22-22-16,22-20 0,-21-22 0,21 85 15,0-64 1,-21-42 0,0 0-16,-21-21 15</inkml:trace>
  <inkml:trace contextRef="#ctx0" brushRef="#br0" timeOffset="-202687.12">20807 16066 0,'-21'-22'16,"-1"22"0,107 43-16,-127-64 0,21-1 15,42 22-15,21 0 16,170-42 0,-106 21-1,84-43-15,-126 43 16,-22 0-16,85-21 15,-106 42-15,-21-21 16,-21 42 0,0-21-16,0 63 15,-22 22 1,43-43-16,-21 43 16,21-64-16,0 0 0,21 0 15,64-21 1,-64 0-16,43-21 15,-43 0-15,42 0 16,-42 0-16,22 0 0,41-85 31,-84 63-31,22 22 16,-22 0-16,0 42 16,0 0-16,0 1 15,0 41 1,0-42-16,0 22 0,0-22 15,0 0-15,21 0 0,0-21 16,0 21-16,0-21 16,0 0-16,1 0 0,-1 0 15,42-42 1,-42 21-16,1 0 0,20-64 16,-21 0-1,0 64-15,-21-42 16,0 41-16,0 1 31,0 42-15,0 1-16,21-1 15,-21 0-15,43 0 16,-22-21-16,0 0 16,43 0-16,-22 0 15,-21 0-15,64-21 16,-43 0-1,-21 0-15,0 21 0,-21-22 16,-21 44 15,0-1-31,0 0 0,21 0 16,-21 0-16,21 0 0,-43 106 16,43-63-1,43-1 1,-22-63-16,0 22 0,85-22 31,-43 0-31,43-64 16,-85 43-1,-21-43-15,0 22 0,0 0 16,-105-106 0,-1 105-1,21 43 1,64 0-16,-43 21 15,43 43 1,21-43-16,0 0 0,106 22 16</inkml:trace>
  <inkml:trace contextRef="#ctx0" brushRef="#br0" timeOffset="-202092.46">24151 15833 0,'-21'0'0,"21"-21"31,0-1-31,0 1 16,0 0-16,0 0 15,-21 21 1,0 0-16,-1 0 0,1 0 16,0 0-16,0 0 0,-21 21 0,-43 64 15,0-1 1,64-41-16,21 20 15,0-42-15,0 1 16,0 20 0,21-42-16,85 0 0,-21 0 15,-43-21-15,0 0 16,107-106 0,-86 42-1,-42 43-15,-21 20 16,0 1-16,0 0 0,0 42 31,0 0-31,0 22 0,-21-22 16,21 0-16,0 21 0,0 43 15,0-43 1,21-20-16,85 20 16,-64-42-16,128 0 31,-64-42-31,-22-43 15,-63 43 1</inkml:trace>
  <inkml:trace contextRef="#ctx0" brushRef="#br0" timeOffset="-201856.6">24871 15812 0,'0'-43'0,"42"-84"15,-84 297 1,84-319 0,-84 234-16,21-43 15,-1 43 1,1-21-16,21-22 0,-84 170 15,62-107 1,1 22 0,0-84-16,21-22 0,0 85 15,21-106 17,0 0-32,22-85 15,-22 64-15,-21-21 16,21-1-16</inkml:trace>
  <inkml:trace contextRef="#ctx0" brushRef="#br0" timeOffset="-201620.62">24786 16066 0,'-42'-212'16,"42"170"-16,42 296 15,-84-530-15,42 255 0,21 0 16,21 0-16,-21 21 0,85 0 16,-21 21-1,-64 0-15,21 22 16,-42 62-1,-42-62 1,0-43-16,-43 42 16,43-21-1,21-21-15,-1 0 16,44 0 0,62-21-1,-41 21-15,-22-21 0,21 0 16</inkml:trace>
  <inkml:trace contextRef="#ctx0" brushRef="#br0" timeOffset="-201363.29">25421 15685 0,'0'-22'15,"0"44"-15,0-22 32,0 42-32,0-21 15,-21 21-15,0-20 0,0 20 16,21 21-16,0 22 15,-22-21-15,22-22 0,-21 64 16,21-43-16,0-20 0,0 84 16,0-106-16,0 63 15,21-41 1,43-43 0,-43-85-1,-21 43 1</inkml:trace>
  <inkml:trace contextRef="#ctx0" brushRef="#br0" timeOffset="-200858.85">25379 16066 0,'-21'-127'16,"-1"42"-16,86 424 0,-128-826 15,107 847-15,-43-763 16,84 382 0,43 21-1,-84 21-15,-1 1 16,-42 20-1,-21 21 1,-64-41 0,1 20-1,41-42-15,22 21 0,-64 21 16,85-20 0,0-1-16,22-21 15,-1 0-15,0 0 0,106 0 16,-85 0-1,106-21-15,22-43 16,-107 22-16,107-106 31,-107 21-31,-42 84 16,0-20-16,1 20 16,-22 22-16,0 0 15,-64 63 1,43 22-16,21-22 15,-21 1-15,21 126 16,0-106 0,21 22-1,-21-43-15,21-42 0,43 43 16,-22-43 0,-21-21-16,21-1 0,1-20 15,-22 21-15,0-21 0,43-22 16</inkml:trace>
  <inkml:trace contextRef="#ctx0" brushRef="#br0" timeOffset="-200437.09">26797 15071 0,'0'-21'16,"0"42"-16,0-64 0,0 65 31,0 62-15,-42 86 15,20-86-31,1-20 31,0-64-15,21-21 0,0-22-1,0-41 1,64-43-1,20 0-15,128 21 32,-43 106-32,-42 0 15,-106 21-15,1 0 16,-1 106 0,-64 21-1,-41-42 1,63-85-16,-22 22 15,22-22-15,0 0 0</inkml:trace>
  <inkml:trace contextRef="#ctx0" brushRef="#br0" timeOffset="-200247.19">27517 15727 0,'0'0'0,"0"21"0,0 0 15,-22-21-15,1 0 16,0 0 0,0 0-1,0 0-15,0 0 0,-1 0 16</inkml:trace>
  <inkml:trace contextRef="#ctx0" brushRef="#br0" timeOffset="-198789.06">910 17780 0,'-21'0'0,"0"0"15,0 0-15,-1 0 16,-105-21 0,64 21-1,42 0-15,0 0 16,42 0 0,21 0-1,43 0 1,84-21-16,-105 0 15,-1 21-15,149-22 16,-149 1-16,85 21 16,1 0-1,-107 0-15,0 0 0,1 0 16,-43-21 0,0 0-1,-22 0 1,1 21-16,0-21 0,-42-22 15,41 22 1,-41 0-16,21 0 0,20 0 0,-83-1 31,62 22-15,22 0-16,0 0 0,0 0 0,21 22 31,21-1-31,0 0 16,21-21-16,1 21 15,-22 0-15,21-21 0,-21 0 16,22 0-16,-1 0 0,64 0 16,0 0-1,-85 0-15,0 21 16,-21 1-16,0 41 16,-63 22-1,-22-1 1,43-41-16,-1-1 0,-63 85 31,43-63-31,21-1 16</inkml:trace>
  <inkml:trace contextRef="#ctx0" brushRef="#br0" timeOffset="-195605.22">3027 17166 0,'0'0'0,"-21"0"0,-1 0 0,1 0 16,0 0 0,21 21-16,0 1 0,-21-1 15,21 21 1,0-21-16,0 22 0,0-22 15,0 0-15,42 0 16,1-21 0,41 0-1,-63-21-15,22 21 0,63-64 16,-85 43-16,21-21 16,-21-22-1,-21 43-15,-42 0 16,-22 42-1,43 22 1,0-22-16,21 21 0,-21 233 31,84-84-15,1-1 0,-43-42 15,-42-105-31,0-22 15,-22-21-15,-168-42 32,126 20-32,-21-62 15,43 20 1,63-20 0,42 62-1,22 1 1,-43 0-16,21 21 0,-21 0 15</inkml:trace>
  <inkml:trace contextRef="#ctx0" brushRef="#br0" timeOffset="-195311.53">3704 17463 0,'21'-22'0,"-42"44"0,63-44 0,-20-20 15,-44 63 16,22 0-15,-21 22-16,21-22 0,0 21 16,-21 106-1,21-105-15,-21 20 0,0 64 16,21-106-16,0 43 16,0-1-1,21-63-15,0 0 16,64-21-1,-43 0 1,-42 0-16,0 0 0,0 0 16</inkml:trace>
  <inkml:trace contextRef="#ctx0" brushRef="#br0" timeOffset="-195160.61">3535 17822 0,'0'0'0,"21"0"31,0 0-31,0 0 16,212-84 15,-191 84-31,43-43 0,0 22 16</inkml:trace>
  <inkml:trace contextRef="#ctx0" brushRef="#br0" timeOffset="-194902.76">4699 17611 0,'0'0'16,"21"0"-16,-21 21 31,0 0-31,0 21 16,0 43-1,-21 84 1,0-105-1,0-22 1,42-42 0,0 0-1,0-21-15,0 0 0,0 0 0</inkml:trace>
  <inkml:trace contextRef="#ctx0" brushRef="#br0" timeOffset="-194551.96">5122 17653 0,'64'-63'15,"-64"41"-15,-170 192 0,276-255 0,-42-21 0,-85 106 32,-1 0-32,1 0 15,-42 43-15,42-22 16,-22 21-16,22-21 16,21 0-16,-21 1 0,21-1 15,0 0-15,63-21 16,64 21-1,-63 0 1,42 22 0,-85-43-16,21 42 15,-42 21 1,0-41-16,-21-1 0,-21 0 16,-43 0-1,64-21-15,-21 0 0,-85 0 31,105-21-15,-20-21 0,42-1-16,-21 1 15</inkml:trace>
  <inkml:trace contextRef="#ctx0" brushRef="#br0" timeOffset="-194214.15">4932 17251 0,'-21'21'31,"-1"0"-31,22 0 31,22-21-15,-1 0-1,0-21 1,-21 0-16,0 0 16,0 0-16,-21 21 15,0 0-15,-1 0 0,1 0 0,0 0 16,-21 0 0,42 42-1,0-21 1,21 0-1,0-21-15,21 22 16,1-22-16</inkml:trace>
  <inkml:trace contextRef="#ctx0" brushRef="#br0" timeOffset="-192787.97">6456 17590 0,'0'-22'0,"0"44"0,-21-86 0,21 43 16,0 0-16,0-22 15,0 22-15,0 0 0,0-21 16,-22 63 15,22 0-31,0 21 0,0-20 16,-21 105-1,0 0 1,0-22-16,21-41 16,0-43-16,21-21 31,0-21-15,0-21-16,1 20 0,-1-41 15,42-22 1,1 1-1,-1 41 17,-42 86-32,1 41 15,-22-20 1,0-43-16,63 106 31,-42-106-31,43 0 16,-1-21-1,-42-21-15,1 0 0,62-21 32,22-85-17,-106 42-15,21-42 16,-21 85 0,0 20-16,0-41 15,0 105 1,-21 1-16,21 20 15,-21 85 1,0 64 15,63-170-31,-21-42 16,64 0-16,-22 0 16,149-106 15,-127-42-16,-64 64 1,-21-65-16,-21 22 31,0 127-15,21 64 0,0-1-16,0-20 15,-43 168 1,43-168-16,0 63 15,0-64 1,0 0 15,21-42-31,22-63 16,-22 42 0,0-1-16,-21 1 0,21 0 0,0-64 15,1 43 1,-1 42-1,0 21-15,-21 0 16,0 22 0,21-22-16,0 21 0,0 22 15,1-43-15,-1-21 16,42 21 0,22-21-16,21-21 15,-85 0 1,0 0-16,43-43 15,-22-21 1,-42 1 0,0 63-16,0-1 0,0 1 15,-21 64 1,21 20 0,0 43-1,21 0 16,21-64-15,1-42-16,-22 0 16,-21-21-16,0-64 31</inkml:trace>
  <inkml:trace contextRef="#ctx0" brushRef="#br0" timeOffset="-192475.15">8276 17251 0,'0'0'0,"-21"21"16,21 0-16,-21 22 15,21-1-15,0 0 16,84-21 15,-41-42-15,-22-21-1,0 0-15,-21 20 16,0 1-16,-106 0 31,43 21-15,42 21 0,21 0-1,105 22 1,-20-43-1</inkml:trace>
  <inkml:trace contextRef="#ctx0" brushRef="#br0" timeOffset="-192243.38">8721 17209 0,'0'-22'0,"0"44"31,0-1-15,-43 148-1,1-84 1,42 21-16,0 21 16,0-106-16,0 21 15,0-21-15,0 22 16,21-22-16,21-21 16,-20 0-16,-1 0 15,42-64 1</inkml:trace>
  <inkml:trace contextRef="#ctx0" brushRef="#br0" timeOffset="-191894.07">8869 17632 0,'0'0'0,"21"0"47,21 0-47,22 0 15,-43 0-15,0-21 16,21 0-16,-20-1 0,-1 22 0,63-63 31,-62 21-31,-22-1 16,0 22-1,-85 21 1,0 42-16,22 64 16,63-85-1,-43 106 1,43-21-1,22-63-15,-1-22 16,0-21-16,21 0 0,64 0 16,-42 0-1,41-64 1,-83 43-16,-1 0 0,-21 0 16,0-43-16</inkml:trace>
  <inkml:trace contextRef="#ctx0" brushRef="#br0" timeOffset="-191707.02">8763 17336 0,'0'0'0,"-21"0"0,0 0 0,21-22 15,21 22 1,106-21 0,0 21-1,-21-21 1,-22 0-16,-41 21 0,-22 0 15,21-21-15,-21 0 0,22 21 16</inkml:trace>
  <inkml:trace contextRef="#ctx0" brushRef="#br0" timeOffset="-191315.45">9864 17420 0,'0'-21'0,"0"42"0,0-63 15,-22 21-15,22 0 0,-21-22 16,21 64 0,0 1-1,0-1-15,0 21 16,0 0-16,0 85 16,0-84-16,0-1 0,0 0 15,0 22-15,0-22 16,0-21-16,0 1 0,21-22 15,1 0 1,-22-22-16,0 1 16,0 0-16</inkml:trace>
  <inkml:trace contextRef="#ctx0" brushRef="#br0" timeOffset="-190860.71">9737 17357 0,'0'0'0,"0"-21"0,0-22 0,0 1 16,21 0-16,0 20 15,0 22-15,0-21 0,127 0 16,-63 21 0,42 64-1,-85-43-15,-20 0 0,-1 21 0,-21 22 16,-43-1 0,22-42-16,-21 1 0,0-1 15,-1 0-15,-20 0 0,-64 0 16,106-21-1,42-42 1,0 21 0,127 0-1,-63 21-15,63 21 16,-106 0-16,1 0 16,62 64-1,-105-64-15,0 85 16,-42-43-1,0-42-15,-191 64 16,42-64 0,22-21-1,127 0-15,21-21 0,-22-42 16,43 41 0,0 1-16,85-63 15,-64 62-15,43 1 0</inkml:trace>
  <inkml:trace contextRef="#ctx0" brushRef="#br0" timeOffset="-190276.59">10710 17441 0,'0'0'15,"21"0"-15,-21 64 16,-42-1 0,-21 86 15,41-44-16,22-62 1,22-43 0,-1 0-16,-21-21 15,0-1 1,42-126 0,-21 64-1,0 41-15,22-20 16,-1 42-16,-21-1 0,85 1 15,-64 21 1,64 21-16,-85 43 16,-21-22-16,22 1 15,-44 105 1,-41-21 0,42-85-1,0-42 1,21-21-1,0 0-15,21-22 16,21 1-16,22-43 16,-1-20-1,1 20 1,-22 64 0,-42 63-1,0-21-15,-21 0 0,-43 128 31,64-22-15,0-64 0,43-21-16,147-42 31,-63-63-15,-85 42-16</inkml:trace>
  <inkml:trace contextRef="#ctx0" brushRef="#br0" timeOffset="-189940.78">12171 17357 0,'0'0'0,"-43"0"16,1 0-16,0-21 0,-1 21 0,22 0 15,-21 0-15,0 0 0,20 0 0,1 0 16,0 0-16,21-22 16,42 1-1,1 21-15,-22 0 16,169-21 0,-41 21-1,-86 0-15,1 0 16,-22 0-16,-63 0 31,-43 0-31,-20 0 16</inkml:trace>
  <inkml:trace contextRef="#ctx0" brushRef="#br0" timeOffset="-189759.89">12065 17272 0,'-21'0'16,"42"0"-16,-63 21 15,-1 22-15,43-1 16,0 170 15,0-128-31,0 22 16,0-64-16,0 107 31,0-128-15,43-21-1</inkml:trace>
  <inkml:trace contextRef="#ctx0" brushRef="#br0" timeOffset="-189210.38">12277 17822 0,'42'-21'16,"-84"42"-16,105-42 0,-21 0 15,22 0 1,-1-21 0,-20 20-1,-22 1-15,0 0 0,21-42 16,-42 41-1,0-20-15,-42 0 16,21 42-16,-85 21 16,85-21-1,-64 63-15,64-41 0,0 20 16,-43 21-16,64-41 16,0 83-1,43-62 1,41-22-16,-41-21 0,-1 0 15,22 0-15,84-21 16,0-43 0,-21-20-1,-106 62-15,0-62 16,-42 20 0,0 43-16,0 21 0,-22 0 15,22 0-15,-21 0 16,21 21-16,21 0 0,0 1 0,0 83 31,42-41-15,22 21-1,-64-43-15,0-21 16,-43-21 0,22 0-1,0 0-15,-21-42 16,42-43-16,0 64 15,0-21-15</inkml:trace>
  <inkml:trace contextRef="#ctx0" brushRef="#br0" timeOffset="-188398.91">13208 17272 0,'42'-42'16,"-169"148"-16,212-170 0,0 1 16,-85 84-1,0 0-15,-64 169 16,43-105-1,0 63 1,21-105-16,0-22 16,0 42-1,0-42-15,0 22 0,21-43 32,0-21-32,64-22 15,21-63 1,-64 85-1,-21-21 1,-21 63 0,0 0-16,0 22 15,0-22 1,21 0 0,0-21-16,1 0 0,20 0 15,21-42 1,-20 20-1,-43 1-15,21 0 0,0-21 16,-21 21-16,0-1 16,0 44 15,0-1-31,0 21 16,0-21-16,0 0 15,106 43 1,-21-64-1,63 0 1,-85-21 0,22-127-1,-85 42 1,-21 0 0,-22 64-1,22 20-15,0 22 0,-85 22 31,106 20-31,0 106 16,43 64 15,-1-64-15,-21-63-16,-21 105 31,0-148-31,-21 64 16,-85 42-1,64-126-15,-64-1 16,85-21 0,21-43-1,0 22-15,0-21 0,21-85 16,0 85-16</inkml:trace>
  <inkml:trace contextRef="#ctx0" brushRef="#br0" timeOffset="-188209.02">13970 17018 0,'0'0'0,"-21"0"0,0 0 16,-1 0 62</inkml:trace>
  <inkml:trace contextRef="#ctx0" brushRef="#br0" timeOffset="-188015.13">13017 17272 0,'0'21'0,"0"-42"0,0 63 15,22-42-15,-1 22 0,0-22 16,64 0-16,42 0 16,-64 0-16,-21 0 15,22 0-15,-22 0 0,22 0 16,147-64 0,-168 64-16,-1-21 0</inkml:trace>
  <inkml:trace contextRef="#ctx0" brushRef="#br0" timeOffset="-186526.85">16616 17293 0,'21'0'0,"0"0"0,0 0 15,22-21 1,-22 0-16,21-21 0,-21 42 0,-21-22 15,21-41 1,-21-1 0,0 43-16,-63 0 15,42 21-15,-106 85 16,84-43-16,-20 43 16,-1 21-1,43-43-15,0 1 0,0-22 16,21 21-16,0 1 0,0-22 0,42 106 15,64-84 1,21-22 0,-85-42-16,1 0 15,84-21 1,-127-42 0,0 20-16,0-20 15,-106-149 16,85 191-31,0 21 0,-1-21 16,22 63 0,0-21-16,0 106 15,0-42 1,0-43-16,22 128 16,-22 126-1,0-190 1,0 42-1,0-127-15,-22 64 32,22-128-17,0 22 1,0 0-16,22-64 0</inkml:trace>
  <inkml:trace contextRef="#ctx0" brushRef="#br0" timeOffset="-186171.55">16976 17759 0,'0'-21'0,"0"42"0,0-85 0,21 43 16,0 0-16,-21 0 15,21 0-15,21-22 16,-20 22-16,-1 0 0,127-21 16,-85 42-1,-41 0-15,83 63 16,-83-42-16,-1 128 15,-21-86 1,-85 22 0,64-85-16,0 21 0,-43-21 31,64-21-31,0 0 16,0-1-16,0-20 0,64-85 31,-22 42-16,-21 64-15,0-21 0,43 0 0,-43 20 16,21 22-16,43-21 16,0 21-1,-43 0-15</inkml:trace>
  <inkml:trace contextRef="#ctx0" brushRef="#br0" timeOffset="-185400.47">17843 17695 0,'0'0'0,"0"22"0,0-1 0,0 0 15,0 0-15,0 0 16,22-21-16,20 0 16,-21 0-1,0-21-15,43-21 16,42-106 0,-85 63-1,-21 43 1,0 20-16,-106 1 15,42 64 1,1-1 0,42 0-16,-22 64 15,43-85-15,0 22 0,22 41 16,20-41 0,0-22-16,-21-21 0,22 21 15,-22-21-15,21 0 0,64 0 16,-64-21-16,85-22 15,-105 1 1,20 21-16,-21-21 0,0 20 0,22-83 31,-43 20-15,-22 85 0,1 21-16,0 0 15,0 0-15,21 64 16,0-21-1,42-22 1,-21-42-16,43 21 16,-22-21-16,-21 0 0,106 0 15,-42-63 1,-21 20 0,-43 22-16,0-21 0,0-64 15,-21 21 1,0 64-1,0 42 1,0 0-16,-21 22 16,0 41-16,0 65 15,-1-86-15,22-21 16,-21 128 0,21 20-16,0-126 15,-21-1-15,0 1 0,21-22 16,-64 106-1,1-84 1,42-43-16,-43 0 16,43-21-16,-21 0 0,-43-42 15,43-43 1,42-21 0,21 64-16</inkml:trace>
  <inkml:trace contextRef="#ctx0" brushRef="#br0" timeOffset="-185039.67">19664 17251 0,'0'-21'0,"0"42"0,0-63 0,0 20 15,-21 1-15,21 0 0,-22 21 16,1 21 0,21 0-16,-21 22 15,0-22-15,21 21 0,-21 64 16,0 63 0,-22-20-1,43-107-15,0 0 0,0 22 16,0-43-16,0 21 15,0-63 17,21 21-32,-21-21 0,22-43 15,-22 22-15</inkml:trace>
  <inkml:trace contextRef="#ctx0" brushRef="#br0" timeOffset="-184578.92">19558 17420 0,'21'-42'15,"21"-64"1,-105 254-16,211-381 15,-21 191 1,-21 42 0,-85 21-16,43 22 15,-64-1-15,-22 64 16,1-85-16,-21 0 16,-127 85-1,105-106-15,-63 21 16,85-21-16,21 0 15,21-21 1,42 0-16,21 0 16,-20 21-16,-1-22 15,170 22 1,-85 22 0,-21 62-1,-64-20-15,-21-43 0,-21 0 16,-21 106-1,-43-85 1,-168 22 0,-171-43-1,213-21 1,105 0 0,64 0-16,0 0 0,0 0 15,84 0 1,-20 0-16,-1 0 15,21-21-15,1 0 0,126 0 16</inkml:trace>
  <inkml:trace contextRef="#ctx0" brushRef="#br0" timeOffset="-183956.28">20574 17547 0,'0'-21'15,"0"42"-15,0-63 0,-21 42 16,0 0-16,-1 21 15,-20 0-15,0 22 16,-1 62 0,43-83-16,-21 62 15,21-63-15,0 1 0,43 41 16,41-63 0,-41 0-16,-22 0 0,0 0 15,0 0-15,-21-63 16,0-1-1,0 43-15,0-64 16,0 43-16,0 0 0,0-1 16,21-41-1,64 20-15,-22 64 16,-41 0-16,20 0 0,21 85 31,-41 21-31,-22-64 16,0 0-16,0 1 0,0-22 15,-22 21-15,-41 43 16,42-64 0,21-42 15,21 0-31,0-1 0,0 1 16,64-63-1,-64 41-15,21 1 0,43-85 16,-85 85-1,0 63 17,-21 0-32,0 0 15,0 21-15,-43 64 0,43 0 16,21-64 0,21 64-1,21-85-15,-20-21 16,41 0-16,-42 0 0,0 0 15,1-21-15,41-21 16</inkml:trace>
  <inkml:trace contextRef="#ctx0" brushRef="#br0" timeOffset="-183596.48">22310 16997 0,'0'0'0,"21"0"16,-21-21-16,-127 84 31,84-42-31,1 22 15,0 20-15,-1-20 0,-84 168 16,43-63 0,-22 64-1,85-148-15,21 41 16,0-62-16,0-1 0,84 43 16,22-43-1,-63-21-15,20-21 0,43 0 16,-43 0-16,43-21 15,-42 0-15,-1 0 0</inkml:trace>
  <inkml:trace contextRef="#ctx0" brushRef="#br0" timeOffset="-183086.78">22987 17484 0,'0'-21'16,"0"42"-16,21-106 0,-63 106 31,21 0-31,-22 43 15,-41 84 1,-22 43 0,63-128-1,43-42 1,22-21 0,-1-21-16,106-64 15,-21-42 16,-22 43-31,-20 41 32,-43 107-17,0 21 1,0-1-16,0-63 16,43 43-1,-22-64 1,1 0-16,20 0 15,22-127 1,-85 63 0,0 22-16,0-43 15,-85-63 1,64 127 0,0 21-16,21 21 31,21-21-31,21 0 0,-21 0 15,22 0-15,-22 0 16,21 0-16</inkml:trace>
  <inkml:trace contextRef="#ctx0" brushRef="#br0" timeOffset="-182476.12">23939 17293 0,'0'-21'16,"0"42"-16,0-63 0,22 21 15,-22 42 1,-22 64-16,1-64 15,21 21-15,-42 64 16,42-64-16,-21 64 16,0-42-1,21-43-15,0 42 16,0-84 15,0 0-31,0 0 16,0-22-16,0-20 0,21-1 15,21-63 1,-21 106-16,0-21 0,-21 21 16,22 0-16,-1-1 0,106-20 31,-64 42-15,-63 21-16,0 22 15,-21 41 1,-42-20-1,-170 63 1,148-106 0,64-21-1,42 0 1,0 0-16,0 0 0,85 0 16,0 0-1,-21 42 1,-64-42-16,21 85 15,-42-64 1,-42 21 0,21-20-16,0-22 0,-22 21 15,-20-21 1,20 0-16,-62 21 0,62-21 16,64-21 15,1 0-31,-1-1 0,21 1 0,-21 0 15,22 0-15</inkml:trace>
  <inkml:trace contextRef="#ctx0" brushRef="#br0" timeOffset="-182011.39">24384 17357 0,'0'-21'31,"21"21"-31,0 0 0,0 0 16,22 0-16,147-43 16,-84 43-1,21-21 1,-106 21-16,0 0 0,-21-21 31,-42 21-15,0 0-16,21 0 15,-1 0-15,-41 0 16,42 21 0,21 0-1,0 0 1,0 1-16,-21-1 0,-1 21 16,-20 43-1,21-43-15,21 0 0,-85 149 16,85-128-1,-21-20-15,21-22 16,-21 0-16,21 0 0,0 0 16,0 1-1,0-44 1,21 1 0,0 0-16,0 0 0</inkml:trace>
  <inkml:trace contextRef="#ctx0" brushRef="#br0" timeOffset="-181629.59">25760 17272 0,'0'0'0,"21"-21"0,-21 0 15,21 21 1,-21 21 0,0 0-16,-63 275 31,41-147-16,1-44 1,21 1 0,0-21 15,0-106-15,0 0-16,0-22 15</inkml:trace>
  <inkml:trace contextRef="#ctx0" brushRef="#br0" timeOffset="-181450.16">25379 17674 0,'-43'0'16,"86"0"-16,-107 0 0,43-21 15,42 0-15,170 0 32,-64 0-32,84-1 15,-126 22-15,-21-21 16,126 0-1,-148 21-15,22-21 16,-1 0-16</inkml:trace>
  <inkml:trace contextRef="#ctx0" brushRef="#br0" timeOffset="-180771.55">26924 17209 0,'0'0'0,"0"21"31,-21 0-31,21 0 0,0 0 16,-21 64-16,-22 42 15,43-85-15,-21 43 16,21-43-16,-21 1 16,0 41-1,21-41-15,0-22 16,0 0-16,21-42 31,0 0-31,0-22 16,-21 22-16,0-21 15,0-1-15,0 1 0,21-148 16,1 63 0,41 21-1,-63 85-15,21-1 0,43 1 16,-22 21-1,-21 0-15,22 0 16,-22 21-16,0 1 0,0-1 16,-21 0-16,0 0 15,0 0-15,0 0 0,-21-21 16,-21 22-16,-22-1 0,22 0 16,-22 0-16,22-21 0,21 0 15,-22 21 1,65-21-1,41 0-15,-21 21 16,1-21-16,-1 22 0,64 20 16,-64-21-1,1 0-15,41 43 16,-63-43-16,-21 0 0,0 21 16,0-20-16,0-1 0,-21 0 0,-21 21 15,-85 1 1,63-22-16,22-21 0,0 0 15,-22 0-15,22 0 0,-22 0 16,64-21 0,106-22-1,-63 22-15,-1 0 16,0 0-16</inkml:trace>
  <inkml:trace contextRef="#ctx0" brushRef="#br0" timeOffset="-180152.07">27538 17293 0,'21'-42'15,"0"-22"1,-127 255-16,170-276 0,-22 1 16,-63 147-1,-21 106 1,20-126-16,1 126 16,21-105-1,0-1 1,21-63-16,1 0 15,-22-21 1,21-21 0,0-64-16,0 0 15,-21 64 1,42-191 0,-42 212-1,22-43 1,20 64-16,-42-21 15,106 21 1,-43 0 0,-42 21-16,1 0 15,-22 0-15,0 1 0,0 41 16,-85 1 0,-21-22-1,85-21-15,-21 0 0,-43 0 16,85 1-16,42-22 31,-21 0-15,64 21-1,-43-21-15,43 42 16,-64-21-16,0 0 0,1 43 31,-22-43-31,-22 0 0,1 0 16,-21 22-16,21-43 15,-22 21-15,-62 21 16,62-42 0,22 21-16,0-21 15,42-21 1,0 0 0</inkml:trace>
  <inkml:trace contextRef="#ctx0" brushRef="#br0" timeOffset="-179518.43">28300 17082 0,'0'21'79,"21"-21"-64,0 0 1,0 0-16,22 0 0,-22 0 15,63 0-15,-41 0 0,20 0 16,-20 0-16,-1 0 0,64 0 16,-64 21-16,43-21 31,-106 0-15,-64-21-1,0 0 1,64 21-1,21 21 17,-21-21-17,0 42 1,-22 22 0,22-43-16,-63 148 15,62-127 1,1 1-16,0 20 0,0 22 15,0-64-15,21 21 0,-21 43 16,21-64 0,0 0-16,21-21 15,63-42 17,-20-21-32</inkml:trace>
  <inkml:trace contextRef="#ctx0" brushRef="#br0" timeOffset="-179020.38">29168 16552 0,'21'0'31,"0"0"-31,42 0 16,-20 0-16,-22 0 0,21 0 0,-21-21 16,43 21-16,-1-21 15,-41 21-15,-1 0 0,21 0 16,-42-21-16,85 21 31,-22 0-15,-20 0-16,-22 21 15,-21 0-15,0 0 16,0 64 0,-43 42-16,43-63 15,-21-1-15,0 128 16,21-128-16,0 85 16,21-63-16,0 0 0,-21-1 15,0 1-15,0 127 16,0-149-16,-21 1 0,-63 20 15,41-41-15,-84 20 16,43-42-16,-1 0 16,0-21-16,1 0 0,-1 0 0,-106 22 31,86-22-31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D1AE-7164-44DE-95F6-98EDB4328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D6BEE-E9B3-41F1-B346-CC2D940FC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57A8-F6CA-458C-93DD-9CD63472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786D-F838-4B07-B80F-A10FAAF7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45590-9696-47C3-8369-699E196B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9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87E6-19B2-4E10-A43D-59056E85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BEF78-590C-4FDC-8968-2E3E17559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3B83-710C-4BA5-9567-CD241993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7D07-C2BD-4463-9F72-69A1D6E7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1B4DC-B1E4-4A2F-8800-67C02BB2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0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C14D7-5BAD-4161-8C66-02E1AB321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EE468-7577-447A-8803-73F6D9EFB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C0E1-1331-4F4F-8100-C37FF9A7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5FF86-176C-4435-BCA2-42F1B448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2C75-70C4-426C-A5D4-B0CC9322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2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9A4A-D10F-4CCF-B1ED-0F048D3E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F962-6542-4A8D-89D1-01812419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80AA-4195-49D4-AB36-12F00087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402C-0982-4659-BC4B-8E86792D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CC40-1BC5-439A-B609-929368CE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2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567E-96BB-4F49-9E31-951C4528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63706-82E2-4E08-A2EB-22D8121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C205-16BB-41C0-9196-A5CC6DA9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02EC-E172-44C5-9281-070FF706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20C1-C179-4BE5-A211-7AC71B45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9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D6B0-B257-4C15-A56F-75BECA6E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58D3-B09B-49D3-8687-10B40C345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163D7-95B6-4899-9DEF-E62989F5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9FB16-8F01-41BA-91A1-A5C6153A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B1FF1-E2ED-4D4C-9DA3-7C8378D2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B2B9-8271-48E7-8D7B-EBC1A034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0F2B-E85A-4F21-BC2D-0D7B82EA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EAC36-D8FF-4495-BBEB-0F9B9A708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B9BE-AE6F-4AF0-856B-DEC58AC28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CA75C-E42A-47FD-A83D-995A5E069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7FDAF-292D-4D16-A4AC-AD56D51F2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236F3-C49D-45EB-A4E8-BF31F1A0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ED476-EA55-47DF-B59A-D9A18407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1B3D3-9711-4D6F-AD4A-60D59D78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07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E5BD-281A-4D3B-9483-2A270AFA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8C76E-AD02-4DDE-B839-9A7532C2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8FBD2-E524-46EC-AE0C-21E1F07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93AB4-1ED7-488B-906C-13D1F602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40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E8034-F43A-42B1-BDF8-AF2EEDDF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67CD3-47FC-43B6-B07D-AE02870C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58054-01EE-4ACA-8842-10C65C41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6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0968-866C-4F6F-956E-AB494F9F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DBBA-F8E1-4032-9A6E-DBFE4FF6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1CBC7-D458-43E7-ABBE-89849D38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4A8D7-CA27-495E-A882-4E595F1B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8CB9-F04D-4FF8-8849-F74BFD41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EFE8C-907C-4E61-9603-4C244A7D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7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A7D3-537B-4EC3-9CA8-1E277302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2B00-1677-4B34-AADE-0737FE3C9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0B57F-95EB-4843-AB7B-6D0762F3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23FCF-AFD8-43AD-8A99-21B60FF0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66B67-8559-4AE9-A338-A7BB24BA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A7FF0-0001-47D6-AFCC-DE8B9BCC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8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0CE1F-529A-406F-BF71-A2BC2C2C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782D-8750-4417-BC57-53B9551F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464C-EA95-4C53-9DE7-7D1738ABC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BE63-EFAB-4E00-ACA1-C54B1786041B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3597-7AEF-45CF-BAF3-C545D57F2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11DA-F9F7-4713-9B29-CD350E81B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0A5E7-A239-4103-8129-3FCB70A93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0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1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F2C7A5-D4CF-42F1-856C-97CE0F18A084}"/>
                  </a:ext>
                </a:extLst>
              </p14:cNvPr>
              <p14:cNvContentPartPr/>
              <p14:nvPr/>
            </p14:nvContentPartPr>
            <p14:xfrm>
              <a:off x="99000" y="38160"/>
              <a:ext cx="1175040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F2C7A5-D4CF-42F1-856C-97CE0F18A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8800"/>
                <a:ext cx="1176912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38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9F163F-2E20-4493-906D-C2020A3EF60A}"/>
                  </a:ext>
                </a:extLst>
              </p14:cNvPr>
              <p14:cNvContentPartPr/>
              <p14:nvPr/>
            </p14:nvContentPartPr>
            <p14:xfrm>
              <a:off x="365760" y="137160"/>
              <a:ext cx="8908200" cy="167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9F163F-2E20-4493-906D-C2020A3EF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27800"/>
                <a:ext cx="8926920" cy="16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45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FD5EDF-EF6B-4EC3-9344-91D66E024E8D}"/>
                  </a:ext>
                </a:extLst>
              </p14:cNvPr>
              <p14:cNvContentPartPr/>
              <p14:nvPr/>
            </p14:nvContentPartPr>
            <p14:xfrm>
              <a:off x="38160" y="0"/>
              <a:ext cx="988344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FD5EDF-EF6B-4EC3-9344-91D66E024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990216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65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7C278E-4238-4724-9648-BA8A23DC18F0}"/>
                  </a:ext>
                </a:extLst>
              </p14:cNvPr>
              <p14:cNvContentPartPr/>
              <p14:nvPr/>
            </p14:nvContentPartPr>
            <p14:xfrm>
              <a:off x="0" y="0"/>
              <a:ext cx="118494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7C278E-4238-4724-9648-BA8A23DC18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8681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378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E86E7D-A883-4D36-BDE7-A4C16434D0A5}"/>
                  </a:ext>
                </a:extLst>
              </p14:cNvPr>
              <p14:cNvContentPartPr/>
              <p14:nvPr/>
            </p14:nvContentPartPr>
            <p14:xfrm>
              <a:off x="891360" y="502920"/>
              <a:ext cx="7300440" cy="165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E86E7D-A883-4D36-BDE7-A4C16434D0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493560"/>
                <a:ext cx="7319160" cy="16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13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FABEE0-748D-4DCB-AB97-AD0508663DD4}"/>
                  </a:ext>
                </a:extLst>
              </p14:cNvPr>
              <p14:cNvContentPartPr/>
              <p14:nvPr/>
            </p14:nvContentPartPr>
            <p14:xfrm>
              <a:off x="1066680" y="449640"/>
              <a:ext cx="5273640" cy="260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FABEE0-748D-4DCB-AB97-AD0508663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440280"/>
                <a:ext cx="5292360" cy="26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86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B8274F-01E5-4731-ACF5-6BC48B6C6F9F}"/>
                  </a:ext>
                </a:extLst>
              </p14:cNvPr>
              <p14:cNvContentPartPr/>
              <p14:nvPr/>
            </p14:nvContentPartPr>
            <p14:xfrm>
              <a:off x="655200" y="68760"/>
              <a:ext cx="9281520" cy="486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B8274F-01E5-4731-ACF5-6BC48B6C6F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59400"/>
                <a:ext cx="930024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47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A1902C-1921-4E60-B41C-EA031C3AC877}"/>
                  </a:ext>
                </a:extLst>
              </p14:cNvPr>
              <p14:cNvContentPartPr/>
              <p14:nvPr/>
            </p14:nvContentPartPr>
            <p14:xfrm>
              <a:off x="579240" y="373320"/>
              <a:ext cx="7742160" cy="581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A1902C-1921-4E60-B41C-EA031C3AC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363960"/>
                <a:ext cx="7760880" cy="58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51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5901BE-50A0-467B-9C66-79DEC3C22EEE}"/>
                  </a:ext>
                </a:extLst>
              </p14:cNvPr>
              <p14:cNvContentPartPr/>
              <p14:nvPr/>
            </p14:nvContentPartPr>
            <p14:xfrm>
              <a:off x="289440" y="228600"/>
              <a:ext cx="8794080" cy="505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5901BE-50A0-467B-9C66-79DEC3C22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19240"/>
                <a:ext cx="881280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44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768BD1-A4FB-4FFB-837B-C3B94357A18F}"/>
                  </a:ext>
                </a:extLst>
              </p14:cNvPr>
              <p14:cNvContentPartPr/>
              <p14:nvPr/>
            </p14:nvContentPartPr>
            <p14:xfrm>
              <a:off x="266760" y="228600"/>
              <a:ext cx="9289080" cy="189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768BD1-A4FB-4FFB-837B-C3B94357A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19240"/>
                <a:ext cx="9307800" cy="19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89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E77FE6-33E8-4FC0-BB0F-E38074008EB8}"/>
                  </a:ext>
                </a:extLst>
              </p14:cNvPr>
              <p14:cNvContentPartPr/>
              <p14:nvPr/>
            </p14:nvContentPartPr>
            <p14:xfrm>
              <a:off x="167760" y="60840"/>
              <a:ext cx="896148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E77FE6-33E8-4FC0-BB0F-E38074008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51480"/>
                <a:ext cx="898020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47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7202DB-5E7B-4691-88C8-1ED9456ED513}"/>
                  </a:ext>
                </a:extLst>
              </p14:cNvPr>
              <p14:cNvContentPartPr/>
              <p14:nvPr/>
            </p14:nvContentPartPr>
            <p14:xfrm>
              <a:off x="1020960" y="434520"/>
              <a:ext cx="5639400" cy="307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7202DB-5E7B-4691-88C8-1ED9456ED5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425160"/>
                <a:ext cx="5658120" cy="30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54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C3F06C-9050-4A73-A8A7-4B8F8422AF24}"/>
                  </a:ext>
                </a:extLst>
              </p14:cNvPr>
              <p14:cNvContentPartPr/>
              <p14:nvPr/>
            </p14:nvContentPartPr>
            <p14:xfrm>
              <a:off x="76320" y="15120"/>
              <a:ext cx="12100680" cy="636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C3F06C-9050-4A73-A8A7-4B8F8422AF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5760"/>
                <a:ext cx="12119400" cy="63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D78466-1C56-4F92-9311-904E22BD6EB1}"/>
                  </a:ext>
                </a:extLst>
              </p14:cNvPr>
              <p14:cNvContentPartPr/>
              <p14:nvPr/>
            </p14:nvContentPartPr>
            <p14:xfrm>
              <a:off x="4366080" y="1806120"/>
              <a:ext cx="267120" cy="67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D78466-1C56-4F92-9311-904E22BD6E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6720" y="1796760"/>
                <a:ext cx="285840" cy="6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6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8264B9-8CFA-44F0-BCBC-1858528896B1}"/>
                  </a:ext>
                </a:extLst>
              </p14:cNvPr>
              <p14:cNvContentPartPr/>
              <p14:nvPr/>
            </p14:nvContentPartPr>
            <p14:xfrm>
              <a:off x="563760" y="0"/>
              <a:ext cx="7635600" cy="323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8264B9-8CFA-44F0-BCBC-1858528896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-9360"/>
                <a:ext cx="7654320" cy="32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02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https://reqres.in/api/users/2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DFD6DD-77F9-4E19-A2A1-A94F168C8ED2}"/>
                  </a:ext>
                </a:extLst>
              </p14:cNvPr>
              <p14:cNvContentPartPr/>
              <p14:nvPr/>
            </p14:nvContentPartPr>
            <p14:xfrm>
              <a:off x="0" y="53280"/>
              <a:ext cx="1161324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DFD6DD-77F9-4E19-A2A1-A94F168C8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1163196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5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E640-A7C8-49C4-B246-C2C94C75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9C9E-5E16-4E31-9834-E6A7F274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1016AB-FE5F-46FF-AD6C-8E5C583E4212}"/>
                  </a:ext>
                </a:extLst>
              </p14:cNvPr>
              <p14:cNvContentPartPr/>
              <p14:nvPr/>
            </p14:nvContentPartPr>
            <p14:xfrm>
              <a:off x="68400" y="0"/>
              <a:ext cx="977688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1016AB-FE5F-46FF-AD6C-8E5C583E42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979560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87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https://reqres.in/api/users/2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2021-07-01T14:02:59Z</dcterms:created>
  <dcterms:modified xsi:type="dcterms:W3CDTF">2021-07-01T15:21:47Z</dcterms:modified>
</cp:coreProperties>
</file>