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1T13:35:13.86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2180 804 0,'0'-21'47,"0"0"16,0 0 31</inkml:trace>
  <inkml:trace contextRef="#ctx0" brushRef="#br0" timeOffset="708.58">2138 804 0,'0'-21'31,"0"0"47,0 0-62,0 0-1,0 0 1,0-1 0,0 1-1,0 42 32,0 1-47,-21-1 16,21 0-16,0 21 0,0-21 15,0 22-15,-22-1 0,22 0 16,0 1-16,0-1 0,-21 22 0,21-22 16,0 0-16,0 1 0,0-1 15,0 0-15,0 1 0,0-1 16,0-21-16,0 21 0,0-20 16,0-1-16,0 21 0,0-21 0,0 0 15,0 1-15,0-1 16,0-42 31,0-1-32,0 1-15,0 0 16,0 0-16,0 0 0</inkml:trace>
  <inkml:trace contextRef="#ctx0" brushRef="#br0" timeOffset="2179.81">2730 1228 0,'0'21'125,"0"0"-94,0 0-16,0 0 1,0-42 47,22 21-48,-22-21-15,21 0 0,-21 0 16,0 0-1,0-1 1,0 44 15,-21-1-31,-1 0 16,22 0-16,0 0 16,0 0-16,0 1 15,22-22 32,-22-22-47,21 1 16,-21 0-1,0 0-15,0 0 16,-21 21 0,-1 0-1,22 21 1,-21 0-1,21 0 1</inkml:trace>
  <inkml:trace contextRef="#ctx0" brushRef="#br0" timeOffset="2773.52">3810 741 0,'0'0'0,"-64"-21"32,43 21-32,0 0 15,21-21 1,21 21 0,0 0-1,1 0-15,20-22 0,0 22 0,1 0 16,-1 0-16,0-21 0,22 0 15,-22 21-15,22 0 0,-1-21 0,-21 21 16,22 0-16,-1 0 0,-20-21 16,20 21-16,-20 0 0,-1 0 0,0 0 15,1 0-15,-22 0 0,0 0 16,0 0-16,0 0 0,-42 0 31,0 0-31,0 0 0,0 0 16,-1 0-16,-20 21 0,21-21 15,0 0-15,-22 0 0,22 21 0,0-21 16</inkml:trace>
  <inkml:trace contextRef="#ctx0" brushRef="#br0" timeOffset="3096.33">4254 677 0,'-21'0'31,"0"0"-31,21 22 16,0-1-16,0 0 15,-21 0-15,21 0 0,0 0 0,-21 22 16,21-1-16,0 0 0,0 1 16,0-1-16,0 0 0,-21 1 0,21 20 15,-22-20-15,22-1 0,-21-21 16,21 21-16,-21 1 0,21-22 0,0 21 15,0-21-15,-21 1 0,21-1 16,0 0-16,-21 0 0,21 0 16,0-42 15,0 0-15,0 0-16,21 0 0,0-1 0</inkml:trace>
  <inkml:trace contextRef="#ctx0" brushRef="#br0" timeOffset="3736.99">4572 995 0,'0'0'0,"0"21"47,-21-21-47,21 21 0,-21 22 0,-1-22 16,1 0-16,21 0 0,-21 21 15,21-20-15,-21-1 0,21 0 0,0 21 16,0-21-16,-21 1 0,21-1 16,0 0-16,21 0 15,0-21-15,0 0 16,0 0-16,22 0 0,-22 0 0,21-21 16,-21 21-16,22-21 0,20-22 15,-20 22-15,-22 0 0,21 0 16,-21-21-16,0 20 0,1-20 15,-1 21-15,-21 0 0,0 0 16,21-22-16,-21 22 0,0 0 0,21 21 16,-21-21-16,0 0 0,0 42 47,-21 0-47,21 0 0,-21 0 15,0 0-15,21 1 0,0 20 16,-22 0-16,22-21 0,-21 22 0,0-1 15,21 0-15,0 1 0,0-1 16,-21 0-16,21 1 0,0-1 0,0 0 16,0 1-16,0-1 15,0 22-15,0-43 0,0 21 0,0 0 16,0 1-16,-21-22 0,21 0 16,-21 0-16,21 0 0,-22 1 0,1-1 15,0 0-15,-21-21 0,21 0 0,-1 0 16,-20 0-16,0 0 0,21 0 15,-22 0-15,1-21 0,0 21 0,-1-21 16,22-1-16,0 1 0,0 21 16,0-21-16,-1 0 0,1 0 15,21 0-15,0-1 16,0 1-16,21 21 0,1-21 16,-1 0-16,0 0 15,0 21-15,21-21 0,1-1 0</inkml:trace>
  <inkml:trace contextRef="#ctx0" brushRef="#br0" timeOffset="4096.79">5313 953 0,'0'0'0,"0"-22"0,0 1 15,-21 21 1,-1 0-16,1 0 16,21 21-16,0 22 15,0-22-15,0 21 0,0 1 16,0-1-16,0 0 0,0 22 0,0-1 16,0-20-16,-21 20 0,21 1 15,-21-1-15,21 1 0,-21-1 0,21 1 16,-21-1-16,-1-21 0,22 22 15,-21-22-15,21 1 0,-21-22 0,21 21 16,0-21-16,-21 0 0,21 1 0,0-1 16,0-42 15,0-1-31,0 1 0,0 0 16,21 0-16,-21-21 0,21-1 0</inkml:trace>
  <inkml:trace contextRef="#ctx0" brushRef="#br0" timeOffset="4424.6">5186 1207 0,'0'0'15,"0"-22"-15,-21 1 0,21 0 0,0-21 16,0 21-16,0-1 0,0 1 0,0 0 16,0 0-16,0 0 0,21 0 15,0-1-15,21 22 16,-21 0-16,22-21 0,-22 21 0,21 0 15,1 0-15,-1 0 0,0 21 16,1 1-16,-22-1 0,0 0 0,0 0 16,-21 0-16,0 22 0,0-22 15,0 21-15,-21-21 0,-21 22 0,20-22 16,-20 0-16,0 0 0,21 21 16,-22-20-16,1-22 0,21 21 0,0 0 15,-1-21-15,1 0 0,0 21 16,42-21 15,0 0-15,-21-21-16,22 21 0,20-21 0</inkml:trace>
  <inkml:trace contextRef="#ctx0" brushRef="#br0" timeOffset="4808.45">5821 1185 0,'42'0'16,"-21"-21"-16,0 0 16,1 21-16,-1-21 0,-21 0 0,21 0 15,0-1-15,0 1 0,-21 0 16,0 0-16,21 0 0,-21 0 0,22-1 15,-22 1-15,0 0 16,0 0-16,-22 21 0,1 0 16,0 0-16,0 0 0,0 21 15,0 0-15,-1 0 0,1 1 0,0 20 16,0-21-16,0 21 0,0 1 16,21-22-16,0 21 0,0 1 0,-22-22 15,22 0-15,0 21 0,0-21 16,0 1-16,0-1 15,22 0-15,-1-21 0,0 0 0,0 0 16,0 0-16,0 0 0,1 0 16,-1 0-16,21-21 0,-21 21 0,0-21 15,22-1-15</inkml:trace>
  <inkml:trace contextRef="#ctx0" brushRef="#br0" timeOffset="5208.72">6625 889 0,'-106'-21'31,"85"21"-31,-21 0 0,21 21 0,-22-21 16,22 21-16,0 0 0,0 1 16,0-1-16,-1 0 0,22 21 0,0-21 15,0 1-15,-21-1 0,21 0 16,0 0-16,0 0 0,21 0 15,1-21-15,-1 22 0,0-22 16,0 0-16,0 21 0,22-21 0,-22 0 16,0 0-16,0 21 0,0-21 15,0 0-15,1 0 0,-1 21 16,-21 0-16,0 0 16,-21 1-1,-1-22-15,1 21 16,-21-21-16,21 0 0,0 0 15,-1 21-15,-20-21 0,21 0 0,0 21 16,0-21-16,-1 0 16,1 0-16,21-21 31,0 0-31,0 0 0</inkml:trace>
  <inkml:trace contextRef="#ctx0" brushRef="#br0" timeOffset="5948.31">7641 783 0,'0'-21'16,"-21"0"0,0 21-1,0 0-15,-1 0 0,1 0 16,0 21-16,0 0 0,0 0 15,0 1-15,-1 20 0,1 0 0,0 1 16,21-1-16,-21 0 0,0 1 16,21-1-16,-21-21 0,21 21 0,0-20 15,0 20-15,0-21 0,0 0 16,0 0-16,0 1 0,21-22 16,0 0-16,0 0 15,0 0-15,22 0 0,-22 0 0,21 0 16,0-22-16,-20 1 0,20 0 15,0 0-15,1 0 0,-1 0 0,0-22 16,-21 22-16,1-21 0,20-1 16,-42 22-16,21-21 0,-21 0 0,0-1 15,0 1-15,0 0 0,-21 20 16,0-20-16,-22 21 0,22 0 0,-21 0 16,0 21-16,-1 0 0,1 0 15,0 0-15,20 0 0,-20 0 0,0 0 16,21 0-16,-1 0 15,1 21-15,0 0 0,21 0 0,0 0 16,0 0 0,21-21-16,0 0 0,1 22 0,20-22 15,0 0-15,1 0 0,20 0 16,1-22-16</inkml:trace>
  <inkml:trace contextRef="#ctx0" brushRef="#br0" timeOffset="6432.03">8784 360 0,'0'0'0,"0"-21"16,-63-64-1,41 64-15,-20 0 16,21 21-16,-21 0 0,20 0 0,-20 0 16,21 0-16,-21 21 0,20 0 15,-20 0-15,21 0 0,-21 22 0,20-1 16,1 0-16,-21 22 0,21-22 15,0 22-15,-1-1 0,1 1 0,0 20 16,21-20-16,-21 21 0,21-1 16,-21-20-16,21 20 0,-21-20 0,21-1 15,0 22-15,0-21 0,-22-1 16,22 22-16,0-22 0,-21 1 0,21-1 16,0 1-16,0-1 15,0-20-15,0 20 0,0-21 0,0 1 16,0-1-16,0-21 0,0 22 0,0-22 15,0 0-15,0 0 0,0 0 16,-21-21-16,0 0 16,0 0-16,21-21 0,-21 21 15,-1-21-15,-20 0 0,21-22 16,0 22-16,0-21 0,-22 0 0,22-1 16,0 22-16,0-21 0,0-1 15,-1 1-15,1 21 0,21 0 0,0 0 16,0-1-16,0 1 0,0 0 15,0 0-15,0 0 16,0 0-16,21-1 16,-21 1-16,22 21 0,-1-21 15,0 0-15</inkml:trace>
  <inkml:trace contextRef="#ctx0" brushRef="#br0" timeOffset="7252.62">10223 720 0,'22'0'31,"-1"0"-15,0 0-16,0 0 0,-21-21 16,21-1-16,0 22 0,1-21 15,-1 0-15,0 0 0,-21 0 0,0 0 16,0-1-16,0 1 0,0 0 15,0 0-15,0 0 16,-21 0-16,0 21 0,-22 0 16,22 0-16,-21 0 0,-22 0 0,22 0 15,-22 21-15,22 0 0,-21 0 16,20 0-16,1 0 0,0 1 0,-1-1 16,1 0-16,21 0 0,0 0 15,21 0-15,0 1 0,0 20 0,0-21 16,0 0-16,21 22 0,21-1 15,-21-21-15,22 21 0,-1-20 0,0 20 16,1-21-16,-1 21 0,0-20 16,1-1-16,-1 21 0,0-21 0,1 0 15,-22 1-15,0-1 0,0 0 16,-21 0-16,0 21 0,0-20 16,-21-22-16,0 21 0,-22 0 0,1 0 15,0-21-15,-1 0 0,-20 21 16,21-21-16,-22 0 0,1 0 0,20 0 15,-20-21-15,20 0 0,1 0 16,0 0-16,21-1 0,-22 1 0,22-21 16,0 21-16,21-22 0,-21 22 15,21 0-15,0-21 0,0 21 0,0-1 16,0 1-16,21 21 16,0 0-16,0 0 15,0 0-15,1 0 0,-1 0 0,0 0 16,21 0-16,-21 0 0</inkml:trace>
  <inkml:trace contextRef="#ctx0" brushRef="#br0" timeOffset="7700.37">10689 889 0,'-21'-21'31,"0"21"-31,0 0 0,-1 0 0,1 21 16,0 0-16,0 0 0,0 1 15,0-1-15,21 21 0,-22-21 0,1 22 16,0-22-16,21 21 0,0-21 16,-21 22-16,21-22 0,0 21 0,0-21 15,0 0-15,0 1 0,0-1 16,21 0-16,0-21 0,0 0 15,1 0-15,-1 0 0,0 0 0,21 0 16,-21 0-16,22-21 0,-22 0 16,21-1-16,-21 1 0,22 0 0,-22 0 15,21-21-15,-21 20 0,1-20 16,20 0-16,-42-1 0,0 1 16,0-21-16,0 20 0,0 1 15,-21 21-15,0-22 0,-1 22 0,-20 0 16,0 0-16,21 21 0,-22 0 15,1 0-15,21 0 0,0 0 0,-22 0 16,22 0-16,21 21 16,0 0-1,0 0-15,21 1 16</inkml:trace>
  <inkml:trace contextRef="#ctx0" brushRef="#br0" timeOffset="8327.91">11324 889 0,'42'0'16,"-84"0"-16,127-21 0,-22 0 0,-20 0 0,-22 21 16,21-22-16,0 1 0,-20 0 15,-1-21-15,0 21 0,-21-1 0,0 1 16,0 0-16,0-21 0,0 21 16,0-1-16,-21-20 0,21 21 0,-21 0 15,-1 0-15,1-1 0,0 22 16,0-21-16,0 21 0,0 0 15,-1 0-15,1 0 0,0 0 0,0 21 16,0 1-16,0-1 0,-1 0 16,1 21-16,0-21 0,0 22 0,21-1 15,-21 22-15,0-22 0,21 21 16,-22 1-16,22 21 0,0-22 0,-21 1 16,0 20-16,21-20 0,-21-1 15,21 22-15,0-22 0,0 22 0,-21 0 16,21-1-16,-21 1 0,21-21 15,0 20-15,0 1 0,-22-22 0,22 1 16,-21 21-16,21-22 0,-21 1 0,21-1 16,0 1-16,0-1 0,0-21 15,0 1-15,0-1 0,0-21 16,0 0-16,0 1 0,21-22 16,0 0-16,1-22 0,-1 22 15,0-42-15,0 21 0,0-21 16,22-1-16,-22 1 0,0 0 0,0-1 15,21-20-15,-20 20 0,-1-20 16,-21-1-16,0 1 0,0-1 0,0 1 16,0-1-16,0 22 0,-21-21 0,-1-1 15,-20 22-15,0-1 0,-1 22 16,1-21-16,0 21 0,-22 0 0,22 21 16,0 0-16,20-22 15,-20 22-15,21 0 0,0 0 0,21-21 31,21 21-31,21 0 16,-21 0-16,1-21 0,20 0 0,0 21 16,-21-21-16,22 21 0,-1-21 15,0-1-15,1 1 0,-1 0 0,0 0 16,1-21-16,-1 20 0</inkml:trace>
  <inkml:trace contextRef="#ctx0" brushRef="#br0" timeOffset="8591.76">11938 677 0,'0'0'0,"21"-42"0,-21 21 0,0 0 16,0 0-16,0-1 0,0 1 16,-21 21-16,0 0 15,21 21-15,-21 1 0,21-1 16,-22 0-16,1 21 0,0 1 0,21-1 16,-21 0-16,0 22 0,21-22 15,-21 22-15,21-22 0,-22 21 0,22-20 16,0-1-16,-21 0 0,21 1 15,0-1-15,0-21 0,0 22 0,0-22 16,0 0-16,0 0 0,21-21 31,1 0-15,-1-21 0,-21 0-16</inkml:trace>
  <inkml:trace contextRef="#ctx0" brushRef="#br0" timeOffset="8784.65">11578 1101 0,'0'0'0,"-21"0"0,0 0 31,42 0 0,0-21-31,0 21 0,0 0 0,1-22 16,20 22-16,0-21 0,-21 0 0,22 21 15,-1-21-15,0 21 0,1-21 16,-22 21-16,21-21 0,1 21 0</inkml:trace>
  <inkml:trace contextRef="#ctx0" brushRef="#br0" timeOffset="9352.32">12404 889 0,'-22'0'16,"1"21"-1,0-21-15,21 21 0,-21 1 0,21-1 16,-21 0-16,21 0 16,0 21-16,-21-20 0,21 20 0,0-21 15,-22 0-15,22 22 0,0-22 16,0 0-16,0 21 0,0-21 0,0 1 16,0-1-16,0 0 15,0-42 16,22 21-31,-1-21 0,-21-1 16,21 1-16,0-21 0,0 21 0,0 0 16,-21-22-16,22 22 0,-1 0 15,0 0-15,0 0 0,-21-1 0,21 22 16,0 0-16,-21 22 31,0-1-31,0 0 0,0 0 0,0 0 16,0 22-16,0-22 0,0 0 15,22 0-15,-22 0 0,21 0 0,-21 1 16,21-1-16,0-21 16,0 0-16,0 0 0,1 0 15,-1 0-15,0 0 0,0 0 0,21 0 16,-20-21-16,-1-1 0,0 1 16,0 0-16,0-21 0,0 21 15,-21-22-15,0 1 0,0 0 16,0-1-16,0 22 0,0-21 0,-21-1 15,0 22-15,21-21 0,-21 21 16,21 0-16,-21 21 0,0 0 16,-1 0-1,22 21-15,0 0 0,0 0 0,0 0 16,0 0-16,0 1 0,0-1 16,0 0-16,22 0 0,-1 21 0,0-42 15</inkml:trace>
  <inkml:trace contextRef="#ctx0" brushRef="#br0" timeOffset="9825.04">13547 910 0,'0'-21'0,"0"42"0,0-84 0,0 42 16,0-1-16,-22 1 0,1 0 0,0 21 15,0 0-15,0 0 0,0 0 0,-1 0 16,1 0-16,0 42 0,-21-20 15,21-1-15,-1 21 0,1 0 0,-21 1 16,21-1-16,0 0 0,-1 1 16,1-1-16,0 0 0,21 1 15,0-22-15,0 0 0,0 0 16,0 0-16,0 1 0,0-1 0,21-21 16,0 0-16,1 0 0,-1 0 0,0 0 15,21 0-15,-21 0 0,1 0 16,-1-21-16,21-1 0,-21 1 0,0 0 15,1-21-15,-1 21 0,0-22 16,0 1-16,0 0 0,-21-1 0,0 1 16,0 21-16,21-22 0,-21 22 15,0 0-15,0 0 0,0 42 32,-21 0-32,21 0 0,0 22 15,-21-22-15,21 21 0,0 1 0,0-22 16,0 21-16,0-21 0,0 0 15,0 22-15,0-22 0,21 0 16,-21 0-16,21-21 0,1 0 16,-1 0-16,0 0 0,0 0 0,0 0 15,0 0-15,1 0 0,20 0 0,-21-21 16</inkml:trace>
  <inkml:trace contextRef="#ctx0" brushRef="#br0" timeOffset="10223.82">13822 1016 0,'-21'-21'0,"42"42"0,-42-63 16,-1 21-16,22-1 16,-21 1-16,21 0 0,0 0 15,21 21-15,1-21 16,-1 21-16,0-21 0,0 21 0,21 0 16,1 0-16,-1 0 0,-21 0 15,22 0-15,-1 0 0,0 21 0,-21 0 16,22 0-16,-22 0 0,0 22 0,0-22 15,-21 0-15,0 21 0,0-21 16,0 1-16,0-1 0,0 0 0,-21 0 16,0 0-16,0 0 0,0 1 15,-1-22-15,1 21 0,0-21 16,0 0-16,0 0 16,0 0-16,21-21 15,0-1-15,0 1 16,0-21-16,21 21 0,0 0 15,0-22-15,0 1 0,0 21 0,1-22 16,20 22-16,-21 0 0,0 0 16,0 0-16,22 0 0,-22-1 0,0 22 15,0 0-15,0-21 0,1 21 0,-1 0 16,0 0-16,0 0 0,0 0 16,0 0-16</inkml:trace>
  <inkml:trace contextRef="#ctx0" brushRef="#br0" timeOffset="10624.59">14563 995 0,'0'21'0,"0"-42"0,0 63 15,0-21-15,0 1 16,0-1-16,21-21 16,0 0-1,0 0-15,0 0 0,22 0 0,-22-21 16,21-1-16,0 1 0,1 0 15,-1 0-15,0 0 0,1 0 0,-1-1 16,-21-20-16,22 21 0,-22-21 16,-21 20-16,0-20 0,0 21 15,0 0-15,0 0 0,-21-1 0,-22 1 16,22 21-16,-21 0 0,21 0 16,-22 0-16,1 21 0,21 1 0,-22-1 15,1 21-15,0 0 0,21 1 16,-22-1-16,22 22 0,0-22 0,0 0 15,21 1-15,0-1 0,0-21 0,0 21 16,21-20-16,0-1 0,0 0 16,22-21-16,-22 21 0,21-21 0,0 0 15,1 0-15,-1 0 16,0 0-16,1 0 0,-1-21 0,22 0 16,-22 21-16,0-21 0,22-1 0,-22 1 15,0 0-15,1 0 0,-22-21 16,21 20-16,-21 1 0</inkml:trace>
  <inkml:trace contextRef="#ctx0" brushRef="#br0" timeOffset="12024.8">2011 2794 0,'-21'0'0,"21"21"16,-22-21-16,1 0 16,0 0-1,0 0-15,21-21 16,0 0-1,0 0-15,0 0 16,0-1-16,0 1 0,0 0 16,21 0-16,0 0 15,0 21-15,1-21 0,-1-1 0,0 22 16,0 0-16,0-21 0,22 21 16,-22 0-16,0 0 0,21 0 0,-21 21 15,1 1-15,-1-1 0,-21 0 16,21 21-16,-21-21 0,0 22 15,0-1-15,0-21 0,0 22 0,0-1 16,-21 0-16,0 1 0,-1-1 16,1-21-16,0 21 0,0 1 0,-21-1 15,20 0-15,1-20 0,-21 20 16,21-21-16,0 21 0,-1-20 0,-20-1 16,21 0-16,0-21 15,-22 21-15,22-21 0,-21 0 0,21 0 16,-22 0-16,22 0 0,-21 0 15,21-21-15,0 0 0,-1 0 0,1-1 16,21-20-16,0 21 0,0-21 16,0-1-16,0 1 0,0 0 15,21 20-15,22-20 0,-22 0 0,0 21 16,21-22-16,-20 22 0,20 21 16,0-21-16,-21 21 0,1 0 0,20 0 15,-21 0-15,0 0 0,0 21 16,1 0-16,20 0 0,-21 1 0,-21 20 15,21-21-15,0 0 16,-21 0-16,0 1 0,0 20 0,0-21 16,0 0-16,0 0 0,0 1 15,0-1-15,0 0 0,0 0 16,0 0 0,0-42 46</inkml:trace>
  <inkml:trace contextRef="#ctx0" brushRef="#br0" timeOffset="12396.61">2794 3154 0,'0'0'0,"0"21"15,21-21 1,0 0-16,-21-21 16,21 21-16,1-21 0,-22 0 15,0-1-15,0 1 16,0 0-16,0 0 15,0 0 1,-22 21-16,1 0 16,0 0-16,21 21 15,-21-21-15,21 21 0,0 0 16,0 0-16,0 1 16,21-22 15,0 0-16,-21-22-15</inkml:trace>
  <inkml:trace contextRef="#ctx0" brushRef="#br0" timeOffset="14040.81">4106 2752 0,'0'0'0,"0"-21"15,0-1 1,0 1-16,0 0 16,0 0-16,0 0 0,0 0 15,0-1-15,21 1 0,-21 0 0,0 0 16,22 0-16,-22 0 15,0-1-15,0 44 32,0-1-32,0 0 15,0 21-15,0 1 0,-22-1 0,22 21 16,-21-20-16,21 20 0,-21-20 16,21 20-16,0-21 0,-21 22 0,21-1 15,-21-20-15,0 20 16,21-20-16,-22-1 0,22 0 0,-21 1 15,21-1-15,-21-21 0,21 0 16,0 0-16,0 1 0,0-44 31,0 1-31,0 0 0,21 0 16,0-21-16,-21 20 0,22-20 0,-1 0 16,-21-1-16,21 1 0,0 0 15,-21-1-15,21 1 0,-21 0 0,21-1 16,-21 22-16,0 0 0,22 0 15,-1 21-15,0 0 16,0 21-16,0 0 16,-21 22-16,21-22 0,1 0 15,-1 21-15,-21 1 0,21-22 0,0 21 16,0 0-16,-21-20 0,21 20 16,1-21-16,-1 21 0,-21-20 0,21-1 15,0 0-15,0-21 0,0 0 16,22 0-16,-22 0 0,0 0 0,21 0 15,-20 0-15,20-21 0,-21 0 0,21-1 16,-20 1-16,20-21 0,0 0 16,-21 20-16,22-20 0,-22 0 15,0-1-15,0 1 0,0-21 16,-21 20-16,0 1 0,22-22 0,-22 22 16,0 0-16,0-1 0,0 1 15,0 0-15,0 21 0,0-1 0,0 1 16,0 0-16,-22 42 31,22 0-31,0 22 0,0-1 0,0-21 16,-21 22-16,21-1 0,0 21 15,0-20-15,-21-1 0,21 0 0,0 1 16,0-1-16,0 22 0,0-22 16,0-21-16,0 21 0,0 1 15,0-22-15,21 21 0,0-21 0,22 1 16,-22-22-16,0 21 0,0-21 15,22 0-15,-22 0 0,21 0 0,-21 0 16,22-21-16,-22-1 0,21 1 16,-21 0-16,22 0 0,-22 0 0,0-22 15,21 22-15,-21-21 0,1 21 0,-1-22 16,0 22-16,-21-21 0,0 0 16,0 20-16,0-20 0,0 21 0,0 0 15,0 0-15,0-1 0,-21 22 16,0 0-16,-1 0 15,1 0-15,0 22 16,21-1-16,-21 0 0,0 0 0,21 21 16,0-20-16,-21 20 0,21 0 0,0 1 15,0-22-15,0 21 0,0 0 16,0-20-16,0 20 0,21-21 0,0 0 16,0 0-16,0-21 0,0 22 15,1-22-15,20 0 0,-21 0 0,21 0 16,1 0-16,-22 0 0,21-22 0,1 1 15,-22 0-15,21 0 0,-21-21 16,0 20-16,22-20 0,-22 0 0,0-1 16</inkml:trace>
  <inkml:trace contextRef="#ctx0" brushRef="#br0" timeOffset="14537.53">6265 2307 0,'0'0'0,"0"-21"0,0 0 16,-21 21-1,0 21 1,21 0-16,-21 0 0,21 1 16,-21 20-16,21 0 0,-22 22 0,22-22 15,0 22-15,0-1 0,-21 1 0,21-22 16,-21 21-16,21-20 0,-21 20 16,21-20-16,0-1 0,0 0 0,0-21 15,-21 22-15,21-1 16,0-21-16,0 0 0,0 1 0,0-1 15,0 0-15,0 0 16,0-42 0,0 0-1,0 0-15,0-22 0,0 22 16,0 0-16,0-21 0,21 20 0,0-20 16,0 0-16,0 21 0,1-22 0,-1 22 15,21 0-15,0-21 0,-20 20 16,20 1-16,0 0 0,1 21 0,-1 0 15,0 0-15,1 0 0,-1 0 16,0 21-16,-21-21 0,1 21 16,-1 22-16,0-22 0,-21 0 0,0 0 15,0 22-15,0-22 0,0 0 16,-21 21-16,0-21 0,-1 1 0,-20-1 16,0 0-16,21 0 0,-22 0 15,1 0-15,21 1 0,-22-1 0,1-21 16,21 21-16,-21-21 0,20 0 0,1 0 15,0 0-15,0 0 16,21-21-16</inkml:trace>
  <inkml:trace contextRef="#ctx0" brushRef="#br0" timeOffset="15336.33">8340 2985 0,'42'-106'16,"-42"85"-16,0-1 16,0 1-16,0 0 0,0-21 15,-21 21-15,0-22 0,21 22 0,-22-21 16,1 21-16,-21-1 0,21 1 16,0 0-16,-1 0 0,-20 21 0,21 0 15,-21 0-15,20 21 0,-20 0 16,0 0-16,21 1 0,-22-1 0,22 21 15,-21 0-15,21 1 0,-1-1 0,1 0 16,0 22-16,0-22 0,21 1 16,0-1-16,0 0 0,0 1 0,0-1 15,0 0-15,0-21 0,21 1 16,21 20-16,-20-42 0,-1 21 16,0 0-16,21-21 0,1 0 0,-22 0 15,21 0-15,0-21 0,-20 0 16,20 0-16,0-22 0,1 22 0,-22 0 15,21-21-15,-21 21 0,0-22 16,22 1-16,-43 0 0,21 20 0,-21-20 16,21 0-16,-21 21 0,0-22 0,0 22 15,0 0-15,0 0 0,-21 21 16,0 0 0,21 21-16,0 0 15,-21 0-15,21 22 0,0-22 0,-22 0 16,22 21-16,0-21 0,0 22 15,0-22-15,0 0 0,0 0 16,0 0-16,22 1 0,-1-1 0,-21 0 16,21 0-16,0-21 0,0 0 0,0 0 15,1 0-15,-1 0 0,21-21 16,-21 21-16,22-21 0,-22 0 0,21-1 16</inkml:trace>
  <inkml:trace contextRef="#ctx0" brushRef="#br0" timeOffset="15664.17">8932 2731 0,'0'0'0,"0"-22"0,0 1 0,0 0 0,0 0 0,-21 0 16,0 21-1,0 0 1,0 0-16,-1 21 0,22 0 0,-21 0 16,21 0-16,-21 22 0,21-1 15,-21 0-15,21 1 0,0-1 0,0 0 16,-21 22-16,21-22 0,-21 22 0,21-1 15,0 1-15,0-1 0,-22 1 16,22-1-16,-21 1 0,21-1 0,-21 1 16,21-1-16,0 1 0,-21-1 15,0 1-15,0-22 0,-1 22 16,22-22-16,-21 0 0,21 1 0,-21-22 16,21 0-16,0 0 0,0-42 31,0 0-31,0-22 0,0 22 15,21-21-15,-21 0 0,21-1 0,1-20 16,-22-1-16,21 22 0,0-43 16</inkml:trace>
  <inkml:trace contextRef="#ctx0" brushRef="#br0" timeOffset="15952">8805 2985 0,'0'0'0,"0"-43"0,0 22 15,0-42 1,0 41-16,0 1 0,21 0 0,-21 0 15,22 0-15,-1 21 0,0-21 0,21 21 16,-21 0-16,22 0 0,-22 0 16,0 0-16,21 21 0,-20-21 0,-1 21 15,0 21-15,0-21 0,-21 1 0,0-1 16,0 21-16,0-21 0,0 22 16,-21-22-16,-21 0 0,20 0 0,-20 21 15,21-20-15,-21-1 0,-1 0 16,22-21-16,-21 21 0,21 0 0,-1-21 15,1 21-15,42-21 32,1 0-17,-1 0-15,21-21 0,-21 21 0,0-21 16,22 0-16</inkml:trace>
  <inkml:trace contextRef="#ctx0" brushRef="#br0" timeOffset="16283.82">9504 2773 0,'0'0'0,"0"-21"0,0 0 16,0-1-16,0 1 15,-21 21-15,-1 0 16,1 21 0,21 1-16,-21-1 0,21 21 15,-21-21-15,21 22 0,0-1 0,0 0 16,-21 22-16,21-22 0,-21 22 15,21-1-15,-22 22 0,22-22 0,0 22 16,-21-22-16,0 1 0,0 21 0,21-22 16,-21 1-16,21-1 0,-21 1 15,-1-1-15,22-21 0,0 22 0,-21-22 16,0 1-16,21-1 0,0-21 0,0 0 16,-21 0-16,21 1 0,0-44 31,0 1-31,0 0 0,0-21 15,21-1-15,0 1 0,-21 0 0,21-22 16,1 1-16,-1-1 0</inkml:trace>
  <inkml:trace contextRef="#ctx0" brushRef="#br0" timeOffset="16616.62">9419 2985 0,'0'0'0,"0"-22"0,0-20 15,0 21-15,0 0 0,0 0 0,0-1 16,0 1-16,21 0 0,-21 0 15,21 0-15,-21 0 0,22 21 16,20-22-16,-21 1 0,0 21 0,22 0 16,-1 0-16,-21 0 0,21 0 15,1 0-15,-1 21 0,0 1 0,-20-1 16,20 21-16,-21-21 0,0 22 0,0-1 16,-21 0-16,0 1 0,0-22 15,-21 21-15,-21 0 0,0 1 0,-1-22 16,1 21-16,0-21 0,-1 1 15,1-1-15,0 0 0,-1-21 0,22 21 16,-21-21-16,21 0 0,-1 0 0,1 0 16,0 0-16,0 0 0,21-21 15,0 0 1,21 0 0,0-1-1,0 22-15,1-21 0,-1 21 0,0-21 16</inkml:trace>
  <inkml:trace contextRef="#ctx0" brushRef="#br0" timeOffset="17148.32">10372 2434 0,'0'0'0,"0"-21"0,0 0 0,0 0 15,0 0-15,0-1 0,0 1 0,0 0 16,-22 21-16,22-21 0,-21 21 16,21 21-1,0 0-15,-21 0 0,21 22 0,-21-1 16,0 0-16,0 1 0,21 20 16,-22 1-16,1-1 0,0-20 0,21 20 15,-21 1-15,21-22 0,-21 0 0,21 1 16,0-1-16,0 0 0,0 1 15,0-22-15,0 21 0,0-21 16,21 0-16,0-21 0,0 22 0,0-22 16,1 0-16,-1 0 0,0 0 15,21 0-15,-21-22 0,1 1 0,-1 21 16,21-42-16,-21 21 0,0 0 0,1-22 16,-1 22-16,0-21 0,0 21 15,0-22-15,-21 22 0,0 0 0,0 0 16,21 0-16,-21 42 31,0 0-15,0 0-16,0 0 0,0 0 0,0 1 15,-21-1-15,21 0 0,0 0 0,0 0 16,0 0-16,0 1 0,0-1 16,0 0-16,21-21 31,1-21-16,-22 0-15,0-1 0,21 1 16</inkml:trace>
  <inkml:trace contextRef="#ctx0" brushRef="#br0" timeOffset="17321.22">10689 2709 0,'0'0'0,"0"-21"0,0 42 62,21 1-46,0-22-16,1 21 0,-1-21 15,0 21-15,0 0 16</inkml:trace>
  <inkml:trace contextRef="#ctx0" brushRef="#br0" timeOffset="17628.05">11388 2815 0,'0'0'0,"0"-21"0,0 0 15,0 0-15,0 0 0,0-1 16,0 1-16,0 0 0,0 0 16,-22 21-1,1 0-15,0 0 0,21 21 16,-21 0-16,0 0 0,0 1 15,-1 20-15,22-21 0,-21 21 0,0-20 16,0 20-16,21-21 0,0 21 0,0-20 16,0-1-16,0 21 15,0-21-15,0 0 0,0 1 0,21-22 16,0 21-16,22 0 0,-22-21 0,0 0 16,21 0-16,-21 0 0,22 0 15,-1 0-15,-21 0 0,22 0 0,-22-21 16,21 0-16,-21-1 0,22 1 0</inkml:trace>
  <inkml:trace contextRef="#ctx0" brushRef="#br0" timeOffset="19353.16">12023 2794 0,'0'0'0,"0"-21"0,0 0 16,0 0-16,0-1 0,0 1 16,-22 21-16,1 0 0,21-21 15,-21 21-15,0 0 0,0 0 16,0 0-16,-1 0 0,1 0 0,0 21 15,0 0-15,0 1 0,0-22 0,-1 42 16,1-21-16,0 0 0,21 0 16,-21 22-16,21-22 0,0 0 0,-21 0 15,21 22-15,0-22 0,0 0 0,0 0 16,21 0-16,0 0 16,0-21-16,0 0 0,1 0 15,-1 0-15,0 0 0,0 0 16,0 0-16,0-21 0,1 21 0,-1-21 15,0 0-15,0 0 0,0-22 16,-21 22-16,21-21 0,1 21 0,-22-22 16,21 1-16,-21 21 0,0-21 15,0 20-15,0 1 0,21 0 0,-21 0 16,0 42 15,0 0-31,0 0 0,0 22 16,-21-22-16,21 0 0,0 21 15,0-20-15,0 20 0,0-21 0,0 0 16,0 0-16,0 1 0,0-1 0,0 0 16,0 0-16,21 0 0,0-21 15,0 0-15,0 0 0,1 0 16,-1 0-16,0 0 0,0 0 0,0 0 16,0-21-16,1 21 0,-1-21 15,0 0-15,0-22 0,0 22 0,0-21 16,22 0-16,-43-22 0,21 22 0,0-22 15,0 1-15,0-22 0,1 22 16,-22-1-16,0 1 0,0 20 0,21-20 16,-21 20-16,0 22 0,0-21 15,0 21-15,0 0 0,-21 21 16,-1 0-16,22 21 16,-21 0-16,0 0 0,21 21 15,-21 1-15,21-1 0,-21 0 16,0 22-16,21-1 0,0-20 15,0 20-15,-22 1 0,22-22 0,0 22 16,0-22-16,0 0 0,0 1 0,0-1 16,0-21-16,0 21 0,22-20 15,-22-1-15,21 0 0,0 0 0,0-21 16,0 21-16,0-21 0,1 0 0,-1 0 16,0 0-16,0 0 0,21 0 15,-20-21-15,-1 0 0,21 0 0,-21 0 16,0-1-16,1 1 0,-1-21 0,0 0 15,0 20-15,0-20 0,0 21 16,-21 0-16,22-22 0,-22 22 16,0 0-16,0 42 31,0 0-31,0 1 0,0-1 16,0 0-16,0 0 0,0 0 0,0 22 15,0-22-15,0 0 0,0 0 16,0 0-16,0 0 0,0 1 0,0-1 15,0 0-15,21-21 0,0 21 0,0-21 16,0 0-16,0 0 16,1 0-16,20 0 0,-21 0 0,0-21 15,22 0-15,-22 21 0,0-21 0,21-22 16,-21 22-16,1 0 16,-1-21-16,0 20 0,0-20 0,-21 21 15,21 0-15,-21 0 0,21-1 0,-21 1 16,0 42 15,0 1-31,0-1 16,0 0-16,0 0 0,0 0 0,0 22 15,0-22-15,0 0 0,0 0 0,0 0 16,0 0-16,0 1 16,22-22-16,-1 21 0,0-21 15,0 0-15,0 0 16,0 0-16,1-21 0,-1-1 15,-21 1-15,21 0 16,-21 0-16,0 0 0,0-22 0,0 22 16,0 0-16,0 0 0,0 0 15,-21 0-15,0-1 0,-1 22 0,1 0 16,0-21-16,0 21 0,0 0 16,0 0-16,42 0 31,0 0-16,0 0-15,21 0 16,-20 0-16,-1 0 0,21 0 0,-21 0 16,0 0-16,22-21 0,-22 21 0,0 0 15,0 0-15,0 0 0,1 0 16,-1 0-16,0 0 0,0 0 0,0 21 16,-21 0-16,21 1 15,1-1-15,-22 0 0,0 0 16,0 0-16,0 22 0,0-22 0,0 0 15,0 0-15,0 0 0,0 0 16,0 1-16,0-1 0,0 0 0,0 0 16,0 0-16,0 0 0,0 1 0,0-1 15,0-42 32,0-1-47,0 1 0,0 0 16,0 0-16,0-21 0,0 20 15,0-20-15,21 0 0,0-1 0,0 1 16,0 0-16,0-1 0,22 1 0,-22 0 16,21 21-16,1-22 0,-1 22 15,0 0-15,22 0 0,-22 0 0,0 21 16,1 0-16,-1 0 0,-21 21 16,0 0-16,22 0 0,-22 0 15,-21 22-15,0-1 0,21 0 0,-21 1 16,0-1-16,0-21 0,0 21 0,0 1 15,-21-1-15,0 0 0,0-20 16,21-1-16,-22 21 0,1-21 0,21 0 16,0 1-16,-21-22 0,21-22 47,0 1-47,0 0 0,0 0 15</inkml:trace>
  <inkml:trace contextRef="#ctx0" brushRef="#br0" timeOffset="19596.02">14139 2096 0,'0'0'15,"-21"0"-15,0 0 0,0 0 0,0 0 0,-1-22 16,1 22-16,0 0 15,21 22 17,0-1-1,-21-21-15</inkml:trace>
  <inkml:trace contextRef="#ctx0" brushRef="#br0" timeOffset="19883.87">12404 2519 0,'0'0'0,"-22"21"16,44-21 15,-1 0-31,0 0 0,0 0 0,0 0 16,0 0-16,1-21 0,-1 21 0,0 0 15,0 0-15,0 0 0,0 0 16,1 0-16,-1 0 16,-21-21-1</inkml:trace>
  <inkml:trace contextRef="#ctx0" brushRef="#br0" timeOffset="49753.16">7006 7387 0</inkml:trace>
  <inkml:trace contextRef="#ctx0" brushRef="#br1" timeOffset="-96306.5">1968 5652 0</inkml:trace>
  <inkml:trace contextRef="#ctx0" brushRef="#br1" timeOffset="-94782.29">6202 3789 0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1T13:54:17.058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1672 868 0,'21'0'0,"-21"-21"16,0 0-16,21 21 15,-21-22-15,0 1 16,0 42 31,0 22-47,0-1 15,0 0-15,0 22 0,22-1 16,-22-20-16,0 20 0,0 1 16,0-1-16,0 1 0,0-1 15,0 1-15,0-1 0,0 1 0,0-1 16,0 1-16,0-22 0,0 22 16,0-22-16,0-21 0,0 21 0,21-20 15,-21 20-15,0-21 16,0 0-16,0-42 47,0 0-47,21 0 0,-21-22 0,21 1 15,-21 21-15,0-43 0,21 22 16</inkml:trace>
  <inkml:trace contextRef="#ctx0" brushRef="#br0" timeOffset="368.36">1863 1016 0,'-43'-21'31,"43"0"-15,21 0 15,1 21-31,-1 0 0,0 0 16,21 0-16,-21 0 0,22 0 15,-1 0-15,-21 0 0,22 0 16,-1 0-16,0 0 0,1 0 0,-22 0 16,21 0-16,-21 0 0,0 21 15,1-21-15,-1 0 0,-21 21 16,0 0-1,0 0 1,-21-21-16,-1 21 0,1-21 16,0 22-16,0-22 15,0 21-15,0 0 0</inkml:trace>
  <inkml:trace contextRef="#ctx0" brushRef="#br0" timeOffset="668.63">1714 1482 0,'0'21'32,"22"0"-17,-1-21-15,0 0 0,0 0 16,0 0-16,0 0 0,22 0 0,-22 0 15,0 0-15,0 0 0,0-21 16,22 21-16,-22 0 0,0 0 16,0-21-16,0 21 0,1 0 0,-1 0 15,0 0 1,0-21 0,0-1-1,0 22-15,1-21 0</inkml:trace>
  <inkml:trace contextRef="#ctx0" brushRef="#br0" timeOffset="1044.41">2625 1080 0,'0'0'0,"-22"0"0,1-22 15,21 1 17,21 21-32,22 0 0,-22 0 0,21-21 15,1 21-15,-1 0 0,0 0 16,22 0-16,-22 0 0,22-21 0,-1 21 15,-21 0-15,1 0 0,20 0 16,-20 0-16,-1 0 0,21 0 0,-20 0 16,-22 0-16,21 0 0,-21 21 15,1-21-15,-1 0 0,-21 21 16,0 0 0,-21-21-16,-1 0 0,1 0 15,0 22-15,0-22 0,0 0 16</inkml:trace>
  <inkml:trace contextRef="#ctx0" brushRef="#br0" timeOffset="1437.26">3175 1080 0,'-21'63'16,"21"-42"-16,-21 0 0,21 1 15,0-1-15,0 21 0,0-21 0,0 0 16,0 22-16,-22-1 0,22-21 16,0 22-16,-21-1 0,21 0 15,0 1-15,0-1 0,0 0 0,0 1 16,0-1-16,0 0 0,0-21 15,0 22-15,0-22 0,0 0 0,0 21 16,0-20-16,0-1 0,0 0 16,0 0-16,0 0 15,-21-21-15,21 21 0,0-42 47,0 0-31,21 0-16,0 0 0,-21-22 0,43 22 15</inkml:trace>
  <inkml:trace contextRef="#ctx0" brushRef="#br0" timeOffset="1908.72">4043 1185 0,'0'0'0,"0"-21"0,0 0 15,0 42 17,0 0-17,-21 1-15,21-1 0,0 0 16,0 21-16,0 1 0,0-1 0,0-21 15,0 21-15,-22 22 16,22-22-16,0 1 0,0 20 0,0-21 16,-21 1-16,21-1 0,-21 0 0,21 1 15,-21-1-15,21 0 0,0 1 16,0-1-16,0-21 0,0 0 0,0 22 16,0-22-16,-21 0 0,21 0 15,0 0-15,0 1 0,0-1 0,-21-21 16,21 21-16,0 0 15,0-42 32,0 0-47,0 0 0,0-1 16,0 1-16,0-21 16,0 21-16,21 0 0,0-22 0,-21 22 15,21 0-15</inkml:trace>
  <inkml:trace contextRef="#ctx0" brushRef="#br0" timeOffset="3972.67">4000 1312 0,'0'0'0,"-21"-63"31,21 42-31,0 0 16,0-1-16,0 1 0,0 0 15,0 0-15,0 0 16,21 21-16,1-21 0,-1-1 16,0 22-16,0-21 0,0 21 15,0-21-15,1 21 0,-1 0 16,21-21-16,-21 21 0,22 0 0,-22 0 15,21 0-15,-21-21 16,22 21-16,-22 0 0,21 0 0,-21 0 16,22 0-16,-22 21 0,0-21 15,0 21-15,0-21 0,-21 21 0,0 0 16,21 1-16,-21-1 0,0 0 16,0 0-16,0 21 0,0-20 15,0-1-15,-21 0 0,21 0 16,-21 0-16,-21-21 0,21 21 0,-22 1 15,22-1-15,-21 0 0,-1 0 16,1 0-16,21-21 0,-21 21 0,20 1 16,-20-22-16,21 21 15,0 0-15,0-21 0,-1 0 0,1 21 16,0-21-16,0 0 16,21 21-16,-21-21 0,0 0 93,-1 0-15,22 21-62,22-21 187,-1 0 953,0 0-1156</inkml:trace>
  <inkml:trace contextRef="#ctx0" brushRef="#br0" timeOffset="8552.43">3133 4233 0,'0'0'0,"21"0"0,21 0 16,-21-21-16,0 21 0,1-21 15,-1 21-15,0-21 0,0 21 16,-21-21 0,0 0 15,-21 21-16,0 0-15,0 0 0,-1 0 16,-20 0-16,21 0 0,-21 0 16,20 0-16,-20 0 0,0 0 15,-1 0-15,-20 0 0,21 21 16,-22-21-16,22 21 0,-1-21 0,-20 0 16,21 21-16,-1-21 0,1 0 15,0 21-15,-1-21 0,1 0 0,21 21 16,-22-21-16,1 22 0,21-22 15,0 21-15,-22-21 0,22 21 0,0-21 16,0 21-16,0 0 0,0-21 16,-1 21-16,1 1 0,0-22 15,0 21-15,0 0 0,0 0 16,21 0-16,-22 0 16,1 1-16,21-1 0,0 0 0,0 0 15,-21 0-15,21 0 0,0 1 16,-21-1-16,21 0 0,0 21 0,0-21 15,0 22-15,-21-1 0,21 0 16,-21 1-16,-1-1 0,22 0 0,0 1 16,-21-1-16,21 0 0,-21 1 15,0-1-15,0 0 0,21 1 16,-21-1-16,-1 22 0,22-22 0,0 0 16,-21 1-16,0 20 15,21-21-15,-21 22 0,21-22 0,-21 1 0,21 20 16,0-21-16,0 1 15,0-1-15,0 22 0,0-22 0,0 0 16,0 1-16,-21-1 0,21 0 16,0 1-16,0-1 0,0 21 0,0-20 15,0-1-15,0 22 0,0-22 16,0 0-16,0 22 0,0-22 0,0 0 16,0 1-16,0 20 0,0-20 15,0 20-15,0-21 0,0 22 0,0-1 16,0 1-16,0-1 0,0 1 15,-22-1-15,22 1 0,0-1 0,0 1 16,-21-1-16,0 1 0,0-1 16,0 1-16,21-1 0,-21 22 15,-1-21-15,1 20 0,21-20 16,-21 20-16,0-20 0,0 21 0,21-22 16,-21 1-16,-1 20 0,22 1 15,0-22-15,-21 22 0,0 0 0,21-22 16,0 22-16,0 0 0,0-22 15,0 1-15,0 20 0,0-20 0,21-1 16,0 1-16,1-1 0,20 1 16,0-1-16,1-20 0,-1 20 0,21-21 15,-20 1-15,20-1 0,1-21 16,-1 22-16,1-22 0,-1 0 0,22 0 16,0 0-16,-22-21 0,22 0 15,-22 0-15,22 0 0,-22-21 16,1 0-16,-1 0 0</inkml:trace>
  <inkml:trace contextRef="#ctx0" brushRef="#br0" timeOffset="10605.97">2752 4149 0,'0'0'0,"0"21"32,0 0-17,21-21 1,0 0-16,0 0 16,0 0-16,0 0 0,1 0 15,20 0-15,0 0 0,1 0 0,-1 0 16,21 0-16,1 0 0,-1 0 15,22 0-15,0 0 0,-1 0 0,1-21 16,21 21-16,-21 0 0,-1-21 16,1 21-16,0 0 0,-1 0 0,22-21 15,0 21-15,0 0 0,21 0 16,-21-22-16,21 22 0,-22 0 16,1-21-16,0 21 0,0 0 0,21 0 15,-21 0-15,0-21 0,-1 21 16,-20 0-16,21 0 0,-21 0 0,-1 0 15,-20 0-15,-1 0 0,1 0 16,-1 0-16,1 0 0,-1 0 0,-20 0 16,20 0-16,-21 0 0,1 0 15,-22 0-15,21 0 0,-21 0 0,1 0 16,-1 0-16,0 0 0,0 0 16,0 0-16,-21 21 0,21-21 15,-21 21-15,0 1 0,22-1 16,-22 0-1,0 0-15,0 0 0,0 0 16,0 22-16,0-22 0,0 0 16,21 21-16,-21-20 0,21 20 0,-21 0 15,0 1-15,0-1 0,0 0 0,21 1 16,-21-1-16,0 21 0,0 1 16,0-1-16,0 1 0,0-1 0,0 1 15,0 21-15,0-22 0,0 1 16,0-1-16,-21 1 0,21 20 0,-21-20 15,21 20-15,0-20 0,0 21 0,-21-22 16,21 1-16,0 20 0,0-20 16,0 20-16,0-20 0,0 21 0,0-22 15,0 22-15,0-1 0,21-20 16,-21 21-16,0-22 0,21 22 16,-21-22-16,21 22 0,-21-22 0,0 22 15,0 0-15,0-1 0,0 1 0,0-21 16,0 20-16,0-20 0,0 20 15,0 1-15,0-21 0,0 20 0,0-20 16,0 20-16,0-20 0,0 21 0,0-22 16,0 1-16,0-1 0,0 1 15,0-1-15,0-21 0,-21 22 16,21-1-16,0-20 0,-21 20 0,21-20 0,-21-1 16,21 0-16,0 22 0,0-22 15,-22 0-15,22-20 0,0 20 16,-21 0-16,21-21 0,0 1 0,0 20 15,0-21-15,0 0 0,0 0 0,-21 1 16,21-1-16,0 0 16,0 0-16,0 0 0,-21-21 15,21 21-15,-21-21 32,0 0-17,21 22-15,-22-22 16,1 0-16,0 0 0,0 0 15,0 21-15,0-21 16,-1 0-16,1 0 0,0 0 16,-21 21-16,21-21 0,-1 0 0,-20 0 15,21 21-15,0-21 0,-22 0 0,22 21 16,-21-21-16,21 0 0,0 0 0,-22 21 16,22-21-16,-21 0 0,21 0 15,-22 22-15,22-22 0,0 0 0,-21 21 16,-1-21-16,22 0 0,-21 21 0,-1 0 15,22-21-15,-21 0 0,0 0 16,-1 21-16,1-21 0,0 0 16,-22 0-16,22 0 0,-1 0 0,1 0 0,0 0 15,-1 0-15,1 0 0,21 0 16,-21 0-16,-1 0 0,1 0 16,0 0-16,20 0 0,-20 0 0,0 0 15,-1 0-15,1 0 0,-21 0 0,20 0 16,1 0-16,-22 21 0,22-21 15,-21 0-15,20 0 0,1 0 0,-22 0 16,22 0-16,0 22 0,-1-22 0,1 0 16,0 0-16,-1 21 0,-20-21 15,21 21-15,-22-21 0,1 21 0,-22-21 16,0 21-16,1 0 0,-1-21 16,0 22-16,1-22 0,-1 21 0,0-21 15,1 21-15,20 0 0,-21-21 16,22 0-16,-1 0 0,1 0 0,21 0 15,-22 0-15,22 0 0,-1 0 0,1 0 16,0 0-16,-1-21 0,1 0 16,0-22-16,21 22 0,-22-21 0</inkml:trace>
  <inkml:trace contextRef="#ctx0" brushRef="#br0" timeOffset="11783.61">2942 5334 0,'21'-21'0,"22"21"32,-43-21-32,21 0 15,0-1-15,-21 1 0,0 0 16,0 0-1,0 0-15,0 0 0,0-1 0,0 1 16,0 0-16,0 0 0,0 0 16,-21 0-16,0-1 0,-1 1 0,1 0 15,-21 21-15,21 0 0,0 0 16,-22 0-16,22 0 0,-21 0 0,-64 64 16,85-22-1,-22-21-15,22 21 0,0-20 0,-21 20 16,21-21-16,-1 21 0,1-20 15,21 20-15,0-21 0,0 0 0,0 0 16,0 1-16,21-22 16,1 0-16,-1 0 0,21 0 15,0 0-15,1 0 0,-1-22 16,0 1-16,1 0 0,-1 0 16,0 0-16,-20 0 0,20-1 0,-21 1 15,21 0-15,-20-21 0,-1 21 16,-21-1-16,0 1 0,0 0 0,21 0 15,-21 0-15,0 42 32,0 0-32,0 0 15,0 0-15,0 22 0,0-22 0,0 21 16,0 1-16,-21-1 0,21 0 16,0 1-16,0-1 0,0 21 15,0-20-15,0 20 0,0-20 0,0 20 16,0-21-16,0 1 0,0-1 15,0 0-15,0 1 0,0-1 0,0-21 16,0 22-16,0-22 0,0 0 16,0 0-16,0 0 0,0 0 0,0 1 15,-21-22-15,21 21 0,-22-21 0,1 0 16,-21 0-16,21 0 0,-22 0 16,22 0-16,-21-21 0,0-1 0,-1 22 15,1-21-15,0-21 0,-1 21 16,1 0-16,21-22 0,-22 22 15,22 0-15,0-21 0,0 20 16,0 1-16,21 0 0,-21 0 0,21 0 16,0 0-16,0-1 0,0 1 15,0 0-15,21 0 0,0 0 16,21 21-16,-21-21 0,1-1 16,20 1-16,-21 0 0,21 0 0,1-21 15,-1 20-15</inkml:trace>
  <inkml:trace contextRef="#ctx0" brushRef="#br0" timeOffset="12572.16">3387 5101 0,'0'0'0,"0"-21"0,-22 21 16,1 0-16,0 0 15,0 0-15,0 0 16,0 21-16,-1 0 0,1 1 0,0-1 15,21 0-15,0 21 0,-21-21 0,21 1 16,-21 20-16,21-21 0,0 0 16,0 22-16,0-22 0,0 0 0,0 0 15,0 0-15,0 0 0,21 1 16,0-22-16,0 0 0,0 21 0,1-21 16,-1 0-16,0 0 15,21 0-15,-21-21 0,1-1 0,-1 22 16,0-21-16,0 0 0,0 0 15,0-21-15,-21 20 0,0 1 0,0-21 16,0 21-16,0-22 0,0 22 0,-21-21 16,0 21-16,0 0 0,0-1 15,0 22-15,-22-21 0,22 21 0,0 0 16,0 0-16,0 0 0,-1 0 16,1 0-16,0 0 0,21 21 15,21-21 1,0 0-16,1 0 15,20 0-15,-21 0 16,21 0-16,1 0 0,-1 0 0,0 0 16,1-21-16,-1 21 0,0 0 15,1 0-15,-22 0 0,21 0 0,-21 0 16,1 0-16,-22 21 0,0 1 16,0-1-16,0 0 0,0 0 15,0 0-15,-22 0 0,22 22 0,-21-22 16,0 0-16,0 0 0,21 0 15,0 1-15,-21-1 0,21 0 16,0 0-16,0 0 0,0 0 16,21-21-1,0 0-15,0 0 0,0 0 0,1 0 16,-1 0-16,21 0 0,-21-21 16,22 21-16,-22-21 0,21 21 0,-21-21 15,0 0-15,22 0 0,-43-1 16,21 1-16,-21 0 0,0 0 0,0 0 15,0 0-15,0-1 0,0 1 16,-21-21-16,21 21 0,-21 0 0,-1 21 16,1-22-16,0 1 0,-21 21 0,21 0 15,-1 0-15,1 0 0,0 0 16,0 0-16,0 21 0,0 1 16,21-1-16,0 0 15,0 0-15,0 0 0,0 0 16,21-21-16,0 0 15,0 0-15,0 0 0,0 0 0</inkml:trace>
  <inkml:trace contextRef="#ctx0" brushRef="#br0" timeOffset="13276.76">4635 5080 0,'0'0'0,"22"-21"16,-1 21-16,-21-21 0,0 0 0,0-1 15,-21 22 1,-22 0-16,22 0 0,0 0 16,-21 22-16,20-22 0,-20 21 15,21 0-15,-21-21 0,20 21 0,1 0 16,-21 0-16,21 1 0,0-1 0,-1 0 16,22 0-16,0 0 0,-21 0 15,21 1-15,0-1 0,0 0 16,21-21-1,1 0-15,-1 0 0,0 0 0,21 0 16,-21 0-16,22 0 16,-22-21-16,21 21 0,-21-21 0,22 21 15,-22-22-15,0 22 0,0-21 0,0 0 16,1 21-16,-22-21 0,21 21 16,-21-21-16,21 21 0,-21 21 46,0 0-46,0 0 16,0 0-16,0 22 0,0-22 16,0 0-16,0 21 0,0 1 0,0-22 15,21 21-15,-21 1 0,21 20 16,0-21-16,1 1 0,-1-1 16,0 22-16,0-22 0,0 0 0,-21 1 15,0 20-15,21-21 0,-21 1 16,0-1-16,0 0 0,0-20 0,0 20 15,0 0-15,0-21 0,-21 22 0,0-22 16,0 21-16,0-21 0,-22 1 16,22-1-16,0 0 0,-21-21 0,21 0 15,-22 0-15,22 0 0,-21 0 0,-1 0 16,1-21-16,0 0 16,-1-1-16,22-20 0,-21 21 0,0-21 0,20-1 15,1 1-15,0-22 0,21 22 16,0 0-16,0-22 0,0 22 15,0 0-15,0-1 0,0 1 0,0 0 16,21 20-16,0-20 0,1 21 16,-1-21-16,0 20 0,0 1 0,0-21 15,22 21-15,-22 0 0,21-1 16,0 1-16,1-21 0,-22 21 0,21 0 16,1-1-16,-1-20 0,0 21 0</inkml:trace>
  <inkml:trace contextRef="#ctx0" brushRef="#br0" timeOffset="13560.53">5080 4784 0,'0'0'0,"0"-21"0,0-22 15,0 22-15,0 0 16,0 0-16,0 0 16,0 42-1,0 0-15,0 0 16,0 21-16,0-20 0,0 20 0,0 0 15,0 22-15,0-22 0,0 0 16,0 22-16,0-22 0,0 1 0,0-1 16,0 0-16,0 1 0,0-1 0,0-21 15,0 0-15,0 0 0,0 1 16,0-1-16,0 0 0,0 0 0,21-21 31,0 0-15,0-21-16,1 0 0,-22 0 15</inkml:trace>
  <inkml:trace contextRef="#ctx0" brushRef="#br0" timeOffset="13984.58">5334 5249 0,'0'0'0,"42"0"31,-21 0-31,1 0 0,-1 0 0,21 0 16,-21 0-16,22 0 0,-22-21 16,21 21-16,-21-21 0,22 0 0,-22 21 15,0-21-15,0 0 0,0-1 0,-21 1 16,0 0-16,0 0 0,0 0 15,0 0-15,0-1 0,0 1 16,-21 21-16,-21 0 0,21 0 16,-1 0-16,-20 0 0,21 21 15,-21 1-15,20-1 0,1 0 0,0 21 16,0-21-16,0 22 0,21-22 16,0 21-16,0-21 0,0 22 0,0-22 15,0 0-15,0 0 0,21 0 16,0 1-16,0-22 0,0 21 0,1-21 15,-1 0-15,21 21 0,-21-21 0,0 0 16,1 0-16,-1 0 0,21 0 16,-21 0-16,0-21 0,1 21 0,-1-21 15</inkml:trace>
  <inkml:trace contextRef="#ctx0" brushRef="#br0" timeOffset="20188.41">3196 6668 0,'21'0'0,"0"0"0,1 0 16,-22-22-1,21 22-15,-21-21 0,0 0 0,0 0 16,0 0-16,0 0 16,0-1-16,0 1 0,0 0 15,-21 21-15,-22-21 0,22 21 16,0-21-16,0 21 0,-22 0 15,22 0-15,-21 0 0,21 0 16,-22 21-16,1 0 0,21 0 16,-21 0-16,-1 1 0,22-1 0,-21 21 15,-1-21-15,22 22 0,0-1 16,0 0-16,0-21 0,0 22 0,21-1 16,0-21-16,0 22 0,0-22 0,0 0 15,0 0-15,0 0 0,21 0 16,0 1-16,0-22 0,0 21 0,0-21 15,22 0-15,-22 0 0,21 0 16,-21 0-16,22 0 0,-1-21 0,-21-1 16,22 22-16,-22-21 0,21 0 15,0 0-15,-20-21 0,-1 20 16,21-20-16,-21 0 0,0-1 0,1 1 16,-1 0-16,0-22 0,0 22 15,-21-22-15,0 22 0,21 0 0,-21-22 16,21 22-16,-21 21 0,0-22 15,0 22-15,0-21 0,0 21 0,0 0 16,0-1-16,0 1 16,0 42-1,0 1-15,0-1 16,0 0-16,0 0 0,0 21 16,-21 1-16,21-1 0,-21 0 15,21 1-15,0-1 0,-21 0 16,21 1-16,-21 20 0,21-20 0,-21-22 15,21 21-15,0 0 0,0-20 0,0 20 16,0-21-16,0 0 0,0 0 16,21 1-16,0-22 0,-21 21 0,21-21 15,0 21-15,0-21 0,1 0 16,-1 0-16,21 0 0,-21 0 0,0 0 16,22-21-16,-22 0 0,21-1 15,-21 1-15,22 0 0,-22 0 0,0 0 16,0 0-16,0-1 0,1-20 15,-22 21-15,21 0 0,-21 0 16,0-1-16,0 1 0,0 0 0,-21 21 16,-1 0-16,-20 0 15,21 0-15,0 0 0,0 0 16,-1 0-16,1 21 0,21 0 16,21 1-1,1-22 1,-1 0-16,0 21 0,0-21 0,0 21 15,0-21-15,1 21 0,-1 0 16,0-21-16,0 21 0,0-21 0,-21 22 16,0-1-16,0 0 15,0 0-15,0 0 0,0 0 16,21 1-16,-21-1 31,22-21-31,-1 0 16,0 0-16,0 0 0,0 0 15,0-21-15,1 21 0,-1-22 16,0 1-16,-21 0 0,21 0 0,0 0 16,0 0-16,-21-1 0,0 1 15,0 0-15,22 0 0,-22 0 0,0 0 16,0-1 0,0 44-1,0-1 1,0 0-16,0 0 15,0 0-15,0 0 0,0 1 16,0-1-16,0 0 0,0 0 0,-22-21 16,22 21-16,0 0 0,0 1 15,0-44 48,0 1-63,0 0 15,0 0-15</inkml:trace>
  <inkml:trace contextRef="#ctx0" brushRef="#br0" timeOffset="20401.3">4127 6519 0,'0'0'0,"-21"0"0,0 0 31,21-21-31,21 42 94</inkml:trace>
  <inkml:trace contextRef="#ctx0" brushRef="#br0" timeOffset="20848.04">4360 6689 0,'-42'0'15,"42"-21"-15,0-1 0,0 1 16,0 0-1,21 21-15,0 0 16,0 0-16,1 0 0,-1 0 16,0 0-16,0 21 0,0-21 15,0 21-15,1 1 0,-1-1 0,0 0 16,0 0-16,-21 0 0,0 0 0,0 1 16,0-1-16,0 0 0,0 0 15,0 0-15,-21-21 16,21 21-16,0 1 0,-21-22 15,21-22 17,0 1-32,0 0 15,21 0-15,0 0 0,-21 0 16,21-1-16,0 1 0,-21 0 0,22 0 16,-1 0-16,-21 0 0,21-1 0,0 1 15,0 0-15,0 0 0,1 0 16,-1 21-16,0-21 0,0 21 0,-21-22 15,21 22-15,0 0 0,1 0 16,-1-21-16,0 21 16</inkml:trace>
  <inkml:trace contextRef="#ctx0" brushRef="#br0" timeOffset="21256.59">4995 6795 0,'0'0'0,"21"21"0,43-21 31,-43 0-31,0-21 0,0 21 16,1-22-16,-1 1 0,0 0 16,0 21-16,0-21 0,0 0 15,1 0-15,-1-1 0,-21 1 0,0 0 16,0 0-16,0 0 0,0 0 0,0-1 15,-21 22 1,-1 0-16,1 0 0,0 0 16,-21 22-16,21-1 0,-1 0 0,1 0 15,0 0-15,-21 22 0,21-22 16,-1 21-16,22-21 0,0 0 0,0 1 16,0 20-16,0-21 0,0 0 15,0 0-15,22 1 16,-1-22-16,0 21 0,0-21 0,0 0 15,0 0-15,1 0 0,-1 0 0,21 0 16,-21 0-16,0 0 0,1 0 16,-1 0-16,0 0 0,0 0 0,0-21 15,-21-1-15,21 22 0,1-21 0,-22 0 16,21 21-16</inkml:trace>
  <inkml:trace contextRef="#ctx0" brushRef="#br0" timeOffset="22856.1">5143 7578 0,'22'-64'16,"-22"43"0,0 0-1,0 0-15,0 0 0,-22 21 16,1-22-16,0 22 16,0-21-16,-21 21 0,20 0 0,-20-21 15,0 21-15,-1 0 0,1 0 0,-21 0 16,-1 0-16,1 0 0,-1 0 15,1 0-15,-1 0 0,1 0 0,-1 0 16,22 0-16,-22 0 0,1 21 16,-1 0-16,22-21 0,-22 22 15,1-1-15,-1 0 0,1 0 0,-1-21 16,1 21-16,-1 0 0,-20 22 16,20-22-16,22 0 0,-22 0 0,1 0 15,21 1-15,-22-1 0,22 21 16,-1-21-16,22 0 0,-21 1 0,0 20 15,20-21-15,-20 21 0,21-20 16,-21 20-16,20 0 0,1 1 0,-21-22 16,21 21-16,0 0 0,-1 1 0,1-1 15,0 0-15,0-20 16,0 20-16,0 0 0,-1 1 0,1-22 0,0 21 16,0-21-16,0 22 15,21-1-15,-21-21 0,21 21 0,-22 1 16,22-22-16,0 21 0,0 1 15,0-22-15,0 21 0,0 0 0,0 1 16,0-22-16,0 21 0,0 1 0,0-22 16,0 21-16,22-21 0,-1 22 15,-21-22-15,21 21 0,0-21 0,0 0 16,0 22-16,1-22 0,-1 0 16,0 0-16,21 0 0,-21 1 15,22-1-15,-1 0 0,0 0 0,1 0 16,-22 0-16,21 1 0,1-22 0,-1 21 15,0 0-15,1 0 0,20-21 16,-21 21-16,22 0 0,-22-21 16,22 22-16,-1-22 0,1 21 0,-1-21 15,1 0-15,20 0 0,-20 21 0,-1-21 16,1 0-16,-1 0 0,1 0 16,21 0-16,-22 0 0,1 0 0,20 0 15,-20 0-15,20 0 0,-20 0 0,21-21 16,-22 21-16,1-21 0,-1 21 0,1-22 15,-22 22-15,21-21 0,-20 0 16,20 21-16,-20-21 0,-1 0 0,0 0 16,22 21-16,-22-22 0,0 1 15,1 0-15,-1 0 0,0 0 16,1 0-16,20-1 0,-20 1 0,-1 0 16,0 0-16,1 0 0,-22 0 0,21-22 15,0 22-15,1 0 0,-22 0 0,21-22 16,-21 22-16,22 0 0,-22-21 15,0 21-15,0-22 0,0 22 0,1-21 16,-1-1-16,-21 22 0,21-21 0,-21 0 16,21 20-16,-21-20 0,0 0 15,0 21-15,0-22 0,0 22 0,0 0 16,0-21-16,0 20 0,0 1 0,0-21 16,0 21-16,0 0 0,0-22 15,0 22-15,0-21 0,0-1 16,0 22-16,0-21 0,0 0 0,0 20 15,0-20-15,0 0 0,0 21 0,0-22 16,0 22-16,-21-21 0,21 21 16,-21-22-16,21 22 0,0 0 0,-21 0 15,-1 0-15,1-1 0,21 1 0,-21 0 16,0-21-16,0 21 0,0-1 16,-1 1-16,22 0 0,-21 0 0,0 0 15,0 0-15,0-1 0,0 1 16,-1 0-16,1 0 0,0 0 15,-21 21-15,21-21 0,-22-1 0,1 22 0,0-21 16,-1 21-16,1 0 16,0-21-16,-1 0 0,-20 21 0,20 0 15,1 0-15,0 0 0,-22 0 0,22 0 16,0 0-16,-1 0 0,1 0 16,0 0-16,-1 0 0,-20 0 0,-1 0 15,1 0-15,-1 0 0,1 0 16,-22 0-16,22 21 0,-1 0 0,1-21 15,-1 21-15,1 1 0,20 20 16,1-21-16,0 21 0,20-20 16,-20 20-16,21-21 0,0 21 0,0 1 15</inkml:trace>
  <inkml:trace contextRef="#ctx0" brushRef="#br0" timeOffset="23307.85">3429 8340 0,'0'0'0,"0"-21"0,-21-1 0,21 1 15,0 0-15,-21 0 0,21 0 16,-22 0-16,1-1 16,21 1-16,0 0 0,-21 21 15,0 0 17,21 21-32,0 0 0,0 1 15,0 20-15,0-21 0,0 21 0,0 1 16,0-1-16,0-21 0,-21 22 15,21-1-15,-21 0 0,21 1 16,-22-22-16,22 21 0,0 0 0,-21-20 16,21 20-16,-21-21 0,21 21 15,0-20-15,0-1 0,0 0 16,0-42 15,0 0-31,0-1 0,0 1 16,0 0-16,0 0 0</inkml:trace>
  <inkml:trace contextRef="#ctx0" brushRef="#br0" timeOffset="23560.7">3238 8234 0,'0'-21'0,"0"42"0,0-63 16,0 20-1,0 1 1,22 0-16,-1 21 15,0-21-15,0 21 0,0 0 0,0-21 16,22 21-16,-22-21 0,21 21 16,-21 0-16,22 0 0,-1-22 0,-21 22 15,0 0-15,22 0 0,-22 0 16,0 0 0,-21 22-16,-21-1 15,21 0-15,-21-21 16,0 21-16,-22 0 0,22-21 0,0 21 15</inkml:trace>
  <inkml:trace contextRef="#ctx0" brushRef="#br0" timeOffset="23772.58">3238 8551 0,'0'0'0,"0"22"15,22-22 1,-1 0-16,0 0 15,0 0-15,0 0 0,0 0 0,1 0 16,-1 0-16,0 0 0,0 0 16,0-22-16,0 1 0,1 21 0,-1 0 15,-21-21 1,21 21-16,0 0 0,-21-21 16,21 21-16</inkml:trace>
  <inkml:trace contextRef="#ctx0" brushRef="#br0" timeOffset="24041.43">3831 8446 0,'0'0'0,"0"21"32,0 0-32,0 0 15,0 0-15,0 0 16,0 1-16,0-1 0,0 0 15,0 0-15,-21 0 0,21 0 0,0 1 16,0-1-16,0 0 0,0 0 16,0 0-16,0 0 0,0 1 15,0-44 32,0 1-47</inkml:trace>
  <inkml:trace contextRef="#ctx0" brushRef="#br0" timeOffset="24456.19">3895 8213 0,'0'0'0,"-22"-21"31,1 21-15,21 21-16,0 0 15,0 0-15,0 0 16,21 0 0,1-21-16,-1 0 15,0 0-15,0 0 0,0 0 0,0 0 16,1-21-16,-1 0 0,0 21 0,-21-21 16,21 0-16,0 0 0,-21-1 15,0 1-15,0 0 0,0 0 16,0 0-16,0 0 0,-21-1 15,0 1-15,0 21 16,0 0-16,-1 0 0,1 0 16,0 0-16,0 0 0,0 21 15,0 1-15,-1-1 0,22 0 16,-21 0-16,21 0 0,0 0 0,0 1 16,0-1-16,0 0 0,0 0 15,0 0-15,21-21 16,1 0-16,-1 0 15,0 0-15,0 0 16,0-21-16</inkml:trace>
  <inkml:trace contextRef="#ctx0" brushRef="#br0" timeOffset="24788.03">4297 7938 0,'0'0'0,"21"0"0,-21-22 15,0 44 1,0-1 0,0 0-16,0 0 0,0 0 0,0 0 15,0 22-15,-21-22 0,21 21 16,-21 1-16,21-22 0,0 21 0,0 0 16,-22 1-16,22-1 0,-21 0 15,0-20-15,21 20 0,-21 0 16,21 1-16,0-22 0,-21 21 0,21-21 15,-21 22-15,21-22 0,-22 0 16,22 0-16,0 0 0,0 0 16,0 1-16,0-44 31,0 1-15,0 0-16,22 0 0,-22 0 0,0 0 15,0-1-15</inkml:trace>
  <inkml:trace contextRef="#ctx0" brushRef="#br0" timeOffset="25207.69">4318 8530 0,'0'21'16,"21"-21"-1,0 0 1,0 0-16,1 0 15,-1 0-15,0 0 16,0-21-16,0 0 0,0 21 0,-21-21 16,22 21-16,-1-21 0,-21 0 0,0-1 15,0 1-15,21 21 16,-21-21-16,0 0 16,-21 21-1,0 0 1,-1 0-16,22 21 0,-21 0 15,0-21-15,0 21 0,0 1 0,21-1 16,-21 0-16,-1 0 0,22 0 16,-21 0-16,21 1 0,0-1 0,0 0 15,-21 0-15,21 0 0,0 0 16,0 1-16,0-1 0,0 0 16,0 0-16,21-21 15,0 0 1,1 0-16,-1 0 0,0 0 15,0-21-15,0 21 0,0-21 0,1 0 16,-1 21-16,0-22 0</inkml:trace>
  <inkml:trace contextRef="#ctx0" brushRef="#br0" timeOffset="25804.35">5122 8340 0,'0'0'0,"21"0"0,-21-21 15,0-1 1,-21 22 0,0 0-16,0 0 0,0 0 15,0 0-15,-1 22 0,1-1 0,0-21 16,0 21-16,0 0 0,0-21 16,-1 21-16,22 0 0,0 1 0,0-1 15,0 0-15,0 0 16,0 0-1,22-21-15,-1 0 16,0 0-16,0 0 0,0 0 16,0 21-16,1-21 15,-1 0-15,0 0 0,-21 22 16,21-22-16,0 0 0,-21 21 16,21-21-1,-21 21-15,0 0 16,0 0-1,0 0 1,-21-21-16,0 22 0,0-22 16,0 0-16,21 21 0,-21-21 0,-1 0 15,1 0-15,0 0 0,-21 0 16,21 0-16,-1 0 0,1 0 0,0 0 16,0 0-16,0 0 0,0 0 15,-1 0-15,22-21 16,-21 21 62,21-22-62,0 1 15</inkml:trace>
  <inkml:trace contextRef="#ctx0" brushRef="#br0" timeOffset="30908.15">4127 3344 0,'0'0'0,"0"22"15,22-22 1,-1 0 0,0-22-16,0 1 15,0 21-15,0-21 0,1 0 0,-1 21 16,0-21-16,0 0 16,0 21-16,-21-22 0,0 1 15,0 0-15,-21 21 16,0 0-16,0 0 0,-22 0 15,22 0-15,-21 0 0,0 21 16,-1 0-16,1 1 0,-22-1 0,22 0 16,0 0-16,-1 21 0,1-20 15,0-1-15,21 0 0,-1 0 0,1 0 16,21 0-16,0 1 16,21-1-16,1-21 0,-1 21 0,21 0 15,-21 0-15,22-21 16,-1 21-16,0 1 0,1-22 0,-1 21 15,0-21-15,1 21 0,-1 0 16,0-21-16,-21 21 0,22 0 0,-22-21 16,0 22-16,-21-1 0,0 0 0,0 0 15,0 0-15,-21 0 0,-21 1 16,20-1-16,-20 0 0,-21 0 0,20 0 16,1 0-16,-22-21 0,1 22 15,21-1-15,-22-21 0,22 0 0,-1 0 16,1 0-16,0 0 0,21 0 15,-22-21-15,22-1 0,0 22 0,0-21 16,21 0-16,0 0 16,0 0-16,0 0 0,0-1 15,21 1 1,0 0-16,0 0 0,22 21 0,-22-21 16,21 0-16,-21-1 0,22 1 15,-1 0-15</inkml:trace>
  <inkml:trace contextRef="#ctx0" brushRef="#br0" timeOffset="31219.97">4572 3154 0,'0'0'0,"0"-21"16,0 0-1,0-1-15,0 44 31,-21-1-31,21 21 0,0 0 16,0 1-16,0-1 0,0 0 16,-21 1-16,21 20 0,0-20 0,0-1 15,0 21-15,-22-20 0,22-1 0,0 0 16,0-20-16,0 20 0,0-21 16,0 0-16,0 22 0,0-22 15,0 0-15,0 0 16,22-21-1,-1 0 1,0-21-16,0 0 16,0 0-16</inkml:trace>
  <inkml:trace contextRef="#ctx0" brushRef="#br0" timeOffset="31628.74">4953 3471 0,'0'0'0,"21"0"0,-21 22 31,0-1-31,0 0 16,0 0-16,0 0 0,-21 0 15,21 1-15,0 20 0,0-21 0,-21 0 16,21 22-16,-21-22 0,21 0 16,0 0-16,0 0 0,0 0 0,0 1 15,0-1-15,21 0 16,0-21-16,0 0 0,0 0 15,0 0-15,22 0 0,-22-21 16,0 21-16,0-21 0,0-1 16,1 22-16,-1-21 0,-21 0 0,0 0 15,0 0-15,0 0 0,0-1 0,0 1 16,0 0-16,0 0 16,0 0-16,0-22 0,-21 22 0,-1 0 15,1 21-15,21-21 0,-21 21 16,0 0-16,0 0 0,0 0 15,-1 0-15,22 21 0,-21-21 16,0 21-16,21 0 16,-21-21-1</inkml:trace>
  <inkml:trace contextRef="#ctx0" brushRef="#br0" timeOffset="31876.6">4530 3471 0,'0'0'0,"-22"0"0,1 0 0,0 0 0,0 0 16,42 0 15,0 0-31,0 0 0,22 0 16,-22-21-16,21 21 0,-21-21 0,22 21 15,-1 0-15,0 0 0,1-21 16,-22 21-16,21 0 0,-21 0 0,1 0 16,-1 0-16,0 0 15</inkml:trace>
  <inkml:trace contextRef="#ctx0" brushRef="#br0" timeOffset="32339.64">5313 3493 0,'21'0'47,"0"0"-32,0 0-15,0 21 16,1 0-16,-1 0 0,-21 0 0,21 0 16,0 1-16,-21-1 0,21 0 15,-21 0-15,0 0 0,0 0 0,0 1 16,0-1-16,0 0 16,0 0-16,0 0 15,0-42 32,0 0-47,0 0 0,0 0 16,0-1-16,21 1 0,-21 0 15,22 0-15,-22 0 0,21 0 16,-21-1-16,21 1 0,0 0 0,-21 0 16,21 21-16,0-21 0,-21 0 0,22 21 15,-1 0-15,0 0 16</inkml:trace>
  <inkml:trace contextRef="#ctx0" brushRef="#br0" timeOffset="32711.81">5736 3662 0,'0'0'0,"0"21"31,21-21-31,0 0 0,1 0 16,-1 0-16,0 0 0,0 0 15,0-21-15,0 21 16,22-21-16,-22 21 0,0-21 16,21-1-16,-20 22 0,-1-21 0,0 0 15,-21 0-15,0 0 16,-21 21 15,0 0-31,-1 0 0,1 0 16,0 21-16,0-21 0,0 21 15,21 0-15,-21 0 0,-1 1 16,22-1-16,0 0 0,-21 0 16,21 0-16,-21 0 0,21 1 15,0-1-15,0 0 16,21-21-1,0 0-15,1 0 0,-1 0 16,0 0-16,0 0 0,0 0 0</inkml:trace>
  <inkml:trace contextRef="#ctx0" brushRef="#br0" timeOffset="33323.46">6540 3471 0,'0'0'16,"0"-21"-16,0 0 31,-21 21-31,0 0 16,0 0-16,0 0 0,0 21 16,-1-21-16,1 21 0,21 1 15,-21-1-15,0 0 0,0 0 0,0 21 16,21-20-16,-22-1 0,1 0 15,21 21-15,0-21 0,0 1 0,-21-1 16,21 0-16,0 0 16,0 0-16,0 0 15,21-21 1,0 0-16,1 0 0,-1-21 16,0 0-16,0 21 0,0-21 15,0 0-15,22 0 0,-22-1 16,0 1-16,0 0 0,0 0 0,1-21 15,20 20-15,-21-20 0,0 0 16,0-1-16,-21 1 0,22 0 0,-1-1 16,0 1-16,-21 0 0,21-1 15,0 1-15,-21 21 0,0-21 0,21 20 16,-21-20-16,22 21 0,-22 0 0,0 0 16,0-1-16,0 44 31,-22 20-16,1-21-15,0 0 0,0 22 16,21-1-16,-21 21 0,0-20 0,21 20 16,0-20-16,-22 20 0,22-21 15,-21 1-15,21-1 0,0 0 0,0 1 16,0-22-16,0 21 0,0-21 16,0 1-16,0-1 0,0 0 0,0 0 15,21-21 1,1 21-16,-1-21 0,0 0 15,0 0-15,0 0 0</inkml:trace>
  <inkml:trace contextRef="#ctx0" brushRef="#br0" timeOffset="33624.29">7747 5101 0,'0'21'15,"-21"-21"-15</inkml:trace>
  <inkml:trace contextRef="#ctx0" brushRef="#br0" timeOffset="34269.6">7154 5398 0,'0'0'0,"-21"21"15,0-21-15,0 21 16,0-21-16,-1 21 16,44-21 15,-1 0-16,21 0-15,-21 0 0,22 0 16,-1-21-16,0 21 0,22-21 0,-1 0 16,22-1-16,0 22 0,20-21 0,1 0 15,0-21-15,0 21 0,21-1 16,0 1-16,21-21 0,0 21 16,22-22-16,-22 1 0,42 0 15,1-1-15,-1 1 0,22 0 0,0-1 16,-1 1-16,1 0 0,-22-1 0,22 22 15,-21-21-15,-1 0 0,1 20 16,-1-20-16,1 21 0,-22-21 0,0 20 16,1-20-16,-1 21 0,0-21 15,1 20-15,-1-20 0,-21 0 0,21 21 16,-20-22-16,-22 1 0,21 21 0,-21-22 16,0 22-16,0 0 0,0 0 15,-21 0-15,-22 0 0,22-1 16,-21 1-16,-22 21 0,1-21 0,-1 21 15,-20-21-15,-1 21 0,0 0 16,-21-21-16,1 21 0,-1-21 0,0 21 16,-21-22-16,0 1 15,0 0-15,0 0 16,0 0 0</inkml:trace>
  <inkml:trace contextRef="#ctx0" brushRef="#br0" timeOffset="34699.79">14139 3662 0,'0'0'16,"0"21"-1,0 0-15,43-21 16,-22 21-16,21-21 0,0 0 16,1 22-16,-1-22 0,0 0 0,22 0 15,-22 0-15,1 0 0,-1 0 0,0 0 16,-21 0-16,22 0 16,-22 0-16,0 0 0,0 0 0,0 0 15,1-22-15,-44 22 31,1 0-31,0 0 16,0 0-16,-21 22 0,20-1 16,-20 21-16,0-21 0,-1 22 0,-20 20 15,-1 1-15,22-1 0,-21 1 0,-1-22 16,1 21-16,-1 1 0,22-22 16,-1 1-16,1-1 0,0-21 0,21 0 15,-1 22-15,1-22 0,0-21 16,0 21-16,0-21 0,0 0 15,-1 0-15,1 0 0,0 0 16</inkml:trace>
  <inkml:trace contextRef="#ctx0" brushRef="#br0" timeOffset="35464.44">10012 3852 0,'21'0'16,"0"0"-16,0-21 0,0 21 15,1-21-15,20 0 0,-21 21 16,21-21-16,-20 0 0,20-1 0,0 1 16,-21 0-16,22 0 0,-22 0 15,0 0-15,-21-1 0,0 1 0,0 0 16,0 0-16,0 0 0,-21 21 16,0 0-16,-22 0 0,1 0 15,0 0-15,-22 21 0,22-21 0,-22 21 16,22 0-16,-21 0 15,20 1-15,1 20 0,21-21 0,0 0 16,-1 0-16,22 1 0,0-1 0,0 0 16,0 0-16,22 0 0,-1 0 15,21-21-15,-21 22 0,22-1 0,-1 0 16,0-21-16,1 21 0,-1 0 16,0 0-16,1 1 0,-1-22 0,0 21 15,-21 0-15,1 0 0,-1 0 0,-21 0 16,0 1-16,0-1 0,0 0 15,-21 0-15,-22 0 0,1-21 0,0 21 16,-22 1-16,1-22 0,-1 21 0,1-21 16,-22 0-16,43 0 15,-22 0-15,1 0 0,20 0 0,1 0 16,21-21-16,-22 21 0,22-22 16,0 1-16,0 21 0,0-21 0,21 0 15,0 0-15,0 0 0,0-1 0,0 1 16,0 0-16,0 0 0,0 0 15,21 0-15,21-1 0,-21-20 0,22 21 16,20 0-16,-20 0 0,20-1 0</inkml:trace>
  <inkml:trace contextRef="#ctx0" brushRef="#br0" timeOffset="35988.61">10562 3302 0,'0'0'0,"0"-21"0,0 0 0,0 0 15,0-1-15,-21 44 32,21-1-32,0 0 15,0 0-15,-21 21 0,21-20 0,0 20 16,0 0-16,0 1 0,0-1 0,0 0 16,0 1-16,0-1 0,0 0 15,0 1-15,0-1 0,0 0 0,0-21 16,0 22-16,0-22 0,0 21 15,0-21-15,0 1 0,0-1 16,0 0-16,0 0 0,-21-21 31,-1-21-15,22 0-16,0 0 0,0-1 0,0 1 16,0 0-16,0 0 0,0 0 15,0 0-15,0-1 0,0 1 0,0 0 16,0 0-16,43 0 0,-22 0 15,0-1-15,0 1 0,0 0 0,22 21 16,-1 0-16,-21-21 0,22 21 0,-1 0 16,-21 0-16,21 0 0,-20 21 15,20 0-15,-21 0 0,0-21 16,0 22-16,-21-1 0,0 21 0,0-21 16,0 0-16,0 1 0,0-1 15,-21 0-15,0 0 0,0 0 0,21 0 16,-21-21-16,21 22 0,-21-22 15,21 21-15,21-42 32,0 21-32,0-22 15,0 1-15</inkml:trace>
  <inkml:trace contextRef="#ctx0" brushRef="#br0" timeOffset="36472.33">11409 3598 0,'0'-21'0,"0"42"0,0-63 0,0 21 16,-21 21-1,-1 0-15,1 0 0,0 0 16,0 21-16,0 0 0,0 0 16,-1 1-16,1-1 0,0 21 15,21-21-15,-21 0 0,0 22 0,0-22 16,21 0-16,0 21 0,0-20 15,0-1-15,0 0 0,0 0 16,0 0-16,0 0 0,21-21 16,0 0-16,0 0 0,0 0 15,0 0-15,1 0 0,20-21 0,-21 0 16,0 21-16,0-21 0,1 0 0,-1 0 16,0-1-16,0 1 0,-21 0 15,0 0-15,21 0 0,-21 0 0,21-22 16,-21 22-16,0 0 0,0 0 0,0 0 15,0-1-15,0 44 32,0-1-17,0 0-15,0 0 0,0 0 16,0 0-16,0 1 0,0-1 0,0 0 16,0 0-16,0 0 15,0 0-15,22 1 0,-1-22 16,0 21-1,0-21-15,0 0 16,0 0-16,1 0 0,-1-21 16,0 21-16</inkml:trace>
  <inkml:trace contextRef="#ctx0" brushRef="#br0" timeOffset="36857.11">11726 3598 0,'0'0'16,"0"-21"-16,-21 0 0,21 0 15,0 0-15,0 0 0,0-1 16,0 1-16,21 21 0,0-21 16,1 0-16,-1 21 0,21 0 0,-21-21 15,22 21-15,-1 0 0,0 0 0,1 21 16,-22-21-16,21 21 0,-21 0 16,0 0-16,1 1 0,-1 20 0,-21-21 15,0 0-15,0 22 0,0-22 16,0 0-16,-21 0 0,-1 0 15,1 0-15,0 1 0,0-1 0,0-21 16,0 21-16,-1-21 16,22-21-1,0 0 1,0-1-16,0 1 0,0 0 16,22 0-16,-1-21 0,0 20 0,0-20 15,-21 0-15,21 21 0,0-22 16,1 22-16,-1-21 0,0 21 0,0-1 15,0 22-15,0-21 0,1 0 0,-1 21 16,0 0-16,0 0 16,0 0-16,0 0 0</inkml:trace>
  <inkml:trace contextRef="#ctx0" brushRef="#br0" timeOffset="37246.47">12615 3429 0,'0'0'0,"64"-106"31,-64 85-31,0 0 0,0 0 15,0 0-15,0-1 16,-21 22 0,-1 0-16,1 22 15,0-22-15,0 21 0,0 21 0,0-21 16,-1 0-16,22 22 0,-21-22 0,21 21 16,-21-21-16,21 22 15,0-22-15,0 0 0,0 0 0,0 0 0,21 1 16,0-22-16,1 0 15,-1 0-15,0 0 0,0 0 16,0 0-16,22 0 0,-22 0 0,21-22 16,0 22-16,1-21 0,-1 0 15,0 0-15,1 0 0,-22 0 0</inkml:trace>
  <inkml:trace contextRef="#ctx0" brushRef="#br0" timeOffset="38185.76">6985 7366 0,'0'0'0,"-42"0"0,-1 0 15,22 21-15,-21-21 0,21 0 0,-1 0 16,22 21 0,22-21-1,-1 0-15,21 22 16,0-22-16,1 0 0,20 0 16,1 0-16,-1 0 0,22 0 0,0 0 15,42 0-15,-22 0 0,22 0 0,22 0 16,-1 0-16,21 0 0,0 0 15,1-22-15,20 22 0,1 0 0,20 0 16,1 0-16,0 0 0,-1 0 0,1 0 16,21 0-16,-21 0 0,20 0 15,1 0-15,0 0 0,-21 0 0,-1 0 16,22 0-16,-42 0 0,-1 0 16,1 0-16,-1 0 0,-20 0 15,-1 0-15,0 0 0,1 0 0,-43 0 16,0 0-16,0 0 0,-22 0 0,1 0 15,-21-21-15,-22 21 0,1 0 16,-1 0-16,-20 0 0,-1 0 0,-21-21 16,0 21-16,1 0 0,-1 0 15,-21-21-15,0 0 0,0 0 16,0-1-16,0 1 16,-21 0-1,21 0-15,-22 21 0,22-21 16,-21 21-16,21-21 0</inkml:trace>
  <inkml:trace contextRef="#ctx0" brushRef="#br0" timeOffset="38540.55">14076 6943 0,'0'0'15,"-21"0"-15,-1 0 0,1 0 0,0 0 0,0 0 16,0 0-1,21 21-15,0 0 16,21 0-16,0 0 0,0-21 16,22 22-16,-1-22 0,-21 21 15,21-21-15,1 0 0,-1 21 16,0-21-16,1 0 0,-1 0 0,0 21 16,-20-21-16,20 0 0,-21 0 0,21 0 15,-20 0-15,-22 21 31,-22 0-31,-20-21 16,21 22-16,-21-1 0,-1-21 0,1 21 16,0 0-16,-1 0 0,1 22 0,-22-22 15,22 0-15,0 0 0,-22 0 16,22 22-16,0-22 0,-22 0 0,22 0 16,-1-21-16,1 21 0,-21 0 15,20-21-15,1 0 0,-22 0 0</inkml:trace>
  <inkml:trace contextRef="#ctx0" brushRef="#br0" timeOffset="39248.15">9737 6795 0,'0'0'0,"0"-22"31,21 22-31,0 0 16,0-21-16,0 21 0,0-21 0,22 21 15,-22-21-15,21 21 16,-21-21-16,1 21 0,20 0 0,-21-21 16,-21-1-16,0 1 15,-21 21-15,0 0 16,-22 0-16,1 0 0,0 0 0,-1 0 15,-20 0-15,21 0 0,-1 0 0,-20 21 16,20-21-16,22 0 0,-21 22 16,21-22-16,0 21 0,-1-21 0,22 21 15,22 0 1,-1 0-16,0-21 16,21 21-16,-21 1 0,22-22 0,-1 21 15,0 0-15,-20 0 0,20-21 0,0 21 16,-21 0-16,1 1 0,-1-1 15,-21 0-15,0 0 0,-21 0 16,-1 0-16,-20 1 0,21-1 0,-21-21 16,-1 21-16,-20 0 0,20-21 15,1 0-15,0 0 0,-1 0 0,1 0 16,21 0-16,-21 0 0,20 0 16,1 0-16,0 0 0,0-21 0,0 21 15,21-21-15,-21 21 0,21-21 16,0-1-16,0 1 0,0 0 15,21 0-15,0 0 0,21 0 16,-21 21-16,22-22 0,-1 1 0,0 0 16,1 0-16,20 0 0,1-22 0,-1 22 15,22 0-15,-22-21 0,22-1 16</inkml:trace>
  <inkml:trace contextRef="#ctx0" brushRef="#br0" timeOffset="39711.87">10435 6329 0,'-21'0'31,"0"21"-31,21 21 16,-21-20-16,21 20 0,0 0 0,-22 1 15,1-1-15,21 0 0,-21 1 16,21-1-16,-21-21 0,0 21 0,0 1 16,21-22-16,-22 21 0,22-21 0,-21 1 15,0 20-15,21-21 16,0 0-16,-21-21 0,21 21 15,-21-21-15,0 0 32,21-21-32,0 0 15,0 0-15,0 0 0,0 0 16,21-1-16,-21 1 16,21 0-16,0 0 0,21 0 0,-20 21 15,-1-21-15,21-1 0,-21 22 0,22 0 16,-1 0-16,-21 0 0,21 0 15,-20 0-15,20 0 0,-21 22 0,0-1 16,0 0-16,-21 0 16,0 0-16,0 0 0,0 1 0,0-1 15,0 0-15,0 0 0,-21-21 0,21 21 16,-21 0-16,0 1 16,0-1-16,21 0 15,21-21 32,0 0-47,0 0 0,22-21 0</inkml:trace>
  <inkml:trace contextRef="#ctx0" brushRef="#br0" timeOffset="40185.61">11303 6752 0,'0'0'16,"0"-21"-16,0 0 0,0 0 0,0 0 15,-21 21-15,0-22 0,-22 22 0,22 0 16,0 0-16,-21 0 0,20 0 16,-20 0-16,0 22 0,-1-1 15,1 0-15,0 0 0,-1 0 0,22 0 16,-21 22-16,21-22 0,-22 21 16,22-21-16,0 1 0,21 20 0,0-21 15,0 0-15,0 0 0,0 1 16,0-1-16,21-21 15,0 0-15,1 0 0,20 0 0,-21 0 16,21 0-16,-20 0 0,20 0 0,0-21 16,-21-1-16,22 22 0,-1-21 15,-21 0-15,22 0 0,-1 0 0,-21 0 16,0-1-16,22-20 0,-22 21 0,0 0 16,0 0-16,-21-22 15,0 22-15,21 0 0,-42 42 31,21 0-31,-21 0 16,0 1-16,21-1 0,-21 0 0,21 0 16,0 0-16,0 0 0,0 1 15,0-1-15,0 0 0,0 0 0,0 0 16,0 0-16,21 1 0,0-22 16,0 21-16,0-21 0,0 0 15,1 0-15,-1 0 0,0 0 16,0 0-16,0 0 0</inkml:trace>
  <inkml:trace contextRef="#ctx0" brushRef="#br0" timeOffset="40584.37">11578 6816 0,'0'0'0,"0"-21"0,0-1 16,0 1-16,21 0 15,0 0-15,1 21 0,-22-21 16,21 21-16,0-21 0,0 21 0,0 0 15,0 0-15,1 0 0,-1 0 16,0 0-16,0 0 0,0 0 0,0 21 16,1 0-16,-22 0 0,0 0 15,0 0-15,0 1 0,0 20 16,0-21-16,0 0 0,0 0 0,-22 1 16,1-1-16,0 0 0,0-21 0,0 21 15,0-21 1,21-21 15,0 0-31,21 0 16,-21-1-16,0 1 0,21-21 15,-21 21-15,21 0 0,0-1 0,-21-20 16,21 21-16,1 0 0,-1 0 16,-21-1-16,21 1 0,0 0 15,0 21-15,0-21 0,1 21 0,-1 0 16,0 0-16,0 0 15,-21 21-15,0 0 0,0 0 16,0 1-16</inkml:trace>
  <inkml:trace contextRef="#ctx0" brushRef="#br0" timeOffset="40924.19">12065 6900 0,'63'0'31,"-41"0"-31,-1-21 15,0 21-15,0-21 0,21 0 16,-20 21-16,20-21 0,-21 0 0,21-1 16,-20 1-16,-1 0 0,21 0 15,-42 0-15,21 0 0,-21-1 0,0 1 16,0 0-16,-21 21 16,0 0-16,0 0 15,0 0-15,-22 21 0,22 0 0,-21 1 16,21 20-16,-22-21 0,22 0 0,0 22 15,0-22-15,0 0 0,21 0 16,0 21-16,0-20 0,0-1 0,0 0 16,21 0-16,0 0 15,0 0-15,0-21 16,0 0-16,22 0 0,-22 0 0,0 0 16,0 0-16,0 0 0,1 0 0,20 0 15,-21 0-15,0 0 0,0 0 16,1 0-16</inkml:trace>
  <inkml:trace contextRef="#ctx0" brushRef="#br0" timeOffset="41681.76">6794 9737 0,'0'0'0,"-42"0"0,0 0 16,-1 0-16,1 0 0,0 0 0,-1 0 15,1 21-15,0-21 0,21 0 0,-1 0 16,1 0-16,0 21 16,42-21-1,0 0-15,22 0 0,-1 0 16,22 0-16,-1 0 0,22 0 16,-1 0-16,22 0 0,0 0 0,21 0 15,0 0-15,0 0 0,21 0 0,22 0 16,-1 0-16,0 0 0,1 0 15,20 0-15,1 0 0,-1 0 0,22 0 16,-22 0-16,22 0 0,0 0 0,-1 21 16,22 0-16,0-21 0,0 0 0,-22 22 15,22-22-15,0 0 0,-21 21 16,21-21-16,-22 0 0,1 0 16,0 0-16,-22 21 0,22-21 0,-22 0 15,1 0-15,-22 0 0,0 0 0,1 0 16,-22 0-16,0 21 0,0-21 15,-21 0-15,0 0 0,-21 0 0,0 0 16,-21 21-16,-1-21 0,1 0 0,-22 0 16,1 0-16,-22 0 0,22 0 15,-22 0-15,-21 0 0,22 0 0,-22 0 16,0 0-16,-21-21 31,0 0-15,0 0-16</inkml:trace>
  <inkml:trace contextRef="#ctx0" brushRef="#br0" timeOffset="41968.59">14859 9631 0,'0'0'0,"-21"0"0,0 0 16,21-21-16,-22 21 15,44 0 1,-1 0-1,0 0-15,0 0 0,0 0 16,0 0-16,22 21 0,-22-21 0,21 0 16,1 0-16,-1 21 0,-21 0 15,21-21-15,-20 21 0,-1 1 0,0-1 16,-21 0-16,0 0 0,0 0 16,0 0-16,-21 22 0,0-22 0,-22 0 15,1 21-15,0-20 0,-1-1 0,-20 21 16,20-21-16,-20 0 0,21 22 15,-1-22-15,-20 0 0,20 0 0,-20 0 16,21 1-16,-22-1 0,22-21 0,-22 0 16</inkml:trace>
  <inkml:trace contextRef="#ctx0" brushRef="#br0" timeOffset="42687.83">9927 9335 0,'0'0'0,"21"0"0,0-43 15,1 43 1,-1-21-16,0 0 0,0 21 15,0-21-15,-21 0 0,21 21 0,-21-22 16,22 22-16,-22-21 0,0 0 16,0 0-16,0 0 15,0 0-15,-22 21 0,1-22 0,0 1 16,-21 21-16,21 0 0,-22 0 0,22 0 16,-21 0-16,-1 0 0,1 0 15,0 0-15,21 21 0,-22-21 0,1 22 16,21-1-16,0 0 0,-1 0 0,22 0 15,-21-21-15,21 21 0,0 1 16,0-1-16,21 0 0,1-21 0,-1 21 16,0 0-16,21-21 0,1 21 0,-22 1 15,21-22-15,0 21 0,1 0 16,-1-21-16,-21 21 0,22 0 16,-22-21-16,0 21 0,-21 1 0,0-1 15,0 0-15,-21 0 16,0 0-16,-22-21 0,22 0 0,-21 21 15,-1-21-15,1 0 0,-21 0 0,20 0 16,1 0-16,0-21 0,-1 21 16,1-21-16,0 0 0,20 21 0,-20-21 15,21 21-15,-21-21 0,20 21 0,22-22 16,-21 22-16,21-21 0,0 0 31,0 0-31,21 21 0,1 0 0,-1-21 16,21 21-16,-21-21 0,22 21 15,-1-22-15</inkml:trace>
  <inkml:trace contextRef="#ctx0" brushRef="#br0" timeOffset="43168.55">10477 8954 0,'0'0'0,"-21"0"31,0 0-31,0 21 15,21 0-15,0 0 0,-21 0 0,21 0 16,-21 22-16,21-22 0,0 0 0,0 21 16,0-20-16,0-1 0,0 21 15,0-21-15,0 0 0,-22 1 16,22 20-16,0-21 0,0 0 0,-21 0 16,21 1-16,0-1 15,0-42 16,0-1-31,0 1 16,0 0-16,0 0 0,0 0 16,0 0-16,21-1 0,1 1 0,-22 0 15,21 0-15,0 0 0,0 0 0,0-1 16,0 22-16,1 0 0,-1 0 16,21 0-16,-21 0 0,0 0 15,1 22-15,-1-22 0,0 21 0,0 0 16,-21 0-16,21 0 0,-21 0 15,0 1-15,0-1 16,0 0-16,0 0 0,-21-21 0,21 21 16,-21-21-16,21 21 0,-21-21 0,21 22 15,21-22 17,0 0-17,0 0-15,0 0 0,22-22 0</inkml:trace>
  <inkml:trace contextRef="#ctx0" brushRef="#br0" timeOffset="44008.49">11409 9165 0,'0'0'16,"0"-21"-16,0 0 0,0 0 0,0 0 16,-21-1-16,-1 22 0,1 0 15,0 0-15,0 0 0,-21 0 0,20 0 16,1 0-16,0 0 0,-21 22 0,21-1 15,-1 0-15,1 21 0,0-21 16,0 1-16,21-1 0,-21 21 0,21-21 16,-21 0-16,21 1 0,0-1 0,0 0 15,0 0-15,0 0 16,0 0-16,21-21 16,0 0-16,0 0 0,0 0 0,0 0 15,1 0-15,-1 0 0,0 0 0,0-21 16,0 0-16,0 21 0,1-21 15,20 0-15,-21 0 0,0-1 0,0 1 16,-21 0-16,22 0 0,-1 21 0,0-21 16,0 0-16,0 21 15,0 0 1,-21 21-16,0 0 16,0 0-16,0 0 0,22-21 15,-22 21-15,0 1 0,21-1 16,-21 0-16,0 0 15,21-21-15,0 0 16,0 0 0,0 0-16,1 0 0,-1 0 15,-21-21-15,21 0 0,0 21 0,0-21 16,0-1-16,1 1 0,-1 0 0,-21 0 16,21 0-16,0 21 15,-21-21-15,0-1 0,21 1 0,0 21 16,1 0-16,-22 21 15,0 1 1,0-1-16,0 0 16,0 0-16,0 0 0,21-21 0,-21 21 15,0 1-15,21-22 16,0 21-16,0-21 16,0 0-16,1 0 0,-1 0 0,0 0 15,0 0-15,0 0 0,22 0 0,-22-21 16,0 21-16,21-22 0,-21 22 15,1-21-15,20 0 0,-21 21 0,0-21 16,0 0-16,1 0 0,-22-1 0,0 1 16,0 0-16,0 0 15,0 0-15,0 0 0,-22 21 16,1 0 0,0 21-16,21 0 0,-21 0 15,21 0-15,-21 0 0,21 1 0,0-1 16,0 0-16,0 0 0,0 0 0,0 0 15,0 1-15,0-1 0,0 0 16,21-21-16,0 21 0,0-21 16,0 0-16,22 0 0,-22 0 15,21 0-15,-21 0 0,22-21 0,-1 0 16,0 0-16,-20-1 0</inkml:trace>
  <inkml:trace contextRef="#ctx0" brushRef="#br0" timeOffset="44992.4">17695 2138 0,'0'0'0,"21"-21"0,-21 0 15,0-1-15,0 1 16,0 0-16,0 0 0,-21 21 16,0 0-16,0-21 0,0 21 0,0 0 15,-22 0-15,1 0 0,0 21 16,-1 0-16,-20 0 0,20 22 0,-20-22 16,21 21-16,-22 22 0,22-22 15,-1 21-15,22 22 0,-21-21 0,21-1 16,0 22-16,-1-22 0,22 1 15,0-1-15,0 1 0,0-22 16,0 22-16,22-22 0,-1 0 0,21 1 16,0-1-16,1 0 0,20-21 15,-20 1-15,20-1 0,1 0 0,-22 0 16,21-21-16,1 0 0,-1 0 16,1 0-16,-1-21 0,1 0 0,-1 0 15,-20-22-15,20 22 0,1-21 0,-22-1 16,0 1-16,22-21 0,-43-1 15,21 1-15,-20-1 0,-1-21 0,0 1 16,-21 20-16,0-20 0,0 20 16,-21 1-16,0-1 0,-22 22 15,22-22-15,-42 43 0,20-21 16,1 21-16,-22-1 0,1 1 0,-1 21 16,1 0-16,-1 0 0,1 0 15,-1 21-15,1 1 0,-1-1 0,22 0 16,-21 0-16,20 21 0,1-20 0,21 20 15,0-21-15,-22 21 0,43 1 16,-21-1-16,21 0 0,-21 1 0,21-1 16,0 0-16,0-20 0,0-1 15,0 21-15,0-21 0</inkml:trace>
  <inkml:trace contextRef="#ctx0" brushRef="#br0" timeOffset="45156.31">17420 2773 0,'-21'0'32,"21"-21"-17,-21 21-15,42 0 32,0 0-17</inkml:trace>
  <inkml:trace contextRef="#ctx0" brushRef="#br0" timeOffset="45328.21">17759 2709 0,'21'-21'15,"-21"0"1,-21 21 0,0 0-1,-1 0-15,22 21 31,0 0-15</inkml:trace>
  <inkml:trace contextRef="#ctx0" brushRef="#br0" timeOffset="45903.88">17738 3112 0,'0'21'16,"0"-42"-16,0 84 0,0-21 0,0 1 0,0 20 15,0-20-15,0-1 0,0 21 16,0-20-16,0-1 0,0 22 0,0-22 16,0 0-16,0 1 0,0-1 15,21 0-15,-21 22 0,0-22 16,0 0-16,0 1 0,0-22 0,0 21 16,0-21-16,0 1 0,0-1 15,0 0-15,0 0 0,21-21 16,0 0-16,-21-21 15,0 0-15,0 0 0,0-1 16,0-20-16,0 21 0,0-21 0,0 20 16,0-20-16,0 21 0,0-21 15,0 20-15,0 1 0,-21 0 0,0 0 16,0 0-16,-1 21 0,1 0 0,0 0 16,0 0-16,-21 0 0,20 0 15,-20 0-15,21 21 0,-21 0 16,20-21-16,-20 21 0,21 0 0,0-21 15,0 22-15,-1-1 0,1-21 16,21 21-16,21-21 31,1 0-31,-1-21 0,0 21 0,0-21 16,21-1-16,-20 1 0,20 0 0,0 21 16,1-42-16,-22 21 0,21-1 15,0 1-15,-20 0 0,-1 21 0,21-21 16,-21 21-16,0 0 0,1 0 15,-1 0-15,-21 21 0,0 0 16,21 0-16,0 1 0,-21-1 16,21 0-16,-21 0 0,0 0 15,21 22-15,1-22 0,-22 21 0,21-21 16,-21 22-16,0-22 0,21 0 0,-21 21 16,21-21-16,-21 22 0,0-22 15</inkml:trace>
  <inkml:trace contextRef="#ctx0" brushRef="#br0" timeOffset="46572.49">17251 6519 0,'0'0'0,"0"-21"0,0 0 0,0 0 16,0 0-16,0 0 0,-21 21 16,-1 0-16,1 0 0,0 0 15,-21 0-15,21 21 0,-22 21 16,22-21-16,-21 22 0,21-1 0,-22 0 16,22 1-16,-21-1 0,21 0 0,21 1 15,0-1-15,0 0 0,0-21 16,0 22-16,0-1 0,21-21 0,0 0 15,21 22-15,1-22 0,-1 0 0,0-21 16,22 21-16,-1-21 0,1 0 16,-1 0-16,22 0 0,-22 0 15,22 0-15,-21-21 0,-1 0 0,22 0 16,-22 0-16,1-1 0,-22-20 16,22 21-16,-22-21 0,0-1 0,1 1 15,-22-22-15,0 1 0,0-1 0,-21 1 16,0-1-16,0 1 0,-21-1 15,0 1-15,0 21 0,-22-22 0,1 22 16,0-1-16,-1 22 0,-20 0 0,20 0 16,-20 21-16,-22 0 0,22 0 15,-22 0-15,0 0 0,22 21 0,-22 0 16,22 22-16,-1-22 0,22 21 16,-22 0-16,43 1 0,-21-1 15,21 0-15,21 22 0,0-22 0,0 1 16,0-1-16,21-21 0,0 21 15,0-20-15,22-1 0,-22 0 0</inkml:trace>
  <inkml:trace contextRef="#ctx0" brushRef="#br0" timeOffset="46736.4">17441 6689 0,'-42'-43'15,"21"43"1,0 0-16,21-21 15,21 21 17,0 0-17</inkml:trace>
  <inkml:trace contextRef="#ctx0" brushRef="#br0" timeOffset="46936.28">17716 6625 0,'0'0'0,"0"-21"16,0 42 31,0 0-47,0 1 16,0-1-16,0 0 0,0 0 15,0 0-15,0 0 0,0 1 0,0-1 16,22 0-16,-22 0 0,0 21 15</inkml:trace>
  <inkml:trace contextRef="#ctx0" brushRef="#br0" timeOffset="47471.98">17886 7345 0,'0'0'0,"0"42"16,0-21-16,0 170 15,0-170-15,0 21 16,0 1-16,0-22 0,0 21 15,0 1-15,0-22 0,0 21 0,-21-21 16,21 0-16,0 22 0,0-22 0,0 0 16,0 0-16,0 0 0,0 1 0,0-1 15,0-42 17,0-1-32,0 1 0,0 0 0,0 0 15,0 0-15,0-22 0,0 22 16,-22-21-16,1 21 0,0-22 0,0 22 15,-21-21-15,20 21 0,1 0 16,-21 21-16,21-22 0,-22 22 0,22 0 16,-21 0-16,21 0 0,0 0 15,-1 22-15,1-22 0,0 21 0,0-21 16,0 21-16,0-21 0,21 21 0,-22-21 16,22 21-1,22-21 1,-1 0-16,0 0 0,0-21 0,21 21 15,-20-21-15,20 21 0,-21-21 0,21 0 16,1-1-16,-1 1 16,-21 0-16,22 21 0,-1-21 0,-21 0 15,0 21-15,0 0 0,1-21 0,-1 21 16,0 0-16,0 0 0,-21 21 16,21 0-16,-21 0 0,21 0 15,-21 22-15,0-22 0,0 0 0,0 21 16,22-21-16,-22 1 0,0 20 0,0-21 15,0 0-15,0 0 0,0 1 16,0-1-16,0 0 0,0 21 0,0-21 16,0 1-16</inkml:trace>
  <inkml:trace contextRef="#ctx0" brushRef="#br0" timeOffset="48124.49">17484 9440 0,'0'0'0,"0"-21"0,0 0 0,0-21 16,0 21-16,0-1 0,0 1 0,0 0 15,-22 21-15,22-21 0,-21 21 0,0 0 16,0 0-16,-21 0 0,20 21 15,-20 0-15,21 0 0,-21 22 0,-1-22 16,22 21-16,0 1 0,-21-1 0,20 0 16,22 1-16,0-1 15,0 0-15,0 1 0,0-22 0,0 21 16,0 0-16,22 1 0,20-22 0,-21 0 16,21 21-16,22-20 0,-22-22 15,22 21-15,-1-21 0,1 0 0,20 0 16,-20 0-16,-1 0 0,1 0 0,-1 0 15,1-21-15,-22-1 0,1-20 0,20 21 16,-42-21-16,22 20 0,-22-20 16,0 0-16,-21-22 0,0 22 15,0 0-15,0-22 0,-21 22 0,-22-1 0,22 1 16,-21 21-16,21 0 0,-22 0 16,1-1-16,0 22 0,-1 0 15,1 0-15,0 0 0,-1 0 0,1 22 16,0-22-16,21 21 0,-22 0 15,22 0-15,-21 0 0,42 0 0,-21 1 16,-1-1-16,22 0 0,0 21 0,-21-21 16,21 22-16,0-1 0,0-21 15,0 22-15,0-22 0,21 21 0,1-21 16</inkml:trace>
  <inkml:trace contextRef="#ctx0" brushRef="#br0" timeOffset="48768.12">17865 10054 0,'0'0'0,"21"21"0,-21 1 16,21-1-16,-21 0 0,0 0 0,21 0 16,-21 22-16,0-22 0,0 21 15,0 0-15,0 1 0,0 20 0,0-20 16,0-1-16,0 0 0,0 1 0,0 20 16,0-21-16,0 1 0,0-22 0,0 21 15,0 1-15,0-22 0,0 21 16,0-21-16,0 0 0,0 1 0,0-1 15,0 0-15,0 0 0,0 0 0,0 0 16,21-42 15,-21 0-31,0 0 16,0 0-16,0 0 0,21-1 0,-21 1 16,0-21-16,0 21 0,0-22 0,0 1 15,0 21-15,0-21 0,-21-1 0,0 1 16,0 21-16,0 0 0,0-1 15,-22 1-15,1 21 0,21 0 0,-22 0 16,1 0-16,0 21 0,21-21 0,-22 22 16,1-1-16,21 0 0,0 0 0,-22 0 15,22 22-15,0-22 0,0 0 16,21 0-16,0 0 0,0 0 16,21-21-1,0 0-15,0 0 16,0-21-16,22 21 0,-22-21 15,21 0-15,1 21 0,-1-42 0,0 20 16,1 1-16,-1 0 0,0 0 0,1-21 16,-22 20-16,21 1 0,0 0 0,1 0 15,-22 0-15,21 21 0,-21 0 16,1 0-16,-1 0 0,0 0 0,0 0 16,-21 21-16,0 0 0,0 0 15,21 0-15,-21 1 0,0-1 0,0 0 16,0 0-16,0 0 0,0 0 15,0 1-15,0-1 0,21 0 16,-21 0-16,0 0 0,0 0 16</inkml:trace>
  <inkml:trace contextRef="#ctx0" brushRef="#br0" timeOffset="54384.74">11261 2477 0,'0'-22'16,"0"1"-16,0 0 15,0 0-15,-22 0 16,1 21-16,0-21 0,0-1 16,0 22-16,0 0 15,-22 0-15,1 0 0,0 0 0,-1 0 16,-20 0-16,20 0 0,-20 0 16,-1 22-16,22-22 0,-21 21 15,20 0-15,-20 0 0,20-21 16,-20 21-16,-1 0 0,22 1 0,0 20 15,-22-21-15,22 0 0,0 0 16,-22 1-16,22 20 0,-1-21 0,1 0 16,0 22-16,-1-22 0,22 21 15,-21-21-15,0 0 0,-1 22 0,1-1 16,21-21-16,-22 22 0,22-22 16,0 21-16,0 0 0,0 22 0,0-22 15,-1 22-15,1-22 0,0 22 16,0-22-16,0 0 0,0 22 15,-22-22-15,22 22 0,0-22 0,0 0 16,-22 22-16,22-1 0,0-20 16,-21 20-16,21 22 0,-1-22 0,-20 1 15,21-1-15,-21 1 0,-1-1 16,22 1-16,-21 20 0,-1-20 0,22-1 16,-21 1-16,0 21 0,20-1 15,-20-20-15,21 20 0,-21-20 0,20-1 16,1 22-16,-21-21 0,21-1 0,21 1 15,-21-1-15,-1 1 0,22-1 16,0 1-16,0-1 0,0 1 0,-21-1 16,21 1-16,0-1 0,0 1 15,0-22-15,-21 21 0,21 1 16,0-22-16,0 22 0,-21-1 0,21 1 16,0-1-16,0 1 0,-21-1 0,21-20 15,0 20-15,-21 1 0,21-22 16,0 21-16,0 1 0,0-1 0,0 1 15,0-1-15,-22 22 0,22-21 0,0 20 16,0-20-16,0 20 0,0-20 16,0 21-16,0-22 0,0 22 0,0-1 15,0 1-15,0 0 0,22-1 16,-22 1-16,0 0 0,21-22 0,0 22 16,0 0-16,-21-1 0,21-20 15,0 20-15,1 1 0,-1-21 0,0 20 16,0 1-16,0-22 0,0 22 0,1-21 15,-1 20-15,0 1 0,0-22 16,0 22-16,22 0 0,-22-1 0,0 1 16,0 0-16,21-1 0,-20-20 0,-1 21 15,0-1-15,21 1 0,-21 0 0,22-22 16,-22 22-16,21-22 0,-21 1 16,22-1-16,-22 1 0,21-1 15,1-20-15,-22 20 0,21-21 0,0 22 0,1-22 16,-1 1-16,0 20 0,1-21 15,-22 1-15,21-1 0,1 0 16,-1-20-16,0 20 0,1 0 0,-1-21 16,0 22-16,1-22 0,20 0 0,-21 0 15,1 0-15,-1 1 0,0-1 0,1 0 16,-1-21-16,0 0 0,1 0 0,-1 0 16,0 0-16,1 0 0,-1 0 15,22 0-15,-22 0 0,0 0 0,22 0 16,-22-21-16,22 21 0,-22-21 0,21-1 15,-20 22-15,20-21 0,1 0 16,-22 21-16,22-21 0,-1 0 0,1 0 0,-22-22 16,21 22-16,1 0 0,-1 0 15,-20-22-15,20 22 0,1 0 16,-22-21-16,22 21 0,-22-1 0,21-20 16,-20 21-16,20 0 0,-20 0 0,20-22 15,-21 22-15,1 0 0,-1-21 0,22 20 16,-22 1-16,0-21 0,1 21 0,-1-22 15,0 1-15,1 0 0,-1-1 16,0 1-16,1 0 0,20-22 0,-21 1 16,1-1-16,-1 1 0,0-1 0,22 1 15,-22-1-15,1-20 0,20 20 16,-21 1-16,1-1 0,-1 1 0,0-1 16,1 1-16,-22-1 0,21 1 15,-21 20-15,1-20 0,-1 20 0,0-20 16,0 21-16,0-22 0,0 22 0,1-22 15,-1 22-15,0-43 0,0 22 0,-21-1 16,21-20-16,0 20 0,1-21 16,-1 22-16,0-22 0,0 22 0,-21-22 15,21 22-15,-21-1 0,21 1 0,-21-1 16,0 1-16,0-1 0,0 1 16,0 20-16,0 1 0,0-22 0,0 22 15,0 0-15,0-22 0,0 22 16,0-22-16,0 22 0,0-21 15,0-1-15,0 1 0,0-1 0,0 1 16,-21-1-16,21 1 0,0-1 0,0 1 16,-21-1-16,21 22 0,0-22 15,0 1-15,0-1 0,0 22 0,0-22 16,0 1-16,0-1 0,0 1 16,0 21-16,0-22 0,0 22 0,0-1 15,0-20-15,0 21 0,0-1 0,0-20 16,0 20-16,0 1 0,0-21 15,0-1-15,21 22 0,-21-22 0,0 1 16,0 20-16,0-20 16,0-1-16,0 22 0,0 0 0,0-22 15,0 22-15,0-22 0,0 22 0,0-21 16,0-1-16,0 1 0,0-1 16,0 22-16,0-22 0,0 1 0,0 20 15,0-20-15,0 21 0,0-22 16,0 22-16,0-22 0,0 22 0,0-22 15,0 22-15,0-21 0,0 20 16,0-20-16,0-1 0,0 22 0,0 0 16,0-1-16,-21 1 0,0 0 15,21-1-15,0 1 0,0 0 0,-21-1 16,21 1-16,-21 0 0,21-1 16,-22 1-16,22 0 0,0 20 15,0-20-15,0 0 0,0-1 0,0 1 16,-21 0-16,21 21 0,0-22 15,0 22-15,0 0 0,0-21 0,0 20 16,0 1-16,0 0 0,0 0 16,0 0-16,-21 0 0,21-1 15,0 1-15,0 0 16,-21 0-16,0 0 0,21 0 16,0-1-16,-21 22 0,21-21 15,-22 0-15,1 21 0,21-21 16,-21 21-16,0-21 15,0 21-15,0 0 0,-1 0 16,1-21-16,0 21 0,0 0 0,-21-22 16,20 22-16,-20-21 0,0 21 15,-1-21-15,1 0 0,0 21 0,-1-21 16,1 21-16,0-21 0,-1-1 16,1 22-16,0-21 0,-1 0 0,1 21 15,0-21-15,-1 21 0,1 0 16,0-21-16,-22 21 0,22 0 0,0 0 15,-22 0-15,1 0 0,20 0 16,-20 0-16,-1 0 0,1 0 0,-1 0 16,1 21-16,-1 0 15,1-21-15,-1 21 0,22-21 0,-22 21 16,22 1-16,0-22 0,-1 0 0</inkml:trace>
  <inkml:trace contextRef="#ctx0" brushRef="#br0" timeOffset="55047.27">10964 1270 0,'0'0'0,"0"21"16,0 127-1,0-84-15,0-22 0,-21 22 16,21-22-16,-21 22 0,0-22 15,21 0-15,-21 1 0,21-1 0,-22 0 16,1 1-16,21-22 0,-21 21 16,21-21-16,0 0 0,-21 1 15,21-1-15,0-42 47,0-1-31</inkml:trace>
  <inkml:trace contextRef="#ctx0" brushRef="#br0" timeOffset="55335.57">11155 1249 0,'0'0'0,"21"0"0,127 0 31,-127 0-31,0 0 0,1 0 0,-1 0 16,-42 0 15</inkml:trace>
  <inkml:trace contextRef="#ctx0" brushRef="#br0" timeOffset="55600.42">10943 1524 0,'21'0'16,"0"0"-1,1 0-15,-1 0 0,0 0 0,21 0 16,-21-21-16,1 21 0,20 0 15,-21 0-15,0 0 0,0 0 0,1-21 16,-1 21-16,0 0 0,0 0 16</inkml:trace>
  <inkml:trace contextRef="#ctx0" brushRef="#br0" timeOffset="55916.64">11515 1207 0,'0'0'0,"42"0"15,-21 0-15,21 0 0,-20-22 0,20 22 16,0 0-16,1 0 0,-1 0 16,0 0-16,1 0 0,-1 0 15,0 0-15,1 0 0,-1 0 16,-21 0-16,0 0 0,0 0 0,-42 0 31</inkml:trace>
  <inkml:trace contextRef="#ctx0" brushRef="#br0" timeOffset="56200.48">11853 1291 0,'0'0'0,"0"43"0,-21-22 0,21 21 15,-21 0-15,0 1 0,0-1 0,21 0 16,0 22-16,-22-22 0,22 22 16,-21-22-16,21 0 0,0 1 0,0-1 15,0-21-15,0 0 0,0 22 16,0-22-16,0 0 0,0 0 16,0 0-1,21-21 1,1 0-16,-22-21 15,21 0-15,0 21 0,0-21 16</inkml:trace>
  <inkml:trace contextRef="#ctx0" brushRef="#br0" timeOffset="56497.35">12531 1355 0,'0'0'0,"0"42"0,0 0 0,-22 1 16,1-22-16,21 21 0,-21 1 0,0 20 16,21-21-16,-21 1 0,21-22 15,-21 21-15,21 1 0,0-22 0,0 0 16,0 0-16,0 0 0,0 0 15,0 1-15,0-1 16,0-42 15,0-1-15</inkml:trace>
  <inkml:trace contextRef="#ctx0" brushRef="#br0" timeOffset="56819.79">12806 1143 0,'0'0'16,"21"0"-16,21 0 0,-21 0 0,1 21 15,-1-21-15,0 21 0,-21 1 16,0-1-16,0 0 0,0 0 0,0 0 16,-21 22-16,0-22 0,-1 0 15,1 0-15,0-21 0,-21 21 0,21 0 16,-1-21-16,1 0 0,0 22 16,0-22-16,0 0 15,0 0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1T14:17:58.142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2011 1947 0,'0'0'0,"0"-21"16,0 0 109</inkml:trace>
  <inkml:trace contextRef="#ctx0" brushRef="#br0" timeOffset="1408.22">2582 466 0,'0'0'0,"0"-21"15,0-1-15,21 22 0,-21-21 16,22 21-16,-22-21 0,21 0 15,-21 0-15,21 21 16,-21-21-16,21 21 16,-21 21-1,0 0-15,0 0 16,0 0-16,0 22 0,-21-1 16,0 0-16,0 22 0,-1-22 0,-20 22 15,21-1-15,-21 1 0,-1 20 16,1-20-16,0-1 0,-1 1 0,1-1 15,21 1-15,-22-22 16,1 22-16,21-22 0,-21 0 0,20 1 16,1-1-16,0 0 0,0 1 15,0-22-15,21 0 0,-21 21 0,21-21 16,-22-21-16,22 22 0,-21-22 16,21-22-1,-21 1-15,21 0 16,0-21-16,0 21 0,0-22 15,0 22-15,0-21 0,0-1 0,0 1 16,21 0-16,0-1 0,-21 1 16,0 0-16,22-1 0,-1 22 0,-21 0 15,0 0-15,0 0 16,21 21-16,0 0 0,0 0 31,-21 21-31,21 0 0,-21 0 0,22 22 16,-22-22-16,0 0 0,0 21 15,21-21-15,0 22 0,-21-22 16,21 0-16,-21 21 0,21-20 0,0-1 16,1 0-16,20 0 0,-21-21 15,0 21-15,22-21 0,-1 0 0,0 0 16,1 0-16,-1 0 0,0 0 16,1 0-16,-1-21 0,0 0 0,1 0 15,-1 0-15,0-1 0,-21-20 16,22 0-16,-22 21 0,21-43 15,-21 22-15,1-22 0,20 1 16,-21-1-16,0 1 0,0-1 0,1 1 16,-22-1-16,0 1 0,0-1 15,0 1-15,0 20 0,-22-20 0,22 21 16,-21-1-16,-21 1 0,21 0 16,-22-1-16,22 22 0,-21 0 0,0 0 15,-1 0-15,1 21 0,0 0 16,-1 0-16,1 0 0,0 21 15,-22 0-15,22 21 0,-22 1 0,22-1 16,0 21-16,-1-20 16,1 20-16,21 1 0,0-1 0,21 1 15,0-1-15,0 1 0,0-1 16,0-20-16,0 20 0,21-21 0,21 1 16,-21-22-16,0 21 0,22-21 15,-1 1-15,0-1 0,-20-21 0,20 0 16,0 21-16,1-21 0,-1 0 15,0 0-15,-21 0 0,22 0 0,-22-21 16,21 21-16,-21-21 16,1-1-16,20 22 0,-21-21 0,0 0 15,0 0-15</inkml:trace>
  <inkml:trace contextRef="#ctx0" brushRef="#br0" timeOffset="1875.95">3281 1080 0,'0'21'0,"0"0"16,-21 0 0,-1 0-16,22 0 0,-21 1 0,0-1 15,21 21-15,-21-21 0,0 0 0,21 1 16,-21-1-16,21 0 0,0 0 15,0 0-15,0 0 0,0 1 16,0-1-16,21 0 0,0-21 16,0 0-16,0 0 15,0 0-15,22 0 0,-22 0 0,21 0 16,-21-21-16,22 0 0,-22-1 16,21 22-16,-21-42 0,22 21 0,-22 0 15,0 0-15,0-22 0,-21 22 16,0-21-16,0-1 0,0 1 0,0 21 15,0-21-15,-21-1 16,0 22-16,0 0 0,-22 0 0,22 21 16,0 0-16,-21 0 0,21 0 15,-22 0-15,22 0 0,0 21 0,-21 0 16,20 0-16,1 0 0,0 1 16,21 20-16,0-21 0,-21 0 0,21 0 15,0 1-15,0-1 0,0 0 16,0 0-16,21 0 15,0-21-15,0 0 0,22 0 0,-22 0 16,0 0-16,21 0 0</inkml:trace>
  <inkml:trace contextRef="#ctx0" brushRef="#br0" timeOffset="2551.57">3831 1101 0,'0'0'0,"-21"21"31,0 0-31,21 0 16,0 0-16,-21 1 0,21-1 15,-22 21-15,22-21 0,0 0 0,0 1 16,0-1-16,-21 0 0,21 0 16,0 0-16,-21-21 15,21 21-15,0-42 47,0 0-47,0 0 16,0 0-16,0-22 0,0 22 15,0 0-15,21 0 0,-21-21 0,21 20 16,1 1-16,-22 0 0,21 0 16,0 0-16,0 0 0,0-1 0,22 1 15,-22 21-15,0 0 0,0 0 16,0 0-16,0 0 0,1 0 0,-1 21 15,0-21-15,0 22 0,-21-1 16,0 21-16,21-21 0,-21 0 16,0 1-16,0 83 15,0-83-15,0-1 16,-21 0-16,0-21 0,21 21 0,-21-21 16,0 0-1,21-21 1,0 0-1,0 0-15,0-1 0,21-20 0,0 21 16,0-21-16,-21 20 0,21-20 16,0 21-16,1 0 0,20-22 15,-21 22-15,0 21 0,0-21 16,22 21-16,-22 0 0,21 0 0,-21 0 16,1 0-16,-1 21 0,0 0 15,0 1-15,0-1 0,-21 0 0,21 21 16,-21-21-16,0 1 0,0-1 15,0 0-15,0 0 0,0 0 0,-21 0 16,21 1-16,-21-1 0,0-21 16,21 21-16,-21-21 15</inkml:trace>
  <inkml:trace contextRef="#ctx0" brushRef="#br0" timeOffset="3068.27">5038 1016 0,'0'0'0,"0"-21"0,-43 0 31,22 21-31,0 0 0,0 0 0,0 0 0,-1 0 15,1 0-15,0 21 0,0 0 16,-21 0-16,20 22 0,1-22 16,-21 21-16,21-21 0,0 22 15,21-22-15,-22 21 0,1-21 0,21 22 16,0-22-16,0 0 0,0 0 16,0 0-16,0 0 0,21-21 15,1 22-15,-1-22 0,0 0 16,0 0-16,21 0 0,-20-22 0,20 1 15,-21 21-15,0-21 0,22 0 0,-22 0 16,0 0-16,0-1 16,0-20-16,-21 21 0,0-21 0,21 20 0,-21 1 15,22-21-15,-22 21 0,0 0 16,0-1-16,0 44 31,0-1-31,-22 0 0,1 0 16,21 21-16,0-20 0,0-1 15,0 0-15,-21 21 0,21-21 0,0 1 16,0-1-16,0 0 0,0 0 0,0 0 16,21-21-16,0 0 15,1 0-15,-1 0 0,0 0 16,0 0-16,0 0 0,22 0 16,-22-21-16,0 0 0,0 0 0</inkml:trace>
  <inkml:trace contextRef="#ctx0" brushRef="#br0" timeOffset="3284.14">5482 1037 0,'-21'64'31,"0"-43"-31,21 0 0,0 21 16,-21-20-16,21-1 0,-22 0 15,22 21-15,0-21 0,0 1 0,0-1 16,0 0-16,-21 0 0,21 0 15,0 0-15,0 1 16,21-44 15,1 1-31,-1 21 0,-21-21 0</inkml:trace>
  <inkml:trace contextRef="#ctx0" brushRef="#br0" timeOffset="3625.95">5461 762 0,'0'0'0,"-21"21"15,0 0-15,-1 1 16,22-1-16,0 0 16,22-21-1,-1 0-15,0 0 0,0 0 16,0-21-16,0 21 15,1-21-15,-22-1 0,0 1 0,21 0 16,-21 0-16,0 0 16,0 0-16,0-1 0,-21 22 0,-1 0 15,1 0-15,0 0 0,0 0 16,0 0-16,0 0 0,-1 22 16,1-1-16,0 21 0,21-21 15,-21 0-15,21 22 0,-21-22 16,21 0-16,0 21 0,0-20 0,0-1 15,21 0-15,0 0 0,0-21 16,0 21-16,1-21 0</inkml:trace>
  <inkml:trace contextRef="#ctx0" brushRef="#br0" timeOffset="4059.7">5905 1058 0,'0'22'15,"-21"-1"-15,21 0 16,-21 0-16,21 0 0,-21 0 16,21 1-16,-21-1 0,21 21 15,0-21-15,0 0 0,0 1 0,0-1 16,-21 0-16,21 0 16,0 0-16,-22-21 15,22-21 16,0 0-31,0 0 16,0 0-16,0-22 0,0 22 16,0-21-16,22 21 0,-1-22 15,21 1-15,-21 21 0,0-22 16,22 22-16,-1-21 0,0 21 0,-20 0 16,20 21-16,0 0 0,1 0 15,-22 0-15,21 0 0,-21 21 0,0 0 16,1 21-16,-1-21 0,-21 22 15,0-22-15,0 21 0,0 1 0,0-22 16,0 21-16,-43 0 0,43-20 0,-21-1 16,0 0-16,0 0 0,0 0 15,21 0-15,0 1 0,-21-22 0,-1 0 16</inkml:trace>
  <inkml:trace contextRef="#ctx0" brushRef="#br0" timeOffset="8166.75">7535 529 0,'0'0'0,"0"-21"0,0 0 15,0 0-15,0 0 16,0 42 15,0 0-31,0 21 16,0 1-16,0-22 0,0 21 15,0 22-15,0-22 0,-21 21 0,21 1 16,-21-1-16,0-20 0,0 20 16,-1-20-16,22 20 0,-21-21 15,0 1-15,0-22 0,21 21 16,0-21-16,0 1 0,-21-1 0,21 0 15,0 0-15,0-42 32,0 0-32,21 0 15,-21-1-15,0 1 0,0-21 16</inkml:trace>
  <inkml:trace contextRef="#ctx0" brushRef="#br0" timeOffset="8672.27">7133 889 0,'0'0'0,"-21"-21"0,-21-64 31,42 43-31,0 21 0,0-22 0,0 22 16,21-21-16,0 21 0,0-22 0,0 22 16,0-21-16,22 21 0,-1 0 15,0-1-15,1 1 0,-1 0 0,22 21 16,-1 0-16,-21 0 0,22 0 15,-22 21-15,22 22 0,-22-22 0,22 21 16,-22 22-16,0-22 0,-21 21 16,1 1-16,-1-1 0,0 1 0,-21-1 15,21 1-15,-21-1 16,0-20-16,21 20 0,-21-20 0,0-1 16,0-21-16,0 21 0,0-20 0,0-1 15,0 0-15,0-42 31,0 0-31,0-1 16,0 1-16,0-21 0,0 0 0,0-1 16,0-20-16,21-1 0,1 1 15,-22-1-15,21 1 0,0-1 0,0 1 16,0-1-16,0 22 0,1-22 16,-1 22-16,0 21 0,0-21 15,0 20-15,-21 1 0,21 21 0,1-21 16,-1 21-16,0 0 15,-21 21-15,21-21 16,-21 21-16,0 1 0,0-1 16,0 0-16,0 0 0,0 0 15,0 0-15,0 1 0,0-1 16,0 0-16,0 0 0</inkml:trace>
  <inkml:trace contextRef="#ctx0" brushRef="#br0" timeOffset="9265.45">8615 1228 0,'21'21'0,"-42"-42"0,63 42 16,-21-21 0,0 0-16,1 0 0,-22-21 15,21 21-15,0-21 0,-21-1 16,21 1-16,0 0 0,-21 0 0,0 0 15,0-22-15,0 22 0,0-21 16,0 0-16,0 20 0,0-20 0,-21 21 16,0-21-16,0 20 15,0 1-15,-1 21 0,-20 0 0,21 0 16,0 0-16,0 0 0,-22 21 0,22 1 16,0 20-16,-21-21 0,20 21 15,1 1-15,0 20 0,-21-20 0,21-1 16,-1 0-16,22 1 0,0-1 15,-21-21-15,21 21 0,0-20 0,0-1 16,0 0-16,0 0 0,21-21 16,1 0-16,-1 0 0,0 0 0,0 0 15,21 0-15,-20 0 0,20-21 16,-21 0-16,21 0 0,-20-1 16,20 1-16,-21 0 0,0-21 0,0 21 0,1-22 15,-1 1-15,0 0 16,-21-1-16,21 1 0,-21 21 0,0-22 15,0 22-15,0-21 0,0 21 16,0 42 0,0 0-1,0 21-15,-21-20 0,21 20 0,-21 0 16,21 1-16,0-22 0,0 21 16,0 0-16,0-20 0,0-1 0,0 0 15,0 0-15,0 0 0,0 0 0,21 1 16,0-22-16,0 0 0,0 0 15,1 0-15,-1 0 0,21 0 0,0 0 16,-20-22-16,20 22 16,-21-21-16,21 0 0</inkml:trace>
  <inkml:trace contextRef="#ctx0" brushRef="#br0" timeOffset="9955.54">9229 910 0,'0'0'0,"0"21"31,-22 1-15,22-1-16,0 0 0,-21 0 0,21 21 16,0-20-16,0-1 15,0 21-15,0-21 0,0 0 0,-21 1 0,21-1 16,0 0-16,-21 0 0,21 0 16,0 0-16,0 1 0,0-1 15,0-42 16,0-1-31,0 1 16,0 0-16,0 0 0,0 0 16,0 0-16,21-22 0,0 1 0,-21 21 15,21-22-15,1 1 0,-1 21 16,0-21-16,0 20 0,21 1 0,-20 0 16,-1 0-16,0 21 0,0 0 15,0 0-15,0 0 0,1 21 16,-22 21-16,21-20 0,-21-1 15,21 21-15,-21-21 0,0 22 16,0-22-16,0 21 0,0-21 0,0 0 16,0 22-16,0-22 0,0 0 15,0 0-15,0 0 0,0 1 16,-21-22 0,0 0-1,21-22-15,0 1 0,0 0 16,0 0-16,0 0 0,0 0 15,0-22-15,0 22 0,21-21 16,0-1-16,0 1 0,0 0 16,0-1-16,1 22 0,20-21 0,-21 21 15,21 0-15,-20-1 0,20 22 0,-21 0 16,21 0-16,-20 0 0,-1 0 16,0 22-16,0-1 0,-21 0 0,0 21 15,0-21-15,0 22 0,0-1 16,0-21-16,0 22 0,0-1 0,0-21 15,0 21-15,0-20 0,0-1 16,0 21-16,-21-21 0,21 0 16,-21-21-16,0 22 0,21-1 0,-22-21 31,22-21-15,0-1-1,22-20-15,-1 21 0</inkml:trace>
  <inkml:trace contextRef="#ctx0" brushRef="#br0" timeOffset="10412.52">10223 1080 0,'-21'42'15,"21"-21"1,21-21-1,1 0 1,-1 0-16,0 0 0,0 0 16,0-21-16,22 0 0,-22 21 0,0-21 15,21-1-15,-21 1 0,1 0 16,-1 0-16,0 0 0,0 0 0,0-22 16,0 22-16,-21 0 0,0 0 15,0 0-15,0-1 0,0 1 0,0 0 16,-21 21-1,0 0-15,0 0 0,0 0 16,0 21-16,-22 0 0,22 1 16,0 20-16,0-21 0,-22 21 15,22 1-15,0-22 0,0 21 0,0 1 16,21-1-16,-21-21 0,21 21 16,-22-20-16,22-1 0,0 21 0,0-21 15,0 0-15,0 1 0,0-1 16,22-21-16,-1 0 0,0 21 15,0-21-15,0 0 0,0 0 0,1 0 16,-1 0-16,0 0 16,0 0-16,0 0 0,0-21 15,1 21-15,-22-21 16</inkml:trace>
  <inkml:trace contextRef="#ctx0" brushRef="#br0" timeOffset="10648.39">10520 1249 0,'0'21'31,"0"0"32,-21-21-48,-1 0 1,1 0 15</inkml:trace>
  <inkml:trace contextRef="#ctx0" brushRef="#br0" timeOffset="11999.86">1947 2138 0,'0'-21'31,"21"21"32,1 0-47,-1 0-16,21 0 0,-21 0 0,22 0 15,-1 0-15,0 0 0,22 0 16,-1 0-16,1 0 0,-1 21 15,1-21-15,-1 0 0,22 0 16,-22 0-16,1 0 0,21 0 0,-1 0 16,-20 0-16,42 21 0,-22-21 15,22 0-15,21 0 0,-21 0 0,42 0 16,-21 0-16,21 0 0,0 0 0,43 0 16,-22 0-16,22 0 0,-1-21 15,1 21-15,-1 0 0,1 0 0,-22 0 16,22 0-16,-1 0 0,1 0 15,-22 0-15,21 0 0,-20 0 16,20 0-16,-20 0 0,-1 0 16,0 0-16,1 0 0,-1 0 0,0 0 15,-21 0-15,1 0 0,20 0 0,-21 0 16,0 0-16,0 0 0,1 0 16,359 0-1,-381 0-15,0 0 0,0 21 16,-22-21-16,22 0 0,-21 0 0,-21 0 15,21 0-15,-22 0 0,1 0 0,0 0 16,-1 0-16,-20 0 0,-1 0 16,1 0-16,-1 0 0,-20 0 15,-1 0-15,0 0 0,-20 0 0,20 0 16,-21 0 0,-21-21 15,-21 21-31,0 0 15,0 0-15,-1-21 0,1 21 16,0 0-16</inkml:trace>
  <inkml:trace contextRef="#ctx0" brushRef="#br0" timeOffset="12148.07">10985 2159 0,'0'0'0,"0"21"0,-21-21 16,21 21 15,-21-21-31,0 0 0,0 0 16,0 0-16,-1 0 0,1 22 0,-21-22 15</inkml:trace>
  <inkml:trace contextRef="#ctx0" brushRef="#br0" timeOffset="19580.18">4127 3112 0,'22'0'15,"-1"0"1,-21-22 0,0 1-1,0 0-15,0 0 16,0 0-16,0 0 16,-21-1-16,-1 1 15,1 21-15,0 0 0,0 0 16,0 0-16,-22 0 0,22 0 15,0 0-15,0 0 0,0 21 16,-22 1-16,22-1 0,0-21 16,-21 21-16,21 21 0,-1-21 0,1 22 15,-21-22-15,21 21 0,0 1 0,-1 20 16,-20-21-16,42 1 0,-21 20 16,0-20-16,21-1 0,-21 0 15,21 1-15,0-1 0,0 0 0,0 1 16,0-22-16,21 21 0,0-21 15,0 0-15,0 22 0,22-22 0,-22-21 16,21 21-16,-21 0 0,22-21 16,-22 0-16,21 0 0,-21 0 0,22 0 15,-22 0-15,0 0 0,21 0 16,-21 0-16,1 0 0,-1-21 0,0 21 16,0-21-16,0 0 0,0 0 15,1-1-15</inkml:trace>
  <inkml:trace contextRef="#ctx0" brushRef="#br0" timeOffset="20060.91">4403 3450 0,'0'0'0,"0"-21"16,0 0-16,-22 21 31,1 0-31,0 21 15,21 0-15,-21 22 16,21-22-16,-21 0 0,21 21 16,-21-21-16,21 1 0,0 20 0,0-21 15,0 0-15,0 22 0,0-22 16,0 0-16,0 0 0,0 0 16,0 0-16,21-21 15,0 0-15,0 0 0,0 0 0,0 0 16,1 0-16,-1 0 0,21-21 15,-21 21-15,0-21 0,22 0 0,-22 0 16,0 0-16,0-1 0,0 1 16,1-21-16,-1 21 0,-21-22 15,0 22-15,0-21 0,0 0 0,0 20 16,0-20-16,0 21 0,-21 0 16,-1 0-16,1-1 0,0 22 0,0 0 15,0 0-15,-22 0 0,22 0 16,0 0-16,0 0 0,0 22 0,0-1 15,-1 0-15,1 0 0,0 0 16,21 0-16,-21 1 0,21-1 0,0 21 16,0-21-16,0 0 0,0 1 15,0-1-15,0 0 0,21-21 16,0 0-16,0 0 0,1 0 16,-1 0-16</inkml:trace>
  <inkml:trace contextRef="#ctx0" brushRef="#br0" timeOffset="20792.98">4932 3366 0,'0'21'16,"0"0"-1,0 0-15,0 0 0,0 0 16,-21 1-16,21-1 15,0 0-15,-22 0 0,22 0 0,0 0 16,0 22-16,0-22 0,-21-21 16,21 21-16,0 0 0,-21 0 0,21 1 15,0-1-15,0-42 63,-21 21-63,21-22 0,0 1 0,0 0 15,0 0-15,0-21 0,0 20 0,0 1 16,0-21-16,21 21 16,-21 0-16,21-22 0,0 22 0,1 0 15,-1 0-15,0 0 0,0-1 16,0 22-16,0 0 0,1 0 16,-1 0-16,0 22 0,0-22 15,-21 21-15,21 0 0,-21 0 0,21 0 16,-21 0-16,0 1 0,22 20 0,-22-21 15,21 0-15,-21 0 0,21 1 16,-21-1-16,0 0 0,0 0 16,0 0-16,-21-21 47,21-21-32,-21 0-15,21 0 0,0 0 16,0-1-16,0-20 0,0 21 15,0 0-15,0-22 0,21 1 0,0 21 16,0 0-16,-21-22 0,42 22 16,-20 0-16,-1 0 0,21 0 0,-21 21 15,22 0-15,-22 0 0,21 0 16,-21 0-16,22 21 0,-22 0 0,0 0 16,0 0-16,0 1 0,0-1 0,-21 0 15,0 0-15,0 0 0,0 0 16,0 22-16,0-22 0,-21 0 15,0 0-15,0 0 0,21 1 16,-21-22-16,0 21 0,-1 0 0,22 0 16,-21-21-1</inkml:trace>
  <inkml:trace contextRef="#ctx0" brushRef="#br0" timeOffset="21177">5969 3196 0,'-42'85'31,"42"-43"-31,0-21 15,0 22-15,-22-1 0,22 0 0,0 1 16,-21-1-16,21 0 0,0 1 0,0 20 16,0-20-16,-21 20 0,21-21 15,-21 43-15,21-21 0,0-1 0,-21 22 16,0-22-16,21 1 0,-22 20 16,1-20-16,0-1 0,0 1 0,21-1 15,-21 1-15,0-22 0,21 22 16,0-22-16,0 0 0,0 1 0,0-22 15,0 0-15,0 0 0,0-42 32,21 0-32,-21-21 0,21 20 15,0-20-15,-21 0 0,21-1 16,-21 1-16,21-21 0,1-1 0</inkml:trace>
  <inkml:trace contextRef="#ctx0" brushRef="#br0" timeOffset="21524.8">5821 3598 0,'0'0'0,"-43"-169"31,43 127-31,0 21 0,0-22 0,0 22 16,0-21-16,0 21 0,22-1 16,-1 1-16,0 0 0,0 21 0,21-21 15,-20 21-15,20 0 0,-21 0 16,0 0-16,22 0 0,-22 0 0,0 21 15,0 0-15,0 0 0,0 1 16,-21-1-16,0 21 0,0-21 0,0 0 16,0 22-16,0-22 0,0 0 15,0 21-15,-21-20 0,0-1 16,0 0-16,0 0 0,0 0 0,-1 0 16,-20-21-16,21 22 0,0-1 15,0-21-15,-1 0 0,22 21 16,22-21 15,-1 0-31,0 0 0,0-21 16,-21 0-16,21 21 0,0-22 15</inkml:trace>
  <inkml:trace contextRef="#ctx0" brushRef="#br0" timeOffset="22267.84">6435 3175 0,'0'0'0,"0"21"32,-22-21-32,22 21 15,0 1-15,-21 20 0,0-21 16,21 0-16,0 22 0,0-1 0,-21-21 16,21 21-16,0-20 0,0 20 0,0-21 15,0 0-15,0 0 0,0 1 16,0-1-16,21-21 0,-21 21 0,21-21 15,0 0-15,1 0 16,-1 0-16,0 0 0,21 0 16,-21 0-16,1-21 0,-1 0 0,21-1 15,-21 1-15,0 0 0,1 0 16,20 0-16,-21-22 0,0 22 0,-21-21 16,21 0-16,-21 20 0,22 1 15,-22-21-15,0 21 0,0 0 16,0-1-16,-22 44 31,1-1-31,21 0 0,-21 0 0,21 21 16,-21-20-16,21 20 0,0-21 15,0 21-15,0 1 0,0-22 16,0 0-16,0 21 0,0-20 16,0-1-16,0 0 0,0 0 15,21-21-15,0 0 0,0 0 0,1 0 16,-1 0-16,0 0 0,21 0 15,-21 0-15,22-21 0,-22 0 0,21 0 16,1-1-16,-22 1 0,21-21 16,0 0-16,-20-1 0,20 1 0,-21-22 15,21 22-15,1-85 0,-22 85 16,-21-1-16,0-20 0,0 21 16,0 20-16,0-20 0,0 21 0,0 0 15,0 0-15,-21 21 31,21 21-31,-21 0 0,21 21 16,-22-21-16,22 22 0,0-22 16,0 21-16,0 1 0,0-1 0,0 0 15,0 22-15,0-22 0,0 0 16,0 1-16,0-1 0,0 0 0,0-20 16,0 20-16,0-21 0,0 0 0,0 22 15,0-22-15,0 0 16,22-21-16,-1 0 0,0 0 0,0 0 15,0 0-15,0 0 16,1 0-16,-1-21 16,0 0-16,-21-1 0,21-20 0</inkml:trace>
  <inkml:trace contextRef="#ctx0" brushRef="#br0" timeOffset="22503.6">7260 3281 0,'0'0'0,"21"0"15,0 0 1,1 0-16,-1 0 0,0 0 16,0 0-16,0 0 15,0 0-15,1-21 0,-1 21 16,0-21-16,0 21 0,-21-22 15,21 22-15,0-21 0,1 21 16</inkml:trace>
  <inkml:trace contextRef="#ctx0" brushRef="#br0" timeOffset="22928.37">7810 3408 0,'0'0'0,"43"0"31,-22 0-31,0 0 0,0 0 16,0 0-16,1 0 16,-1-21-16,0 0 0,0 21 0,-21-22 15,21 1-15,0 0 0,1 0 16,-22 0-16,0 0 15,0-1-15,0 1 0,0 0 0,-22 21 16,1 0 0,0 0-16,0 0 0,0 0 15,0 21-15,-1 0 0,1 1 16,0-1-16,21 0 0,-21 0 0,0 21 16,21-20-16,-21 20 0,21-21 0,0 0 15,0 22-15,0-22 0,0 0 16,0 0-16,0 21 0,0-20 15,0-1-15,21 0 0,0-21 16,-21 21-16,21-21 0,21 0 16,-20 0-16,-1 0 0,0 0 0,21 0 0,-21 0 15,1 0-15,20-21 0,-21 21 16,0-21-16,0 0 0,1-1 16</inkml:trace>
  <inkml:trace contextRef="#ctx0" brushRef="#br0" timeOffset="23416.04">8340 3196 0,'0'0'0,"0"-21"0,0 0 15,0 0-15,21 21 16,0 0-16,0 0 0,0-21 16,0 21-16,1 0 0,-1 0 15,21 0 1,-21 0-16,0 0 0,1 0 0,-1 21 15,-21 0-15,21-21 0,0 21 0,-21 0 16,0 0-16,0 22 0,0-22 16,0 21-16,0-21 0,0 1 0,0 20 15,0-21-15,0 0 0,0 22 0,-21-22 16,0 0-16,21 0 0,-21-21 16,21 21-16,-22-21 0,22 21 15,-21-21-15,0 0 16,21-21-1,0 0-15,0 0 16,0 0-16,0-22 0,21 22 16,0-21-16,1 0 0,-1 20 15,-21-20-15,21 0 0,0 21 0,21-22 16,-20 22-16,-1 0 0,0 0 16,0 0-16,0-1 0,0 22 0,1 0 15,-1 0-15,0 0 16,0 0-1,-21 22 1,0-1 0,-21-21 15</inkml:trace>
  <inkml:trace contextRef="#ctx0" brushRef="#br0" timeOffset="24600.62">9610 3471 0,'0'0'0,"-22"0"0,1 0 0,0 0 15,0 0-15,0 0 0,0 0 16,-1 0 0,1-21-16,0 21 0,0 0 15,0 0-15,0-21 16,-1 21-16,1 0 16,0 0-16,0 0 0,42 0 62,0 0-46,0 0-16,1 0 15,-1 0 1,0 0-16,0 0 0,0 0 16,22 0-16,-22 0 15,21 0-15,0 0 0,1 0 0,-1 0 16,22 0-16,-22 0 0,21 0 0,1 0 15,-1 0-15,22 0 0,-21 0 16,-1 0-16,1 0 0,-1 0 0,1 0 16,-1 0-16,1 0 0,-1 0 15,-21-21-15,22 21 0,-22 0 16,22 0-16,-22 0 0,0 0 0,1-21 16,-22 21-16,21 0 0,1 0 15,-22 0-15,0 0 0,0 0 0,-21-21 16,21 21-16,-21-22 94,-21 1-79,0 21 1,21-21-16,-21 21 0,0 0 15</inkml:trace>
  <inkml:trace contextRef="#ctx0" brushRef="#br0" timeOffset="25177.24">10816 3048 0,'0'0'0,"0"-21"0,-21 21 0,21-21 0,-21 21 16,21-21 0,0 42 15,0 0-15,0 0-16,0 0 15,0 0-15,21 1 0,0-1 16,0 0-16,0 0 0,22-21 15,-22 21-15,21 0 0,-21 1 16,22-22-16,-1 21 0,0-21 0,1 0 16,-22 0-16,21 0 0,1 0 0,-22 0 15,21 0-15,-21 0 16,0 0-16,1 0 0,-1 0 0,0 0 16,0 0-16,0 0 15,-42 0 16,0 0-15,0 21-16,0 0 0,-1 0 0,-20 0 16,21 1-16,-21-1 0,20 0 15,-20 21-15,0-21 0,-1 22 0,1-1 16,0-21-16,21 0 0,-22 22 0,1-22 16,21 0-16,0 0 15,-1 0-15,1 1 0,0-22 0,21 21 16,-21-21-16,21 21 15,0-42 48,21 21-63,-21-21 0,21 21 0</inkml:trace>
  <inkml:trace contextRef="#ctx0" brushRef="#br0" timeOffset="26892.56">12213 3069 0,'0'0'0,"0"-21"0,0 0 16,0 0-16,0 0 16,-21 21-1,0 0 1,0 21-16,-1 0 16,1 0-16,0 21 0,0 1 15,0-1-15,0 0 0,-1 1 0,1-1 16,0 0-16,0 1 0,0 20 15,21-42-15,0 22 0,0-1 0,0-21 16,0 22-16,0-22 0,0 0 16,0 0-16,21 0 0,0-21 15,0 0-15,0 0 0,22 0 0,-22 0 16,21 0-16,-21-21 0,22 0 16,-22 0-16,21 0 0,1-1 0,-22-20 15,21 21-15,-21-21 0,0-1 16,22 1-16,-22 0 0,-21-1 0,0 1 15,0 0-15,0-22 0,0 22 16,0 21-16,0-22 0,-21 1 16,0 21-16,-1 0 0,-20-1 0,21 22 15,0 0-15,-22 0 0,22 0 16,-21 0-16,21 0 0,-22 0 0,22 22 16,0-1-16,0 0 0,21 0 0,-21 0 15,21 22-15,-21-22 0,21 21 16,0-21-16,0 22 0,0-1 0,0-21 15,0 21-15,0-20 0,21-1 16,0 21-16,0-21 0,0-21 0,-21 21 16,21 1-16,22-22 0</inkml:trace>
  <inkml:trace contextRef="#ctx0" brushRef="#br0" timeOffset="27299.8">12488 3302 0,'0'0'15,"21"-21"-15,-21-21 0,0 20 0,0 1 0,22 0 16,-22 0-16,0 0 0,0 0 16,21-1-16,0 22 0,-21-21 0,21 0 15,0 21-15,0-21 0,1 21 16,20 0-16,-21 0 0,0 21 16,0-21-16,1 21 0,-1 0 15,21 22-15,-21-22 0,0 21 16,-21-21-16,0 22 0,22-1 0,-22 0 15,0-20-15,0 20 0,0 0 0,0-21 16,-22 22-16,22-22 0,-21 0 16,0 0-16,21 0 0,0 1 0,-21-1 15,0-21-15,21-21 32,0-1-32,0 1 15,0 0-15,0-21 0,0 21 16,0-22-16,0 1 0,0 0 0,21-1 15,0 1-15,-21 0 0,21-1 16,-21 22-16,21-21 0,1 21 16,-1-1-16,-21 1 0,21 0 0,0 0 15,0 21-15,0-21 0,1 21 16,-22-21-16,21 21 0</inkml:trace>
  <inkml:trace contextRef="#ctx0" brushRef="#br0" timeOffset="27968.13">13187 2688 0,'0'0'0,"-21"-21"0,-128-85 31,107 85-31,21 0 0,-21 0 0,-1 0 15,1-1-15,0 1 0,-1 0 16,1 21-16,0 0 0,-1 0 0,1 0 16,0 0-16,-1 0 0,-20 21 15,20 0-15,1 1 0,-21 20 0,20 0 16,1 1-16,-22-1 0,22 0 16,0 1-16,-1 20 0,1-21 15,0 22-15,-1-22 0,22 22 0,-21-1 16,21 1-16,0-1 0,-1 1 15,22-1-15,0 1 0,0-22 0,0 22 16,0-1-16,0-21 0,0 1 16,0-1-16,22 0 0,20 1 0,-21-22 15,0 21-15,22-21 0,-1 1 0,0 20 16,-21-21-16,22 0 0,20-21 16,-20 21-16,-1-21 0,0 0 0,1 0 15,20 0-15,-21 0 0,22 0 16,-22 0-16,22-21 0,-22 0 0,22 0 15,-1 0-15,1 0 0,-1-1 0,1 1 16,-1-21-16,1 21 16,-22-22-16,21 1 0,-20 0 0,-1-1 15,22-20-15,-43 21 0,21-22 0,-21 1 16,0-1-16,1 1 0,-1 20 16,-21-20-16,0-1 0,0 22 0,0-22 15,0 22-15,-21 0 0,-1-22 16,1 22-16,0 0 0,-21 20 0,-1-20 15,1 21-15,0 0 0,-1 21 0,1 0 16,0 0-16,-22 0 16,22 0-16,21 0 0,-22 21 0,1 0 0,21 0 15,-21 0-15,20 22 16,1-22-16,0 21 0,0-21 0,21 22 16,0-22-16,0 0 0,0 21 15,0-20-15,0-1 0,0 0 16</inkml:trace>
  <inkml:trace contextRef="#ctx0" brushRef="#br0" timeOffset="28536.05">14351 3154 0,'0'0'16,"0"-21"-16,0 0 0,0 42 47,0 0-47,-21 21 0,0-21 16,21 22-16,-22-22 0,1 21 15,21 1-15,-21-1 0,21-21 0,-21 21 16,21-20-16,-21-1 0,21 0 0,0 0 15,0 0-15,0 0 16,21-21 0,0 0-16,0 0 0,0-21 15,1 0-15,-1 0 0</inkml:trace>
  <inkml:trace contextRef="#ctx0" brushRef="#br0" timeOffset="28896.85">14499 2815 0,'0'0'0,"0"-21"0,-21 0 16,-64 21-1,64 0-15,0 21 16,21 0-16,0 0 0,0 1 16,0-1-16,0 0 0,0 0 15,21-21-15,0 21 16,0-21-16,1 0 0,20 0 15,-21 0-15,0 0 0,0 0 16,1 0-16,-1 0 0,0-21 0,0 21 16,-21-21-16,0 0 0,0 0 0,0-1 15,0 1-15,0 0 16,0 0-16,0 0 0,-21 0 0,0-1 16,0 22-16,-1 0 0,1 0 15,0 0-15,0 0 0,0 22 16,21-1-16,0 21 15,0-21-15,0 0 0,0 1 0,0 20 16,0-21-16,0 0 0,0 22 0,21-22 16,0 0-16,-21 0 15</inkml:trace>
  <inkml:trace contextRef="#ctx0" brushRef="#br0" timeOffset="29228.45">14922 3112 0,'0'-22'31,"0"44"-15,0-1-16,0 21 0,0-21 0,0 22 16,0-1-16,0 0 0,0 1 15,0 20-15,0-21 0,0 22 0,0-22 16,0 22-16,0-22 0,-21 22 15,21-1-15,0 1 0,0-1 0,0 1 16,0-1-16,0 1 0,-21-1 16,0 1-16,21-1 0,-21-21 0,0 22 15,-1-22-15,22 1 0,-21-1 0,21 0 16,-21-21-16,21 22 0,0-22 16,0 0-16,0 0 0,-21 0 0,21-42 31,0 0-31,0-21 0,21 21 15</inkml:trace>
  <inkml:trace contextRef="#ctx0" brushRef="#br0" timeOffset="29516.28">14944 3598 0,'0'0'0,"0"-84"0,0-191 31,0 232-31,0 22 0,0-21 0,0 21 16,0-1-16,0 1 0,21 0 0,0 0 15,0 0-15,21 21 0,-20-21 16,20 21-16,-21 0 0,21 0 0,1 0 16,-1 21-16,-21 0 0,22-21 15,-22 42-15,0-21 0,-21 1 0,0 20 16,0-21-16,0 21 0,0 1 16,-42-22-16,20 21 0,-20-21 15,-21 22-15,20-22 0,1 0 0,0 0 16,-1 0-16,1 1 0,0-22 0,-1 21 15,22-21-15,0 0 0,21-21 32,0-1-32</inkml:trace>
  <inkml:trace contextRef="#ctx0" brushRef="#br0" timeOffset="30235.87">16552 3323 0,'0'0'0,"21"0"0,64-63 31,-85 42-31,21-1 0,-21 1 16,0-21-16,0 21 15,0 0-15,-21-1 0,0 1 0,0 0 16,0 21-16,-1-21 0,-20 0 16,21 21-16,-21 0 0,-1 0 15,1 0-15,21 0 0,-22 21 0,1 0 16,0 0-16,-1 0 0,1 22 16,0-22-16,-1 21 0,22 1 0,-21-1 15,21 0-15,0 1 0,21-1 0,0-21 16,0 21-16,0-20 0,0-1 15,0 0-15,0 0 0,21-21 0,21 0 16,-21 0-16,0 0 0,22 0 16,-1 0-16,-21 0 0,22-21 0,-1 0 15,0 21-15,-21-43 0,22 22 0,-22 0 16,21-21-16,-21 21 0,1-22 16,-1 1-16,0 21 0,0-22 15,0 1-15,-21 21 0,0-21 16,0 20-16,0 1 0,0 42 31,0 1-31,0 20 16,0-21-16,0 21 0,0-20 0,0 20 15,0-21-15,0 21 0,0-20 16,21 20-16,1-21 0,-22 0 0,21 0 16,0 1-16,0-1 0,0 0 0,0-21 15,1 21-15,20-21 0,-21 0 16,0 0-16,0 0 0,22 0 0,-22 0 15,0 0-15,21-21 0</inkml:trace>
  <inkml:trace contextRef="#ctx0" brushRef="#br0" timeOffset="30755.57">17441 3154 0,'0'0'0,"21"-42"0,-21-1 16,0 22-16,0 0 0,0-21 0,0 20 15,0 1-15,-21 0 16,0 21-16,0 0 0,-21 0 15,20 0-15,1 0 0,0 0 16,-21 0-16,21 21 0,-22 22 0,22-22 16,0 0-16,-21 21 0,20 1 15,1-1-15,0 0 0,0-21 16,21 22-16,0-1 0,0-21 0,0 22 16,0-22-16,0 0 0,0 0 15,21 0-15,0 0 0,0-21 0,1 0 16,-1 0-16,0 0 0,21 0 0,1 0 15,-22 0-15,21 0 0,-21-21 16,22 0-16,-1 0 0,-21-21 0,21-1 16,-20 22-16,20-42 0,-21 20 15,21 1-15,-20-22 0,-1 1 0,0 21 16,-21-22-16,0 1 0,0-1 16,0 22-16,0-22 0,0 22 15,0 0-15,-21-1 0,0 22 0,21 0 16,-22 0-16,1 21 0,0 0 15,0 0-15,21 21 0,-21 0 0,0 21 16,21 1-16,-22-1 0,22 0 16,0 22-16,0-22 0,0 22 0,0-1 15,0 1-15,0-22 0,0 22 16,0-1-16,0-21 0,0 22 0,22-22 16,-1 1-16,0-22 0,0 21 0,0-21 15,0 0-15,1 1 0,20-1 16,-21-21-16,21 0 0,-20 0 0,20 0 15,-21 0-15,21 0 16,-20 0-16,20-21 0,0-1 0,-21 1 16</inkml:trace>
  <inkml:trace contextRef="#ctx0" brushRef="#br0" timeOffset="31268.11">18394 3090 0,'0'0'0,"0"-21"0,0 0 0,0 0 16,-21 0-16,-1 21 0,1-21 0,0 21 15,0 0-15,0 0 0,0 0 16,-22 0-16,22 0 0,0 0 0,-21 21 16,20 0-16,1 0 0,-21 21 15,21-20-15,0 20 0,-1 0 16,1-21-16,21 22 0,-21-1 16,21 0-16,-21-20 0,21 20 0,0-21 15,0 0-15,0 0 0,0 1 0,0-1 16,21 0-16,0-21 0,0 0 15,1 0-15,-1 0 0,21 0 0,-21 0 16,0 0-16,22-21 0,-22 0 16,21-1-16,-21-20 0,22 21 0,-1-21 15,-21-1-15,22-20 0,-22 20 0,21-20 16,-21-1-16,0 1 0,1-1 16,-1-20-16,0 20 0,-21 1 15,0-1-15,21 22 0,-21-22 16,0 22-16,0 21 0,0-21 0,0 20 15,-21 22 1,0 22-16,21-1 0,-21 21 0,-1 0 16,1 1-16,0-1 0,21 22 15,-21-22-15,21 21 0,-21 1 0,21-22 16,-21 22-16,21-22 0,0 22 16,0-22-16,0 0 0,0 1 0,0-1 15,0-21-15,21 21 0,0-20 0,0-1 16,0 0-16,0 0 15,1-21-15,-1 0 0,0 0 0,0 0 0,21 0 16,-20 0-16,20 0 16,-21-21-16,21 0 0,-20 0 0</inkml:trace>
  <inkml:trace contextRef="#ctx0" brushRef="#br0" timeOffset="31673.9">18923 3239 0,'0'0'0,"-21"0"0,21-22 15,0 1-15,0 0 16,0 0-16,0 0 16,21 0-16,0-1 0,0 1 15,0 21-15,1-21 0,-1 21 16,0 0-16,0 0 0,21 0 0,-20 0 16,-1 0-16,0 0 0,0 0 0,0 21 15,0 0-15,1 1 0,-1 20 16,-21-21-16,21 0 0,-21 22 0,0-22 15,0 21-15,0-21 0,0 0 16,0 22-16,-21-22 0,0-21 0,-1 21 16,22 0-16,-21-21 0,21 21 15,-21-21 1,21-21-16,0 0 16,0-21-1,0 21-15,0-1 0,21-20 0,0 21 16,-21-21-16,22-1 0,-1 1 15,0 21-15,0-22 0,0 22 0,0 0 16,1 0-16,-1 0 0,0 0 16,0 21-16,0 0 0,0-22 0,1 22 15,-1 0-15,0 0 16</inkml:trace>
  <inkml:trace contextRef="#ctx0" brushRef="#br0" timeOffset="32743.8">19579 3217 0,'21'22'0,"0"-22"15,1 0-15,-1 0 16,0 0-16,0-22 0,-21 1 0,21 21 16,0-21-16,1 21 0,-1-21 15,0 21-15,0-21 0,-21 0 0,21-1 16,-21 1-16,-21 21 31,0 0-31,0 0 0,0 0 16,-1 0-16,1 21 0,0 1 15,21-1-15,-21 0 0,0 0 16,0 0-16,-1 0 0,22 22 0,0-22 16,-21 0-16,21 0 0,0 22 15,0-22-15,0 0 0,0 0 0,21 0 16,-21 0-16,43-21 15,-22 0-15,0 22 0,21-22 0,-20 0 16,20 0-16,0 0 0,1 0 0,-22 0 16,21-22-16,0 1 0,-20 0 15,20 0-15,0 0 0,-21 0 0,22-22 16,-22 22-16,0-21 0,0 21 16,0-22-16,1 1 0,-1 21 0,-21 0 15,0-22-15,0 22 16,0 0-16,-21 21 15,-1 0-15,1 21 16,21 0-16,0 0 0,-21 1 16,21-1-16,-21 0 0,21 21 0,0-21 15,0 1-15,0 20 0,0-21 0,0 0 16,0 0-16,0 1 0,21-1 16,-21 0-16,21-21 0,-21 21 0,21 0 15,1-21 16,-22-21-15,0 0 0,0 0-16,0 0 15,-22 21-15,1 0 16,0 0 0,21 21-16,-21-21 15,21 21-15,0 0 16,0 0-16,21 0 15,0-21-15,0 0 16,1 22-16,-1-22 0,0 0 0,21 0 16,-21 0-16,22 0 0,-22 0 15,21 0-15,1-22 0,-22 1 16,21 0-16,-21 0 0,22 0 0,-22 0 16,21-1-16,-21-20 0,22 21 0,-22-21 15,0-1-15,0 1 0,0 21 16,0-22-16,1 22 0,-22 0 0,21 0 15,-21 0-15,0 0 0,-21 21 32,-1 0-32,1 21 0,0 0 15,21 0-15,-21 0 0,21 0 0,0 22 16,0-22-16,0 21 0,0-21 0,0 22 16,0-22-16,0 0 15,0 21-15,21-20 0,-21-1 0,21 0 16,0 0-16,-21 0 0,0 0 15,22 1-15,-22-1 0,0 0 16,-22-21 15,1 0-15,0 0 0,0 0-1,0 0-15,0 0 16,-1 0-16,1 0 0,0 0 15,0 0-15,0 0 16,0 0-16</inkml:trace>
  <inkml:trace contextRef="#ctx0" brushRef="#br0" timeOffset="33416.08">14076 3937 0,'0'-21'16,"0"0"-16,21 21 15,0-21-15,21 21 16,-20 0-16,20 0 0,21-22 16,-20 22-16,20 0 0,-20 0 0,20 0 15,1-21-15,-22 21 0,0 0 16,22 0-16,-22 0 0,-21 0 0,22 0 15,-22 0-15,0 0 0,0 0 0,0 0 32,-21 21-32,21-21 0,1 0 15,-1 0 1</inkml:trace>
  <inkml:trace contextRef="#ctx0" brushRef="#br0" timeOffset="34131.94">16722 3937 0,'-22'0'32,"44"0"-1,-1 0-15,0 0-16,21 0 0,1 0 15,-1-21-15,21 21 0,1 0 0,21 0 16,-1 0-16,1 0 0,21 0 15,0 0-15,-1 0 0,1 0 0,21 0 16,-21 0-16,21 0 0,0 21 0,21-21 16,-21 0-16,0 0 0,0 0 15,0 21-15,-21-21 0,21 0 16,0 0-16,-21 0 0,21 0 16,-21 0-16,0 0 0,-1-21 0,-20 21 15,0 0-15,-1 0 0,-20 0 0,-1 0 16,-20 0-16,20 0 0,-20-21 15,-22 21-15,21 0 0,-21 0 0,0 0 16,1 0-16,-1 0 0,-21-21 63,-21 21-48,-1-21 1,1 21-1,0 0-15,0 0 0,0 0 16,0 0-16,-1 0 0,1 0 16</inkml:trace>
  <inkml:trace contextRef="#ctx0" brushRef="#br0" timeOffset="38960.99">7726 5821 0,'21'-21'31,"-42"21"0,0 0-31,-1 0 16,1 0-16,0 0 0,-21 0 0,21 0 16,-22 0-16,22 0 0,-21 0 15,21 21-15,-22-21 0,22 21 0,-21-21 16,21 21-16,-22-21 15,22 21-15,0 1 0,-21-22 0,20 21 16,22 0-16,-21-21 0,0 21 16,0 0-16,0 0 0,21 1 0,0-1 15,-21 0-15,21 0 0,-22 0 0,22 0 16,0 1-16,0-1 0,0 0 16,-21 21-16,21-21 0,0 22 0,0-1 15,0 0-15,-21 1 0,21-1 16,0 22-16,0-22 0,0 0 15,0 22-15,0-22 0,0 22 0,0-22 16,-21 21-16,21-20 0,0 20 0,0 1 16,-21-1-16,0 22 0,21-22 15,0 1-15,0-1 0,-22 22 0,22-21 16,-21-1-16,21 1 0,0-1 16,0 1-16,0 20 0,0-20 0,0-1 15,0 22-15,0-22 0,0 1 0,0-1 16,0 1-16,0-1 0,0 1 15,0-1-15,0-20 0,0 20 0,0 1 16,0-22-16,0 0 0,0 1 0,0-1 16,0 0-16,0-20 0,0-1 15,21-42 1,1-1 0,-22-20-16,21 21 0,0-21 0,-21-1 15,0-20-15,21 20 0,0-20 16</inkml:trace>
  <inkml:trace contextRef="#ctx0" brushRef="#br0" timeOffset="40416.16">7175 5948 0,'43'0'16,"-22"-21"0,0 21-16,0 0 15,0 0-15,1 0 0,-1 0 16,0 0-16,0-21 0,21 21 15,-20 0-15,20 0 0,0 0 0,1 0 16,-1 0-16,21 0 0,1 0 16,-1 0-16,1 0 0,-1 0 0,22 0 15,-21-22-15,20 22 0,-20 0 16,20 0-16,1 0 0,0 0 16,-1-21-16,22 21 0,-21 0 0,21 0 15,-22 0-15,22 0 0,-21 0 16,21 0-16,-22 0 0,22 0 0,0 0 15,0 0-15,0 0 0,0 0 16,-22 0-16,22 0 0,-21 0 0,-1 0 16,1 0-16,-21 0 0,-1 0 0,1 0 15,-22 0-15,21 0 0,-41 0 16,20 0-16,-21 0 0,21 0 0,-20 0 16,-1 0-16,0 21 15,-21 1 1,0-1-16,0 0 0,0 0 15,0 0-15,0 0 16,0 1-16,0-1 0,0 0 0,0 21 16,0-21-16,0 22 0,0-1 15,0-21-15,0 43 0,0-22 0,0 22 16,0-22-16,0 21 0,-21 1 0,21-22 16,-21 22-16,21-1 0,0-20 15,0 20-15,0 1 0,0-22 0,0 21 16,0 1-16,0-1 0,21 1 0,0-1 15,-21 1-15,0-22 16,21 22-16,-21-1 0,21 1 0,-21-22 16,0 22-16,0-22 0,0 21 0,0-20 15,0 20-15,0 1 0,0-22 0,0 22 16,0-22-16,0 21 0,0-20 16,0-1-16,-21 22 0,0-22 0,21-21 15,-21 21-15,21 1 0,0-1 0,-21-21 16,21 0-16,-22 1 0,22 20 0,0-21 15,0 0-15,0 0 0,-21-21 16,21 22-16,-21-1 0,21 0 0,-21-21 16,21 21-16,-21-21 0,0 21 0,-1-21 15,1 21-15,0-21 16,0 22-16,0-22 0,0 0 16,-1 21-16,1-21 0,0 21 0,0-21 15,0 0-15,0 0 0,-1 21 0,1-21 16,0 0-16,0 0 0,0 0 15,0 21-15,-22-21 0,22 0 0,-21 0 16,-1 0-16,1 0 0,0 0 0,-1 0 16,1 21-16,-21-21 0,20 0 0,1 0 15,-22 0-15,22 0 0,0 0 16,-1 0-16,-20 0 0,21 0 0,-1 0 16,-20 0-16,20 0 0,-20-21 0,21 0 15,-22 21-15,1-21 0,20 21 16,-20-21-16,-1 21 0,22 0 15,-22 0-15,22 0 0,-21 0 0,20 0 16,1 0-16,0 0 0,-1 0 0,1 0 16,0 0-16,-1 0 0,-20 0 0,20 0 15,1 0-15,0 0 0,-1 0 16,1 0-16,0 0 0,-1 0 0,1 0 16,-21 0-16,20 0 0,1 0 0,0 0 15,-1 0-15,1 0 0,0 0 16,-1 0-16,22 0 0,-21 0 0,-1 0 15,1 0-15,0 0 0,21 0 0,-22 0 16,1 21-16,0-21 0,20 0 16,-20 0-16,0 0 0,21 0 15,-22 0-15,1 0 0,21 0 0,0 0 16,-22 0-16,22 0 0,0 0 0,0 0 16,0 0-1,21 21 16,21-21-31,0 0 16,0 0-16,0 0 16,0 0-16,1 0 0,-1 0 0,21 0 0,-21 0 15,22 0-15,-22 0 0,21 0 16,0 0-16</inkml:trace>
  <inkml:trace contextRef="#ctx0" brushRef="#br0" timeOffset="41232.35">8467 8954 0,'-22'0'31,"1"21"-31,0 0 16,0 0-16,0-21 16,21 21-16,-21 0 0,-1-21 0,1 22 15,0-1-15,21 0 0,-21 21 16,0-21-16,0 1 0,-1 20 0,1-21 16,0 0-16,0 22 0,0-22 0,0 0 15,-1 21-15,1-21 0,0 1 0,0 20 16,0-21-16,0 0 0,-1 0 15,22 1-15,0-1 0,-21-21 16,0 21-16,21 0 0,0 0 16,-21-21-1,21-21 17,0 0-17,0 0-15,21 21 0,-21-21 16,21 21-16,0-22 0,1 1 15,-1 0-15,0 21 0,0-21 16,21 21-16,-20-21 0,-1 21 0,21-21 16,0 21-16,-20-22 0,20 22 0,-21 0 15,21-21-15,1 21 0,-22 0 16,21 0-16,1 0 0,-22 0 16,21 0-16,-21 0 0,22 0 0,-22 0 15,21 0-15,-21 21 0,0-21 0,22 22 16,-22-22-16,0 21 0,0-21 0,-21 21 15,21-21-15,1 0 0,-22 21 16,21-21 0,-21-21 15,0 0-31,0 0 16,0-1-16,0 1 0,-21 0 15,21 0-15,-22 0 0,22 0 16,0-22-16,-21 22 0,0 0 0,21-21 15,-21 20-15,21 1 0,0 0 0,0 0 16,-21 0-16,21 0 16,0-1-16,0 1 15,0 0 1,0 0 15,0 0-31,0 0 16,0-1-1,0 1-15,0 0 0</inkml:trace>
  <inkml:trace contextRef="#ctx0" brushRef="#br0" timeOffset="42424.9">7556 5144 0,'0'-22'0,"0"1"16,0 42 31,0 1-47,0-1 15,0 0-15,0 21 0,0-21 0,0 22 16,0-1-16,-21 0 0,21-20 16,-21 20-16,21 0 0,0 1 0,0-1 15,-21 0-15,21 1 0,0-22 16,0 21-16,0-21 0,0 0 0,0 1 15,0-1-15,0 0 0,0-42 47,0 0-31,0-1-16,0 1 0</inkml:trace>
  <inkml:trace contextRef="#ctx0" brushRef="#br0" timeOffset="42687.66">7472 5165 0,'0'-21'31,"0"-1"-31,0 1 0,21 0 16,0 21-1,0-21-15,0 21 0,1-21 0,-1 21 16,21 0-16,-21-21 0,0 21 15,22 0-15,-22 0 0,21 0 0,-21 0 16,1 0-16,-1 0 0,-21 21 31,0 0-31,0 0 0,-21-21 16,21 21-16,-43 0 0,22-21 16,0 22-16,0-1 0</inkml:trace>
  <inkml:trace contextRef="#ctx0" brushRef="#br0" timeOffset="42888.74">7472 5461 0,'21'42'31,"0"-42"-15,0 0-1,0 0 1,1 0-16,-1 0 15,0 0-15,0 0 16,-21-21-16,21 21 0,0 0 0,1 0 16</inkml:trace>
  <inkml:trace contextRef="#ctx0" brushRef="#br0" timeOffset="43428.43">8107 5419 0,'0'0'0,"42"-43"31,-42 22-31,0 0 0,-21 21 16,0-21-16,0 21 16,-1 0-16,1 0 0,0 0 15,0 21-15,-21-21 0,20 21 16,1 0-16,0 1 0,0-1 15,0 21-15,0-21 0,-1 22 0,22-22 16,-21 21-16,21 0 0,0 1 16,0-22-16,0 21 0,0-21 0,0 1 15,0-1-15,0 0 0,21-21 0,1 21 16,-1-21-16,0 0 16,0 0-16,0 0 0,0 0 0,1-21 15,-1 21-15,0-21 0,0 0 16,0-1-16,22 1 0,-22 0 15,0-21-15,0 21 0,0-1 0,-21-20 0,21 21 16,-21-21-16,0 20 16,22 1-16,-22 0 0,0 0 0,0 0 15,-22 21 1,1 0 0,0 21-16,21 0 0,0 0 15,0 0-15,0 1 0,0 20 0,0-21 16,-21 0-16,21 22 0,0-22 15,0 0-15,0 0 0,0 0 0,0 0 16,0 1-16,21-22 0,0 0 16,0 0-16,1 0 15,-1 0-15,0 0 0,0-22 16,0 1-16,0 21 0,1-21 16</inkml:trace>
  <inkml:trace contextRef="#ctx0" brushRef="#br0" timeOffset="43684.79">8551 5334 0,'0'-21'16,"0"42"-16,0-63 0,-21 42 31,0 0-31,21 21 0,-21 0 16,0 0-16,21 0 0,-22 1 16,22-1-16,0 21 0,-21-21 15,21 22-15,0-1 0,-21-21 0,21 21 16,0-20-16,0 20 0,0-21 15,0 0-15,0 0 0,0 1 0,0-1 16,0 0-16,21-21 0,0 0 0,1 0 16,-1 0-16,0 0 15,0 0-15,21 0 0,-20 0 0,-1-21 16,0 0-16,0-1 0,0 1 0,0 0 16</inkml:trace>
  <inkml:trace contextRef="#ctx0" brushRef="#br0" timeOffset="44048.26">8763 5482 0,'21'0'31,"0"0"-15,0 0-16,1 0 0,-1 0 15,0-21-15,0 21 16,0-21-16,0 0 0,-21 0 15,-21 21 1,0 0 0,0 0-16,0 0 0,0 0 0,-22 21 15,22-21-15,0 21 16,0 0-16,0 0 0,-1 22 0,1-22 16,21 0-16,0 21 0,-21-21 0,21 1 15,0 20-15,0-21 0,0 0 16,0 0-16,0 1 0,0-1 15,21-21-15,0 0 0,1 0 16,-1 0-16,0 0 0,0 0 16,21-21-16,-20-1 0,20 22 0,0-21 15,1-21-15,-22 21 0,21 0 0,-21-22 16,22 22-16</inkml:trace>
  <inkml:trace contextRef="#ctx0" brushRef="#br0" timeOffset="44547.97">9250 5038 0,'0'0'0,"0"21"16,-21 0-1,21 21-15,-22-20 0,22 20 0,-21 0 16,21-21-16,0 22 0,0-1 16,-21 0-16,21 1 0,-21 20 0,21-20 15,0-1-15,0 0 0,0-21 0,0 22 16,-21-22-16,21 21 15,0-21-15,0 1 0,0-1 16,-21-21-16,21-21 31,0-1-15,0 1-16,0 0 0,0 0 0,0 0 16,0 0-16,0-22 0,21 22 15,0 0-15,0 0 0,0 0 0,0-1 16,1 1-16,20 0 0,-21 0 15,0 21-15,22 0 0,-22 0 0,0 0 16,21 0-16,-21 0 0,1 0 0,20 21 16,-21 0-16,0-21 0,0 21 15,-21 1-15,0-1 0,0 0 16,0 0-16,0 0 0,-21 0 0,-21 1 16,21-1-16,0 0 0,-1-21 15,-20 21-15,21 0 0,0-21 0,-22 21 16,22-21-16,0 0 0,0 0 0,0 0 15,0 22-15,-1-22 0,1 0 16,21-22 15,21 22-31,1-21 16,-1 0-16,0 21 0</inkml:trace>
  <inkml:trace contextRef="#ctx0" brushRef="#br0" timeOffset="45191.63">10012 5355 0,'-21'21'16,"-22"-21"-16,22 22 0,0-1 0,-21 0 16,20 0-16,1 0 0,0 0 15,-21 1-15,21 20 0,21-21 0,-22 0 16,22 0-16,-21 1 0,21-1 0,0 0 15,0 0-15,0 0 16,21-21-16,1 0 16,-1 0-16,0 0 0,0 0 0,0 0 15,22-21-15,-22 21 0,0-21 16,21 0-16,-21 0 0,1-1 0,-1 1 16,0 0-16,-21 0 0,0 0 0,0 0 15,0-1-15,0 1 0,0 0 16,-21 0-16,21 0 0,-21 0 15,21-1-15,21 1 32,0 21-32,0 0 0,0 0 0,0 0 15,1 0-15,-1 21 0,0-21 16,0 22-16,0-1 0,0-21 16,-21 21-16,0 0 0,0 0 0,0 0 15,0 1-15,0-1 0,0 0 0,0 0 16,-21 0-16,21 0 0,-21 1 15,0-1-15,21 0 0,-21 0 0,21 0 16,21-21 15,0 0-31,0 0 0,0 0 0,22-21 16,-22 0-16,0 21 0,0-21 16,0 0-16,22-1 0,-22 1 15,0-21-15,-21 21 0,0 0 0,0-1 16,0 1-16,0 0 0,0 0 0,0 0 15,-21 21 1,0 0-16,0 0 0,-1 0 0,1 0 16,0 0-16,0 0 15,0 21-15,21 0 16</inkml:trace>
  <inkml:trace contextRef="#ctx0" brushRef="#br0" timeOffset="45760.3">10731 5059 0,'0'-21'0,"0"0"16,0 42-1,0 0-15,0 0 16,0 0-16,-21 0 0,21 22 0,-21-1 15,21-21-15,0 22 0,0-1 16,-21 0-16,21 1 0,-21-1 0,0 0 16,21 1-16,0-22 0,0 21 15,-22-21-15,22 22 0,-21-22 16,21 0-16,0 0 0,0 0 0,0 0 16,0-42 15,0 0-31,0 0 15,21 0-15,1 0 0,-22-1 16,21-20-16,0 21 0,0 0 0,0 0 16,0-1-16,1 1 0,-1 0 0,0 0 15,0 0-15,0 21 0,0 0 16,1 0-16,-22 21 47,-22-21-47,1 21 0,0-21 0,0 0 15,-21 21-15,20-21 0,1 0 0,0 21 16,0-21 0,21 22-16,0-1 0,0 0 15,0 0-15,0 0 16,21-21-16,-21 21 0,21 1 16,0-1-16,1-21 0,-22 21 15,21 0-15,0-21 16,0 0-1,0 0 1,0 0-16,1-21 16,-1 21-16</inkml:trace>
  <inkml:trace contextRef="#ctx0" brushRef="#br0" timeOffset="45957.2">11197 5546 0,'0'-21'94,"21"21"-94</inkml:trace>
  <inkml:trace contextRef="#ctx0" brushRef="#br0" timeOffset="46254.02">11684 5292 0,'0'0'0,"-21"-21"31,0 21-31,-1 0 15,1 21-15,0-21 0,0 21 16,0 0-16,21 0 0,-21 0 16,-1 22-16,1-22 0,0 21 0,0-21 15,0 22-15,21-22 0,0 0 0,-21 21 16,21-20-16,0-1 0,0 0 16,0 0-16,0 0 0,21-21 0,0 21 15,0-21-15,0 0 0,0 0 0,1 0 16,-1 0-16,21 0 15,-21 0-15,0-21 0,22 0 0,-22 21 16,0-21-16,0 0 0,0 0 0</inkml:trace>
  <inkml:trace contextRef="#ctx0" brushRef="#br0" timeOffset="47056.14">11832 5525 0,'-21'0'16,"21"21"-1,0 0-15,-21-21 0,21 21 0,-21 0 16,21 0-16,0 1 0,-22-1 15,22 0-15,0 0 0,0 0 0,0 0 16,0 1-16,0-1 0,22-21 31,-1 0-15,0 0-16,-21-21 16,0-1-1,0 1-15,0 0 0,0 0 0,0 0 16,0 0-16,0-1 0,0 1 0,0 0 15,0 0-15,0 0 0,0 0 16,0-1-16,21 1 0,0 21 0,-21-21 16,21 21-16,1 0 0,-1 0 15,0 0-15,0 0 16,0 21-16,-21 0 0,0 1 16,21-1-16,-21 0 15,0 0-15,0 0 0,0 0 16,0 1-16,0-1 0,0 0 0,0 0 15,0 0-15,0 0 0,-21-21 47,21-21-47,0 0 16,0 0-16,0 0 16,0 0-16,0-1 0,21 1 0,1 0 15,-1 0-15,0-21 0,0 20 0,0 1 16,0 0-16,22 0 0,-22 21 15,0-21-15,0 21 0,0-21 16,1 21-16,-1 0 0,0 0 0,-21 21 16,0 0-16,0 0 15,0 0-15,0 22 0,0-22 16,0 0-16,0 0 0,0 0 0,0 0 16,-21 1-16,21-1 0,-21-21 15,21 21-15,-22 0 0,22-42 31,0 0-15,22 0-16,-1-1 16,-21 1-16,21 0 15,0 0-15,0 0 0,0-22 0,1 22 16,20 0-16,-21 0 0,0 0 0,0 0 16,22 21-16,-22 0 0,0 0 15,0 0-15,0 21 0,-21 0 16,22 0-16,-22 0 0,0 22 0,0-22 15,0 21-15,0-21 0,0 22 16,0-22-16,0 21 0,-22-21 0,22 0 16,-21 1-16,21-1 0,0 0 0,0 0 15,-21 0-15,0-21 0,0 21 16,21 1-16,-21-22 0,-22 0 0,22 21 16</inkml:trace>
  <inkml:trace contextRef="#ctx0" brushRef="#br0" timeOffset="48027.97">4064 7260 0,'0'0'0,"-42"0"0,20 0 0,1 0 0,0 0 16,0 0-16,0 0 0,0 0 0,-1 0 16,1 0-16,0 0 15,42 0 48,0 0-48,1 0-15,20 0 0,0-21 0,22 21 16,-22-21-16,22 0 0,20 0 16,1-1-16,0 1 0,-1 0 0,22 0 15,0 0-15,-21 0 0,20-1 16,1 1-16,0 0 0,0 0 0,0-21 15,0 20-15,-1 1 0,1 0 0,-21 0 16,21 0-16,-22 0 0,1-1 16,0 1-16,-22 0 0,1 0 15,-22 0-15,0 0 0,1 21 0,-1-22 16,-21 22-16,0 0 0,1 0 16,-1-21-16,-42 21 46,-1 0-46,1 0 0,0 0 0,0 21 16,0-21-16,0 22 0,-22-22 16,1 21-16,0 0 0,-1-21 0,-20 21 15,-1 0-15</inkml:trace>
  <inkml:trace contextRef="#ctx0" brushRef="#br0" timeOffset="48587.83">3852 7303 0,'0'0'0,"-21"0"0,0 0 0,0 0 16,21 21 0,21-21 15,0 0-31,0 0 16,0 0-16,22-21 0,-1-1 0,0 1 15,22 0-15,-1 0 0,1 0 16,21 0-16,-1-1 0,22 1 0,0-21 15,0 21-15,0 0 0,-1-1 16,1-20-16,0 21 0,0 0 0,0 0 16,0-1-16,-1 1 0,-20 0 15,0 0-15,-1 0 0,1 0 16,-21-1-16,-1 1 0,1 21 0,-22-21 16,21 0-16,-41 0 0,20 21 0,-21-21 15,21 21-15,-20-22 0,-1 22 16,0-21-16,-42 21 78,0 0-78,21 21 16,-22-21-1,1 0-15,0 0 0</inkml:trace>
  <inkml:trace contextRef="#ctx0" brushRef="#br0" timeOffset="49232.48">6138 6223 0,'0'0'0,"-21"0"31,0 0-15,21 21-16,0 0 0,0 1 15,0-1-15,0 21 0,0-21 16,0 0-16,21 1 0,0 20 0,0-21 16,1 0-16,20 0 0,-21 1 15,21-1-15,1-21 0,-1 21 0,22-21 16,-22 21-16,21-21 0,-20 0 0,20 0 15,-20 0-15,-1 0 0,21 0 16,-20-21-16,-1 0 0,0 21 0,1-21 16,-22 21-16,21-22 0,-21 22 15,1-21-15,-22 0 0,0 0 16,0 0 0,-22 21-16,-20 0 15,21 0-15,0 0 0,-22 21 0,1-21 16,0 21-16,-1 0 0,1 0 15,0 22-15,-1-22 0,1 21 0,0-21 16,-1 22-16,1-1 0,21 0 0,-21 1 16,20-1-16,1 0 0,0-20 15,0 20-15,0 0 0,0 1 0,21-22 16,0 21-16,-22-21 0,22 22 0,-21-22 16,21 0-16,0 0 0,0 0 15,-21 0-15,21 1 16,0-1-1,0-42 32,0-1-31,-21 22-16,21-21 16,0 0-16,0 0 15,0 0-15,0 0 16,0-1-16,0 1 0,0 0 15,21 0-15,0 0 0</inkml:trace>
  <inkml:trace contextRef="#ctx0" brushRef="#br0" timeOffset="56836.08">14055 4720 0,'21'-21'32,"0"0"-17,-21 0 1,21 21-16,-21-21 0,21 21 16,-21-22-16,21 22 0,-21-21 15,-21 42 32,0 1-47,0 20 0,-21 0 0,20 1 16,-20 20-16,0 22 0,-1-22 0,1 22 15,0-22-15,-1 22 0,1 0 16,0-1-16,-1 22 0,1-21 16,0 0-16,-1-1 0,1 1 0,21-22 15,0 1-15,-22-1 0,22 1 0,0-22 16,0 22-16,-21-22 0,20 0 15,22 1-15,-21-1 0,0-21 16,0 0-16,21 1 0,0-1 0,0 0 0,0 0 16,-21-21-16,21-21 31,0 0-31,0 0 16,0-1-16,0 1 0,0 0 15,0 0-15,0 0 0,0 0 0,0-1 16</inkml:trace>
  <inkml:trace contextRef="#ctx0" brushRef="#br0" timeOffset="57272.83">14012 5694 0,'0'0'0,"21"0"0,1-21 16,-1 21-16,0-21 0,0-1 15,0 1-15,0 21 0,-21-21 0,22 21 16,-22-21-16,21 0 0,-21 0 16,0-1-1,0 1-15,21 0 16,-21 42 15,0 0-31,-21 1 16,21 20-16,-21 0 0,21 1 0,-22-1 15,1 0-15,21 1 0,0-1 16,-21-21-16,21 21 0,-21-20 0,21 20 16,0-21-16,0 0 0,0 0 15,0 1-15,21-44 47,0 1-31,-21 0-16,21 0 0,1 0 0,-22-22 15</inkml:trace>
  <inkml:trace contextRef="#ctx0" brushRef="#br0" timeOffset="57635.62">14330 5271 0,'0'21'16,"-21"-21"-16,21 21 16,-22 0-16,22 0 0,0 0 15,0 1 1,0-1-16,22-21 31,-1 0-31,0-21 16,0 21-16,-21-22 15,0 1-15,0 0 16,0 0-16,0 0 0,0 0 16,-21 21-16,0 0 0,0-22 15,-1 22-15,1 0 0,0 0 16,0 22-16,0-22 0,21 21 0,-21-21 16,21 21-16,-22 0 0,1 0 15,21 0-15,0 1 16,0-1-16,0 0 15,21-21-15,1 21 0,20 0 16,-21-21-16,0 0 0,0 21 0,1-21 16,20 0-16</inkml:trace>
  <inkml:trace contextRef="#ctx0" brushRef="#br0" timeOffset="57980.55">14732 5482 0,'0'21'32,"-21"1"-32,21-1 0,-21 21 15,-1-21-15,22 22 0,-21-1 0,21 0 16,-21 1-16,0-1 0,21 0 0,-21 22 16,0-22-16,-1 22 0,22-22 15,-21 21-15,0 1 0,0-1 0,21 1 16,-21-1-16,0 1 0,21-1 0,-22 1 15,22-1-15,0 1 0,-21-22 16,21 22-16,-21-22 0,21 0 0,0 1 16,0-1-16,0-21 0,0 0 0,0 1 15,0-1-15,0 0 16,21-21 0,-21-21-16,0 0 15,21-1-15,-21 1 0,22 0 16,-22-21-16,0-1 0,0 1 0,21-21 15,-21 20-15</inkml:trace>
  <inkml:trace contextRef="#ctx0" brushRef="#br0" timeOffset="58296.6">14520 5715 0,'0'-42'16,"0"84"-16,0-127 0,-21 43 0,21 0 15,0 21-15,0-22 0,0 22 16,0 0-16,21-21 0,0 20 0,1 1 15,-1 0-15,0 0 0,21 0 16,-21 21-16,22-21 0,-1 21 0,0 0 16,-20 0-16,20 0 0,0 0 15,-21 21-15,1 0 0,-1 0 0,0 0 16,-21 0-16,0 22 0,0-22 0,0 21 16,0-21-16,-21 22 0,0-1 15,-22-21-15,22 0 0,-21 22 0,21-22 16,-22 0-16,22 0 0,0 0 15,0 1-15,0-22 0,-1 21 16,1 0-16,42-21 31,1 0-31,-1 0 16,0 0-16,0-21 0</inkml:trace>
  <inkml:trace contextRef="#ctx0" brushRef="#br0" timeOffset="58788.76">15896 5334 0,'0'0'0,"-21"-42"16,0 21-1,0 21-15,-1 0 0,1 0 0,-21 0 16,21 0-16,-22 21 0,22-21 15,-21 21-15,21 0 0,-22 21 0,1-20 16,0 20-16,21-21 0,-22 21 16,22 1-16,0-1 0,0-21 0,0 22 15,21-22-15,0 0 0,0 0 16,0 0-16,0 0 0,21-21 16,21 0-16,-21 0 0,0 0 15,22 0-15,-22 0 0,21-21 16,-21 0-16,22 0 0,-1-21 0,0 20 15,-20-20-15,20 21 0,-21-21 16,21-1-16,-20 22 0,-1-21 0,0 21 16,-21-1-16,0 1 0,0 0 0,21 21 15,-21 21 1,0 0-16,-21 1 0,21-1 16,0 0-16,0 21 0,-21-21 15,21 22-15,0-22 0,0 0 0,0 21 16,0-20-16,0-1 0,21 0 0,-21 0 15,42 0-15,-21 0 16,1-21-16,20 0 0,-21 22 0,21-22 16,1 0-16,-1 0 0,0 0 15,22-22-15,-22 1 0,22 21 0,-22-21 16</inkml:trace>
  <inkml:trace contextRef="#ctx0" brushRef="#br0" timeOffset="59292.47">16849 5334 0,'0'0'0,"0"-21"0,0 0 0,-22 0 16,1-1-16,0 22 0,0 0 16,0 0-16,-22 0 0,22 0 15,0 0-15,-21 0 0,21 22 16,-22-22-16,22 21 0,0 0 0,-21 21 16,20-21-16,-20 1 0,21 20 15,0-21-15,0 0 0,-1 22 0,22-22 16,0 21-16,0-21 0,0 0 15,0 1-15,0-1 0,22-21 0,-1 21 16,21-21-16,-21 0 0,0 0 0,1 0 16,20 0-16,-21 0 0,21 0 15,1-21-15,-22 0 0,21-1 0,-21 1 16,22 0-16,-22-21 0,0 21 16,0-22-16,0 1 0,1 0 0,-1-22 15,0 22-15,-21-22 0,21 1 16,-21-1-16,0 1 0,0 20 15,0-20-15,0 21 0,0-1 0,0 1 16,0 21-16,0 0 0,-21 21 16,21 21-16,-21 0 15,21 21-15,-21 1 0,21-1 16,0 21-16,0-20 0,-22 20 0,22 1 16,0-22-16,-21 22 0,21-22 15,0 21-15,0-20 0,0-1 0,0 0 16,0 1-16,0-22 0,0 21 15,21-21-15,1 1 0,-1-1 0,0 0 16,0 0-16,0-21 0,0 0 16,1 0-16,20 0 0,-21 0 15,21 0-15,-20 0 0,20-21 0,0 0 16,1 0-16</inkml:trace>
  <inkml:trace contextRef="#ctx0" brushRef="#br0" timeOffset="59755.64">17759 5271 0,'0'0'0,"0"-22"0,0 1 16,0 0-16,-21 21 16,-1 0-16,1 0 0,-21 0 0,21 0 15,-22 0-15,1 0 0,21 21 16,-21 0-16,-1-21 0,22 22 0,-21-1 16,-1 21-16,22-21 0,-21 0 15,21 22-15,0-22 0,-1 21 0,1-21 16,0 22-16,21-1 0,0-21 15,0 22-15,0-22 0,0 0 0,0 0 16,0 0-16,21 0 0,0 1 0,22-22 16,-22 0-16,0 0 0,21 0 15,-20 0-15,20 0 0,0-22 0,1 1 16,-22 0-16,21 0 0,0-21 16,1 20-16,-22-20 0,0 0 15,21-1-15,-20-20 0,-1 21 0,0-22 16,0 22-16,-21-22 0,0 22 15,0-22-15,0 22 0,0-21 0,0 20 16,0 1-16,0 21 0,0 0 16,0-1-16,0 44 15,0-1-15,0 0 16,-21 21-16,0 1 0,21-1 0,-21 21 16,-1-20-16,22-1 0,0 22 15,0-22-15,-21 0 0,21 22 0,0-22 16,0 0-16,0 1 0,0-22 15,0 21-15,0-21 0,0 1 16,0-1-16,21 0 0,1-21 16</inkml:trace>
  <inkml:trace contextRef="#ctx0" brushRef="#br0" timeOffset="60179.45">18055 5461 0,'0'0'15,"0"-21"-15,0 0 0,0 0 16,0-1-16,0 1 0,0 0 16,0 0-16,21 21 15,0 0-15,1-21 0,-1 21 0,0 0 16,0 0-16,0 0 16,0 0-16,1 0 0,-1 0 0,21 0 15,-21 21-15,0-21 0,1 21 0,-22 0 16,21 0-16,0 22 0,-21-22 15,0 21-15,0-21 0,0 22 0,0-22 16,0 0-16,0 21 0,0-20 16,0-1-16,-21 0 0,0 0 0,-1 0 15,22-42 17,0 0-32,0 0 15,0 0-15,0-1 0,22 1 16,-22-21-16,21 21 0,0 0 15,0-22-15,0 22 0,0-21 0,1 21 16,-1-1-16,0 1 0,0 21 16,0-21-16,0 21 0,1 0 15,-1 0-15,-21-21 0,21 21 16,0 0-16</inkml:trace>
  <inkml:trace contextRef="#ctx0" brushRef="#br0" timeOffset="61225.1">18944 5588 0,'21'0'0,"85"-85"31,-85 64-31,0 0 0,1 0 16,-22 0-16,21 0 0,0-1 0,-21 1 15,21 0-15,-21 0 0,0 0 16,21 21-16,-42 21 31,21 0-31,-21-21 16,21 21-16,-21 22 0,0-22 0,21 0 16,0 0-16,0 21 0,0-20 15,0-1-15,0 21 0,0-21 0,0 0 16,0 1-16,0-1 0,0 0 15,21 0-15,-21 0 0,21-21 0,0 21 16,0-21-16,0 0 0,1 0 0,20 0 16,-21 0-16,21 0 0,-20 0 15,20-21-15,0 0 0,1 0 0,-1 0 16,0 0-16,1-1 0,-1 1 16,-21-21-16,21 21 0,1 0 15,-22-22-15,0 22 0,21 0 0,-42-21 16,0 20-16,22 22 0,-22-21 15,-22 21 1,1 0-16,0 0 16,-21 21-16,21 1 0,-1-1 0,1 0 15,21 0-15,0 0 0,-21 0 0,21 1 16,0-1-16,0 0 0,0 0 16,0 0-16,0 0 0,21 1 0,-21-1 15,0 0-15,21-21 0,1 21 16,-1-21-16,-21 21 0,0 0 15,21-21 1,-42 0 15,0 0-15,21-21-16,-22 21 0,1 0 0,0-21 16,0 21-16,0 0 15,0 0-15,-1 0 16,1 0-16,21 21 15,0 0-15,-21-21 0,21 22 16,0-1-16,0 0 0,21 0 16,0-21-16,1 0 15,-1 21-15,0-21 0,0 0 16,21 0-16,-20 0 0,20 0 0,-21 0 16,21 0-16,1 0 0,-1 0 15,0 0-15,-20-21 0,20 0 0,-21 21 16,21-21-16,1 0 0,-22-1 15,21-20-15,-21 21 0,22 0 0,-22-22 16,0 22-16,21-21 0,-20 21 0,-22 0 16,0-1-16,0 1 0,0 0 15,-43 21 1,22 0-16,0 21 16,-21-21-16,20 21 0,1 1 0,-21-1 0,21 0 15,21 21-15,0-21 0,0 1 16,0 20-16,0-21 0,0 0 15,0 0-15,0 1 0,0-1 0,0 0 16,0 0-16,0 0 16,21-21-16,-21 21 0,-21-21 47,0 0-32,-1 0-15,1 0 0,0 0 16,21-21-1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1T14:34:06.2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5059 1842 0,'-64'42'16,"43"-21"0,0-21-1</inkml:trace>
  <inkml:trace contextRef="#ctx0" brushRef="#br0" timeOffset="2002.85">5101 2773 0,'-21'0'0,"0"0"31,21-21-31,0 0 16,0-1-16,0 1 0,0 0 15,0 0-15,0 0 0,0-22 0,21 22 16,0-21-16,0 0 0,0-1 16,22 1-16,-1 0 0,0-1 0,1-20 15,-1 20-15,0-20 0,1 21 16,20-22-16,1 1 0,-22-1 0,22 1 16,-1-1-16,22 1 0,-22-1 15,1 22-15,20-22 0,-20 22 0,-1 0 16,22-22-16,0 22 0,-1 21 0,22-22 15,-21 1-15,21 21 0,0 0 16,-1-1-16,1 22 0,0 0 16,0 0-16,0 0 0,0 0 15,-1 0-15,1 0 0,21 0 0,-21 0 16,0 22-16,0-22 0,-22 0 16,22 21-16,0-21 0,21 0 0,-21 0 15,0 0-15,21 0 0,0 0 0,0-21 16,0-1-16,0 1 0,21 0 15,-21-21-15,21 21 0,0-22 0,0 1 16,1 0-16,-1-1 16,0 1-16,0 21 0,0-22 0,0 22 0,1 0 15,-1 0-15,-21 0 16,21 21-16,-21 0 0,21 0 0,-21 0 16,21 0-16,-21 0 0,0 0 0,0 21 15,0-21-15,0 21 0,0 0 16,0-21-16,-21 21 0,21 1 0,0-1 15,-21 0-15,0 0 0,21 0 16,-21 0-16,21 1 0,-22-1 0,1 21 16,21-21-16,-21 0 0,0 1 15,0 20-15,-22-21 0,22 0 0,0 22 16,0-22-16,0 0 0,0 21 16,-22-21-16,1 1 0,21 20 15,-43-21-15,22 21 0,-22 1 0,1-1 16,-1 0-16,-20 22 0,20-1 15,-20 1-15,-1-1 0,0 1 0,-21-1 16,22 1-16,-22 21 0,21-22 0,-21 22 16,1-1-16,20 1 0,-21 0 15,0-1-15,0 1 0,1 0 0,-1-1 16,0 1-16,0 0 0,0-1 16,22 1-16,-1 0 0,0-22 0,1 22 15,-1 0-15,0-1 0,1 1 0,-1-22 16,0 22-16,22 0 0,-22-22 15,0 22-15,-20 0 0,20-22 16,0 1-16,-21 20 0,1-20 0,-1-1 16,-21 1-16,0-1 0,0 22 0,0-22 15,-21 1-15,-1 21 0,-20-22 16,0 1-16,-1-1 0,-20 1 0,-1-1 16,-20 1-16,-1 20 0,0-20 0,1-1 15,-1 1-15,0 20 0,1-20 16,20-1-16,-20 1 0,20-1 0,1 22 15,20-21-15,1-1 0,-22 1 0,22 20 16,21-20-16,-21 20 0,-1-20 0,22 21 16,-21-22-16,-1 1 15,1-1-15,0 22 0,-1-22 0,1 1 16,0-22-16,-1 22 0,-20-1 0,-1 1 16,1-1-16,-1 1 0,1-22 0,-22 21 15,1-20-15,-1-1 0,0 0 16,1 1-16,-22-1 0,21-21 0,-21 22 15,22-22-15,-22 0 0,0 0 0,-21 0 16,21 0-16,-21 1 0,0-22 0,0 21 16,0 0-16,0-21 0,-21 0 0,21 0 15,-21 21-15,0-21 0,21 0 16,-22 0-16,1 0 0,21 0 16,-21 0-16,0 0 0,21 0 0,-21-21 15,21 0-15,-21 21 0,21-21 0,21 21 16,-21-22-16,21 22 0,-21-21 0,21 21 15,-21 0-15,21-21 0,0 21 0,-21 0 16,22-21-16,-22 21 0,21 0 16,-21-21-16,21 0 0,-21 21 0,21 0 15,-21-22-15,21 22 0,-21-21 0,21 21 16,1-21-16,-1 21 0,-21-21 0,21 0 16,0 21-16,0-21 0,-21-1 0,21 1 15,1 0-15,-1 21 0,0-42 16,-21 21-16,21-1 0,0 1 15,0 0-15,-21-21 0,22 21 0,-1-22 16,0 22-16,0-21 0,0-1 0,0 22 16,22-21-16,-1 0 0,-21-1 15,22 1-15,-1 0 0,0-1 0,1 1 16,-1 21-16,21-22 0,-20 1 0,-1 0 16,0 21-16,22-22 0,-22 1 0,1 0 15,20 20-15,-21-20 0,1 0 16,20 21-16,-20-22 0,20 1 0,1 0 15,20-1-15,-20 1 0,20 0 0,1-1 16,0 1-16,-1-22 0,1 22 16,21-21-16,-21-1 0,20 1 15,1-1-15,0 1 0,0-1 0,0 1 16,0-1-16,-1 1 0,1-1 0,0 1 16,0-1-16,0 1 0,21-1 15,0 1-15,0-1 0,0 1 0,0-22 16,0 21-16,0 1 0,0-1 0,0 1 15,0-1-15,21 1 0,0-1 16,0 1-16,0-1 0,1 1 0,20-1 16,0 1-16,-21-1 0,43 22 0,-22-21 15,1-1-15,20 22 0,-21-22 16,22 1-16,-1 20 0,-20-20 16,20-1-16,-20 1 0,-1-1 0,0 1 15,1-1-15,-22 1 0,0-1 16,0 1-16,-21-1 0</inkml:trace>
  <inkml:trace contextRef="#ctx0" brushRef="#br0" timeOffset="2458.61">3069 212 0,'0'21'31,"0"0"-15,0 21-16,0 1 0,0-1 0,0 22 16,-21-1-16,21 1 0,-21 20 15,0-20-15,21 20 0,-22 1 0,1 0 16,0-22-16,0 1 0,0-1 15,0-20-15,-1 20 0,22-21 0,0-20 16,0-1-16,0 0 0,0 0 16,-21-42-1,0 0 1,21 0-16,-21-1 0</inkml:trace>
  <inkml:trace contextRef="#ctx0" brushRef="#br0" timeOffset="2822.41">2561 614 0,'0'0'0,"0"-64"0,0 22 0,0-21 16,0 20-16,0 1 0,21 21 16,-21-22-16,43 43 0,-22-21 0,21 21 15,0 0-15,1 21 0,20 1 16,1 20-16,-22 0 0,22 22 0,-1-22 16,1 22-16,-22-1 0,0 1 15,1 20-15,-1-20 0,0 20 16,-21-20-16,1-1 0,-22-20 15,21 20-15,-21-42 0,21 22 0,-21-22 16,0 0-16,0 0 0,0-42 16,21 0-1,-21-21-15,0 20 0,21-41 16,-21 21-16,21-22 0,-21-21 0,0 22 16,0-22-16,0 22 0,22-22 15,-22 0-15,21 22 0,-21-1 0,0 22 16,21 0-16,0-1 0,-21 22 15,0 0-15,21 21 0,0 0 0,1 0 16,-22 21-16,21 0 16,0 1-16,0 20 0,-21-21 0,0 21 15,0-20-15,0 20 0,0 0 16</inkml:trace>
  <inkml:trace contextRef="#ctx0" brushRef="#br0" timeOffset="3135.23">3704 1101 0,'0'21'0,"0"-42"0,0 63 15,0-21-15,0 0 0,0 1 16,21-22-16,0 0 16,1 0-16,-1-22 0,0 1 15,21 0-15,-21 0 0,1-21 0,20 20 16,-21-20-16,0 0 0,-21 21 16,0-22-16,0 1 0,0 21 15,0 0-15,0-1 0,-21 22 16,0 0-16,0 0 0,0 22 15,-22-1-15,22 21 0,0-21 0,-21 22 16,20-1-16,1 0 0,21 1 16,0-1-16,0-21 0,0 21 0,0-20 15,0-1-15,0 0 0,0 0 16,21 0-16,1-21 0,-1 0 0,21 0 16,-21 0-16,22 0 0,-1-21 15,0 0-15,1 0 0,-1-22 0,0 22 16,1-21-16,-1-22 15</inkml:trace>
  <inkml:trace contextRef="#ctx0" brushRef="#br0" timeOffset="3386.61">4424 212 0,'0'0'0,"0"-21"0,0-22 16,0 22-16,-21 21 0,-1 0 16,22 21-16,-21 0 0,21 22 15,-21-1-15,21 0 0,0 22 16,0-1-16,0 1 0,0-1 0,-21 1 15,21-1-15,-21 1 0,21-1 16,0 1-16,-21-1 0,21 1 0,-22-22 16,22 1-16,0-1 15,0 0-15,0-21 0,0 1 0,0-1 16,22-21 0,-1 0-16,21 0 0,-21-43 0,0 22 15,22-21-15,-22 0 0,21-1 16,-21-20-16,1 20 0,-1-20 0,0 21 15</inkml:trace>
  <inkml:trace contextRef="#ctx0" brushRef="#br0" timeOffset="4419.02">4635 720 0,'0'0'0,"22"-21"0,-22-1 0,21 22 16,-21 22-1,0-1 1,0 21-16,0-21 0,0 0 0,0 22 16,-21-22-16,21 21 0,0-21 0,0 22 15,0-22-15,0 0 0,0 0 16,0 0-16,0 1 15,21-22-15,0 0 16,0-22-16,0 1 0,0 0 16,1 0-16,-1 0 0,0 0 0,-21-22 15,21 22-15,0 0 0,-21 0 16,0 0-16,21-1 0,1 1 0,-1 21 16,-21 21 15,0 1-31,0-1 0,0 0 15,0 0-15,0 0 0,0 22 16,0-22-16,21 0 0,0 0 16,-21 0-16,21-21 15,0 21-15,1-21 0,-1 0 16,0 0-16,0-21 0,0 21 16,0-21-16,22 0 0,-22-21 0,0 20 15,-21 1-15,21-21 0,0 21 16,-21 0-16,22-22 0,-22 22 0,0 0 15,0 0-15,21 21 16,-21 21 0,0 0-1,0 0-15,0 0 0,0 1 16,0-1-16,0 0 0,0 0 0,0 0 16,0 0-1,21-21-15,0 0 16,0 0-16,22 0 15,-22-21-15,0 21 0,0-21 0,0 21 16,22-21-16,-22 21 0,0-21 16,0 21-16,-21-21 0,21 21 0,0 0 15,-42 21 17,0 0-17,21 0-15,-21 0 0,0 0 0,21 1 16,0-1-16,0 0 0,0 0 15,0 0-15,21-21 16,0 0-16,0 0 16,0 0-16,1 0 0,-1-21 15,21 0-15,-21 0 0,0 0 0,-21-1 16,22 1-16,-22 0 0,0-21 16,0 21-16,0-1 0,0-20 0,0 21 15,-22 0-15,1 0 0,0 21 16,0 0-16,-21 0 0,20 0 15,1 0-15,-21 0 0,21 21 0,0-21 16,-1 21-16,22 0 0,0 0 16,0 0-16,0 1 0,0-1 15,22 0 1,-1-21-16,0 0 0,21 0 0,-21 0 16,1 0-16,20-21 0,-21 0 15,0 21-15,22-22 0,-22 1 0,0 21 16,0-21-16,0 0 0,22 0 15,-22 21-15,0-21 0,0 21 0,0 0 16,-21 21 15,0 0-31,0 0 0,0 0 0,0 22 16,0-22-16,0 0 0,0 0 16,0 0-16,0 0 0,0 1 15,21-22 1,1 0-16,-1 0 0,-21-22 15,21 1-15,-21 0 16,0 0-16,0 0 0,0 0 0,0-1 16</inkml:trace>
  <inkml:trace contextRef="#ctx0" brushRef="#br0" timeOffset="4626.89">4127 550 0,'-42'22'16,"84"-44"-16,-105 44 0,42-22 0,21 21 15,21-21-15,21 0 16,-21 0-16,22 0 0,20 0 0,1 0 16,-1 0-16,22-21 15,-22 21-15,43-22 0,-21 22 0,0-21 0,-1 21 16,-20 0-16</inkml:trace>
  <inkml:trace contextRef="#ctx0" brushRef="#br0" timeOffset="5103.64">5990 233 0,'21'-21'0,"-42"42"0,42-63 0,-21 20 16,21 1-16,1 21 0,-1 0 15,-21 21-15,0 1 16,21-1-16,-21 21 0,0 0 16,0 1-16,0 20 0,0-20 0,0 20 15,0-21-15,0 22 16,-21-22-16,0 22 0,21-22 0,0 0 16,-22 1-16,1-1 0,21 0 15,0-20-15,0-1 0,-21-21 0,0 0 16,21-21-1,0-22 1,21 22-16,0 0 0,-21-21 0,21 20 16,1-20-16,-1 21 0,0-21 15,0 20-15,0 1 0,0 0 0,1 0 16,-1 21-16,0 0 0,0 0 16,-21 21-1,0 0-15,-21-21 16,0 21-16,0 1 0,-22-1 0,22 21 15,0-21-15,-21 0 0,20 1 0,1-1 16,21 0-16,0 0 16,0 0-16,0 0 0,21-21 15,22 0-15,-22 22 16,0-22-16,21 0 0,1 0 0,-1 0 16,0 0-16,1 21 0</inkml:trace>
  <inkml:trace contextRef="#ctx0" brushRef="#br0" timeOffset="5502.72">6794 1884 0,'0'0'0,"0"-42"0,-63-64 31,63 127-31,0 0 0,-21 21 16,21 22-16,-21-1 0,21 1 15,-22 21-15,22 20 0,-21-20 0,21 21 16,-21-21-16,0 20 0,0-20 16,21 0-16,-21-1 0,21-20 0,0-1 15,0-20-15,0-1 0,0 0 0,0 1 16,0-22-16,21 0 0,0-21 16,21 0-16,-21 0 0,1-21 0,-1 0 15,0 0-15,0-1 0,0-20 16,0 0-16</inkml:trace>
  <inkml:trace contextRef="#ctx0" brushRef="#br0" timeOffset="5870.51">6667 1588 0,'0'0'0,"0"-43"0,0 22 0,0-21 16,22 21-16,20-1 0,0 1 15,22 0-15,20 0 0,-20 0 16,42 0-16,0-1 0,-1 1 0,22 0 15,0 21-15,0-21 0,22 0 0,-22 21 16,0 0-16,0-21 16,0 21-16,-22 0 0,1 0 0,0 0 15,-21 21-15,-1 0 0,-20-21 0,-1 21 16,-20 0-16,-1 22 0,-21-22 16,0 0-16,1 21 0,-1 1 0,-21-22 15,21 42-15,-21-20 0,0-1 16,0 21-16,0 1 0,0-1 0,0 1 15,0-1-15,0 1 0,-21 21 16,21-22-16,-21 22 0,21-22 16,-22 22-16,1 0 0,0-22 0,0 22 15,0-22-15,0 1 0,-22-22 16,1 22-16,0-22 0,-1 0 0,1 1 16,0-22-16,-1 21 0,1-21 0,-22 0 15,1 1-15,-1-22 0,1 21 16</inkml:trace>
  <inkml:trace contextRef="#ctx0" brushRef="#br0" timeOffset="6362.49">7387 3133 0,'0'0'16,"-339"-21"-1,318 21-15,-21 0 16,21 0-16,21 21 16,-21 0-16,21 0 0,0 0 15,0 22-15,0-22 0,0 0 0,0 21 16,0-21-16,0 22 0,0-1 15,0-21-15,-22 22 0,22-1 0,-21 0 16,0 1-16,0-1 0,0 0 0,0 1 16,-22-22-16,22 21 0,0-21 15,0 22-15,0-22 0,-1 0 0,1 0 16,0-21-16,0 0 0,21-21 31,0 0-31,0 0 0,0-1 16,0 1-16,21 0 0,0 0 15,0 0-15,1 0 0,-1-1 16,0 1-16,21 21 0,-21 0 0,22-21 16,-1 21-16,-21 0 0,22 0 0,-1 21 15,0 0-15,-21-21 0,22 22 16,-1-1-16,0 0 0,-20 0 0,20 0 16,-21-21-16,21 21 0,-20 1 0,-1-22 15,0 0-15,0 0 0,0 0 16,-21-22-1,0 1-15,-21 0 16,0 0-16,0-21 0,0 20 0,-1-20 16,1 0-16,0-1 0,0 1 0,21 0 15,-21-1-15,21 1 0,-21 21 16,21-21-16,0 20 0,0 1 16,0 0-16,0 0 0,0 0 0,21 0 15,0-1-15,0 1 0</inkml:trace>
  <inkml:trace contextRef="#ctx0" brushRef="#br0" timeOffset="6766.15">11917 1820 0,'-21'-21'0,"42"42"0,-85-84 16,43 21-16,0 20 0,0 1 15,0 0-15,-1 42 16,22 0-16,-21 22 15,21 20-15,0 1 0,0 20 0,0 1 16,0 0-16,0 42 0,-21-21 0,21 21 16,-21-22-16,0 22 0,0-21 15,21-21-15,0 21 0,-22-22 0,22-20 16,0 21-16,0-43 0,0 21 16,0-41-16,0 20 0,0-21 0,22-21 15,-1 0-15,0 0 0,0-21 16,0 0-16,0-22 0,1 1 15,-22 0-15</inkml:trace>
  <inkml:trace contextRef="#ctx0" brushRef="#br0" timeOffset="7254.86">11832 1524 0,'0'0'0,"0"-42"0,0 21 0,0-22 16,21 22-16,22 0 0,-1 0 0,43 0 15,-22 21-15,43-22 0,0 1 16,0 0-16,-1 21 0,22-21 0,22 0 16,-22 21-16,0-21 0,21-1 15,-21 22-15,0 0 0,0 0 0,-21 0 16,21 0-16,-22 0 0,-20 0 16,0 0-16,-22 22 0,-20-1 15,-1 0-15,-21 0 0,-21 0 16,0 0-16,0 22 0,0-22 0,0 21 15,0-21-15,-21 22 0,0-1 0,21 0 16,-21 1-16,21 20 0,-22-20 16,22 20-16,-21 1 0,21-1 0,0 1 15,0-1-15,0 22 0,0-22 16,0 22-16,0 0 0,0-22 0,0 22 16,-21-1-16,0 1 0,0 0 0,0-22 15,-1 22-15,1-22 0,-21 1 16,0-22-16,-1 22 0,-20-1 0,-1-20 15,-20-1-15,-1 0 0,-21-21 16,-21 22-16,21-22 0,-42 0 16,21 0-16,-21 0 0,21 1 0,-21-22 15,0 21-15,-1-21 0,22 0 0,0 0 16,22 0-16,20 0 0,0 21 16,22-21-16,20 0 0,1 0 0,21 0 15,0 21-15,21 0 0,21 0 16</inkml:trace>
  <inkml:trace contextRef="#ctx0" brushRef="#br0" timeOffset="7602.66">12531 3598 0,'0'0'0,"-43"22"31,1-1-31,0 0 0,-1 0 0,1 0 15,0 22-15,-1-22 0,1 0 0,-22 21 16,22 1-16,0-22 0,-1 21 16,1 0-16,0-20 0,21 20 0,-1-21 15,1 0-15,21 0 0,21-21 16,1 0-16,20 0 16,-21 0-16,21 0 0,22-21 0,-22 0 15,22-21-15,-22 21 0,22-1 16,-22-20-16,21 0 0,-20-1 0,-1 22 15,0-21-15,-20 0 0,-1-1 16,0 1-16,-21 21 0,0-22 0,0 22 16,0 0-16,-21 0 0,-22 0 0,22 21 15,0 0-15,-21 0 0,-1 0 16,22 0-16,-21 0 0,0 21 0,-1 0 16,-20 0-16,20 0 0,1 1 0</inkml:trace>
  <inkml:trace contextRef="#ctx0" brushRef="#br0" timeOffset="8035.01">8657 5080 0,'0'0'0,"21"-63"16,0 20-16,1-20 0,-22 20 0,0 1 15,0 0-15,0-1 0,0 22 16,0 0-16,0 42 15,0 0-15,0 22 0,0 20 0,0 22 16,0 0-16,-22 20 0,1 1 16,0 0-16,21 0 0,-21 0 0,0 21 15,21-21-15,-21-1 0,-1-20 0,1 0 16,21-1-16,0 1 0,0-21 16,0-22-16,0 21 0,0-20 15,0-22-15,0 0 0,21 0 0,1-21 16,-1 0-16,0 0 15,0-21-15,0-21 0,0 21 0,1-22 16,-1 1-16,0 0 0</inkml:trace>
  <inkml:trace contextRef="#ctx0" brushRef="#br0" timeOffset="8654.66">8911 4805 0,'0'0'0,"-21"-42"0,0 20 0,0 1 0,21 0 15,0 0-15,42 21 16,-21 0-16,21 0 16,22 0-16,-1 0 0,22 0 15,0 0-15,-1 0 0,43 0 0,0 0 16,0 0-16,22 21 0,-1-21 0,0 0 16,21 0-16,-21 0 0,1 0 15,-1 0-15,0 0 0,0 0 0,-21 0 16,0 0-16,-21 0 0,0 0 15,-22 0-15,1 0 0,0 0 0,-22 0 16,-20 0-16,-1 21 0,0-21 0,1 21 16,-22-21-16,0 22 0,-21-1 15,0 0-15,0 0 0,0 21 16,0-20-16,0 20 0,0 0 0,0 1 16,0-1-16,-21 0 0,21 1 15,0 20-15,0-21 0,-21 22 0,21-22 16,0 22-16,-22-1 0,22-20 15,0 20-15,0 1 0,0-1 0,0 1 16,0-22-16,22 21 0,-22 1 0,21-22 16,0 22-16,-21-22 0,21 0 0,-21 1 15,0-1-15,0 0 0,0 1 16,0-1-16,-21 0 0,-21-20 0,-1 20 16,1-21-16,-22 0 0,-20 0 0,-1 1 15,-21-1-15,0 0 0,-21-21 16,-21 0-16,0 21 0,0-21 15,-21 0-15,20 0 0,-20 0 0,0 0 16,-1-21-16,22 21 0,0-21 0,21 0 16,0 21-16,21-22 0,0 22 15,22-21-15,20 21 0,1 0 0,20-21 16,1 21-16,0 0 0,21 0 0,-1 0 16,22 21-1,22 0 1,-1 1-16,0-1 0,0-21 15,0 21-15,0 0 0,1 0 16,-1 0-16</inkml:trace>
  <inkml:trace contextRef="#ctx0" brushRef="#br0" timeOffset="9198.34">10245 6816 0,'21'0'0,"-42"0"0,42 21 0,-21 0 16,0 0 0,0 0-16,-21 1 0,-1-1 0,1 0 0,-21 0 15,0 0-15,-1 0 0,1 1 16,0 20-16,-22-21 0,22 21 0,-22-20 16,22 20-16,-22-21 0,22 21 0,0-20 15,-1-1-15,1 0 0,0 0 16,21 0-16,-1 0 0,1-21 0,21-21 31,21 0-31,1 0 16,-1 0-16,0 0 0,21-1 15,-21 1-15,22 21 0,-1-21 0,0 21 16,1 0-16,-1 0 0,0 0 16,1 0-16,-1 0 0,0 0 0,1 21 15,-1-21-15,0 21 0,1 1 0,-1-22 16,0 21-16,1 0 0,-22-21 15,21 21-15,-21-21 0,1 0 0,20 0 16,-21 0-16,0 0 0,0 0 16,-21-21-16,0 0 15,0 0-15,0-22 0,0 22 16,0 0-16,-21 0 0,0-22 16,0 1-16,21 21 0,0-21 0,-21 20 15,0-20-15,21 21 0,0 0 0,0 0 16,0-1-1,0 44 17,0-1-32,0 0 15,-22-21 1</inkml:trace>
  <inkml:trace contextRef="#ctx0" brushRef="#br0" timeOffset="11677.95">2180 4339 0,'0'0'0,"-21"0"0,0 0 16,0 0-16,-1 0 0,1 0 0,0 0 16,0 0-16,0 0 0,0 0 15,-1 0-15,1 0 16,21-21-1,21 0 1,22 0-16,-22 0 16,42-1-16,1 1 0,-1 0 15,22 0-15,21 0 0,0-22 16,0 22-16,21 0 0,0 0 0,0 0 16,0 0-16,21-1 0,0 22 0,0-21 15,0 0-15,22 21 0,20-21 16,1 21-16,20-21 0,1 21 0,0 0 15,20 0-15,1 0 0,0 0 16,21 21-16,-21 0 0,21 0 0,-21 0 16,0 1-16,-1-1 0,22 21 0,-21 0 15,-21 1-15,21-1 0,-43 0 16,22 1-16,-22-1 0,1 0 0,-22 1 16,-21-1-16,1 0 0,-1 22 15,-21-22-15,-21 1 0,-1-1 16,1 0-16,-21 1 0,0-1 0,-1 0 15,-20 1-15,-1-1 0,1 0 16,-22-21-16,0 22 0,1-22 0,-1 0 16,0 0-16,-20 0 0,-1-21 0,0 0 15,0 22-15,0-22 0,-42 0 63,0 0-63,0-22 0,0 22 15,-1 0-15,1 0 0,0 0 16,0-21-16,0 21 0,-22 0 0,22 0 16,0 0-16,0-21 0</inkml:trace>
  <inkml:trace contextRef="#ctx0" brushRef="#br0" timeOffset="12303.04">10414 4763 0,'0'0'0,"21"0"0,-21-22 16,0 1 15,0 0-15,0 0-1,0 0 1,0 0 0,21 21-16,-21-22 0,0 1 0,21 21 15,-21-21-15,0 0 16,0 0-1,22 21 1,-1 0 0,-21 21-16,21 0 0,0 0 15,0 0-15,-21 22 0,21-1 0,22-21 16,-22 22-16,0-1 0,0 0 16,0 1-16,22-1 0,-22 0 0,0 1 15,21-1-15,-20-21 0,-1 21 0,21-20 16,-21-1-16,0 0 15,1 0-15,-1 0 0,0 0 0,0-21 16,-21 22-16,-21-22 31,0 0-31,0 0 0,-22 0 16,1 0-16,0 0 0,-1 0 0,1 0 16,0 0-16,-1 0 0,-20 0 15,-1 0-15,22 21 0,-22-21 0,1 0 16,-1 0-16,1 21 0,-22-21 0,22 0 15,-1 0-15,1 0 0,-1 0 0,1 0 16,20 0-16,-20 0 0,21 0 16,-22 0-16,22-21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1T14:35:23.1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1820 974 0,'-21'-21'0,"0"21"15,0-22-15,21 44 47,0-1-47,0 0 16,0 0-16,0 0 0,0 0 16,0 1-16,0-1 0,0 0 0,0 0 15,0 0-15,21 0 0,0-21 16,0 22-16,0-22 0,1 0 15,20 0-15,-21 0 0,0 0 0,0 0 16,22 0-16,-22 0 0,0 0 16,0-22-16,22 1 0,-22 0 0,0 21 15,0-21-15,0 0 0,-21 0 16,0-22-16,0 22 16,0 0-16,0-21 0,0 20 0,-21 1 15,0 0-15,0-21 0,0 21 16,-1 21-16,1-22 0,-21 22 15,21 0-15,-22 0 0,22 0 0,-21 22 16,21-1-16,-22 0 0,22 0 16,-21 0-16,21 22 0,-22-22 0,22 21 15,0 0-15,0-20 0,-21 20 16,20 0-16,1 1 0,21-22 16,-21 21-16,21-21 0,-21 22 0,21-22 15,0 21-15,0-21 0,0 0 16,21 1-16,0-1 0,0 0 15,22-21-15,-22 21 0,21-21 16,-21 0-16,22 0 0,-1 0 16,-21 0-16,22 0 0,-22 0 0,0 0 15,21 0-15,-42-21 0,21 21 16,-21-21-16,-21 21 31,0 0-31,-21 0 16,21 0-16,-22 21 0,1 0 0,0 0 15,-1 0-15,1 1 0,0 20 16,-1-21-16,22 21 0,-21-20 0,21 20 16,-1-21-16,1 21 0,21-20 15,-21 20-15,21-21 0,0 0 16,0 0-16,21 1 0,0-1 16,1 0-16,-1 0 0,0-21 15,0 21-15,21-21 0,-20 0 0,20 0 16,-21 0-16,21 0 0,-20 0 15,20 0-15,-21 0 0,21 0 0,-20-21 16,20 0-16,-21 21 0,21-21 16</inkml:trace>
  <inkml:trace contextRef="#ctx0" brushRef="#br0" timeOffset="873.49">2794 1503 0,'0'0'0,"-64"-42"31,43 42-31,0 0 0,0 0 16,0 0-16,0 0 0,-22 0 16,22 0-16,0 0 0,-21 0 0,20 21 15,1-21-15,-21 21 16,21 0-16,0 0 0,-22 22 0,22-22 15,0 0-15,0 21 0,0-21 16,-1 22-16,1-22 0,0 21 16,21-21-16,0 1 0,0-1 0,0 0 15,0 0-15,0 0 0,0 0 16,21-21-16,0 0 16,1 0-16,20 0 0,-21 0 15,0 0-15,22-21 0,-1 0 0,-21 0 16,21 0-16,1 0 0,-22-1 15,21 1-15,-21-21 0,1 21 16,-1-22-16,0 22 0,0-21 16,0 21-16,-21 0 0,21-1 0,-21 1 15,0 0 1,0 42 31,0 0-47,0 1 0,0-1 15,-21 0-15,21 0 0,-21 21 16,21-20-16,0 20 0,0 0 0,0 1 16,-21-1-16,21 0 0,0 1 15,0-1-15,0 0 0,0 1 0,0-1 16,0 0-16,0 22 16,0-22-16,0 22 0,0-1 0,0 1 15,0-1-15,21-21 0,-21 22 16,0-1-16,0 1 0,21-22 0,-21 22 15,21-22-15,-21 22 0,0-22 16,0 21-16,0-20 0,0-1 0,0 0 16,0 1-16,-21-22 0,0 21 0,21-21 15,-21 22-15,0-22 0,0 0 16,-22 0-16,22 0 0,0-21 0,-21 22 16,-1-22-16,1 0 0,0 0 15,-1 0-15,-20 0 0,-1 0 0,22 0 16,-22-22-16,1 1 15,-1 0-15,1 0 0,21-21 0,-22-1 16,22 22-16,-1-21 0,1-22 16,21 22-16,-21 0 0,42-1 0,0 1 15,0 21-15,0-22 0,0 1 16,0 21-16,21-21 0,0 20 16,0-20-16,0 21 0,0-21 0,1 20 15,-1 1-15,0-21 0,21 21 16,-21-22-16,1 22 0,-1 0 0,0-21 15,0 21-15,0-22 0,0 22 16,1-21-16,-1 21 0,0-1 0</inkml:trace>
  <inkml:trace contextRef="#ctx0" brushRef="#br0" timeOffset="1352.22">3302 1376 0,'-21'0'0,"0"0"0,-1 0 15,22 21 1,0 0-16,0 0 31,22-21-15,-1 0 0,0 0-16,-21-21 15,0 0 1,0 0-1,-21 21 32,0 0-31,21 21-16,0 0 16,0 0-1,0 1 1</inkml:trace>
  <inkml:trace contextRef="#ctx0" brushRef="#br0" timeOffset="1756.99">3217 1820 0,'0'0'0,"0"22"0,0-1 0,0 0 16,0 0-1,21-21 17,1 0-17,-1-21 1,-21 0-16,0 0 0,0-1 15,0 1 1,-21 21 0,-1 0 15,22 21-15,-21-21-16,21 22 0</inkml:trace>
  <inkml:trace contextRef="#ctx0" brushRef="#br0" timeOffset="62455.71">4678 1207 0,'0'-22'16,"21"22"0,-21-21-16,21 0 0,-21 0 15,0 0 1,0 0-16,0-1 0,0 1 15,0 42 32,0 1-31,0 20-16,0-21 16,0 0-16,0 22 0,0-22 0,0 21 15,0-21-15,0 0 0,-21 22 16,21-22-16,0 21 0,0-21 0,0 1 15,0-1-15,0 0 0,0 21 16,0-21-16,0 1 0,0-1 16,0 0-16,0 0 15,0-42 17,21 21-32,-21-21 15,0 0-15,21-1 16,0 1-16,1-21 0,-1 21 0,-21 0 15,21-1-15,0 1 0,0-21 16,-21 21-16,21 21 0,1-21 0,-22-1 16,21 22-16,-21-21 15,21 21-15,0 0 16,0 21 0,-21 1-16,0-1 0,21 0 15,-21 0-15,22 0 0,-22 0 16,0 1-16,0-1 0,21 0 15,0 0-15,0 0 0,0-21 16,0 21-16,1-21 16,-1 0-16,0 0 15,0-21-15,0 21 0,0-21 16,-21 0-16,0 0 0,22 0 0,-22-1 16,21 1-16,-21 0 0,0-21 15,0-1-15,0 22 0,0-21 0,0 21 16,0 0-16,0-22 0,-21 22 15,21 0-15,-22 0 0,22 0 0,-21 21 16,21-22-16,0 44 63,0-1-63,0 0 15,21-21-15,1 0 16</inkml:trace>
  <inkml:trace contextRef="#ctx0" brushRef="#br0" timeOffset="63148.3">5715 1058 0,'0'0'0,"0"-21"31,0 42-15,0 1-1,0-1-15,0 0 0,0 21 0,0-21 16,0 1-16,0 20 0,-21-21 16,21 21-16,-21-20 0,21 20 0,0-21 15,0 0-15,0 0 0,0 22 16,-22-22-16,22 0 0,0 0 15,0 0-15,0-42 47,0 0-47,22 0 0,-22 0 16,21 0-16,-21-1 0,0 1 16,21 0-16,0 0 0,-21-21 0,21 20 15,-21 1-15,21 21 0,-21-21 16,22 0-16,-1 21 0,0 0 31,0 21-31,-21 0 0,0 0 16,0 1-16,0-1 15,21 0-15,-21 0 0,0 0 16,0 0-16,21 1 0,1-1 0,-1-21 16,-21 21-16,21 0 0,0-21 15,0 0-15,0 21 0,1-21 0,-1 0 16,0 0-16,0 0 15,0-21-15,0 0 0,1 0 0,-1 21 16,0-21-16,0-22 0,-21 22 16,0 0-16,21-21 0,-21 20 0,0-20 15,0 0-15,0-1 0,0 22 16,0-21-16,0 21 0,0 0 0,0-1 16,0 1-16,0 0 0,-21 21 31,0 0-16,21 21 1,0 0 0,0 1-16,0-1 15</inkml:trace>
  <inkml:trace contextRef="#ctx0" brushRef="#br0" timeOffset="63827.91">6710 931 0,'0'0'16,"0"22"0,-21-1-1,21 0-15,0 0 0,0 0 0,0 22 16,-22-22-16,22 21 0,0 0 15,-21-20-15,21 20 0,-21-21 0,21 21 16,0-20-16,0 20 0,0-21 16,-21 0-16,21 0 0,0 1 0,-21-1 15,21 0 1,0-42 15,0 0-15,21-1-16,0 1 0,0 0 0,-21 0 15,21 0-15,1-22 0,-22 22 16,21 0-16,0 0 0,-21 0 0,0 0 16,21-1-16,-21 1 0,21 21 15,0 0 1,1 21-16,-22 1 16,0-1-16,0 0 0,0 0 0,0 0 15,21 22-15,-21-22 16,21 0-16,-21 0 0,21 0 0,0 0 15,-21 1-15,21-22 0,1 21 16,-1-21-16,0 21 0,0-21 16,0 0-16,0 0 0,1 0 15,-1-21-15,0 21 0,0-21 16,0-1-16,0 1 0,-21-21 16,22 21-16,-22 0 0,21-22 15,-21 1-15,0 0 0,0-1 16,0 1-16,0 0 0,0 20 0,0-20 15,0 21-15,0 0 0,0 0 16,0-1-16,0 1 0,0 42 47,0 1-47,0-1 16,0 0-16,0 0 15,0 0-15</inkml:trace>
  <inkml:trace contextRef="#ctx0" brushRef="#br0" timeOffset="64339.62">7662 1376 0,'21'21'31,"1"-21"-31,-1 0 16,0 0-16,-21-21 15,21 21-15,-21-21 0,21 21 16,-21-21-16,0-1 0,0 1 31,-21 21-15,0 0-16,21 21 15,-21-21-15,0 22 0,21-1 16,0 0 0,0 0-1,21-21 16,0 0-31,-21-21 16,0 0 0,0 0-1</inkml:trace>
  <inkml:trace contextRef="#ctx0" brushRef="#br0" timeOffset="65427.99">8953 1312 0,'22'0'0,"-1"0"16,0 0 0,-21-21-1,0 0-15,21 21 0,-21-21 16,0 0-16,0 0 0,0-1 15,0 1-15,0 0 0,0 0 16,0 0-16,0 0 0,0-1 16,0 1-16,-21 0 15,0 0-15,21 0 0,-21 21 16,-1-21-16,1 21 0,0 0 16,0 0-16,0 0 0,0 0 15,-1 0-15,-20 0 0,21 0 0,0 0 16,0 21-16,-22 0 0,22 0 15,0 0-15,-21 0 0,20 1 0,1-1 16,0 21-16,0-21 0,0 22 16,0-22-16,-1 21 0,22 0 0,-21-20 15,21-1-15,0 21 0,0-21 16,0 0-16,0 1 0,0-1 0,0 0 16,0 0-16,0 0 0,0 0 15,0 1-15,21-22 0,-21 21 16,22-21-16,-1 0 0,0 0 0,21 0 15,-21 0-15,1 0 0,-1 0 16,21 0-16,-21 0 0,0 0 0,22-21 16,-22-1-16,0 22 0,0-21 15,22 0-15,-22 0 0,0 0 0,0 0 16,0-1-16,0-20 0,1 21 16,-1 0-16,0-22 0,-21 22 0,0-21 15,21 21-15,-21-22 0,21 22 16,-21 0-16,0 0 0,0 0 0,0 0 15,0 42 17,0 0-32,-21 0 15,21 0-15,-21 22 0,21-22 16,-21 21-16,21-21 0,0 0 0,0 22 16,-21-22-16,21 21 0,0-21 15,-22 1-15,22-1 0,0 0 0,0 0 16,0 0-16,0 0 0,22 1 15,-1-22-15,0 21 0,0-21 16,0 0 0,0 0-16,1 0 0,-1 0 0,0 0 15,0 0-15,-21-21 0,21-1 16,0 22-16,1-21 0,-1 0 16,0 21-16,-21-21 0</inkml:trace>
  <inkml:trace contextRef="#ctx0" brushRef="#br0" timeOffset="66236.21">9567 1185 0,'-21'-21'16,"21"42"-1,-21-21 1,21 22-16,0-1 0,0 0 15,0 0-15,-21 0 0,21 0 0,0 1 16,0-1-16,0 0 0,0 0 16,0 0-16,0 0 0,0 1 0,0-1 15,0 0-15,0 0 0,-21 0 16,21 0-16,0 1 0,0-1 16,-22-21 15,22-21-16,0-1 1,0 1-16,0 0 0,0 0 16,0 0-16,0-22 0,0 22 15,22 0-15,-1 0 0,-21-21 0,21 20 16,0 1-16,0 0 0,0 0 16,1 0-16,-1 0 0,0 21 0,0-22 15,0 22-15,0 0 0,1 0 16,-1 0-16,0 0 0,0 22 15,0-1-15,0 0 16,-21 0-16,0 0 0,0 22 16,0-22-16,0 0 0,0 0 0,0 0 15,0 0-15,0 1 0,0-1 16,0 0-16,0 0 0,0 0 16,0 0-1,0-42 16,0 0-15,0 0-16,0 0 0,0 0 16,0-22-16,0 22 0,0 0 15,22-21-15,-1 20 0,0 1 0,0-21 16,0 21-16,0 0 0,1-1 16,20 1-16,-21 0 0,21 0 15,-20 0-15,20 21 0,-21 0 0,0 0 16,22 0-16,-22 0 0,0 21 15,0-21-15,0 21 0,-21 0 0,21 0 16,-21 22-16,0-22 0,0 0 16,0 0-16,0 22 0,0-22 0,0 0 15,0 0-15,0 0 0,0 0 16,0 1-16,-21-1 0,0 0 0,21 0 16,0 0-16,-21 0 15,0 1 1,21-44 15,0 1-31</inkml:trace>
  <inkml:trace contextRef="#ctx0" brushRef="#br0" timeOffset="66851.86">11070 1228 0,'0'0'0,"0"-21"0,0-1 0,0 1 15,0 0-15,0 0 16,0 0-16,0 0 0,0-1 0,0 1 16,-21 21-16,0-21 0,0 0 15,-1 21-15,1 0 0,0 0 0,0 0 16,0 0-16,-22 0 0,22 0 15,0 0-15,-21 21 0,21 0 0,-22 0 16,22 22-16,-21-22 0,21 21 16,-1-21-16,1 22 0,0-1 0,0-21 15,0 22-15,21-22 0,0 21 0,0-21 16,0 22-16,0-22 0,0 0 16,0 0-16,0 0 0,0 0 0,0 1 15,21-22-15,0 21 16,0-21-16,0 0 0,1 0 0,-1 0 15,0 0-15,21 0 0,-21-21 16,1 21-16,20-22 0,-21 1 0,0 0 16,22 0-16,-22 0 0,0 0 0,0-22 15,0 22-15,0-21 0,1 21 16,-22-22-16,0 22 0,21-21 0,-21 21 16,21-22-16,-21 22 0,0 0 15,0 0-15,0 42 31,0 0-31,0 0 0,0 0 0,-21 22 16,21-22-16,-21 0 0,21 21 16,0-20-16,0 20 0,0-21 15,0 0-15,0 0 0,0 1 0,0-1 16,0 0-16,0 0 0,0 0 16,21-21-16,0 0 0,0 0 15,0 0-15,0 0 0,1 0 0,-1 0 16,21-21-16,-21 0 0,0 21 15,1-21-15,20 0 0</inkml:trace>
  <inkml:trace contextRef="#ctx0" brushRef="#br0" timeOffset="67511.48">11493 1058 0,'0'0'16,"-21"0"-16,0 0 0,0 0 15,0 22-15,21-1 32,21-21-32,0 0 0,0 0 15,0 0-15,22 0 0,-22 0 0,21 0 16,-21 0-16,22-21 16,-1 21-16,-21-22 0,22 22 0,-1-21 15,-21 21-15,0 0 0,22-21 16,-22 21-16,0-21 15,-42 21 1,0 0 0,-1 0-16,1 0 0,0 21 0,0 0 15,-21 0-15,20 22 0,1-22 16,-21 21-16,21 1 0,0-1 0,-22 0 16,22-21-16,0 22 0,0-1 15,0 0-15,-1-20 0,1 20 0,0-21 16,0 0-16,21 0 0,0 1 15,-21-1-15,21 0 0,-21-21 16,42-21 15,0 21-31,-21-21 0,21-1 16,0 1-16,-21 0 0,21 0 0,1 0 16,-22 0-16,21-22 0,0 22 15,-21 0-15,21 0 0,-21 0 16,21 21-16,-21 21 31,21 0-31,-21 0 0,0 0 16,0 0-16,0 1 0,22-22 15,-22 21-15,0 0 0,21 0 0,-21 0 16,0 0-16,21-21 0,0 22 16,0-22-16,0 0 0,-21 21 15,22-21-15,-1 0 0,0 0 16,0 0-16,0 0 0,0-21 15,1-1-15,-1 1 0,0 0 16,0 21-16,0-21 0,0 0 16,1 0-16,-1-1 0,0 1 0</inkml:trace>
  <inkml:trace contextRef="#ctx0" brushRef="#br0" timeOffset="68332">12382 1122 0,'0'0'15,"22"-21"-15,-1 0 0,-42 42 47,-1 0-47,22 0 0,-21 0 16,0 0-16,0 22 0,21-22 0,-21 0 16,0 0-16,-1 22 0,22-22 15,0 0-15,0 0 0,-21 0 0,21 0 16,0 1-16,0-1 0,0 0 15,0 0-15,0 0 16,21-21-16,1 0 16,-1 0-16,0 0 15,0 0-15,0 0 0,0-21 0,-21 0 16,22 21-16,-22-21 0,21 0 0,-21-1 16,0 1-16,0 0 0,0 0 15,0 0-15,0 0 0,0-1 0,0 1 16,0 0-16,0-21 0,-21 21 15,21-1-15,0 1 0,0 0 16,0 0-16,0 0 0,21 0 16,0-1-16,0 22 15,0-21-15,22 21 0,-22 0 0,21-21 16,0 21-16,1 0 0,-1 0 16,0 0-16,1 21 0,-1 0 0,-21 1 15,0-1-15,1 0 0,-1 0 16,0 0-16,-21 22 0,0-22 0,0 21 15,0-21-15,0 0 0,0 22 0,0-22 16,0 0-16,0 0 0,-21 0 16,0 1-16,21-1 0,0 0 0,0 0 15,-22 0-15,1 0 0,21-42 63,0 0-63,0 0 0,0 0 15,0 0-15,0-22 0,0 22 0,21-21 16,1 21-16,-1-22 0,0 1 16,21 0-16,-21 20 0,22-20 0,-1 21 15,-21 0-15,22-22 0,20 22 16,-21 21-16,1-21 0,-1 21 0,0 0 16,-20 0-16,20 0 0,-21 21 15,0 0-15,0 1 0,-21 20 0,0-21 16,0 21-16,0 1 0,0-22 0,0 21 15,0 1-15,0-22 16,0 21-16,0-21 0,-21 0 0,0 1 16,21-1-16,-21 0 0,21 0 0,-21 0 15,0 0-15,21 1 16,0-44 15,0 1-31,21 0 16,-21 0-16</inkml:trace>
  <inkml:trace contextRef="#ctx0" brushRef="#br0" timeOffset="68832.72">14012 1334 0,'-21'0'0,"0"21"31,42-21 0,0 0-31,0 0 16,-21-21-16,0-1 0,22 22 15,-22-21-15,0 0 16,-22 21 0,1 0-1,0 0-15,0 21 16,0 0-16,21 1 16,0-1-16,21-21 78,0 0-47,-21-21 0</inkml:trace>
  <inkml:trace contextRef="#ctx0" brushRef="#br0" timeOffset="70540.19">14668 1143 0,'0'0'0,"22"-42"16,-22 21-16,0-1 16,21 22-16,-21-21 0,0 0 15,0 0-15,0 0 0,0 0 16,0-1-16,-21 22 0,-1 0 15,1 0-15,0 0 16,0 22-16,0-1 0,0 21 16,-1-21-16,22 0 0,-21 22 15,0-1-15,0 0 0,0-20 0,21 20 16,0 0-16,-21-21 0,21 22 16,0-22-16,0 21 0,0-21 0,0 1 15,0-1-15,0 0 0,21 0 0,0 0 16,0 0-16,0-21 15,0 0-15,1 0 0,-1 0 0,0 0 16,21 0-16,-21 0 0,1-21 16,-1 21-16,21-21 0,-21 21 0,22-21 15,-22 0-15,0 0 0,21 21 0,-21-22 16,1 1-16,20-21 16,-21 21-16,0 0 0,0-1 0,1 1 15,-1-21-15,0 21 0,21-22 16,-21 22-16,1 0 0,-22 0 0,21 0 15,-21 0-15,21 21 0,-21-22 16,0 44 0,-21-1-16,0 0 15,-1 0-15,1 0 0,21 0 16,-21 1-16,0 20 0,0-21 16,21 0-16,-21 0 0,21 1 0,-22 20 15,22-21-15,0 0 0,0 0 16,0 1-16,22-22 31,-1 0-31,0 0 0,0 0 16,0 0-16,0 0 0,1 0 15,-22-22-15,21 1 0,-21 0 16,0 0-16,0 0 0,0 0 16,0-1-16,0 1 0,0 0 15,0 0-15,0 0 0,0 0 0,0-1 16,0 1-16,0 0 0,0 0 15,21 0-15,0 21 16,0-21-16,0-1 16,1 22-16,-1 0 0,21 0 15,-21 0-15,0 0 0,1 0 0,-1 0 16,0 0-16,0 22 0,0-22 16,22 21-16,-22 0 0,0 0 0,0 21 15,-21-20-15,21-1 0,-21 21 16,0-21-16,0 0 0,0 1 0,0 20 15,0-21-15,0 0 0,0 0 16,0 1-16,0-1 0,0 0 16,-21-21-16,21 21 15,-21-21 1,0 0-16,21-21 16,0 0-16,0 0 15,0-1-15,0 1 16,0 0-16,0 0 0,21-21 0,0 20 15,0 1-15,-21-21 0,21 21 16,1 0-16,-1-1 0,0 1 0,0 0 16,0 0-16,0 0 0,22 21 15,-22 0-15,0 0 0,0 0 0,22 0 16,-22 21-16,0 0 0,0 0 0,0 0 16,0 1-16,-21-1 0,0 0 15,22 0-15,-22 21 0,0-20 0,0-1 16,0 0-16,0 0 0,0 0 15,0 0-15,0 1 0,0-1 16,0 0-16,-22-21 0,1 0 31,0 0-31,0 0 16,21-21 0,0 0-16,0-1 15,0 1-15,0 0 0,21-21 0,0 21 16,0-22-16,1 22 0,-1-21 15,0 21-15,21-22 0,1 22 0,-1 0 16,0 0-16,22 0 0,-22-1 16,0 22-16,1 0 0,-22 0 15,21 0-15,-21 22 0,1-1 0,-1 0 16,0 0-16,-21 21 0,0 1 16,0-22-16,0 21 0,0-21 0,0 22 15,0-22-15,0 21 0,0-21 16,0 1-16,-21-1 0,0 0 0,21 0 15,-22 0-15,22 0 0,-21 1 16,42-44 15,1 1-15,-1 0-16,0 0 0</inkml:trace>
  <inkml:trace contextRef="#ctx0" brushRef="#br0" timeOffset="71123.86">17992 529 0,'0'0'0,"21"0"0,-21-21 0,0 0 31,-21 21-15,-1-21 0,1 21-16,0 0 0,0 0 15,0 0-15,0 0 0,-22 0 0,22 0 16,0 0-16,-21 0 0,-1 0 0,22 0 16,-21 0-16,21 0 0,-22 0 15,22 0-15,0 0 0,0 0 0,0 21 16,-1-21-16,22 21 0,-21 0 15,0-21-15,21 21 16,0 1-16,0-1 0,-21-21 16,21 21-16,0 21 0,-21-21 0,21 1 0,-21 20 15,21-21-15,0 21 16,-22 1-16,1-22 0,21 42 0,-21-20 16,0-1-16,0 0 0,21 1 15,-21 20-15,-1-20 0,1-1 0,0 0 16,0 22-16,21-22 0,-21 0 0,21 1 15,-21-1-15,21 0 0,0 1 16,0-1-16,0 0 0,0 1 0,0-1 16,0 0-16,0-20 0,0 20 15,21-21-15,0 21 0,0-20 0,0-1 16,0 0-16,1 0 0,20-21 16,-21 21-16,0-21 0,22 0 15,-22 0-15,0 0 0,21 0 0,-21 0 16,22-21-16,-22 21 0,21-21 0,-21 0 15,1 0-15,-1-1 0,0-20 16,0 21-16,0 0 0,0-22 0,-21 22 16</inkml:trace>
  <inkml:trace contextRef="#ctx0" brushRef="#br0" timeOffset="75940.37">17928 1037 0,'0'0'0,"64"-42"31,-64 21-31,0 0 16,0-1-1,-22 22 1,1 0 15,0 22-31,21-1 0,-21 0 16,21 0-16,-21 0 0,0 22 15,21-22-15,0 21 0,-22-21 0,1 22 16,21-22-16,-21 21 0,21-21 16,-21 22-16,21-22 0,0 21 0,0-21 15,0 0-15,0 22 0,0-22 0,0 0 16,0 0-16,0 0 0,0 1 15,21-1-15,0 0 0,0-21 16,1 0-16,-1 0 0,0 0 16,0 0-16,0 0 0,22 0 15,-22 0-15,21 0 0,-21-21 16,22 0-16,-1-1 0,-21 1 0,21 0 16,1 0-16,-22 0 0,21 0 15,-21-1-15,1 1 0,-1-21 0,0 21 16,0 0-16,0-1 0,-21-20 0,21 21 15,-21 0-15,0 0 0,0-1 16,0 1-16,0 42 31,0 1-31,0-1 16,0 21 0,-21-21-16,0 0 0,21 1 0,-21 20 15,21-21-15,0 0 0,0 0 0,0 1 16,0-1-16,0 0 0,0 0 15,0 0-15,21 0 0,0-21 16,0 0-16,22 0 0,-22 0 16,0 0-16,21 0 0,-20 0 0,20 0 15,-21 0-15,21-21 0,-20 21 16,-1-21-16,21 0 0,-21 21 0,0-21 16,-21 0-16,22-1 0,-22 1 15,21 0-15,-21 0 0,0 0 0,0-22 16,0 22-16,0 0 0,0-21 15,-21 21-15,-1-1 0,1 1 16,0 0-16,0 0 0,0 0 0,0 0 16,-1 21-16,1 0 0,0 0 15,0 0-15,0 0 0,0 0 0,-1 21 16,-20 0-16,42 0 0,-21 0 16,0 0-16,21 1 0,-21-1 0,21 21 15,0-21-15,0 0 0,0 1 16,0-1-16,0 0 0,21 0 0,0 0 15,0-21-15,0 21 0,0 1 0,1-22 16,20 0-16,-21 21 16,21-21-16,-20 0 0,-1 0 0,21 0 15,-21 0-15,22 0 0,-22 0 16,0 0-16,21-21 0,-21-1 0,1 22 16,-1-21-16,21 0 0,-21 0 0,0 21 15,1-21-15,-1 0 0,0-1 16,0 1-16,0 0 0,-21 0 0,0 0 15,21 21-15,-21-21 16,0 42 15,-21 0-31,21 0 0,-21 0 16,21 0-16,-21 1 0,21-1 0,-21 0 16,0 0-16,21 0 15,0 0-15,0 1 0,-22-1 0,22 0 16,0 0-16,-21-21 0,21 21 15,0 0-15,0 1 16,0-44 31,21 1-47,-21 0 16,22 0-16,-22 0 0,0 0 0,21-1 15,0 1-15,-21 0 0,21 0 16,0-21-16,0 20 0,1 1 15,-22 0-15,21 0 0,0 0 0,0 0 16,0 21-16,-21-22 0,21 22 16,1 0-16,-22 22 15,0-1 1,0 0-16,0 0 0,0 0 0,0 0 16,0 1-16,0-1 0,0 0 15,0 21-15,0-21 0,0 1 0,0-1 16,0 0-16,0 0 0,0 0 15,0 0-15,21-21 16,0 0 15,0 0-31,-21-21 16,21 0-16,0 21 0,-21-21 16,22 0-16,-1 0 0,-21-1 0,21 1 15,0 0-15,0 0 0,0-21 0,-21 20 16,22 1-16,-1 0 0,0 0 15,0 0-15,0 0 0,0-1 0,1 22 16,-22 22 15,0-1-31,0 0 0,0 0 16,0 0-16,0 0 0,0 1 0,0-1 16,0 0-16,0 0 0,0 0 15,0 0-15,0 1 0,0-1 16,0 0-16,0 0 0,0 0 0,21 0 15,0-21-15,0 22 0,0-22 16,0 0-16,1 0 0,-1 0 16,0 0-16,0 0 0,0 0 15,0 0-15,1 0 0,-1 0 0,0-22 16,0 1-16,-21 0 0,21 0 16,0 0-16,-21 0 0,0-1 15,22-20-15,-22 21 0,21 0 0,-21 0 0,0-22 16,0 22-16,0 0 15,0 0-15,0 42 32,0 0-17,0 0-15,-21 0 0,21 1 16,0-1-16,0 0 0,0 0 0,-22 0 16,22 0-16,0 1 0,-21-1 15,21 0-15,0 0 0,0 0 16,0-42 46,0 0-62,0 0 0,0 0 0,21-1 16,-21 1-16,22 0 0,-1 0 16,-21-21-16,21 20 0,0 1 0,0 0 15,-21-21-15,21 42 0,1-21 0,-1-1 16,-21 1-16,21 21 0,0 0 15,0 0 1,-21 21-16,0 1 0,21-1 16,-21 0-16,0 21 0,0-21 0,0 1 15,0-1-15,0 0 0,0 21 16,0-21-16,0 1 0,0-1 16,0 0-16,0 0 0,0 0 15,0 0 1,0-42 15,0 0-31,0 0 16,0 0-16,0 0 0,22-1 15,-1 1-15,0 0 0,0-21 0,0 21 16,0-22-16,1 22 0,-1 0 0,21 0 16,-21-22-16,0 22 0,1 21 15,-1-21-15,0 21 0,0 0 0,0 0 16,0 0-1,-21 21-15,0 0 0,0 1 16,0-1-16,0 0 0,0 0 16,0 0-16,0 22 0,0-22 0,0 0 15,0 0-15,0 0 0,0 0 0,0 1 16,0-1-16,0 0 0,0 0 16,0 0-16,22-21 0,-1 0 15,0 0-15,0 0 0,0 0 16,0 0-16,1 0 0,20 0 0,-21 0 15,0 0-15,0 0 0,1-21 16,-1 0-16,0 0 0,0 0 0,0-22 16,0 22-16,-21-21 0,0 21 15,0-22-15,0 22 0,0 0 16,0 0-16,0-22 0,0 22 16,-21 21 15,0 21-31,21 1 0,-21-1 15,21 21-15,0-21 0,-21 0 0,21 22 16,-21-22-16,21 21 0,0-21 16,0 1-16,0-1 0,0 0 0,0 0 15,0 0-15,0 0 0,0 1 16,0-1-16,21-21 16,0 0-16,0 0 0,0 0 15,22 0-15,-22 0 16,0-21-16,21-1 0,-21 1 0,22 21 15,-22-42-15,21 21 0,-21 0 16,22-1-16,-22-20 0,0 21 0,0 0 16,-21 0-16,0-1 0,0 1 0,0 0 15,0 0-15,-21 0 16,0 21-16,0 0 0,0 0 16,-1 0-1,22 21 1,0 0-16,0 0 0,22 0 15,-22 1-15,0-1 16,21 0-16,-21 0 0,21 0 0,-21 0 16,21 1-16,-21-1 0,0 0 15,0 0-15,0 0 0,0 0 16,0 1-16,21-22 16,-21 21-16,21-21 15,1 0 1,-1 0-16,0 0 0,0 0 15,0 0-15,22 0 0,-22-21 16,0-1-16,0 22 0,0-21 0,0 0 16,1 0-16,-1-21 0,21 20 15,-21 1-15,0-21 0,1 21 16,-1 0-16,-21-22 0,0 22 0,21 0 16,-21 0-16,0 0 15,0 42 1,-21 0-1,0 0-15,21 0 0,0 0 0,-22 1 16,22-1-16,-21 21 0,21-21 0,0 0 16,0 1-16,0-1 0,0 21 15,0-21-15,0 0 0,0 1 16,0-1-16,21-21 0,1 0 16,-1 0-16,0 0 0,0 0 15,0 0-15,0 0 0,22 0 0,-22 0 16,0-21-16,0-1 0,22 1 15,-22 0-15,21 0 0,-21 0 0,22 0 16,-22-22-16,0 22 0,0-21 16,0 21-16,0-22 0,1 22 0,-22 0 15,0 0-15,21 0 0,-21-1 16,21 22-16,-21 22 31,0-1-15,0 0-16,0 0 0,0 0 15,0 0 1,21-21 15,0-21-15,-21 0-16,0 0 16,0 0-16,0 0 15,0-1-15,-21 22 47,0 22-47,0-1 16,0 0-16,21 0 0,-22 21 15,22-20-15,-21-1 0,21 0 0,-21 21 16,21-21-16,0 1 0,0-1 16,0 0-16,0 0 0,0 0 0,0 0 15,21 1-15,0-1 0,1 0 16,-1-21-16,0 0 0,21 0 0,-21 0 15,1 0-15,-1 0 0,21 0 16,-21 0-16,22-21 0,-22 0 0,0-1 16,21 1-16,-21 0 0,22 0 0,-22 0 15,0-22-15,21 1 16,-20 0-16,20 21 0,-21-22 0,0 1 16,0 0-16,1 20 0,-1-20 0,0 21 15,0 0-15,0 0 0,-21-1 16,21 22-16,1 0 15,-22 22-15,0-1 16,0 0-16,0 0 0,0 0 16,0 0-16,0 1 0,0-1 15,0 0-15,0 0 16,21-21 0,0 0-1,-21-21 1,0 0-16,0 0 0,21 21 15,-21-22-15,0 1 0,0 0 16,0 0-16,0 0 16,-21 21-16,0 0 15,0 0-15,-1 0 0,1 0 16,-21 21-16,21 0 0,0 0 16,-1 0-16,1 1 0,0-1 0,0 21 15,0-21-15,0 22 0,-1-22 16,22 21-16,0-21 0,0 0 0,0 1 15,0-1-15,0 0 0,0 0 0,0 0 16,0 0-16,22-21 31,-1 0-31,0 0 0,0 0 16,0-21-16,0 0 0,1 0 0,-1 0 16,-21 0-16,21-1 0,0 1 15,0-21-15,0 0 0,1 20 0,-1-20 16,-21 0-16,0 21 0,21-1 15,-21 1-15,21 0 0,-21 42 32,-21-21-32,21 21 0,-21 22 15,21-22-15,0 0 0,-21 0 0,21 22 16,0-22-16,0 0 16,0 21-16,0-21 0,0 1 0,0-1 15,0 0-15,21 0 16,0-21-16,0 0 0,0 0 15,0 0-15,1 0 0,-1 0 16,0 0-16,21-21 0,-21 0 16,1 0-16,-1-1 0,0-20 0,0 0 15,0-1-15,0 1 0,1 0 16,-1-22-16,0 1 0,0-1 16,-21 22-16,21-22 0,-21 22 15,0-21-15,21 41 0,-21-20 0,0 21 0,0 0 16,0 0-16,-21 21 15,0 0-15,0 0 16,0 21-16,0 0 0,-1 21 0,1 1 16,0-22-16,21 42 0,0-20 15,-21-1-15,21 0 0,-21 1 0,21 20 16,0-21-16,0 1 0,0-22 16,0 21-16,0 1 0,0-22 0,0 21 15,0-21-15,21 0 0,-21 1 0,21-1 16,0-21-16,-21 21 0,21-21 15,1 0-15,-1 0 0,0 0 16,0 0-16,0-21 0,0 21 16,1-21-16,-1-1 0,0 1 15,0 0-15,0 0 0,0 0 0,-21 0 16,0-1-16,22 1 0,-22 0 16,0 0-16,0 0 0,0 0 15,0-1-15</inkml:trace>
  <inkml:trace contextRef="#ctx0" brushRef="#br0" timeOffset="76176.27">22415 783 0,'0'0'0,"-21"0"0,-63 0 31,105 0 16,0 0-47,0 0 0,0 0 0,22 0 16,-22 0-16,0 0 16,0-21-16</inkml:trace>
  <inkml:trace contextRef="#ctx0" brushRef="#br0" timeOffset="76784.92">24088 572 0,'21'-22'16,"21"22"0,-21 0-16,0 0 15,22 0-15,-22-21 0,21 21 16,-21 0-16,22 0 0,-1 0 16,-21 0-16,22 0 0,-1-21 0,-21 21 15,21 0-15,-20 0 0,-1 0 16,0 0-16,0 0 0,0 0 0,0-21 15,1 21 1,-22 21 0,0 0-1,0 0-15,0 1 0,-22-1 0,22 0 16,-21 0-16,21 21 0,-21 1 16,0-1-16,21 0 0,0 1 0,0 20 15,0 1-15,0-22 0,0 22 16,0-1-16,0 1 0,0-22 15,0 21-15,0-20 0,0 20 0,0-20 16,0-1-16,0 21 0,-21-20 16,21-1-16,-21 0 0,21 1 0,-22-22 15,22 21-15,-21-21 0,0 1 0,0-1 16,0 0-16,0 0 0,-1-21 16,1 21-16,0-21 0,0 0 0,0 21 15,0-21-15,-1 0 16,1 0-16,0 0 15,0 0 1,0-21 0,0 21-16,-1-21 0,22 0 15,-42 21-15,21-21 0,-21 0 16,-1-1-16</inkml:trace>
  <inkml:trace contextRef="#ctx0" brushRef="#br0" timeOffset="79723.39">13610 3048 0,'0'-21'16,"0"0"-1,0 42 32,0 0-31,0 0-16,-21 0 0,21 1 15,0-1-15,0 0 16,0 0-16,0 0 0,0 0 16,21-21-1,0 0-15,0 0 16,1-21-16,-1 0 16,-21 0-16,21 21 0,0-21 15,-21 0-15,0-1 16,0 1-16,-21 21 31,0 0-31,0 0 0,-1 0 16,1 0-16,0 0 0,21 21 0,-21-21 15,21 22-15,-21-22 16,21 21-16,0 0 16,0 0-1,0 0-15,21-21 16,0 0-16,0 0 15,0 0-15</inkml:trace>
  <inkml:trace contextRef="#ctx0" brushRef="#br0" timeOffset="80248.09">14182 2900 0,'0'0'0,"0"-21"15,0 0-15,0-1 0,-22 22 32,1 22-17,0-1-15,0 0 0,21 0 16,-21 0-16,0 0 0,-1 22 0,1-22 16,21 21-16,-21-21 0,0 22 15,21-1-15,0 0 0,0-20 0,0 20 16,0-21-16,0 21 0,0-20 15,0-1-15,0 21 0,0-21 0,21 0 16,0 1-16,0-22 0,22 21 0,-22-21 16,0 0-16,0 0 0,22 0 15,-22 0-15,0 0 0,21 0 0,1-21 16,-22-1-16,21 1 0,-21 0 0,0 0 16,22-21-16,-22 20 15,0-20-15,0 0 0,0-1 0,1 1 16,-1 0-16,-21-1 0,0 1 0,0-21 15,0 20-15,0 22 0,0-21 16,-21-1-16,-1 22 0,1 0 0,0 0 16,-21 0-16,21 21 0,-1 0 15,-20 0-15,21 0 0,-21 0 0,20 21 16,1-21-16,0 21 0,0 0 0,0 0 16,21 1-16,-21-1 15,21 0-15,0 0 0,0 0 0,0 0 0,0 1 16,0-1-16,21 0 15,0 0-15,0 0 0,0-21 16,0 0-16,1 21 0,-1-21 0,0 0 16</inkml:trace>
  <inkml:trace contextRef="#ctx0" brushRef="#br0" timeOffset="80724.05">14859 2985 0,'0'-43'16,"0"22"0,0 0-1,21 21 1,0-21-16,0 21 0,1 0 16,-1 0-16,0 21 15,0-21-15,0 21 0,0 0 0,1 0 16,-22 1-16,21-1 0,0 0 0,-21 0 15,0 21-15,21-20 0,-21 20 16,0-21-16,0 21 0,0-20 0,0-1 16,0 0-16,0 0 0,0 0 15,0 0-15,0 1 0,-21-1 16,21-42 15,0-1-31,0 1 16,0 0-16,0 0 0,0 0 0,0-22 15,21 22-15,0-21 0,0 21 16,-21-22-16,22 1 0,-1 21 0,0-21 16,0 20-16,0 1 0,0 0 15,-21 0-15,22 0 0,-1 0 0,0-1 16,0 22-16,-21-21 16,21 21-16,0 0 31,1 0-16,-22 21-15</inkml:trace>
  <inkml:trace contextRef="#ctx0" brushRef="#br0" timeOffset="81663.69">16404 2921 0,'0'-21'0,"0"42"0,0-63 0,0 21 16,0-1-16,0 1 0,-21 0 15,0 0-15,0 21 0,-1-21 16,1 21-16,0 0 0,0 0 0,-21 0 16,20 0-16,1 21 0,-21-21 15,21 21-15,0 0 0,-22 0 0,22 1 16,0 20-16,-21-21 0,20 0 15,1 0-15,0 1 0,0 20 0,21-21 16,0 0-16,0 0 0,0 1 0,0-1 16,0 0-16,0 0 0,0 0 15,0 0-15,21-21 0,0 22 0,0-22 16,1 0-16,20 0 0,-21 21 16,21-21-16,1 0 0,-1 0 0,-21 0 15,22-21-15,-1-1 0,0 1 16,-21 21-16,22-21 0,-22 0 15,0 0-15,21 0 0,-42-22 0,22 22 16,-1 0-16,0 0 0,-21 0 16,0-1-16,0 1 0,0 0 0,21 21 15,-21-21-15,0 42 32,-21 0-32,21 0 15,0 1-15,-21-1 16,0 0-16,21 0 0,-22 21 0,22-20 15,0 20-15,-21 0 0,21 1 0,0-1 0,0 0 16,0 1-16,0-1 16,0 0-16,0 22 0,0-22 0,0 0 15,0 22-15,0-22 0,0 1 0,0 20 16,0 1-16,0-1 0,0 1 16,0-1-16,0 1 0,0 20 0,0-20 15,-21-1-15,21 1 0,-21-1 0,21 1 16,0-1-16,-21 1 0,21-1 15,-21 1-15,21-22 0,-22 22 0,22-22 16,0 0-16,-21 1 0,21-22 16,-21 0-16,0 0 0,0 0 15,21 0-15,-21-21 0,-1 0 0,1 0 16,0-21-16,0 0 0,21 0 16,-21 0-16,0 0 0,-1-1 15,22-20-15,-21 0 0,0-1 0,21 1 16,-21 0-16,21-22 0,0 22 0,-21-22 15,21 1-15,-21-1 0,21-20 16,0 20-16,0-20 0,0-1 0,21 21 16,0 1-16,0-1 0,0 1 0,0-1 15,1 22-15,-1-21 0,0 20 16,21 1-16,-21 0 0,1-1 16,20 1-16,-21 0 0,0 20 0,0-20 15,22-43 1,-43 64-16,21 21 15,-21-21-15,-21 21 32,0 0-32,-1 0 0,1 0 15,0 0-15,0-21 16,21 0-16</inkml:trace>
  <inkml:trace contextRef="#ctx0" brushRef="#br0" timeOffset="82780.08">17060 2498 0,'0'0'0,"21"0"47,1 0-47,-1 0 16,0 0-16,21 0 0,-21-21 15,1 21-15,-1 0 0,21 0 0,-21 0 16,0 0-16,1 0 0,-1 0 16,0 0-16,-42 0 31,0 0-31,-1 0 15,-20 0-15,21 0 0,-21 0 16,20 0-16,1 0 0,-21 0 0,21 0 16,0 0-16,-1 0 0,1 0 15,0 0-15,0 0 16,0 0-16,0 0 16,-1 0-1,1 21 1,21 0-1,0 0-15,0 0 0,0 0 16,0 1-16,0-1 16,0 0-16,0 21 0,-21-21 15,21 1-15,0-1 0,-21 21 0,21-21 16,0 0-16,0 22 0,0-22 16,0 21-16,-21-21 0,21 22 0,0-1 15,-21-21-15,21 22 0,0-1 16,0-21-16,0 21 0,0 1 0,0-1 15,0 0-15,0-20 0,0 20 0,0 0 16,0 1-16,0-22 0,0 21 16,0 0-16,0-20 0,0 20 0,0 0 15,0-21-15,0 22 0,0-22 16,0 21-16,0-21 0,0 1 0,0 20 16,0-21-16,0 0 0,0 0 15,0 1-15,21-1 0,0 0 16,-21 0-16,21-21 0,0 0 0,0 21 15,1-21-15,20 0 0,-21 0 16,0 0-16,0 0 0,1-21 16,20 21-16,-21 0 0,21-21 0,-20 21 15,-1-21-15,21 21 0,-21-21 16,0 21-16,1-22 0,20 22 16,-21 0-16,0-21 0,0 21 0,1-21 15,-1 21-15,0 0 16,-21-21-1,0 0 17,0 0-17</inkml:trace>
  <inkml:trace contextRef="#ctx0" brushRef="#br0" timeOffset="86663.9">17759 2900 0,'0'0'0,"21"-21"15,0 0-15,-21-1 0,0 1 16,0 0-16,0 0 16,-21 21-1,0 0 1,21 21-16,-21 0 0,-1 0 0,1 1 16,0-1-16,21 0 0,-21 21 15,0-21-15,0 22 0,-1-1 0,1 0 16,0 1-16,0-1 0,0 0 0,21 1 15,0-1-15,-21 0 0,21-20 16,0 20-16,0-21 0,0 21 16,0-20-16,0-1 0,0 0 15,21 0-15,0-21 0,0 21 0,0-21 16,0 0-16,22 0 0,-22 0 16,0 0-16,21 0 0,-20 0 0,20-21 15,-21 0-15,21 21 0,-20-21 0,20 0 16,-21-1-16,0-20 0,0 21 15,1-21-15,-1-1 0,0 1 0,0 0 16,-21-1-16,0 1 0,0 0 16,0-22-16,0 22 0,0-1 0,0 1 15,0 0-15,-21-1 0,0 1 16,0 0-16,-1 21 0,1-1 16,0 1-16,0 0 0,0 21 15,0 0-15,-1 0 0,1 21 16,0 0-16,21 1 0,-21-1 15,21 21-15,-21-21 0,21 22 0,-21-22 16,21 21-16,0-21 0,0 22 0,0-22 16,0 21-16,0-21 0,0 22 15,21-22-15,0 0 0,0 0 0,0 0 16,0 0-16</inkml:trace>
  <inkml:trace contextRef="#ctx0" brushRef="#br0" timeOffset="87165.61">18267 3260 0,'0'0'0,"-21"0"16,-1-21-16,22-1 16,0 1-16,0 0 15,0 0-15,0 0 16,0 0-16,22-1 15,-1 22-15,0 0 0,0 0 16,0 0-16,22 0 16,-22 0-16,0 0 0,0 22 0,21-22 15,-20 21-15,-1 0 0,0 0 16,21 0-16,-21 0 0,1 22 0,-1-22 16,-21 0-16,0 0 0,21 22 15,-21-22-15,0 0 0,0 0 0,0 0 16,0 0-16,-21 1 0,0-1 15,-1-21-15,22 21 0,-21-21 16,0 0-16,21-21 31,0 0-31,0-1 16,0 1-16,0 0 16,0 0-16,0 0 0,21-22 0,0 22 15,-21 0-15,0 0 0,22-21 16,-1 20-16,-21 1 0,21 21 0,-21-21 15,21 0-15,0 21 16,-21-21-16,21 21 0,1 0 16,-1 0-1,0 0 1</inkml:trace>
  <inkml:trace contextRef="#ctx0" brushRef="#br0" timeOffset="87931.37">19473 3344 0,'0'0'16,"21"0"-16,1-21 0,-1 0 0,0 21 16,-21-21-16,0 0 0,0 0 0,0-1 15,0 1-15,0-21 16,0 21-16,0 0 0,-21 21 0,0-22 15,-1 1-15,1 0 0,0 21 16,-21 0-16,21 0 0,-22 0 16,22 0-16,-21 0 0,21 21 0,-22 0 15,22 1-15,-21-1 0,21 0 16,-1 21-16,-20-21 0,21 22 16,0-1-16,21-21 0,0 22 0,-21-22 15,21 0-15,0 21 0,0-21 16,0 1-16,0-1 0,21 0 15,0-21-15,0 0 0,0 0 0,0 0 16,1 0-16,20 0 0,-21 0 16,21 0-16,1 0 0,-22-21 0,21 21 15,-21-21-15,1-1 0,20 1 16,-21 0-16,-21 0 0,21 0 0,0 0 16,-21-1-16,22 1 15,-22 0-15,0 0 0,0 0 0,0 0 16,0-1-16,0 44 31,0-1-15,0 21-16,-22-21 0,22 0 15,-21 22-15,21-22 0,-21 21 0,21 1 16,0-1-16,0 0 0,0 1 16,0-1-16,0 0 0,0 1 0,0 20 15,0-21-15,0 22 16,0-1-16,21 1 0,-21-1 0,0 1 15,0-1-15,0 1 0,0-1 0,0-20 16,0 20-16,-21-20 0,0-1 16,-21 0-16,20-21 0,1 22 0,0-22 15,0 21-15,-21-21 0,20-21 0,1 22 16,0-22-16,0 0 0,0 0 16,0-22-16,21 1 0,0 0 15,-22 0-15,1 0 0,21-22 0,-21 1 16,21 21-16,-21-43 0,21 22 15,0 0-15,0-22 0,0 22 0,0-22 16,0 22-16,21-21 0,0 20 0,0 1 16,1 0-16,-1-1 15,0 1-15,0 0 0,21 20 0,-20-20 16,20 21-16,-21-21 0,21-1 16,-20 22-16,20-21 0,0-1 0</inkml:trace>
  <inkml:trace contextRef="#ctx0" brushRef="#br0" timeOffset="88999.76">20108 3239 0,'0'-22'0,"0"44"0,0-65 16,0 22-16,0 0 0,0 0 15,0 0-15,0-1 0,0 1 16,0 0-16,-21 0 16,0 21-16,0 0 0,0 0 15,-1 0-15,-20 21 16,21 0-16,0 0 0,0 1 0,-1-1 16,1 21-16,0-21 15,0 22-15,0-22 0,0 21 0,-1-21 0,22 22 16,0-22-16,0 0 0,0 21 15,0-21-15,0 1 16,0-1-16,22-21 0,-1 0 0,0 21 16,0-21-16,0 0 0,22 0 15,-22 0-15,0 0 0,0-21 0,0 21 16,0-21-16,1-1 0,-1 1 16,21 0-16,-21 0 0,-21 0 0,21 0 15,1-22-15,-22 22 0,21-21 16,-21 21-16,0-22 0,0 22 0,0 0 15,0 0-15,0 0 0,0 42 32,-21 0-17,21 0-15,0 0 16,0 0-16,-22 1 0,22-1 0,0 21 16,0-21-16,0 0 0,0 1 0,0-1 15,0 0-15,0 0 0,0 0 16,22-21-16,-1 0 15,0 0-15,0 0 16,0 0-16,0 0 0,1 0 16,-1 0-16,0-21 0,0 0 15,0 0-15,0 0 0,1-1 16,-22 1-16,21-21 0,0 21 0,-21 0 16,0-22-16,0 22 0,0 0 0,21 0 15,-21 0-15,0-1 0,0 44 47,0-1-47,0 0 16,-21 21-16,21-21 0,0 22 0,0-22 15,0 0-15,-21 21 0,21-20 0,-21-1 16,21 0-16,0 0 0,0 0 16,0 0-16,-22-21 0,1 0 46,21-21-46,0 0 16,0 0-16,0 0 16,0 0-16,0-1 0,21 1 0,1-21 15,-1 21-15,-21 0 0,21-22 16,0 22-16,0 0 0,0 0 0,1 0 16,-1-1-16,21 1 0,-21 21 15,0 0-15,1-21 0,20 21 0,-21 0 16,0 0-16,0 0 0,1 21 0,-1 0 15,-21 1-15,0-1 0,21 0 16,-21 0-16,21 21 0,-21-20 16,0-1-16,0 21 0,0-21 0,0 0 15,0 1-15,0-1 0,0 0 16,0 0-16,0 0 0,0-42 62,0 0-46,21 0-16,0 21 0,1-21 16</inkml:trace>
  <inkml:trace contextRef="#ctx0" brushRef="#br0" timeOffset="89234.65">21124 3133 0,'0'0'0,"21"-21"31,-21 42-16,0 0-15,0 0 16,0 0-16,-21 0 0,21 1 16,0-1-16,0 0 0,-21 0 0,21 0 15,-21 0-15,21 1 0,0-1 16,0 0-16,0 0 0,0-42 62,0 0-62</inkml:trace>
  <inkml:trace contextRef="#ctx0" brushRef="#br0" timeOffset="89420.52">21188 2985 0,'0'0'15,"-21"0"1,21-22-16,-22 22 0,22 22 62,0-1-30</inkml:trace>
  <inkml:trace contextRef="#ctx0" brushRef="#br0" timeOffset="93960.7">21569 3112 0,'0'0'0,"0"-22"0,0 1 16,0 0 0,0 0-16,0 0 15,21 21 1,0 0-16,0 0 0,0 0 0,1 0 15,-1 0-15,0 21 0,0 0 0,0 0 16,-21 0-16,21 1 16,-21 20-16,0-21 0,0 0 0,0 22 15,0-1-15,0-21 0,-21 21 16,0-20-16,-21 20 0,21-21 16,-22 0-16,22 22 0,-21-22 15,-1 0-15,22-21 0,-21 21 0,21 0 16,0-21-16,-1 0 0,1 0 15,0 0-15,42 0 47,0 0-47,22 0 0,-22 0 16,0 0-16,21 0 0,-20 21 16,20-21-16,0 22 0,-21-1 0,22 0 15,-1 0-15,0 0 0,-20 0 16,20 1-16,-21-1 0,21 21 15,-20 0-15,20 1 0,-21-1 0,21 22 16,-20-22-16,-1 21 0,-21 1 16,0-22-16,0 22 0,0-1 0,0 1 15,0-22-15,-21 22 0,-22-22 16,22 0-16,-21 1 0,-1-1 0,-20 0 16,21-21-16,-22 22 0,22-22 0,-1 0 15,-20 0-15,21-21 0,-1 0 16,1 0-16,0 0 0,-1 0 0,22 0 15,-21-21-15,21 21 0,-22-21 0,22-21 16,0 20-16,0 1 16,0 0-16,-1-21 0,22 21 0,0-22 15,0 22-15,0-21 0,0 21 0,0-22 16,0 1-16,0 0 0,0 20 16,22-20-16,-1 0 0,0-1 0,0 1 15,0 0-15,22-1 0,-22 1 16,21 0-16,0-1 0</inkml:trace>
  <inkml:trace contextRef="#ctx0" brushRef="#br0" timeOffset="94500.03">22246 3175 0,'0'0'0,"21"-21"0,-21 0 0,0 0 16,0-1-16,0 1 0,0 0 16,0 0-16,-21 21 15,0-21-15,0 21 0,0 0 16,-1 0-16,1 21 0,0 0 16,0 0-16,0 0 0,0 22 15,-1-22-15,1 21 0,0 1 16,0-1-16,0 0 0,21 1 0,0-1 0,0-21 15,0 21-15,0-20 16,0-1-16,0 0 0,0 0 16,21-21-1,0 0-15,0 0 0,0 0 16,1-21-16,-1 0 0,-21 0 16,21-1-16,0 1 0,0 0 0,-21 0 15,21-21-15,1 20 0,-22-20 16,21 0-16,-21 21 0,21-22 0,-21 22 15,21 0-15,-21 0 0,0 42 32,0 0-32,0 0 15,0 0-15,0 1 0,0 20 16,0-21-16,0 21 0,0-20 0,0-1 16,0 0-16,0 21 0,0-21 15,0 1-15,0-1 0,21-21 16,-21 21-16,21-21 15,1 0 1,-22-21-16,21 21 0,0-21 16</inkml:trace>
  <inkml:trace contextRef="#ctx0" brushRef="#br0" timeOffset="94808.07">22669 2646 0,'0'-64'0,"0"128"0,0-170 0,0 64 0,0-1 16,0 1-16,0 21 0,-21 21 16,0 0-16,0 21 15,0 21-15,0 1 0,-1-1 16,1 0-16,21 22 0,-21-1 0,21-20 16,-21 20-16,21 1 0,0-22 15,0 22-15,0-1 0,0-21 16,0 22-16,0-22 0,0 22 15,0-22-15,0 0 0,0 1 0,0-22 16,0 21-16,0-21 0,0 1 0,0-1 16,0 0-16,21-21 15,0 0 1,0-21-16,1 0 16,-22-1-16,21 1 0,0-21 0</inkml:trace>
  <inkml:trace contextRef="#ctx0" brushRef="#br0" timeOffset="95776.43">22881 3027 0,'0'21'16,"-21"0"0,21 0-16,-21 1 0,0 20 15,-1-21-15,22 21 0,0-20 0,-21 20 16,21-21-16,-21 21 0,21-20 0,0-1 15,0 0-15,0 0 0,0 0 16,0 0-16,0 1 0,0-1 16,21-21-16,0 0 15,1 0-15,-1 0 0,0 0 0,0 0 16,0 0-16,0-21 16,1-1-16,-1 1 0,0 0 0,0 0 0,0 0 15,0-22-15,-21 22 16,22 0-16,-22-21 0,21 21 0,-21-1 15,0 1-15,0 42 32,0 1-17,0-1-15,0 0 0,-21 0 0,21 0 16,-22 0-16,22 1 0,0-1 16,0 0-16,0 0 0,0 0 0,0 0 15,0 1 1,22-22-16,-1 0 15,0 0-15,0 0 16,0-22-16,-21 1 16,21 0-16,-21 0 0,0 0 15,0 0-15,0-1 0,0-20 16,0 21-16,0 0 0,0 0 0,0-1 16,0 1-16,0 0 0,0 0 15,0 0-15,0 0 16,22-1-1,-1 22-15,0 0 16,0 0-16,0 0 16,0 0-16,1 22 0,-22-1 15,21-21-15,0 21 0,-21 0 0,0 0 16,21 22-16,0-22 0,-21 0 16,0 21-16,0-21 0,0 1 0,0-1 15,0 0-15,0 21 0,0-21 16,0 1-16,0-1 0,0 0 15,0 0-15,-21-21 16,0 0-16,0 0 31,21-21-15,0 0 0,0 0-16,0-1 0,0 1 0,0-21 15,0 21-15,21-22 0,0 22 16,0-21-16,0 0 0,1 20 0,-1-20 15,0 21-15,0-21 0,0 20 16,22 1-16,-22 21 0,0-21 0,0 21 16,0 0-16,0 0 0,1 0 0,-1 21 15,-21 0-15,21 1 0,-21-1 16,0 0-16,0 21 0,0-21 0,0 22 16,0-1-16,-21 0 0,0-20 15,21 20-15,-22-21 0,1 21 16,0-20-16,21-1 0,0 0 15,-21-21-15,0 21 0,21 0 0,-21-21 16,-1 0-16,1 0 16,21-21-1,-21 21-15,21-21 0,-21 0 0</inkml:trace>
  <inkml:trace contextRef="#ctx0" brushRef="#br0" timeOffset="96036.28">23241 2773 0,'0'0'0,"0"-21"0,-21 21 16,0 0-16,21-21 15,-22 21 63,-20 0-62,21 0-16</inkml:trace>
  <inkml:trace contextRef="#ctx0" brushRef="#br0" timeOffset="96249.16">22246 2942 0,'0'0'0,"0"21"16,21-21 0,0 0-1,1 0-15,-1 0 16,0 0-16,21 0 0,-21 0 0,22 0 0,-1 0 15,0 0-15,1-21 16,-1 21-16,0-21 0,1 21 0,-1-21 16</inkml:trace>
  <inkml:trace contextRef="#ctx0" brushRef="#br0" timeOffset="96919.77">24003 2477 0,'21'0'16,"0"0"-1,22 0-15,-22 0 0,0 0 16,21 0-16,-21 0 0,1 0 16,20 0-16,-21 0 0,21 0 0,-20 0 15,20 0-15,-21 0 0,21 0 16,-20 0-16,-1 0 0,0 0 16,0 0-16,-21 21 31,0 0-16,0 0-15,-21-21 0,0 21 16,21 0-16,-21 22 0,21-22 0,-22 0 16,22 0-16,0 22 0,0-22 0,-21 21 15,21 0-15,-21-20 0,21 20 16,-21 0-16,21 1 0,-21-22 0,21 21 16,0 22-16,0-22 0,-21 0 15,21 22-15,-22-22 0,22 0 16,0 1-16,0 20 0,-21-20 15,21-1-15,0 0 0,0 1 0,0-22 0,0 21 16,0 0-16,0-20 16,0-1-16,0 21 0,0-21 0,0 0 15,0 1-15,0-1 0,-21 0 16,21 0-16,-21 0 0,0-21 0,0 21 16,-1 1-16,1-22 0,0 21 0,-21-21 15,21 0-15,-1 0 0,-20 21 16,21-21-16,-21 0 0,20 0 0,1 0 15,0 0-15,0 0 0,0 0 16,0 0 0,-1 0-16,1 0 15,0 0-15,0 0 16,-21 0-16,20 0 0,1 0 16</inkml:trace>
  <inkml:trace contextRef="#ctx0" brushRef="#br0" timeOffset="98187.41">13589 5694 0,'0'-21'15,"-21"21"32,21 21-31,0 0-16,-21 0 0,21 0 16,0 1-16,0-1 15,0 0-15,0 0 0,0 0 16,21-21-1,0 0-15,0 0 16,0 0-16,-21-21 16,21 21-16,1-21 0,-1 0 15,-21 0-15,0-1 16,21 22-16,-21-21 0,0 0 16,0 0-16,-21 21 31,0 21-16,21 0-15,0 0 0,-22 1 16,22-1-16,0 0 0,0 0 16,0 0-1,22-21 17,-1-21-17,-21 0 1,0 0-1,0 0 1,0-1-16,-21 22 31,21 22-15,21-22 0,0 21-16,0-21 15</inkml:trace>
  <inkml:trace contextRef="#ctx0" brushRef="#br0" timeOffset="98692.37">14436 5800 0,'0'0'0,"0"21"31,21-21-31,0 0 0,0 0 16,0 0-16,0 0 16,1-21-16,-1 21 0,21-21 15,-21 21-15,0-22 0,1 1 16,-1 21-16,-21-21 0,21 0 0,0 0 15,0 0-15,-21-1 0,0 1 16,0 0-16,0 0 0,0 0 16,0 0-16,-21 21 0,0 0 15,0 0-15,0 0 0,-1 0 16,1 0-16,-21 0 0,21 21 16,-22 0-16,22 0 0,0 21 15,-21-20-15,21 20 0,-1-21 0,1 21 16,21 1-16,0-1 0,-21-21 0,21 22 15,0-22-15,0 0 0,0 21 16,0-21-16,0 1 0,0-1 0,21-21 16,-21 21-16,21 0 0,1-21 15,-1 0-15,0 21 0,0-21 0,21 0 16,-20 0-16,-1 0 0,21 0 0,0 0 16,1 0-16,-1 0 0,0-21 15,22 21-15</inkml:trace>
  <inkml:trace contextRef="#ctx0" brushRef="#br0" timeOffset="99740.29">15621 5757 0,'0'0'0,"-64"-42"31,43 42-31,0 0 0,0 0 0,0 0 16,0 0-16,-22 0 0,22 21 15,-21 0-15,21 1 0,-1-1 0,-20 0 16,21 0-16,0 21 0,-22-20 16,22 20-16,0-21 0,0 21 15,0-20-15,21 20 0,0-21 0,-21 0 16,21 0-16,0 1 0,0-1 0,0 0 16,0 0-16,21-21 0,0 21 15,0-21-15,21 0 0,-20 0 16,-1 0-16,21 0 0,-21 0 15,22 0-15,-22-21 0,21 21 0,-21-21 16,22 0-16,-22 0 0,21-1 0,-21 1 16,0 0-16,22 0 0,-22 0 15,0-22-15,0 1 0,0 0 0,1-1 16,-1 1-16,-21 0 16,0-1-16,21-20 0,-21 21 0,21-1 15,-21 1-15,0 0 0,0-1 0,0 22 16,0-21-16,0 21 0,0-1 15,0 1-15,-21 42 32,21 1-32,-21-1 0,21 21 15,-21-21-15,21 22 0,0-1 16,0 21-16,0-20 0,-22-1 0,22 0 16,-21 22-16,21-22 0,0 1 15,0-1-15,0 0 0,0-21 0,0 22 16,0-22-16,0 21 0,0-21 15,0 1-15,0-1 0,21 0 16,1 0-16,-1-21 0,0 0 16,0 0-16,21 0 0,-20 0 0,20 0 15,-21 0-15,21-21 0,-20 21 16,20-21-16,0 0 0,-21-1 0,22 1 16,-22 0-16,0 0 0,21 0 15,-20 0-15,-22-1 0,21-20 0,-21 21 16,21 0-16,-21 0 0,0-1 0,0 1 15,-21 21 17,0 21-32,-1 1 0,22-1 15,-21 21-15,21-21 0,0 0 16,-21 1-16,21-1 0,0 21 0,-21-21 16,21 0-16,0 1 0,0-1 15,0 0-15,21-21 16,0 0-16,0 0 15,1 0-15,-1 0 0,0 0 16,0-21-16,0 21 0,0-21 0,22-1 16,-22 22-16,0-21 0,0 0 15,22-21-15,-22 21 0,0-1 0,0 1 16,0-21-16,0 21 0,1 0 0,-1-1 16,-21-20-16,0 21 15,0 0-15,0 42 31,0 0-31,0 0 0,0 0 0,-21 1 16,21-1-16,-22 21 0,1-21 0,21 0 16,0 1-16,0-1 0,0 0 15,0 0-15,0 0 0,0 0 0,0 1 16,0-1-16,21-21 16,1 21-16,-1-21 15,0 0-15,0 0 0,0 0 0,0 0 16,1 0-16,-1 0 0,0-21 15,0 21-15,0-21 0,0-1 16,1 1-16,20 0 0</inkml:trace>
  <inkml:trace contextRef="#ctx0" brushRef="#br0" timeOffset="100395.92">17378 5165 0,'0'0'0,"-21"-43"31,42 22-15,0 21-16,21 0 0,-21 0 15,22 0-15,-1 0 0,0-21 0,1 21 16,-1 0-16,0 0 0,1 0 0,-22 0 15,21 0-15,-21 0 0,22 0 16,-22 0-16,-42 0 31,0 0-15,-1 0-16,-20 0 0,0 0 0,-1 0 16,1 0-16,0 0 0,-1 0 15,-20 0-15,21 0 0,20 0 16,-20 0-16,0 0 0,21 0 0,-1 0 15,1 0-15,0 0 0,0 0 16,0 0-16,21 21 0,-21 0 16,-1 1-1,22-1-15,0 0 0,-21 0 0,21 0 16,0 0-16,0 1 0,0 20 0,0-21 16,0 21-16,-21 1 0,21-1 15,-21 0-15,21 1 0,0 20 16,-21-20-16,21 20 0,-21-21 15,-1 22-15,22-22 0,0 22 0,-21-22 16,0 0-16,21 22 0,-21-22 0,21 1 16,0-1-16,0 0 0,0 1 15,0 20-15,0-21 0,0-20 0,0 20 16,21 0-16,0-21 0,0 22 16,1-22-16,20 0 0,-21 0 0,21-21 15,1 21-15,-1-21 0,0 0 0,1 0 16,-1 0-16,0 0 0,-20-21 15,20 21-15,0-21 0,-21 0 0,22 0 16,-22 0-16,0-1 0,0-20 0,0 21 16,1 0-16,-22 0 0,0-22 15,0 22-15</inkml:trace>
  <inkml:trace contextRef="#ctx0" brushRef="#br0" timeOffset="101076.95">18013 6160 0,'0'-22'47,"21"1"-47,0 21 0,0-21 15,0 0-15,1 21 0,-1-21 16,0 0-16,21-1 0,-21 1 0,1 0 16,-1 0-16,0 0 0,-21-22 0,0 22 15,0 0-15,0 0 0,0-21 16,0 20-16,-21 1 16,0 21-16,-1 0 0,1 0 15,0 0-15,0 0 0,0 21 16,0 1-16,-1-1 0,1 21 0,0-21 15,0 22-15,21-22 0,-21 21 0,21-21 16,0 22-16,0-22 0,0 0 16,0 0-16,0 21 0,0-20 0,0-1 15,21 0-15,0 0 16,0-21-16,0 21 0,1-21 0,-1 0 16,21 0-16,-21 0 0,22 0 0,-22 0 15,21 0-15,0 0 16</inkml:trace>
  <inkml:trace contextRef="#ctx0" brushRef="#br0" timeOffset="102107.37">19071 5884 0,'0'0'0,"0"-21"0,-42-85 31,21 106-31,21-21 0,-22 21 0,1 0 15,0 0-15,0 0 16,0 0-16,21 21 0,-21 1 0,-1-1 16,1 0-16,0 0 0,0 21 0,0-20 15,21 20-15,-21 0 0,-1-21 16,22 22-16,-21-22 0,21 21 0,0-21 16,0 1-16,0-1 0,0 0 15,0 0-15,0 0 0,0 0 0,21-21 16,1 22-16,-1-22 15,21 0-15,-21 0 0,0 0 16,1-22-16,-1 22 0,0-21 16,21 0-16,-21 0 0,1 0 0,20 0 15,-21-1-15,0 1 0,22-21 16,-22 21-16,0-22 0,0 1 0,0 0 16,22-64-16,-43 42 15,0 1-15,21 21 0,-21-22 0,0 22 16,0-1-16,0 1 0,0 0 0,0-1 15,0 22-15,0 0 0,0 0 16,-21 0-16,-1 21 16,1 0-16,0 0 0,0 21 15,21 0-15,0 21 0,-21 1 0,21-1 16,-21 22-16,21-22 0,0 21 16,0 1-16,0-1 0,0 1 15,0-1-15,0-20 0,0 20 0,0-20 16,0-1-16,0 0 0,0 1 0,0-22 15,0 21-15,21-21 0,0 0 16,0 1-16,0-22 0,0 21 0,1-21 16,-1 0-16,0 0 0,21 0 15,-21 0-15,1 0 0,20-21 0,-21 21 16,0-22-16,22 1 0,-22 0 0,0 0 16,0 0-16,0 0 0,0-1 15,-21-20-15,22 21 0,-22-21 0,21 20 16,-21 1-16,0-21 0,0 21 15,0 0-15,0-1 16,0 44 0,0-1-16,0 0 15,-21 0-15,21 0 0,-22 0 0,22 1 16,0-1-16,0 0 0,0 21 0,0-21 16,0 1-16,0-1 0,0 0 15,0 0-15,22 0 16,-1-21-16,0 0 0,0 0 15,0 0-15,0 0 16,1 0-16,-1-21 0,0 21 0,0-21 16,0 0-16,0 0 0,1 21 15,-1-22-15,0-20 0,0 21 16,-21 0-16,21-22 0,0 22 0,-21 0 16,0-21-16,22 21 0,-22-1 15,21 1-15,-21 0 0,0 42 47,0 0-47,0 1 0,0-1 0,0 21 0,-21-21 16,21 0-16,0 22 0,-22-22 15,22 0-15,0 0 0,0 0 0,0 1 16,0-1-16,0 0 0,0 0 16,22 0-1,-1-21-15,0 0 0,0 0 16,0 0-16,0 0 0,22 0 0,-22 0 15,0-21-15,21 0 0,-20 0 16</inkml:trace>
  <inkml:trace contextRef="#ctx0" brushRef="#br0" timeOffset="102387.84">20701 5736 0,'0'0'0,"0"-21"0,0 0 16,-21 21-1,0 0-15,-1 0 0,1 0 16,0 21-16,-21 0 0,21 0 0,-1 1 16,1-1-16,-21 21 0,21-21 0,0 22 15,-1-22-15,1 21 0,21-21 16,-21 22-16,21-22 0,-21 21 0,21-21 16,0 0-16,0 1 0,0-1 15,0 0-15,21 0 0,0-21 16,22 21-16,-22-21 0,0 0 15,21 0-15,1 0 0,-1 0 16,0 0-16,1 0 0,-1 0 16,0 0-16,22-21 0,-22 21 0,0-21 15</inkml:trace>
  <inkml:trace contextRef="#ctx0" brushRef="#br0" timeOffset="104167.96">21251 5863 0,'0'-21'0,"0"42"0,0-84 0,0 42 15,0-1-15,-21 22 0,0-21 16,0 21-16,0 0 0,-1 0 16,1 0-16,0 0 0,0 0 0,0 21 15,0 1-15,-22-1 0,22 0 16,0 0-16,0 21 0,21-20 16,-21 20-16,-1-21 0,22 21 0,0-20 15,0-1-15,0 21 0,0-21 16,0 0-16,0 1 0,0-1 0,22 0 15,-1 0-15,0-21 0,0 21 16,0-21-16,0 0 0,1 0 0,-1 0 16,0 0-16,0 0 0,0 0 0,-21-21 15,21 21-15,1-21 0,-1 0 16,0 0-16,0-1 0,0 1 0,-21-21 16,21 21-16,1-22 0,-22 1 0,0 21 15,21-21-15,-21-1 0,0 22 16,21 0-16,-21 0 0,0 0 15,0 42 1,0 0 0,-21 21-16,0-21 0,21 1 0,0 20 15,0-21-15,-22 21 0,22-20 16,0-1-16,0 0 0,0 21 0,0-21 16,0 1-16,0-1 0,22-21 0,-22 21 15,21 0-15,21-21 0,-21 0 16,0 21-16,1-21 0,20 0 0,-21 0 15,0 0-15,0 0 0,22 0 0,-22-21 16,0 0-16,0 0 0,0 0 16,1-1-16,-1 1 0,0-21 15,0 21-15,0-22 0,0-20 16,1 21-16,-22-22 0,21 1 0,-21-1 16,21 1-16,-21 20 0,0-20 0,0 20 15,21-20-15,-21 42 0,0-22 16,0 22-16,0 0 0,0 0 0,0 42 31,-21 0-31,0 0 0,21 1 16,-21 20-16,-1 0 0,22 1 15,-21 20-15,0-21 0,21 22 0,-21-22 16,21 22-16,0-22 0,-21 22 16,21-22-16,0 0 0,0-21 15,0 22-15,0-22 0,0 0 0,0 21 16,0-20-16,21-1 0,0-21 15,0 0-15,0 0 16,1 0-16,-1 0 0,21 0 0,-21 0 16,0 0-16,1-21 0,20-1 0,-21 22 15,0-21-15,0-21 0,1 21 16,-1 0-16,21-22 0,-42 22 0,21 0 16,0 0-16,-21 0 0,22-1 15,-22 1-15,0 42 31,0 1-31,0-1 0,-22 0 16,22 0-16,-21 0 0,21 0 0,0 1 16,0-1-16,0 0 0,0 0 15,0 0-15,0 0 0,0 1 16,21-22 0,1 0-16,-1 0 15,0 0-15,0 0 0,0 0 0,0 0 16,1-22-16,20 22 0,-21-21 0,0 0 15,0 0-15,1 0 0,-1 0 16,0-22-16,-21 22 0,21 0 0,0 0 16,-21 0-16,21 21 15,-21-22-15,0 44 16,-21-1 0,0 0-16,0 21 0,21-21 15,-21 1-15,21-1 0,0 21 0,0-21 16,0 0-16,0 1 0,0-1 0,0 0 15,0 0-15,0 0 16,21-21-16,-21 21 0,21-21 16,0 0-16,0 0 15,1 0-15,-1-21 16,0 0-16,-21 0 0,0-21 16,0 20-16,21 1 15,-21 0-15,0-21 0,0 21 0,0-22 16,0 22-16,0 0 0,0-21 0,0 20 15,-21 1-15,21 0 16,-21 21-16,21-21 16,21 21 15,0 0-15,0-21-16,0 21 0,22 0 15,-22-21-15,0 21 0,21 0 0,-20 0 16,-1 0-16,21 0 15,-21 0-15,0 0 0,1 0 0,-1 21 16,-21 0-16,21-21 0,-21 21 16,0 0-16,0 0 0,0 1 15,0-1-15,0 21 0,0-21 0,0 0 16,0 1-16,0-1 0,0 0 16,0 0-16,0 0 0,0 0 15,0 1-15,0-1 0,-21-21 16,0 0 15,21-21 0,0-1-31,0 1 0,0 0 16,0 0-16,0 0 16,0 0-16,21-22 0,0 22 0,0 0 15,0-21-15,0-1 0,22 22 0,-22-21 16,0-1-16,21 22 0,-20-21 15,20 21-15,-21 0 0,0-1 0,0 1 16,1 21-16,20 0 0,-21 0 16,-21 21-16,21 1 0,-21 20 15,0-21-15,0 21 0,0 1 16,0-1-16,0 0 0,0 1 0,-21-22 16,0 21-16,21 1 0,-21-22 15,21 21-15,-21-21 0,21 0 16,0 1-16,-22-1 0,1 0 15,21 0-15,0-42 47,0 0-47,0 0 16,0-1-16,0 1 0</inkml:trace>
  <inkml:trace contextRef="#ctx0" brushRef="#br0" timeOffset="104380.84">23114 5461 0,'0'0'0,"-21"-21"0,0 21 0,21-21 16,-22 21-16,1 0 16,0 0 30,0 0-30,0 0 0</inkml:trace>
  <inkml:trace contextRef="#ctx0" brushRef="#br0" timeOffset="104628.39">21526 5546 0,'0'0'0,"-21"0"0,42 0 32,1 0-32,-1 0 0,21 0 15,-21 0-15,22 0 0,-1 0 16,0 0-16,22 0 0,-22-21 0,0 21 15,1 0-15,-1 0 0,0 0 0,22-22 16,-22 22-16,1 0 0,-1 0 16,0-21-16</inkml:trace>
  <inkml:trace contextRef="#ctx0" brushRef="#br0" timeOffset="105251.38">23728 5101 0,'0'0'0,"0"-21"32,0 0-32,21 21 15,0 0-15,0 0 0,0 0 16,1 0-16,20 0 0,-21 0 0,21 0 15,-20 0-15,20 0 0,0 0 16,22 0-16,-22 0 0,0 0 0,1 0 16,-1 0-16,0 0 15,-20 0-15,20 0 0,0 0 0,-21 0 16,1 0-16,20 0 0,-42 21 0,21-21 16,-21 21-1,0 0-15,0 1 16,-21-1-16,21 0 0,-21 0 15,21 0-15,-21 0 0,-1 1 0,22-1 16,0 21-16,0-21 0,-21 0 16,21 22-16,-21-1 0,21-21 0,-21 22 15,21 20-15,0-21 0,0 1 16,0-1-16,0 0 0,0 1 16,0 20-16,0-20 0,0-1 0,0 0 15,0 1-15,0-22 0,0 21 16,0 0-16,0-20 0,-21 20 0,21-21 15,-21 21-15,-1-20 0,22-1 16,-21 0-16,0 21 0,0-21 0,0 1 16,0-22-16,-1 21 0,1 0 0,0 0 15,-21-21-15,21 21 0,-1-21 16,1 0-16,0 0 0,0 21 0,0-21 16,0 0-16,-1 0 0,1 0 15,0 0-15,0 0 16,0 0-16,0-21 31,-1 21-31,1-21 0,0 21 16,0-21-16</inkml:trace>
  <inkml:trace contextRef="#ctx0" brushRef="#br0" timeOffset="106856.1">13525 8213 0,'-21'0'15,"21"21"-15,0 0 0,-21 0 16,21 0-1,0 1 1,21-22 31,0-22-31,1 22-16,-22-21 0,21 0 0,-21 0 15,0 0-15,0 0 16,0-1-1,-21 22 17,-1 0-32,1 0 0,21 22 15,-21-1-15,0-21 0,21 21 16,-21 0 0,21 0-1,21 0 1,0-21-16,0 0 15,0 0-15,1 0 0,20 0 0</inkml:trace>
  <inkml:trace contextRef="#ctx0" brushRef="#br0" timeOffset="107536.44">14732 8192 0,'0'0'0,"0"-22"0,21 22 0,-21-21 16,21 0-16,-21 0 0,0 0 0,0-22 16,0 22-16,0 0 0,0 0 15,0-21-15,0 20 0,0 1 0,0 0 16,-21 21-16,0-21 0,0 21 16,0 0-16,-1 0 0,1 0 0,-21 0 15,21 0-15,-22 21 0,22 0 16,-21 0-16,21 1 0,-22 20 15,22 0-15,0-21 0,0 22 0,0-1 16,21-21-16,0 22 0,0-22 0,0 21 16,0-21-16,0 0 0,0 1 15,21-1-15,0 0 0,21 0 0,-20-21 16,-1 0-16,21 0 0,0 0 0,-20 0 16,20 0-16,0 0 0,1 0 15,-22-21-15,21 0 0,0 21 16,-20-21-16,-1-1 0,21 1 0,-21 0 15,-21 0-15,21 0 0,1 0 16,-22-1-16,0 1 0,0 0 16,0 42 15,-22 0-31,22 1 0,-21 20 16,21 0-16,0-21 0,-21 22 15,21-1-15,-21 0 0,21 22 0,0-22 16,0 1-16,0 20 0,0 1 0,0-22 15,0 21-15,0 1 0,0-22 16,0 22-16,0-1 0,0-20 16,0-1-16,0 0 0,0 1 0,0-1 15,0 0-15,-21 1 0,21-22 0,-21 21 16,-1-21-16,-20 0 0,21 1 16,0-22-16,0 0 0,-1 0 0,-20 0 15,21 0-15,0 0 0,-22 0 0,22-22 16,0 1-16,0 0 0,0 0 0,0 0 15,-1 0-15,22-1 0,0-20 16,0 21-16,0-21 0,0 20 0,0-20 16,0 21-16,22-21 0,-1-1 0,0 1 15,0 0-15,0-1 0,22 1 16,-22 0-16</inkml:trace>
  <inkml:trace contextRef="#ctx0" brushRef="#br0" timeOffset="107932.22">15409 7959 0,'0'0'0,"0"-21"0,-106 21 31,85 21-31,0-21 16,0 42-16,0-21 0,0 22 0,21-22 15,-22 21-15,22 0 0,-21 1 0,21-1 16,0 0-16,0-20 15,0 20-15,0-21 0,0 0 0,21 0 16,1 1-16,-1-1 0,0-21 0,0 0 16,0 0-16,0 0 0,22 0 15,-22 0-15,21-21 0,-21 21 0,1-22 16,20 1-16,-21 0 0,0-21 0,0 21 16,1-22-16,-22 22 0,0-21 15,0-1-15,0 1 0,0 0 0,0 21 16,0-22-16,0 22 0,-22 0 0,1 0 15,0 21-15,0 0 0,0 0 16,0 0-16,-1 0 0,1 21 0,0 0 16,0 0-16,21 0 0,0 1 15,-21-1-15,21 0 0,0 0 16,0 0-16,0 0 0,0 1 16,21-22-16</inkml:trace>
  <inkml:trace contextRef="#ctx0" brushRef="#br0" timeOffset="109136.3">2011 12806 0,'-43'-85'31,"22"85"-31,0-21 0,0 0 16,0 21 0,0 0-16,21 21 15,0 0-15,0 22 16,0-1-16,0 0 0,0 1 0,0-1 15,21 21-15,0 1 0,-21-22 16,0 22-16,21-1 0,0 1 0,-21-1 16,0 1-16,0 20 0,21-20 15,-21-1-15,0 1 0,0-1 0,0 1 16,0-22-16,0 22 0,0-22 16,0 0-16,0-20 0,0 20 15,0-21-15,0 0 16,0-42-1,0 0 1,0-21-16,0 20 0,0-20 0,0 0 16,0-1-16,-21 1 0</inkml:trace>
  <inkml:trace contextRef="#ctx0" brushRef="#br0" timeOffset="109472.11">1757 13081 0,'0'0'0,"-21"-63"0,-1 20 16,1-20-16,0 20 0,21 1 15,0 0-15,0-1 0,0 1 0,0 0 16,21 21-16,0-22 0,22 22 16,-22 0-16,21 0 0,1 0 0,-1 21 15,0 0-15,1 0 0,20 0 16,-21 0-16,1 21 0,20 0 0,-20 21 16,20-21-16,-21 22 0,-20-1 15,20 0-15,-42 1 0,0-1 0,0 0 16,0 1-16,-21-22 0,0 21 15,-22 1-15,-20-22 0,20 21 0,1-21 16,-21 0-16,20 1 0,-20-1 16,20-21-16,1 0 0,21 21 0,-21-21 15,20 0-15,22-21 32,22 0-17,-1-1-15,21 22 0,-21-21 0,22 0 16,-1 0-16,0 21 0,1-21 15,-1 0-15</inkml:trace>
  <inkml:trace contextRef="#ctx0" brushRef="#br0" timeOffset="109723.97">2752 12700 0,'0'0'0,"21"-21"0,-21 42 15,0 0 1,-21 0-16,21 22 0,-22-22 15,22 21-15,0-21 0,0 22 16,0-1-16,0 0 0,0 1 0,-21-1 16,21-21-16,0 22 0,-21-22 0,21 0 15,0 21-15,0-21 0,0 1 16,0-1-16,0-42 31,0-1-31,0 1 16,0 0-16,0 0 15,0-21-15,21-1 0</inkml:trace>
  <inkml:trace contextRef="#ctx0" brushRef="#br0" timeOffset="110075.76">2752 12404 0,'0'0'0,"0"-21"16,-22 21-1,1 0-15,0 21 0,21 0 16,0 0-16,0 0 15,21 0 1,0-21-16,22 0 0,-22 0 16,0 0-16,0 0 0,0 0 15,1 0-15,-1-21 0,0 21 16,0-21-16,0 0 0,-21 0 0,0 0 16,0-1-16,0 1 15,0 0-15,-21 0 0,0 0 0,0 21 16,0-21-16,-1 21 0,-20 0 0,21 0 15,0 0-15,-22 0 0,22 21 16,0 0-16,0 0 0,0 0 0,21 0 16,0 1-16,0 20 0,0-21 15,0 0-15,0 22 0,0-22 0,0 0 16,21 21-16,0-21 16,0 1-16,0 20 0,1-21 0,20 0 15,-21 0-15,21 1 0,-20-1 16</inkml:trace>
  <inkml:trace contextRef="#ctx0" brushRef="#br0" timeOffset="110559.66">3238 12785 0,'0'21'32,"0"0"-32,0 0 15,-21 0-15,21 1 16,0-1-16,0 0 0,0 0 0,0 0 0,0 0 15,0 1-15,-21-1 16,21 0-16,0 0 0,0 0 0,0 0 16,0 1-16,0-1 0,-21-21 0,21 21 15,-21-21-15,21-21 47,0 0-47,0-1 0,0 1 0,0-21 16,0 21-16,0-22 0,0 1 15,0 0-15,21-1 0,0-20 0,0 21 16,22-1-16,-22 1 0,21 0 16,0 20-16,1 1 0,20 0 15,-20 0-15,-1 21 0,0 0 0,1 0 16,-1 21-16,-21 0 0,0 0 16,0 22-16,1-1 0,-1-21 0,-21 43 15,0-22-15,0 0 0,0 1 0,0-22 16,-21 21-16,-1 1 0,22-22 15,-21 0-15,0 21 0,0-21 0,0-21 16,21 22-16,-21-1 0,-1-21 16,22 21-16,0-42 31,22 0-15,-1 21-16,-21-22 0,21 1 0,0 0 15</inkml:trace>
  <inkml:trace contextRef="#ctx0" brushRef="#br0" timeOffset="111493.68">4635 12721 0,'0'0'16,"0"-21"-16,0 0 0,0 0 0,0 0 0,0-1 15,0 1-15,-42 0 0,21 21 16,0 0-16,-22-21 0,22 21 15,-21 0-15,21 0 0,-22 0 16,1 0-16,0 21 0,21 0 0,-22 0 16,1 1-16,21-1 0,-22 21 0,22-21 15,0 22-15,0-1 0,0-21 16,21 21-16,0 1 0,0-22 0,0 21 16,0-21-16,0 1 0,21 20 0,0-21 15,0-21-15,0 21 0,1-21 16,-1 0-16,0 0 0,21 0 0,-21 0 15,1 0-15,20 0 0,-21-21 16,21 21-16,-20-21 0,-1 0 0,21-22 16,-21 22-16,0 0 0,-21 0 15,22-21-15,-1 20 0,-21 1 16,21-21-16,-21 21 0,0 0 0,0-1 16,0 1-16,0 0 0,0 0 15,0 0-15,0 42 47,0 0-47,0 0 16,0 0-16,0 22 0,0-1 0,0-21 15,0 22-15,0-1 0,0 0 16,0 22-16,0-22 0,0 22 0,0-22 16,-21 21-16,21-20 0,0 20 15,0 1-15,-21-1 0,21 1 0,0-1 16,0 1-16,0-1 0,0 22 15,0-22-15,0 1 0,0 21 0,0-22 16,0 22-16,0-22 0,0 22 0,0 0 16,0-22-16,0 22 0,0-22 15,0 22-15,0-22 0,0 1 0,0-1 16,0-20-16,0 20 0,0 1 0,0-22 16,-22 0-16,1-20 0,0 20 15,0-21-15,0 0 0,0-21 16,-1 0-16,1 0 0,-21 0 0,21-21 15,0 0-15,-22 0 0,22-22 16,-21 22-16,21-21 0,-22 0 0,22-22 16,-21 22-16,-1-22 0,1 1 0,21-22 15,-21 22-15,20-22 0,1 0 16,21 22-16,0-22 0,0 0 0,0 1 16,0-1-16,0 0 0,21-20 0,22 20 15,-22 0-15,21 22 0,1-22 16,-1 22-16,0-1 0,22 1 0,-22 20 15,22 1-15,-22 0 0,0 20 16,1-20-16,-1 21 0,0 0 16,-21 21-16,1-21 0,-1 21 0,-21 21 47,-21 0-32,21 0 1,0 0-1,21-21 1</inkml:trace>
  <inkml:trace contextRef="#ctx0" brushRef="#br0" timeOffset="112112.41">6583 13081 0,'0'0'0,"-21"0"0,-1 0 16,1 0-16,0 0 0,0 21 0,0-21 16,21 21-16,0 1 15,42-22 1,-21 0-16,22 0 16,-1 0-16,21-22 0,1 1 0,-22 0 15,43 0-15,-22 0 0,1-22 16,-1 22-16,1-21 0,-1-22 0,1 22 15,-1 0-15,1-22 0,-22 22 16,1-22-16,-1 22 0,-21-21 0,0 20 16,-21-20-16,0-1 0,0 22 15,-21 0-15,0-22 0,-21 22 16,20-1-16,-20 22 0,0 0 0,-1 0 16,1 0-16,-21 21 0,20 0 0,1 0 15,0 21-15,-1 0 0,1 0 16,0 22-16,-1-1 0,22 21 0,-21 1 15,-1-1-15,22 22 0,-21-21 16,21 41-16,0-20 0,-1 21 0,1 0 16,0 0-16,0-1 0,21 1 0,-21 21 15,21-21-15,0 0 0,-21 21 16,21-21-16,0 21 0,0-21 0,0 21 16,0-22-16,0 22 0,0-21 15,0 21-15,-22-21 0,1 21 16,21-21-16,-21 21 0,0-21 0,0 0 15,0-1-15,21-20 0,0 0 0,-22-22 16,22 1-16</inkml:trace>
  <inkml:trace contextRef="#ctx0" brushRef="#br0" timeOffset="112388.25">6435 15875 0,'0'0'15,"21"0"-15,0 0 0,21 0 0,-21-21 0,22-21 16,-1 20-16,0-20 0,1-21 0,-1-1 16,22 1-16,-22-1 0,21-21 15,-20 1-15,20-22 0,1 21 0,-22-21 16,0 1-16,1-1 0,-22 21 15,0-21-15,-21 0 0,0 22 16,0-22-16,-42 21 0,-1 22 0,1-22 16,-21 43-16,-1-22 0,1 22 0,-22 0 15,21-1-15,-20 1 0,20 21 16,1 0-16,-1-1 0,1 22 0,20-21 16,1 21-16,0 0 0,21 0 0,-1 0 15,1-21-15,42 0 16,1 21-1,-1 0-15,0 0 0,21-21 16,1 0-16,-1 21 0,21-22 0,-20 1 16,20 21-16,-20-21 0,20 0 15</inkml:trace>
  <inkml:trace contextRef="#ctx0" brushRef="#br0" timeOffset="112852.22">7620 13018 0,'0'0'0,"0"-43"0,0 22 0,0 0 0,0 0 16,-21 0-16,0 21 0,-1-22 0,1 1 16,0 21-16,0 0 0,0 0 15,-22 0-15,22 21 0,0 1 0,-21-1 16,21 0-16,-1 21 0,-20 1 0,21-1 16,0 0-16,0 1 15,-22-1-15,22 0 0,21-21 0,-21 22 16,21-1-16,0-21 0,0 0 0,0 22 15,0-22-15,0 0 16,21-21-16,0 0 0,0 0 0,1 0 16,-1 0-16,21 0 0,-21-21 15,22 21-15,-22-21 0,21 0 0,-21-22 16,22 22-16,-1 0 0,-21-21 0,21 20 16,-20-20-16,-1 0 0,0-1 15,-21 22-15,0-21 0,0 21 16,0 0-16,0-1 0,-21 22 31,0 22-31,-1-1 0,1 0 16,0 0-16,21 21 0,0-20 0,-21 20 15,21-21-15,0 21 0,0-20 16,0-1-16,0 21 0,0-21 0,0 0 16,21 1-16,-21-1 0,21-21 0,0 21 15,1-21-15,-1 0 0,21 0 16,-21 0-16,22 0 0,-22 0 0,0 0 15,21-21-15,1 21 0</inkml:trace>
  <inkml:trace contextRef="#ctx0" brushRef="#br0" timeOffset="113088.36">8191 12996 0,'0'0'0,"0"-21"0,-21 0 15,0 21-15,0 0 0,0 21 16,0 0-16,-1 1 0,1-1 15,0 0-15,0 21 0,0-21 0,0 22 16,21-1-16,0-21 0,0 22 0,0-1 16,0-21-16,0 21 0,0-20 15,0-1-15,0 0 0,21 0 0,-21 0 16,21 0-16,0-21 0,21 0 0,-20 0 16,-1 0-16,0 0 15,0 0-15,0 0 0,0 0 0,22-21 16,-22 0-16,0 0 0,0 0 0</inkml:trace>
  <inkml:trace contextRef="#ctx0" brushRef="#br0" timeOffset="113476.31">8424 13081 0,'0'21'31,"0"0"-15,21-21-1,1 0-15,-1 0 0,0 0 0,0 0 16,0 0-16,0 0 0,1 0 16,-22-21-16,21 21 0,0-21 0,0 0 15,0 21-15,-21-21 0,0 0 16,0-1-16,0 1 0,0 0 0,0 0 16,-21 0-16,0 0 0,0 21 15,-22 0-15,22 0 0,0 0 16,-21 0-16,21 21 0,-1 0 0,1 0 15,0 0-15,0 22 0,0-22 0,0 21 16,21 0-16,-22 1 0,22-22 16,0 21-16,0 64 15,0-85-15,22 0 0,-1 1 16,0-1-16,0 0 0,0 0 16,0-21-16,22 0 0,-22 0 0,21 0 15,1 0-15,20 0 0,-21-21 0,1 0 16,20 0-16,-20-1 0,20 1 15,-21-21-15,1 21 0</inkml:trace>
  <inkml:trace contextRef="#ctx0" brushRef="#br0" timeOffset="113992.18">9229 12319 0,'0'0'0,"0"-42"0,-22-1 0,1 22 15,0 0-15,21 0 0,-21 0 16,0 21-16,0 0 0,21 21 0,-22 0 15,1 0-15,0 22 0,21-1 16,0 0-16,0 22 0,-21-22 0,21 22 16,-21 20-16,21-20 0,0 20 0,0-20 15,0 21-15,0-1 0,0-20 16,0-1-16,0 1 0,0-22 0,0 22 16,0-22-16,0 0 0,0-21 0,0 22 15,21-22-15,-21 0 0,0 0 16,0-42 15,0 0-31,0 0 16,21 0-16,-21-22 0,21 22 0,-21-21 15,21 21-15,1-22 0,-1 1 0,0 0 16,0-1-16,0 1 0,22 0 16,-22 20-16,21-20 0,-21 21 0,22 0 15,-1 0-15,-21 21 0,21 0 16,-20 0-16,20 21 0,-21 0 0,0 0 15,0 21-15,1-20 0,-22 20 0,0 0 16,0 1-16,0-22 0,0 21 16,-43-21-16,22 0 0,0 22 0,0-22 15,-22 0-15,22-21 0,-21 21 16,0 0-16,20-21 0,-20 22 0,0-22 16,21 0-16,-22 0 0,22 0 15,0 0-15,0 0 0,0 0 0,21-22 31,21 22-31,0-21 0,21 21 16,-21-21-16,22 0 0</inkml:trace>
  <inkml:trace contextRef="#ctx0" brushRef="#br0" timeOffset="114635.81">10012 12954 0,'0'0'0,"-21"21"15,-1-21-15,-20 21 16,21 22-16,0-22 0,0 0 0,-22 21 16,22-20-16,0 20 0,21-21 0,0 21 15,-21-20-15,21 20 0,0-21 16,0 0-16,21 0 0,0 1 0,-21-1 16,21-21-16,22 21 0,-22-21 0,0 0 15,0 0-15,21 0 0,-20 0 16,-1 0-16,0 0 0,0-21 15,0 21-15,0-21 0,-21-1 0,0 1 16,0 0-16,0 0 0,0 0 16,0-22-16,0 22 0,0-21 0,-21 21 15,0-22-15,21 1 0,-21 21 0,21-21 16,0-1-16,0 22 0,0-21 16,0 21-16,21-1 0,21 1 0,-20 0 15,20 0-15,-21 0 0,21 21 0,1 0 16,-1 0-16,-21 0 0,22 0 15,-22 21-15,0 0 0,0 21 0,0-20 16,-21 20-16,0-21 0,0 21 16,0 1-16,0-22 0,0 21 0,-21 1 15,0-22-15,0 21 0,0 0 16,21-20-16,-22-1 0,22 0 0,0 0 16,0 0-16,0 0 0,0 1 15,22-1-15,-1-21 16,0 0-16,0 0 0,21 0 0,-20 0 15,-1-21-15,21-1 0,-21 1 16,0 0-16,1 0 0,-1 0 0,0 0 16,0-22-16,-21 1 0,0 21 0,0-22 15,0-20-15,0 21 16,0-1-16,0 1 0,-21 0 0,0-1 16,0 22-16,-1 0 0,1 0 0,0 0 15,0-1-15,0 22 0,0 0 16,-1 0-16,22 22 15,0-1 1,22-21-16,-1 0 16,0 0-16,0 0 0</inkml:trace>
  <inkml:trace contextRef="#ctx0" brushRef="#br0" timeOffset="115220.48">11134 12361 0,'0'0'15,"0"-42"-15,0 21 0,0 0 0,0 0 16,0-1-16,-22 22 0,1 0 16,0 0-16,0 22 0,21-1 15,0 21-15,-21 0 0,21 1 16,-21-1-16,21 22 0,-22-22 0,22 43 16,0-22-16,0 1 0,0 20 0,-21-20 15,21-1-15,-21 1 0,21-22 16,-21 22-16,21-22 0,0 0 0,0 1 15,-21-22-15,21 21 0,-21-21 0,21 0 16,0 1 0,-22-22-16,22-22 15,0 1-15,0 0 16,0 0-16,0-21 0,22 20 16,-22-20-16,42 0 0,-21-1 0,0 1 15,0 0-15,22 21 0,-22-22 0,21 22 16,-21-21-16,22 21 0,-22-1 15,21 22-15,-21 0 0,1 0 0,-1 0 16,0 0-16,-21 22 16,0-1-1,-21 0-15,0-21 16,-1 0-16,1 21 0,-21-21 16,21 0-16,0 0 0,-22 0 0,22 21 15,0-21-15,0 0 0,0 0 16,-1 0-16,1 21 0,21 1 0,-21-22 15,21 21-15,0 0 16,0 0-16,0 0 0,0 0 0,0 22 16,21-22-16,0 0 0,1 0 0,-22 0 15,21 22-15,0-22 0,0 0 0,0 0 16,0-21-16,1 21 0,-1 1 16,0-22-16,0 0 0,0 21 0,22-21 15,-22 0-15,0 0 0,0 0 0,21 0 16,-20 0-16,-1-21 15,0-1-15</inkml:trace>
  <inkml:trace contextRef="#ctx0" brushRef="#br0" timeOffset="115516.31">11959 13081 0,'0'0'15,"-21"0"-15,0 0 0,21 21 31,21-21-15,0 0-16,0 0 0,0 0 16,1 0-16,-1 0 15,0 0-15,-21-21 16,0 0 0,0 0-16,-21 21 15,21-21-15,-21 21 16,-1 0-16,1 0 15,0 0-15,21 21 47,21-21-47</inkml:trace>
  <inkml:trace contextRef="#ctx0" brushRef="#br0" timeOffset="116737.21">13187 12594 0,'0'0'0,"-21"0"0,-1-21 16,-20 0-16,21 21 0,0 0 0,0 0 15,-22 0-15,22 0 0,0 21 16,0 0-16,-22 22 0,22-22 15,0 21-15,0 0 0,0 1 0,0-1 16,-1 0-16,1 22 0,21-22 16,0 1-16,0-1 0,0 0 0,0 1 15,0-1-15,0 0 0,21-21 0,1 1 16,-1 20-16,0-21 0,21 0 16,-21-21-16,22 21 0,-22-21 0,21 22 15,1-22-15,-22 0 0,21 0 0,0 0 16,-20-22-16,20 1 0,0 0 15,1 0-15,-1 0 0,0 0 0,-21-22 16,22 22-16,-1-21 0,-21 21 0,22-22 16,-22 1-16,0 0 0,0 20 15,0 1-15,0 0 0,-21 0 16,0 0-16,-21 21 16,0 21-16,0-21 15,0 21-15,21 21 0,-21-20 0,21-1 16,-22 21-16,22-21 0,0 22 0,0-22 15,0 0-15,0 21 0,0-21 16,0 1-16,0-1 0,22-21 0,-1 21 16,0-21-16,0 0 0,0 0 15,0 0-15,1 0 0,-1 0 16,0 0-16,-21-21 0,21 0 16,-21-1-16,21 1 0,0 0 0,-21 0 0,0-21 15,0-1-15,0 22 16,0-21-16,0-1 0,0 22 0,0-21 15,0 21-15,0-22 0,0 22 0,0 0 16,0 0-16,22 21 31,-1 0-31,0 0 16,0 0-16,0 21 0,22 0 0,-22-21 16,21 21-16,-21 1 0,22-1 0,-22 21 15,21-21-15,-21 0 0,0 22 16,1-22-16,-1 21 0,-21-21 15,0 22-15,0-22 0,0 0 0,0 0 16,0 0-16,0 1 0,0-1 16,0 0-16,0 0 0,-21-21 15,-1-21 17,22 0-32,0 0 0,0-1 15,0 1-15,0 0 0,0-21 0,0 21 16,22-22-16,-1 1 0,0 21 15,0-22-15,0 1 0,22 0 0,-1-1 16,-21 22-16,21-21 0,-20 21 0,20 21 16,-21-21-16,21 21 15,-20 0-15,-1 0 0,0 21 0,0 0 16,0 0-16,0 0 0,-21 0 0,0 22 16,0-22-16,0 21 0,0-21 15,0 22-15,22-22 0,-22 0 0,0 0 16,0 0-16,0 1 0,0-1 0,0 0 15,0 0-15,-22-21 16,1 0 0,0 0-16,21-21 0,-21 0 15,21 0-15,0-1 0,0 1 16,0 0-16,0 0 0,0-21 0,21-1 16,0 22-16,0-21 0,22-1 15,-22 1-15,0 0 0,21-1 16,-20 22-16,20-21 0,0 21 0,-21 0 15,22-1-15,-1 22 0,0 0 0,1 0 16,-1 0-16,0 22 0,1-1 16,-22 21-16,21-21 0,-21 22 0,1-1 15,-22 0-15,0 1 0,0-1 0,0 0 16,-22 1-16,1-1 0,0 0 16,0-21-16,0 22 0,-22-22 15,22 0-15,0 0 0,0 0 0,0 1 0,-22-22 16,22 21-16,0-21 0,-21 0 15,21 0-15,-22 0 0,1 0 16,0-21-16</inkml:trace>
  <inkml:trace contextRef="#ctx0" brushRef="#br0" timeOffset="117993.83">2032 10393 0,'0'0'15,"-21"0"-15,21-21 0,-21 0 16,-1 21-16,1 0 16,0 21-1,21 0-15,0 0 16,0 0-16,0 0 16,21 1-16,0-22 15,1 0-15,20 0 0,-21 0 16,21 0-16,1 0 0,-1 0 0,0 0 15,1 0-15,-1 0 0,-21-22 16,22 1-16,-1 0 0,-21 21 0,0-21 16,0 0-16,-21 0 0,0-1 15,-21 1-15,0 0 0,0 21 16,-21 0-16,-1-21 0,-20 21 0,20 0 16,1 0-16,-21 0 0,20 21 15,-20 0-15,20 0 0,1 22 16,0-1-16,-1 0 0,1 1 15,0-1-15,21 0 0,21-20 0,0 20 16,0 0-16,0 1 0,0-22 16,21 0-16,0 0 0,0 0 0,0 0 15,0 1-15,1-1 0,20-21 16,-21 0-16,0 0 0,22 21 0,-22-21 16,0 0-16,0 0 0,0 0 15,0 0-15,-21-21 16,-42 21-1,21 0-15,-21 0 0,-1 0 16,1 0-16,0 0 0,-1 0 16,-20 0-16,20 21 0,1 0 15,-21 0-15,20 0 0,1 1 16,21-1-16,0 21 0,-1-21 0,1 22 16,21-22-16,0 21 0,0-21 15,0 0-15,21 1 0,1-1 0,-1 0 16,21 0-16,0-21 0,1 0 15,-1 21-15,0-21 0,22 0 0,-1 0 16,1-21-16,-1 21 0</inkml:trace>
  <inkml:trace contextRef="#ctx0" brushRef="#br0" timeOffset="118575.5">2857 10901 0,'0'0'0,"0"-21"0,0 0 16,0-22-16,0 22 0,-21 0 15,-21 21-15,21 0 16,0 0-16,-22 0 0,22 0 0,-21 0 16,-1 21-16,22 0 0,-21 0 15,0 1-15,20-1 0,-20 21 0,21-21 16,0 22-16,0-22 0,21 21 16,0-21-16,0 22 0,0-22 0,0 0 15,21 0-15,0 0 16,21-21-16,-21 0 0,1 0 0,20 0 15,0 0-15,1 0 0,-1 0 0,0-21 16,1 0-16,-1 0 0,-21 0 16,21-1-16,-20 1 0,-1 0 0,0 0 15,0 0-15,-21-22 0,21 22 16,-21 0-16,0 0 0,0 42 47,-21 0-47,21 0 0,-21 1 15,21 20-15,-21 0 0,21-21 16,0 22-16,0 20 0,0-20 16,-21-1-16,21 21 0,0-20 0,0-1 15,0 0-15,0 1 0,0-1 16,0 0-16,0 1 0,0-1 0,0-21 16,0 0-16,0 1 0,0-1 15,0 0-15,0 0 0,-22-21 0,1 0 16,0 0-16,-21 0 0,21 0 15,-1 0-15,-20 0 0,0 0 16,-1 0-16,22-21 0,-21 0 0,0 21 16,-1-21-16,1-1 15,21 1-15,0 21 0,-1-21 0,1 21 16,0-21-16,21 0 0,0 0 16,0-1-16,21 22 15,22-21-15,-22 0 0,21 0 0,0 0 16</inkml:trace>
  <inkml:trace contextRef="#ctx0" brushRef="#br0" timeOffset="118916.31">3662 10880 0,'-43'-21'16,"22"21"-1,0 0-15,42 0 47,0 0-31,-21-22 0,0 1-16,0 0 15,-21 21 16,21 21-15,0 0-16,0 1 16,0-1-16,0 0 15,0 0-15,0 0 16,0 0-16</inkml:trace>
  <inkml:trace contextRef="#ctx0" brushRef="#br0" timeOffset="119213.17">3514 11367 0,'0'0'0,"-22"21"0,22 0 16,0 0-16,22-21 16,-1 0-16,0 0 15,0 0-15,0 0 0,0 0 0,1 0 16,-22-21-16,21 21 0,-21-21 0,21 21 15,-21-21-15,0-1 0,0 1 16,0 0-16,-21 21 0,0 0 16,-1-21-16,1 21 0,0 0 15,0 0-15,0 0 0,0 0 0,-1 0 16,1 0-16,21 21 0,0 0 0,0 0 16,0 1-16,0-1 15,0 0-15,0 0 0,21 0 16</inkml:trace>
  <inkml:trace contextRef="#ctx0" brushRef="#br0" timeOffset="121844.93">16087 8297 0,'0'22'16,"0"-1"-1,0-42 79,21-1-94,-21 1 16,0 0-1,0 0 1,0 42 47,0 0-48,0 0 1,0 1-1,0-44 48,0 1-63,0 0 16,0 0-16,0 0 31,0 0 109,0-1-140,-21 22 16,21-21-16,0 0 0,-22 0 16,22 0-16,0 0 0,0-1 15,0 1-15,0 0 0,0 0 16,0 0-16,0 0 0,0-1 16,0 1-16,0 0 15,0 0 1,0 0 124,-21 21-124,21-21 0,0 42 15,0 0-15,0 0-16,0 21 0,0-20 15,0 20-15,0 0 0,0 1 16,21-1-16,-21-21 0,0 21 0,0 1 15,0-1-15,22-21 0,-22 22 0,21-22 16,-21 0-16,0 0 0,0 0 16,0 0-16,0 1 0,21-22 31,0-22 0,-21 1-31,0 0 0,0 0 16,21 0-16,0 0 0,1-1 15,-22 1-15,21-21 0,0 0 0,-21 20 16,21-20-16,0 0 0,0-1 16,1 1-16,-1 21 0,0-21 0,0 20 15,0 1-15,0 0 0,1 0 0,-1 21 16,-21-21-16,21 21 16,0 0-1,-21 21 16,0 0 79,0 0-95</inkml:trace>
  <inkml:trace contextRef="#ctx0" brushRef="#br0" timeOffset="123428.32">16764 8319 0,'0'21'62,"0"0"-62,0 0 16,0 0-1,21-21 17,0 0-17,-21-21-15,21 21 16,-21-21-16,22 21 0,-22-21 16,0 0-16,0-1 15,0 1 1,-22 21-1,1 0 1,21 21 0,0 1-1,21-22 1,1 0 0</inkml:trace>
  <inkml:trace contextRef="#ctx0" brushRef="#br0" timeOffset="123732.14">17293 8128 0,'0'0'0,"0"-21"0,0 0 16,-21 21 15,21 21-31,-21 0 15,21 0-15,0 0 0,0 22 16,0-22-16,-21 21 0,21-21 0,-22 1 16,22 20-16,0-21 0,0 0 0,-21 0 15,21 1-15,-21-1 0,21 0 16,0 0-16,0-42 47,0 0-32,0 0-15,0-1 0,0 1 16</inkml:trace>
  <inkml:trace contextRef="#ctx0" brushRef="#br0" timeOffset="124031.98">17208 7832 0,'0'21'31,"22"-21"0,-1 0-31,-21-21 32,0 0-17,-21 21-15,-1 0 16,22 21 31,0 0-47,22-21 15,-22 21-15,21 0 0,0-21 16,0 21-16</inkml:trace>
  <inkml:trace contextRef="#ctx0" brushRef="#br0" timeOffset="124540.18">17716 8043 0,'0'0'0,"0"64"16,0-43 0,0 0-16,0 0 0,0 22 15,0-22-15,-21 0 0,21 0 0,0 0 16,0 1-16,-21 20 15,0-21-15,21 0 0,-21 0 0,21 1 16,0-1-16,0 0 0,-21-21 0,21 21 16,0 0-16,-22-21 15,22-21 17,0 0-17,22 0-15,-22 0 0,21-1 16,-21 1-16,21-21 0,-21 21 0,21 0 15,0-22-15,0 1 0,1 21 16,-1-22-16,0 1 0,0 21 0,21-21 16,-20 20-16,-1 1 0,21 0 15,-21 0-15,0 21 0,22 0 16,-22 0-16,0 0 0,0 0 0,0 42 16,-21-21-16,0 1 0,22 20 15,-22-21-15,0 21 0,0-20 0,0 20 16,0-21-16,0 21 0,0-20 0,0-1 15,0 0-15,0 0 0,0 0 16,0 0-16,-22-21 0,22 22 0,-21-22 31,0 0-15</inkml:trace>
  <inkml:trace contextRef="#ctx0" brushRef="#br0" timeOffset="125297.16">18732 7493 0,'0'0'0,"22"-21"0,-1 21 0,0-21 0,21 21 15,-21-21-15,22 21 0,-1-22 16,-21 22-16,22-21 0,-1 21 0,0 0 16,1-21-16,-1 21 0,-21 0 0,21 0 15,-20 0-15,-1-21 0,0 21 16,-42 0-1,0 0 1,-22 0-16,22 0 0,-21 0 0,-1 0 16,1 0-16,0 0 0,-1 0 0,1 0 15,21 0-15,-21 0 0,20 0 16,1 0-16,0 0 0,0 0 0,0 0 16,0 0-1,21 21 1,0 0-16,0 0 0,-22 22 15,22-22-15,0 0 0,0 21 16,0-20-16,0 20 0,0-21 0,0 21 16,0 1-16,0-1 0,-21 0 0,21 1 15,-21-1-15,21 0 0,-21 22 16,21-22-16,0 22 0,0-22 0,-21 0 16,21 22-16,0-22 0,0 1 15,0-1-15,0 0 0,0-21 0,0 22 16,0-22-16,0 0 0,0 0 0,21 0 15,-21 1-15,21-22 0,0 21 16,0-21-16,1 0 0,-1 0 16,0 0-16,0 0 0,0 0 0,0 0 15,1-21-15,20 21 0,-21-22 0,0 1 16,0 0-16,22-21 0,-1 21 16</inkml:trace>
  <inkml:trace contextRef="#ctx0" brushRef="#br0" timeOffset="125923.71">19854 8001 0,'0'-21'0,"0"42"0,0-63 15,0 21-15,0-1 0,0 1 16,-21 21-16,0-21 0,0 21 16,0 0-16,-1-21 0,1 21 0,0 0 15,-21 0-15,21 0 0,-1 0 0,-20 0 16,0 21-16,21-21 0,-22 21 15,22 22-15,-21-22 0,21 0 0,-22 21 16,22-21-16,-21 22 0,21-22 0,21 21 16,0-21-16,0 22 15,0-22-15,0 0 0,0 0 0,0 0 16,21 1-16,0-1 0,21-21 0,-21 0 0,22 0 16,-22 0-16,21 0 15,1 0-15,-1 0 0,0 0 0,-21-21 16,22-1-16,-1 1 0,-21 0 0,22 0 15,-22 0-15,0 0 0,0-1 16,0-20-16,-21 21 0,0 0 0,21 0 16,-21-22-16,22 22 0,-22 0 15,0 0-15,0 42 32,0 0-32,0 0 15,-22 22-15,1-22 0,21 21 0,-21 0 16,21 1-16,0-22 0,-21 21 15,0 1-15,21 20 0,0-21 16,0 1-16,0-1 0,0 0 0,0 22 16,0-22-16,0 1 0,0 20 0,0-21 15,0 22-15,21-22 0,-21 1 16,0-1-16,0 0 0,0 1 0,0-22 16,0 21-16,-21-21 0,0 0 0,21 1 15,-22-1-15,1 0 0,0-21 0,-21 0 16,21 21-16,-1-21 0,-20 0 15,21 0-15,0 0 0,-22 0 0,22 0 16,0-21-16,0 21 0,0-21 16,0 0-16,-1-1 0,22 1 15,0 0-15,0 0 0,0-21 16,22 20-16,-1-20 0,0 21 0,21-21 16,-21-1-16</inkml:trace>
  <inkml:trace contextRef="#ctx0" brushRef="#br0" timeOffset="126332.48">20320 7980 0,'21'-106'15,"-42"212"-15,42-233 16,-42 127 0,0 0-16,0 21 0,-1 0 15,1 0-15,0 1 0,21 20 16,0-21-16,-21 21 0,21 1 0,-21-1 15,21-21-15,0 22 0,0-1 0,0-21 16,0 0-16,0 0 0,0 1 16,21-1-16,-21 0 0,21-21 0,0 0 15,0 0-15,1 0 0,-1 0 0,0 0 16,0 0-16,21 0 0,-20-21 16,20 0-16,-21 21 0,0-22 0,22-20 15,-22 21-15,0 0 0,0-22 0,0 1 16,-21 21-16,0-21 15,0-1-15,0 1 0,0 21 0,-21-22 16,0 22-16,0 0 0,0 21 16,-1-21-16,-20 21 0,21 0 0,0 0 15,-22 0-15,22 0 0,0 21 0,0-21 16,0 21-16,21 0 0,0 1 16,0-1-16,0 0 0,0 0 0,0 0 15,0 0-15,21-21 0,0 0 16,0 22-16</inkml:trace>
  <inkml:trace contextRef="#ctx0" brushRef="#br0" timeOffset="126724.27">20680 7980 0,'0'0'0,"0"-21"0,0 0 16,21-1-16,0 1 0,-21 0 16,0 0-1,21 21-15,0 0 0,1 0 16,-22 21-16,21 0 0,0 0 15,0 22-15,-21-22 0,0 0 16,0 21-16,0 1 0,21-22 0,-21 21 16,0-21-16,0 1 0,0-1 0,0 21 15,0-21-15,0 0 16,0 1-16,0-44 47,0 1-47,0 0 0,21 0 15,-21 0-15,0 0 0,22-1 16,-1-20-16,-21 21 0,21-21 0,0 20 16,0-20-16,-21 21 0,21 0 0,1 0 15,-22-1-15,21 1 0,0 0 16,0 21-16,0 0 0,0 0 16,1 0-1,-22 21-15,0 0 0,0 1 16,0-1-16,0 0 0,0 0 15</inkml:trace>
  <inkml:trace contextRef="#ctx0" brushRef="#br0" timeOffset="127048.08">21188 8086 0,'42'21'31,"-21"-21"-31,0 0 16,1 0-16,-1-21 15,-21 0-15,21 21 0,0-22 16,0 1-16,-21 0 0,21 0 15,1 0-15,-22 0 0,0-1 16,-22 22 15,1 0-31,0 22 0,0-1 16,21 0-16,-21 0 0,0 0 16,21 22-16,-22-22 0,22 0 0,0 21 15,0-21-15,0 1 0,0-1 16,0 0-16,0 0 0,0 0 0,0 0 15,0 1-15,22-22 0,-1 0 16,0 21-16,0-21 0,0 0 16,0 0-16,1 0 0,20 0 0,-21 0 15,0-21-15,0 21 0,1-22 0,-1 1 16,0 21-16,0-21 16,0 0-16</inkml:trace>
  <inkml:trace contextRef="#ctx0" brushRef="#br0" timeOffset="127383.91">21653 8001 0,'0'0'0,"0"-21"0,0-21 15,0 20-15,22 1 0,-22 0 0,0 0 16,21 0-16,0 21 0,0-21 16,0 21-16,0 0 0,1 0 15,-1 0-15,0 0 0,0 21 0,0 0 16,0 0-16,-21 0 0,22 0 16,-22 1-16,21 20 0,-21-21 0,0 21 15,0-20-15,0 20 0,0-21 16,0 0-16,0 0 0,0 1 0,0-1 15,0 0-15,0 0 16,-21-21-16,-1 0 31,22-21-31,0 0 0,0 0 16,0-1-16,0 1 0,0 0 16,0-21-16,0 21 0,22-1 15,-22-20-15,21 21 0,0 0 0,0 0 16,-21-1-16,21 1 0,0 0 15,1 21-15,-1 0 0,0 0 16,0 0-16,0 0 16</inkml:trace>
  <inkml:trace contextRef="#ctx0" brushRef="#br0" timeOffset="127900.2">22331 7874 0,'0'0'16,"0"-21"-16,0 0 15,0 42 17,0 0-32,0 0 0,0 0 15,0 22-15,0-22 16,0 21-16,0-21 0,-21 1 0,21 20 16,0-21-16,-22 0 0,22 22 0,0-22 15,0 0-15,0 0 16,0 0-16,0 0 0,0-42 47,0 0-47,0-21 15,0 21-15,0-1 0,0 1 0,0-21 16,22 0-16,-1 20 0,0-20 16,-21 0-16,21 21 0,0-22 0,0 22 15,1 0-15,-1 0 0,0 0 16,21 21-16,-21 0 0,1 0 0,20 0 15,-21 0-15,0 0 0,22 0 16,-22 0-16,0 21 0,0 0 16,0 0-16,-21 21 0,0-20 0,0 20 15,0-21-15,0 21 0,0-20 0,0 20 16,0-21-16,0 0 0,-21 0 16,21 1-16,-21-1 0,21 0 0,-21-21 15,21 21-15,-21-21 0,-1 0 16,1 0-1,21-21 1,0 0 0,0 0-16,21-1 0,1 1 15,-1 0-15,0 0 0</inkml:trace>
  <inkml:trace contextRef="#ctx0" brushRef="#br0" timeOffset="128576.77">23114 7789 0,'0'0'0,"0"22"16,0-1-16,-21-21 0,21 21 16,-21 0-16,-1 0 0,1 0 15,21 22-15,-21-22 0,0 0 0,21 0 16,0 22-16,0-22 0,-21 0 16,21 0-16,0 0 0,0 0 15,0 1-15,0-1 0,0-42 47,0-1-47,0 1 16,0 0-16,0 0 0,0-21 15,0 20-15,0-20 0,21 21 0,-21 0 16,21-22-16,0 22 0,-21 0 16,21 0-16,1 0 0,-1 0 0,0 21 15,0-22-15,0 22 0,0 0 0,1 0 16,-1 0-16,0 0 15,0 0-15,-21 22 0,0-1 16,0 0-16,0 0 0,21 0 0,-21 0 16,0 1-16,0 20 0,0-21 15,0 0-15,0 22 0,0-22 0,-21 0 16,21 0-16,0 0 16,-21-21-16,0 21 0,0-21 15,-1 0 1,1-21-1,21 0-15,0 0 0,0 0 16,0 0-16,0-1 0,21 1 16,1 0-16,-1-21 0,0 21 0,0-1 15,0 1-15,0-21 0,22 21 16,-22 0-16,21-1 0,-21 22 16,22 0-16,-22 0 0,0 0 0,0 0 15,22 0-15,-22 22 0,0-1 16,-21 0-16,0 0 15,0 21-15,0-20 0,0-1 0,0 0 16,-21 0-16,0 0 0,21 0 16,-22 1-16,1-1 0,21 0 0,-21 0 15,0-21-15,21 21 0,0-42 47,0 0-31</inkml:trace>
  <inkml:trace contextRef="#ctx0" brushRef="#br0" timeOffset="128915.51">23685 7959 0,'22'-21'15,"-1"21"-15,0 0 16,0 0-16,-21-22 16,21 22-16,0 0 0,1 0 15,-1 0-15,0-21 0,0 21 0,0-21 16,0 21-16,1-21 0,-1 21 15,-21-21-15,21 0 0,0-1 16,-21 1-16,0 0 16,-21 21-1,0 0-15,0 0 0,-22 0 0,22 0 16,0 21-16,-21-21 0,20 21 0,-20 1 16,21-1-16,0 0 0,0 21 15,21-21-15,0 1 0,-22 20 0,22-21 16,0 0-16,0 0 0,0 1 0,0-1 15,0 0-15,0 0 0,0 0 16,22-21-16,-1 21 0,0-21 16,0 0-16,0 0 0,0 0 0,1 0 15,20 0-15,0 0 0,1-21 16,-1 0-16,0 21 0,1-21 0</inkml:trace>
  <inkml:trace contextRef="#ctx0" brushRef="#br0" timeOffset="129384.25">24342 7789 0,'0'0'0,"0"-21"0,-22 42 32,22 1-17,-21-1-15,21 0 0,-21 0 16,21 0-16,0 0 0,0 22 0,0-22 0,-21 0 16,21 21-16,0-20 15,-21-1-15,21 0 0,0 0 0,0 0 16,0 0-16,0 1 0,-21-22 15,-1 0 17,22-22-32,0 1 0,0 0 15,0 0-15,0 0 0,0 0 16,0-1-16,22-20 0,-1 21 0,-21 0 16,21-22-16,0 22 0,0 0 15,0 0-15,1 0 0,-1 0 0,21-1 16,-21 22-16,0 0 0,1 0 15,-1 0-15,0 0 0,0 0 16,0 0-16,-21 22 0,0 20 16,0-21-16,21 0 0,-21 22 0,0-22 15,0 21-15,0-21 0,0 0 16,0 1-16,0-1 0,0 0 0,0 0 16,-21 0-16,21 0 15,-21-21-15,0 0 16,21-21 15,0 0-31,0 0 16,0 0-16,21 0 0</inkml:trace>
  <inkml:trace contextRef="#ctx0" brushRef="#br0" timeOffset="129684.08">25082 7408 0,'0'0'16,"0"22"0,-21 20-1,0-21-15,0 0 0,21 22 16,-21-1-16,0 0 0,-1 1 0,22-1 16,-21 0-16,0 1 0,0-1 15,0 0-15,0 1 0,-1-1 0,22 0 16,0-21-16,-21 22 0,21-22 15,0 0-15,0 0 0,0 0 0,0 1 16,21-22 15,1 0-31,-1-22 0,0 22 16,0-21-16,0 0 0,0 0 16,-21 0-16,22 0 0,-1-1 15</inkml:trace>
  <inkml:trace contextRef="#ctx0" brushRef="#br0" timeOffset="129876.09">24680 7684 0,'-21'0'16,"42"0"-16,-63 0 0,63 0 31,0 0-31,0 21 0,1-21 16,-1 0-16,0 0 0,0 0 0,21 0 15,-20 0-15,-1 0 0,0 0 16,21 0-16,-21 0 0,1 0 0,-1 0 16</inkml:trace>
  <inkml:trace contextRef="#ctx0" brushRef="#br0" timeOffset="130383.8">25294 7430 0,'0'0'0,"0"-22"0,-21 22 16,42 0 15,0 0-15,0 0-16,1 0 0,-1 0 16,0 0-16,0 22 0,0-22 0,0 0 15,1 0-15,-1 0 0,0 0 16,0 0-16,0 0 0,0 0 15,-21 21 17,0 0-32,0 0 0,0 0 0,0 0 15,0 1-15,0-1 0,0 0 16,0 21-16,0-21 0,-21 1 0,21 20 16,-21-21-16,0 21 0,21 1 0,0-1 15,0 0-15,0 1 16,0-1-16,0 22 0,0-22 0,0 0 0,-21 1 15,21-1-15,-21 0 0,21 1 16,-22-1-16,22 0 0,-21 1 16,21-1-16,-21-21 0,21 21 0,0 1 15,0-22-15,-21 21 0,0-21 0,0 22 16,-1-22-16,1 0 0,0 0 16,-21-21-16,21 21 0,-22 1 0,22-22 15,0 21-15,-21-21 0,20 0 0,1 0 16,0 0-16,0 0 0,0 0 15,0 0-15,-1 0 16,1 0-16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1T15:16:39.1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4784 2201 0,'-22'0'0,"22"-21"16,-21 21-16,0 0 15,0 0-15,0 0 16,0 0-16,-1 0 0,1 0 15,0 0-15,0 0 0,0 0 0,0 0 16,-1 0-16,1 0 0,0 0 16,0 0-16,0 21 0,0-21 0,-1 0 15,1 0-15,0 0 0,0 0 16,42 0 46,0 0-62,0 0 16,22 0-16,-22 0 0,21 0 0,1 0 16,-1 0-16,0 0 0,22 0 15,-1-21-15,-20 21 0,20 0 0,22 0 16,-22 0-16,1-21 0,20 21 16,-20 0-16,21 0 0,-1 0 0,1 0 15,0 0-15,20 0 0,-20 0 0,21-21 16,-21 21-16,20 0 0,1 0 15,0-21-15,21 21 0,-21 0 16,21-21-16,-21-1 0,0 22 0,-1 0 16,1-21-16,-21 21 0,0 0 15,-1-21-15,1 21 0,-22 0 0,1 0 16,-1-21-16,-20 21 0,20 0 16,-20 0-16,-22 0 0,21 0 0,-21 0 15,0 0-15,1 0 0,-1 0 16,-21-21-1,21 21 1173,-21-21-844,0-1-329,-21 22 1</inkml:trace>
  <inkml:trace contextRef="#ctx0" brushRef="#br0" timeOffset="1312.56">9292 1926 0,'-21'21'0,"0"-21"16,0 0-16,21 22 15,-22-22 1,44 0 15,-1 0-31,0 0 0,21 0 16,-21 0-16,22 0 0,-1 0 0,22 0 16,-1 0-16,1 0 0,-1-22 15,1 22-15,-1 0 0,22 0 0,-22-21 16,22 21-16,-22-21 0,1 21 15,21 0-15,-22 0 0,1-21 0,20 21 16,1 0-16,0-21 0,-1 21 0,22-21 16,-21 21-16,21-22 15,-1 22-15,1-21 0,21 21 0,-21-21 16,21 21-16,0-21 0,21 0 0,0 21 16,-21-21-16,22-1 0,-1 22 15,21-21-15,-21 0 0,0 21 0,1-21 16,-1 0-16,0 21 0,-21-21 15,0 21-15,-21 0 0,21-22 0,-21 1 16,-22 21-16,22 0 0,-21 0 0,-1-21 16,-20 21-16,-1 0 0,1 0 15,-22-21-15,1 21 0,-1 0 0,0 0 16,1 0-16,-22 0 0,0-21 16,21 21-16,-21 0 0,1 0 15,-1 0-15,0 0 31,-42-21 63,0 21-94,-1 0 0,1 0 16,0 0-16,0 0 15</inkml:trace>
  <inkml:trace contextRef="#ctx0" brushRef="#br0" timeOffset="4036.24">6413 4572 0,'22'0'16,"-44"0"46,22-21-62,-21 21 0,0 0 31,0 0-31,0 0 16,21-21-16,-21 21 16,-1 0-16,1 0 0,0 0 15,0 0-15,0 0 16,0 0-16,-1 0 0,1 0 0,0 0 15,0 0-15,0 0 16,-22 0-16,22 0 0,0 0 0,0 0 16,-21 0-16,20 21 0,-20-21 15,21 21-15,0-21 0,-22 21 0,1-21 16,21 0-16,-21 21 0,20-21 0,-20 22 16,0-1-16,21-21 0,-22 21 15,22-21-15,-21 21 0,21 0 0,-22-21 16,22 21-16,0 1 0,0-1 15,0 0-15,-22 0 0,22 21 0,0-20 16,0-1-16,0 0 16,-1 21-16,1-21 0,0 22 0,0-22 0,21 0 15,-21 21-15,0-20 16,-1 20-16,1-21 0,0 0 0,21 0 16,-21 22-16,21-22 0,-21 0 0,21 0 15,-21 0-15,21 1 16,0-1-16,-22 0 0,22 0 0,-21 0 15,21 0-15,0 1 0,-21 20 16,21-21-16,0 0 0,0 22 0,-21-22 16,21 21-16,0-21 0,0 22 0,-21-1 15,21 0-15,0-21 0,-21 22 16,21-1-16,0 0 0,0-20 0,0 20 16,0 0-16,0 1 0,0-22 15,0 21-15,0 0 0,0 1 16,21-1-16,0 0 0,-21-20 0,21 20 15,-21 0-15,21 1 0,0-1 16,1 0-16,-22-21 0,21 22 0,0-22 16,0 21-16,0-21 0,22 1 0,-22-1 15,0 0-15,0 0 0,21 0 16,1 0-16,-22 1 0,21-1 0,1 0 16,-1 0-16,0 0 0,1-21 0,-1 21 15,0 1-15,22-1 0,-22 0 16,0-21-16,1 21 0,-1 0 0,0-21 15,1 21-15,-22 1 0,21-1 16,1-21-16,-1 21 0,-21 0 0,21-21 16,1 21-16,-22-21 0,21 21 15,1-21-15,-22 0 0,21 0 0,0 0 16,1 0-16,-1 0 0,0 0 0,1 0 16,-1 0-16,0-21 0,22 0 0,-22 21 15,1-21-15,-1 0 0,0 0 16,1-1-16,-1 1 0,0 0 0,-21 0 15,22 0-15,-22 0 0,21-1 0,-21 1 16,22 0-16,-22 0 0,21 0 16,1 0-16,-22-1 0,21 1 15,-21 0-15,22-21 0,-22 21 0,21-1 16,0-20-16,-20 21 0,20 0 0,-21-22 16,21 22-16,-20 0 0,-1-21 15,21 21-15,-21-1 0,0-20 0,1 21 16,-1-21-16,0 20 0,0-20 0,0 21 15,0 0-15,1-22 0,-1 22 0,0 0 16,0-21-16,-21 21 0,0-1 16,21-20-16,-21 21 0,21 0 0,-21 0 15,0-22-15,0 22 0,0 0 0,0-21 16,0 20-16,0-20 0,0 21 16,0-21-16,0-1 0,0 1 15,0 21-15,0-22 0,0 1 0,0 0 16,0-1-16,0 22 0,0-21 15,-21 0-15,21 20 0,-21-20 0,21 21 16,0-21-16,-21 20 0,0 1 0,0-21 16,21 21-16,-22-22 0,1 22 15,0 0-15,0-21 0,0 21 0,0-1 16,-1-20-16,1 21 0,0-21 0,0 20 16,0-20-16,-22 21 15,22 0-15,-21-22 0,21 22 0,-22 0 0,22 0 16,-21 0-16,21 0 0,-22-1 0,22 1 15,0 0-15,-21 21 16,21-21-16,-1 21 0,1-21 0,0 21 16,0-21-16,0 21 0,0 0 15,-22-22-15,22 22 0,0 0 0,0-21 16,0 21-16,-1 0 0,1 0 0,0 0 16,-21 0-16,21 0 0,-1 0 15,-20 0-15,21 0 0,-21 0 0,20 0 16,-20 0-16,0 21 0,-1-21 15,22 22-15,-21-22 0,0 21 0,-1-21 16,1 21-16,21-21 0,-22 0 0,22 21 16,0-21-16,0 0 0,0 0 15,0 0-15,-1 21 0,1-21 16,0 0 0,21 21-16,-21-21 0,0 22 15,0-1-15</inkml:trace>
  <inkml:trace contextRef="#ctx0" brushRef="#br0" timeOffset="4880.41">2498 6562 0,'0'0'16,"-22"0"-16,-41 0 15,42 0 1,0 0 0,42 0 77,0 0-93,0-21 0,21-1 16,1 22-16,-1-21 0,22-21 16,-1 21-16,1 0 0,20-22 15,1 22-15,0-21 0,20-1 16,22 22-16,0-21 0,0 0 0,0-1 15,0-20-15,0 20 0,0 1 0,0 0 16,22-1-16,-22 1 0,0 0 16,0-1-16,0 1 0,-22 21 0,1-21 15,0-1-15,-21 22 0,21 0 16,-22-21-16,-20 20 0,20 1 0,-20 0 16,-1 21-16,-20-21 0,20 0 15,-42 0-15,22 21 0,-22 0 0,0-22 16,0 22-16,0 0 0,-21-21 15,-21 21 17,0 0-32,0 0 0,-21 0 0,-1 21 15,1 1-15,-22-22 0,1 21 16,-1 0-16,1 0 0</inkml:trace>
  <inkml:trace contextRef="#ctx0" brushRef="#br0" timeOffset="5472.51">2413 6583 0,'0'0'0,"-21"0"0,42 0 46,-21-21-46,42 0 0,-21 21 0,22-22 16,-22 1-16,42 0 0,-20 0 16,20 0-16,1-22 0,-1 22 0,22-21 15,0 21-15,20-22 0,1 1 16,21 21-16,-21-21 0,21-1 0,0 1 16,-21 0-16,21 20 0,0-20 15,21 0-15,-21-1 0,21 1 16,-21 0-16,0-1 0,-21 1 0,21 0 15,-21 21-15,0-22 0,-22 22 16,22 0-16,-21-21 0,-22 20 0,1 1 16,-1 21-16,1-21 0,-22 0 0,-21 21 15,22-21-15,-22 0 0,0 21 16,0 0-16,-21-22 0,21 22 0,-21-21 16,-21 21 15,0 0-31,0 0 0,0 0 15,0 0-15,-22 0 0,22 0 16,0-21-16,-21 21 0,20 0 0,1 0 16,0-21-16</inkml:trace>
  <inkml:trace contextRef="#ctx0" brushRef="#br0" timeOffset="6040.39">5292 5101 0,'0'0'0,"-22"0"15,1 0 1,0 0-16,21 21 31,0 1-15,0-1-16,21 0 0,0 0 15,1 0-15,-1 0 0,21-21 16,0 22-16,1-1 0,-1-21 0,0 21 16,22-21-16,-22 0 0,22 0 0,-22 0 15,22 0-15,-22 0 0,21 0 16,-20 0-16,-1 0 0,0 0 0,1 0 16,-1 0-16,-21-21 0,22 21 15,-22-21-15,0 21 0,0 0 16,-21-22-16,21 1 0,-21 0 15,-21 21 1,0 0 0,0 0-16,0 0 0,-22 21 0,1 0 15,21 1-15,-22-1 0,1 21 16,0-21-16,-1 22 0,1-1 0,0 0 16,-1 22-16,1-22 0,21 22 0,-21-22 15,20 21-15,-20-20 0,21-1 16,0 0-16,0 1 0,-1-1 0,1-21 15,0 22-15,0-22 0,0 0 16,0 0-16,21 0 0,0 0 0,-22 1 16,1-22 15,0 0-15,21-22-1,0 1-15</inkml:trace>
  <inkml:trace contextRef="#ctx0" brushRef="#br0" timeOffset="23532.54">20743 12700 0,'0'0'15,"0"-21"-15,-21 0 0,0 21 0,21-21 16,-21 21-16,0 0 15,-22 0 1,43 21 0,0 21-16,0 0 0,0 1 0,0-1 15,0 22-15,0-1 0,0 1 16,0-1-16,0 1 0,0 20 0,0 1 16,0 0-16,0-1 0,0 22 15,21-21-15,-21 21 0,0-1 0,0 1 16,0-21-16,0 21 0,0 0 15,0-1-15,0-20 0,-21 21 0,0-43 16,21 22-16,-21-21 0,0-1 0,21 1 16,0-22-16,0 0 15,-21 1-15,21-22 0,0 0 0,0 0 16,-22-21-16,22-21 16,0 0-16,0-22 0,0 1 15,0 0-15</inkml:trace>
  <inkml:trace contextRef="#ctx0" brushRef="#br0" timeOffset="24309.1">20680 12827 0,'0'0'0,"0"-21"0,0 0 0,0 0 16,0-1-16,0 1 15,21 21-15,0-21 0,21 21 0,-20 0 16,20-21-16,0 0 0,22 21 16,-1 0-16,1-21 0,20 21 0,22 0 15,0-22-15,0 22 16,21 0-16,-21-21 0,21 0 0,0 21 0,0 0 15,0-21-15,0 21 0,21 0 16,-21 0-16,0 0 0,0-21 16,-21 21-16,21 0 0,-21 0 0,21 0 15,-22 0-15,-20 0 0,21 0 16,-21 0-16,-1 0 0,-20 0 0,-1 21 16,-20-21-16,20 0 0,-42 21 15,22 0-15,-22-21 0,21 21 0,-42 1 16,21-1-16,-21 0 0,21 21 0,-21 1 15,0-1-15,0 0 0,0 1 16,0 20-16,0-21 0,0 22 0,0-22 16,0 22-16,-21-22 15,21 22-15,-21-1 0,21 1 0,0-1 16,0 1-16,-21-1 0,21 1 0,0-1 16,0 1-16,0-1 0,0 1 15,0-1-15,0 1 0,0-1 0,0 1 16,0-1-16,0 1 0,0-1 15,0 1-15,0-1 0,0 1 0,0-1 16,0-21-16,0 22 0,0-22 0,0 1 16,-21-1-16,21 0 0,-43 1 15,22-1-15,-21 0 0,0-21 0,-1 22 16,1-22-16,-22 21 0,-20-21 0,20 1 16,-20-1-16,-1-21 15,-21 21-15,0-21 0,0 0 0,-21 0 16,0 0-16,-21 0 0,0 0 0,0 0 15,-21 0-15,20 0 0,-20 0 16,21 0-16,-21 0 0,20-21 0,1 21 16,21 0-16,0 0 0,0-21 0,21 21 15,1-22-15,20 22 0,0-21 16,22 21-16,-1-21 0,22 0 0,0 21 16,20-21-16,1 0 0,21-1 15,0 1-15,43 0 0,-1-21 16,0 21-16,22-22 0,-1 22 15</inkml:trace>
  <inkml:trace contextRef="#ctx0" brushRef="#br0" timeOffset="24824.8">28279 12785 0,'0'0'0,"0"-21"0,-85-1 31,64 22-31,0 22 0,21-1 16,-22 0-16,22 21 0,0 1 15,0-1-15,0 21 0,0 1 0,0-1 16,0 1-16,0 21 0,0-1 15,0 1-15,0 21 0,22-22 0,-1 22 16,-21-21-16,0 0 0,0 20 16,21-20-16,-21 21 0,0-21 0,0-1 15,0 1-15,0 0 0,0-22 0,0 1 16,0-1-16,21-21 0,-21 1 16,0-1-16,0 0 0,0-20 0,21-1 15,-21 0-15,21-21 16,1-21-1,-22 0-15,0-22 0,0 22 0,21-21 16</inkml:trace>
  <inkml:trace contextRef="#ctx0" brushRef="#br0" timeOffset="25531.83">28173 12721 0,'0'0'0,"-21"-21"0,-1 0 16,22 0-16,-21-22 0,21 22 15,0 0-15,21 0 0,1 21 16,20 0-16,0-21 0,1 21 0,-1 0 16,21 0-16,1 0 0,21 0 15,20 0-15,1 0 0,21 0 0,0 0 16,0 0-16,0 0 0,21 0 15,-21 0-15,22 21 0,-1-21 0,0 0 16,0 0-16,-21 0 0,0 21 16,-21-21-16,21 0 0,-21 0 0,0 21 15,-22-21-15,22 0 16,-21 0-16,-1 21 0,-20-21 0,-1 0 16,-20 0-16,-1 22 0,0-22 15,1 21-15,-22-21 0,0 21 0,0-21 16,-21 21-16,0 0 0,21 0 15,-21 1-15,0-1 0,0 21 0,0 0 16,0 1-16,0-1 0,0 22 16,0-22-16,0 21 0,-21 1 0,21-1 15,0 1-15,0-1 0,-21 1 16,21-1-16,-21 22 0,21-21 0,-21 20 16,21-20-16,0-1 0,0 1 15,0-1-15,0 1 0,0-22 16,0 22-16,0-1 0,0 1 15,0-1-15,0-21 0,0 22 0,0-1 16,0-20-16,-21 20 0,21-20 16,0-1-16,-22 0 0,22 1 0,0-1 15,0-21-15,0 0 0,-21 22 0,21-22 16,-21 0-16,0 0 0,0 0 16,0 0-16,-1-21 0,1 0 15,-21 22-15,21-22 0,-22 0 16,1 0-16,0 0 0,-1 21 0,-20-21 15,21 0-15,-22 0 0,1 0 16,-22 0-16,0 0 0,-21 0 16,1 0-16,-1 0 0,-21-21 0,0 21 15,0-22-15,21 22 0,-21-21 16,21 0-16,0 21 0,0-21 0,1 0 16,-1 0-16,0-1 0,21 1 15,1 0-15</inkml:trace>
  <inkml:trace contextRef="#ctx0" brushRef="#br0" timeOffset="26336.25">23897 13504 0,'-21'0'0,"42"0"0,-63 0 0,21 0 0,-1 0 15,1 0-15,42 0 32,22 0-17,-1 0-15,0 0 0,22-21 0,-1 21 16,1 0-16,21 0 0,-1 0 15,1-21-15,21 21 0,-22 0 0,22 0 16,0 0-16,-21 0 0,-1-21 0,1 21 16,0 0-16,-1 0 0,-20 0 15,-1 0-15,22 0 0,-21 0 0,-1-21 16,1 21-16,-22 0 16,0 0-16,22 0 0,-22 0 0,0-21 15,1 21-15,-1 0 0,-21 0 0,22 0 16,-1 0-16,-21-22 0,21 22 15,-20 0-15,20 0 0,-21 0 0,0-21 16,0 21-16,1 0 0,-1 0 16,0 0-16,0 0 15,-42 0 63</inkml:trace>
  <inkml:trace contextRef="#ctx0" brushRef="#br0" timeOffset="26899.93">26120 13293 0,'0'0'16,"0"21"-1,21-21 1,21 21-16,-21-21 16,22 0-16,-1 0 0,0 0 15,22 0-15,-1 0 0,1 0 16,-1 0-16,22 0 0,21 0 0,-22 0 16,22 0-16,-21 0 0,21 0 0,-22 0 15,1-21-15,21 21 0,-21 0 16,-1 0-16,-20 0 0,20 0 15,-20 0-15,-1 0 0,1 0 0,-22 0 16,1 0-16,-22 0 0,21-21 16,-21 21-16,-21-21 31,-21 21-15,0 0-16,0 0 0,0 0 15,-1 0-15,1 0 16,0 0-16,0 0 0,0 0 15,0 0-15,-1 0 0,1 0 16,-21 0-16,21 0 0,0 0 0,-1 0 16,1 0-16,-21 0 0,21 0 0,0 0 15,-22 0-15,22 0 0,0 0 16,0 0-16,0 0 0,-1 0 0,-20 0 16,21 0-16,0 0 0,0 0 0</inkml:trace>
  <inkml:trace contextRef="#ctx0" brushRef="#br0" timeOffset="28072.84">25188 12742 0,'0'22'0,"0"-44"0,0 65 0,-21-22 0,0 21 16,0 1-16,21-1 0,-21 0 15,-1 22-15,22-22 0,-21 22 0,21-1 16,-21 1-16,0-1 0,21 1 15,0-1-15,-21 1 0,0-1 0,-1 1 16,22-1-16,-21 1 0,0-1 16,21-21-16,0 1 0,0-1 15,0 0-15,0 1 0,0-22 0,0 0 16,0 0-16,0 0 0,0 1 16,21-22-1,0 0-15,-21-22 16,0 1-16,22-21 0,-22 21 15,21-22-15,-21 1 0,21 0 0</inkml:trace>
  <inkml:trace contextRef="#ctx0" brushRef="#br0" timeOffset="28641.52">25082 12785 0,'0'0'15,"0"-21"-15,0-1 0,0 1 16,22 21-16,-1-21 0,21 21 16,-21 0-16,0 0 0,22-21 15,-1 21-15,0 0 0,22 0 0,-1-21 16,1 21-16,21 0 0,-1 0 16,1-21-16,0 21 0,-1 0 0,1 0 15,0 0-15,-22 0 0,1 0 0,-1 0 16,1 0-16,-22 0 15,0 0-15,1 0 0,-22 0 0,21 0 16,-21 0-16,0 0 16,-21 21-16,0 0 0,0 0 15,0 0-15,0 0 16,0 22-16,0-22 0,0 0 0,-21 21 16,21-20-16,0 20 0,0 0 0,0 1 15,-21-1-15,21 0 0,0 1 16,0 20-16,0-21 0,0 1 0,0-1 15,0 0-15,0 22 0,0-22 16,0 22-16,21-22 0,-21 0 0,0 22 16,0-22-16,21 1 0,-21-1 15,22 0-15,-22 1 0,0-1 16,0 0-16,0-21 0,0 22 0,0-22 16,-22 21-16,1-21 0,-21 1 0,0 20 15,-1-21-15,-20 0 0,-22 0 16,22 1-16,-43-1 0,21 0 0,-21 0 15,0 0-15,1-21 0,-1 0 16,21 0-16,0 0 0,1 0 0,20 0 16,1-21-16,-1 0 0,1 0 0,20 0 15,1-1-15,0 1 0,21 0 16,-22-21-16,22-1 0,0 1 0,21 0 16</inkml:trace>
  <inkml:trace contextRef="#ctx0" brushRef="#br0" timeOffset="29141.23">24786 11536 0,'0'0'15,"0"-21"-15,0 0 0,0-1 0,0 1 16,0 0-16,0 0 0,0 0 0,-21 21 16,-21 0-16,20 0 0,-20 0 15,0 0-15,21 0 0,-22 0 16,1 21-16,0 21 0,-1-21 0,22 1 16,-21 20-16,21 0 0,-1 1 15,1-1-15,0 21 0,21-20 0,0 20 16,0-20-16,0 20 0,0-21 15,0 22-15,0-22 0,0 1 0,0-1 16,0 0-16,21 1 0,0-22 16,1 0-16,-1 0 0,0 0 0,21 0 15,-21-21-15,22 0 0,-1 0 0,0 0 16,1-21-16,-1 0 0,0 0 16</inkml:trace>
  <inkml:trace contextRef="#ctx0" brushRef="#br0" timeOffset="30680.35">24977 11811 0,'0'0'0,"-22"0"0,1 0 15,21 21-15,-21 0 0,0-21 16,21 22-16,-21 20 0,21-21 0,0 0 16,0 22-16,0-22 0,0 0 0,0 21 15,0-21-15,0 1 16,0-1-16,0 0 0,0 0 0,0 0 0,21-21 15,0 0-15,0 21 0,0-21 16,1 0-16,-1 0 16,0 0-16,0-21 0,0 0 0,0 0 15,1 0-15,-1 0 0,-21-1 16,0 1-16,0-21 0,0 21 0,0-22 16,0 22-16,0 0 0,-21 0 15,-1 0-15,1 0 0,0 21 0,0 0 16,0 0-16,-22 0 0,22 0 15,-21 0-15,21 0 0,0 21 0,-1 0 16,22 0-16,0 0 0,0 0 16,0 1-16,0-1 0,0 0 0,0 0 15,0 0-15,22 0 0,-1-21 16,0 0-16,0 22 0,0-22 16,22 0-16,-22 0 0,21 0 0,-21-22 15,22 1-15,-1 21 0,0-21 0,-21 0 16,22 0-16,-1 0 0,-21-1 15,0-20-15,1 21 0,-1 0 0,0 0 16,0-1-16,-21 1 16,0 42 15,0 1-31,0-1 0,0 0 16,0 21-16,0-21 0,0 1 0,0 20 15,0-21-15,-21 0 0,21 22 16,0-22-16,0 0 0,0 0 15,0 0 1,0-42 0,0 0-1,0 0-15,0 0 0,0-1 16,0 1-16,0-21 0,0 21 0,21 0 16,-21-22-16,0 22 0,0 0 15,21 0-15,0 21 16,1 21-1,-1 0 1,-21 0-16,0 0 0,0 1 0,0-1 16,21 0-16,-21 0 0,21 0 15,-21 0-15,0 1 0,0-1 0,21 0 16,0-21-16,1 0 16,-1 0-16,0 0 15,0 0-15,0-21 0,0 21 16,-21-21-16,22-1 0,-1 1 0,0 0 15,0 0-15,0-21 0,-21 20 0,0 1 16,21 0-16,-21 0 0,0 0 16,0 0-16,0 42 31,0 0-31,0 0 16,-21 0-16,21 0 0,0 22 0,0-22 15,0 0-15,0 0 0,0 0 16,0 1-16,0-1 0,0 0 0,21-21 15,1 0-15,-22 21 0,21-21 16,0 0-16,0 0 0,0 0 0,0 0 16,1 0-16,-1-21 0,0 0 0,0 0 15,0-1-15,-21 1 16,21 0-16,1 0 0,-22 0 0,21 0 16,-21-1-16,0 1 0,0 0 15,0 0-15,0 42 31,0 0-15,-21 0-16,21 1 0,-22-1 0,22 0 16,0 0-16,0 0 0,0 0 15,0 1-15,-21-1 0,21 0 16,0 0-16,0-42 31,0 0-15,0 0-16,0-1 15,0 1-15,21 0 0,-21 0 0,0 0 16,0 0-16,22-1 0,-22 1 0,21 21 16,-21-21-16,21 21 15,0 21 1,-21 0-16,0 1 16,0-1-16,0 0 0,0 0 0,0 0 15,21 0-15,-21 1 0,0-1 16,0 0-1,21-21-15,1 0 16,-22-21 0,0 0-16,21 21 0,0-22 15,0 1-15,-21 0 0,0 0 0,21 0 16,0 0-16,1-1 0,-22-20 16,0 21-16,21 21 0,0-21 0,-21 0 15,21 21-15,0 0 16,-21 21-16,0 0 15,0 0-15,0 21 0,0-20 16,0-1-16,0 0 0,0 0 16,0 0-16,-21 0 0,21 1 0,0-1 15,0 0-15,0 0 16,21-42 15,-21 0-15,21 0-16,1-1 0</inkml:trace>
  <inkml:trace contextRef="#ctx0" brushRef="#br0" timeOffset="31288.19">26670 11832 0,'-21'64'31,"0"-43"-31,21 0 0,-22 0 16,22 0-16,0 1 0,0-1 15,0 0-15,0 0 16,0-42 31,0 0-47,0 0 0,0-1 16,0 1-16,0 0 0,0 0 15,0 0-15,0 0 0,0-1 16,22 1-16,-1 21 0,-21-21 0,21 21 15,0 0-15,0 0 16,0 0-16,1 0 0,-1 0 16,-21 21-16,0 0 0,21 1 15,-21-1-15,21 0 0,-21 0 16,0 0-16,0 22 0,0-22 0,0 0 16,0 0-16,0 0 0,0 0 15,0 1-15,0-1 0,0-42 47,0-1-31,0 1-16,0 0 0,0 0 15,21-21-15,0 20 0,1 1 0,-1-21 16,-21 21-16,21 0 0,0-1 16,0 1-16,0 0 0,1 21 15,-1 0-15,0 0 16,0 21-1,-21 0-15,0 1 0,0-1 16,0 21-16,0-21 0,0 0 0,0 1 16,0-1-16,-21 0 0,0 0 15,21 0-15,0 0 0,0 1 16,-21-22-16,42 0 31,-21-22-31</inkml:trace>
  <inkml:trace contextRef="#ctx0" brushRef="#br0" timeOffset="32544.47">27432 11557 0,'0'0'0,"0"21"0,0 0 0,0 1 16,0 20-16,-21-21 0,21 21 15,-21 1-15,-1-22 0,1 21 0,21 1 16,-21-1-16,0 0 0,0-21 16,0 22-16,-1-1 0,1-21 15,0 0-15,0 1 0,0-1 0,21 0 16,-21-21 0,21-21-1,0 0-15,0-1 16,0 1-16,0 0 0,21-21 15,-21 21-15,21-1 0,-21 1 0,0 0 16,21 0-16,-21 0 0,21 0 16,0 21-1,1 0-15,-22 21 16,0 0-16,0 0 16,21 0-16,-21 0 0,21 1 15,-21-1-15,0 0 16,21-21-16,0 0 0,0 0 0,1 0 15,-1 0-15,0 0 0,0 0 16,0 0-16,0-21 0,1 21 16,-1-21-16,0-1 0,0 22 0,0-21 15,0 0-15,1 0 0,-22 0 16,0 0-16,0-1 0,0 1 0,0 0 16,0 0-16,-22 21 31,1 0-31,0 0 0,0 21 0,21 0 15,-21 0-15,0-21 0,21 43 16,0-22-16,-22 0 0,1 0 0,21 0 16,0 1-16,-21-1 0,21 0 15,21-21 1,0 0 0,1 0-16,-1-21 15,-21 0-15,21-1 0,0 1 0,0 21 16,0-21-16,-21 0 0,22 0 15,-1 0-15,-21-1 0,0 1 16,0 42 15,0 1-31,0-1 16,0 0-16,0 0 0,0 0 16,0 0-16,21-21 15,0 0 1,0 0-16,0 0 15,1 0-15,-1-21 0,-21 0 16,21 21-16,0-21 0,0 0 16,0 0-16,-21-1 0,22 22 15,-22-21-15,21 21 16,0 0 0,-21 21-1,0 1 1,0-1-16,0 0 0,0 0 15,21-21-15,0 21 16,0-21-16,1 0 0,-1 21 0,0-21 16,0 0-16,0 0 0,22 0 15,-22 0-15,21 0 0,-21 0 0,22 0 16,-22 0-16,0 0 0,21-21 16,-21 0-16,1 21 0,-22-21 0,21 0 15,-21 0-15,21-1 0,-21 1 16,0 0-16,0 0 15,0 0-15,-21 21 0,0-21 16,-1 21-16,1 0 0,0 0 16,0 0-16,0 0 0,0 21 15,-1 0-15,22 0 0,0 0 16,-21-21-16,21 21 0,0 1 16,0-1-16,0 0 0,0 0 0,0 0 15,0 0-15,0 1 16,0-1-16,0 0 0,0 21 0,0-21 15,0 1-15,0-1 0,0 0 16,0 0-16,-21 0 0,0 0 0,21 1 16,-21-1-16,21 0 15,-21-21-15,-1 21 16,22-42 15,22 21-31,-1-21 0,-21 0 16</inkml:trace>
  <inkml:trace contextRef="#ctx0" brushRef="#br0" timeOffset="33843.75">28596 11726 0,'0'0'0,"-21"22"15,0-1 1,0 0-16,-1-21 16,22 21-16,-21 0 0,21 0 0,-21 1 15,21-1-15,-21-21 0,21 21 16,0 0-16,0 0 16,21-21-1,0 0-15,0 0 0,1-21 16,-1 0-16,0 0 15,0 21-15,-21-21 0,21-1 16,0 1-16,-21 0 0,22 0 16,-22 0-16,21 21 15,-21-21-15,0 42 32,0 0-32,0 0 15,0 0-15,0 0 31,21-21-31,0 0 0,0 0 16,0 0-16,1 0 16,-1 0-16,0 0 0,0 0 15,0 0-15,0 0 0,1 0 0,-1-21 16,0 21-16,-21-21 0,0 0 16,0 0-16,0 0 15,0-1-15,0 1 16,-21 0-16,0 21 0,-1 0 15,1 0-15,0 0 0,0 0 16,0 0-16,0 0 0,-1 0 16,1 21-16,0 0 0,0 1 0,0-1 15,21 0-15,0 0 16,-21 0-16,21 0 16,0 1-16,0-1 0,21-21 15,0 0-15,0 0 0,0 0 16,0 0-16,1 0 15,-1 0-15,0 0 0,0 0 0,0 0 16,0 0-16,1-21 0,-22-1 16,21 22-16,0-21 0,0 21 0,-21-21 15,21 0-15,0 0 0,-21 0 16,22-1 0,-22 44 15,0-1-31,0 0 15,0 0-15,0 0 16,0 0 0,21-21-16,0 0 15,0 0-15,0 0 0,0 0 16,1 0-16,-1 0 0,0 0 0,0-21 16,21 21-16,-20 0 0,-1-21 15,-21 0-15,21 21 0,0-21 0,0 21 16,-21-21-16,21 21 0,1-22 15,-1 22-15,-21 22 47,-21-1-47,-1-21 0,22 21 16,-21 0-16,21 0 16,0 0-16,0 1 15,0-1-15,0 0 16,21-21-1,1 0-15,-1 0 16,0-21-16,0 21 16,0 0-16,0-21 0,1-1 0,-1 22 15,0-21-15,0 0 16,-21 0-16,21 21 0,-21-21 16,21 0-16,-21-1 0,0 1 15,0 0 1,0 42 15,0 0-31,0 1 16,-21-1-16,0 0 0,21 0 15,-21 21-15,21-20 0,-21-1 0,21 21 16,0-21-16,0 0 0,-21 1 0,21 20 16,0-21-16,0 0 0,-22 0 15,22 1-15,0-1 0,0 0 31</inkml:trace>
  <inkml:trace contextRef="#ctx0" brushRef="#br0" timeOffset="34228.53">29845 11748 0,'0'0'0,"85"0"31,-64 0-31,0 0 0,21 0 16,-21-22-16,1 22 0,-1 0 16,0 0-16,0-21 0,0 21 0,0 0 15,-21-21-15,0 0 0,0 0 16,-21 0-1,0 21-15,-21 0 0,21 0 0,-1 0 16,-20 0-16,21 21 0,-21 0 16,-1 0-16,22 0 0,0 0 0,-21 1 15,20 20-15,22-21 0,0 0 16,-21 22-16,21-22 0,0 0 0,0 0 16,0 0-16,21 0 15,1-21-15,-22 22 0,42-22 0,-21 0 16,0 0-16,0 0 0,22 0 15,-22 0-15,21 0 0,-21 0 0,22 0 16,-1 0-16,-21 0 0,0-22 0,1 1 16,-1 21-16,-21-21 0</inkml:trace>
  <inkml:trace contextRef="#ctx0" brushRef="#br0" timeOffset="34883.57">25442 13250 0,'21'0'31,"1"0"-31,-1 0 16,0 0-16,21-21 0,1 21 0,-1-21 15,0 21-15,1-21 0,20 21 0,1-21 16,-22 21-16,21-21 0,1 21 16,-22-22-16,1 22 0,-1 0 0,0-21 15,1 21-15,-1 0 0,-21-21 16,0 21-16,-42 0 47,0 0-47,0 0 0,0 0 0,-1 0 15,-20 0-15,21 0 0,0 0 16,-22 0-16,1 21 0,21-21 0</inkml:trace>
  <inkml:trace contextRef="#ctx0" brushRef="#br0" timeOffset="35169.42">25358 13589 0,'21'0'0,"-42"0"0,63 0 16,0 0-16,-21 0 0,1 0 15,20 0-15,0 0 0,1 0 0,-1 0 16,-21 0-16,21-21 0,1 21 16,-22 0-16,21-21 0,-21 21 0,1 0 15,-1 0-15,0 0 0,-42 0 47</inkml:trace>
  <inkml:trace contextRef="#ctx0" brushRef="#br0" timeOffset="43492.01">25231 13039 0,'0'0'0,"-22"0"16,1 21-16,0-21 0,0 0 16,0 0-16,0 21 0,-1-21 15,1 0-15,0 0 0,0 0 16,0 0-16,42 0 31,21 0-31,1 0 16,-1 0-16,21 0 0,1-21 0,-1 21 15,22 0-15,0 0 0,-1-21 16,1 21-16,-21 0 0,20 0 16,-20 0-16,-1 0 0,1 0 0,-22 0 15,0 0-15,1 0 0,-22 0 16,21 0-16,-21 0 0,1 0 0,-1 0 16,-42 0 46,21 21-62,-22-21 16,1 21-1,0-21-15,0 21 0,0-21 0</inkml:trace>
  <inkml:trace contextRef="#ctx0" brushRef="#br0" timeOffset="43843.81">25231 13441 0,'0'0'0,"-43"0"0,22 0 0,0 0 16,0 21-16,0-21 0,42 0 31,21 0-31,-21 0 0,22 0 16,20-21-16,-21 21 0,22 0 15,21 0-15,-22-21 0,22 21 0,-22 0 16,22 0-16,0 0 0,-22-21 0,1 21 16,-1 0-16,1 0 0,-1 0 15,-21 0-15,1 0 0,-22 0 0,21 0 16,-21 0-16,1 0 16,-44 0 15,1 0-16,0 0-15,0 0 0,0 0 16,0 0-16,-1 21 0,-20-21 0,21 21 16,0-21-16</inkml:trace>
  <inkml:trace contextRef="#ctx0" brushRef="#br0" timeOffset="44156.63">25315 13991 0,'43'0'15,"-22"0"1,0 0-16,21 0 0,1 0 0,-1 0 16,0 0-16,1 0 0,20-21 15,-21 21-15,22 0 0,-22 0 0,22 0 16,-22 0-16,0-21 0,1 21 0,-1 0 15,-21 0-15,0 0 0,22 0 16,-22 0-16,0 0 0,0 0 16,-42 0 15,0 0-31,0 21 16,0-21-16,-1 0 15,-20 21-15</inkml:trace>
  <inkml:trace contextRef="#ctx0" brushRef="#br0" timeOffset="44879.36">25125 14415 0,'0'-22'0,"0"44"0,0-1 15,0 0-15,21-21 16,0 0-16,0 21 15,0-21-15,22 0 0,-1 0 16,22 0-16,-22 0 0,21 0 0,1 0 16,-1 0-16,1-21 0,-1 21 15,1 0-15,-1 0 0,1 0 0,-22-21 16,22 21-16,-22 0 0,0 0 0,1 0 16,-1 0-16,-21 0 0,0 0 15,1 0-15,-1 0 0,0 0 0,-21-21 438</inkml:trace>
  <inkml:trace contextRef="#ctx0" brushRef="#br0" timeOffset="45104.22">26204 14499 0,'-21'0'47,"21"-21"0</inkml:trace>
  <inkml:trace contextRef="#ctx0" brushRef="#br0" timeOffset="47511.66">4826 2328 0,'0'0'0,"0"22"16,0-1-1,0 0-15,0 0 16,0 0-16,0 0 16,0 1-16,0 20 0,0-21 0,0 0 15,0 0-15,0 1 16,0 20-16,0-21 0,0 0 0,0 0 0,0 1 16,0-1-16,21 0 0,-21 0 15,0 0-15,0 0 16,21-21-16,-21 22 15,21-22 1,1-22 0,-1 22-16,0-21 15,-21 0-15,21 0 0,0 21 0,0-42 16,22 20-16,-22 1 0,21 0 16,-21-21-16,22 21 0,-22-1 0,21-20 15,22 21-15,-22 0 16,0-22-16,22 22 0,-1 0 0,1 0 15,-1 0-15,1 21 0,-22-21 16,22 21-16,-1 0 0,-20 0 0,-1 0 16,0 0-16,1 0 0,-1 0 15,0 0-15,-21 21 0,1 0 0,-1 0 16,0 0-16,0 0 0,-21 1 16,0-1-16,0 0 0,0 0 0,0 21 15,21-20-15,-21-1 0,0 0 16,0 0-16,0 0 0,0 0 0,0 1 15,0-1 1,21-21 0,-21-21-16,0-1 15,22-20-15,-1 21 16,0 0-16,0-22 0,0 1 0,0 21 16,22-21-16,-1-1 0,-21 1 15,22 0-15,-1 20 0,0-20 0,1 21 16,20 0-16,-21 0 0,1 21 15,-1 0-15,0 0 0,1 0 0,-1 0 16,0 0-16,-20 21 0,20-21 16,0 21-16,-21 0 0,22 0 0,-1 0 15,-21 1-15,22-1 0,-1-21 16,0 21-16,1 0 0,-22-21 16,21 0-16,0 21 0,-20-21 0,20 0 15,-21 0-15,0 0 0,0 0 16,1 0-16,-22-21 31,0 0-31,0 0 16,0 0-1,-22 21-15,22-22 16,-21 22-16,21-21 0,0 0 31,-21 21 157,0 0-173,0 21 1,0-21-16,-1 0 0</inkml:trace>
  <inkml:trace contextRef="#ctx0" brushRef="#br0" timeOffset="52768.61">4699 2138 0,'0'-21'16,"0"42"46,0 0-62,0 0 0,0 22 0,0-1 16,0 0-16,0 1 0,0 20 15,-21 1-15,21-22 0,0 21 0,0 1 16,0-1-16,0-20 0,0-1 0,0 0 16,21 1-16,0-1 0,0 0 15,-21-20-15,21-1 0,1 0 16,-22 0-16,21 0 0,0 0 16,0-21-16,0 0 15,0 0-15,1 0 16,-1 0-16,0-21 15,0 0-15,0 0 0,-21 0 0,21 0 16,1-1-16,-1-20 0,0 21 16,0-21-16,0-1 0,0 22 0,1-21 15,-1-1-15,21 1 0,-21 0 16,22-1-16,-22 1 0,21 0 0,0-1 16,1 1-16,-1 21 0,0 0 15,1-22-15,-1 22 0,0 21 16,1-21-16,-1 0 0,0 21 15,1 0-15,-22 0 0,21 0 0,1 0 16,-22 0-16,21 0 0,0 0 0,-20 21 16,-1 0-16,21 0 0,-21 1 15,0 20-15,1-21 0,-1 21 0,0-20 16,0 20-16,0 0 0,0 1 16,-21-1-16,22-21 0,-1 21 0,-21-20 15,21 20-15,-21-21 0,21 0 16,-21 0-16,0 1 0,0-1 0,0 0 15,0 0-15,21-21 0,-21 21 16,0 0 0,0-42 31,-21 21-47,21-21 0,0 0 15,0 0-15,0 0 0,0-1 16,0 1-16,0-21 0,21 21 15,0-22-15,1 1 0,-1 0 0,21-22 16,-21 22-16,22 0 0,-1-22 16,0 22-16,22-1 0,-22 22 15,22-21-15,-22 21 0,21 0 0,-20-1 0,20 1 16,1 21-16,-22 0 16,0 0-16,22 0 0,-22 0 0,1 21 15,-1 1-15,0-1 0,1 0 16,-1 0-16,0 21 0,1-20 0,-1-1 15,-21 21-15,21-21 0,-20 0 0,20 1 16,-21-1-16,0 0 0,0 0 16,22 0-16,-22-21 0,0 21 15,0-21-15,0 0 0,1 0 16,-1 0-16,-21-21 16,21 0-16,-21 0 15,0 0-15,0 0 0,0-1 16,0 1-16,0 0 0,0 0 15,-21 0-15,21 0 0,-21-1 16,21 1-16,0 0 0,0 0 0,0 0 16,0 0-16,-22-1 15,22 1-15,-21 21 344,0 0-313,0 0-15,0 0-16,0 0 0,-1 0 16,-20 0-16</inkml:trace>
  <inkml:trace contextRef="#ctx0" brushRef="#br0" timeOffset="57208.32">4212 2350 0,'0'21'94,"0"0"-78,0 0-16,0 0 15,0 0 1,0 1-16,0-1 0,0 0 16,0 0-1,0 0-15,21 0 16,-21 1 0,21-1-1,-21 0 16,22-21-15,-1 0 47,0 0 30,0 0-77,0 0 15,-21-21-15,21 21-16</inkml:trace>
  <inkml:trace contextRef="#ctx0" brushRef="#br0" timeOffset="72028.3">5080 2561 0,'-21'0'0,"0"0"16,-1-21 0,1 21-16,0 0 0,21-21 15,-21 21-15,21-21 0,-21 21 16,0 0-1,-1-21-15,1-1 32,0 22 15,21 22 15,0-1-62,21 0 16,0-21-16,1 21 0,-1 0 15,0-21-15,0 0 0,0 21 16,0-21-16,22 0 0,-22 22 0,21-22 16,1 0-16,-1 0 0,0 0 15,1 0-15,-1 0 0,0 21 0,1-21 16,20 0-16,-21 0 0,1 0 15,-1 0-15,0 21 0,22-21 0,-22 0 16,1 0-16,-1 0 0,0 0 16,1 0-16,-1 21 0,0-21 15,1 0-15,-1 0 0,0 0 16,1 0-16,-1 0 0,0 0 0,1 0 16,-1 0-16,21 0 0,-20 0 0,-1 0 15,22 0-15,-22 0 0,21 0 16,1-21-16,-22 21 0,22 0 0,-22-21 15,22 21-15,-22-21 0,21 21 16,-20-22-16,20 1 0,1 21 0,-1-21 16,1 21-16,-1-21 0,22 0 15,-22 21-15,22-21 0,0 21 0,-1-22 16,1 1-16,21 21 16,-21-21-16,-1 0 0,1 21 0,21-21 15,0 21-15,-1-21 0,1 21 16,0 0-16,0-22 0,0 22 0,-22 0 15,22-21-15,-21 0 0,21 21 0,-22 0 16,22 0-16,0-21 0,-21 21 16,21 0-16,-22 0 0,22-21 0,-21 21 15,-1 0-15,1 0 0,0-21 16,21 21-16,-22-22 0,1 22 0,21 0 16,-22-21-16,1 21 0,21 0 0,-21-21 15,-22 21-15,22 0 16,-1-21-16,-20 21 0,21 0 0,-22 0 0,22-21 15,-1 21-15,-20-21 16,21 21-16,-22 0 0,22-22 0,-1 22 16,-20 0-16,21 0 0,-22-21 0,1 21 15,-1-21-15,22 21 0,-22 0 16,22 0-16,-22-21 0,22 21 0,0 0 16,-22 0-16,22 0 0,0-21 15,-1 21-15,1 0 0,-22 0 0,22 0 16,0-21-16,-22 21 0,22 0 0,-22 0 15,22 0-15,0-22 0,-22 22 16,22 0-16,0 0 0,-22-21 0,22 21 16,-22 0-16,1 0 0,-1-21 15,1 21-15,-1 0 0,1 0 16,-1 0-16,1-21 0,-1 21 0,22 0 16,-22 0-16,1 0 0,-1 0 15,1-21-15,21 21 0,-22 0 0,1 0 16,-1 0-16,1 0 0,-1 0 15,-21 0-15,22 0 0,-1-21 0,1 21 16,-22 0-16,22 0 0,-1 0 0,1 0 16,-1 0-16,-20 0 0,20 0 15,-21 0-15,22-22 0,-22 22 0,22 0 16,-22 0-16,0 0 16,1 0-16,-1-21 0,0 21 0,1 0 0,-1-21 15,-21 21-15,22-21 0,-1 21 16,-21-21-16,21 21 0,1-21 15,-22 21-15,21-22 0,1 22 0,-22-21 16,21 21-16,-21-21 0,22 0 16,-22 21-16,0-21 0,21 21 0,-21-21 15,1-1-15,-1 22 0,0-21 16,0 0-16,0 0 0,0 21 0,1-21 16,-22 0-16,21-1 0,-21 1 0,21 0 15,-21 0-15,0-21 0,0 20 16,0 1-16,0 0 0,0-21 15,0 21-15,0-1 0,-21-20 16,0 21-16,21-21 0,-22 20 0,1-20 16,0 21-16,21 0 0,-21-22 15,0 22-15,0-21 0,-1 21 0,1 0 16,0-22-16,0 22 0,0 0 16,-22 0-16,22 0 0,-21-22 0,21 22 15,-22 0-15,1 0 0,21 0 16,-21-1-16,-1 1 0,1 0 0,0 0 15,-1 21-15,1-21 0,0 0 16,-22-1-16,22 22 0,-22-21 16,1 0-16,-22 21 0,22-21 0,-1 0 15,-21 21-15,22-21 0,-22 21 16,22-22-16,-22 22 0,0-21 0,1 21 16,-1 0-16,0-21 0,1 0 15,-1 21-15,0 0 0,1 0 0,-1-21 16,0 21-16,22 0 0,-22 0 15,1 0-15,-1-21 0,0 21 0,1 0 16,-1 0-16,-21 0 0,21 0 16,1 0-16,-22-22 0,21 22 0,1 0 15,20 0-15,-21 0 0,22 0 16,-22 0-16,22 0 0,-1 0 16,-20-21-16,20 21 0,1 0 0,-1 0 15,-21 0-15,22 0 0,-1 0 16,1 0-16,-1 0 0,1 0 0,21 0 15,-22 0-15,22 0 0,-1 0 16,-20 0-16,21 0 0,-1 0 0,-20 0 16,20 0-16,-20 0 0,21 0 15,-22 0-15,22 0 0,-22 21 0,22-21 16,-22 0-16,1 22 0,21-22 16,-1 0-16,-20 21 0,20-21 0,1 0 15,0 21-15,-1-21 0,1 0 16,0 0-16,-1 21 0,1-21 15,0 0-15,-22 0 0,22 21 16,0-21-16,-1 21 0,1-21 0,-22 0 16,22 0-16,-21 22 0,20-22 15,1 0-15,-22 0 0,22 0 0,-21 21 16,20-21-16,1 0 0,0 0 16,-1 0-16,1 21 0,-22-21 0,22 0 15,0 0-15,-22 0 0,1 0 16,20 0-16,-20 0 0,-1 0 0,1 0 15,-1 0-15,1 0 0,-1 0 16,1 0-16,21 0 0,-22 0 0,1 0 16,20 0-16,1 0 15,-22 0-15,22 0 0,0 0 0,-1 0 16,1 0-16,-21 0 0,20 21 16,1-21-16,-22 0 0,22 0 0,-21 0 15,20 0-15,-20 0 0,-1 0 16,1 21-16,-1-21 0,1 0 0,-1 0 15,22 0-15,-22 0 0,1 0 16,21 21-16,-22-21 0,1 0 0,20 0 16,-20 0-16,-1 0 0,22 0 15,-22 22-15,1-22 0,-22 0 0,22 0 16,-1 0-16,1 0 0,-22 21 16,22-21-16,20 0 0,-20 0 15,-1 0-15,1 0 0,20 0 16,1 0-16,-21 0 0,20 0 0,1 0 15,0 0-15,-1 0 0,1 0 16,-22 0-16,22 0 0,0 0 0,-22 0 16,1 0-16,-1 0 0,22 0 15,-22 0-15,1 0 0,-1 0 16,-20 0-16,20 21 0,-20-21 0,20 0 16,-21 0-16,1 21 0,-1-21 15,0 0-15,1 21 0,-1-21 0,22 21 16,-22-21-16,21 22 0,1-22 15,-1 21-15,-20-21 0,20 21 16,-20 0-16,20 0 0,-21 0 16,1 1-16,-1-22 0,22 21 0,-22 21 15,21-21-15,1 0 0,21 1 16,-22 20-16,22-21 0,-1 21 16,1-20-16,0 20 0,-1-21 0,22 21 15,0-20-15,0-1 0,0 21 16,0-21-16,-1 0 0,1 22 15,21-22-15,0 21 0,-21-21 0,0 1 16,21 20-16,-21-21 0,21 0 16,0 22-16,0-22 0,0 21 15,0-21-15,0 22 0,0-22 16,0 21-16,0 0 0,0 1 0,21-22 16,0 21-16,0 1 0,0-22 15,-21 21-15,22 0 0,-1-20 0,0-1 16,-21 21-16,21-21 0,0 0 15,0 22-15,1-22 0,-1 0 0,-21 0 16,21 0-16,0 1 0,0-1 16,0 0-16,-21 0 0,22 21 15,-1-20-15,0-1 0,0 0 0,21 0 16,-20 0-16,-1 0 0,21 1 16,0-22-16,-20 21 0,20 0 15,0 0-15,22-21 0,-22 21 0,0 0 16,22-21-16,-22 22 0,22-1 15,-22-21-15,22 21 0,-1-21 0,-21 21 16,22-21-16,-1 21 0,-20-21 16,20 21-16,1-21 0,-1 0 0,1 0 15,-1 22-15,1-22 0,20 0 16,-20 0-16,21 0 0,-1 0 0,1 0 16,0 0-16,-1 0 0,22-22 15,0 22-15,0-21 0,21 0 0,0 0 16,0 0-16,-21 0 0,21-1 15,0 1-15,-22 0 0,22 0 16,0 0-16,-21 21 0,21-21 0,-21-1 16,21 1-16,-42 0 0,21 0 15,-22 21-15,1-21 0,0 0 16,-1 21-16,-20-22 0,-1 22 0,1-21 16,-1 21-16,-20 0 0,-1 0 0,0-21 15,1 21-15,-22 0 0,0 0 0,0 0 16,0 0-16,-21-21 15,21 21-15,-21-21 32,0 0-17,0-1 1,0 1-16,0 0 16,0 0-16</inkml:trace>
  <inkml:trace contextRef="#ctx0" brushRef="#br0" timeOffset="74651.8">9017 2794 0,'0'-21'16,"0"42"-16,0-63 0,0 21 0,0-1 0,0 1 15,0 0 1,0 42 0,0 0-16,-21 1 0,21-1 15,-21 21-15,-1 0 0,1 1 0,21-1 16,-21 0-16,-21 22 0,21-22 15,-1 1-15,-20 20 0,0 1 0,21-22 16,-22 21-16,1-20 16,21-1-16,-22-21 0,22 22 0,0-22 15,0 0-15,21 0 0,-21-21 16,0 0-16,21-21 16,0 0-16,0 0 15,0-1-15,0 1 0,0-21 0,0 0 16,0-1-16,0 1 0,0 21 15,0-22-15,0 22 0,0 0 0,0 0 16,0 0-16,21 21 0,0 0 16,-21 21-1,21 0-15,0 0 0,-21 0 0,0 1 16,21 20-16,1-21 16,-1 21-16,-21-20 0,21-1 0,0 21 15,0-21-15,-21 0 0,21 1 16,22-22-16,-22 21 0,0-21 0,0 0 15,22 0-15,-1 0 0,-21 0 16,21 0-16,-20-21 0,20 21 0,-21-22 16,21 1-16,-20-21 0,20 21 0,-21-22 15,0 1-15,0 0 0,1-1 16,-1 1-16,-21 0 0,21-1 0,-21 1 16,0 0-16,0-22 0,0 22 15,0 0-15,-21-1 0,-22 1 0,22 0 16,0 20-16,-21 1 15,21 0-15,-22 21 0,1 0 0,21 0 16,-22 0-16,1 21 0,21 0 16,-21 1-16,20-1 0,1 21 0,-21 0 15,42 1-15,0-1 0,0 0 0,0 1 16,0-1-16,0 22 0,0-22 16,21 0-16,0 1 0,0-1 0,1-21 15,-1 21-15,21-20 0,-21-1 16,22 0-16,-1 0 0,0 0 15,-21-21-15,22 0 0,-1 0 0,0 0 16,1 0-16,-22-21 0,21 0 0,-21 0 16,22 0-16,-22-1 0,0 1 15,0 0-15,0-21 0,1 21 16,-1-1-16,-21-20 0,0 21 0,0 0 16,0 0-16,0-1 0,0 1 15,0 42 16,0 22-31,0-22 0,-21 0 16,21 21-16,0-20 0,0 20 16,0-21-16,0 21 0,0-20 0,0 20 15,0-21-15,0 0 0,21 0 0,-21 1 16,21-1-16,0-21 16,0 0-16,0 0 0,1 0 0,20 0 15,-21 0-15,0-21 0,22-1 16,-22 22-16,0-21 0,21 0 0,-42-21 15,21 21-15,-21-1 0,22-20 0,-22 21 16,0-21-16,0 20 0,-22 1 16,1 0-16,0 0 0,0 0 0,-21 21 15,20 0-15,1 0 0,-21 0 16,0 0-16,20 0 0,1 21 0,0-21 16,0 21-16,0 0 0,0 0 15,21 1-15,0-1 0,0 0 16,21-21-1,0 0-15,21 0 16,-21 0-16,1-21 0,20 0 0,0 21 16,-21-22-16,22 1 0,-22 0 15,21 21-15,1-21 0,-22 21 0,0 0 16,0 0-16,0 0 0,0 0 16,1 0-16,-1 0 0,0 21 15,-21 0 1,0 0-16,0 1 0,0-1 0,0 0 15,0 0-15,0 0 0,0 0 0,0 1 16,0-1-16,0 0 0,0 0 16,0 0-16,0-42 47,21 0-47,0 0 15,-21 0-15,21-22 0,1 22 16,-22-21-16,21 21 0,0-1 0,0 1 15,-21 0-15,21 0 0,-21 0 16,21 21-16,1 0 16,-1 0-16,-21 21 0,21 0 15,-21 0-15,21 0 16,-21 1-16,21-1 0,-21 0 0,0 0 16,0 0-16,21 0 15,-21 1-15,22-1 0,-1-21 16,0 0-16,0 0 15,0 0-15,0-21 16,-21-1-16,22 1 0,-1 0 0,0 0 16,0 0-16,-21 0 0,21-22 15,-21 22-15,21 0 0,-21 0 0,22 0 16,-22-1-16,21 22 16,-21 22-1,0-1 1,0 0-16,0 0 15,0 0-15,21 0 0,-21 1 16,21-1-16,-21 0 0,21-21 0,0 21 16,-21 0-16,22-21 0,-1 0 15,0 0-15,0 0 0,0 0 0,0 0 16,22 0-16,-22 0 0,0-21 16,21 21-16,-20-21 0,-1 0 0,21 0 15,-21-22-15,0 22 0,-21 0 0,22 0 16,-22 0-16,0-1 0,0 1 15,0-21-15,0 21 0,0 0 16,-22 21-16,1 0 16,0 0-16,0 0 0,-21 0 0,20 0 15,1 0-15,-21 21 0,21 0 0,0 0 16,-1 0-16,1 0 0,0 22 16,21-22-16,-21 0 0,21 0 0,0 0 15,0 1-15,0-1 0,0 0 16,21 0-16,0-21 0,0 0 0,1 0 15,20 0-15,-21 0 0,0 0 16,0-21-16,22 21 0,-22-21 16,0 0-16,0-1 0,0 1 0,1 21 15,-1-21-15,-21 0 0,21 0 16,-21 0-16,0-1 0,0 1 16,0 0-16,0 42 31,21-21-16,-21 21-15,0 1 0,21-1 16,-21 0-16,0 0 0,21 0 16,1 0-16,-22 1 0,21-22 15,0 0-15,0 0 0,0 0 16,0 0-16,1 0 0,-1-22 16,0 1-16,0 21 0,0-21 15,-21 0-15,21 21 0,-21-21 16,0 0-16,22-1 0,-22 1 15,21 21 17,-21 21-17,0 1-15,0-1 16,0 0 0,21-21-1,0 0 1,0 0-16,-21-21 0,21 0 15,1 21-15,-22-22 0,21 1 16,0 21-16,0-21 0,-21 0 16,21 21-16,0-21 0,1 21 0,-22-21 15,21 21 1,0 0-16,-21 21 16,0 0-16,21 0 15,-21 0-15,0 0 0,0 1 16,21-22-16,0 21 15,1-21 1,-1 0-16,0 0 16,0 0-16,0 0 15,-21-21-15,21-1 16,-21 1 0,0 0-16,0 0 0,0 0 0,-21 0 15</inkml:trace>
  <inkml:trace contextRef="#ctx0" brushRef="#br0" timeOffset="74812.71">11578 2731 0,'-21'0'15,"42"0"-15,-63 0 0,21-22 0,-1 22 0,1 0 16,21 22 15,21-22-15,1 0-16,-1 0 15</inkml:trace>
  <inkml:trace contextRef="#ctx0" brushRef="#br0" timeOffset="75160.5">12615 2498 0,'0'0'0,"0"-21"0,0-1 0,-21 1 15,21 0-15,0 42 16,0 0-16,-21 22 16,21-1-16,-21 0 0,21 1 15,0-1-15,-21 0 0,21 1 0,0 20 16,0-20-16,0-1 0,0 0 0,-22 1 15,22-22-15,-21 21 0,21 0 16,0-20-16,0-1 0,0 0 0,0 0 16,0 0-16,-21 0 0,0-21 31,0-21-15,21 0-16,-21 0 15,-1 0-15,22 0 0</inkml:trace>
  <inkml:trace contextRef="#ctx0" brushRef="#br0" timeOffset="75544.28">12213 2815 0,'0'0'0,"0"-42"0,-21 21 0,21-22 0,0 1 16,0 0-16,0 21 0,0-22 15,21 22-15,0 0 0,0 0 0,1 0 16,20 21-16,-21 0 0,21 0 16,-20 21-16,20 0 0,0 0 0,1 21 15,-22 1-15,21-1 0,0 0 16,-20 1-16,20 20 0,-21-20 15,0-1-15,-21 0 0,0 1 0,0-1 16,0 0-16,0-21 0,0 22 16,0-22-16,0 0 0,0 0 15,0-42 1,0 0-16,0 0 16,0 0-16,0-1 0,0-20 0,0 0 15,21-1-15,-21 1 0,22-21 16,-1-1-16,-21 22 0,21-22 0,0 1 15,0-1-15,-21 22 0,21-22 16,1 43-16,-22-21 0,21 21 0,-21 0 16,21 21-16,0 0 15,0 0-15,-21 21 16,21 0-16,-21 0 0,0 21 0,0 1 16,0-1-16,0 0 0,0 1 15,0-1-15,0 0 0,0 1 0,0-22 16</inkml:trace>
  <inkml:trace contextRef="#ctx0" brushRef="#br0" timeOffset="76324.77">13102 3006 0,'0'0'0,"21"0"0,0 0 15,1 0-15,-1 0 0,0 0 16,0-21-16,-21-1 16,0 1-16,0 0 0,0 0 15,0 0-15,-21 21 0,0 0 16,0-21-16,-22 21 15,22 0-15,0 0 0,0 21 0,0 0 16,-1-21-16,1 21 0,21 0 0,-21 0 16,0 1-16,21 20 0,0-21 15,-21 0-15,21 0 0,0 1 16,0-1-16,21 0 16,0-21-16,0 0 15,0 0-15,1 0 0,-1-21 0,0 0 16,0 21-16,21-22 15,-20 1-15,-1 0 0,0 0 0,-21 0 16,21 0-16,0-1 0,-21 1 0,0 0 16,0 42 15,0 0-15,0 1-16,0-1 0,0 0 0,0 0 15,0 0-15,0 0 0,21 1 16,1-22-16,-1 21 15,0-21-15,0 0 16,0 0-16,0 0 0,-21-21 16,22-1-16,-1 22 0,0-21 15,-21 0-15,21 0 0,-21 0 16,21 0-16,-21-1 0,21 22 16,-21-21-16,0 42 31,22-21-31,-22 22 0,0-1 15,21 0-15,-21 0 16,21-21-16,0 0 16,0 0-1,0 0-15,1 0 0,-1-21 16,0 21-16,-21-21 16,21 21-16,0-21 0,-21-1 15,21 22-15,-21-21 0,22 21 16,-22-21-16,21 21 15,-21 21 1,21 0-16,-21 1 16,21-1-16,0 0 15,0-21-15,1 0 0,-1 0 16,0 0-16,0 0 16,0 0-16,0 0 0,1-21 15,-22 0 1,-22 21-1,1 0-15,0-22 0,-21 22 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1T14:39:51.5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6773 1820 0,'0'0'0,"-21"0"15,21-21-15,-21 0 16,0 21 15,0 0-15,-1 21-16,1 0 0,0 1 15,21-1-15,0 0 0,-21 0 16,21 0-16,-21 0 0,21 22 0,0-22 16,0 21-16,0-21 15,0 22-15,0-22 0,0 21 0,0-21 16,0 22-16,0-22 0,0 21 16,0 1-16,0-1 0,0 0 0,21 1 15,-21-1-15,0 0 0,0 1 16,0-1-16,0 21 0,0-20 0,0-1 15,0 0-15,0 1 0,21-1 16,-21 0-16,0 22 0,0-22 0,0 1 16,21 20-16,-21-21 0,0 22 15,0-1-15,0 1 0,21-22 16,-21 22-16,22-1 0,-22 1 16,0-1-16,0 1 0,0-1 0,21 1 15,-21-1-15,21 22 0,-21-22 0,0 1 16,0 21-16,21-22 0,0 1 15,-21-1-15,21 22 0,-21-22 0,22 1 16,-22-1-16,21 22 0,0-22 16,-21 22-16,21-21 0,0-1 0,0 22 15,-21-22-15,22 1 0,-1-1 0,-21 1 16,21-1-16,0 22 0,-21-22 16,0 1-16,21-1 0,0 1 0,-21 21 15,22-22-15,-22 1 16,0-1-16,0 1 0,21-1 0,-21 1 15,21-1-15,-21 1 0,21-1 0,-21 22 16,0-22-16,21 1 0,0 20 16,-21-20-16,0-1 0,22 1 0,-1 21 15,-21-22-15,0 22 0,21-1 0,0-20 16,-21 21-16,21-1 0,-21-20 16,0 20-16,0-20 0,21 21 0,-21-22 15,22 1-15,-22 20 0,21-20 0,-21-1 16,0 1-16,0-1 0,21-20 15,-21 20-15,21-21 0,-21 1 0,0-22 16,0 21-16,0-21 0,0 1 0,0-1 16,0 0-16,-21-42 31</inkml:trace>
  <inkml:trace contextRef="#ctx0" brushRef="#br0" timeOffset="2796.62">6752 1863 0,'0'0'0,"0"-21"0,-21 21 15,21-22-15,-21 22 16,21-21-1,21 21 48,0 0-63,0 0 0,0-21 16,22 21-16,-22 0 0,21 0 15,-21 0-15,22-21 0,-1 21 0,0 0 16,1-21-16,-1 21 0,0 0 15,1-21-15,20-1 0,1 22 0,-1-21 16,22 21-16,0 0 0,20-21 16,-20 21-16,21 0 0,0-21 0,0 21 15,21-21-15,0 21 16,21 0-16,0-21 0,-21 21 0,21 0 16,0-22-16,0 22 0,22 0 15,-22-21-15,21 21 0,1-21 0,-1 21 16,0-21-16,1 21 0,-1-21 15,21 21-15,-20 0 0,-1-21 0,0 21 16,1-22-16,-1 22 0,0-21 16,1 21-16,-1 0 0,-21-21 0,22 0 15,-22 21-15,21 0 0,0-21 16,-20 21-16,-1 0 0,0-21 0,0 21 16,0 0-16,0 0 0,1-22 15,20 22-15,-21-21 0,0 21 16,0 0-16,22 0 0,-1-21 15,-21 21-15,22 0 0,-1 0 0,-21 0 16,0-21-16,0 21 0,1 0 16,20 0-16,-42 0 0,21 0 0,-21 0 15,21 0-15,-21 0 0,0 0 16,0 0-16,0 0 0,-21 0 0,0 0 16,0 0-16,-22 0 0,1 0 15,0 0-15,-22 0 0,1 0 0,-1 0 16,-20 0-16,-1 0 0,0 0 15,-21 0-15,22 0 0,-22 0 16,0 0 0,-21 21 15,0 0-15,0 0-16,-21 1 15,21-1-15,-21-21 16,0 21-16,21 0 0,0 21 0,0-20 15,0-1-15,-22 21 0,22-21 16,0 22-16,-21-1 0,21 0 0,0 22 16,0-22-16,0 0 0,0 22 15,0-22-15,0 22 0,0-22 0,0 22 16,0-22-16,21 21 16,1 1-16,-22-1 0,21 22 0,0 0 15,0-1-15,-21-20 0,21 21 16,0-1-16,-21 1 0,22 0 0,-1-1 15,-21 1-15,21 0 0,-21 20 16,0-20-16,21 0 0,0-22 0,-21 22 16,0 21-16,21-22 0,-21 1 15,22 21-15,-1-21 0,-21 20 0,21-20 16,-21 21-16,0 0 0,21-22 16,0 22-16,-21 0 0,0 0 0,0 0 15,21 0-15,-21-22 0,0 22 16,22 0-16,-22 0 0,0 0 15,0-1-15,0-20 0,0 21 0,21-21 16,-21 20-16,0-20 0,21 21 16,-21 0-16,0 0 0,21-22 0,-21 22 15,0-21-15,0 21 0,0-22 16,0 22-16,0-21 0,0 21 0,0-22 16,0 1-16,0 0 0,0-1 0,21-20 15,-21 20-15,0-20 0,0 21 16,0-22-16,0 22 0,0-22 0,0 1 15,0-22-15,0 22 0,0-22 16,-21 0-16,21 1 0,-21-1 0,0 0 16,21 1-16,-21-22 0,-1 0 15,22 0-15,-21 21 0,0-20 16,0-22-16,0 21 0,0 0 0,-1-21 16,1 0-16,0 21 0,0-21 15,0 0-15,0 0 0,-22 0 0,22 0 16,0 0-16,-21 0 0,20 0 15,-20 0-15,0-21 0,21 21 0,-22 0 16,1 0-16,0 0 0,-1-21 0,1 21 16,-22 0-16,1 0 0,-22 0 15,1 0-15,-1 0 0,0 0 0,-21 0 16,1 21-16,20-21 0,-21 0 16,0 21-16,-21 0 0,21-21 15,-21 0-15,0 21 0,22-21 0,-22 0 16,21 22-16,-21-22 0,0 21 15,0-21-15,0 0 0,0 21 0,-21 0 16,21-21-16,0 21 0,0-21 16,0 0-16,-22 21 0,1-21 0,21 0 15,-21 22-15,0-22 0,21 0 0,-21 0 16,0 0-16,-1 21 0,1-21 16,0 0-16,0 0 0,0 0 0,21 0 15,-21 21-15,-1-21 0,22 0 16,-21 0-16,21 0 0,0 21 15,-21-21-15,21 0 0,-21 0 0,0 21 16,0-21-16,21 0 0,-22 0 16,22 21-16,0-21 0,0 0 0,-21 0 15,21 22-15,0-22 0,0 0 16,0 0-16,21 21 0,-21-21 0,22 21 16,-1-21-16,-21 0 0,21 21 0,0-21 15,0 0-15,0 0 0,1 21 16,-1-21-16,21 0 0,0 0 0,1 0 15,-1 0-15,22 0 0,-86 0 16,86 0-16,-1 0 0,1 0 16,-1 0-16,22 0 0,0 0 15,-1 0-15,22 0 0,-21 0 16,21 0-16,0 0 0,-1 0 16,22-21 30,-21 21 33,0 0-64,0 0-15,0 0 0,0 0 16,-1 0-16,1 0 15,0 0-15,0 0 0,0 0 16,0 0-16,-1 0 0,1 0 16,0 0-16,0 0 15,42 0 17,21-21-17,-20 0-15,20 21 0</inkml:trace>
  <inkml:trace contextRef="#ctx0" brushRef="#br0" timeOffset="3896.99">13060 8678 0,'21'0'16,"-21"22"-1,0-1 1,-21 0-16,0 0 16,-1 21-16,1-20 0,0 20 0,0 0 15,0-21-15,-22 22 0,22-1 16,-21 0-16,0 1 0,-1-1 15,1 0-15,0 1 0,-1-1 0,1 0 16,0 1-16,-1-1 0,1 0 16,0 1-16,-22 20 0,22-20 0,-1-1 15,1 0-15,0 1 0,-1-1 0,1-21 16,21 21-16,-21-20 0,-1 20 16,22-21-16,0 0 0,0 0 0,0 1 15,-1-1-15,1-21 0,0 21 0,21 0 16,-21-21-1,21-21 17,0 0-17,21 0-15,0-1 0,0 1 16,1 0-16,-1 0 0,0 0 16,21-22-16,-21 22 0,22 0 0,-1-21 15,0 21-15,1-1 0,20 1 0,-20 0 16,-1 0-16,21 0 0,-20 0 15,20 21-15,-20 0 0,20 0 0,1 0 16,-22 0-16,21 0 0,-20 0 0,-1 21 16,22-21-16,-22 21 0,0 0 15,1 0-15,20 0 0,-21-21 0,1 22 16,-1-1-16,0 0 0,-20-21 16,20 21-16,0-21 0,1 0 15,-22 21-15,21-21 0,-21 0 0,0 0 16,22 0-16,-22 0 0,0 0 0,0 0 15,0 0-15,-21-21 16,0 0-16,0 0 0,0 0 16,0-1-16,0 1 0,0 0 0,-21 0 15,0 0-15,0-22 0,0 1 16,0 21-16,-1-21 0,-20-1 0,21 1 16,-21 0-16,20-1 0,-20 22 0,21-21 15,0-1-15,0 22 0,-1-21 16,1 21-16,21 0 0,-21-1 15,21 1-15,0 0 0,0 0 16,-21 0 0,0 21-1,21-21 1,-21 21-16,-1 0 16</inkml:trace>
  <inkml:trace contextRef="#ctx0" brushRef="#br0" timeOffset="30059.92">9377 2625 0,'21'0'15,"-21"-21"32,21 21-47,-42 0 63,0 0-48,0 0-15,-1 0 0,1 21 16,0-21-16,-21 0 0,21 21 0,-1-21 16,1 0-16,-21 21 0,21 0 15,0-21-15,-22 0 0,22 21 0,0-21 16,0 0-16,0 0 16,-1 22-16,1-22 0,0 0 0,0 0 15,0 21-15,0-21 16,-1 0-16,22 21 0,-21-21 15,21 21 1,-21-21-16,21 21 16,-21 0-16,21 1 15,0-1 1,0 0-16,0 0 0,0 0 16,0 0-16,0 1 15,0-1-15,0 0 0,0 0 0,0 0 16,0 0-16,0 1 0,0-1 15,0 0-15,-21 21 0,21-21 16,0 22-16,0-22 0,0 21 0,0-21 16,-21 22-16,21-1 0,0-21 15,0 22-15,-22-1 0,22 0 0,0-21 16,0 22-16,0-1 0,0 0 0,0-20 16,0 20-16,0-21 0,0 21 15,0 1-15,0-22 0,0 21 0,0 1 16,0-1-16,0 0 0,22-21 15,-22 22-15,21-1 0,-21 0 0,0-20 16,0 20-16,21-21 0,-21 21 0,21-20 16,-21 20-16,0-21 15,0 21-15,0-20 0,0-1 0,0 21 16,21-21-16,-21 0 0,0 1 0,21-1 16,-21 0-16,0 0 15,22-21-15,-1 0 0,0 0 16</inkml:trace>
  <inkml:trace contextRef="#ctx0" brushRef="#br0" timeOffset="31356.82">8953 2752 0,'22'0'32,"-1"0"-17,0 0-15,0 0 16,0 0-16,0 0 0,1 0 16,20 0-16,-21 0 0,0 0 0,0 0 15,22 0-15,-22 0 0,21-21 16,-21 21-16,22 0 0,-1-22 0,-21 22 15,22-21-15,20 21 0,-21-21 16,1 21-16,20-21 0,1 21 0,-1-21 16,1 21-16,-1-21 0,22 21 0,-22-22 15,1 1-15,21 21 0,-22-21 16,1 21-16,-1-21 0,-21 21 16,22 0-16,-22 0 0,22-21 15,-22 21-15,0 0 0,1 0 0,-1 0 16,0 0-16,1 0 0,-22 0 15,21 0-15,-21 0 0,1 0 0,-1 0 16,0 0-16,0 0 0,0 0 0,0 0 16,1 0-1,-22 21-15,21 0 0,-21 0 16,0 0-16,0 1 0,0-1 16,21 0-16,-21 0 0,0 21 15,0-20-15,0-1 0,0 0 16,0 0-16,0 21 0,21-20 0,-21-1 15,0 21-15,0-21 0,0 22 16,0-1-16,0-21 0,0 21 16,0 1-16,0-1 0,0 0 0,0 1 15,0-1-15,21 0 0,-21 1 0,0-1 16,0 0-16,0 1 0,0-1 16,0 0-16,21 1 0,-21-22 0,0 21 15,22 1-15,-22-22 0,0 21 0,0 0 16,0-20-16,21 20 0,-21 0 15,21 1-15,-21-22 0,0 21 0,0-21 16,0 22-16,21-22 0,-21 0 16,0 21-16,0-21 0,21 1 15,-21-1-15,21 21 0,-21-21 0,0 0 16,0 1-16,0-1 0,0 0 16,0 0-16,0 0 15,0 0-15,0 1 16,-21-1-1,0-21-15,21 21 16,-21-21-16,0 0 0,0 21 0,-1-21 16,1 0-16,0 21 0,0-21 0,-21 21 15,-1-21-15,1 0 0,21 22 0,-22-22 16,-20 0-16,21 0 0,-1 21 16,1 0-16,-22-21 0,22 0 15,-21 0-15,20 21 0,-20-21 0,-1 0 16,1 21-16,-1-21 0,1 0 15,-1 21-15,1-21 0,-22 0 0,22 0 16,-1 0-16,22 22 0,-22-22 0,1 0 16,20 0-16,-20 0 0,21 0 15,-1 21-15,1-21 0,0 0 0,-1 0 16,22 0-16,-21 0 0,21 21 0,-1-21 16,-20 0-16,21 0 15,0 0-15,0 21 0,42-42 63,0 21-63</inkml:trace>
  <inkml:trace contextRef="#ctx0" brushRef="#br0" timeOffset="32016.62">10456 4699 0,'0'0'0,"0"21"0,0 0 15,0 1 1,-21-22-16,0 21 0,21 0 15,-21 0-15,0 0 0,-1 0 16,22 1-16,-21-1 16,0 0-16,21 0 0,-21 0 0,0 0 15,21 1-15,-21 20 0,-1-21 0,1 0 16,0 0-16,21 1 0,-21-22 16,0 21-16,21 0 0,-21-21 15,21 21-15,0 0 16,21-21 31,0 0-47,0 0 15,-21-21-15,21 21 0,0 0 0,1 0 16,-1 0-16,0 0 0,0-21 16,0 21-16,22 0 0,-22 0 0,0 0 15,21 0-15,-21 0 0,22 0 0,-22 0 16,21 0-16,-21 0 0,1 0 15,20 0-15,-21 0 0,0 0 16,0 0-16,1 0 16,-22-21 15,0 0-15,-22-1-16,1 22 0,0-21 0,21 0 15,-21 0-15,0 0 0,0 0 0,-1-1 16,1 1-16,21 0 0,-21 0 15,21 0-15,-21 21 0,21-21 16,-21 21-16,21-22 0,0 1 16,0 0-1,0 0-15,0 0 0,0 0 16,21-1-16,0 1 0,0 0 0,0-21 16</inkml:trace>
  <inkml:trace contextRef="#ctx0" brushRef="#br0" timeOffset="32724.58">13589 2265 0,'0'0'15,"-21"-21"-15,0 0 16,-1 21-1,1 0 1,0 21 0,21 0-16,0 0 15,0 0-15,0 22 16,0-1-16,0 21 0,0-20 0,0 20 16,0 1-16,0 20 0,0-20 0,21-1 15,-21 22-15,21-21 0,-21 20 16,22 1-16,-1 0 0,-21-1 0,21 1 15,-21 0-15,0-22 0,21 22 16,-21-22-16,0 1 0,0-1 0,0 1 16,0-1-16,0-20 0,0 20 0,0-21 15,0 1-15,0-22 0,0 21 16,0-21-16,0 1 0,0-1 16,0-42 15,0-1-31,0 1 15,0-21-15,0 21 0,0-22 0,0 22 16,0-21-16,21-22 0,-21 22 16,21 0-16</inkml:trace>
  <inkml:trace contextRef="#ctx0" brushRef="#br0" timeOffset="33553.04">13589 2392 0,'0'0'0,"-21"0"0,0 0 16,-1 0 0,1-21-16,21 0 15,21-1 1,1 22-1,20 0-15,-21 0 0,43 0 0,-22-21 16,43 21-16,-1 0 0,1-21 16,21 0-16,0 21 0,-1-21 15,1 21-15,0-21 0,21-1 16,0 22-16,0 0 0,0-21 0,0 21 16,-21 0-16,0 0 0,0-21 0,-22 21 15,1 0-15,0 0 0,-22 0 16,1 0-16,-1 0 0,-21 0 0,22 0 15,-22 0-15,1 0 0,-1 0 16,-21 0-16,21 0 0,-20 0 0,-1 21 16,0 0-16,0 1 0,0-1 15,-21 0-15,0 0 0,21 21 16,-21-20-16,22 20 0,-22 0 0,0 1 16,0-1-16,0 21 0,0-20 15,0-1-15,0 22 0,21-22 0,-21 21 16,0-20-16,0 20 0,0 1 15,0-22-15,0 22 0,0-1 0,-21 1 16,21-1-16,0 1 0,0-1 0,0 1 16,0-22-16,0 21 0,0-20 15,0 20-15,-22-20 0,22-1 0,0 0 16,0 1-16,0-22 0,0 21 0,0 0 16,0 1-16,0-22 0,-21 21 15,21-21-15,0 1 0,0-1 16,0 0-16,0 0 0,-21 0 0,0 0 15,0 1 1,0-22-16,-1 0 0,1 0 16,0 0-16,0 0 0,-21 0 0,20 0 15,-41 0-15,21 0 0,-22 0 16,1 0-16,-1 21 0,-42-21 0,22 0 16,-22 0-16,-21 21 0,21-21 0,-21 0 15,21 21-15,0 0 0,-21-21 0,21 0 16,1 21-16,-1-21 0,0 22 15,21-22-15,1 21 0,-1-21 0,0 21 16,1-21-16,20 0 0,22 21 0,-1-21 16,1 0-16,0 0 15,21 21-15,-1-21 0,44 0 47,-1 0-47,0 0 0,21 0 16,-21 0-16</inkml:trace>
  <inkml:trace contextRef="#ctx0" brushRef="#br0" timeOffset="34116.22">15071 4424 0,'0'0'0,"0"42"16,0-21-16,-22 1 15,22-1-15,-21-21 16,0 21-16,0 0 0,0 0 0,0 0 16,-1 22-16,1-22 0,-21 0 0,21 21 15,0-20-15,-1 20 16,-20 0-16,21-21 0,0 22 0,0-22 15,-1 21-15,1-21 0,0 22 0,0-22 16,0 0-16,0-21 0,21 21 0,0 0 16,0-42 15,21 21-31,0-21 16,0 21-16,0 0 0,0 0 15,1-21-15,20 21 0,-21 0 0,21 0 16,-20-21-16,20 21 0,0-21 0,1 21 15,-22 0-15,21-22 0,0 22 0,-20 0 16,20-21-16,-21 21 16,0 0-16,0-21 0,1 0 0,-22 0 15,0 0-15,0-1 16,-22 1-16,1 0 0,0 0 16,-21 0-16,21 0 0,-1-22 15,-20 22-15,21 0 0,0-21 0,0 20 16,-1 1-16,1 0 0,0 0 0,21 0 15,0 0-15,0-1 16,0 1 0,-42 21-1</inkml:trace>
  <inkml:trace contextRef="#ctx0" brushRef="#br0" timeOffset="34784.83">10139 6562 0,'0'0'0,"-21"-21"0,-1-22 15,22 22-15,-21 0 0,0 0 16,0 21-16,21-21 0,-21 21 0,0 0 16,-1 0-16,1 0 15,21 21-15,0 0 0,-21 21 0,21-21 16,-21 22-16,21 20 0,0-20 0,0 20 16,0 1-16,0-1 15,0 22-15,21-22 0,0 22 0,-21 0 16,21-1-16,1 1 0,-22 0 0,0-1 15,21-20-15,0 20 0,-21-20 16,0-22-16,0 22 0,0-22 0,21 22 16,-21-43-16,0 21 0,21-21 0,-21 22 15,0-22-15,21-21 16,-21-21 0,0-1-16,0 1 0,0 0 0,0-21 15</inkml:trace>
  <inkml:trace contextRef="#ctx0" brushRef="#br0" timeOffset="35480.44">9991 6541 0,'0'0'0,"-22"0"0,22-22 16,22 1-1,-1 21-15,0-21 0,21 0 16,1 0-16,20 0 0,-21-1 0,22 22 16,-1-42-16,1 21 0,21 0 15,-1 21-15,22-21 0,0-1 16,0 1-16,0 0 0,-1 0 0,1 21 16,0-21-16,0 0 0,0 21 15,0-22-15,-22 22 0,1 0 0,0 0 16,-22-21-16,1 21 0,-22 0 0,21 0 15,-20 0-15,-22 0 0,0 0 16,21 21-16,-20-21 0,-22 22 0,21-1 16,-21 0-16,21 21 0,0-21 0,-21 22 15,0-1-15,21 0 16,0 22-16,-21-22 0,22 22 0,-1-1 0,0-20 16,-21 20-16,21-21 0,0 22 15,0-22-15,-21 22 0,22-22 16,-22 22-16,21-1 0,-21-21 0,0 22 15,21-22-15,-21 22 0,21-22 0,-21 22 16,21-22-16,-21 0 0,0 1 0,0-1 16,0 0-16,0 1 0,0-1 15,0 0-15,0 1 0,0-22 0,0 21 16,0-21-16,0 22 0,-21-22 0,0 0 16,0 0-16,0 0 0,-22 0 0,22 1 15,-21-1-15,-1 0 16,-20 0-16,-1 0 0,1-21 0,-22 21 0,1 1 15,-1-22-15,-21 21 0,0-21 16,-21 21-16,0 0 0,0-21 0,0 21 16,-21 0-16,21-21 0,-21 22 15,21-1-15,21 0 0,0 0 0,0 0 16,1-21-16,20 21 0,21 1 0,1-22 16,-1 21-16,22-21 0,0 0 0,21 0 15,-1 0-15,44 0 16,-1 0-1,0 0-15,21 0 0,1 0 0,-1 0 16,0-21-16,1 21 0,-1-22 16,21 22-16,-20-21 0</inkml:trace>
  <inkml:trace contextRef="#ctx0" brushRef="#br0" timeOffset="35905.19">11345 8361 0,'0'21'0,"0"-42"0,-21 63 16,0-21-16,0 1 0,21-1 0,0 0 15,-21 0-15,-1 0 0,1 0 16,0 1-16,0-1 0,21 0 16,-21 0-16,0 0 0,21 0 0,-22 1 15,22-1-15,-21-21 0,21 21 0,-21-21 16,21 21-16,21-21 47,0-21-47,1 21 0,20-21 0,-21 21 15,21 0-15,-20 0 0,20 0 0,0-21 16,-21 21-16,22 0 0,-1 0 16,0-22-16,-20 22 0,20 0 0,-21 0 15,21-21-15,-20 21 0,-1 0 16,0 0-16,-21-21 0,0 0 15,-21 21 1,0 0-16,-22 0 16,22 0-16,0 0 0,-21 0 0,20 0 15,-20-21-15,21 21 0,0-21 0,21-1 16,-21 22-16,21-21 0,0 0 16,0 0-16,21 0 0</inkml:trace>
  <inkml:trace contextRef="#ctx0" brushRef="#br0" timeOffset="36457.23">14414 6202 0,'0'0'0,"0"-21"0,-21 21 16,0 0 0,21 21-16,0 0 15,0 21-15,0 22 0,0-1 16,0 1-16,0 21 0,21-1 0,0 1 15,-21 0-15,22-1 0,-22 22 16,21-21-16,-21-22 0,21 22 0,-21 0 16,0-22-16,21 1 0,-21-1 0,21-21 15,-21 22-15,21-22 0,-21-21 16,0 22-16,0-22 0,0 0 0,22 0 16,-1-21-16,0-21 15,-21 0-15,21 0 16,-21 0-16,21-22 0,-21 22 15,0-21-15,0-22 0,0 1 0,0 20 16</inkml:trace>
  <inkml:trace contextRef="#ctx0" brushRef="#br0" timeOffset="37108.94">14563 6202 0,'0'0'0,"-22"-21"15,-41-64 1,42 85-16,0 0 15,21-21-15,21 21 16,0 0 0,21 0-16,1-21 0,-1 21 0,21 0 15,1 0-15,-1 0 0,22-21 16,0 21-16,-1 0 0,22-22 16,-21 22-16,21-21 0,0 0 0,-22 21 15,22-21-15,0 0 0,0 21 16,0-21-16,-22-1 0,22 1 0,0 21 15,-21-21-15,-22 0 0,1 21 16,-1 0-16,1 0 0,-22 0 0,-21 0 16,21 0-16,-20 0 0,-1 0 0,-21 21 15,0 0-15,21 0 0,-21 1 16,21-1-16,-21 0 0,0 21 0,0 1 16,0-22-16,21 42 0,-21-20 15,21-1-15,-21 21 0,0 1 16,22-1-16,-1 1 0,-21-1 0,21 1 15,-21-1-15,0-20 0,21 20 0,-21 1 16,21-22-16,-21 0 0,21 1 16,-21 20-16,0-20 0,22-1 0,-22 0 15,21 1-15,-21-1 0,0 0 0,0 1 16,0-1-16,0-21 0,0 21 16,0-20-16,0-1 0,0 0 0,0 0 15,-21 0-15,-1 0 0,1 1 0,0-22 16,0 21-16,-21 0 0,-1-21 15,-20 21-15,-1 0 0,-20-21 0,-1 21 16,0-21-16,-21 22 0,-21-1 0,22 0 16,-1-21-16,-21 21 0,21 0 15,0 0-15,0 1 0,22-22 0,-1 21 16,0-21-16,22 0 0,-1 21 16,22-21-16,0 0 0,-1 0 0,1 21 15,0-21-15,20 0 0,1 0 0,42 0 47,1 0-47,-1 0 0,0 0 16,21 0-16,-21 0 0,22 0 0</inkml:trace>
  <inkml:trace contextRef="#ctx0" brushRef="#br0" timeOffset="37676.57">16235 7832 0,'0'0'0,"-21"21"0,-1-21 0,1 21 16,21 0-16,-21 0 0,0 1 0,0 20 16,0-21-16,-1 0 0,1 22 0,0-22 15,0 0-15,0 21 0,0-21 16,-1 1-16,1 20 0,21-21 15,-21 0-15,0 0 0,0-21 0,21 22 16,-21-22-16,-1 0 16,22-22 15,0 1-31,0 0 0,0 0 16,0 0-16,22 21 0,-1-21 15,0 21-15,0 0 16,0 0-16,0 0 15,1 0-15,-1 0 16,0 0 0,0 0-16,0 0 0,0 0 15,1 0-15,-1 21 0,0-21 0,0 0 16,0 0-16,0 0 16,1 0-16,-1 0 15,0 0-15,-21-21 16,0-1-16,0 1 15,0 0-15,0 0 16,0 0-16,0 0 16,-21 21-16,21-22 15,-21 22-15</inkml:trace>
  <inkml:trace contextRef="#ctx0" brushRef="#br0" timeOffset="38524.53">16108 7895 0,'0'0'0,"-106"21"15,85-21 1,0 0-16,-1 22 0,22-1 16,-21-21-16,21 21 15,21-21 1,1 0-16,-1 0 0,21 0 15,-21 0-15,0 0 0,1 0 0,-1-21 16,0 21-16,0 0 0,0 0 16,0-21-16,1 21 0,-44 21 31,-20-21-31,21 21 16,0 0-16,-22-21 0,22 21 15,-21 0-15,21 1 0,0-1 0,-1-21 16,1 21-16,21 0 15,21-21-15,1 0 16,-1 0-16,21 0 0,-21 0 0,0 0 16,1-21-16,20 21 0,-21 0 15,0 0-15,0-21 0,1 21 0,-65 21 47,22-21-47,0 21 0,-21 0 0,20 0 16,1-21-16,-21 22 0,21-1 0,0 0 15,-1-21-15,1 21 0,42-21 32,1 0-32,-1 0 0,0 0 15,0-21-15,0 21 0,22-21 16,-22 21-16,0 0 0,0-21 0,0 21 16,0 0-16,1 0 0,-44 21 46,1-21-46,0 21 0,0-21 16,-21 21-16,20 0 0,1-21 0,0 21 16,0-21-16,0 0 0,0 22 0,-1-22 15,22-22 17,0 1-32,0 0 0</inkml:trace>
  <inkml:trace contextRef="#ctx0" brushRef="#br0" timeOffset="39924.51">14838 4657 0,'-21'0'16,"42"0"15,-21-21-15,21 21-16,0 0 0,-21-22 16,21 22-16,0 0 15,-42 0 16,0 0-31,0 0 16,0 22-16,0-22 0,-1 21 16,1-21-1,21 21-15,21-21 16,1 0-16,-1 0 16,0 0-16,0 0 0,0 0 0,0 0 15,1 0-15,-1 0 0,0 0 0,0 0 16,0 0-16,0 0 0,-21 21 47,-21-21-47,21 21 0,-42 0 15,21-21-15,0 22 0,-1-1 0,1 0 16,0 0-16,0-21 0,0 21 0,0 0 16,-1-21-16,22 22 15,22-22 1,-1 0-16,0 0 15,0 0-15,0 0 0,22 0 16,-22-22-16,21 22 0,-21-21 0,22 21 16,-22 0-16,0-21 0,0 21 15,0 0-15,0 0 0,-42 21 32,-21-21-32,21 21 15,-22 1-15,1-1 0,0 0 0,-1 0 16,1 21-16,0-42 0,21 22 15,-22-1-15,22 0 0,0-21 0,21 21 16,21-21 0,0 0-16,0 0 15,22 0-15,-22-21 0,21 0 0,1 21 16,-1-21-16,0-1 0,1 1 0,-22 0 16,0 21-16,21-21 15,-42 0-15,0 0 0,0-1 16,0 1-16,-42 21 0,0 0 15,-1-21-15,1 21 0,-22 0 16,1 0-16,21 0 0,-22 0 0,1 21 16,20-21-16,1 21 0,0-21 15,20 22-15,1-22 0,42 0 16,1 0 0,20 0-16,-21 0 0,21 0 15,1-22-15,-1 1 0,-21 21 0,22-21 16,-1 0-16,0 0 0,-21 0 0,22-1 15,-22 1-15,-21 0 16,0 0-16,-21 21 16,0 0-16,-1 0 15,1 0-15,-21 0 0,21 0 16,-22 0-16,22 0 0,-21 21 0,21-21 16,0 21-16,-22 0 0,22-21 15,-21 22-15,-1-22 0,22 21 0,-21 0 16</inkml:trace>
  <inkml:trace contextRef="#ctx0" brushRef="#br0" timeOffset="40985">10414 4953 0,'-21'21'0,"0"0"16,-1 1-16,22-1 0,-21 0 15,0 0-15,0 0 0,0 0 0,21 1 16,-21-22-16,21 21 0,-22-21 16,22 21-16,22-21 31,-1-21-31,0 21 0,21-21 0,-21-1 16,22 1-16,-1 0 0,-21 0 15,22 0-15,-22 0 0,21-1 0,-21 22 16,-21-21-16,0 0 0,-42 21 31,21 0-31,-22 0 0,1 21 0,0 0 16,-1 1-16,1-1 0,0 0 15,-1 0-15,1 0 0,21 0 0,-21 1 16,20-1-16,22 0 16,0 0-1,22-21-15,-1 0 0,21 0 16,-21 0-16,22 0 0,-1 0 0,-21-21 15,21 21-15,1-21 0,-22 0 16,0 21-16,21-22 0,-20 1 0,-1 0 16,-21 0-16,21 0 0,-21 0 15,0-1-15,0 1 0,-21 0 16,0 21-16,-1 0 16,-20 0-16,21 0 0,0 0 15,-22 21-15,22 0 0,0-21 0,0 22 16,0-1-16,0-21 0,21 21 15,0 0-15,0 0 16,21-21-16,0 0 0,0 0 16,21 0-16,1 0 0,-22 0 0,21 0 15,1 0-15,-22 0 0,21 0 16,0-21-16,-20 0 0,-1 21 0,0 0 16,0-21-16,0 21 0,-42 0 31,0 0-31,-21 0 0,20 0 15,1 21-15,0 0 0,0 0 16,0 0-16,0 1 0,21 20 0,0-21 16,-22 0-16,-20 22 0,42-22 15</inkml:trace>
  <inkml:trace contextRef="#ctx0" brushRef="#br0" timeOffset="42156.66">11557 8551 0,'0'0'0,"-21"0"0,0 22 16,-1-22-1,1 0 1,21 21-16,0 0 16,0 0-1,21-21 48,-21-21-63,0 0 15,0 0 1,-21 21-16,0 0 0,0 0 16,0 0-16,0 0 15,-1 0-15,1 21 0,0 0 0,0-21 16,21 21-16,-21-21 0,0 21 0,21 0 15,0 1 1,0-1-16,21-21 31,0 0-31,0 0 16,0-21-16,-21-1 0,21 22 16,-21-21-16,22 0 0,-22 0 15,0 0 1,-22 21-1,1 0 1,0 0-16,0 0 16,0 21-16,0 0 0,-1-21 0,22 21 15,0 0-15,-21 1 0,0-1 16,21 0-16,0 0 0,0 0 16,21-21-1,0 0-15,1 0 16,-1 0-16,0-21 15,-21 0-15,21 0 16,-21 0-16,21 21 0,-21-22 0,0 1 16,0 0-16,0 0 0,0 0 15,-21 21-15,0 0 16,0-21-16,0 21 0,-1 0 0,1 0 16,0 0-16,0 0 0,0 0 0,0 21 15,-1 0-15,1-21 0,0 0 16,21 21-16,-21-21 0,21 21 15,0 0 17,0-42 15</inkml:trace>
  <inkml:trace contextRef="#ctx0" brushRef="#br0" timeOffset="49869.18">9144 4784 0,'0'0'0,"21"0"31,-42 0 47,0 21-78,0 0 16,-1-21-16,1 0 16,21 21-16,-21-21 0,0 0 0,0 0 15,0 21-15,-1-21 0,22 22 16,-21-22-16,0 0 0,0 0 16,0 0-16,0 0 15,-1 0 1,22-22 156,0 1-157,0 0-15,0 0 16,0 0-16,0 0 16,0-1-16,-21 1 0,21 0 15,-21 0-15,21 0 16,0 0-1,21 21 32,-21 21-47,0 0 0</inkml:trace>
  <inkml:trace contextRef="#ctx0" brushRef="#br0" timeOffset="55493.03">8064 2053 0,'0'0'0,"-21"0"0,0 0 0,0 0 15,0 0-15,21-21 16,-21 21-16,-1 0 15,44 0 17,-1 0-32,21-21 15,-21 21-15,22 0 0,-1 0 16,-21-21-16,21 21 0,22 0 0,-22-21 16,1 21-16,-1 0 0,0-22 15,1 22-15,20 0 0,-21 0 0,1 0 16,-22-21-16,21 21 0,-21 0 15,1 0-15,-1 0 0,-42 21 32,-1-21-32,1 0 15,0 0-15,-21 0 0</inkml:trace>
  <inkml:trace contextRef="#ctx0" brushRef="#br0" timeOffset="55896.8">8403 1990 0,'0'21'16,"0"0"-1,0 0 1,0 0-16,0 1 0,0-1 16,0 0-16,0 0 15,0 0-15,0 0 0,0 1 0,0-1 16,0 0-16,21 0 0,-21 21 0,0-20 15,0-1-15,0 0 0,0 0 16,0 21-16,0-20 0,0-1 16,0 0-16,0 0 0,0 0 15,-21-21-15,0 21 0,0-21 0,0 22 16,-1-22-16,1 0 0,0 0 0,0 0 16,-21 0-16,20 0 0,1 0 15,0-22-15,0 22 0,0-21 0,0 21 16,-1-21-16,1 0 0,21 0 15,-21 21-15,0-21 16,21-1 15,21 22-31,0 0 0,0 0 16,1-21-16,-1 21 16,0 0-16</inkml:trace>
  <inkml:trace contextRef="#ctx0" brushRef="#br0" timeOffset="56296.57">8551 2350 0,'0'0'0,"21"0"0,1-22 0,-1 22 0,0-21 16,0 21-16,-21-21 15,21 21-15,0-21 0,1 0 0,-1 0 16,0-1-16,-21 1 16,0 0-1,-21 21 1,0 0-16,-1 0 16,1 0-16,0 21 15,0 0-15,0 1 0,0-22 0,-1 42 16,22-21-16,0 0 0,0 0 15,0 1-15,0-1 0,0 0 0,0 0 16,0 0-16,0 0 0,0 1 16,0-1-16,22-21 15,-1 0-15,0 0 16,0 0-16,0 0 0,0 0 0,1 0 16,-1 0-16,0 0 0,0-21 0,0-1 15,0 1-15,1 0 16</inkml:trace>
  <inkml:trace contextRef="#ctx0" brushRef="#br0" timeOffset="56788.29">8996 2117 0,'0'-21'31,"0"42"0,0 0-31,0 0 0,0 0 0,0 0 16,0 1-16,0-1 0,0 0 0,0 0 15,0 0-15,0 0 0,0 1 16,0-1-16,-21 0 0,21 0 16,0 0-16,0 0 0,0 1 15,0-1-15,0-42 47,0-1-47,0 1 16,0 0-16,0 0 0,0 0 15,0 0-15,0-1 0,0-20 0,0 21 16,0 0-16,0 0 0,21-1 0,-21 1 16,21-21-16,0 21 0,0 0 15,0 21-15,1-22 0,-1 1 16,0 21-16,0 0 0,0 0 16,0 0-16,1 21 0,-22 1 15,0-1-15,21-21 0,-21 21 0,21 0 16,-21 0-16,0 0 0,0 1 15,0-1-15,0 0 0,0 0 0,0 0 16,0 0-16,0 1 16,0-1-16,0 0 15,0-42 17,0 0-17</inkml:trace>
  <inkml:trace contextRef="#ctx0" brushRef="#br0" timeOffset="57612.87">9440 1693 0,'0'22'0,"0"-1"16,0 0-16,0 21 0,0-21 0,0 22 15,0-1-15,0-21 0,0 22 0,0-1 16,0 0-16,0 1 16,0-22-16,0 21 0,0-21 0,0 22 15,0-22-15,0 0 0,0 0 16,0 0-16,0 0 0,0 1 0,0-1 16,0 0-16,0-42 46,-21 0-30,21-1-16,0 1 0,0 0 16,0 0-16,0 0 0,0 0 0,0-1 15,0 1-15,0 0 0,21 0 16,0 0-16,1 0 0,-1 21 16,-21-22-16,21 22 0,0 0 15,0 0-15,0 0 16,-21 22-1,0-1-15,0 0 16,-21-21-16,0 21 0,0 0 16,0-21-16,0 21 0,-1-21 15,1 0-15,21 22 0,-21-22 16,21 21 15,0 0-15,21 0-1,0-21-15,1 21 16,-1-21-16,0 0 0,0 0 16,0 0-16,0 0 15,1 0-15,-1 0 0,0-21 16,0 21-16,0-21 0,0 0 16,1 21-16,-1-21 0,-21-1 15,21 1-15,0 0 0,-21 0 16,0 0-16,0 0 15,0 42 32,0 0-47,0 0 0,0 0 0,0 0 16,0 1-16,0-1 16,0 0-16,0 0 0,0 0 15,0-42 48,0 0-48</inkml:trace>
  <inkml:trace contextRef="#ctx0" brushRef="#br0" timeOffset="57796.77">9779 1884 0,'0'0'0,"0"21"16,0 0-1,0 0-15,0 1 16,21-22 15,0 0-31,0 0 0</inkml:trace>
  <inkml:trace contextRef="#ctx0" brushRef="#br0" timeOffset="58288.48">10118 2159 0,'0'0'0,"0"21"15,-22 43 1,22-43-16,0 0 16,0 0-1,-21-21 32,21-21-31,-21 0-16,21 0 15,0 0-15,0-1 0,0 1 16,0 0-16,0 0 0,21 0 16,0 0-16,-21-1 0,22 1 0,-1 0 15,21 21-15,-21-21 0,0 21 16,1 0-16,-1 0 0,0 0 16,0 0-16,0 0 0,0 0 0,-21 21 15,22 0-15,-22 0 16,0 1-16,0-1 0,0 0 15,0 0-15,0 0 0,0 0 0,0 1 16,0-1-16,0 0 16,-22 0-16,22 0 15,0-42 32</inkml:trace>
  <inkml:trace contextRef="#ctx0" brushRef="#br0" timeOffset="58804.19">10731 2011 0,'0'0'15,"0"-21"-15,0 0 0,0-1 16,0 1-16,0 0 15,-21 0 1,0 21 0,0 0-16,0 0 0,0 0 15,-1 21-15,1 0 16,0 0-16,0-21 0,21 22 0,0-1 16,-21 0-16,0 0 15,21 0-15,0 0 0,0 1 16,0-1-16,21-21 15,0 0 1,0 0-16,0 21 0,0-21 0,1 0 16,-1 0-16,0 0 15,0 0-15,0 0 0,0 0 0,1 21 16,-1-21 0,-21 21-1,0 0 1,-21-21-16,-1 0 0,1 22 0,0-22 15,0 0-15,0 21 16,0-21-16,-1 21 0,1-21 0,0 0 16,0 0-1,0 0-15,0 0 0</inkml:trace>
  <inkml:trace contextRef="#ctx0" brushRef="#br0" timeOffset="59444.03">10901 2074 0,'-21'0'0,"42"0"47,0 0-31,0 0-16,0 0 0,0 0 0,1 0 15,-1 0-15,0 0 0,0 0 16,21 0-16,-20 0 0,-1-21 0,0 21 15,0 0-15,0 0 0,0-21 16,1 21-16,-1 0 0,0 0 0,-21-21 16,0 0-1,0 0 1,-21 21-16,0 0 16,-1-22-16,1 22 15,0 0-15,0 0 16,0 0-16,42 0 78,0 0-78,0 0 0,0 0 16,1 22-1,-22-1-15,0 0 16,0 0-16,0 0 15,0 0-15,0 1 16,-22-22-16,1 21 0,21 0 0,-21 0 16,0-21-16,21 21 0,-21 0 15,0 1-15,-1-22 16,22 21-16,0 0 31,0-42 0</inkml:trace>
  <inkml:trace contextRef="#ctx0" brushRef="#br0" timeOffset="60084.66">11493 2011 0,'0'0'0,"-21"0"16,0-21 0,21 0-16,0-1 15,0 1 1,-21 0-16,21 0 15,0 0-15,0 0 0,0-1 16,0 1-16,21 21 0,-21-21 16,21 0-16,0 0 0,1 0 0,-1 21 15,0-22-15,0 22 16,0 0-16,0 0 0,-21 22 16,22-1-16,-22 0 15,0 0-15,0 0 0,0 0 0,0 22 16,0-22-16,-22 0 0,1 0 0,0 22 15,0-22-15,0 0 16,21 0-16,-21 0 0,-1 0 0,22 1 16,-21-1-16,21 0 0,0 0 15,0 0-15,21 0 32,1-21-32,-1 0 15,0 0-15,0 0 16,-21-21-16,21 21 15,-21-21 1,21 21-16,-21-21 0,0 0 0,0 0 16,0-1-16,0 1 15,-21 21-15,0 0 0,21-21 16,-21 21-16,0 0 0,0 0 16,-1 0-1,22 21 1</inkml:trace>
  <inkml:trace contextRef="#ctx0" brushRef="#br0" timeOffset="60633.35">11853 1863 0,'0'0'0,"-21"-21"15,21-1 1,-21 22 15,21 22-31,0-1 16,-21 0-16,21 0 0,0 0 0,0 0 15,0 22-15,-21-22 0,21 0 16,-22 0-16,22 0 0,0 1 0,0-1 16,0 0-16,0 0 0,0 0 0,0 0 15,22-21 1,-1 0-16,0 0 15,0 0-15,0 0 16,0 0-16,1-21 0,-22 0 16,21 0-16,0 0 15,-21 0-15,0-1 0,0 1 16,0 0-16,0 0 0,0 0 0,0 0 16,0-1-16,0 1 0,-21 0 0,0 0 15,21 0-15,-22 21 16,1 0-16,0 0 15,0 0 1,21 21-16,0 0 16,0 0-16,21-21 15,0 0 1,-21 21-16</inkml:trace>
  <inkml:trace contextRef="#ctx0" brushRef="#br0" timeOffset="61185.03">12086 1947 0,'0'-21'0,"-21"0"16,21 0 0,0 0-16,0 0 15,0-1 1,0 1-16,0 0 15,0 0-15,21 0 0,0 21 16,0-21-16,1 21 0,-1-22 16,0 22-16,0 0 0,0 0 15,0 0-15,1 0 16,-22 22-16,0-1 0,0 0 16,0 21-16,0-21 0,-22 1 0,1-1 15,0 0-15,0 21 0,0-21 16,-22 1-16,22-1 0,0 0 0,0 0 15,0 0-15,0 0 0,21 1 16,0-1-16,0 0 0,0 0 16,0 0-16,0 0 15,21-21 1,0 0-16,0 0 0,0 0 16,0 0-16,1 0 0,-1 0 15,0 0-15,-21-21 16,21 21-16,-21-21 0,0 0 15,0 0-15,0 0 16,0-1-16,-21 22 0,0-21 16,0 21-16,-1 0 15,1-21-15,0 21 16,0 0 0</inkml:trace>
  <inkml:trace contextRef="#ctx0" brushRef="#br0" timeOffset="61656.76">12361 1947 0,'-21'0'0,"0"0"16,21 22-16,-21-22 0,21 21 15,-21-21-15,-1 21 0,22 0 0,0 0 16,-21 0-16,21 1 16,-21-1-16,21 0 0,0 0 15,0 0-15,0 0 16,21-21-1,0 0-15,1 0 0,-1 0 16,0 0-16,0 0 0,0 0 16,0 0-16,1 0 0,-1-21 15,0 0-15,0 0 0,0 21 16,-21-21-16,0 0 0,21 21 16,-21-22-16,0 1 0,0 0 0,0 0 15,0 0-15,0 0 0,0-1 0,0 1 16,-21 0-16,0 21 0,0-21 15,0 21-15,0 0 0,-1 0 16,1 0-16,0 0 0,0 0 16,21 21-16,-21-21 0,0 21 0,-1 0 15,1 1-15,21-1 0,0 0 16,-21 0-16,21 0 16</inkml:trace>
  <inkml:trace contextRef="#ctx0" brushRef="#br0" timeOffset="63081.01">13928 1588 0,'0'0'0,"0"-22"0,0 1 0,0 0 16,0 0 0,-22 21-16,22 21 31,0 0-31,0 22 0,0-1 15,0 0-15,0 1 0,0 20 0,0-21 16,0 1-16,0-1 0,0 22 16,0-43-16,0 21 0,0-21 15,0 22-15,22-22 0,-22 0 0,0 0 16,21 0-16,0-21 16,0 0-16,0 0 15,0 0 1,-21-21-16,22 21 0,-22-21 15,0 0-15,0 0 0,0-1 0,0 1 16</inkml:trace>
  <inkml:trace contextRef="#ctx0" brushRef="#br0" timeOffset="63321.03">13885 1545 0,'-21'-42'15,"42"21"1,0 21-16,22-21 0,-22 21 16,21 0-16,-21 0 0,22-22 0,-1 22 15,0 0-15,1 0 0,-22 0 16,21-21-16,1 21 0,-22 0 0,0 0 16,0 0-16,-21 21 15,0 1 1,-21-22-1,0 21-15,0 0 0</inkml:trace>
  <inkml:trace contextRef="#ctx0" brushRef="#br0" timeOffset="63517.12">14097 1863 0,'0'0'0,"0"21"0,0 0 0,0 0 16,21-21-1,0 0-15,0 0 16,1 0-16,-1 0 0,0 0 16,0 0-16,0 0 0,0 0 15,-21-21-15,22 21 0,-1-21 0,0 21 16,0 0-16,0-21 0,0 21 16</inkml:trace>
  <inkml:trace contextRef="#ctx0" brushRef="#br0" timeOffset="64024.83">14605 1842 0,'21'-22'31,"0"1"-31,0 0 16,-21 0-16,0 0 15,0 0-15,0-1 16,-21 22-1,0 0-15,0 0 0,0 0 0,0 0 16,-1 22-16,-20-1 0,21 0 16,0 0-16,-22 0 0,43 0 0,-21 22 15,0-22-15,21 0 0,-21 21 16,21-20-16,0-1 0,0 0 0,0 21 16,21-21-16,0 1 0,0-22 15,1 0-15,-1 0 16,0 0-16,0 0 0,0 0 15,0 0-15,1 0 0,-1 0 0,0-22 16,0 1-16,0 21 0,0-21 16,1 0-16,-1 0 0,0 0 0,-21-1 15,21 1-15,0 0 0,-21 0 16,21 0-16,-21-22 0,0 22 0,0 0 16,0 0-16,0 0 0,0 42 31,0 0-31,0 0 15,0 0-15,0 1 0,0-1 16,0 0-16,0 0 0,0 0 0,0 0 16,0 1-16,0-1 15,22 0 1,-1-21-16,0 0 0,0 0 16,0 0-16,0 0 0</inkml:trace>
  <inkml:trace contextRef="#ctx0" brushRef="#br0" timeOffset="64292.75">15261 1672 0,'0'0'0,"0"-21"15,0-21 1,-21 42-16,0 0 0,0 0 16,-1 21-16,1-21 15,0 21-15,0 0 0,0 0 0,21 22 16,-21-22-16,21 21 0,-22-21 0,22 1 15,0 20-15,0-21 0,0 0 16,0 0-16,0 1 0,0-1 0,0 0 16,22-21-16,-1 0 15,0 0-15,0 0 0,0 0 0,0 0 16,1 0-16,-1 0 0,21 0 0,-21-21 16,0 0-16,1 21 0,20-22 15,-21 1-15,0 0 0</inkml:trace>
  <inkml:trace contextRef="#ctx0" brushRef="#br0" timeOffset="64652.54">15473 1715 0,'0'21'16,"21"-21"15,0 0-31,0 0 0,0-21 16,1 21-16,-22-22 15,21 22-15,0-21 0,-21 0 16,0 0-16,0 0 16,-21 21 15,0 0-31,-1 21 0,1 0 16,0 0-16,0 0 0,0 22 0,21-22 15,0 0-15,0 21 0,-21-20 0,21-1 16,0 0-16,0 0 0,0 0 15,0 0-15,21 1 0,0-22 16,0 0-16,0 0 16,0 0-16,1 0 0,-1 0 15,0 0-15,0-22 0,21 1 16,-20 21-16,-1-21 0,0 0 0,0 0 16,0-22-16,0 22 0</inkml:trace>
  <inkml:trace contextRef="#ctx0" brushRef="#br0" timeOffset="65149.89">15854 1312 0,'0'0'0,"0"-21"0,0 0 31,0 42-31,0 0 0,0 22 16,0-22-16,0 21 0,0-21 15,0 22-15,0-1 0,0-21 0,0 22 16,0-1-16,0-21 0,0 21 0,0-20 15,0-1-15,0 0 16,0 0-16,0 0 0,0 0 0,0 1 16,0-1-16,0 0 31,0-42 0,0 0-31,0-1 0,0 1 16,0 0-16,0 0 15,0 0-15,21 0 0,0-1 0,0 22 16,0-21-16,1 21 0,20 0 16,-21 0-16,0 0 0,0 0 15,1 0-15,-1 0 0,0 0 0,0 21 16,0 1-16,-21-1 0,0 0 16,0 0-16,0 0 0,0 0 15,0 1-15,-21-1 0,0 0 0,0-21 16,0 21-16,-1 0 0,1-21 15,0 21-15,0-21 0,0 22 0,0-22 16,21-22 31,0 1-47,21 21 16,0-21-16</inkml:trace>
  <inkml:trace contextRef="#ctx0" brushRef="#br0" timeOffset="65776.38">16425 1545 0,'0'0'0,"21"-21"0,-21 42 31,-21 0-31,21 1 16,-21-22-16,0 42 0,0-21 0,0 0 15,-1 0-15,1 1 0,21-1 16,0 0-16,0 0 0,0 0 15,0 0-15,21-21 32,1 0-32,-1 0 0,0 0 15,0 0-15,0 0 0,0-21 16,-21 0-16,22 21 0,-22-21 16,0 0-16,0 0 15,0-1-15,0 1 0,0 0 16,0 0-16,-22 0 0,1 0 15,21-1-15,0 1 16,21 0 0,1 21-16,-1 0 0,0 0 15,0 0-15,0 0 0,0 0 0,1 0 16,-1 0-16,0 21 0,-21 0 16,0 1-16,0-1 0,0 0 15,0 0-15,0 0 0,0 0 16,0 1-16,0-1 0,0 0 15,-21 0-15,21 0 0,0 0 16,21-21 15,0 0-31,0 0 0,0 0 16,-21-21-16,22 0 16,-1 21-16,0-21 0,0 0 0,-21 0 15,0-1-15,21 22 0,-21-21 0,0 0 16,0 0-16,0 0 0,0 0 15,0-1-15,-21 1 0,0 21 32,0 0-32,0 0 15</inkml:trace>
  <inkml:trace contextRef="#ctx0" brushRef="#br0" timeOffset="66352.28">17039 1228 0,'0'0'0,"-21"0"16,0 0 0,0 21-16,21 0 0,-22 0 15,22 0-15,0 1 0,0-1 0,0 0 16,0 21-16,-21-21 0,21 1 15,0 20-15,0-21 0,0 21 0,0-20 16,0-1-16,0 0 16,0 0-16,0 21 0,0-20 0,0-1 15,-21 0-15,21 0 0,0-42 63,0 0-63,0 0 15,0-1-15,0 1 16,0 0-16,21 0 0,0 0 0,1 0 16,-22-1-16,21 1 0,0 21 0,0-21 15,0 21-15,0 0 0,1 0 16,-1 0-16,-21 21 31,0 0-15,-21 1-16,-1-22 0,1 21 15,0 0-15,0-21 0,0 21 16,0-21-16,21 21 0,-22-21 16,1 21-16,21 1 15,0-1-15,0 0 16,21-21 0,1 21-16,-1-21 15,0 0-15,0 21 16,0-21-16,0 0 15,1 0-15,-1 0 0,0 0 16,0 0-16,0-21 16,0 21-16</inkml:trace>
  <inkml:trace contextRef="#ctx0" brushRef="#br0" timeOffset="66856">17378 1693 0,'-21'0'16,"42"0"15,0 0-31,0 0 16,0 0-16,0 0 0,1 0 0,-1 0 16,0 0-16,0 0 0,21 0 15,-20-21-15,-1 21 0,0 0 0,0 0 16,0-21-16,0 21 0,1 0 0,-1 0 15,-21-21-15,0 0 32,-21 21-32,-1 0 0,1 0 15,0 0-15,0 0 0,0-21 0,0 21 16,-1 0-16,1 0 16,42 0 30,1 0-46,-1 0 0,0 0 0,0 0 16,0 0-16,0 0 16,-21 21-1,22 0-15,-22 0 0,0 0 16,0 0-16,0 1 16,0-1-16,-22 0 0,1 0 0,21 0 15,-21 0-15,0 1 16,0-1-16,21 0 15,-21-21-15,21 21 0</inkml:trace>
  <inkml:trace contextRef="#ctx0" brushRef="#br0" timeOffset="67968.22">18500 1588 0,'0'0'0,"-22"0"16,22 21-16,-21-21 0,0 0 16,0 0-16,0 0 15,0 0-15,21-21 16,-22-1-16,22 1 15,0 0-15,0 0 0,22 0 16,-1 0-16,0-1 16,0 22-16,0-21 0,0 0 0,22 21 15,-22-21-15,21 21 16,-21-21-16,22 21 0,-22 0 0,0 0 16,0 0-16,-21 21 0,0 0 15,0 0-15,0 0 16,0 22-16,-21-22 0,0 0 0,0 21 15,0-20-15,-22-1 0,22 21 16,0-21-16,0 0 0,0 1 0,-1-1 16,22 0-16,0 0 0,0 0 15,0 0-15,0 1 16,22-22-16,-1 0 0,0 0 16,0 0-16,0 0 0,0 0 15,1 0-15,-1 0 0,0 0 16,0-22-16,0 22 0,0-21 15,1 0-15,-22 0 0,0 0 16,0 0-16,0-1 0,0 1 16,-22 0-16,22 0 0,-42 21 15,21 0-15,0-21 0,0 21 0,-1 0 16,1 0-16,0 0 0,0 0 16,0 0-16,0 0 0,-1 0 15,22 21-15,22 0 16,-1-21-1,0 0-15,0 0 0,0 0 16,0 0-16,1 0 0,20 0 16</inkml:trace>
  <inkml:trace contextRef="#ctx0" brushRef="#br0" timeOffset="68879.84">18965 1545 0,'0'0'0,"-21"0"16,0 0-1,0 0-15,0 0 0,21 21 16,-22-21-16,1 22 0,21-1 16,0 0-16,0 0 15,0 0-15,21-21 32,1 21-32,-1-21 0,0 0 15,0 0-15,0 0 0,0 0 16,1-21-16,-1 21 0,0-21 15,0 0-15,-21 0 16,0 0-16,0-1 16,0 1-16,0 0 15,0 0-15,0 0 0,0 0 16,21-1-16,-21 1 16,21 21-16,1 0 0,-1-21 0,0 21 15,0 0-15,0 0 0,0 0 0,1 0 16,-1 0-16,0 0 15,0 21-15,-21 0 0,0 1 0,0-1 16,0 0-16,0 0 16,0 21-16,-21-20 0,21-1 0,-21 0 15,0 0-15,-1-21 0,22 21 0,0 0 16,0 1-16,0-1 16,22-21-1,-1 0 1,0 0-16,0 0 0,0-21 0,22-1 15,-22 22-15,0-21 0,0 0 0,0 0 16,-21 0-16,0 0 0,0-1 16,0 1-16,0 0 0,0 0 15,0 0-15,0 0 0,-21-1 16,0 1-16,0 21 0,0-21 0,-1 21 16,1 0-16,21-21 15,21 21 1,1 0-1,-1 0-15,0 0 0,21 0 16,-21 0-16,1 0 0,20 0 0,-21 0 16,0 0-16,0 0 0,1 21 0,-1 0 15,-21 0-15,0 1 16,0-1-16,0 0 0,0 0 0,0 0 16,0 0-16,0 1 15,0-1-15,0 0 0,0 0 0,0 0 16,0 0-1,21-21-15,0 0 0,0 0 16,0 0-16,1 0 0,-1 0 0,0 0 16,0 0-16,0-21 0,0 0 15,1 21-15,-22-21 0,0 0 0,0 0 16,0-1-16,0 1 0,0 0 16,0-21-16,0 21 0,-22-1 0,1 1 15,0 0-15,0 0 0,0 21 0,0-21 16,-1 21-1,1 0-15,0 0 16,21 21 0,0 0-16,0 0 15,0 0-15,-21 1 16,21-1-16</inkml:trace>
  <inkml:trace contextRef="#ctx0" brushRef="#br0" timeOffset="69005.77">19791 1757 0</inkml:trace>
  <inkml:trace contextRef="#ctx0" brushRef="#br0" timeOffset="69596.73">12382 6646 0,'0'0'0,"-42"-21"0,21 21 0,0 0 15,0 0-15,-22-21 0,22 21 0,0 0 16,0 0-16,0 0 0,-22-21 0,22 21 15,0 0-15,0 0 0,0-21 16,-1 21-16,1-21 0,0 21 0,0-22 16</inkml:trace>
  <inkml:trace contextRef="#ctx0" brushRef="#br0" timeOffset="71092.31">9546 6138 0,'-21'0'0,"0"0"16,21-21 15,0 0-16,0 0 1,0 0-16,-21 21 0,21-21 0,-22 21 16,22-22-16,-21 1 0,0 21 0,0-21 15,0 21-15,0 0 0,-1 0 16,-20 0-16,0 0 0,-1 0 0,1 0 16,0 0-16,-1 21 0,1-21 15,0 21-15,-1 1 0,1-1 16,21 0-16,0 21 0,0-21 0,-1 1 15,22 20-15,-21-21 0,21 0 0,0 0 16,0 1-16,0-1 0,0 0 16,21 0-16,1 0 0,-1-21 0,0 0 15,0 0-15,0 0 0,22 0 16,-22 0-16,0 0 0,21-21 0,-21 21 16,22-21-16,-22 0 0,21 0 0,-21-1 15,1 1-15,20-21 0,-21 21 16,0 0-16,0-1 0,-21 1 0,0 0 15,0 0-15,0 0 0,0 0 16,0-1-16,-21 22 16,0 0-1,0 22-15,21-1 16,0 21-16,0-21 0,0 0 16,0 1-16,0-1 0,21 0 0,0 0 15,-21 0-15,21 0 0,1-21 16,-22 22-16,21-22 0,0 0 0,0 0 15,0 0-15,0 0 0,22 0 16,-22 0-16,0 0 0,0-22 16,0 22-16,1-21 0,-1 0 15,0 0-15,-21 0 0,21 0 16,-21-1-16,0 1 0,21 0 16,-21-21-16,0 21 0,0-1 0,0 1 15,0 0-15,-21 21 16,21 21-1,0 0 1,0 1-16,0-1 0,0 0 0,0 0 16,0 0-16,0 0 15,0 1-15,0-1 16,0 0-16,21-42 47,-21 0-47,21-1 15,-21 1-15,0 0 0,0 0 16,0 0-16,22 0 0,-22-1 0,0 1 16,0 0-16,21 0 0,-21 0 15,0 0-15,21 21 0,0 0 16,0 0-16,0 21 16,-21 0-16,22 0 0,-1 0 15,-21 0-15,21 1 0,-21-1 16,21 0-16,0 0 0,-21 0 15,21 0-15,1-21 0,-22 22 16,21-22-16,0 0 16,0 0-16,0 0 0,0 0 15,-21-22-15,22 1 0,-1 0 16,-21 0-16,21 0 16,-21 0-16,21-1 0,-21-20 0,0 21 15,0 0-15,0 0 0,21-1 16,-21 1-16,0 0 0,0 0 0,21 21 15,-21 21 1,0 0 0,0 0-16,0 1 0,0-1 0,0 0 15,22 0-15,-22 0 0,0 0 16,0 1-16,21-22 0,-21 21 0,0 0 16,0 0-16,21-21 0,0 0 15,0 0 1,0 0-16,1 0 0,-1 0 15,0-21-15,0 0 0,0 0 16,-21-1-16,21 1 0</inkml:trace>
  <inkml:trace contextRef="#ctx0" brushRef="#br0" timeOffset="71512.06">10562 5863 0,'0'0'0,"0"-21"0,0 0 16,21 0-16,-21 0 0,0-1 16,0 1-16,0 0 0,-21 42 31,0-21-31,21 21 15,-21 1-15,0-1 0,-1 21 0,22-21 16,-21 0-16,0 22 0,21-22 16,-21 0-16,21 21 0,-21-20 0,21-1 15,-21 0-15,21 0 0,0 0 16,21-21 0,0 0-16,0 0 15,0 0-15,0 0 0,-21-21 16,22 0-16,-1 0 15,-21 0-15,21-1 0,0 1 0,-21 0 16,0 0-16,0 0 0,21-22 16,-21 22-16,0 0 0,0 0 0,0 0 15,0 42 17,0 0-32,0 0 0,0 0 15,0 1-15,0-1 0,0 0 16,0 0-16,0 0 0,0 0 0,0 1 15,21-22 1,1 0-16,-1 0 0,0 0 16,0 0-16,0 0 0,0 0 15,1 0-15,-1 0 0,0-22 0,0 1 16,0 0-16,0 21 0</inkml:trace>
  <inkml:trace contextRef="#ctx0" brushRef="#br0" timeOffset="72033.77">10901 5757 0,'0'-21'0,"0"0"47,21 21-47,0 0 16,0 0-16,0-21 0,1 21 16,-1-21-16,0 21 0,0-21 15,21 21-15,-20-22 0,-1 22 16,0-21-16,0 21 15,-42 0 1,0 0-16,0 21 16,-1 1-16,1-1 0,0 0 0,0 21 15,-21-21-15,20 1 0,1 20 16,0 0-16,-21-21 0,21 22 0,-1-22 16,1 0-16,0 0 0,21 22 0,-21-22 15,21 0-15,21-21 47,0-21-47,0 21 16,-21-21-16,22-1 0,-1 22 0,-21-21 15,21 0-15,0 21 0,-21-21 0,21 21 16,0 0 0,1 0-16,-1 0 15,-21 21-15,21-21 16,-21 21-16,21 0 15,0-21-15,0 0 16,1 0 0,-1 0-16,0 0 0,0 0 15,0 0-15,0 0 0,1-21 16,-1 21-16,0-21 0,0 0 16,-21 0-16,21 0 0,0 21 0,-21-22 15</inkml:trace>
  <inkml:trace contextRef="#ctx0" brushRef="#br0" timeOffset="72688.28">11388 5736 0,'0'0'0,"0"-21"0,0 0 0,0 0 16,-22 42 0,1 0-1,21 0-15,-21 0 0,0 1 0,21-1 16,0 0-16,-21 0 0,21 0 16,-21 0-16,21 1 0,0-1 15,0 0-15,0 0 0,21-21 31,0 0-31,0 0 16,0 0-16,-21-21 16,21 0-16,1 0 15,-22-1-15,0 1 0,0 0 16,0 0-16,0 0 0,0 0 0,0-1 16,0 1-16,0 0 0,0 0 15,0 0-15,21 0 0,-21-1 16,21 22-16,-21-21 15,21 21-15,0 0 0,0 21 16,-21 1-16,0-1 16,22 0-16,-22 0 0,0 0 15,21 0-15,-21 1 0,0-1 0,0 0 16,0 0-16,0 0 0,0 0 16,0 1-16,0-1 0,0 0 15,0 0 1,-21-21 15,21-21-15,0 0-16,0 0 0,0-1 15,0 1-15,0 0 0,0 0 0,0 0 16,0 0-16,0-22 0,0 22 0,21 0 16,0-21-16,0 20 0,-21 1 15,21 0-15,0 21 0,1 0 0,-1-21 16,0 21-16,0 0 0,0 21 15,0 0-15,1 0 0,-22 1 16,0-1-16,0 0 0,0 0 0,0 21 16,0-20-16,0-1 0,0 0 15,0 0-15,0 0 0,0 0 0,0 1 16,0-1-16,0 0 16,0-42 30</inkml:trace>
  <inkml:trace contextRef="#ctx0" brushRef="#br0" timeOffset="73897.57">11769 5715 0,'21'0'31,"0"0"-31,0 0 16,0 0-16,0 0 0,1 0 16,20 0-16,-21-21 0,0 0 15,22 21-15,-1 0 0,-21-21 16,0 21-16,22 0 0,-22 0 0,0-22 16,0 22-16,0 0 0,-21-21 31,-21 21 0,0 0-31,0 0 0,0-21 16,-1 21-16,1 0 0,0 0 15,0 0-15,0 0 16,0 0-16,-1 0 0,1 0 0,0 0 16,42 0 15,0 0-16,1 0-15,-1 0 16,0-21-16,0 21 0,0 0 0,0-21 16,1 21-16,-1 0 0,0-21 0,0 21 15,0 0 1,-21 21 15,0 0-31,0 0 0,0 0 0,0 22 0,-21-22 16,0 0-16,0 21 0,21-21 15,0 22-15,-21-22 0,-1 0 16,22 0-16,0 0 0,0 1 0,0-1 16,0 0-16,-21-21 0,21 21 15,21-21 17</inkml:trace>
  <inkml:trace contextRef="#ctx0" brushRef="#br0" timeOffset="74328.32">12467 5376 0,'0'0'0,"0"22"15,0-1-15,0 0 0,0 0 16,0 0-16,0 22 0,0-22 16,0 0-16,0 21 0,0-21 0,0 22 15,0-22-15,0 0 0,0 0 0,0 0 16,0 1-16,0-1 16,0 0-16,21 0 0,0-21 46,1 0-46,-22-21 0,21 0 16</inkml:trace>
  <inkml:trace contextRef="#ctx0" brushRef="#br0" timeOffset="74724.09">12679 5398 0,'0'0'16,"21"-22"0,0 22-16,0 0 0,0 0 0,-21-21 15,22 21-15,-1 0 0,0 0 0,0 0 16,0 0-16,0 0 16,1 21-16,-22 1 0,0-1 15,0 0-15,0 0 0,0 0 16,0 0-16,0 1 0,0-1 0,-22 0 15,1 0-15,0 0 0,0 0 0,0 1 16,-22-1-16,22 0 0,0 0 16,0 0-16,21 0 0,-21-21 15,21 22 1,21-22 0,0 0-1,0 0-15,0 0 0,1 0 0,-1-22 16,0 22-16,0 0 0,0-21 15,0 0-15,1 21 0,-1-21 0,0 21 16,0-21-16,0 0 0,-21-1 0,21 22 16</inkml:trace>
  <inkml:trace contextRef="#ctx0" brushRef="#br0" timeOffset="75212.82">13166 5334 0,'-22'-21'16,"22"0"-1,22 21 1,-1 0-16,0 0 16,0 0-16,0 0 0,0 0 0,1 0 15,-1 0-15,-21 21 0,0 0 16,0 0-16,0 0 15,0 1-15,0-1 0,0 0 16,-21 0-16,-1 0 0,1-21 0,0 21 16,0 1-16,0-22 15,21 21-15,-21-21 0,42 0 47,0 0-47,0 0 0,0-21 16,0 21-16,1 0 15,-1 0-15,0 0 16,0 21-16,-21 0 16,0 0-16,0 0 15,-21-21-15,21 21 0,-21 1 16,0-22-16,-1 21 0,1-21 0,0 21 16,0-21-16,0 0 15,0 21-15,-1-21 0,1 0 16,42 0 15</inkml:trace>
  <inkml:trace contextRef="#ctx0" brushRef="#br0" timeOffset="75652.56">13441 5313 0,'0'0'0,"21"-64"31,0 64-31,-21 22 31,0-1-31,0 0 16,0 0-16,0 0 0,0 0 0,0 1 16,0-1-16,0 0 0,0 0 15,-21 0-15,21 0 0,0 1 16,0-1-16,21-21 31,0 0-31,0 0 16,1-21-16,-22-1 0,21 22 15,0-21-15,-21 0 16,21 0-16,0 0 0,-21 42 47,0 0-47,0 0 15,0 0-15,0 1 0,0-1 16,0 0-16,0 0 0,0 0 16,0 0-16,0 1 0,0-1 15,0 0 1</inkml:trace>
  <inkml:trace contextRef="#ctx0" brushRef="#br0" timeOffset="76196.41">15049 5249 0,'-21'0'15,"42"0"-15,-63 0 16,21 0-16,21 22 0,-21-1 15,21 0-15,0 21 0,0-21 16,0 22-16,0-22 0,0 21 16,0-21-16,0 22 0,0-1 0,0-21 15,0 0-15,0 22 16,0-22-16,0 0 0,0 0 0,21 0 16,0 1-16,0-22 15,-21 21-15,21-21 16,1 0-1,-22-21-15</inkml:trace>
  <inkml:trace contextRef="#ctx0" brushRef="#br0" timeOffset="76413.28">15071 5419 0,'0'0'0,"-22"-64"31,44 43-31,-1 0 15,0 21-15,0-21 0,0 21 0,0 0 16,22-21-16,-22 21 0,21 0 0,-21-22 16,22 22-16,-22 0 0,21 0 15,-21 0-15,1 0 0,-1 0 0,0 0 16,0 0-16,-21 22 16,-21-1-16,0 0 15,0 0-15</inkml:trace>
  <inkml:trace contextRef="#ctx0" brushRef="#br0" timeOffset="76596.55">15113 5546 0,'0'0'0,"-21"21"0,0 21 31,21-21-15,21-21-16,0 0 0,0 0 16,0 0-16,22 0 0,-22 0 15,0 0-15,21-21 0,1 21 0,-1-21 16,-21 0-16,21 21 0,1-21 15,-1 0-15,0-1 0,1 1 0,-1 0 16,-21 0-16,22 0 0,-22 0 0,0-1 16</inkml:trace>
  <inkml:trace contextRef="#ctx0" brushRef="#br0" timeOffset="76988.3">15833 5186 0,'0'0'0,"0"-21"31,-22 21-31,22 21 16,-21 0-1,21 0-15,0 0 0,0 22 0,0-22 16,0 0-16,0 21 0,0-20 0,0 20 16,0 0-16,0-21 0,0 1 15,0 20-15,0-21 0,0 0 0,0 0 16,0 1-16,0-1 16,21-21-16,1 0 0,-1 0 15,0 0-15,0 0 16,0 0-16,0-21 0,1 21 15,-22-22-15,21 1 0,0 0 0,0 21 16,-21-21-16,0 0 0,21 0 0,-21-1 16,0 1-16,0 42 47,0 1-32,0-1-15,0 0 16,0 0-1,0 0-15,0-42 47</inkml:trace>
  <inkml:trace contextRef="#ctx0" brushRef="#br0" timeOffset="77160.21">16087 5355 0,'0'0'0,"-22"-21"0,22 0 15,-21 21-15,0 0 16,21 21 15,21-21-15,0 0-16,1 21 16,-1-21-1,0 0-15</inkml:trace>
  <inkml:trace contextRef="#ctx0" brushRef="#br0" timeOffset="77417.06">16319 5334 0,'0'42'31,"-21"-20"-31,21-1 0,0 0 0,0 0 16,0 0-16,0 0 0,0 22 0,0-22 15,0 0-15,21 0 0,-21 22 16,22-22-16,-22 0 0,0 21 15,0-21-15,21 1 0,0-1 0,-21 0 16,21 0-16,-21 0 0,0 0 16,21 1-16,0-22 31,-21-22-15,0 1-16,0 0 15,0 0-15,0 0 0</inkml:trace>
  <inkml:trace contextRef="#ctx0" brushRef="#br0" timeOffset="77656.38">16341 5461 0,'0'0'0,"0"-21"0,0 0 0,0 0 15,0-1-15,0 1 0,0 0 16,21 21-16,0-21 0,0 0 0,0 21 16,0 0-16,1 0 0,-1 0 15,0 0-15,0 0 0,0 21 16,-21 0-16,0 0 0,0 0 15,0 1-15,0 20 0,0-21 0,0 0 16,-21 0-16,0 1 0,0-1 16,0 0-16,-1-21 0,1 21 0,0-21 15,42-21 32</inkml:trace>
  <inkml:trace contextRef="#ctx0" brushRef="#br0" timeOffset="77908.63">16658 5080 0,'21'42'32,"-21"-20"-32,0-1 0,21 21 15,-21-21-15,0 22 0,0-1 0,0-21 16,0 21-16,0 1 0,0-22 15,0 21-15,0-21 0,0 22 0,0-22 16,0 0-16,0 0 0,0 0 0,0 1 16,0-1-16,0-42 47,22-1-47,-1 1 0,-21 0 15</inkml:trace>
  <inkml:trace contextRef="#ctx0" brushRef="#br0" timeOffset="79060.67">16976 5059 0,'0'0'0,"0"-21"0,-22 21 31,1 21-31,0 0 0,0 0 0,0 0 16,0 1-16,-1-1 0,1 0 15,0 0-15,0 0 0,0 0 0,0 1 16,-1 20-16,22-21 0,0 0 0,-21 0 15,21 1-15,-21-1 16,21 0-16,0 0 0,0 0 16,0 0-16,0 1 0,21-22 15,0 21-15,1-21 16,-1 21-16,0-21 16,0 0-16,0 0 15,0 0-15,1 0 0,-1 0 0,0 0 16,0 0-16,0 0 0,0-21 0,1 21 15,-1-21-15,0-1 0,0 22 16,0-21-16,-21 0 0,21 0 16,-21 0-16,0 0 0,0-1 15,0 1-15,0 0 16,-21 21-16,0 0 16,0 0-16,0 0 15,0 0-15,21 21 16,0 0-16,-22-21 0,22 22 15,-21-1-15,21 0 0,0 0 16,0 0-16,0 0 16,0 1-16,21-22 31,1 0-31,-1 0 16,0-22-16,-21 1 0,21 21 15,0-21-15,0 0 0,-21 0 16,22 0-16,-22-1 0,21 22 15,-21-21-15,21 21 0,-21 21 32,0 1-17,0-1-15,0 0 16,0 0-16,21-21 16,-21 21-16,21-21 15,0 0 1,1 0-16,-1 0 15,0 0-15,0-21 16,-21 0-16,21 0 0,0 21 16,-21-21-16,0-1 0,0 1 15,0 0-15,22 21 0,-22-21 16,0 0-16,0 42 31,0 0-15,0 0-16,0 0 15,0 1-15,0-1 0,-22 0 0,22 0 16,0 0-16,0 0 16,22-21-1,-1 0-15,0 0 0,0 0 16,0 0-16,0 0 0,1-21 16,-1 21-16,0-21 0,0 0 15,0 0-15,-21 0 0,0-1 16,21 1-16,-21 0 0,0 0 0,22 0 15,-22-22-15,0 22 16,0-21-16,0 21 0,0-22 0,0 1 16,0 0-16,0 21 0,0-1 0,0 1 15,0 0-15,0 0 0,0 42 16,0 0 0,-22 0-16,22 1 0,0 20 15,0-21-15,0 21 0,0-20 0,0 20 16,0-21-16,0 21 0,0-20 0,-21 20 15,21-21-15,0 0 0,0 0 16,0 1-16,0-1 0,0 0 0,0 0 16,0 0-16,21-21 31,1 0-15,-22-21-1,21 21-15,-21-21 16,0 0-16,0 0 0</inkml:trace>
  <inkml:trace contextRef="#ctx0" brushRef="#br0" timeOffset="79252.75">17441 5249 0,'0'0'0,"-21"0"0,42 0 47,0 0-31,1 0-16,-1 0 15,0 0-15,0 0 0,-21-21 16,21 21-16,0 0 16,-21-21-16,22 21 0,-1-21 15,0 21-15,-21-21 0,21 21 0,0-21 16</inkml:trace>
  <inkml:trace contextRef="#ctx0" brushRef="#br0" timeOffset="79928.89">17970 5228 0,'22'0'47,"-1"0"-31,0 0-16,0 0 0,0 0 15,22 0-15,-22 0 0,0 0 0,0-21 16,21 21-16,-20-21 0,20 21 0,-21 0 16,0-21-16,0 21 0,1-21 15,-1 21-15,0 0 0,-21-22 0,0 1 32,-21 21-17,0 0-15,-1 0 16,1 0-16,0 0 0,0 0 15,0 0-15,0 0 0,-1 0 0,1 0 16,0 0-16,42 0 47,0 0-47,1 0 0,-1 0 16,0 0-16,-21-21 0,21 21 15,0 0-15,-21 21 31,0 0-31,0 1 0,0-1 16,0 0-16,0 0 0,0 0 16,0 0-16,0 1 0,-21-1 15,21 0-15,-21 0 0,0 0 16,21 0 0</inkml:trace>
  <inkml:trace contextRef="#ctx0" brushRef="#br0" timeOffset="81188.95">18690 4890 0,'21'0'31,"0"0"-15,22 0-16,-22 0 0,0 0 0,0 0 15,0-22-15,22 22 0,-22-21 16,0 21-16,0 0 0,0-21 0,1 21 16,-1 0-1,-42 0 16,-1 0-31,1 0 0,0 0 16,0 0-16,0 0 0,0 21 0,-1-21 16,1 21-16,0-21 0,0 22 15,0-1-15,0-21 0,-1 21 0,1 0 16,0-21-16,21 21 16,0 0-1,0 1 16,21-22-15,0 21-16,1-21 0,-1 0 16,0 0-16,0 21 0,21-21 15,-20 21-15,-1-21 0,21 0 0,-21 21 16,0-21-16,22 0 0,-22 21 16,0-21-16,0 0 0,-21 22 0,0-1 15,0 0-15,0 0 16,-21 0-1,-21-21-15,21 21 0,-1-21 0,1 0 16,-21 22-16,21-22 0,0 0 0,-1 0 16,1 0-16,0 21 0,0-21 15,42 0 32,0 0-31,0-21-16,1-1 0,-1 22 15</inkml:trace>
  <inkml:trace contextRef="#ctx0" brushRef="#br0" timeOffset="81580.72">19494 4847 0,'0'0'0,"0"-42"31,-21 63-16,0 0-15,21 0 16,-21 1-16,0 20 0,0 0 0,-1-21 16,22 22-16,0-1 0,-21-21 15,21 22-15,0-22 0,0 0 0,0 0 16,0 0-16,0 0 0,21 1 0,1-1 16,-1-21-16,0 0 15,0 0-15,0 0 0,0 0 0,1 0 16,-1 0-16,0 0 0,0-21 15,-21-1 1,0 1-16,0 0 0,0 0 16,-42 0-1,21 21 1,-1 0-16,1 0 0,0 0 0,0 0 16,0 0-16,0 0 0,42 0 46,0 0-30</inkml:trace>
  <inkml:trace contextRef="#ctx0" brushRef="#br0" timeOffset="81912.53">19727 4826 0,'0'0'0,"0"-21"0,0 0 16,-21 0-16,21-1 15,0 1-15,21 0 16,0 21-16,1 0 0,-1 0 16,0 0-16,0 0 0,0 0 15,0 0-15,22 0 0,-22 21 0,0-21 16,0 21-16,0 1 0,1-1 16,-22 0-16,0 0 0,21 0 0,-21 0 15,0 1-15,0-1 0,0 21 16,0-21-16,0 0 0,0 1 15,0-1-15,0 0 0,0 0 0,-21 0 16,21 0-16,0 1 0,0-1 16,-22-21-16,22 21 15,-21-21-15,21-21 47</inkml:trace>
  <inkml:trace contextRef="#ctx0" brushRef="#br0" timeOffset="82124.64">19770 5144 0,'0'0'0,"0"-22"15,0 1 17,21 21-32,0 0 0,0 0 15,0 0-15,0-21 0,22 21 16,-1-21-16,-21 21 15,0 0-15,1 0 0,-1-21 16,0 21-16,0 0 0,0 0 0,-21-21 16,21-1-16,1 22 0,-22-21 15,21 0-15,0 21 16</inkml:trace>
  <inkml:trace contextRef="#ctx0" brushRef="#br0" timeOffset="82664.36">20553 4868 0,'0'0'0,"-21"-21"0,-1 21 0,1-21 16,0 0-16,0 21 16,0-21-16,0 0 0,21-1 15,-22 1-15,22 0 16,0 0-16,0 0 0,0 0 15,22 21 1,-1-22-16,0 22 0,0 0 16,21 0-16,-20 0 0,-1 0 0,21 0 15,-21 0-15,0 0 0,1 0 0,-1 0 16,0 0-16,-21 22 0,0-1 16,0 0-16,0 0 0,0 0 15,-21 22-15,0-22 0,-1 21 0,-20-21 16,21 22-16,-21-22 0,20 21 15,1-21-15,-21 0 0,42 22 0,0-22 16,-21 0-16,21 0 0,0 0 0,0 1 16,21-22-1,0 0-15,0 21 0,0-21 0,1 0 16,20 0-16,-21 0 0,0 0 16,0 0-16,1 0 0,-1-21 0,0 21 15,0-22-15,0 1 0,-21 0 0,0 0 16,0 0-16,0 0 15,0-1-15,0 1 0,-21 0 0,0 0 16,21 0-16,-21 21 0,0 0 0,-1-21 16,1 21-16,0 0 15,0 0-15,0 0 16,0 0-16,21 21 0,-22-21 16,1 0-1,21 21-15</inkml:trace>
  <inkml:trace contextRef="#ctx0" brushRef="#br0" timeOffset="88169.1">1841 9483 0,'0'21'32,"0"0"-17,0 0 1,-21-21 78,21-21-79,0 0 1,0 0-16,0 0 15,0-1 1,0 1-16,0 0 16,0 0-16,0 0 15,21 21-15,-21-21 0,0-1 0,22 1 16,-1 0-16,-21 0 16,21 21-16,-21-21 0,0 0 0,21-1 15,0 1-15,-21 0 16,21 0-16,-21 0 0,22 0 15,-22-1-15,21 22 0,-21-21 16,21 0-16,0 0 0,-21 0 0,21 0 16,0-1-16,1 1 0,-1 0 15,-21 0-15,21 0 0,0 0 16,0-1-16,22 1 0,-22 0 16,0 21-16,0-21 0,0 0 0,0 0 15,22-1-15,-22 1 0,0 0 16,0 21-16,22-21 0,-22 0 0,0 0 15,21-1-15,-21 22 0,1-21 16,20 0-16,-21 0 0,0 0 0,22 0 16,-22 21-16,0-22 0,21 1 15,-21 0-15,1 0 0,20 0 0,-21-22 16,0 22-16,22 0 0,-22 0 16,0 0-16,0 0 0,0-1 15,22 1-15,-22 0 0,0 0 16,21 0-16,-21 0 0,22-1 0,-22 1 15,21 0-15,-21 0 0,22 0 16,-22 0-16,21-1 0,-21 1 0,22 0 16,-1 0-16,-21 0 0,22 0 0,-1-1 15,-21 1-15,21 21 0,-20-21 16,20 0-16,-21 0 0,21 0 0,-20 21 16,-1-22-16,21 1 0,-21 0 15,0 0-15,1 21 0,-1-21 16,0 0-16,21-1 0,-21 22 15,1-21-15,-1 0 0,21 0 0,-21 0 16,0 21-16,22-21 0,-1-1 16,-21 1-16,22 0 0,-1 0 0,0 21 15,1-21-15,-1 0 0,-21-1 0,21 1 16,1 0-16,-1 0 0,0 0 16,1 21-16,-1-21 0,0-1 0,-20 1 15,20 21-15,-21-21 0,21 0 16,-20 0-16,20 21 0,-21-21 0,21-1 15,-20 22-15,20-21 0,0 0 16,1 21-16,-22-21 0,21 0 16,0 21-16,1-21 0,-1-1 0,0 22 15,-20 0-15,20-21 0,-21 21 16,21 0-16,1-21 0,-1 21 0,0-21 16,1 0-16,-1 21 0,0-21 15,1 21-15,-1-22 0,0 22 0,1-21 16,-1 0-16,0 21 0,1-21 0,-1 21 15,0-21-15,22 0 0,-22 21 16,1-22-16,20 1 0,-21 21 0,22-21 16,-22 21-16,22-21 0,-22 21 15,0-21-15,22 0 0,-22 21 0,22-22 16,-22 22-16,0-21 16,1 21-16,20-21 0,-20 0 0,-1 21 15,0-21-15,1 21 0,-1-21 16,0 21-16,22-22 0,-22 22 0,0 0 15,22-21-15,-22 0 0,22 21 0,-22 0 16,0 0-16,22-21 0,-22 21 16,1 0-16,-1 0 0,21-21 0,-20 21 15,-1-21-15,0 21 0,1 0 16,-1 0-16,-21-22 0,22 22 0,-1 0 16,-21 0-16,21 0 0,1 0 0,-22 0 15,21 0-15,-21 0 16,22 0-16,-1 0 0,-21 0 0,22 0 15,-22 0-15,21 0 0,-21 0 0,22 0 16,-1 0-16,0 0 0,-21 0 16,22 0-16,-1 0 0,-21 0 0,22 0 15,-22 0-15,0 0 0,21 0 16,-21 0-16,1 0 0,-1 0 0,0 0 16,0 0-16,0 0 0,0 0 0,1 0 15,-1 0-15,0 22 16,0-22-16,0 0 15,0 0-15,1 0 32,-1 0-17,0 0 1,0 0 0,-21 21-16,21-21 0,0 0 31,-42 0 16,0 0-32,0 0-15,0 0 0,0 0 16,-1 0 0,1 0-16,0 0 0,0 0 15,0 0-15,0 0 0,-1-21 0</inkml:trace>
  <inkml:trace contextRef="#ctx0" brushRef="#br0" timeOffset="89540.85">9144 6202 0,'0'-21'31,"0"0"16,21 21 15,0 21-46,0-21-16,1 0 0,-1 21 16,0 0-1,0-21-15,0 21 0,0-21 0,1 21 16,-1-21-16,0 22 0,0-22 0,0 0 16,0 21-16,1-21 0,-1 21 15,0-21-15,0 0 0,0 21 0,0-21 16,1 0-16,-1 0 0,-21 21 15,21-21-15,0 0 0,0 0 16,0 0-16,-21 21 16,22-21-16,-22 22 15,0-1 1,0 0 0,0 0-1,-22-21-15,22 21 0,-21-21 16,0 21-16,0 1 0,0-1 15,0-21-15,-1 21 16,1 0-16,0-21 0,21 21 0,-21 0 16,0 1-16,-22-1 0,22-21 15,0 21-15,0 0 0,-21 0 0,20 0 16,1 1-16,0-1 0,-21 0 0,21-21 16,-1 21-16,1 0 0,0 0 15,0-21 1,21 22-16,-21-22 15,21 21 17,-21-21-32,42-21 62,0 21-62,0-22 0,0 1 16,0 21-16,1-21 0,-1 0 0,0 0 15,21 0-15,-21-1 0,1 1 0,-1 0 16,21-21-16,-21 21 0,0-1 16,22 1-16,-22 0 0,0 0 15,0 0-15,0 0 0,1 21 0,-22-22 16,21 22 0,-21-21-16,21 21 15,-21-21-15,0 0 16,0 0-1,0 0 17,-21-1-32,0 1 15,-1 0-15,1 21 0,0-21 16,0 21-16,0-21 16,0 21-16,-1-21 0,-20 21 0,21-22 15,0 22-15,0-21 0,-22 21 0,22 0 16,0-21-16,0 21 15,0 0-15,21-21 16,21 21 31,0 0-47,0 0 16,0 21-16,0-21 0,1 0 15,20 21-15,-21-21 0,0 21 0,0-21 16,22 0-16,-22 22 15,21-22-15,-21 0 0,22 21 0,-22-21 16,21 0-16,-21 0 0,1 21 0,-1-21 16,0 0-16,0 0 0,0 0 15,0 0-15,-21 21 32,0 0-17,0 0-15,-21-21 0,0 22 0,0-1 16,21 0-16,-21 0 0,0 0 15,-1 0-15,1 22 0,0-22 16,0 0-16,0 21 0,0-20 0,-1-1 16,1 0-16,0 0 0,0 0 15,0 0-15,0 1 0,-1-1 0,22 0 16,-21-21-16,21 21 0,-21-21 0,0 0 16,0 0-1,0 0-15</inkml:trace>
  <inkml:trace contextRef="#ctx0" brushRef="#br0" timeOffset="105830.41">5461 11472 0,'0'-21'0,"0"0"0,0 0 15,0 0 1,0 0-16,0-1 0,0 1 16,0 0-16,0 0 15,0 42 32,0 21-47,0-20 0,0 20 0,0 0 16,0 1-16,0 20 0,0-21 0,0 22 15,0-22-15,0 22 0,0-22 16,0 22-16,0-22 0,21 0 0,-21 1 16,21-1-16,-21-21 0,0 21 0,0-20 15,21-1-15,-21 0 0,22-21 16,-22 21-16,0-42 31,0 0-15,0 0-16,0-1 0,0 1 15,0 0-15,0 0 0,0 0 16</inkml:trace>
  <inkml:trace contextRef="#ctx0" brushRef="#br0" timeOffset="106497.02">6075 11621 0,'0'-22'15,"-21"22"-15,-1 0 16,22-21-16,0 0 0,-21 21 16,0-21-16,0 0 0,21 0 15,0-1-15,0 1 16,0 0-16,0 0 0,0 0 15,21 0-15,0-1 0,0 22 16,1-21-16,-1 0 0,0 21 16,0-21-16,0 21 0,0 0 0,1 0 15,-1 0-15,0 0 0,0 0 0,0 21 16,0 0-16,1 0 16,-1 1-16,0-1 0,0 21 0,-21-21 15,0 22-15,0-1 0,0 0 0,0 1 16,0-1-16,-21 0 0,0 1 15,0-1-15,-1 0 0,1 22 0,-21-22 16,21 0-16,0 1 0,-1-22 16,-20 21-16,21-21 0,0 1 0,0-1 15,-1 0-15,1-21 0,0 0 16,0 0-16,0 0 16,0-21-16,21 0 15,-22-1-15,1 1 0,21 0 16,0 0-16,0 0 15,0 0-15,0-1 0,0 1 16,21 21-16,1 0 0,-1 0 0,0 0 16,0 0-16,0 0 0,0 0 15,1 21-15,-1-21 0,21 22 0,-21-1 16,0-21-16,1 21 0,-1 0 16,0-21-16,0 21 0,-21 0 0,21-21 15,0 22-15,1-22 0,-22 21 16,21-21-16,0 0 15,-21-21 32,0-1-47,0 1 0,0 0 0</inkml:trace>
  <inkml:trace contextRef="#ctx0" brushRef="#br0" timeOffset="107224.61">6752 11409 0,'0'0'0,"0"-21"15,0 0-15,0-1 16,0 1-16,0 0 0,21 0 15,0 21-15,1-21 0,20 21 16,-21 0-16,0 0 0,0 0 16,1 0-16,-1 0 0,0 0 0,0 21 15,-21 0-15,21 0 0,-21 0 16,21 22-16,-21-22 0,0 0 0,0 21 16,0-20-16,0 20 0,-21-21 0,0 21 15,0-20-15,0-1 0,0 21 16,-22-21-16,22 0 0,0-21 15,0 22-15,0-1 0,-1-21 0,1 0 16,0 0-16,0 0 16,21-21 15,0-1-31,0 1 16,21 21-16,0 0 0,0 0 0,1-21 15,20 0-15,-21 21 0,0 0 0,0 0 16,22 0-16,-22 0 0,0 0 15,0 0-15,0 0 0,1 0 0,-1 0 16,0 21-16,0 0 0,0 0 16,-21 1-16,0-1 15,21-21-15,-21 21 0,0 0 16,0 0-16,0 0 0,0 1 0,0-1 16,-21 0-16,0 0 0,0 0 0,0 0 15,0 22-15,-1-22 0,-20-21 16,21 21-16,0 0 0,-22 0 0,22-21 15,0 0-15,0 0 0,0 0 0,0 0 16,-1 0-16,1 0 0,0 0 16,0 0-16,0 0 0,0-21 0,-1 21 15,1 0-15,21-21 0,-21 21 32,21-21-17,0 0 16,21 21-31,0-21 0,1 21 16,-22-22-16,21 22 0,0-21 0,0 0 16</inkml:trace>
  <inkml:trace contextRef="#ctx0" brushRef="#br0" timeOffset="108028.66">7599 11261 0,'0'0'0,"0"-21"0,0-1 31,-21 22-31,-1 0 0,22 22 15,0-1-15,0 0 16,-21 0-16,21 0 16,0 22-16,0-1 0,0-21 0,0 21 15,0 1-15,0-1 0,-21 0 0,21 1 16,-21-22-16,21 21 0,-21 1 16,0-22-16,-1 21 0,22-21 0,0 0 15,-21 1-15,21-1 0,-21-21 0,21 21 16,-21-21-1,21-21 1,0 0-16,0-1 16,0 1-16,0 0 15,21 0-15,0 21 16,0 0-16,1-21 0,-1 21 16,0 0-16,0 0 15,0-21-15,0 21 0,1 0 0,-1 0 16,21-22-16,-21 1 0,0 21 0,1 0 15,-1-21-15,0 0 0,0 21 16,-21-21-16,21 21 0,-21-21 16,0-1-16,0 1 0,0 0 15,0 0-15,0 0 16,0 0-16,0-1 16,-21 22-16,0-21 0,0 21 31,0 0-31,21 21 15,0 1-15,0-1 0,0 0 16,0 0-16,0 0 0,0 22 16,-22-22-16,22 0 0,0 21 0,0-21 15,0 1-15,0 20 0,0-21 0,0 0 16,0 22-16,0-22 0,0 0 16,0 0-16,-21 0 0,21 0 0,0 1 15,0-1-15,0 0 0,0 0 16,0 0-1,21-21 64,1 0-79</inkml:trace>
  <inkml:trace contextRef="#ctx0" brushRef="#br0" timeOffset="115577.08">8572 11748 0,'-21'0'16,"0"0"-16,42 0 47,0 0-32,22 0-15,-1 0 0,0-22 0,22 22 16,-1 0-16,22 0 16,-21-21-16,20 21 0,-20 0 0,-1 0 15,1 0-15,-22-21 0,22 21 0,-22 0 16,0 0-16,-21 0 0,22 0 16,-1 0-16,-21 0 0,0 0 0,1 0 15,-1-21-15,0 21 16,-21-21-1,0 0-15</inkml:trace>
  <inkml:trace contextRef="#ctx0" brushRef="#br0" timeOffset="115900.9">9419 11451 0,'0'0'0,"0"-21"0,-21 21 15,42 0 32,0 0-47,0 0 0,22 0 16,-22 0-16,0 0 0,21 0 15,1 0-15,-22 0 0,21 0 0,-21 21 16,1-21-16,-1 21 0,0 1 0,0-1 16,-21 0-16,0 0 15,0 21-15,0-20 0,-21-1 0,0 0 16,-22 0-16,1 21 0,21-20 15,-21-1-15,20 0 0,-20 0 16,21 0-16,-21 0 0,20 1 0,1-22 16,21 21-16,21-21 31,1 0-31,-1-21 16,0-1-16,21 1 0</inkml:trace>
  <inkml:trace contextRef="#ctx0" brushRef="#br0" timeOffset="116368.63">10414 11324 0,'0'64'31,"-21"-43"-31,0 0 0,-1 0 0,1 0 16,0 22-16,21-22 0,-21 21 0,0-21 15,-22 22-15,22-22 0,0 21 16,0-21-16,0 1 0,0 20 0,21-21 16,-22 0-16,22 0 15,0-42 17,22 0-32,-22 0 0,21-21 15,0 20-15,-21 1 0,21-21 16,0 0-16,0-1 0,1 1 0,-22 0 15,21-1-15,0 1 0,-21 0 0,21-1 16,0 1-16,-21 21 0,21 0 16,-21-1-16,22 22 0,-1 0 0,0 22 15,0 20-15,-21-21 0,0 21 16,21-20-16,-21 20 0,21 0 16,-21 1-16,0-1 0,0 0 0,0-21 15,22 22-15,-22-1 0,0-21 0,0 0 16,21 1-16,-21-1 0,0 0 15,0 0-15,0 0 0,-21-21 47,-1 0-47</inkml:trace>
  <inkml:trace contextRef="#ctx0" brushRef="#br0" timeOffset="117063.02">10139 11705 0,'0'0'0,"0"-21"15,0 0 1,21 21-16,21-21 0,-21 0 16,1 21-16,20-22 0,-21 22 0,21-21 15,1 21-15,-22-21 0,21 0 16,1 21-16,-22-21 0,21 21 0,-21-21 16,22 21-16,-22 0 0,21-22 15,-21 22-15,0 0 0,22 0 0,-22 0 16,0 0-16,0 0 0,-21 22 15,21-1-15,-21 0 0,0 0 16,0 21-16,0-20 0,0-1 16,0 0-16,0 0 0,0 0 0,0 0 15,0 1-15,-21-22 16,21 21-16,-21 0 0,0-21 31,21-21-15,0 0-16,0-1 15,0 1-15,0 0 0,0 0 0,0-21 16,0 20-16,0 1 0,0 0 16,0 0-16,0 0 0,21 0 0,0-1 15,0 22-15,1 0 0,-1 0 16,0 0-16,0 22 16,-21-1-16,21 0 0,0 0 15,-21 0-15,22 0 0,-22 1 0,0 20 0,21-21 16,0-21-16,-21 21 0,0 0 15,0 1-15,21-22 0,0 0 16,-21-22 15,21 22-31,-21-21 16,22 0-16,-22-21 0,21 21 0,-21-1 16,21-20-16,0 0 0,0 21 0,-21-22 15,21 1-15,1 21 0,-1 0 16,0-22-16,0 43 0,-21-21 0,21 21 15,0 0-15,1 21 16,-22 0-16,21 1 0,-21-1 16,0 0-16,0 0 0,0 21 15,0-20-15,0-1 0,0 0 0,0 21 16,0-21-16,0 1 0,0-1 0,0 0 16,0 0-16,21 0 15,0-21 1,0 0-16,0 0 0</inkml:trace>
  <inkml:trace contextRef="#ctx0" brushRef="#br0" timeOffset="117508.76">12086 11303 0,'0'0'0,"0"-21"0,0 0 0,0 0 16,-21-1-16,0 1 0,0 21 15,-1 0-15,1 0 0,0 0 0,0 0 16,0 21-16,0 1 0,-1-1 16,1 0-16,0 21 0,0 1 0,0-1 15,21-21-15,0 21 0,-21 1 0,21-22 16,0 0-16,-22 21 0,22-20 16,0-1-16,0 0 0,0 0 15,22-21-15,-1 0 0,0 0 16,0 0-1,0 0-15,0 0 0,1-21 0,-1 0 16,0 0-16,0-1 0,0 1 0,0-21 16,1 21-16,-1-22 0,-21 22 0,0-21 15,21 21-15,-21-22 0,21 22 16,-21 0-16,0 42 31,0 0-31,0 1 16,0 20-16,0-21 0,0 0 0,0 0 15,0 1-15,21-1 0,-21 0 16,21 0-16,1-21 16,-1 21-16,0-21 15,0 0-15,0 0 0,0 0 0,1 0 16,-1-21-16,21 0 0</inkml:trace>
  <inkml:trace contextRef="#ctx0" brushRef="#br0" timeOffset="118024.47">12552 11176 0,'0'0'16,"0"-21"-16,0 0 0,0 42 47,21-21-47,0 0 16,0 0-16,0 0 0,1 0 15,-1 0-15,0 0 0,0 0 16,0 0-16,0-21 0,22 21 0,-22-21 15,0-1-15,0 22 0,0-21 0,1 21 16,-1-21-16,0 21 16,-21-21-16,-21 42 31,0 0-31,-22 0 16,22 1-16,0-1 0,-21 21 15,-1-21-15,1 22 0,21-22 16,-22 21-16,1-21 0,21 22 0,0-22 15,-22 0-15,22 0 0,0 0 16,21 0-16,0 1 0,-21-1 0,0 0 16,42-21 15,0-21-15,0 21-16,0 0 15,1 0-15,-1 0 0,0 0 16,0 0-16,-21 21 15,21-21-15,0 0 0,1 0 16,-22 21-16,21-21 0,0 0 16,0 0-16,0 0 15,0 0-15,1 0 0,20 0 16,-21 0-16,0-21 0,0 0 0,22 21 16,-22-21-16,0-22 0</inkml:trace>
  <inkml:trace contextRef="#ctx0" brushRef="#br0" timeOffset="118680.09">13208 11134 0,'0'0'0,"0"-21"16,-21 21-1,0 0-15,21 21 0,-22-21 16,1 21-16,21 0 0,0 0 16,-21 0-16,21 22 0,0-22 0,0 0 15,0 0-15,0 0 0,0 1 0,0-1 16,0 0-16,21-21 0,-21 21 0,21-21 15,1 21-15,-1-21 16,0 0 0,0 0-16,0-21 15,-21 0-15,0 0 16,0 0-16,0-1 0,0 1 0,0 0 16,-21-21-16,0 21 0,21-1 0,-21-20 15,21 21-15,0 0 16,0-22-16,0 22 0,0 0 15,21 0-15,0 21 0,0 0 0,0 0 16,1 0-16,20 0 0,-21 0 0,0 0 16,0 21-16,1 0 0,-1 0 15,0 1-15,0-1 0,0 0 0,0 21 16,1-21-16,-22 1 0,0 20 0,0-21 16,0 0-16,0 0 0,0 1 15,0-1-15,0 0 0,0 0 0,0 0 16,0-42 31,0 0-32,0 0-15,0-22 0,0 22 0,0-21 16,21 21-16,-21-22 0,21 1 0,0 0 16,0 21-16,0-22 0,1 22 15,-1-21-15,21 21 0,-21 21 0,0-22 16,22 22-16,-22 0 0,0 0 0,0 22 15,0-22-15,-21 21 0,0 21 16,22-21-16,-22 0 0,0 22 0,0-1 16,0-21-16,0 22 0,0-1 0,0-21 15,0 21-15,-22-20 0,22-1 0,0 0 16,0 0-16,-21 0 16,0 0-16,21 1 0,-21-22 15,0 0-15,0 21 0,-1-21 0,1 21 16,0-21-16,0 0 0</inkml:trace>
  <inkml:trace contextRef="#ctx0" brushRef="#br0" timeOffset="119280.75">6286 13547 0,'0'0'16,"0"-21"-16,-42-64 16,42 64-16,-21 0 15,0 21 1,0 0-16,21 21 16,0 0-16,-22 0 0,22 21 15,-21 1-15,21 20 0,0 1 0,-21-22 16,21 22-16,0-1 0,0-21 15,0 22-15,-21-22 0,21 1 0,-21-1 16,21 0-16,0-21 0,0 1 0,0-1 16,0 0-16,0-42 31,21 21-31,-21-21 0,21-22 16,-21 22-16,21-21 0,-21 21 15</inkml:trace>
  <inkml:trace contextRef="#ctx0" brushRef="#br0" timeOffset="119680.52">6032 13462 0,'0'0'0,"0"-21"0,0 0 15,22 0 1,-1 21 0,0 0-16,0 0 0,0-22 15,0 1-15,22 21 0,-22 0 0,0 0 16,0-21-16,0 21 0,1 0 0,-1 0 15,0 0 1,-42 0 31,0 0-31,-1 0-1,1 0-15,0 0 16,0 0 15</inkml:trace>
  <inkml:trace contextRef="#ctx0" brushRef="#br0" timeOffset="120568.17">6117 13462 0,'0'0'0,"0"21"0,-21-21 15,21-21 17,-21 0-32,21 0 0,0 0 15,0-1-15,0 1 16,0 0-16,0 0 0,21 0 0,-21 0 15,21-1-15,0 22 0,-21-21 0,21 0 16,1 21-16,-1 0 0,0 0 16,0 0-16,-21 21 15,0 0-15,0 1 0,0 20 16,0-21-16,0 21 0,0 22 0,0-22 16,0 22-16,0-1 0,0-20 0,0 20 15,-21-21-15,21 22 16,0-22-16,-21 1 0,21-1 0,0-21 15,0 21-15,0-20 0,0-1 0,0 0 16,21 0-16,0-21 0,0 0 16,0 0-16,1 0 0,-1 0 0,0 0 15,0 0-15,21-21 0,-20 21 0,20-21 16,-21 0-16,21-22 0,-20 22 16,20 0-16,-21-21 0,0 20 0,-21-20 15,0 21-15,0-21 0,0-1 16,-42 22-16,21-21 0,-22 21 0,1-1 15,21 1-15,-21 0 0,-1 0 0,1 0 16,0 21-16,20 0 16,1 0-16,-21 0 0,21 0 0,0 0 15,42 0 17,0 0-32,0 0 0,0 0 0,22 0 15,-22 0-15,21 0 0,0 0 16,1 0-16,20 0 0,-20-21 0,-1-1 15,21 1-15</inkml:trace>
  <inkml:trace contextRef="#ctx0" brushRef="#br0" timeOffset="121504.63">7133 13314 0,'0'0'0,"21"0"0,0 0 16,-42 0 0,0 21-16,0-21 15,0 21-15,0 22 0,-1-22 16,1 0-16,-21 21 0,21 1 0,0-1 15,21-21-15,-22 21 0,22 1 0,0-22 16,0 0-16,0 21 0,0-20 16,22-1-16,-1 0 15,21-21-15,-21 0 0,0 0 0,22-21 16,-1 0-16,-21-1 0,22 1 16,-1 0-16,-21 0 0,21 0 0,-20-22 15,-1 22-15,0 0 0,0-21 16,-21 21-16,0-1 0,0 1 15,0 0-15,-21 0 0,0 0 0,0 0 16,-22 21-16,22-22 0,-21 22 16,21 0-16,-1-21 0,1 21 0,0 0 15,0-21-15,21 0 0,21 0 16,21 21 0,-20 0-16,-1-21 0,21 21 0,0 0 15,1 0-15,-1 0 0,0 0 0,1 21 16,-1 0-16,-21 0 0,22-21 15,-22 21-15,0 0 0,0 22 0,-21-22 16,0 21-16,0-21 0,0 22 0,0-22 16,0 0-16,0 21 15,-21-20-15,21-1 0,0 0 0,0 0 16,21-21 0,0 0-16,0 0 15,1-21-15,-1 21 0,0-21 0,0 0 16,0-1-16,0-20 0,1 21 0,-1 0 15,0-22-15,-21 22 0,0-21 16,0 21-16,0 0 0,0-1 0,0-20 16,0 21-16,-21 0 0,0 21 15,-1-21-15,1-1 0,0 22 0,0 0 16,0 0-16,21-21 0,-21 21 0,42 0 31,0-21-31,0 21 0,0 0 16,22 0-16,-22 0 0,21 0 0,0 0 15,1 0-15,-22 0 0,21 21 16,1-21-16,-22 21 0,21 1 0,-21-1 16,0 0-16,1 0 0,-1 0 0,-21 0 15,0 1-15,0-1 0,0 21 16,0-21-16,0 0 0,0 22 0,0-22 16,0 0-16,0 0 0,0 0 0,0 1 15,21-44 16,0 1-15,0 0-16,-21 0 0,21 0 16,-21-22-16,22 22 0,-22 0 0,0-21 15,0 21-15,0-1 0,0-20 0,0 21 16,0-21-16,0 20 0,0 1 16,0 0-16,-22 0 0,1 0 0,0 21 15,0 0-15,0 0 0,0 0 16,-1 0-16,1 0 0,0 21 15,0 0-15,21 0 0,0 0 16,0 1-16,0-1 0,0 0 16,0 0-16,21-21 15,0 0-15,0 21 0,1-21 0,-1 0 16,21 0-16</inkml:trace>
  <inkml:trace contextRef="#ctx0" brushRef="#br0" timeOffset="122025.33">9102 13250 0,'0'0'0,"-22"0"0,1 0 0,21 22 0,-21-22 16,42 0-1,0 0 1,22 0-16,-22 0 0,21 0 15,1 0-15,-1 0 0,0 0 0,1-22 16,-1 22-16,0 0 0,1-21 0,20 21 16,-21-21-16,1 0 0,-1 21 15,0-21-15,1 21 0,-1-21 0,-21 21 16,22 0-16,-22-22 0,0 22 0,-21-21 16,0 0-1,0 0-15,-21 21 16,0 0-16,-1-21 0,1 21 0,0 0 15,-21 0-15,21 0 0,-1 0 0,1 0 16,0 0-16,0 0 16,42 0 15,0 0-31,0 0 0,22 0 16,-22 0-16,0 0 0,21 0 0,-20 0 15,20 0-15,-21 0 0,21 0 0,-20 0 16,-1 21-16,-21 0 0,0 0 15,0 0-15,0 1 0,0 20 0,0-21 16,-21 21-16,-22 1 0,22-1 16,-21 0-16,-1 1 0,22-22 15,-21 21-15,0 1 0,-1-22 0,22 21 16,0-21-16,0 0 0,21 1 0</inkml:trace>
  <inkml:trace contextRef="#ctx0" brushRef="#br0" timeOffset="125248.19">10922 12764 0,'0'-22'63</inkml:trace>
  <inkml:trace contextRef="#ctx0" brushRef="#br0" timeOffset="125944.14">10985 13102 0,'0'0'0,"0"21"16,0 1-16,0-1 16,22-21-1,-1 0-15,0 0 16,21 0-16,-21-21 0,1-1 0,20-20 15,0 21-15,-21 0 0,22-22 0,-1 1 16,-21 0-16,22-1 0,-22 1 16,21 0-16,-21-1 0,0-20 15,-21 21-15,0-1 0,22 1 0,-22 0 16,0-1-16,0 22 0,0-21 16,0-1-16,-22 1 0,1 21 0,21 0 15,-21 0-15,0-1 0,0 22 16,21 22-16,-21-1 15,-1 0-15,22 21 0,0 1 0,0 20 16,-21 1-16,21-1 0,-21 22 0,21-1 16,-21 1-16,21 21 0,0-21 15,-21-1-15,0 22 0,-1 0 0,22 0 16,0 0-16,0-1 0,0 1 16,0-21-16,0 21 0,0-22 15,22 1-15,-1 21 0,0-21 0,0-1 16,0 1-16,0-22 0,1 1 0,-1-1 15,0 1-15,0-22 0,0 1 16,0-22-16,1 0 0,-22 0 0,21-21 16,0 0-16,0 0 0,0 0 0,0-21 15,1-21-15,-1 20 0,0-41 0,-21 21 16,21-22-16,0 1 0,-21-1 16,21-21-16,-21 1 0,0 20 0,0-20 15,0 20-15,-21 1 0,-21-22 0,21 21 16,-22 1-16,1 21 15,0-22-15,-1 22 0,-20-1 0,21 1 16,-22 21-16,22 0 0,-22 0 0,22-1 16,0 1-16,20 21 0,-20 0 15,21 0-15,21-21 0,0 0 16,42 21-16,-21-21 16,22 21-16,-22-21 0,21-1 15,1 22-15,20-21 0,-21 0 0,1 0 16,-1 0-16,22 21 0,-22-21 0,21-1 15,-20 1-15</inkml:trace>
  <inkml:trace contextRef="#ctx0" brushRef="#br0" timeOffset="126384.89">12255 12827 0,'0'0'0,"-21"0"0,0-21 15,0 0-15,0 21 0,0 0 0,-22 0 16,22 0-16,-21 0 0,-1 0 15,1 21-15,21 0 0,-21 21 0,-1 1 16,22-1-16,-21 0 0,21 1 0,-1-1 16,1 0-16,21 22 0,0-22 15,0 1-15,0-22 0,0 21 0,0-21 16,0 22-16,0-22 0,21-21 16,1 21-16,-1-21 0,0 0 15,0 0-15,21 0 0,-20 0 0,20 0 16,-21-21-16,21 0 0,-20-1 0,20 1 15,0 0-15,-21 0 0,22 0 16,-22-22-16,0 1 0,0 21 0,0-21 16,-21-1-16,0 1 0,22 21 0,-22 0 15,0-22-15,0 22 16,0 42 0,0 0-16,0 22 0,0-22 15,0 21-15,-22-21 0,22 22 16,0-22-16,0 21 0,0-21 15,0 22-15,0-22 0,0 0 0,0 0 16,0 0-16,0 1 0,22-1 16,-1-21-16,0 0 0,0 0 15,21 0-15,-20 0 0,-1 0 0,0 0 16,0-21-16,0 21 0</inkml:trace>
  <inkml:trace contextRef="#ctx0" brushRef="#br0" timeOffset="126636.75">12890 12975 0,'0'0'0,"0"-21"0,-21 21 15,0 21-15,0-21 16,0 21-16,0 1 0,-1 20 16,1-21-16,21 0 0,-21 22 0,0-22 15,21 21-15,0-21 0,0 0 0,0 22 16,0-22-16,0 0 0,0 0 15,0 0-15,0 1 0,0-1 16,21-21-16,0 0 0,0 0 16,1 0-16,-1 0 15,0-21-15,0 21 0,0-22 0,22 1 16,-43 0-16,21 0 0</inkml:trace>
  <inkml:trace contextRef="#ctx0" brushRef="#br0" timeOffset="126996.54">13060 13102 0,'21'0'16,"-21"21"-1,21-21-15,0 0 0,0 0 16,1 0-16,-1 0 16,21-21-16,-21 21 0,0-21 0,22 0 15,-22 0-15,0 21 0,21-21 16,-20-1-16,-1 1 0,0 0 0,0 0 15,-21 0-15,0 0 0,0-1 16,0 1-16,-21 21 16,0 0-16,-22 0 0,22 21 15,-21 1-15,0-1 0,20 0 0,-20 21 16,21-21-16,0 22 0,0-1 0,-1 0 16,1-20-16,21 20 0,0 0 15,0-21-15,0 1 0,0-1 0,0 0 16,21 0-16,1 0 0,-1-21 0,0 0 15,21 0-15,-21 0 0,22 0 0,-1 0 16,0 0-16,-20 0 16,20-21-16,0 0 0,1 0 0,-1 0 0,0-22 15,1 22-15,-1-21 0</inkml:trace>
  <inkml:trace contextRef="#ctx0" brushRef="#br0" timeOffset="127496.25">13885 12552 0,'0'0'0,"-21"-21"0,21-22 15,-21 22-15,0 0 0,21 0 0,-21 21 16,-1 21-16,1 0 16,21 0-16,0 1 0,0 20 15,0 0-15,0 1 0,0-1 16,0 0-16,0 22 0,0-1 0,0-20 16,0 20-16,0-21 0,0 1 15,0-1-15,0 0 0,0 1 0,0-22 16,0 0-16,0 21 0,0-20 0,0-1 15,0-42 32,0-1-47,0 1 16,0 0-16,0-21 0,0 21 0,0-1 16,0-20-16,21 21 0,-21 0 15,22 0-15,-1-22 0,21 43 16,-21-21-16,22 0 0,-22 21 0,21 0 15,0 0-15,-20 0 0,20 0 0,0 21 16,-21 0-16,1-21 0,-1 21 16,0 1-16,-21-1 0,0 0 0,0 0 15,0 21-15,0-20 0,-21-1 0,0 0 16,-1 0-16,1 0 0,0 0 16,-21-21-16,21 22 0,-1-1 0,-20-21 15,21 0-15,0 21 0,0-21 0,-1 0 16,1 0-16,42-21 47,1 0-47,-1 21 0,0-22 15,0 1-15,21 21 0,-20-21 0</inkml:trace>
  <inkml:trace contextRef="#ctx0" brushRef="#br0" timeOffset="128152.98">14668 12806 0,'0'0'0,"22"0"0,-22-21 16,0 42 0,-22 0-16,1 0 15,0 0-15,0 1 0,0-1 16,0 21-16,-1-21 0,22 0 16,-21 22-16,21-22 0,-21 0 0,21 0 15,0 0-15,0 1 0,0-1 0,0 0 16,0 0-16,21-21 0,0 0 0,1 0 15,-1 0-15,0 0 16,0 0-16,0 0 0,0-21 16,1 0-16,-22 0 0,21-1 15,-21 1-15,0 0 16,0 0-16,0-21 0,0 20 0,0 1 16,-21 0-16,21 0 0,0 0 0,-22 0 15,22-1-15,0 1 16,0 0-16,22 21 15,-1 0-15,0 0 0,0 0 0,0 0 16,0 0-16,1 0 0,-1 0 16,0 21-16,0 0 0,0 1 15,-21-1-15,0 0 0,21 0 0,-21 0 16,0 0-16,0 1 0,0-1 16,0 0-16,0 0 0,0 0 0,0 0 15,0 1-15,0-1 16,22-21-16,-1 0 15,0 0-15,0 0 16,0 0-16,0 0 0,1 0 0,-1-21 16,0-1-16,21 1 0,-21 0 15,1 0-15,-22-21 0,21 20 16,-21-20-16,21 21 0,-21-21 0,0-1 16,0 1-16,0 21 0,0-22 0,-21 22 15,0 0-15,-1 21 16,1-21-16,0 21 0,0 0 0,0 0 15,0 0-15,-1 21 0,1 0 0,0-21 16,0 21-16,21 1 0,0-1 16,-21 0-16,21 0 0,0 0 15,0 0 1,21-21-16,0 0 0,0 0 0,0 0 0,22-21 16,-22 21-16</inkml:trace>
  <inkml:trace contextRef="#ctx0" brushRef="#br0" timeOffset="128873.57">15621 12319 0,'21'-21'0,"-42"42"0,42-84 0,-21 20 0,0 22 15,0 0-15,0 0 0,0 42 32,0 0-32,0 0 0,0 0 15,0 22-15,0-1 0,0 0 0,0-20 16,0 20-16,0 0 0,0 22 15,0-22-15,0 0 0,0 1 16,0-1-16,0 0 0,0 1 0,0-1 16,0 0-16,0-20 0,0 20 0,0 0 15,0-21-15,0 1 0,0-1 16,0 0-16,0 0 0,0 0 0,0 0 16,-21-21-16,21 22 0,-21-22 31,21-22-31,0 1 15,0 0-15,0-21 0,21 21 0,0-22 16,0 1-16,0 0 0,1-1 16,-1 1-16,21 21 0,-21-22 15,22 22-15,-1-21 0,-21 21 0,21 21 16,-20-21-16,20 21 0,-21 0 0,0 0 16,0 0-16,1 0 0,-22 21 15,0 0 1,-22 0-16,1 0 15,-21-21-15,21 21 0,0 1 16,-22-22-16,22 21 0,0-21 0,0 0 16,-22 0-16,22 21 0,0-21 0,0 0 15,0 0-15,0 0 16,21 21 15,0 0-15,0 0-16,0 1 0,21-1 15,-21 0-15,21-21 0,-21 21 0,21 0 16,-21 0-16,21 1 0,-21-1 16,21 0-16,1 0 0,-22 0 15,21-21-15,0 21 0,-21 1 0,21-1 16,0-21-16,0 0 0,1 0 16,-1 0-16,0 0 15,0 0 1,-21-21-16,0-1 31,-21 22-15,0 0-16,0-21 15,-1 21-15,1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1T14:42:08.5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5800 3344 0,'0'-21'0,"-22"21"16,1 0 0,0 0-16,21 21 0,-21-21 15,21 22-15,-21-22 0,0 21 16,-1 0-16,1 0 0,0 0 15,21 0-15,-21 1 16,0-1-16,21 0 0,-21 0 0,21 0 16,0 0-16,0 1 0,-22 20 15,22-21-15,0 0 0,0 0 16,0 1-16,0-1 0,0 0 16,0 21-16,0-21 0,0 1 0,0 20 15,0-21-15,0 21 0,0 1 0,0-1 16,0 0-16,0 1 0,22-1 15,-22 22-15,0-22 0,0 0 0,0 1 16,0 20-16,0-21 0,0 1 16,0-1-16,0 22 0,0-22 0,0 0 15,0 22-15,0-22 0,0 22 16,0-22-16,21 0 0,-21 22 0,0-22 16,21 22-16,-21-22 0,0 21 0,0-20 15,21-1-15,-21 22 0,21-22 16,-21 21-16,21 1 0,-21-1 15,0 1-15,0-22 0,22 22 0,-22-1 16,0 1-16,0-22 0,21 22 16,-21-22-16,0 0 0,21 1 0,-21-1 15,0 21-15,0-20 0,0-1 0,21 0 16,-21 1-16,0-22 0,21 21 16,-21 1-16,0-22 0,0 0 0,0 21 15,0-21-15,0 1 0,0-44 31,0 1-31,0 0 0,0-21 16,0-1-16,0 1 0,0 0 16,0-22-16,0 22 0</inkml:trace>
  <inkml:trace contextRef="#ctx0" brushRef="#br0" timeOffset="1303.25">5715 3683 0,'0'-21'47,"0"0"-47,0 0 16,21 21 15,-21-22-31,21 22 0,0 0 0,1 0 16,-1 0-16,21-21 0,0 21 15,-20 0-15,20 0 0,0-21 16,1 21-16,-1 0 0,0 0 0,22-21 0,-22 21 16,22 0-16,20 0 15,-20-21-15,20 21 0,1 0 0,0-21 16,-1 21-16,1 0 0,0 0 16,-1 0-16,1-22 0,0 22 0,-1 0 15,1 0-15,21-21 0,-21 21 16,20 0-16,-20 0 0,21-21 0,-21 21 15,-1 0-15,1 0 0,-22 0 0,22 0 16,-21 0-16,-1 0 0,22 0 16,-22 0-16,1 0 0,-22 0 0,22 0 15,-22 0-15,0 0 16,1 0-16,-1 0 0,-21 0 0,0 21 16,0-21-16,1 21 0,-1 1 0,-21-1 15,21 0-15,-21 0 16,21 0-16,-21 0 0,0 22 0,0-22 15,0 0-15,0 21 0,0-20 16,0 20-16,0-21 0,0 21 0,21-20 16,-21 20-16,0 0 0,0 1 0,0-1 15,0 21-15,0-20 0,0-1 16,0 0-16,21 1 0,-21 20 0,0-20 16,0-1-16,22 0 0,-22 22 15,21-22-15,-21 0 0,21 22 16,-21-22-16,0 22 0,21-22 0,-21 22 15,21-1-15,-21-21 0,21 22 16,-21-1-16,0-20 0,0-1 0,0 22 16,22-22-16,-22 21 0,0-20 0,21-1 15,-21 22-15,0-22 0,0 21 0,0-20 16,21-1-16,-21 22 0,0-22 16,21 0-16,-21 1 0,0-1 0,0 0 15,0 1-15,0-1 0,0 0 0,0-21 16,0 22-16,0-22 0,0 21 15,0-21-15,-21 22 0,21-22 0,-21 0 16,21 21-16,-21-20 0,21-1 16,0 0-16,-22 0 0,1 0 15,21 0-15,-21-21 0,21 22 0,-21-22 16,0 21-16,0 0 0,-1-21 0,1 21 16,0-21-16,0 0 0,-21 21 0,20-21 15,-20 0-15,21 21 0,-21-21 16,-1 22-16,-20-22 0,20 21 0,1-21 15,-21 21-15,-1-21 0,1 21 0,-1-21 16,1 21-16,-22-21 0,0 21 16,1-21-16,-1 22 0,0-22 15,1 21-15,-22-21 0,21 21 0,-21 0 0,22-21 16,-22 21-16,0-21 16,0 21-16,-21-21 0,21 22 0,-21-22 15,21 0-15,22 21 0,-22-21 0,21 0 16,22 0-16,-1 0 0,1 0 0,-1 0 15,22 0-15,0 0 0,-1 0 16,1 0-16,21 0 0,-22 0 0,22 0 16,0 0-16,21-21 31,21 21-31,0-22 16,1 22-16,-1-21 0,21 0 0,0 0 15</inkml:trace>
  <inkml:trace contextRef="#ctx0" brushRef="#br0" timeOffset="2100.04">10604 3535 0,'0'0'0,"0"-21"0,0 0 0,-21 21 16,0-22-16,0 22 16,21 22 15,0-1-31,0 0 0,0 21 15,0 1-15,0-1 0,0 0 0,0 1 16,0 20-16,0 1 0,0-1 16,0 22-16,0-22 0,0 22 0,21-22 15,0 22-15,0-21 0,-21 20 0,22-20 16,-1 20-16,-21 1 0,21 0 16,0-22-16,0 22 0,-21 0 0,21-1 15,1-20-15,-22 20 0,21-20 0,-21 21 16,21-1-16,-21-20 0,0 20 15,0-20-15,0 21 0,0-22 0,0 1 16,0-1-16,0 1 0,0-1 0,0-21 16,0 22-16,0-22 15,0 1-15,0-1 0,0 0 0,0-21 16,0 1-16,-21-1 0,21 0 0,0 0 16,0-42-1,0 0-15,0 0 16,0-1-16,0 1 0,0-21 0,0 21 15,21-22-15,-21 1 0,21 0 0,-21-1 16</inkml:trace>
  <inkml:trace contextRef="#ctx0" brushRef="#br0" timeOffset="3139.87">10604 3535 0,'0'0'15,"0"-21"-15,-21 21 0,21-21 0,-21 21 16,21-22 0,0 1-1,42 21 1,-20 0-16,20 0 0,0-21 16,1 21-16,-1 0 0,43-21 0,-22 21 15,22 0-15,-1-21 0,1 0 16,21 21-16,-21-22 0,42 22 0,0-21 15,0 21-15,21-21 0,-21 21 16,21-21-16,-21 0 0,0 21 0,0-21 16,21 21-16,-21-22 15,0 22-15,21-21 0,-21 21 0,-21-21 16,21 21-16,-21-21 0,0 21 0,0 0 16,-22 0-16,22-21 0,-21 21 15,-22 0-15,22 0 0,-22 0 0,-20 0 16,20 0-16,-20 0 0,-1 21 15,-21-21-15,21 21 0,-20-21 0,-1 21 16,0 0-16,0 1 0,-21-1 16,0 21-16,0-21 0,0 22 0,0-22 15,21 21-15,-21 0 0,0 1 0,0-1 16,0 0-16,0 1 16,0 20-16,0-20 0,0-1 0,0 21 15,0 1-15,0-1 0,0-20 0,0 20 16,0 1-16,0-1 0,0 1 15,0-1-15,0 1 0,0-1 0,0-20 16,0 20-16,0 1 0,0 20 0,0-20 16,0-1-16,0 1 0,0 20 15,0-20-15,0-1 0,0 22 0,0-21 16,0-1-16,0 1 0,0-1 0,0 1 16,0-1-16,0 1 0,-21-22 15,21 21-15,0-20 0,0 20 0,0-20 16,0-1-16,0 0 0,-21 1 15,21-1-15,0-21 0,0 21 16,-21-20-16,21 20 0,0-21 0,-21 0 16,21 0-16,0 1 0,-22-1 0,22 0 15,-21 0-15,0-21 0,0 21 0,21 0 16,-21-21-16,0 22 0,-1-22 16,1 0-16,0 21 0,0-21 0,-21 0 15,20 0-15,-20 21 0,21-21 0,-21 0 16,-1 0-16,1 21 0,0-21 15,-22 0-15,1 0 0,-1 0 0,-21 0 16,1 0-16,-1 0 0,-42 0 0,21 0 16,-21 0-16,0 21 0,-21-21 15,21 0-15,-21 0 0,0 0 16,21 21-16,-21-21 0,-1 0 0,22 0 16,0 22-16,0-22 0,22 0 0,-1 0 15,0 0-15,21 21 0,1-21 16,-1 0-16,0 0 0,22 0 0,-1 0 15,1 0-15,20 0 0,1 0 0,0 0 16,-1 0-16,22 0 0,0-21 0,0 21 16,0-22-16,0 1 0,-1 0 15,1 21-15,0-21 0</inkml:trace>
  <inkml:trace contextRef="#ctx0" brushRef="#br0" timeOffset="4140.03">4000 2328 0,'22'0'0,"-44"0"0,44-21 15,-1 21-15,-21-21 16,-21 21-1,-1 0 1,1 0-16,0 0 0,-21 21 0,21 0 16,-22 1-16,1-1 0,0 0 15,-1 0-15,1 0 0,0 22 0,-1-1 16,1-21-16,0 21 0,20 1 16,-20-1-16,21 0 0,0 1 0,0-1 15,-1 0-15,1 22 0,21-22 16,0 22-16,0-1 0,0 1 15,-21 20-15,21-20 0,0 21 16,0-1-16,0-20 0,0 20 0,0-20 16,0 21-16,0-22 0,21 22 15,0-1-15,1-20 0,-1-1 0,0 22 16,0-21-16,0-1 0,22 22 16,-22-22-16,0 22 0,0-22 0,0 22 15,0 0-15,1-1 0,-1 1 0,-21 21 16,0-21-16,21-1 0,-21 1 15,21 0-15,-21 20 0,21-20 16,-21 21-16,21-21 0,-21-1 0,0 22 0,22-21 16,-1-1-16,-21 22 15,0 0-15,0-21 0,21 21 0,-21-22 16,0 22-16,0-21 0,0-1 0,0 22 16,0-21-16,0 21 0,0-22 15,0 1-15,0 0 0,0-22 0,21 22 16,-21-22-16,0-20 0,0 20 0,0-20 15,0-22-15,0 21 0,21-21 16,-21-42 0,21 0-16,-21-21 0,0-1 0,0-20 15,0-1-15,0-20 0</inkml:trace>
  <inkml:trace contextRef="#ctx0" brushRef="#br0" timeOffset="4364.06">3810 3239 0,'0'0'0,"-21"-43"15,0 1-15,-22 0 0,1 20 16,21-20-16,-22 21 0,22-21 0,0 20 16</inkml:trace>
  <inkml:trace contextRef="#ctx0" brushRef="#br0" timeOffset="5891.72">3514 2731 0,'42'-43'16,"-42"22"-16,0 0 15,0 0-15,0 0 0,0-1 16,0 1-16,0 0 0,0 0 16,0 0-16,0 0 15,0-1-15,0 1 0,0 0 16,21 0-16,-21 0 0,21 0 16,0-1-16,1 1 0,-1 21 15,21-21-15,0 0 0,1 21 16,-1-21-16,0 21 0,22-21 0,-1 21 15,-20-22-15,20 22 0,22-21 16,-22 21-16,22 0 0,21-21 0,-21 21 16,20-21-16,1 21 0,-21-21 15,42 21-15,-21-21 0,0 21 16,21-22-16,0 22 0,0-21 0,0 0 16,0 21-16,21-21 0,0 0 15,0 0-15,21-1 0,1 22 0,-1-21 16,0 0-16,22-21 0,-1 21 15,1-1-15,21 1 0,-22 0 0,1 0 16,20 0-16,1-22 0,0 22 16,-1 0-16,1 0 0,0 0 0,-1 0 15,-20-1-15,20 1 0,-20 0 16,21 21-16,-22-21 0,1 21 0,-1 0 16,1-21-16,-22 21 15,0-21-15,22 21 0,-22 0 0,0 0 0,1 0 16,-22-22-16,21 22 0,1 0 0,-22 0 15,21-21-15,0 21 16,-20-21-16,20 21 0,-21-21 0,21 21 16,1-21-16,-1 0 0,-21 21 15,0-22-15,1 1 0,-1 21 0,0-21 16,0 0-16,-21 0 0,21 21 16,-21-21-16,-21 21 0,0-22 0,0 22 15,-22 0-15,1 0 0,0 0 16,-22 0-16,22 0 0,-43 0 0,22 0 15,-1 0-15,-20 0 0,-1 0 16,-21 0-16,21 0 0,-20 0 16,-1 0-16,0 22 0,0-22 0,-21 21 15,0 0-15,0 0 16,0 0-16,0 22 0,0-22 16,0 0-16,0 21 0,0 1 15,0-1-15,0 0 0,0 22 0,0-1 16,0 22-16,0-22 0,0 22 15,-21-21-15,21 20 0,-21 1 0,0 21 16,-1-22-16,1 22 0,0 0 0,0-21 16,21 21-16,-21-1 0,0 1 15,21 0-15,0 21 0,0-21 16,-22 0-16,22 0 0,0 21 0,0-22 16,0 22-16,0 0 0,0-21 15,0 21-15,0-21 0,0 21 0,0 0 16,0-21-16,0 21 0,22 0 0,-22-21 15,0 0-15,0 21 0,21-22 16,-21 1-16,0 0 0,0 0 0,0-21 16,0 20-16,0 1 0,0-21 0,21 21 15,-21 0-15,0-22 0,0 22 16,21-21-16,-21 21 0,0-22 0,0-20 16,0 20-16,0 1 0,0 0 0,0-22 15,0 22-15,0-22 16,0 22-16,0-21 0,0-22 0,0 21 15,0 1-15,0-22 0,0 1 0,-21-1 16,0 0-16,21 1 0,-21-22 0,-1 21 16,1-21-16,0 0 0,0 1 15,0-1-15,-22 0 0,22 0 0,-21 0 16,21-21-16,-22 0 0,1 0 0,0 0 16,-22 0-16,22 21 0,-22-21 0,1 0 15,-1 0-15,-20 22 0,-1-22 16,0 0-16,1 0 0,-22 0 0,0 21 15,0-21-15,0 0 0,1 0 0,-1 21 16,-21-21-16,0 0 0,0 21 0,21-21 16,-42 0-16,21 21 15,0-21-15,-21 0 0,-1 0 0,1 21 16,0-21-16,0 0 0,0 22 0,0-22 16,-1 21-16,-20-21 0,21 0 0,-21 21 15,-1-21-15,-20 0 0,20 21 16,-20-21-16,-1 0 0,1 0 0,21 21 15,-1-21-15,-20 0 0,20 0 0,1 21 16,0-21-16,-1 22 0,1-22 0,0 0 16,-1 0-16,1 21 0,21-21 15,-21 0-15,20 0 0,-20 21 16,21-21-16,-21 0 0,20 21 0,-20-21 16,21 0-16,0 21 0,21-21 0,-21 0 15,-1 21-15,22 1 0,-21-22 0,21 21 16,0-21-16,0 21 0,0-21 15,0 21-15,0-21 0,0 21 0,0 0 16,0-21-16,21 22 0,-21-22 0,22 21 16,-1-21-16,0 21 0,21-21 15,-21 0-15,22 0 0,-22 21 0,21-21 16,22 0-16,-22 0 0,22 21 0,-1-21 16,22 0-16,-22 0 0,22 0 0,0 0 15,-1 21-15,22-21 0,-21 0 16,21 0-16,-1 0 15,44 0 1,-1-21 0,21 21-16,-21-21 15,22 0-15,-1 21 0,0-21 0</inkml:trace>
  <inkml:trace contextRef="#ctx0" brushRef="#br0" timeOffset="6515.33">9842 8530 0,'0'0'0,"-21"21"0,-106 22 31,106-22-31,0 0 0,-21-21 0,20 42 16,1-20-16,-21-1 0,21 0 0,-22 21 16,22 1-16,-21-1 0,21-21 0,-22 21 15,1 1-15,0-1 0,42-21 0,-21 22 16,-1-1-16,1-21 0,-21 21 0,21-20 16,0 20-16,-1-21 0,1 21 15,0-20-15,0-1 0,0-21 0,21 21 16,0 0-1,-21-21-15,21-21 16,0 0 0,0 0-16,21 21 0,-21-22 0,21 1 15,0 21-15,0-21 0,22 0 16,-22 21-16,0-21 0,21 0 0,1 21 16,-1 0-16,0-22 0,1 22 0,-1 0 15,21 0-15,-20 0 0,-1 0 0,22 0 16,-1 0-16,-21 0 0,1 0 0,20 0 15,-20 0-15,-1 22 0,0-22 16,-21 0-16,22 21 0,-22-21 0,-21 21 16,21-21-16,0 0 15</inkml:trace>
  <inkml:trace contextRef="#ctx0" brushRef="#br0" timeOffset="6648.24">10118 9165 0,'0'0'16,"-22"-21"-16,1 0 15,0 0-15,0 0 0,0-22 0,0 22 16,-1 0-16,1-21 0,0 20 0,-21-20 15,21 21-15,-1 0 0,1 0 0,21-1 16,-21 1-16,0 21 0,21-21 0,-21 21 16,0 0-16,-1-21 15,1 0-15,0 0 16</inkml:trace>
  <inkml:trace contextRef="#ctx0" brushRef="#br0" timeOffset="6681.22">9525 8488 0,'0'-21'0,"-21"-22"15</inkml:trace>
  <inkml:trace contextRef="#ctx0" brushRef="#br0" timeOffset="8291.83">4657 2752 0,'-22'0'0,"1"0"0,0 0 16,0 0-1,21-21 1,21 21 0,0 0-16,0 0 0,1-22 15,20 22-15,0 0 0,1 0 0,-1-21 16,0 21-16,1 0 0,-1 0 15,0-21-15,1 21 0,-1-21 0,0 21 16,1 0-16,-22 0 0,0 0 16,0 0-16,0 0 0,-42 0 31,0 0-31,0 0 16,0 0-16</inkml:trace>
  <inkml:trace contextRef="#ctx0" brushRef="#br0" timeOffset="8651.64">4911 2752 0,'0'0'16,"0"21"-16,0 0 0,0 0 0,0 0 16,0 1-16,0 20 0,21-21 15,-21 21-15,0-20 0,0 20 0,0-21 16,21 21-16,-21 1 0,0-1 15,0 0-15,0-20 0,0 20 16,0-21-16,0 21 0,0-20 0,0-1 0,0 0 16,0 0-16,-21 0 15,21 0-15,-21 1 0,-1-22 16,1 0-16,0 21 0,0-21 16,0 0-16,0 0 0,-22 0 0,22 0 15,0-21-15,0-1 0,0 1 0,-1 21 16,1-21-16,0 0 0,0 0 15,0 0-15,21-1 0,-21 22 0,21-21 16,0 0-16,0 0 16,0 0-16,21 21 0,0 0 15,0-21-15,0 21 16,0 0-16,1 0 0</inkml:trace>
  <inkml:trace contextRef="#ctx0" brushRef="#br0" timeOffset="9015.39">5165 3239 0,'0'0'0,"21"0"0,21-64 32,-21 43-32,0 21 0,-21-21 15,22 0-15,-22-1 16,0 1-16,0 0 15,0 0 1,-22 21-16,1 0 0,0 0 0,0 0 16,0 0-16,0 21 0,-1 0 0,1 0 15,21 1-15,-21-1 0,21 0 16,0 21-16,0-21 0,0 1 0,0 20 16,0-21-16,0 0 0,0 0 15,0 1-15,21-1 0,0 0 0,1 0 16,-1-21-16,0 0 0,0 0 15,0 0-15,0 0 16,1 0-16,20-21 0,-21 0 16,0 21-16,0-21 0,1-1 15,-1 1-15,0-21 0,0 21 0</inkml:trace>
  <inkml:trace contextRef="#ctx0" brushRef="#br0" timeOffset="9461.15">5588 2963 0,'0'0'15,"0"22"1,0-1-16,-21 0 16,21 0-16,0 0 0,0 0 0,-21 1 15,21 20-15,0-21 0,0 0 0,0 0 16,0 1-16,0-1 16,0 0-16,0 0 0,0 0 0,0 0 15,-22-21-15,22 22 16,0-44 15,0 1-31,0 0 16,0 0-16,0 0 0,22-22 0,-22 22 15,21 0-15,-21 0 0,21-21 16,0 20-16,-21 1 0,21 0 0,0 0 16,1 0-16,-1 21 0,0-21 0,0 21 15,0 0-15,22 0 0,-22 0 16,0 0-16,0 21 0,-21 0 15,21-21-15,-21 21 0,21 21 0,-21-20 16,0-1-16,0 0 0,0 21 16,0-21-16,0 1 0,0-1 0,0 0 15,0 0-15,0 0 0,0 0 16,-21 1-16,21-44 47,21 1-47,1-21 0,-22 21 15</inkml:trace>
  <inkml:trace contextRef="#ctx0" brushRef="#br0" timeOffset="10199.71">6117 2709 0,'0'0'0,"0"-21"0,0 0 0,0 42 31,0 0-31,0 1 0,0 20 15,21-21-15,-21 21 0,0-20 16,0 20-16,0 0 0,0-21 0,0 22 16,0-1-16,0 0 0,0-20 15,0 20-15,0 0 0,0-21 0,0 22 16,0-22-16,-21 0 0,21 0 16,0 0-16,0 1 15,0-44 1,0 1-1,0 0-15,0 0 16,0 0-16,21-22 0,-21 22 0,21 0 16,-21 0-16,22-21 0,-1 20 15,-21 1-15,21 0 0,0 21 0,0-21 16,-21 0-16,21 21 0,1 0 0,-1 0 16,-42 21 30,-1-21-46,22 21 0,-21-21 16,0 21-16,0-21 0,0 21 0,0-21 16,-1 0-16,22 22 0,0-1 15,0 0 1,0 0-16,22 0 16,-1 0-16,0-21 0,-21 22 15,21-22-15,0 0 0,0 21 0,1-21 16,-1 0-16,0 21 0,0-21 15,0 0-15,0 0 0,1 0 16,-1 0-16,0 0 0,-21-21 16,21 0-16,0-1 0,0 22 0,1-21 15,-1 0-15,-21 0 0,0 0 16,0 0-16,0-1 16,0 1-16,0 0 0,0 0 15,0 42 16,0 0-15,0 0-16,0 1 0,0-1 16,0 0-16,0 0 0,0 0 0,0 0 15,0 1-15,0-1 0,0 0 32,0-42-1,0 0-31</inkml:trace>
  <inkml:trace contextRef="#ctx0" brushRef="#br0" timeOffset="10367.62">6540 2815 0,'0'0'0,"0"21"31,0 1-16,0-1 1,22-21 0,-1 0-16</inkml:trace>
  <inkml:trace contextRef="#ctx0" brushRef="#br0" timeOffset="10815.39">6752 3006 0,'0'0'0,"0"21"0,0 0 16,0 0 0,0 0-16,0 1 15,0-1-15,0 0 0,0 0 0,0 0 16,0 0-16,0 1 0,0-1 16,0 0-16,0 0 15,0-42 32,0 0-47,0 0 0,0-1 16,0 1-16,0 0 0,0 0 15,0-21-15,0 20 0,21 1 0,0-21 16,1 21-16,-22 0 0,21-1 16,0 1-16,0 0 15,0 21-15,0 0 0,1 0 16,-22 21-16,21 0 15,0 1-15,-21-1 0,0 0 16,0 21-16,0-21 0,0 1 0,0-1 16,0 0-16,0 0 0,0 0 15,0 0-15,0 1 16,21-22 15,0-22-15</inkml:trace>
  <inkml:trace contextRef="#ctx0" brushRef="#br0" timeOffset="11196.17">7387 2900 0,'0'0'0,"-21"0"15,0 0 1,0 0-16,-1 0 0,1 0 15,0 21-15,0-21 0,21 21 16,-21-21-16,21 21 16,0 1-16,0-1 0,0 0 15,21 0 1,0-21-16,0 0 0,-21 21 16,21-21-16,1 0 0,-22 21 15,21-21-15,0 0 0,-21 22 0,0-1 16,0 0-1,0 0-15,0 0 16,-21 0 0,0-21-16,-1 0 0,1 22 15,0-22-15,0 0 16,0 0 0,21-22-1,0 1-15,0 0 0</inkml:trace>
  <inkml:trace contextRef="#ctx0" brushRef="#br0" timeOffset="11708.23">7768 2942 0,'-106'-84'31,"106"62"-31,-21 1 16,21 0-16,0 0 0,0 0 0,0 0 16,0-1-16,21 1 0,0 0 15,1 0-15,-1 21 0,21-21 0,-21 0 16,0 21-16,1 0 0,20 0 16,-21 0-16,0 0 0,0 0 0,1 0 15,-1 21-15,-21 0 0,0 0 0,0 0 16,0 22-16,0-22 0,-21 21 15,-1 0-15,-20-20 0,21 20 0,0 0 16,-22-21-16,22 22 0,0-22 16,0 0-16,0 21 0,21-20 15,0-1-15,0 0 0,0 0 16,21-21-16,0 0 16,0 0-16,22 0 0,-22 0 0,0 0 15,0 0-15,21 0 0,-20-21 0,-1 0 16,0 21-16,0-21 0,0-1 15,0 22-15,-21-21 0,22 0 0,-22 0 16,0 0-16,0 0 0,0-1 0,0 1 16,-22 21-16,1-21 0,0 21 15,0-21-15,0 21 16,0 0-16,-1 0 0,1 0 0,0 0 16,0 0-1,21 21 1</inkml:trace>
  <inkml:trace contextRef="#ctx0" brushRef="#br0" timeOffset="12108.16">8318 2731 0,'-21'0'15,"0"21"-15,0 0 16,0 0-16,21 21 0,0-20 16,-21-1-16,21 0 0,0 0 15,0 21-15,0-20 0,0-1 0,0 0 16,0 0-16,0 0 0,21 0 16,0-21-16,0 0 15,0 22-15,0-22 0,1 0 16,-1 0-16,0-22 0,0 22 0,-21-21 15,21 21-15,-21-21 0,21 0 16,-21 0-16,0 0 0,0-1 0,0 1 16,0 0-16,0 0 0,0 0 15,0 0-15,-21-1 0,0-20 16,0 21-16,0 0 0,0 21 16,-1 0-1,1 0-15,21 21 16,21 0 15,1-21-31,-1 0 0</inkml:trace>
  <inkml:trace contextRef="#ctx0" brushRef="#br0" timeOffset="12319.38">8572 2794 0,'0'-21'16,"-21"21"-1,21-21-15,-21 21 0,21-21 0,0-1 16,0 1-16,0 0 16,0 0-16,0 0 0,21 0 0,-21-1 15,21 1-15,1 0 0,-1 21 16,0 0-16,0 0 0,0 0 16,0 0-16,-21 21 0,0 0 0,0 1 15,0-1 1,0 0-16</inkml:trace>
  <inkml:trace contextRef="#ctx0" brushRef="#br0" timeOffset="12588.29">8699 2731 0,'0'0'0,"0"21"0,0 0 0,-21 0 0,0 21 16,0-20-16,0-1 0,0 21 16,-1-21-16,1 0 0,0 1 0,0-1 15,21 0-15,0 0 0,0 0 16,21 0 0,0-21-16,22 0 0,-22 0 15,0 0-15,0 0 0,0-21 16,22 21-16,-22-21 0,0 21 0,0-21 15,0 0-15,0 21 0,1-21 0,-22-1 16,21 1-16,-21 0 16,0 0-16,0 0 0,0 0 15,-21-1-15,-1 22 0,1-21 0,0 21 16,0 0-16,0 0 0,0 0 16,-1 0-16,1 0 0,0 0 15,0 21-15,21 1 16</inkml:trace>
  <inkml:trace contextRef="#ctx0" brushRef="#br0" timeOffset="12951.69">9165 2604 0,'0'0'0,"-21"0"31,0 0-31,0 0 0,-1 21 16,1-21-16,21 21 0,-21 21 0,0-21 16,0 1-16,0 20 0,-1-21 15,22 0-15,0 22 0,0-22 0,0 0 16,0 0-16,0 0 0,0 0 16,22 1-16,-1-1 0,0-21 0,0 0 15,0 0-15,22 0 0,-22 0 0,0 0 16,21 0-16,-21 0 0,1-21 15,-1 21-15,0-22 0,0 1 16,0 0-16,0 0 0,-21 0 0,0-22 16,0 22-16,0 0 0,0-21 15,0 21-15,0-22 0,0 22 0,0 0 16,0 0-16,-21 0 0,0 21 0,0 0 16,0 0-16,0 0 15,-1 0-15,1 0 0,0 0 16,0 0-16,0 0 0</inkml:trace>
  <inkml:trace contextRef="#ctx0" brushRef="#br0" timeOffset="13772.09">10943 2265 0,'0'0'0,"0"-21"0,21 0 0,-21-1 15,0 1-15,21 21 0,-21-21 16,22 21-16,-22 21 31,0 0-31,0 1 16,0-1-16,0 21 0,0 0 0,0 1 16,0 20-16,0-20 0,-22 20 0,1-21 15,0 22-15,0-22 0,21 1 16,-21-1-16,0 0 0,21-21 0,-22 22 15,22-22-15,0 0 0,0 0 16,0-42 15,0 0-15,0 0-16,0 0 0,22-1 16,-22-20-16,21 0 0,-21-1 0,21 1 15,-21 0-15,0-1 0,21-20 16,0 21-16,-21-1 0,21-20 0,-21 20 15,22 1-15,-1 21 0,-21-21 0,0 20 16,21 22-16,0 0 0,0 0 16,0 22-16,1-1 15,-22 21-15,0 0 0,0 1 16,21-1-16,-21 0 0,21 1 16,-21 20-16,0-20 0,0-1 0,0 0 15,0 1-15,0-1 0,0 0 16,0-21-16,0 1 0,0-1 0,0 0 15,0 0-15,0 0 0,0 0 0,0 1 16,-21-22 15,0 0-31,-1 0 0,1-22 16</inkml:trace>
  <inkml:trace contextRef="#ctx0" brushRef="#br0" timeOffset="14551.23">10753 2858 0,'0'0'0,"-22"0"0,22-22 32,22 1-32,-1 21 0,21-21 15,-21 21-15,22-21 0,-1 21 16,0-21-16,1 0 0,-1-1 0,21 22 16,-20-21-16,-1 0 0,0 0 0,1 0 15,-1 21-15,-21-21 0,22-1 16,-22 22-16,0 0 0,0-21 0,0 21 15,-21 21 17,0 1-32,0-1 0,0 0 0,0 0 15,0 0-15,0 0 0,-21 1 16,21-1-16,0 0 0,0 0 0,0 0 16,-21 0-16,21 1 0,0-1 0,-21-21 15,21 21-15,0 0 16,0-42 31,0 0-47,0 0 15,0-1-15,0 1 0,0 0 0,0 0 16,0-21-16,0 20 16,21 1-16,0 0 0,-21-21 0,21 21 15,0 21-15,-21-22 0,22 1 0,-1 21 16,0 0-16,0 0 15,-21 21-15,0 1 0,21-1 0,0 0 16,-21 0-16,22 0 0,-22 0 16,0 1-16,0-1 0,0 21 0,0-21 15,0 0-15,0 1 0,0-1 16,0 0-16,0 0 16,-22-21-1,22-21 16,0 0-31,0 0 0,0-1 16,0 1-16,0 0 0,0-21 16,22 21-16,-22-1 0,21-20 15,0 21-15,0 0 0,0-22 0,0 22 16,1 0-16,-1 0 0,0 21 16,0 0-16,0 0 0,0 0 0,1 0 15,-1 0-15,0 21 0,-21 0 0,21 0 16,-21 1-16,21 20 0,-21-21 15,0 0-15,0 0 0,0 22 16,0-22-16,0 0 0,0 0 16,0 0-16,-21 1 15,0-22-15,0 0 16</inkml:trace>
  <inkml:trace contextRef="#ctx0" brushRef="#br0" timeOffset="15035.99">12319 2455 0,'0'0'0,"0"-21"0,0 0 15,0 0-15,0 0 16,-21 21-1,0 0-15,-1 21 0,1 0 16,0 21-16,0-20 0,0-1 0,21 21 16,-21-21-16,-1 22 0,1-22 15,21 21-15,0-21 0,-21 22 0,21-22 16,0 0-16,0 0 0,0 0 16,0 0-16,21-21 0,0 0 15,1 0-15,-1 0 0,0 0 0,0 0 16,0 0-16,0-21 15,1 21-15,-1-21 0,0 0 0,0 0 16,0 0-16,0-1 0,-21 1 0,0 0 16,22 0-16,-22 0 0,21 0 15,-21-1-15,0 1 0,0 0 0,0 0 16,0 0-16,0 42 31,0 0-31,0 0 0,0 22 16,0-22-16,0 0 0,0 0 15,0 0-15,0 0 0,0 1 0,0-1 16,21 0 0,0-21-16,0 0 15,0 0-15,1 0 0,-1-21 16,0 21-16,-21-21 0,21-1 16</inkml:trace>
  <inkml:trace contextRef="#ctx0" brushRef="#br0" timeOffset="15627.2">12700 2392 0,'0'0'0,"0"21"0,0 0 0,0 0 16,21-21-1,0 0-15,0 0 0,1 0 16,-1 0-16,0 0 0,0 0 0,21 0 15,-20-21-15,20 21 0,0-21 16,-21 21-16,1-21 0,20 21 0,-42-21 16,21 21-16,-21-21 0,0-1 15,-21 22 1,0 0 0,0 0-16,-22 22 0,22-1 15,0 0-15,0 0 0,0 0 16,-1 22-16,1-22 0,0 21 15,0-21-15,21 22 0,-21-22 0,0 21 16,-1-21-16,1 22 0,0-22 16,21 0-16,-21 0 0,0 0 15,21 0-15,0-42 47,0 0-47,0 0 16,0 0-16,21 0 0,0-1 15,0 1-15,-21 0 0,21 21 0,-21-21 16,22 0-16,-1 21 16,0 0-16,-21 21 15,21-21-15,-21 21 16,21 0-16,0 0 16,-21 1-16,0-1 15,0 0-15,0 0 16,22-21-1,-1 0 1,0 0 0</inkml:trace>
  <inkml:trace contextRef="#ctx0" brushRef="#br0" timeOffset="16347.79">13377 2434 0,'-42'-21'16,"21"21"0,0 0-16,-1 0 0,1 21 0,0-21 15,0 21-15,21 1 0,-21-1 16,0 0-16,-1 0 0,22 0 0,0 0 16,0 1-16,0-1 0,0 0 0,0 0 15,0 0-15,0 0 16,22-21-1,-1 0-15,0 0 0,0 0 16,0 0-16,0 0 16,1 0-16,-22-21 15,0 0-15,0 0 16,0 0-16,0 0 0,0-1 16,0 1-16,0 0 0,0-21 15,0 21-15,0-1 0,0 1 16,21 0-16,0 0 0,-21 0 0,21 21 15,0-21-15,0 21 0,1-22 0,-1 22 16,0 0-16,0 0 16,0 0-16,-21 22 0,21-1 15,1 0-15,-22 0 0,21 0 0,-21 0 16,0 1-16,0-1 0,0 21 16,0-21-16,0 0 0,0 1 0,0-1 15,0 0-15,0 0 0,0 0 16,0 0-16,0 1 15,-21-22 1,-1 0 0,22-22-16,0 1 15,0 0-15,0 0 0,0 0 16,0 0-16,22-1 0,-1-20 16,-21 21-16,21-21 0,0 20 15,-21-20-15,21 21 0,0 0 0,1 0 16,-1-1-16,0 1 0,0 21 15,0 0-15,0 0 0,1 0 0,-1 21 16,-21 1-16,0-1 0,0 0 0,0 0 16,0 21-16,0-20 0,0-1 15,0 21-15,0-21 0,0 0 0,0 1 16,0-1-16,0 0 0,-21 0 0,21 0 16,-22-21-16,22 21 0,-21-21 15,21-21 32</inkml:trace>
  <inkml:trace contextRef="#ctx0" brushRef="#br0" timeOffset="16923.83">14309 2350 0,'-22'0'0,"44"0"0,-65 0 0,22 0 0,0 0 0,0-22 15,0 22-15,-1 0 0,1-21 16,21 0-16,-21 21 16,21-21-16,0 0 0,0 0 15,0-1-15,0 1 0,21 0 0,0 21 16,1-21-16,-1 0 0,0 0 15,21-1-15,-21 1 0,22 21 0,-22-21 16,0 21-16,21 0 0,-20 0 16,-1 0-16,-21 21 0,0 0 15,0 1-15,0 20 0,0-21 0,0 21 16,-21-20-16,-1 20 0,1 0 16,0 1-16,-21-1 0,21 0 15,-22 1-15,22-22 0,0 21 0,0-21 16,0 0-16,21 1 0,0-1 15,0 0-15,0 0 0,21-21 16,0 0-16,0 0 0,21 0 0,-20 0 16,20 0-16,-21 0 0,21 0 15,-20-21-15,-1 0 0,21 0 0,-21 21 16,0-22-16,1 1 0,-1-21 0,-21 21 16,0 0-16,0-1 0,0-20 15,0 21-15,0 0 0,-21 0 0,-1-1 16,1 22-16,0 0 0,0-21 15,-21 21-15,20 0 0,1 0 16,0 0-16,0 21 0,0-21 0,0 22 16,-1-1-16,1-21 0,21 21 15,0 0-15,0 0 0,21-21 16,1 0 0,-1 0-16,0 0 0</inkml:trace>
  <inkml:trace contextRef="#ctx0" brushRef="#br0" timeOffset="17320.59">14732 2223 0,'0'0'0,"-21"0"32,0 0-32,21 21 15,-22 0-15,22 0 0,-21 0 0,21 0 16,-21 1-16,21-1 0,-21 21 15,21-21-15,0 0 0,0 1 0,0-1 16,0 0-16,0 0 0,0 0 0,21 0 16,0-21-16,0 0 0,1 0 15,-1 0-15,0 0 16,0 0-16,0 0 0,0-21 16,1 0-16,-22 0 15,0 0-15,21 0 0,-21-1 0,0-20 16,0 21-16,0 0 0,0 0 0,0-22 15,0 22-15,-21 0 0,21 0 16,-22 0-16,1 21 0,0 0 16,0 0-16,0 0 15,21 21 17,21-21-17,0 0 1</inkml:trace>
  <inkml:trace contextRef="#ctx0" brushRef="#br0" timeOffset="17827.68">15155 2244 0,'-42'0'31,"21"-21"-31,0 21 0,-1-22 0,1 1 16,0 21-16,21-21 0,-21 21 0,21-21 15,0 0-15,0 0 16,0-1-16,21 22 0,0-21 16,0 0-16,22 21 0,-22 0 0,0-21 15,21 21-15,-20 0 0,-1 0 16,0 0-16,0 0 0,0 0 0,-21 21 16,0 0-16,0 0 0,0 1 15,0-1-15,-21 0 0,0 0 0,0 0 16,0 22-16,-22-22 0,22 21 0,-21-21 15,-1 22-15,22-22 0,0 21 16,0-21-16,0 0 0,21 22 0,-21-22 16,21 0-16,0 0 0,0 0 15,21 1-15,0-22 16,0 0-16,0 0 0,0 0 0,1 0 16,-1 0-16,0 0 0,0 0 0,0 0 15,0 0-15,1-22 0,-1 1 16,-21 0-16,21 0 0,-21 0 15,0 0-15,0-1 0,0 1 0,0 0 16,0-21-16,-21 21 0,0-1 16,-1 1-16,1 21 0,0 0 15,0 0-15,0 0 0,21 21 16,-21-21-16,21 22 16,-22-1-16,22 0 0,0 0 15,0 0-15,0 0 16</inkml:trace>
  <inkml:trace contextRef="#ctx0" brushRef="#br0" timeOffset="18275.78">15663 2159 0,'0'0'0,"-21"21"47,0 0-47,0-21 0,21 22 0,0-1 15,0 0-15,-21 21 0,21-21 16,-22 1-16,22-1 0,0 21 0,0-21 16,0 0-16,0 1 0,0-1 0,22 0 15,-1-21-15,0 21 0,0-21 16,0 0-16,0 0 0,22 0 15,-22 0-15,0-21 0,0 0 16,0 0-16,1-1 0,-22-20 16,0 21-16,21-21 0,-21 20 0,0-20 15,0 0-15,0-1 0,0 22 16,0-21-16,-21 21 0,21 0 16,-22-1-16,1 22 0,0 0 15,0 0-15,0 0 16,0 0-16,-1 22 0,1-22 0,21 21 15,-21 0-15,0-21 0,21 21 0,-21 0 16,21 0-16,0 1 16,-21-22-16</inkml:trace>
  <inkml:trace contextRef="#ctx0" brushRef="#br0" timeOffset="122979.94">9948 11790 0,'21'0'0,"-21"-21"15,22 21 1,-22-21 31</inkml:trace>
  <inkml:trace contextRef="#ctx0" brushRef="#br0" timeOffset="123463.76">10033 11726 0,'21'0'110,"-21"-21"-95,21 21 48</inkml:trace>
  <inkml:trace contextRef="#ctx0" brushRef="#br0" timeOffset="124079.41">9969 11684 0,'0'0'0,"-21"0"16,0 0-1,0 0-15,0 0 0,0 0 16,-1 21 0,44-21 15,-1 0-31,21 0 0,-21 0 0,22 0 16,20 0-16,-21 0 0,1 0 0,-1 0 15,22 0-15,-22-21 0,0 21 16,1 0-16,-1 0 0,0 0 0,1-21 15,-1 21-15,-21 0 0,21 0 16,1 0-16,-22 0 0,0 0 16,0 0-16,0 0 0,-42 0 47,0 0-47,0 0 0,0 0 15,0 0-15,-1 0 0,1 0 16,0 0-16</inkml:trace>
  <inkml:trace contextRef="#ctx0" brushRef="#br0" timeOffset="124548.14">10414 11663 0,'-21'0'31,"21"21"-15,-21 0 0,21 0-16,0 1 15,0-1-15,0 0 0,0 21 16,0-21-16,0 22 0,0-1 0,0 22 16,0-22-16,0 0 0,0 22 0,0-22 15,21 0-15,-21 1 0,21-1 16,-21 0-16,0-20 0,0 20 15,0-21-15,0 21 0,0-20 16,0-1-16,0 0 0,0 0 0,0 0 16,0 0-16,0 1 0,-21-1 0,0-21 15,-1 21-15,1-21 0,0 0 16,0 21-16,0-21 0,-22 0 0,22 0 16,0 0-16,-21 0 0,21 0 15,-1-21-15,-20 0 0,21 21 0,0-21 16,0 21-16,-1-22 0,1 1 15,21 0-15,0 0 16,0 0 15,21 21-15,1 0-16,-1-21 0,0 21 16,0 0-16,0 0 0</inkml:trace>
  <inkml:trace contextRef="#ctx0" brushRef="#br0" timeOffset="125447.78">10604 12467 0,'0'0'0,"22"0"15,-1 0-15,0 0 16,0 0-16,0-21 15,-21 0-15,21 21 0,1-21 0,-1 21 16,-21-21-16,21-1 0,0 22 16,-21-21-16,0 0 0,0 0 15,0 0-15,0 0 16,0-1-16,-21 22 16,0 0-16,0 0 0,-1 0 15,1 22-15,0-22 0,0 21 0,0 0 16,21 0-16,-21 21 0,-1-20 15,1-1-15,0 21 0,21-21 16,0 22-16,0-22 0,0 0 0,0 21 16,0-21-16,0 1 0,0-1 15,0 0-15,21 0 0,0 0 16,22-21-16,-22 0 0,21 0 16,-21 0-16,22 0 0,-1 0 0,0 0 15,1-21-15,-22 21 0,21-21 0,1 0 16,-1 21-16,-21-21 0,0-1 15,22 1-15,-22 0 0,-21 0 0,21 0 16,-21 0-16,21-1 0,-21-20 16,0 21-16,0 0 0,0 0 15,0-1-15,0 1 0,0 0 0,0 0 16,0 42 15,0 0-15,0 0-16,0 22 0,0-22 15,0 0-15,0 0 0,0 0 0,0 1 16,0-1-16,0 0 0,0 0 16,0 0-16,0 0 0,0 1 0,0-1 15,0 0 1,-21-21 15,21-21-15,0 0-16,0-1 0,0 1 15,0 0-15,0-21 0,0 21 16,21-1-16,0-20 0,-21 21 0,21 0 16,1-22-16,-22 22 0,21 0 0,0 0 15,0 0-15,0 0 0,0 21 16,1 0-16,-1 0 0,0 0 16,0 0-16,0 21 15,-21 0-15,21 0 0,-21 0 0,0 0 16,0 1-16,0 20 0,0-21 0,0 0 15,0 0-15,22 1 0,-22-1 16,0 0-16,0 0 0,0 0 0,0 0 16,0 1-16,0-1 15,0-42 17,0-1-17,0 1-15,0-21 0,0 21 16,21 0-16</inkml:trace>
  <inkml:trace contextRef="#ctx0" brushRef="#br0" timeOffset="127087.89">11747 11663 0,'0'0'0,"-21"0"16,0 21-1,21 0-15,0 22 0,0-22 16,0 21-16,0 0 0,0 1 16,0 20-16,0-20 0,0 20 0,0-21 15,0 22-15,0-22 16,21 1-16,-21 20 0,0-21 0,0-20 16,0 20-16,21 0 0,-21-21 0,0 1 15,0-1-15,0 0 0,0 0 16,0 0-16,0 0 0,0 1 15,0-44 17,0 1-17,0 0-15,0 0 0,0 0 16,0 0-16,0-1 0,0-20 0,22 21 16,-22-21-16,21 20 0,0 1 15,-21-21-15,21 21 0,0 0 16,-21-1-16,21 22 0,1 0 0,-22-21 15,21 21-15,0 0 0,0 0 16,0 0-16,-21 21 0,0 1 16,0-1-16,0 0 15,0 0-15,-21 0 16,0-21-16,0 0 0,0 0 16,-1 21-16,1-21 15,0 0-15,0 0 0,0 0 0,0 22 16,-1-22-16,1 21 15,0 0-15,21 0 16,0 0-16,0 0 16,0 1-16,0-1 0,0 0 15,0 0-15,0 0 0,21-21 0,-21 21 16,21 1-16,1-22 0,-1 21 0,0-21 16,21 21-16,-21-21 0,1 0 15,20 0-15,0 0 0,1 0 0,-22 0 16,21 0-16,0-21 0,1 0 15,-1 21-15,-21-22 0,22 1 0,-22 0 16,21 0-16,-21 21 0,0-21 0,1 0 16,-1-1-16,-21 1 15,0-21-15,21 21 0,-21 0 0,0-1 0,0 1 16,0 0-16,0 0 16,0 0-1,-21 21-15,0 21 16,21 0-16,0 0 15,0 0-15,0 1 0,0-1 0,-22 0 16,22 0-16,0 0 0,0 0 0,0 1 16,0-1-16,22 0 0,-22 0 15,21-21-15,0 21 0,0 0 0,0-21 16,0 0-16,1 0 0,-1 0 16,21 0-16,-21 0 0,0 0 15,1-21-15,20 21 0,-21-21 0,0 0 16,0 0-16,22 0 0,-22-1 15,0 1-15,-21 0 0,21 0 16,0 0-16,-21 0 0,22-1 0,-22 1 16,0 0-16,0 0 0,0 0 15,-22 21 17,22 21-32,-21 0 15,21 0-15,-21 0 0,21 1 0,0-1 16,0 0-16,0 0 0,0 0 15,0 0-15,0 1 0,0-1 16,0 0-16,0 0 0,0 0 16,0-42 31,0 0-47,0 0 15,0 0-15,0-1 0,0 1 0,21 0 16,0 0-16,1-21 0,-22 20 15,21-20-15,0 21 0,0 0 0,0-22 16,0 22-16,1 0 0,-1 21 0,0-21 16,0 21-16,0 0 15,0 0-15,1 0 0,-1 21 16,0 0-16,-21 0 0,21 1 16,-21-1-16,0 0 0,0 0 15,0 21-15,0-20 0,0-1 0,0 0 16,0 0-16,21 0 0,-21 0 15,21 1-15,-21-1 0,22 0 16,-1-21-16,0 0 0,0 0 16,0 0-16,0 0 0,22 0 15,-22 0-15,0-21 0,0 21 16,0-21-16,1-1 0,-1 22 0,0-21 16,0 0-16,0 0 0,0 0 15,1 0-15,-1-22 0,0 22 0,0-21 16,-21 21-16,0-1 15,21-20-15,-21 21 0,0 0 0,0 0 16,0-1-16,0 1 0,-21 21 16,0 21-1,0 1-15,0-1 0,-1 21 16,22-21-16,0 0 0,0 1 0,0-1 16,0 21-16,0-21 0,0 0 15,0 1-15,0-1 0,0 0 16,22 0-16,-1-21 0,0 21 15,0-21-15,0 21 0,0-21 16,-21 22-16,22-22 0,-22 21 47,-22-21-31,1 0-16,0 0 15,0 0-15,0 0 0,0 0 16,-1 0-16,1 0 15,0 0-15</inkml:trace>
  <inkml:trace contextRef="#ctx0" brushRef="#br0" timeOffset="127503.65">12361 11959 0,'0'0'0,"-21"0"15,21 21 1,0 1-16,21-22 15,0 0 1,1-22-16,-1 1 0,0 0 16,0 21-1,-21-21-15,0 0 16,-21 21 0,0 0-16,0 0 15,-1 21-15,22 0 16,0 0-1,0 0 1,22-21 0,-1 0-1</inkml:trace>
  <inkml:trace contextRef="#ctx0" brushRef="#br0" timeOffset="129141.76">14541 12192 0,'0'0'0,"0"21"15,0 0 1,22-21 0,-1 0-1,0 0 1,0-21-16,-21 0 15,0 0 1,0 0 0,-21 21 15,0 0-15,21 21 30,0 0-14</inkml:trace>
  <inkml:trace contextRef="#ctx0" brushRef="#br0" timeOffset="129539.52">14520 12594 0,'0'0'0,"0"21"16,21-21-1,1 0 1,-1-21 0,0 21-16,-21-21 0,0 0 15,0 0 1,0 0-16,0-1 31,-21 22 0,0 0-15,21 22-16,21-22 63,0 0-63</inkml:trace>
  <inkml:trace contextRef="#ctx0" brushRef="#br0" timeOffset="130108.2">15198 12256 0,'0'-22'16,"-22"1"-16,1 21 15,0 0-15,0-21 0,0 0 0,0 21 16,-22-21-16,22 0 0,0-1 15,0 1-15,0 0 0,21 0 0,0 0 16,0 0-16,0-1 0,0 1 16,0 0-16,0-21 0,42 21 0,-21 21 15,0-22-15,22 1 0,-1 0 0,0 0 16,1 21-16,-1 0 0,0 0 16,-21 0-16,22 0 0,-22 0 0,0 21 15,0 0-15,0 0 0,-21 1 0,0 20 16,0-21-16,0 21 0,-21 1 15,0-1-15,-21 0 0,-1 1 16,22 20-16,-21-20 0,0-1 0,20-21 16,1 21-16,-21 1 0,42-22 0,-21 0 15,21 0-15,0 0 0,0 1 16,0-1-16,21-21 0,0 0 16,0 0-16,0 0 0,1 0 0,20 0 15,-21 0-15,0 0 0,22-21 16,-22-1-16,0 22 0,0-21 0,0 0 15,0 0-15,1 0 0,-1 0 0,-21-1 16,21 1-16,-21 0 16,0 0-16,0 0 0,-21 0 15,0-1-15,-1 22 0,-20 0 0,21 0 16,-21 0-16,20 0 0,-20 0 16,21 0-16,0 22 0,0-1 0,-1 0 15,1-21-15,21 21 0,-21 0 0,21 0 16,0 1-1,21-1-15,0-21 0,1 0 16,-1 0-16,0 0 0</inkml:trace>
  <inkml:trace contextRef="#ctx0" brushRef="#br0" timeOffset="130567.94">15938 11875 0,'0'0'0,"0"-22"16,-84-41 0,63 63-1,-1 0-15,1 0 0,0 21 0,21 0 16,-21 0-16,0 22 0,21-22 0,-21 21 16,21 1-16,-22-1 0,22-21 0,-21 21 15,21 1-15,0-1 0,0 0 16,0-20-16,0 20 0,0-21 15,0 0-15,0 0 0,21 1 0,1-22 16,-1 21-16,0-21 0,0 0 16,0 0-16,0 0 0,22 0 0,-22 0 15,0 0-15,0 0 0,0-21 0,1-1 16,20 1-16,-42 0 0,21-21 16,0 21-16,0-22 0,-21 22 0,0-21 15,0-1-15,0 1 0,0 0 0,0-1 16,0 1-16,-21 21 0,0 0 15,0 0-15,0-1 0,0 1 0,-1 21 16,1 0-16,0 0 0,0 0 0,0 0 16,0 0-16,-1 21 0,1-21 15,21 22-15,0-1 0,-21-21 16,21 21-16,0 0 0,0 0 16,0 0-16,21-21 0,0 22 0,1-22 15,-1 0-15,0 0 0,21 21 16</inkml:trace>
  <inkml:trace contextRef="#ctx0" brushRef="#br0" timeOffset="131157.6">16616 12023 0,'0'0'0,"-43"0"0,22-21 16,-21 21-16,21-22 0,-22 1 0,22 21 15,0-21-15,0 0 0,-21 21 16,42-21-16,-22 0 0,1 21 0,21-22 16,0 1-16,0 0 0,0 0 15,0 0-15,21 21 0,1-21 16,20-1-16,-21 1 0,21 21 0,-20-21 16,20 21-16,0 0 0,1-21 15,-22 21-15,21 0 0,-21 0 0,0 0 16,1 0-16,-1 21 0,-21 0 0,0 0 15,0 1-15,0-1 0,0 0 16,0 21-16,-21 1 0,-1-22 0,-20 21 16,21 0-16,-21 1 0,20-22 15,-20 21-15,21 1 0,0-22 0,0 21 16,-1-21-16,1 0 0,21 1 0,-21-1 16,21 0-16,0 0 0,0 0 15,0 0-15,21-21 0,0 0 16,22 0-16,-22 0 0,0 0 0,21 0 15,-20 0-15,-1 0 16,21-21-16,-21 0 0,0 21 0,22-21 0,-22 0 16,-21 0-16,21-1 0,-21 1 15,0 0-15,0 0 0,0 0 0,0 0 16,0-1-16,-21 1 0,0 0 16,0 0-16,-1 0 0,1 21 0,0 0 15,-21 0-15,21 0 0,-1 0 0,1 0 16,0 0-16,0 0 0,0 21 15,0 0-15,-1 0 0,22 0 16,0 1-16,0-1 0,0 0 16,0 0-16,22 0 15,-1 0-15,0-21 0,0 0 16,0 0-16,0 0 0,22 0 0</inkml:trace>
  <inkml:trace contextRef="#ctx0" brushRef="#br0" timeOffset="131603.34">17441 11790 0,'0'0'0,"0"-21"0,-84 0 16,41 21-16,22-22 0,0 22 15,-21 0-15,20 0 0,-20 0 16,21 22-16,0-1 0,-22 0 15,22-21-15,0 42 0,0-21 0,0 1 16,0-1-16,-1 21 0,22-21 0,0 22 16,0-22-16,0 21 0,0-21 15,0 0-15,0 1 0,0 20 0,0-21 16,22-21-16,-22 21 0,42 0 0,-21-21 16,0 0-16,22 0 0,-1 0 15,0 0-15,-21 0 0,22 0 0,-1 0 16,0 0-16,-20-21 0,20 0 0,0 21 15,-21-21-15,22 0 0,-22-22 16,0 22-16,0 0 0,-21-21 16,0 21-16,0-22 0,0 1 0,0 21 15,0-22-15,-21 22 0,0 0 16,0 0-16,0 0 0,-1 0 0,1-1 16,0 22-16,0 0 0,0 0 0,-22 0 15,22 0-15,-21 22 0,21-1 16,-22-21-16,22 21 0,0 0 0,-21 0 15,21 22-15,-22-22 0,22 0 0,-21 21 16,-1-21-16</inkml:trace>
  <inkml:trace contextRef="#ctx0" brushRef="#br0" timeOffset="132359.37">11049 13716 0,'0'0'0,"-21"-21"0,21 0 0,-21 0 0,21-1 16,-22 1-16,1 0 15,21 0-15,-21 21 0,0 0 16,0 0-16,21 21 31,0 21-31,0-20 0,0 20 16,0 0-16,0 22 0,0-22 0,0 22 15,0-1-15,0 1 16,0-1-16,0 1 0,0 20 0,0 1 0,21 0 16,0-1-16,0 1 0,-21 0 15,21-1-15,1 1 0,20 0 16,-21 20-16,0-20 0,22 21 0,-22 0 15,0-22-15,0 22 0,0 0 0,0 0 16,-21 0-16,22-22 0,-1 22 16,-21-21-16,21 0 0,0-1 0,-21-20 15,0-1-15,21 1 0,-21-22 0,21 0 16,-21 1-16,0-22 0,0 0 16,0 0-16,0 0 0,0-42 31,0 0-31,0 0 0,0 0 0,0-22 15,0 22-15,0-21 0,-21-22 16,21 1-16,0-1 0,0 1 0</inkml:trace>
  <inkml:trace contextRef="#ctx0" brushRef="#br0" timeOffset="133599.68">10858 13758 0,'0'0'0,"-21"-21"0,-21-21 16,42 21-1,0 0 1,21 21-1,0-22 1,0 22-16,22 0 0,-22-21 0,42 21 16,-20-21-16,20 21 0,1-21 15,-1 0-15,1 21 0,20-21 0,1 21 16,0-22-16,21 1 0,-1 0 16,1 21-16,21-21 0,0 0 15,0 21-15,21-21 0,-21-1 0,43 1 16,-22 0-16,21 21 0,1-21 0,20 0 15,-21 0-15,22 21 0,-1-22 16,-20 1-16,20 21 0,-20-21 0,-1 0 16,0 21-16,1-21 0,-22 21 15,0-21-15,0-1 0,-21 22 0,0-21 16,-21 0-16,0 21 0,0-21 0,-22 21 16,1-21-16,0 0 0,-22 21 15,1 0-15,-1-22 0,-21 22 0,1 0 16,-1-21-16,0 21 0,-20 0 15,20 0-15,-21 0 0,0 0 16,0 0-16,1 0 16,-1 21-16,-21 1 15,0-1-15,0 0 16,0 0-16,0 0 0,0 0 0,0 1 16,0-1-16,0 0 0,0 0 0,0 21 15,0-20-15,0 20 0,0-21 16,0 21-16,0 1 0,0-1 0,-21 22 15,21-22-15,-22 21 0,22 1 0,0-1 16,0 1-16,0-1 0,0 1 16,0-1-16,0 1 0,0-1 15,0 22-15,0-21 0,0 20 0,0 1 16,22-22-16,-22 22 0,21 0 0,-21-22 16,21 1-16,0 20 0,-21-20 15,21 21-15,0-22 0,-21 1 0,0 20 16,22-20-16,-22-1 0,0 1 0,0-1 15,0-20-15,0 20 0,0-21 0,0 1 16,0 20-16,0-20 0,-22-1 16,1 0-16,0-21 0,0 22 15,0-1-15,0 0 0,-1-20 0,1-1 0,0 21 16,-21-21-16,21 0 0,-1 1 16,-20-1-16,21 0 0,0 0 15,-22 0-15,22 0 0,-21 1 0,0-22 16,20 21-16,-20 0 0,0-21 0,21 21 15,-22 0-15,1-21 0,0 21 16,-1-21-16,22 0 0,-42 22 0,20-22 16,1 0-16,0 21 0,-22-21 0,22 21 15,-22-21-15,1 21 0,-1-21 0,1 21 16,-1 0-16,1-21 0,-1 22 16,1-22-16,-1 21 0,1-21 15,-22 0-15,22 21 0,-1-21 0,-21 0 16,1 21-16,-1-21 0,-21 0 0,22 0 15,-22 0-15,0 0 0,0 0 0,0 0 16,-21 0-16,21 0 0,-21 0 16,0 0-16,0 0 0,0 0 0,0 21 15,0-21-15,0 0 0,22 0 0,-22 0 16,0 21-16,21-21 0,-21 0 16,21 22-16,0-22 0,0 0 0,-21 21 15,21-21-15,22 0 0,-22 0 0,0 21 16,21 0-16,1-21 0,-1 0 0,22 0 15,-1 0-15,22 0 0,-1 0 16,22 0-16,0 0 0,0 0 16,21 21-16,21-21 15,0 0 1,-21 21-16,21-21 0,1 0 16,-1 0-16,0 0 15,-21-21 16,0 0-31,0 0 0,-21-21 16</inkml:trace>
  <inkml:trace contextRef="#ctx0" brushRef="#br0" timeOffset="136163.93">10541 14203 0,'21'0'31,"-21"21"-15,0 0-1,-21-21 1,0 21-16,0-21 16,-1 22-16,1-1 0,0 0 15,0-21-15,0 21 16,-22 0-16,22-21 0,0 21 0,-21 1 15,21-22-15,-1 21 0,-20 0 0,0-21 16,21 21-16,-22 0 0,22-21 16,-21 21-16,21 1 0,-22-22 0,22 21 15,-21-21-15,21 21 0,-22-21 0,1 0 16,21 21-16,0-21 0,-22 0 0,22 21 16,0-21-16,-21 0 0,20 21 15,-20-21-15,21 0 0,-21 0 0,20 22 16,-20-1-16,0-21 0,-1 0 0,22 21 15,-21-21-15,0 0 0,-1 21 16,1-21-16,0 0 0,-22 21 16,22-21-16,-22 0 0,22 0 0,0 21 15,-22-21-15,22 22 0,-1-22 16,-20 0-16,21 0 0,-1 0 0,1 0 16,0 0-16,-22 0 0,22 21 0,-1-21 15,-20 0-15,21 0 0,-22 0 0,22 21 16,-22-21-16,1 0 0,-1 0 15,22 0-15,-22 0 0,1 0 0,21 0 16,-22 0-16,1 0 0,20 0 0,-20 0 16,-1 0-16,1 0 0,-1 0 15,1 0-15,-22 0 0,22 0 0,-22 0 16,21 0-16,-20 0 0,-1-21 16,22 21-16,-22 0 0,0 0 0,1-21 15,-1 21-15,0 0 0,1 0 16,-22-22-16,0 22 0,21 0 0,-21-21 15,1 21-15,20-21 0,-21 21 0,21-21 16,1 21-16,-1-21 0,0 0 16,1-1-16,-1 1 0,22 0 0,-22 0 15,21 0-15,1 0 0,-1-1 0,-20-20 16,20 21-16,1 0 0,-1-22 16,1 22-16,-22 0 0,22-21 0,-1 21 15,1-22-15,-22 22 0,21 0 0,1-21 16,-1 20-16,-63-62 15,64 63-15,21-22 0,-1 1 16,-20 0-16,20-1 0,22 22 0,-21-21 16,0-1-16,20 1 0,1 0 15,-21-1-15,21 1 0,0 21 0,-1-21 16,-20 20-16,21-20 0,0 21 16,-22-21-16,22 20 0,0-20 0,0 21 15,0 0-15,0 0 0,-1-22 0,1 22 16,0 0-16,0 0 0,21-22 15,-21 22-15,21 0 0,0 0 16,0 0-16,-21 0 0,21-1 0,0 1 16,0 0-16,-22 0 0,22 0 15,0 0-15,-21-1 16,21 1-16,0 0 16,0 0-16,0 0 0,0 0 0,0-1 15,0 1-15,0 0 0,0 0 0,0 0 16,0 0-16,0-1 0,0-20 15,-21 21-15,21-21 0,0 20 0,0-20 16,-21 0-16,21 21 0,-21-22 0,0 1 16,21 0-16,0-1 0,0 1 15,-22-22-15,22 22 0,-21 0 16,21-22-16,-21 22 0,21-22 16,0 22-16,0-21 0,0-1 0,0 22 15,-21-22-15,21 1 0,-21-1 0,21 1 16,0-1-16,0 1 0,-21 20 15,21-20-15,-22-1 0,22 1 0,-21 21 16,0-22-16,21 1 0,0-1 0,-21 1 16,21-1-16,-21 1 0,21-22 15,0 21-15,0 1 0,0-1 0,0 1 16,0-1-16,-21 1 0,21-1 0,0 1 16,0-1-16,0 1 15,0-1-15,0 1 0,0-1 0,0 22 0,0-21 16,0-1-16,0 1 0,0-1 15,21 22-15,-21-22 0,0 1 16,0-1-16,21 1 0,0-1 0,0 22 16,-21-22-16,21 1 0,1-1 15,-22 22-15,21-21 0,0 20 0,0-20 16,0 20-16,0-20 0,1 21 0,-1-1 16,0-20-16,21 20 0,-21 1 15,22 0-15,-1-1 0,-21 1 0,22 0 16,-1-1-16,0 1 0,-21 21 0,22-21 15,-22 20-15,21-20 0,-21 21 16,1 0-16,20-22 0,-21 22 16,0 0-16,0 0 0,22 0 0,-22 0 15,0-1-15,0 1 0,0 0 16,1 0-16,-1 0 0,0 21 0,-21-21 16,21 21-16,-21-22 15,0 1-15,21 21 0,-21-21 16,0 0-1,21 0 1,1 21-16,-22-21 16,21 21 46,0 0-46,-21-22-16,21 22 0,0 0 15,0-21-15,1 0 0,-1 21 16,0-21-16,0 21 0,0-21 16,0 0-16,1-1 0,-1 22 0,0-21 15,21 0-15,1 0 0,-22-21 16,21 20-16,0 1 0,-20 0 16,20 0-16,0 0 0,-21 0 0,22-1 0,-1 1 15,-21 0-15,22 0 0,-22 21 16,21-21-16,-21 0 0,22-1 15,-22 1-15,21 0 0,0 0 0,-20 0 16,20 0-16,0-1 0,-21 22 16,22-21-16,-1 0 0,-21 0 0,22 21 15,-1-21-15,-21 21 0,0-21 0,22 21 16,-22-22-16,0 22 0,0 0 16,-21-21-16,21 21 0,0 0 31,-21-21-31,22 21 0,-22-21 15,21 21-15,0-21 16,0 21 0,0 0-16,-21-21 15,21 21-15,-21-22 16,22 22 0,-1-21-1,-21 0-15,0 0 31,0 0 1,0 0-17,-21 21 1,21-22-16,-22 22 0,1 0 16</inkml:trace>
  <inkml:trace contextRef="#ctx0" brushRef="#br0" timeOffset="136759.88">4720 6244 0,'-21'0'16,"42"0"-16,-63-21 0,21 21 0,-1 0 15,1 0-15,21-21 0,-21 21 16,0 0-16,21 21 31,0 0-31,0 0 0,0 1 16,21-1-16,0-21 15,0 21-15,1-21 0,-1 0 16,21 21-16,-21-21 0,22 21 0,-22-21 16,21 0-16,0 0 0,-20 0 15,20 0-15,-21 0 0,21 0 0,-20 0 16,20 0-16,-21 0 0,0 0 0,0 0 15,1 0-15,-1-21 16,0 21-16,-21-21 16,0 0-16,0 0 15,-21 21 32,0 0-47,-1 0 0,22 21 0,-21 0 16,0 0-16,0 21 0,21 1 0,-21-1 15,0 0-15,-1 22 0,22-22 16,-21 22-16,0-1 0,21-20 0,0 20 16,-21-21-16,0 22 0,21-22 0,-21 1 15,21-1-15,0 0 16,0 1-16,0-1 0,0 0 0,0-21 16,0 22-16,0-22 0,0 0 0,0 0 15,0 0-15,21-42 47,-21 0-47,21 0 16,-21 0-16,0 0 0,21-1 0,0 1 15,0 0-15</inkml:trace>
  <inkml:trace contextRef="#ctx0" brushRef="#br0" timeOffset="137687.84">5567 6414 0,'21'0'31,"0"0"-31,-21-22 47,0 1-31,0 0-1,0 0-15,0 0 16,0 0 0,0 42 31,0 0-47,0 0 0,0 0 15,0 0-15,0 1 0,0-1 0,21 0 16,0 0-16,-21 21 0,0-20 15,0 20-15,22-21 0,-22 0 0,21 22 16,-21-22-16,0 0 0,21 0 0,-21 0 16,0 22-16,0-22 0,0 0 15,0 0-15,0 0 0,0 0 16</inkml:trace>
  <inkml:trace contextRef="#ctx0" brushRef="#br0" timeOffset="145111.96">14732 5313 0,'0'-21'0,"0"0"0,-21 21 32,42 0 15,21 0-47,-21 0 0,22 0 15,20 0-15,1 0 0,-1 0 16,22 0-16,0 0 0,-1 0 0,1-22 15,0 22-15,-1 0 0,1-21 16,21 21-16,-22 0 0,1-21 0,0 21 16,-1 0-16,1-21 0,0 0 15,-1 21-15,1 0 0,-21-21 16,-1 21-16,-21 0 0,1-22 0,-1 22 16,0 0-16,-20 0 0,-1-21 0,0 21 15,0 0-15,-21-21 16,0 0-1,0 0 1,-21 0-16,0 21 0,0 0 0</inkml:trace>
  <inkml:trace contextRef="#ctx0" brushRef="#br0" timeOffset="145491.85">16510 4868 0,'0'43'31,"21"-22"-15,0 0-16,0-21 0,22 0 0,-22 21 16,0-21-16,0 0 0,22 0 0,-22 0 15,0 0-15,21 21 0,-21-21 16,1 0-16,-1 0 0,0 0 15,0 0-15,0 0 0,0 0 16,-21 22-16,0-1 16,0 0-16,0 0 0,0 0 15,-21 0-15,0 1 16,0-1-16,0 0 0,-22 0 0,22 0 16,0 0-16,-21 1 0,21-1 0,-1 0 15,-20 0-15,21 0 0,0 0 16,0-21-16,-1 22 0,44-22 31,-1-22-15</inkml:trace>
  <inkml:trace contextRef="#ctx0" brushRef="#br0" timeOffset="146148.38">17801 4805 0,'21'0'31,"-21"-21"-31,21 0 0,1 21 0,-1-22 15,0 22-15,-21-21 0,21 0 16,0 21-16,-21-21 0,21 0 16,-21 0-1,-21 21 1,0 0-16,0 0 16,-21 0-16,20 0 0,-20 0 0,0 21 15,-1 0-15,1-21 16,21 21-16,-21 0 0,-1 0 0,22 22 15,-21-22-15,21 0 0,-1 0 16,1 0-16,21 1 0,0-1 16,0 0-16,21 0 0,1-21 15,20 21-15,-21 0 0,21-21 16,-20 22-16,20-22 0,0 21 0,1-21 16,-1 21-16,-21 0 0,21-21 15,1 21-15,-22-21 0,0 21 0,0-21 16,0 22-16,1-22 0,-22 21 0,0 0 15,0 0-15,0 0 16,0 0-16,-22 1 16,1-22-16,-21 21 0,21 0 0,0-21 15,-22 21-15,1-21 0,21 0 16,-22 21-16,1-21 0,0 0 0,21 0 16,-22 0-16,1 0 0,21 0 0,-22 0 15,22 0-15,0 0 0,0 0 16,0-21-16,0 21 0,-1-21 15,22 0-15,0 0 16,22 21 0,-1-22-16,0 22 0,0-21 0,0 21 15,0-21-15,22 0 0,-22 21 16</inkml:trace>
  <inkml:trace contextRef="#ctx0" brushRef="#br0" timeOffset="146553.42">18119 5101 0,'0'0'0,"21"0"0,0-21 16,0 0-16,0 21 15,0-21-15,-21 0 0,22-1 16,-1 22-16,0-21 0,-21 0 0,0 0 15,0 0-15,21 21 0,-21-21 16,0-1-16,0 1 0,-21 21 31,0 0-31,0 0 0,-1 21 16,1 1-16,0-22 0,0 21 16,0 21-16,21-21 0,0 0 0,-21 1 15,21-1-15,0 0 0,0 0 0,0 21 16,0-20-16,0-1 15,0 0-15,0 0 0,21-21 16,0 0-16,0 0 16,0 0-16,0 0 0,1 0 15,-1 0-15,0 0 0,0 0 0,0 0 16,0 0-16,1-21 0,-1 21 0,0-21 16,0 21-16,-21-21 0,21 21 15</inkml:trace>
  <inkml:trace contextRef="#ctx0" brushRef="#br0" timeOffset="146960.2">18436 4932 0,'0'0'0,"-21"-42"31,21 20-31,0 1 0,0 0 16,21 21-16,0-21 0,0 21 15,22-21-15,-22 21 0,0 0 16,0 0-16,22 0 0,-22 0 15,0 0-15,0 0 0,0 21 0,0 0 16,-21 0-16,22 0 0,-1 1 0,-21-1 16,0 0-16,0 21 0,0-21 15,0 1-15,0-1 0,0 0 0,0 0 16,0 0-16,0 0 0,0 1 16,0-44 30,0 1-46,0 0 16,0 0-16,0 0 0,0 0 0,0-1 16,0-20-16,0 21 0,0 0 15,0 0-15,0-22 0,21 22 16,-21 0-16,21 0 0,0 21 16,-21-21-1,21 21-15,1 0 16,-1 0-16</inkml:trace>
  <inkml:trace contextRef="#ctx0" brushRef="#br0" timeOffset="147248.03">19050 4678 0,'0'0'0,"0"-21"15,21 21 16,0 0-31,-21 21 16,0 0-16,0 0 0,21 0 0,-21 1 16,0-1-16,22 21 0,-22-21 15,0 22-15,0-22 0,0 21 16,0-21-16,0 0 0,0 22 0,0-22 0,0 0 16,21 0-16,-21 0 15,21 1-15,-21-1 16,21-21-1,0 0 1,-21-21-16,0-1 0,21 22 16,1-21-16,-1 0 0</inkml:trace>
  <inkml:trace contextRef="#ctx0" brushRef="#br0" timeOffset="147492.31">19431 4678 0,'0'0'0,"0"21"47,-21 0-47,0 0 0,21 1 0,-22 20 15,1-21-15,0 21 0,21-20 16,-21 20-16,0-21 0,0 21 0,-1-20 16,22-1-16,-21 21 0,21-21 0,-21-21 15,21 21-15,0 1 0,0-1 16,21-42 15,0 21-31,1-22 16,-1 1-16</inkml:trace>
  <inkml:trace contextRef="#ctx0" brushRef="#br0" timeOffset="147860.1">19621 4868 0,'22'0'32,"-1"0"-32,0 0 15,0 0-15,0 0 0,0-21 0,1 0 16,-1 0 0,0 21-16,-21-21 0,0 0 0,21 21 15,-21-22-15,0 1 0,0 0 16,-21 21-1,0 0 1,0 21-16,-1 0 0,1 1 0,0-1 16,21 21-16,-21-21 0,0 0 15,0 22-15,21-22 0,0 0 0,0 0 16,0 0-16,0 1 0,0-1 16,0 0-16,0 0 0,0 0 15,21-21-15,0 0 0,0 21 16,0-21-16,0 0 15,22 0-15,-22 0 0,0 0 0,0-21 16,0 21-16,22-21 0,-22 21 0</inkml:trace>
  <inkml:trace contextRef="#ctx0" brushRef="#br0" timeOffset="148300.19">20087 4763 0,'0'0'0,"0"-22"0,0-20 31,21 42-15,0 0-16,1 0 15,-1 0-15,0 0 0,0 0 0,0 0 16,0 0-16,1 21 0,-1 0 16,0-21-16,0 22 0,0-1 0,-21 0 15,21 21-15,-21-21 0,0 1 0,0-1 16,0 0-16,0 0 0,0 21 15,0-20-15,-21-1 0,21 0 16,-21 0-16,0 0 0,0-21 16,0 0-1,-1 0-15,22-21 32,0 0-32,0 0 15,0 0-15,22-1 0,-1 1 0,0-21 16,0 21-16,0-22 0,0 22 0,1 0 15,20-21-15,-21 21 0,0 21 16,0-22-16,1 1 0,-1 21 0,0 0 16,0-21-16,0 21 15,-42 0 17,0 0-32,0 21 0</inkml:trace>
  <inkml:trace contextRef="#ctx0" brushRef="#br0" timeOffset="149140.01">18944 6371 0,'21'-42'16,"-21"21"-16,0 0 16,0-1-16,0 1 15,0 0-15,0 0 0,0 0 16,0 0-16,-21-1 0,0 22 15,0-21-15,-22 0 0,22 21 0,0 0 16,-21 0-16,21 0 0,-22 0 0,22 0 16,-21 21-16,21 0 0,-1 1 15,-20-1-15,21 21 0,-21-21 0,20 22 16,1-1-16,0 21 0,0-20 0,0-1 16,21 0-16,-21 1 0,21-1 15,0 0-15,0-20 0,0 20 0,21-21 16,0-21-16,0 21 0,21-21 15,-20 0-15,20 0 0,-21 0 16,21 0-16,1-21 0,-22 21 0,21-21 16,1 0-16,-22-22 0,21 22 15,-21-21-15,0 21 0,22-22 0,-22 1 16,-21 0-16,21-1 0,-21-20 0,21 21 16,-21-1-16,0-20 0,0 20 15,0 1-15,0 0 0,0-1 0,0 1 16,0 0-16,0 21 0,0-1 0,0 1 15,-21 21 1,0 21-16,21 1 0,0 20 16,0-21-16,-21 21 15,21 1-15,-21-1 0,21 0 0,0 1 16,0-1-16,0 0 0,0 1 0,0 20 16,0-20-16,0-1 0,0 0 15,0-21-15,0 22 0,0-22 0,0 21 16,0-21-16,0 1 0,21-1 0,0-21 15,-21 21-15,21-21 0,0 0 16,0 0 0,1 0-16,-1-21 15,0 0-15,0-1 0</inkml:trace>
  <inkml:trace contextRef="#ctx0" brushRef="#br0" timeOffset="149543.79">19325 6265 0,'21'-21'15,"-42"42"-15,42-63 0,-42 42 16,21 21 0,-21 0-16,0 1 0,0-1 0,21 0 15,-22 0-15,1 21 0,21-20 0,-21 20 16,21-21-16,-21 21 0,21-20 16,-21 20-16,21-21 0,0 0 0,0 0 15,0 1-15,0-1 0,0 0 0,21-21 16,21 0-1,-21 0-15,1 0 0,-1 0 0,21 0 16,-21 0-16,22-21 0,-22 0 0,21-1 16,-21 1-16,22 0 0,-22 0 15,0-21-15,0 20 0,-21-20 0,0 0 16,0 21-16,0-22 0,0 22 0,0-21 16,-21 21-16,0-1 0,0 22 15,-1-21-15,1 21 0,-21 0 0,21 0 16,-22 0-16,22 0 0,0 0 15,-21 0-15,21 21 0,-1-21 0,1 22 16,0-22-16,21 21 0,0 0 0,-21-21 16,21 21-16,0 0 15,0 0-15,21-21 16,0 0-16,0 0 0,22 0 16,-22 0-16,21 0 0</inkml:trace>
  <inkml:trace contextRef="#ctx0" brushRef="#br0" timeOffset="150540.1">19833 6244 0,'0'0'16,"-21"21"15,21 1-15,-21-1-16,21 21 0,-21-21 15,21 0-15,0 22 0,0-22 0,0 0 16,0 21-16,0-20 0,0-1 15,0 0-15,0 0 0,0 0 0,0 0 16,0 1-16,21-22 16,0 0-16,0 0 15,0 0-15,0-22 0,1 22 16,-1-21-16,0 0 0,0 0 16,0 0-16,0 0 0,1-1 0,-22-20 15,21 21-15,0-21 0,-21 20 0,0 1 16,0-21-16,21 42 15,-21-21-15,0 0 0,0 42 32,0 0-32,0 0 15,0 0-15,0 0 0,0 1 0,-21 20 16,21-21-16,0 0 0,0 0 0,0 1 16,0-1-16,0 0 15,21-21-15,0 21 16,0-21-16,1 0 0,-1 0 15,0 0-15,0-21 0,0 21 16,-21-21-16,21 21 0,1-21 0,-22-1 16,0 1-16,0 0 15,0 0-15,0-21 0,0 20 16,0 1-16,0 0 0,-22 0 0,1 0 16,0 0-16,0-1 0,0 22 15,0 0-15,21-21 16,21 0-1,0 21 1,21 0-16,-21-21 0,1 21 16,20 0-16,-21 0 0,21-21 0,-20 21 15,20 0-15,-21 0 0,21 0 16,-20 0-16,-1 0 0,0 0 16,0 21-16,0-21 0,0 21 0,-21 0 15,22 0-15,-22 1 0,0-1 0,0 0 16,0 0-16,0 0 0,0 22 15,0-22-15,0 0 0,0 0 0,0 21 16,0-20-16,-22-1 0,1 0 16,21 0-16,0 0 15,-21-21-15,0 0 0,0 0 32,21-21-17,0 0-15,0 0 0,0 0 16,0-1-16,21-20 15,0 0-15,0 21 0,0-22 0,22 1 16,-22 21-16,21-22 0,-21 22 0,22 0 16,-1 0-16,-21 0 0,22 21 15,-22 0-15,21 0 0,-21 0 0,0 0 16,1 0-16,-22 21 0,0 0 16,0 0-16,0 0 0,0 22 15,0-22-15,0 21 0,0 1 0,0-22 16,0 0-16,-22 21 0,22-21 0,0 1 15,-21-1-15,21 0 0,-21 0 16,42-21 31,0-21-47,-21 0 0,22 0 0,-1-1 16,0 1-16</inkml:trace>
  <inkml:trace contextRef="#ctx0" brushRef="#br0" timeOffset="151228.29">21378 5969 0,'0'0'0,"0"-21"0,0 0 0,0 0 15,-21 21 1,0 21 0,21 0-16,-21 0 0,21 0 15,0 22-15,0-22 0,0 21 0,0 0 16,-21-20-16,21 20 0,0-21 0,0 21 15,0 1-15,0-22 0,0 21 16,0-21-16,0 22 0,0-22 0,0 0 16,0 0-16,0 0 0,0 1 0,0-1 15,0 0-15,0 0 16,21-21-16,0 0 16,0 0-16,0 0 0,0 0 15,1-21-15,-1 0 0,0 21 16,0-21-16,-21-1 0,21 1 15,0 0-15,1 0 0,-1-21 0,0 20 16,-21 1-16,21 0 0,-21 0 16,21 0-16,-21 0 0,21-1 0,-21 1 15,-21 21 313</inkml:trace>
  <inkml:trace contextRef="#ctx0" brushRef="#br0" timeOffset="161599.93">5080 5482 0,'-21'21'47,"21"1"-32,0-1-15,0 0 16,0 0 0,0 0-16,0 0 0,0 1 15,0-1-15,0 0 16,0 0-16,0 0 0,0 0 15,21 1-15,0-1 16,-21 0-16,0 0 0,21 0 16,-21 0-16,21-21 0,-21 22 15,22-1-15,-1 0 16,0-21-16,0 0 16,0 0-16,0 0 0,22 0 0,-22-21 15,21 0-15,22-1 0,-1-20 16,1 21-16,-1-21 0,22-1 15,-22 1-15,22 0 0,-21-1 16,-1 1-16,1 0 0,-1 20 0,1-20 16,-22 21-16,0 0 0,1-22 15,-1 22-15,0 0 0,-21 21 0,22-21 16,-22 0-16,0 21 0,0-21 16,0 21-16,1 0 0,-1-22 15,0 1-15,0 21 16,-42 0 109,0 0-125,0 0 15,-1 21-15,1-21 0,0 22 16</inkml:trace>
  <inkml:trace contextRef="#ctx0" brushRef="#br0" timeOffset="164031.82">10710 5207 0,'0'0'0,"-21"0"0,0 0 16,0 0 0,0 0-16,-1 0 0,22 21 31,0 0-31,0 1 15,0-1 1,0 0-16,0 0 16,0 0-16,0 0 0,0 1 15,0-1-15,22 0 0,-22 0 0,21 0 16,-21 0-16,0 1 0,0-1 16,0 0-16,21 0 0,-21 0 15,0 0-15,21 1 0,-21-1 16,0 0-16,0 0 0,0 0 15,21-21-15,0 0 16,1 0-16,-1 0 16,0 0-16,0 0 0,21 0 15,1-21-15,-1 0 0,22-21 16,-1 20-16,1-20 0,-1 0 0,22 21 16,-1-22-16,-20 1 0,21 0 15,-1-1-15,1 1 0,0 0 0,-22-1 16,1 1-16,-1 0 0,1 20 15,-22-20-15,21 21 0,-41 0 16,20 0-16,-21-1 0,0 22 16,0-21-16,1 21 0,-1 0 0,0 0 15,0 0 1,-42 0 78,0 0-79,0 21-15,-1-21 0,-20 0 16,21 22-16,-21-22 0,-1 21 0</inkml:trace>
  <inkml:trace contextRef="#ctx0" brushRef="#br0" timeOffset="193741.76">10816 12933 0,'0'0'0,"-21"21"15,0 0 1,0 0-16,-1-21 0,22 22 15,-21-22-15,0 21 0,0-21 16,0 21-16,0-21 16,-1 21-16,1-21 0,0 0 15,21 21-15,-21-21 0,0 0 16,0 21-16,-1-21 16,1 0-16,0 0 15,0 0 1,42 0 62,0-21-78,0 21 0,22-21 0,-1 21 16,0-21-16,1 21 0,20-21 15,-20 0-15,41 21 0,-20-22 0,-1 1 16,22 21-16,-22-21 0,22 0 0,-21 0 15,20 21-15,1-21 0,0-1 16,20 1-16,-20 0 0,21 0 0,21 0 16,-21 0-16,0 21 15,-1-22-15,1 1 0,-21 0 0,21 0 16,-22 21-16,1-21 0,-21 0 0,20 21 16,-20-22-16,20 1 0,-41 21 15,20 0-15,-20-21 0,20 21 0,-21 0 16,1 0-16,-22-21 0,21 21 0,-21 0 15,22 0-15,-22 0 0,0-21 16,0 21-16,0 0 0,1 0 16,-22-21 15,-22 21 16,1 0-47,0 0 0,0 0 15,-21 0-15,20 0 0,1 0 16,-21 0-16,0 0 0,-1 0 0,1 0 16</inkml:trace>
  <inkml:trace contextRef="#ctx0" brushRef="#br0" timeOffset="194460.18">10795 13166 0,'0'0'0,"-85"42"16,64-42-1,0 0-15,0 0 0,0 0 0,-1 21 16,44-21 31,-1 0-31,0 0-16,0 0 0,21 0 0,1 0 15,-22-21-15,21 21 0,22-21 16,-22 21-16,22-21 0,-22 21 0,21-21 15,1-1-15,-1 22 0,1-21 16,21 0-16,-22 21 0,22-21 0,-1 0 16,1 0-16,0-1 0,21 22 0,-22-21 15,22 0-15,-21 0 16,21 0-16,-22 0 0,1-1 0,0 1 16,-1 0-16,1 0 0,0 0 15,-1 21-15,1-21 0,-22-1 0,1 1 16,-1 0-16,1 21 0,-22-21 0,22 21 15,-22-21-15,0 21 0,-20 0 16,20-21-16,-21-1 0,0 22 0,0 0 16,1 0-16,-1 0 0,-21-21 0,21 21 15,-21-21 157,-21 21-156,21-21-16,-21 21 0,-1 0 15</inkml:trace>
  <inkml:trace contextRef="#ctx0" brushRef="#br0" timeOffset="195507.58">11112 9991 0,'0'-21'16,"0"42"-16,0-85 0,0 43 0,0-21 15,0 21-15,0-22 0,0 22 0,-21 0 16,21 0-16,-21 21 16,0 0-16,0 21 15,21 0-15,0 0 0,-21 22 0,-1 20 16,22-21-16,-21 22 0,0-1 16,21 1-16,0-1 0,-21 1 15,0-1-15,0 1 0,21-1 0,0 1 16,-22-22-16,22 1 0,-21-1 15,21 0-15,0-21 0,0 1 0,0-1 16,0-42 0,21-1-1,-21 1-15,0-21 0,22 0 0,-1-1 16,0 1-16,-21-22 0,21 1 16,0-1-16,0 1 0,-21-1 0,22-20 15,-1-1-15,0 22 16,0-22-16,-21 0 0,21 22 0,0-1 15,1 22-15,-22 0 0,0 20 0,0 1 16,21 21-16,0 21 16,-21 1-16,0 20 0,0 0 0,21 22 15,-21-22-15,0 22 0,0-1 16,0 1-16,0-1 0,0 1 0,0-1 16,0 1-16,0-1 0,0 1 0,21-22 15,-21 0-15,21 1 0,-21-22 16,0 21-16,0-21 0,22 0 0,-22 1 15,21-22-15,-21-22 32,-21 1-32,-1 0 15,-20 0-15</inkml:trace>
  <inkml:trace contextRef="#ctx0" brushRef="#br0" timeOffset="196224.18">10689 10372 0,'0'0'0,"0"21"15,21-21 1,0 0-16,22-21 0,-1 0 0,0 21 16,1-22-16,-1 1 0,22 0 15,-22 0-15,21 0 0,1 0 16,-22-1-16,22 1 0,-1 0 0,-20 0 16,-1 0-16,0 21 0,1-21 15,-1 21-15,-21 0 0,21 0 0,-20 0 16,-1 21-16,-21 0 15,0 0-15,0 0 0,0 22 0,0-22 16,0 21-16,0-21 0,0 22 16,0-22-16,0 0 0,-21 21 0,21-21 15,0 1-15,-22-1 0,22 0 16,0-42 0,0 0-1,0-22-15,0 22 16,22 0-16,-1-21 0,-21-1 15,21 1-15,0 0 0,-21 20 0,21-20 16,-21 0-16,21-1 0,1 22 0,-22 0 16,21 0-16,0 21 15,0 0-15,0 21 0,0 0 16,-21 0-16,0 1 0,22-1 16,-1 21-16,-21-21 0,0 0 0,0 22 15,0-22-15,0 0 0,0 21 0,0-20 16,21-1-16,-21 0 15,21-21-15,0 0 16,0-21-16,1 21 16,-22-21-16,21-1 0,0-20 15,0 21-15,0 0 0,0-22 0,1 22 16,-22-21-16,21 0 0,0 20 0,0-20 16,-21 21-16,0 0 0,0 0 15,21 21-15,0 0 0,-21 21 16,22 0-1,-22 0-15,21 0 0,-21 22 0,0-22 16,0 0-16,0 0 0,0 21 0,21-20 16,-21-1-16,21 0 0,-21 0 15,21 0-15,-21 0 0,21-21 0,1 22 16,-1-22-16,0 0 0,0 0 16,0 0-16,0 0 0,1 0 15,-1 0-15,21-22 0,-21 1 0,22 0 16,-22 0-16,21 0 0,-21 0 0,22-1 15,-22-20-15,21 21 0,-21-21 16</inkml:trace>
  <inkml:trace contextRef="#ctx0" brushRef="#br0" timeOffset="196627.96">12933 9948 0,'0'-21'0,"0"106"0,0-149 0,0 22 0,0 0 15,0 21-15,-21-1 0,21 1 16,-22 0-16,1 21 0,0 0 0,0 0 16,0 0-16,0 0 0,-1 0 0,1 21 15,0 0-15,21 1 0,-21 20 16,0-21-16,21 21 0,0 1 15,0-22-15,-21 21 0,21-21 0,0 22 16,0-22-16,0 0 0,0 0 16,0 0-16,0 1 0,21-1 0,0-21 15,0 0-15,0 0 0,0 0 16,22 0-16,-22 0 0,0-21 16,0 21-16,0-22 0,1 1 0,20 0 15,-42-21-15,21 21 0,-21-1 0,21-20 16,-21 21-16,0-21 0,0 20 15,0 1-15,0 0 0,0 0 0,0 42 47,0 0-47,0 0 0,0 22 0,0-22 16,0 0-16,0 0 0,0 22 0,0-22 16,21 0-16,-21 0 0,22 0 15,-1-21-15,0 21 0,-21 1 0,42-22 16,-21 0-16,1 0 0,20 0 0,0 0 15,-21 0-15,22 0 0,-1 0 16,0-22-16,-20 1 0,20 0 0,-21 0 16,21 0-16,-20 0 0,-1-1 0</inkml:trace>
  <inkml:trace contextRef="#ctx0" brushRef="#br0" timeOffset="197868.25">13568 9821 0,'0'0'0,"-21"-21"0,-1 0 15,1 0-15,0 21 16,21 21-1,21 0 1,0-21-16,1 0 16,20 0-16,-21 0 0,21 0 0,-20 0 15,20 0-15,0 0 0,1-21 0,-1 21 16,0-21-16,1 0 0,-1 21 16,0-21-16,-21 21 0,1-22 15,-1 22-15,0 0 0,-42 0 16,0 0-1,-1 22-15,-20-1 0,0 0 16,21 0-16,-22 0 0,1 22 16,0-1-16,-1-21 0,22 21 0,-21 1 15,21-1-15,-22-21 0,22 22 0,0-22 16,0 21-16,21-21 0,0 0 16,0 1-16,0-1 0,0 0 15,21-21 1,0 0-16,0-21 15,0 0-15,1-1 16,-1 1-16,21 0 0,-21 0 0,0-21 16,1 20-16,-1 1 0,0-21 0,0 21 15,0 0-15,0 21 0,-21-22 16,0 1-16,22 21 0,-1 0 16,-21 21-16,0 1 15,0-1-15,0 0 16,0 0-16,0 0 0,0 0 0,0 1 15,0-1-15,21 0 0,-21 0 16,21-21-16,0 21 0,0-21 16,1 0-16,-1 0 0,0 0 0,21 0 15,-21 0-15,1 0 0,20 0 16,0 0-16,-21-21 0,22 0 16,-22 21-16,21-21 0,-21-22 0,1 22 15,-1 0-15,0 0 0,0-21 0,0 20 16,-21 1-16,21-21 0,-21 21 15,0 0-15,0-1 0,0 1 16,-21 42 0,21 1-16,-21-1 15,0 0-15,21 0 0,0 0 0,-21 22 16,21-22-16,-21 0 0,21 0 16,0 0-16,0 0 0,0 1 0,0-1 15,0 0-15,21-21 16,0 0-16,0 0 0,0 0 15,0 0-15,22 0 0,-22 0 16,0 0-16,0-21 0,0 0 16,1-1-16,-22 1 0,0 0 15,0 0-15,0 0 16,0 0-16,-22-1 0,1 1 0,0 0 16,0 0-16,0 0 0,0 21 15,-1-21-15,1 21 16,21-22-16,0 1 15,21 21 1,1 0-16,-1 0 0,21 0 16,-21-21-16,0 21 0,1 0 0,-1 0 15,21 0-15,-21 21 0,0 0 16,22-21-16,-22 22 0,0-1 0,0 0 16,0 0-16,1 0 0,-22 22 0,0-22 15,21 0-15,-21 0 0,0 0 16,0 0-16,21 1 0,-21-1 15,0 0-15,-21-21 47,21-21-47,-21 0 16,21-1-16,0 1 16,0 0-16,0-21 0,0 21 0,0-22 15,0 22-15,21-21 0,0-1 0,0 1 16,0 0-16,22 21 0,-22-22 15,21 22-15,0 0 0,1 21 0,-22 0 16,21 0-16,1 0 0,-1 21 0,0 0 16,-21 0-16,1 1 0,-1 20 15,-21-21-15,0 21 0,0 1 0,0-1 16,0-21-16,0 22 0,0-1 16,0-21-16,0 0 0,0 0 0,-21 22 15,-1-22-15,1 0 0,21 0 16,-21-21-16,21 21 15,-21-21-15,0 0 16,0 0-16,-1-21 16</inkml:trace>
  <inkml:trace contextRef="#ctx0" brushRef="#br0" timeOffset="198595.99">11684 10922 0,'0'0'0,"-21"0"0,0 0 16,-1 0-16,1 0 15,0 0-15,0 0 0,0 0 16,0 0-16,-1 0 16,1 0-16,0 0 15,0 0-15,42 0 47,0 0-47,0 0 0,1 0 16,20 0-16,0 0 0,22-21 15,-1 21-15,1 0 0,20-21 0,22 21 16,-21-21-16,21-1 0,21 22 16,-21-21-16,21 21 0,0-21 0,21 0 15,0 21-15,21-21 0,-21 0 0,-21 21 16,22-22-16,-1 22 0,-21-21 16,0 21-16,21-21 0,-42 0 0,0 21 15,-1 0-15,1-21 0,-21 0 0,-22 21 16,22-22-16,-21 22 0,-1-21 15,-21 21-15,1-21 0,-1 21 0,0-21 16,-20 21-16,-1 0 0,0-21 16,0 21-16,0 0 0,-21-21 15,0-1-15,0 1 16,-21 21 0,0 0-1,0 0-15,0 0 0,-22 0 0,22 0 16,-21 0-16,-1 0 0,1 0 15,0 0-15,-22 0 0,1 21 0</inkml:trace>
  <inkml:trace contextRef="#ctx0" brushRef="#br0" timeOffset="199165.69">11769 10795 0,'0'0'0,"-22"0"0,-20 0 15,21 0-15,0 0 0,0 0 16,-1-21-16,22 0 31,22 21-31,20-21 16,0 21-16,1-22 0,20 22 0,1 0 16,20-21-16,1 21 0,0 0 15,20-21-15,-20 21 0,21-21 0,0 0 16,21 21-16,0-21 0,21-1 0,-21 22 15,21-21-15,-21 21 16,0-21-16,0 0 0,0 21 0,-21-21 16,0 0-16,0 21 0,-22-22 0,1 22 15,0-21-15,-22 0 0,1 21 16,-1-21-16,-21 21 0,1-21 0,-1 21 16,-21 0-16,0-21 0,1 21 15,-1 0-15,0 0 0,-21-22 0,21 22 16,0 0 15,0 0-15,-21-21 15</inkml:trace>
  <inkml:trace contextRef="#ctx0" brushRef="#br0" timeOffset="200515.81">16087 9673 0,'-22'0'79,"22"-21"-1,0 42 31,0 0-93</inkml:trace>
  <inkml:trace contextRef="#ctx0" brushRef="#br0" timeOffset="200836.63">16002 9970 0,'0'0'0,"0"21"0,0 0 0,0 0 16,0 0-1,0-42 79,0 0-16,21 21-62,0-21-16,0 0 15,1 21-15</inkml:trace>
  <inkml:trace contextRef="#ctx0" brushRef="#br0" timeOffset="201456.21">16700 9779 0,'-21'0'31,"0"0"-31,0 0 0,0 0 16,0 0-16,-1 0 16,1 0-16,0 0 0,21-21 15,0 0-15,0 0 0,0-1 16,0 1-16,0 0 0,0 0 0,0 0 16,0 0-16,21-1 0,0 1 15,1 0-15,-1 0 0,0 0 0,0 0 16,21-1-16,-20 22 0,-1-21 0,21 0 15,-21 21-15,0 0 0,1 0 16,-1 0-16,-21 21 16,0 0-1,0 1-15,0 20 0,-21-21 0,-1 21 16,1-20-16,0 20 0,-21 0 16,21 1-16,-22-22 0,1 21 15,21 0-15,0-20 0,-1 20 0,1-21 16,21 0-16,0 0 0,0 1 0,0-1 15,0 0-15,21-21 0,1 21 16,-1-21-16,0 0 0,0 21 0,21-21 16,-20 0-16,20 0 0,-21 0 0,0 0 15,22 0-15,-22 0 0,0-21 16,21 21-16,-21-21 0,1 21 0,-22-21 16,21 0-16,-21-1 0,21 1 0,-21 0 15,0 0-15,0-21 0,0 20 16,-21 1-16,0 0 0,21-21 15,-22 42-15,1-21 0,-21-1 16,21 22-16,0 0 0,-1 0 0,1 0 16,0 0-16,0 0 0,0 22 0,0-1 15,-1-21-15,22 21 0,0 0 16,-21 0-16,21 0 0,0 1 16,21-22-1,1 0-15,-1 0 16,0 0-16,0 0 0,21-22 0</inkml:trace>
  <inkml:trace contextRef="#ctx0" brushRef="#br0" timeOffset="201867.97">17399 9546 0,'0'0'0,"0"-21"31,-21 42-15,0 0-16,-1 1 0,22-1 15,-21 0-15,21 21 0,-21-21 0,21 22 16,0-22-16,0 0 0,0 21 16,0-20-16,0-1 0,0 0 0,0 0 15,21 0-15,0-21 0,1 0 16,-1 0-16,0 0 0,0 0 16,21 0-16,-20 0 0,-1 0 15,0-21-15,21 0 0,-21 0 0,1 0 16,-1-1-16,0 1 0,0 0 15,-21-21-15,0 21 0,0-22 0,0 1 16,0 21-16,0-22 0,0 1 16,-21 21-16,0 0 0,0 0 0,-1-1 15,1 1-15,0 21 0,0 0 0,-21 0 16,20 0-16,1 0 0,0 21 16,0-21-16,0 22 0,0-1 0,21 0 15,0 0-15,-22 0 0,22 0 0,0 1 16,0-1-16,0 0 0,0 0 15,22 0-15,-1-21 0,0 0 16,0 0-16,21 0 0,-20 0 0,20 0 16</inkml:trace>
  <inkml:trace contextRef="#ctx0" brushRef="#br0" timeOffset="202383.68">18161 9610 0,'-42'-43'31,"-1"22"-31,22 21 0,0-21 0,0 21 16,0-21-16,-1 0 0,1 21 0,0-21 16,0-1-16,21 1 0,0 0 15,0 0-15,0 0 0,0 0 16,21 21-16,0-22 0,0 1 16,22 21-16,-22 0 0,21 0 0,-21 0 15,22 0-15,-22 0 0,21 0 0,-21 0 16,1 21-16,-22 1 0,0-1 15,0 0-15,0 0 0,0 21 0,-22-20 16,1 20-16,0-21 0,-21 21 0,21 1 16,-22-1-16,1 0 0,0 1 15,20-22-15,-20 21 0,21 1 0,0-22 16,21 0-16,0 0 0,0 0 16,0 0-16,0 1 0,21-1 15,0-21-15,0 0 0,0 0 0,22 0 16,-1 0-16,-21 0 0,22 0 15,-1-21-15,0 21 0,-21-22 0,22 1 16,-22 0-16,0 0 0,0 0 0,-21 0 16,0-1-16,0 1 0,0-21 15,0 21-15,-21 0 0,0-22 0,-21 22 16,20 0-16,1 0 0,-21 21 0,21 0 16,0 0-16,-1 0 0,1 0 15,-21 0-15,21 21 16,0 0-16,21 0 0,0 0 15,0 1-15,21-1 16,0-21-16,21 0 16,-21 0-16,22 0 0,-22 0 0,21 0 15</inkml:trace>
  <inkml:trace contextRef="#ctx0" brushRef="#br0" timeOffset="202796.44">18944 9419 0,'0'-21'0,"-21"21"16,0 0-16,0 0 15,-1 0-15,1 21 0,0 0 16,0 1-16,0-1 0,0 0 0,-1 0 16,22 21-16,-21-20 0,0-1 15,21 21-15,-21-21 0,21 22 0,0-22 16,0 0-16,0 0 0,0 0 0,0 0 15,21 1-15,21-22 0,-20 0 16,-1 21-16,21-21 0,0 0 0,-20 0 16,20 0-16,-21 0 0,21-21 0,-20-1 15,20 1-15,-21 0 16,0 0-16,22 0 0,-22 0 0,0-22 16,0 1-16,-21 0 0,0 20 0,0-20 15,0 0-15,0-1 0,0 22 16,0-21-16,0 21 0,0 0 0,-21 21 15,0 0-15,0 0 0,-1 0 0,1 0 16,-21 0-16,21 0 0,-22 21 16,22-21-16,-21 21 0,21 0 0,-22 0 15,22 0-15,0 22 0,0-22 16,0 0-16,21 0 0,-21 0 0,21 1 16,-22-22-16,22 21 0</inkml:trace>
  <inkml:trace contextRef="#ctx0" brushRef="#br0" timeOffset="203352.13">16849 10520 0,'-22'0'15,"44"0"-15,-44 21 0,1-21 0,0 0 0,0 21 16,0-21-16,0 0 15,-1 0-15,44 0 47,-1 0-47,0 0 0,21-21 0,1 21 16,20-21-16,1 0 0,20 0 16,22-1-16,0 1 0,0 0 15,21 0-15,0 0 0,0 0 0,21-1 16,-21-20-16,21 21 0,-21 0 0,0 0 15,0-1-15,-42 1 0,21 0 16,-22 21-16,-20-21 0,20 0 0,-20 0 16,-22 21-16,1-22 0,-1 22 15,0 0-15,-21-21 0,1 21 0,-1 0 16,0 0-16,-21-21 16,21 21-16,-42 0 31,0 0-31,0 0 0,-1 0 15,1 0-15,0 0 0,-21 0 0,21 21 16,-22-21-16</inkml:trace>
  <inkml:trace contextRef="#ctx0" brushRef="#br0" timeOffset="206620.05">15960 12637 0,'0'0'0,"-22"0"0,1 0 15,0 0-15,0 0 0,-21 21 0,20-21 16,1 0-16,-21 0 0,21 21 16,0-21-16,-1 0 0,1 21 0,0-21 15,21 21 1,42-21-16,-20 0 0,41 0 16,-21 0-16,43-21 0,21 21 15,0-21-15,0 21 0,21-21 0,0 21 16,0-21-16,0 21 0,0-22 0,0 22 15,0-21-15,0 21 0,-22-21 16,-20 21-16,21 0 0,-43-21 0,22 21 16,-21-21-16,-22 21 0,0 0 15,1 0-15,-1 0 0,-21 0 0,0-21 16,0 21-16,1 0 0,-44 0 31,1-22-15,0 22-16,0 0 0,0 0 0,-22 0 15,22 0-15,-21 0 0,0 0 16,-22 0-16,1 0 0,-1 22 0,1-22 16,-1 21-16</inkml:trace>
  <inkml:trace contextRef="#ctx0" brushRef="#br0" timeOffset="206939.94">15981 12933 0,'0'0'0,"-21"0"0,-22 0 0,43 21 0,-21-21 16,42-21 15,22 21-31,-1-21 0,21 21 0,1-21 16,21 21-16,-1-22 0,1 1 0,21 21 15,0-21-15,-1 0 0,1 21 16,0-21-16,0 0 0,0 21 15,-22-22-15,22 1 0,-21 21 0,-22-21 16,1 21-16,-1 0 0,1-21 0,-22 21 16,-21-21-16,22 21 0,-22 0 15,0 0-15,0-21 0,0 21 0,-21-22 16,0 1 0,0 0-16,0 0 15,0 0-15</inkml:trace>
  <inkml:trace contextRef="#ctx0" brushRef="#br0" timeOffset="207495.62">17039 10668 0,'-21'42'32,"42"-42"-32,0 0 0,22 0 15,20 0-15,1 0 16,-1 0-16,22-21 0,21 21 0,-22 0 15,22-21-15,0 0 0,0 21 0,0 0 16,-22-21-16,22 21 0,0 0 16,0-21-16,-22 21 0,1-22 0,0 22 15,-22 0-15,1 0 0,-1-21 0,-20 21 16,-1 0-16,-21 0 0,21 0 16,-20 0-16,-22-21 0,21 21 15,-21-21 16,-21 21-15,-1 0-16,1-21 0,0 21 16,0 0-16</inkml:trace>
  <inkml:trace contextRef="#ctx0" brushRef="#br0" timeOffset="-209484.53">18775 783 0,'0'0'0,"0"21"31,0 22-31,0-1 15,0 0-15,0 22 0,0-1 16,-21 22-16,21 0 0,0-22 0,0 22 16,0 21-16,0-22 0,0 22 0,0-21 15,0 21-15,0-22 0,0 22 16,-22-21-16,1 21 0,21 0 0,-21-22 16,21 22-16,-21-21 0,0-1 15,0 1-15,21 0 0,0-22 0,-22-20 16,22-1-16,0 0 0,0 1 15,0-22-15,22-21 16,-1 0-16,0 0 0,0-21 0,-21-1 16,21 1-16,0-21 15,1 0-15,-1-1 0</inkml:trace>
  <inkml:trace contextRef="#ctx0" brushRef="#br0" timeOffset="-208794.92">18838 1016 0,'0'0'0,"0"-21"0,0 0 0,0 0 16,0-1-16,0 1 0,21 21 15,1-21-15,20 0 0,0 21 16,1-21-16,20 21 0,1-21 0,41 21 15,1-22-15,0 22 0,21-21 16,0 21-16,0-21 0,21 21 0,0 0 16,1-21-16,20 0 0,-21 21 15,0 0-15,0 0 0,1-21 0,-1 21 16,-21 0-16,0-22 0,0 22 16,0-21-16,-43 0 0,1 21 15,0-21-15,-22 21 0,1-21 0,-1 21 16,-20 0-16,-1 0 0,0 0 15,-21 0-15,22 0 0,-22 0 16,0 21-16,0 0 0,0 21 0,1 22 16,-1-1-16,-21 1 0,0 21 15,0-22-15,0 22 0,-21-22 0,-1 22 16,1-22-16,-21 22 0,21 0 16,-22-22-16,22 22 0,-21 0 0,21-22 15,0 22-15,-1-22 0,22 1 16,-21-1-16,21 22 0,0-22 0,0 1 15,0 21-15,0-22 0,21 1 16,1 20-16,-22-20 0,21-1 0,0 1 16,-21-22-16,0 22 0,0-22 15,0 0-15,0 1 0,0-1 16,0 21-16,0-41 0,0 20 0,0 0 16,-42 1-16,20-1 0,-20 0 15,0-21-15,-1 1 0,-20 20 0,-22-21 16,1-21-16,-22 21 0,0-21 0,-21 0 15,0 0-15,0 0 0,-42 0 16,20 0-16,-20 0 0,0 0 0,21 0 16,-22 0-16,22 0 0,21 0 15,-21 0-15,21 0 0,21 0 0,0 0 16,22 0-16,-1-21 0,21 0 0,1 21 16,-1-21-16,22 0 15,0-22-15,-1 22 0,1-21 0,21-1 16,0 1-16,-22 0 0</inkml:trace>
  <inkml:trace contextRef="#ctx0" brushRef="#br0" timeOffset="-208332.18">19008 1080 0,'0'0'16,"0"21"-16,0 21 0,0-21 0,-22 22 15,1-1-15,0 0 0,21 1 0,-21-1 16,0 0-16,0-21 0,-1 22 16,1-1-16,0 0 0,21-20 0,-21-1 15,21 0-15,0 0 0</inkml:trace>
  <inkml:trace contextRef="#ctx0" brushRef="#br0" timeOffset="-207944.51">19346 1080 0,'21'-22'15,"-42"44"-15,85-44 0,-43 22 0,21 0 16,1 0-16,-22 0 0,21 0 0,-21 0 16,0 22-16,1-1 0,-22 0 15,0 21-15,0-21 0,0 1 0,-22 20 16,1-21-16,-21 21 0,21-20 16,-22-1-16,1 21 0,0-21 0,-1 0 15,1 1-15,21-1 0,0 0 16,0-21-16,-1 0 0,22 21 0,22-21 31,20 0-15,-21 0-16,21 0 0,-20 0 0,20-21 15,0 0-15,1 21 0,-22 0 16,21-21-16,0 21 0,1-22 0,-22 1 16,21 0-16,-21 21 0,1-21 15</inkml:trace>
  <inkml:trace contextRef="#ctx0" brushRef="#br0" timeOffset="-207520.69">20151 1080 0,'0'0'16,"21"0"-16,-21 63 16,0-42-16,0 0 0,-21 1 15,21-1-15,-22-21 0,1 21 0,0 0 16,0 0-16,0-21 0,21 21 16,-21-21-16,42 0 62,0 0-62,0 0 0,0 22 16,0-22-16,-21 21 15,0 0-15,0 0 16,0 0 0,-21 0-16,0-21 15,0 0-15,0 22 16,0-22-16,-1 0 15</inkml:trace>
  <inkml:trace contextRef="#ctx0" brushRef="#br0" timeOffset="-207104.93">20553 868 0,'0'0'0,"21"0"0,-21 21 32,0 0-32,0 0 0,0 1 15,0-1-15,0 0 0,0 21 16,21-21-16,0 1 0,0-1 0,1 21 16,-1-21-16,0 0 15,0 1-15,0-1 0,0-21 0,1 21 16,20-21-16,-21 0 0,0 0 15,0 0-15,22 0 0,-22 0 0,0-21 16,21 21-16,-20-21 0,-1-1 16,0 1-16,0-21 0,0 21 0,0-22 15,-21 1-15,0 21 0,0 0 16,22 0-16,-22-1 0,21 22 16,-21 22-16,0-1 15,0 21-15,0 0 0,0 1 0,0-1 16,0 22-16,0-1 0,0-21 15,0 22-15,0-22 0,0 22 0,0-22 16,0 0-16,0 1 0,0-1 16,0 0-16,0-20 0,0-1 0,0 0 15,21-21-15,-21 21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1T14:46:13.3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7599 4339 0,'0'-21'0,"-21"21"16,21-21-16,0 0 15,0 0 1,0-1-16,0 1 31,0 0-15,0 42 62,-22-21-78,22 21 0,0 1 0,-21-22 16,21 21-16,0 0 0,0 0 15,0 0-15,0 0 0,0 1 16,0-1-16,0 0 0,0 0 15,0 0-15,0 0 0,0 1 16,0-1-16,0 0 0,0 21 0,21-21 16,-21 1-16,22-1 15,-1 0-15,-21 21 0,0-21 0,0 22 16,21-1-16,0-21 0,-21 22 16,21-1-16,-21 0 0,0-21 0,21 22 15,1-1-15,-22 0 0,0 1 0,0-22 16,21 21-16,-21 1 0,21-1 15,-21 0-15,0 1 0,0-1 0,0 0 16,0 1-16,0-1 0,0 0 16,0 1-16,0-1 0,0 0 0,0 1 15,0-1-15,0-21 0,0 21 0,0 1 16,0-22-16,0 21 0,0-21 16,0 22-16,21-22 0,-21 0 15,0 0-15,0 0 0,0 1 0,21-1 16,-21 0-16,0 0 0,0 0 15,0 0-15,0 1 16,0-44 15,0 1-15,0 0-16,0 0 0,0-21 16,0 20-16,0-20 15</inkml:trace>
  <inkml:trace contextRef="#ctx0" brushRef="#br0" timeOffset="2303.16">7641 4382 0,'-42'-22'15,"63"22"48,0 0-48,0 0-15,22 0 0,-1 0 16,0 0-16,1 0 0,-1 0 0,21 0 16,-20 0-16,-1 0 0,22 0 15,-22 0-15,21 0 0,-20 0 0,20 0 16,1 0-16,-1 0 0,22 0 16,0 0-16,20 0 0,1 0 0,-21-21 15,21 21-15,0 0 0,-1 0 16,22-21-16,0 21 0,0 0 15,22-21-15,-1 21 0,0 0 0,-21 0 16,21-21-16,-21 21 0,21 0 16,-21 0-16,0 0 0,0-21 0,0 21 15,-21 0-15,21 0 0,-21-22 0,21 22 16,0 0-16,0 0 0,0-21 16,0 21-16,0 0 0,0 0 0,21-21 15,-21 21-15,21-21 0,0 21 16,22 0-16,-22-21 0,0 21 0,21-21 15,-20 21-15,20-22 0,0 22 16,1-21-16,-1 0 0,0 21 0,1 0 16,-1-21-16,0 21 0,1 0 15,-22 0-15,0 0 0,0 0 16,-21 0-16,0 0 0,21 0 0,-21 0 16,0 0-16,0 0 0,21 0 15,-21 0-15,22 0 0,-1 0 0,0 0 16,0 0-16,21 0 0,-20 0 15,-1 0-15,21 0 0,0 0 0,1 0 16,-22 0-16,21 0 0,-21 0 16,22 0-16,-22 0 0,0 0 0,0 0 15,0 0-15,-21 0 0,0 21 16,-21-21-16,0 21 0,21-21 0,-21 0 16,0 0-16,0 0 0,-1 21 15,1-21-15,0 0 0,-21 0 16,-1 0-16,1 0 0,0 0 0,-22 0 15,1 0-15,-1 0 0,1 0 16,-1 0-16,-20 0 0,-1 0 0,0 0 16,-21 0-16,1 0 0,-1 0 15,-21 22 48,0-1-48,0 0-15,0 0 0,0 0 16,-21 0-16,21 1 0,-22 20 0,22-21 16,0 21-16,0-20 0,-21 20 15,21-21-15,-21 21 0,21 1 0,-21-22 16,21 21-16,0 1 0,0-1 16,0 0-16,0 1 0,0-1 0,0 0 15,-21 1-15,21 20 0,0-21 0,0 1 16,-21-1-16,21 0 0,0 1 15,0-1-15,0 0 0,0 1 16,0-22-16,0 21 0,0-21 0,0 22 16,0-22-16,0 0 0,0 21 15,0-20-15,0-1 0,0 0 0,0 0 16,0 0-16,0 0 0,0 1 16,0-1-16,0 0 0,0 0 15,0 0-15,-22-21 31,22 21-31,-21-21 16,0 0 0,0 0-16,0 0 15,0 0-15,-1 0 16,1 0-16,-21 0 0,21 0 16,0 0-16,-22 0 0,22 0 15,-21 0-15,-1 0 0,1 0 0,0 0 16,-1 0-16,-20 0 0,21 0 0,-22 0 15,22 0-15,-22 0 0,1 0 16,-1 0-16,1 0 0,-1 0 0,1 0 16,-1 0-16,1 0 0,-1 0 15,1 0-15,-1 0 0,-20 0 0,20 0 16,-21 0-16,1 0 0,20 0 0,-20 0 16,-1 0-16,0 0 0,1 0 15,-1 0-15,0 0 0,1 0 16,-1 0-16,-21 0 0,0 0 0,22 22 15,-22-22-15,0 0 0,21 0 16,-21 0-16,22 0 0,-1 21 0,0-21 16,-20 0-16,20 0 0,-21 21 0,0-21 15,0 0-15,22 0 0,-22 21 16,0-21-16,0 0 0,0 21 0,1-21 16,-1 0-16,0 0 0,0 21 0,0 1 15,-21-22-15,21 0 0,1 21 16,-1-21-16,21 0 0,-21 21 0,0-21 15,22 0-15,-22 21 0,0-21 0,0 0 16,22 21-16,-22-21 16,21 0-16,0 21 0,-20-21 0,20 22 15,0-22-15,1 0 0,-1 21 0,0-21 16,1 0-16,-1 21 0,0-21 16,1 0-16,-1 21 0,21-21 0,-20 0 15,20 21-15,-20-21 0,20 0 0,1 21 16,-22-21-16,21 0 0,-20 22 15,20-22-15,-20 0 0,20 21 0,-21 0 16,22-21-16,-22 0 0,22 21 0,-1-21 16,-20 0-16,20 21 0,1-21 15,-1 0-15,-21 0 0,22 21 0,-22-21 16,22 0-16,-22 22 0,0-22 16,22 21-16,-22-21 0,1 0 0,20 21 15,-21-21-15,1 0 0,-1 21 16,0-21-16,1 0 0,-1 21 0,0-21 15,1 0-15,20 0 0,-20 21 0,-1-21 16,0 0-16,22 0 0,-22 0 16,0 22-16,22-22 0,-22 0 0,22 0 15,-22 0-15,0 0 0,22 0 0,-22 0 16,22 0-16,-1 0 0,1 0 16,20 0-16,-20 0 0,21 0 0,-22 0 15,22 0-15,-1 0 0,1 0 0,0 0 16,-1 0-16,1 0 15,0 0-15,-22 0 0,22 0 0,0-22 16,-22 22-16,22 0 0,-1 0 0,-20 0 16,21 0-16,-1 0 0,1 0 15,21 0-15,-22 0 0,1 0 0,21 0 16,0 0-16,-22 0 0,22 0 16,-21 0-16,21 0 0,-22 0 0,22 0 15,0 0-15,-21-21 0,21 21 0,-22 0 16,22 0-16,-21 0 0,21 0 15,-1 0-15,1 0 0,0-21 0,0 21 16,0 0-16,0 0 0,21-21 16,-22 0-1,1 21 1,21-21 0,-21 21 15,0 0-31,21-22 15</inkml:trace>
  <inkml:trace contextRef="#ctx0" brushRef="#br0" timeOffset="2855.84">8657 5017 0,'0'0'0,"0"-22"0,0 1 0,-21 21 15,21-21-15,0 0 0,-21 0 16,21 0-16,0-1 15,0 44 17,0-1-32,0 0 0,0 0 15,21 21-15,-21 1 0,21-1 16,0 0-16,-21 22 0,0-22 0,0 22 16,21-22-16,-21 22 0,0-22 15,0 21-15,0 1 0,0-22 0,0 1 16,0-1-16,0 0 0,0 1 0,0-1 15,0-21-15,0 0 0,0 0 16,0 1-16,0-1 0,0-42 47,0-1-47,-21 1 0</inkml:trace>
  <inkml:trace contextRef="#ctx0" brushRef="#br0" timeOffset="3500.48">8276 5165 0,'0'0'0,"0"-21"0,0-1 0,0 1 16,0 0-16,0 0 15,0-21-15,0 20 0,0 1 0,0-21 16,0 21-16,21-22 0,0 22 15,1-21-15,-1 21 0,21 0 0,-21-1 16,22 1-16,-1 21 0,0 0 16,22 0-16,-22 0 0,22 0 0,-22 21 15,0 22-15,22-1 0,-22 0 0,0 22 16,1-1-16,-22 1 0,21-1 16,-21 1-16,1-1 0,-22 1 0,0-1 15,21 1-15,-21-1 0,0-20 0,0-1 16,21 22-16,-21-43 0,0 21 15,0-21-15,0 22 0,0-22 16,0 0-16,-21-21 16,0 0-1,21-21-15,0 0 0,0-22 16,0 22-16,0-21 0,0-1 16,0 1-16,0 0 0,0-22 0,0 1 15,0-1-15,0 1 0,21-1 0,-21-20 16,21 20-16,0-21 0,0 22 15,0-1-15,1 22 0,-1 0 0,0-1 16,0 22-16,0-21 0,0 42 16,22-21-16,-22 21 0,0 0 0,0 21 15,0 0-15,22 0 0,-22 22 16,0 20-16,0 1 0,0-1 16,1 1-16,-22-1 0,0 22 0,0-22 15,0 1-15,0-1 0,0 1 0,0-1 16,0-20-16,0 20 0,0-21 15,0 1-15,0-1 0,0-21 0,0 22 16,0-22-16,0 0 0,0 0 0,0 0 16,0 0-16,0 1 0,0-44 47,21 1-47</inkml:trace>
  <inkml:trace contextRef="#ctx0" brushRef="#br0" timeOffset="3763.34">9927 5398 0,'0'21'31,"0"0"-31,0 0 0,0 21 16,0-20-16,0-1 0,0 21 0,0-21 15,0 22-15,0-22 0,0 21 16,0-21-16,0 0 0,0 1 16,0-1-16,0 0 0,0 0 0,0 0 15,0-42 17,0 0-17,21 0-15,-21 0 0,0-1 0</inkml:trace>
  <inkml:trace contextRef="#ctx0" brushRef="#br0" timeOffset="4088.15">9906 5144 0,'0'0'0,"0"-22"0,-21 22 0,0 0 16,-1 0 0,1 22-16,21-1 15,0 0-15,21-21 16,1 0-1,-1 0-15,0 0 0,0 0 0,0 0 16,0 0-16,1 0 0,-1-21 16,0 21-16,-21-21 0,0-1 0,0 1 15,0 0-15,0 0 0,-21 0 16,0 21-16,-1 0 16,1 0-16,0 0 0,0 0 0,0 0 15,0 0-15,-1 21 0,1 0 0,0 0 16,21 0-16,0 1 15,0-1-15,0 0 0,0 0 0,0 0 16,0 0-16,0 1 0,0-1 0,21 0 16,0-21-16,1 21 0,-1 0 15,0-21-15,0 21 0</inkml:trace>
  <inkml:trace contextRef="#ctx0" brushRef="#br0" timeOffset="4435.83">10499 5355 0,'0'-63'31,"-22"63"-15,1 0-1,21 21-15,0 0 0,-21-21 0,0 21 16,21 22-16,-21-22 0,21 0 15,0 21-15,0-21 0,-21 22 0,21-1 16,-22 0-16,22-20 0,0 20 0,0-21 16,0 21-16,0-20 0,0-1 15,0 0-15,0 0 0,0 0 16,0 0-16,22-21 0,-1 0 0,0 0 16,0 0-16,0 0 15,0 0-15,1 0 0,-1 0 0,0 0 16,0 0-16,0-21 0,0 0 0,1 21 15,-1-21-15,0 0 0,0 21 16,-21-21-16,0-1 0,21 22 0</inkml:trace>
  <inkml:trace contextRef="#ctx0" brushRef="#br0" timeOffset="5211.43">10710 5757 0,'0'0'0,"0"-21"16,21 0-1,1 0-15,-1 0 0,-21 0 16,21-22-16,0 22 0,0-21 16,-21 21-16,21-22 0,1 1 0,-22 0 15,42-64 1,-42 63-16,0 22 0,0 0 0,0 0 16,0 0-16,-21 21 15,0 0-15,21 21 16,-22 0-16,1 0 0,0 0 0,21 1 15,-21-1-15,21 0 0,0 0 0,0 0 16,0 0-16,0 1 0,21-1 16,0 0-16,0-21 15,1 21-15,-22 0 0,21-21 0,0 21 16,0 1-16,-21-1 0,0 0 16,21 0-16,-21 0 0,0 0 15,21 1-15,-21-1 0,0 0 0,0 0 16,0 0-16,0 0 15,22-21-15,-1 22 0,0-22 0,0 0 16,0 0-16,0 0 16,1 0-16,-1 0 0,0 0 0,0-22 15,0 1-15,22 0 0,-22 0 16,0 0-16,0 0 0,21-1 0,-20-20 16,-1 21-16,0-21 0,0 20 15,-21 1-15,0-21 0,0 21 0,21 0 16,-21-1-16,0 1 0,0 0 15,0 42 17,-21 0-32,21 1 0,-21-1 15,21 0-15,0 21 0,-21-21 0,21 1 16,-21 20-16,21-21 0,0 21 0,0-20 16,0-1-16,0 0 0,0 0 15,0 0-15,21 0 0,0-21 16,0 0-16,0 0 0,0 0 0,22 0 15,-22 0-15,21 0 0,-21 0 16,22-21-16,-1 0 0,-21 0 0,0 0 16,22 0-16,-22-1 0,0 1 0,0-21 15,-21 21-15,0-22 0,0 1 16,0 21-16,0-21 0,0-1 0,-21 1 16,0 21-16,-21-22 0,20 22 15,-20 0-15,21 21 0,-21-21 0,20 21 16,1 0-16,-21 0 0,21 0 0,0 21 15,-1-21-15,1 21 0,0 0 16,21 1-16,0-1 0,0 0 16,0 0-16,-21 0 0,21 0 15,0 1-15</inkml:trace>
  <inkml:trace contextRef="#ctx0" brushRef="#br0" timeOffset="5792.1">13017 4551 0,'0'0'0,"0"-21"16,0 0-16,0-1 0,-21 22 15,0 0-15,0 0 16,0 0 0,21 22-16,-21-1 0,21 0 0,0 0 15,0 21-15,0 22 0,0-22 16,0 43-16,0-22 0,0 22 0,0-21 15,-22 20-15,22 1 0,-21-22 0,21 22 16,0-21-16,-21-1 0,21 1 16,-21-1-16,21 1 0,0-22 15,0 0-15,0 1 0,0-22 0,0 0 16,0 0-16,0 0 0,0-42 31,0 0-31,21 0 16,-21-22-16,0 22 0,0-21 15,21 0-15,-21-1 0</inkml:trace>
  <inkml:trace contextRef="#ctx0" brushRef="#br0" timeOffset="6115.92">12573 4763 0,'0'0'0,"-85"-106"31,85 85-31,0-1 0,0 1 15,0 0-15,21 0 0,1-21 16,20 20-16,-21 1 0,43-21 0,-22 21 16,21 0-16,22-22 0,-21 43 0,20-21 15,1 21-15,-22 0 0,22 21 16,-21 0-16,-22 1 0,21 20 0,-20-21 16,-22 21-16,0 1 0,-21 20 15,0-20-15,0 20 0,0 1 0,-21-22 16,0 21-16,-22 1 0,1-1 15,0-20-15,-1 20 0,1-20 16,-21-1-16,20-21 0,22 21 0,-21-20 16,21-1-16,-22 0 0,22 0 0,21 0 15,21-21 17</inkml:trace>
  <inkml:trace contextRef="#ctx0" brushRef="#br0" timeOffset="7007.41">13483 5673 0,'42'-64'31,"-42"43"-31,22-21 0,-1 21 16,0-1-16,0-20 0,0 21 0,0-21 15,22-1-15,-22 22 0,0-21 16,-21-1-16,0 1 0,21 21 16,-21-21-16,0 20 0,0 1 0,0 0 15,-21 21-15,0 0 16,0 0-16,0 21 0,-1 0 15,1 1-15,0-22 0,0 21 0,21 0 16,0 0-16,0 0 0,0 0 16,0 1-16,0-1 0,0 0 15,21 0-15,0-21 0,0 21 0,1-21 16,-22 21-16,21 1 0,0-22 16,0 21-16,-21 0 0,21-21 0,0 21 15,1 0-15,-22 0 0,21-21 16,0 22-16,0-1 0,0-21 15,0 21-15,1-21 0,-1 0 16,0 0-16,0 0 16,0 0-16,0-21 0,22 0 0,-22-1 15,0 1-15,0 0 0,22 0 0,-22 0 16,0 0-16,0-1 0,0 1 16,0-21-16,1 21 0,-1-22 0,-21 22 15,21 0-15,-21-21 0,0 21 0,0-1 16,0 1-16,0 0 0,0 0 15,0 42 1,0 0 0,0 0-16,0 22 15,0-22-15,0 0 0,0 21 0,0-20 16,0 20-16,0-21 0,0 0 0,0 22 16,0-22-16,0 0 0,0 0 15,0 0-15,21-21 0,0 21 0,0-21 16,1 22-16,-1-22 0,0 0 0,0 0 15,0 0-15,0 0 0,22-22 16,-22 1-16,0 0 0,0 0 0,0 0 16,1 0-16,-1-1 0,0 1 0,0-21 15,-21 21-15,0-22 16,0 1-16,0 0 0,0-1 0,0 1 16,0 0-16,0-1 0,0 1 15,-21 21-15,0-21 0,0 20 0,-1 1 16,1 0-16,0 21 0,0 0 0,0 0 15,0 0-15,-1 0 0,-20 21 16,21 0-16,0 1 0,0-1 0,-1 21 16,1-21-16,21 22 0,0-22 0,0 21 15,-21-21-15,21 22 0,0-22 16,0 0-16,0 0 0,21 0 0,0 0 16,-21 1-16,43-22 0,-22 0 15,0 0-15</inkml:trace>
  <inkml:trace contextRef="#ctx0" brushRef="#br0" timeOffset="7300.45">15325 4890 0,'0'0'16,"0"-22"-16,0 1 0,0 0 0,0 0 0,-22 0 15,1 21-15,0-21 0,0 21 16,0 0-16,0 0 0,-22 0 15,22 21-15,0 0 0,0 0 0,0 21 16,-1-20-16,22 20 16,-21 0-16,21 1 0,-21-1 0,21 0 15,-21 1-15,21-1 0,0 0 0,0 1 16,0-1-16,0-21 0,0 0 16,21 22-16,0-22 0,0-21 0,1 21 15,-1-21-15,0 0 0,0 0 0,21 0 16,-20 0-16,20 0 0,0-21 15,-21 0-15,22 21 0,-1-43 0,-21 22 16</inkml:trace>
  <inkml:trace contextRef="#ctx0" brushRef="#br0" timeOffset="9203.95">15579 4995 0,'0'0'0,"-22"0"15,1 0 1,21 22-16,0-1 15,21-21 17,1 0-32,-1 0 0,0 0 0,0 0 15,0 0-15,0-21 0,1 21 16,-1-22-16,-21 1 0,21 21 0,0-21 16,-21 0-16,0 0 0,0 0 0,0-1 15,0 1-15,0 0 16,-21 21-1,0 0-15,0 0 16,21 21-16,-22 0 0,1 1 16,0 20-16,0-21 0,0 21 0,0-20 15,-1 20-15,22 0 0,0-21 16,-21 22-16,21-22 0,0 21 0,0-21 16,0 1-16,0-1 0,0 0 0,21 0 15,1-21-15,-1 0 0,0 21 16,21-21-16,-21 0 0,1 0 0,20 0 15,0 0-15,-21-21 0,22 0 0,-1 21 16,0-21-16,1 0 0,-1-1 16,0 1-16,-20-21 0,20 21 15,0-22-15,-21 22 0,1-21 0,-1 0 16,0 20-16,0-20 0,-21 0 16,21 21-16,-21-22 0,0 22 0,0 0 15,-21 21-15,0 0 16,0 0-16,0 21 15,-1-21-15,1 21 0,21 22 0,0-22 16,0 0-16,0 0 0,0 21 16,0-20-16,0-1 0,0 0 0,0 0 15,21 0-15,1 22 0,-22-22 0,21-21 16,-21 21-16,0 0 16,21 0-16,-21 0 0,21-21 0,-21 22 15,21-22-15,-21 21 16,-21-21-1,21-21 1,-21-1-16,0 22 0,0-21 0,21 0 16,-22 0-16,1 21 0,21-21 15,0 0-15,-21 21 0,0-22 16,21 44 0,0-1-1,0 0-15,0 0 16,0 0-16,21 0 0,0-21 0,0 22 15,1-1-15,-1-21 0,0 21 16,21-21-16,-21 0 0,1 0 0,20 0 16,-21 0-16,0 0 0,22 0 0,-22 0 15,21 0-15,-21-21 0,22 0 16,-22 21-16,0-22 0,21 1 0,-21 0 16,1-21-16,-1 21 0,21-22 0,-21 22 15,0-21-15,-21-1 0,22 1 16,-1 0-16,-21 21 0,21-22 0,-21 22 15,0 0-15,0 0 0,0 0 16,-21 21-16,0 0 16,-1 21-16,1 0 0,-21 0 15,21 0-15,21 0 0,-21 22 16,21-22-16,0 21 0,0-21 0,0 22 16,0-22-16,0 0 0,0 21 0,21-20 15,-21-1-15,21 0 0,0 0 16,0 0-16,0-21 0,1 21 0,20 1 15,-21-22-15,0 21 0,0-21 0,1 0 16,-22 21-16,-22-21 31,1 0-31,0 0 16,0 0-16,0 0 0,0 0 0,-1-21 16,1 21-16,0 0 0,0 0 15,0 0-15,21 21 31,21-21-31,0 21 16,0-21-16,0 0 0,22 0 0,-22 0 16,0 0-16,21 0 0,1 0 15,-22 0-15,21 0 0,1 0 0,-1-21 16,0 21-16,1-21 0,-1 0 0,0 21 16,1-22-16,-1 1 0,0 0 15,-21 0-15,22 0 0,-22 0 16,0-22-16,0 22 0,-21 0 0,0-21 15,0 20-15,0 1 0,0 0 16,0 0-16,0 0 0,-21 21 31,21 21-31,-21 0 0,21 0 16,-21 0-16,21 1 0,-21-1 0,21 21 16,0-21-16,0 0 0,0 22 15,0-22-15,0 0 0,0 0 0,0 0 16,21 1-16,0-22 15,0 0-15,0 21 0,0-21 0,1 0 16,-1 0-16,21 0 0,-21 0 0,0 0 16,1-21-16,-1 21 0,0-22 15,0 1-15,0 0 0,0 0 16,-21 0-16,0 0 0,22-22 0,-22 22 16,0-21-16,0-1 0,0 1 15,0 0-15,-22-1 0,1 1 0,21 21 16,-21-21-16,0 20 0,0 1 0,0 21 15,-1 0-15,1 0 0,0 0 16,0 0-16,0 21 0,0 1 0,-1-1 16,22 21-16,-21-21 0,0 22 0,21-22 15,-21 21-15,21 0 16,0-20-16,0 20 0,0-21 0,0 0 16,21 0-16,0 1 0,0-1 0,1-21 15,20 0-15,-21 21 0,0-21 16,22 0-16,-22 0 0,21 0 0,-21 0 15,22-21-15,-22 0 0,0 21 0,21-22 16,-21 1-16,1-21 0,20 21 16,-21 0-16,0-22 0,0 22 0,1-21 15,-1-1-15,-21 22 0,21-21 16,-21 21-16,0-22 0,0 22 16,0 0-16,-21 21 15,0 0-15,-1 0 0,1 21 16,0 0-16,0 1 0,21-1 15,0 0-15,0 0 0,0 0 0,0 22 16,0-22-16,0 0 0,0 0 16,0 0-16,21 0 0,0 1 0,-21-1 15,21 0-15,-21 0 0,0 0 0,0 0 16,22 1-16,-22-1 16,0 0-1,0 0-15</inkml:trace>
  <inkml:trace contextRef="#ctx0" brushRef="#br0" timeOffset="9387.85">18246 5271 0,'-22'0'31,"1"0"-15,21-22 15</inkml:trace>
  <inkml:trace contextRef="#ctx0" brushRef="#br0" timeOffset="21908.02">9525 6773 0,'0'-21'32,"0"0"-17,0 0-15,0 0 0,21 0 16,-21-1-16,0 1 0,0 0 15,0 0-15,0 0 0,0 0 0,0-1 16,0 1-16,0 0 0,0 0 16,0 0-16,0 42 47,0 21-47,0-21 0,0 22 0,0-1 15,0 22-15,0-22 0,0 21 16,0 1-16,0-1 0,0-20 0,0 20 15,0 1-15,0-1 0,0 1 0,0-1 16,0-20-16,0-1 0,0 0 16,21 1-16,-21-22 0,0 21 0,21-21 15,-21 0-15,0 1 16,0-1-16,22-21 16,-1 0-1,-21-21-15,0-1 16,21 1-16,0 0 0,0 0 0,-21 0 15</inkml:trace>
  <inkml:trace contextRef="#ctx0" brushRef="#br0" timeOffset="23492.16">12531 6392 0,'0'22'15,"21"-22"16,0 0 1,-21-22-32,0 1 15,21 0-15,-21 0 16,0 0-16,0 0 16,0-1-1,0 1 1,0 0-1,0 0-15,0 0 16,0 0 0,0-1-1,0 1 17,0 42-1,0 1-31,0-1 0,0 21 0,0 0 15,0 1-15,21 20 0,-21 1 16,21-1-16,-21 1 0,0-1 0,0 1 16,22-1-16,-22 1 0,0-1 15,0-20-15,0 20 0,0-21 0,21 22 16,-21-22-16,0 1 0,0-1 16,0 0-16,0-21 0,0 22 15,0-22-15,0 0 0,0 0 0,0 0 16,0 1-16,0-1 15,0-42 32,0-1-47,0 1 16,0 0-16,0 0 0,0 0 16,0 0-16</inkml:trace>
  <inkml:trace contextRef="#ctx0" brushRef="#br0" timeOffset="25008.13">15430 6223 0,'0'0'0,"22"0"15,-22-21 1,0 0-16,0 0 16,0-1 15,0 1-15,0 0 46,21 21-62,-21-21 31,0 0-15,0 0 15,0-1-15,0 1 15,21 21-15,0 21-1,-21 1-15,0-1 0,0 21 16,0 0-16,21-20 0,-21 41 16,0-21-16,0 22 0,0-1 0,0 1 15,0-1-15,0 22 0,0-21 0,0-1 16,0-21-16,0 22 0,0-22 15,0 22-15,0-22 0,0 0 0,0 1 16,0-22-16,0 21 0,0-21 0,0 22 16,0-22-16,0 0 0,21 0 0,-21 0 15,0 1-15,22-22 16,-1 0 0,-21-22-16,0 1 15,0 0-15</inkml:trace>
  <inkml:trace contextRef="#ctx0" brushRef="#br0" timeOffset="25751.58">19008 5821 0,'0'-21'47,"0"0"-32,0-1-15,0 1 16,0 0 0,0 42 31,0 0-47,21 22 0,-21-1 0,0 0 15,0 1-15,0-1 0,0 22 0,0-22 16,0 21-16,0 1 0,0-1 15,0 1-15,0-1 0,0 1 16,0-1-16,0 1 0,0-22 0,21 22 16,0-22-16,-21 0 0,21 1 15,-21-22-15,21 21 0,-21-21 0,0 1 16,22-22-16,-44-22 31</inkml:trace>
  <inkml:trace contextRef="#ctx0" brushRef="#br0" timeOffset="26692.13">9292 3493 0,'0'0'0,"-21"-22"0,21 1 16,0 0-16,0 0 0,0 0 0,0 0 16,-21 21-16,21-22 0,-21-20 15,21 21-15,-22 0 0,22 0 0,0-1 16,0 1-16,-21 0 0,21 0 15,-21 0-15,0 0 0,21-1 16,0 1-16,-21 0 0,0 0 16,-1 21-16,22 21 15,0 0 1,0 0-16,0 22 0,0 20 0,0 1 16,0-1-16,0 22 0,22 0 15,-22-22-15,0 22 0,21-22 0,-21 1 16,0 20-16,0-20 0,0-1 0,21-20 15,-21-1-15,21 0 0,0 1 16,-21-22-16,21 0 0,-21 0 0,22-21 16</inkml:trace>
  <inkml:trace contextRef="#ctx0" brushRef="#br0" timeOffset="27324.12">12361 2900 0,'0'0'16,"0"-21"-16,-21 0 0,0-1 15,21 1-15,-21 21 0,21-21 16,0 0-16,-21 21 0,-1-21 16,22 42-1,0 21 1,0-21-16,0 22 0,0 20 16,0 1-16,0-1 0,0 22 0,0 0 15,0-1-15,0 1 0,0 0 0,0-1 16,0-20-16,0-1 0,0 1 15,0-22-15,0 0 0,0 1 0,0-1 16,0-21-16,0 0 0,22 1 0,-1-1 16,0-21-16</inkml:trace>
  <inkml:trace contextRef="#ctx0" brushRef="#br0" timeOffset="27967.76">15240 2794 0,'0'-21'16,"0"0"-16,0 0 15,0-1-15,0 1 0,0 0 16,0 0-16,0 0 0,0 0 15,0-1-15,0 1 16,21 0-16,-21 0 0,0 42 47,0 0-47,0 22 0,21-1 0,-21 21 16,0 1-16,0-1 0,0 1 15,0 21-15,0-1 0,0 1 0,0 0 16,0-22-16,0 22 0,0-22 15,0-20-15,0 20 0,0-21 0,0 1 16,0-22-16,0 21 0,0-21 0,0 1 16,0-1-16,21-21 0,1 0 15,-1 0-15,0 0 0</inkml:trace>
  <inkml:trace contextRef="#ctx0" brushRef="#br0" timeOffset="28660.57">18669 2477 0,'0'0'0,"21"-22"0,-21 1 0,0 0 0,0 0 15,0 0-15,0 0 16,0-1 0,0 44 15,0-1-31,0 0 15,21 21-15,0 1 0,-21 20 16,22-21-16,-1 22 0,0-22 0,-21 22 16,21-1-16,0-20 0,-21-1 0,21 21 15,-21-20-15,22-1 0,-22 22 16,0-22-16,21 0 0,-21-21 0,0 22 16,0-1-16,0-21 0,-21 22 15,-1-22-15,1 21 0,0-21 0,0 0 16,-21 1-16,20-1 0,1 0 0,-21 0 15</inkml:trace>
  <inkml:trace contextRef="#ctx0" brushRef="#br0" timeOffset="30278.46">18838 2900 0,'0'0'0,"21"21"0,-21 0 15,0 0-15,0 1 0,0-1 16,0 21-16,22 0 0,-22 1 0,0-1 15,0 22-15,0-22 0,0 21 16,0 1-16,0-1 0,0 1 16,0-22-16,0 22 0,0-22 0,0 0 15,0 1-15,0-1 0,0 0 16,0-20-16,0 20 0,0-21 0,21 0 16,-21 0-16,0 1 0,0-1 15,0 0-15,-21-21 16</inkml:trace>
  <inkml:trace contextRef="#ctx0" brushRef="#br0" timeOffset="32939.94">8276 8340 0,'0'0'0,"-21"0"32,0 0-17,0 0 1,-1 0-16,1 0 0,0 0 16,0 0-16,0 0 0,0 0 0,-1 0 15,1 0-15,0-21 0,0 21 0,0-22 16,0 1-16,21 0 15,-22 0-15,22 0 0,0 0 16,0-1-16,0-20 0,0 21 0,22 0 16,-1 0-16,0-22 0,21 22 15,-21 21-15,22-21 0,-22 0 0,21 21 16,-21 0-16,1 0 0,-1 0 0,21 0 16,-21 0-16,-21 21 15,21 0-15,-21 0 0,0 0 0,0 22 16,0-1-16,-21 0 0,0 1 0,0-1 15,-21 22-15,20-22 0,-20 0 16,0 1-16,21 20 0,-22-42 0,22 22 16,0-1-16,0 0 0,0-21 15,21 1-15,0-1 0,0 0 0,0 0 16,0 0-16,21-21 0,0 0 16,0 0-16,0 0 0,0 0 0,1 0 15,20 0-15,-21 0 0,0 0 0,22-21 16,-22 0-16,21 0 0,-21 0 15,0-1-15,22 1 0,-22 0 0,0 0 16,-21 0-16,0 0 0,0-1 0,0 1 16,0 0-16,-21 0 0,0 0 15,0 0-15,-1-1 0,-20 22 16,0 0-16,21 0 0,-22 0 0,1 0 16,21 0-16,-22 0 0,22 0 0,-21 22 15,21-1-15,0 0 0,21 0 16,0 0-16,0 0 0,0 1 15,21-22-15,0 0 0,0 0 16,0 0-16,22 0 0,-22 0 16</inkml:trace>
  <inkml:trace contextRef="#ctx0" brushRef="#br0" timeOffset="33340.14">8763 8149 0,'-64'21'16,"43"-21"-16,21 22 15,-21-1-15,0 21 0,0-21 0,0 22 16,-1-1-16,1 0 0,0 1 16,0-1-16,0-21 0,21 21 0,0 1 15,0-22-15,0 0 0,0 0 0,0 0 16,0 1-16,0-1 0,21-21 15,21 0-15,-21 0 0,1 0 0,20 0 16,-21-21-16,21-1 0,-20 1 0,20 0 16,-21 0-16,21 0 15,-20 0-15,-1-22 0,0 22 0,0 0 16,-21-21-16,0-1 0,0 22 0,0-21 16,0-1-16,0 22 0,-21 0 15,0 0-15,0 0 0,-1 21 0,1 0 16,0 0-16,-21 0 0,21 0 0,-1 0 15,1 21-15,0-21 0,0 21 16,0 0-16,21 0 0,0 1 16,0-1-16,21-21 0,0 0 0,21 0 15,1 0-15,-1 0 0</inkml:trace>
  <inkml:trace contextRef="#ctx0" brushRef="#br0" timeOffset="33819.86">9356 8340 0,'0'0'0,"-22"0"0,1 0 0,0 0 16,0-21-16,0 21 0,0-22 15,-1 1-15,1 21 0,0-21 0,0 0 16,21 0-16,0 0 0,0-22 0,0 22 16,0 0-16,21 0 0,0 0 15,0-1-15,1 1 0,-1 0 0,0 0 16,21 21-16,-21 0 0,1 0 15,-1 0-15,21 0 0,-42 21 16,21 0-16,-21 0 0,21 22 0,-21-22 16,0 21-16,0 1 0,0-1 0,-21 0 15,-21 1-15,21-1 0,0 21 0,-22-41 16,22 20-16,0 0 0,-21 1 16,42-22-16,0 0 0,-22 0 0,22 0 15,0 0-15,22-21 16,-1 0-16,0 0 0,0 0 15,0 0-15,0-21 0,22 0 16,-22 0-16,0 21 0,0-21 0,0 0 0,1-1 16,-1 1-16,0 0 0,-21-21 15,0 21-15,0-1 0,0 1 16,0 0-16,0 0 0,-21 21 0,0-21 16,-1 21-16,1 0 0,0 0 0,0 0 15,-21 0-15,20 0 0,1 21 16,0-21-16,0 21 0,0-21 0,0 21 15,21 0-15,21-21 16,0 0-16,0 0 16</inkml:trace>
  <inkml:trace contextRef="#ctx0" brushRef="#br0" timeOffset="34155.74">9906 8128 0,'0'0'0,"-21"-21"31,0 21-31,-1 0 0,1 21 0,0-21 16,0 21-16,0 22 0,0-22 15,-1 21-15,1-21 0,0 22 0,21-1 16,0-21-16,0 21 0,0-20 0,0-1 16,0 0-16,21 0 0,22-21 15,-22 0-15,21 0 0,-21 0 16,22 0-16,-1 0 0,0-21 0,1 21 15,-1-21-15,-21 0 0,21-1 0,-20 1 16,-1 0-16,0-21 0,0 21 16,-21-1-16,0-20 0,0 21 0,0-21 15,0 20-15,-21-20 0,0 21 0,0 0 16,-1 0-16,1 21 16,0 0-16,0 0 0,0 0 0,0 0 15,-1 21-15,1-21 0,-21 21 0,21 0 16,0-21-16,21 21 0,-22 0 0</inkml:trace>
  <inkml:trace contextRef="#ctx0" brushRef="#br0" timeOffset="34863.25">12192 7916 0,'0'0'0,"-21"0"0,0 0 0,-1 0 15,1 0-15,0-21 16,0 21-16,0-21 0,0 0 0,21 0 16,-22 0-16,22-1 0,-21 1 15,21-21-15,0 21 16,0 0-16,21-1 0,1 1 0,20 0 15,-21 0-15,0 21 0,22-21 0,-1 21 16,-21 0-16,0 0 0,22 0 16,-22 21-16,0 0 0,0 0 0,-21 22 15,0-22-15,0 21 0,0 0 0,0 1 16,-21 20-16,-21-20 0,20 20 0,-20 1 16,0-22-16,21 0 0,-1 22 15,-20-22-15,42-21 0,-21 22 0,21-22 16,0 0-16,0 0 0,0 0 0,21-21 15,0 0 1,0 0-16,1 0 0,20 0 16,-21 0-16,0-21 0,0 0 0,1 0 15,20 0-15,-21-1 0,-21 1 0,21-21 16,0 21-16,-21-22 0,0 1 16,0 21-16,0-21 0,0 20 0,-21-20 15,0 21-15,0 0 0,-21 0 0,20 21 16,1 0-16,-21 0 0,21 0 15,-22 0-15,22 21 0,0 0 0,0 0 16,0 0-16,0 0 0,21 1 0,-22-1 16,22 0-16,0 0 0,0 0 15,0 0-15,0 1 0,22-22 0,-1 0 16,0 0-16,21 0 0,-21 0 16,22 0-16</inkml:trace>
  <inkml:trace contextRef="#ctx0" brushRef="#br0" timeOffset="35232.06">12700 7874 0,'0'0'0,"21"-21"0,-21-21 31,-21 42-31,0 0 16,21 21-16,-21 0 0,-1 0 0,1 21 16,21-20-16,0 20 0,-21-21 15,21 21-15,-21 1 0,21-22 0,0 21 16,0-21-16,0 22 0,0-22 15,21 0-15,0-21 0,0 21 0,1-21 16,-1 0-16,21 0 0,0 0 16,-20-21-16,20 0 0,0 0 0,-21 0 15,22-1-15,-22 1 0,21 0 0,-21 0 16,-21-21-16,0 20 0,0-20 16,0 21-16,0-21 0,-21 20 0,0 1 15,-21 0-15,21 0 0,-22 21 0,1 0 16,21 0-16,-22 0 0,22 0 15,-21 0-15,21 0 0,0 21 0,-1-21 16,22 21-16,0 0 0,0 1 16,0-1-16,43-21 15,-22 0-15,21 0 16,1 0-16,-1 0 0,0 0 0</inkml:trace>
  <inkml:trace contextRef="#ctx0" brushRef="#br0" timeOffset="35659.87">13314 7789 0,'0'0'0,"-85"-63"32,85 42-32,0 0 0,0-1 15,0 1-15,21 0 0,0 21 16,1-21-16,20 0 0,-21 21 16,21 0-16,1 0 0,-22 0 0,21 0 15,-21 21-15,1 0 0,-1-21 16,-21 42-16,0-20 0,0-1 0,0 21 15,0-21-15,-21 22 0,-1-1 0,-20 0 16,0 1-16,21-1 0,-22 0 16,22 1-16,0-1 0,0-21 0,21 0 15,0 0-15,0 1 0,0-1 0,21-21 16,0 0-16,21 0 16,-20 0-16,-1-21 0,21 21 15,0-22-15,-20 1 0,-1 0 0,21-21 16,-21 21-16,0-1 0,1-20 0,-22 21 15,0-21-15,0 20 16,0-20-16,0 21 0,-22 0 0,1 0 16,0-1-16,0 1 0,0 21 0,0 0 15,-22 0-15,22 0 0,-21 0 0,21 0 16,-1 0-16,1 21 0,0-21 16,0 22-16,21-1 0,0 0 15,21-21-15,0 0 16,0 0-16,1 0 0,20 0 15</inkml:trace>
  <inkml:trace contextRef="#ctx0" brushRef="#br0" timeOffset="35855.76">13906 7620 0,'0'0'0,"64"-63"32,-64 84-17,0 0-15,0 0 16,0 0-16,0 22 0,0-22 15,0 21-15,0-21 0,0 22 0,0-1 16,0 0-16,0-21 0,0 22 0,0-22 16,0 21-16,0-21 0,0 1 15,0-1-15,0 0 16,21-21-16,0 0 0,0 0 0</inkml:trace>
  <inkml:trace contextRef="#ctx0" brushRef="#br0" timeOffset="36527.37">15833 7557 0,'0'0'0,"-22"0"0,1 0 16,0 0-16,0-22 15,0 22-15,21-21 0,0 0 16,0 0-16,0 0 0,0 0 16,0-22-16,0 22 0,21 0 15,0 0-15,0 0 0,22-1 0,-22 1 16,21 21-16,-21 0 0,22 0 0,-1 0 16,0 21-16,-21-21 0,1 43 15,-1-22-15,0 21 0,-21-21 0,0 22 16,0-1-16,-21 0 0,-22 22 0,22-22 15,-21 1-15,0-1 0,20 0 0,-20 1 16,21-1-16,0-21 0,21 21 16,0-20-16,0-1 0,0 0 0,0 0 15,21-21-15,0 0 0,0 0 16,0 0-16,22-21 16,-1 21-16,0-21 0,-20 0 0,20-1 15,0 1-15,1 0 0,-1 0 0,0-21 16,-21 20-16,1 1 0,-1-21 15,-21 21-15,0 0 0,0-22 0,-21 22 16,-1 0-16,-20 0 0,21 0 0,-21 21 16,20 0-16,-20 0 0,21 0 15,-21 0-15,20 0 0,-20 0 0,21 0 16,0 21-16,21 0 0,0 0 16,0 0-16,0 0 0,21-21 15,0 0 1,21 0-16,-20 0 0,20 0 0</inkml:trace>
  <inkml:trace contextRef="#ctx0" brushRef="#br0" timeOffset="36895.17">16722 7366 0,'0'0'16,"0"-21"-16,0 0 0,0 0 16,-22 21-16,1 0 15,0 0-15,21 21 0,-21-21 0,0 21 16,0 21-16,-1-21 0,1 22 0,0-22 15,21 21-15,0 1 0,0-1 16,0-21-16,0 21 0,0-20 16,0 20-16,0-21 0,0 0 0,21-21 15,0 21-15,22-21 0,-22 0 0,21 0 16,-21 0-16,22 0 0,-22 0 16,0 0-16,21-21 0,-20 21 0,-1-21 15,0 0-15,0 0 0,0 0 0,-21-1 16,0-20-16,0 21 0,0-21 15,0 20-15,-21-20 0,0 21 0,0-21 16,0 20-16,-1 1 0,1 0 0,0 0 16,0 0-16,0 21 0,-22 0 0,22 0 15,0 21-15,0 0 16,0 0-16,21 0 16,0 1-16,0-1 0,21-21 15,0 0-15,0 0 0,22 0 16,-22 0-16</inkml:trace>
  <inkml:trace contextRef="#ctx0" brushRef="#br0" timeOffset="36984.12">17251 7366 0,'0'0'0,"-43"-21"0</inkml:trace>
  <inkml:trace contextRef="#ctx0" brushRef="#br0" timeOffset="37328.12">17039 7260 0,'0'0'0,"0"-21"0,21 0 0,0 0 16,1 0-16,-1-1 0,0 22 15,0-21-15,21 0 0,-20 21 16,20 0-16,-21 0 0,21 0 0,-20 0 16,-1 21-16,0 22 0,0-22 0,-21 0 15,0 21-15,0 1 0,0-1 0,-21 0 16,0 1-16,0-1 0,-1 0 16,-20 1-16,21-1 0,0 0 0,0-21 15,-1 22-15,22-22 0,0 0 0,0 0 16,0 0-16,22-21 15,-1 0-15,0 0 16,0 0-16,0 0 0,0-21 0,1 0 16,20 21-16,-21-21 0,0-21 15,-21 20-15,0 1 0,0-21 16,0 21-16,0-22 0,0 22 0,-21 0 16,0-21-16,0 21 0,0-1 0,-1 22 15,-20 0-15,21-21 0,0 21 16,-22 0-16,22 0 0,0 0 0,0 0 15,21 21-15,0 1 16,21-22 0,0 0-16,0 0 0,22 0 0</inkml:trace>
  <inkml:trace contextRef="#ctx0" brushRef="#br0" timeOffset="37647.94">17716 7281 0,'0'-84'31,"22"84"-15,-1-21-16,0 21 0,0 0 15,0 0-15,0 0 0,1 21 0,-1 0 16,0 0-16,-21 0 0,0 0 16,0 1-16,0 20 0,0-21 0,0 21 15,0 1-15,-21-1 0,-22 0 0,22 1 16,-21-22-16,21 21 0,-22 1 15,1-22-15,21 21 0,-21-21 16,20 0-16,1 1 0,0-1 0,21 0 16,21-21-1,0 0-15,22 0 0,-22 0 16,21-21-16,-21 21 0,22-21 16,-1-1-16,0 1 0,1 0 0,-1 0 15,0 0-15,-20 0 0,20-1 0,0 1 16,1 0-16</inkml:trace>
  <inkml:trace contextRef="#ctx0" brushRef="#br0" timeOffset="38380.44">19579 7176 0,'-42'0'0,"-43"-22"16,64 1-16,0 21 0,0-21 16,21 0-16,0 0 15,0 0-15,0-1 0,0 1 0,21 0 16,0 0-16,0 0 0,21 0 15,1 21-15,-1-22 0,0 1 16,1 0-16,20 21 0,-20 0 0,-1 0 16,0 0-16,1 0 0,-1 0 0,0 21 15,-21 0-15,1 1 0,-22 20 16,0-21-16,0 21 0,-22 1 0,1-1 16,-21 0-16,0 22 0,-22-22 0,1 22 15,-1-22-15,1 0 0,20 1 16,-20-1-16,20 0 0,1 1 0,21-22 15,-21 21-15,42-21 0,0 1 16,21-22-16,0 0 16,21 0-16,-21 0 0,22 0 15,-1 0-15,22 0 0,-22-22 0,21 1 16,-20 0-16,-1 0 0,22 0 0,-22 0 16,0-1-16,1 1 0,-22-21 15,21 21-15,-21 0 0,-21-22 0,0 22 16,0 0-16,0 0 0,-21 0 0,0-1 15,0 1-15,-22 21 0,22 0 16,-21 0-16,21 0 0,-22 0 0,1 0 16,0 0-16,21 21 0,-1-21 0,-20 22 15,21-1-15,21 0 16,0 0-16,0 0 16,21-21-1,0 0-15</inkml:trace>
  <inkml:trace contextRef="#ctx0" brushRef="#br0" timeOffset="38816.19">20405 7006 0,'0'0'0,"0"-21"0,0 0 0,0 0 16,0 0-16,-22 42 46,1 0-46,21 0 0,-21 0 16,21 22-16,0-22 0,-21 21 0,0 0 16,21 1-16,-21-1 0,21 0 15,0 1-15,0-1 0,0-21 0,0 22 16,0-22-16,0 0 0,21 0 0,0 0 16,0 0-16,0-21 0,22 0 0,-22 0 15,21 0-15,0 0 0,1 0 16,-22-21-16,21 0 0,1 0 0,-1 0 15,0-22-15,-21 22 0,1-21 0,-1 21 16,0-22-16,-21 1 16,21 0-16,-21-1 0,0 1 0,0 0 15,-21-1-15,0 1 0,21 21 0,-43 0 16,22 0-16,0-1 0,0 22 16,0 0-16,0 0 0,-22 0 0,22 0 15,0 0-15,0 22 0,0-22 0,-1 21 16,1 0-16,21 0 0,-21-21 15,21 21-15,0 0 0,0 1 0,21-1 16,0-21-16,22 21 0,-22-21 16</inkml:trace>
  <inkml:trace contextRef="#ctx0" brushRef="#br0" timeOffset="39343.89">21315 7091 0,'0'0'0,"-21"0"0,-22 0 15,22 0-15,0 0 0,0-21 0,-22 21 16,22-21-16,0 21 0,21-22 16,0 1-16,-21 0 0,21 0 15,0 0-15,0 0 0,0-22 0,0 22 16,21 0-16,0 0 15,0 0-15,1-1 0,20 1 0,-21 0 16,21 21-16,-20 0 0,20 0 0,-21 0 16,21 0-16,-20 0 0,-1 21 15,0 0-15,0 22 0,-21-22 0,0 0 16,0 21-16,0 1 0,-42-1 0,21 0 16,-1 1-16,-20-1 0,0 0 15,-1 1-15,22-1 0,-21 0 0,21 1 16,0-22-16,-1 0 0,22 21 0,0-20 15,0-1-15,22-21 16,-1 0-16,0 0 0,0 0 16,21 0-16,-20-21 0,20 21 0,0-22 15,-21 1-15,22 0 0,-22 0 16,0 0-16,0 0 0,-21-22 0,0 22 16,0 0-16,0-21 0,0 20 0,-21 1 15,0-21-15,0 21 0,0 21 0,-1-21 16,1-1-16,0 22 0,0 0 15,-21 0-15,20 0 0,1 0 16,42 0 15,1 0-31,-1 0 0,21 0 0,0 0 16</inkml:trace>
  <inkml:trace contextRef="#ctx0" brushRef="#br0" timeOffset="39439.83">22056 6879 0,'0'0'0,"-43"-21"0</inkml:trace>
  <inkml:trace contextRef="#ctx0" brushRef="#br0" timeOffset="39755.65">21992 6837 0,'64'0'16,"-43"0"-16,0 0 16,0 0-16,0 0 0,0 0 15,1 0-15,-1 0 0,-21 21 16,21-21-16,-21 21 0,0 0 0,0 1 0,0-1 15,0 0-15,0 0 0,-21-21 16,0 21-16,-1 0 0,1 1 16,0-1-16,0-21 0,0 21 0,0-21 15,-1 0-15,44 0 32,-1 0-32,21 0 15,-21 0-15,0 0 0,22 0 0,-22 21 16,21-21-16,-21 21 0,1 0 0,-1-21 15,0 22-15,0-1 16,-21 0-16,0 0 0,0 0 16,0 0-16,-21 1 0,0-1 0,-22-21 15,22 21-15,-21-21 0,0 0 16,20 0-16,-20 0 0,0 0 0,-1 0 16,22 0-16,-21-21 0,21 0 0,-22-1 15,22-20-15</inkml:trace>
  <inkml:trace contextRef="#ctx0" brushRef="#br0" timeOffset="40704.3">17822 1609 0,'-21'0'16,"0"0"-16,0 0 0,0 0 0,-1 0 15,1-21-15,0-1 16,0 22-16,21-21 0,0 0 0,0 0 16,0 0-16,0 0 0,21-1 0,21 1 15,-20 0-15,20 0 0,-21 0 16,21 0-16,1 21 0,-1-22 0,0 22 15,-20 0-15,20 0 0,0 0 16,-21 22-16,1-1 0,-1 0 0,-21 21 16,0 1-16,0-1 0,-21 0 15,-1 1-15,-20 20 0,21-21 0,-21 22 16,20-22-16,-20 1 0,21-1 0,0 0 16,21 1-16,0-22 0,0 0 15,0 0-15,0 0 0,21-21 16,0 0-16,0 0 0,22 0 15,-22 0-15,21 0 0,0 0 16,1-21-16,-1 0 0,-21 21 0,22-21 16,-22 0-16,21-22 0,-42 22 15,0 0-15,0 0 0,0-22 0,0 22 16,-21 0-16,0-21 0,-22 21 0,22-1 16,-21 22-16,0 0 0,-1 0 15,22 0-15,-21 0 0,21 0 0,-22 0 16,22 22-16,21-1 15,0 0-15,0 0 0,21-21 16,0 0 0,22 0-16,-1 0 0,0 0 15</inkml:trace>
  <inkml:trace contextRef="#ctx0" brushRef="#br0" timeOffset="41068.17">18732 1482 0,'0'0'0,"0"-21"0,0-1 0,-21 22 31,0 22-31,0-1 16,0 0-16,0 21 0,-1-21 0,1 22 15,0-1-15,0 0 16,21 1-16,0-1 0,0-21 0,0 22 16,0-22-16,21 0 0,0 0 0,0 0 15,22-21-15,-1 0 0,-21 0 16,22 0-16,-1 0 0,0 0 0,1-21 15,-1 21-15,0-21 0,-21 0 0,1 0 16,-1-1-16,0 1 0,-21-21 16,0 21-16,0-22 0,0 1 0,0 21 15,0-21-15,-21-1 0,0 22 16,-1-21-16,1 21 0,0-1 0,0 22 16,0-21-16,0 21 0,-1 0 0,1 0 15,21 21 1,0 1-16,0-1 15,0 0-15,0 0 0,21 0 0,1-21 16,20 21-16,-21-21 0,21 0 16,1 22-16</inkml:trace>
  <inkml:trace contextRef="#ctx0" brushRef="#br0" timeOffset="41495.92">19367 1545 0,'0'-21'15,"0"42"-15,0-63 0,-21 21 0,0 21 0,21-21 16,-21-1-16,21 1 0,0 0 15,0-21-15,0 21 0,0-1 0,0 1 16,0 0-16,21 21 0,0-21 0,22 0 16,-22 21-16,21 0 15,-21 0-15,22 0 0,-1 0 0,-21 21 16,0 0-16,0 0 0,-21 0 16,0 22-16,0-22 0,0 21 0,-21 1 15,0-22-15,-21 21 0,21 0 0,-22 1 16,1-22-16,21 21 0,0-21 15,-22 22-15,43-22 0,0 0 0,0 0 16,0 0-16,0 1 0,43-22 16,-22 0-16,0 0 15,21 0-15,-21 0 0,22 0 16,-1-22-16,-21 1 0,22 0 0,-22 0 16,0 0-16,0 0 0,-21-1 15,0 1-15,0 0 0,0 0 0,-21-21 16,0 20-16,0 22 0,-1-21 15,-20 0-15,21 21 0,-21 0 0,20 0 16,-20 0-16,21 0 0,0 0 0,0 0 16,-1 21-16,22 0 15,0 1-15,0-1 0,22-21 16,-1 0-16,0 21 0,0-21 16,21 0-16,1 0 0</inkml:trace>
  <inkml:trace contextRef="#ctx0" brushRef="#br0" timeOffset="41847.72">20108 1312 0,'0'0'0,"0"-21"16,0-21-1,0 21-15,-21 42 16,0 0 0,21 0-16,-21 0 0,21 1 15,0-1-15,0 21 0,-21-21 0,21 0 16,0 1-16,0 20 0,0-21 15,0 0-15,21 0 0,0-21 16,0 0-16,21 0 16,-20 0-16,-1 0 0,21 0 15,-21-21-15,22 0 0,-22 21 0,21-21 16,-21 0-16,22 0 0,-22-1 16,0 1-16,0 0 0,0 21 0,-21-21 15,0 42 1,-21 0-16,0 0 15,0 1-15,0 20 0,-1-21 0,1 21 16,0-20-16,0 20 0,-21 0 0,20-21 16,1 1-16,-21 20 0,21-21 15,0 0-15,-1-21 0,1 21 16,21 1-16</inkml:trace>
  <inkml:trace contextRef="#ctx0" brushRef="#br0" timeOffset="42620.29">15282 1799 0,'0'0'0,"-21"0"0,-21 0 0,21 0 15,-22 0-15,1 0 0,0 0 0,-1-21 16,1 21-16,0-21 0,20 0 15,-20 0-15,21-1 0,0 1 0,0 0 16,-1-21-16,22 21 16,0-22-16,0 22 0,0-21 0,0 21 0,22-1 15,-1-20-15,21 21 0,-21 21 16,22-21-16,-1 21 0,0 0 16,-21 0-16,22 0 0,-22 21 0,0 0 15,-21 21-15,0-20 0,0 20 16,0 21-16,-21-20 0,0 20 0,-22 1 15,22-1-15,-21 1 0,21-1 0,-22-20 16,22 20-16,0-21 0,0 1 16,21-1-16,0-21 0,0 0 0,0 1 15,0-1-15,21 0 0,0 0 0,22-21 16,-22 0-16,0 0 0,21 0 16,1 0-16,-1-21 0,0 0 0,-21 0 15,22-1-15,-22 1 0,0 0 0,0 0 16,-21 0-16,0 0 15,0-22-15,0 22 0,-21 0 0,0 0 16,-21 0-16,20-1 0,-20 22 0,21 0 16,-21 0-16,20 0 0,-20 0 15,21 0-15,0 0 0,0 22 0,21-1 32</inkml:trace>
  <inkml:trace contextRef="#ctx0" brushRef="#br0" timeOffset="43000.09">15579 1651 0,'0'0'16,"0"-21"-16,0 42 16,-22 21-1,1-20-15,0 20 0,0 0 16,-21 1-16,20-1 0,1 0 0,-21 1 15,21-1-15,0 0 0,-1-21 0,22 22 16,0-22-16,0 0 0,0 0 16,0 0-16,0 1 0,22-22 0,20 0 15,-21 0-15,64 0 16,-43 0-16,-21-22 16,22 22-16,-22-21 0,0 0 0,21 0 15,-21 0-15,1 0 0,-1-1 0,-21-20 16,0 21-16,0-21 0,0 20 15,0-20-15,0 0 0,0 21 0,-21-22 16,-1 22-16,1 0 0,0 0 16,0 21-16,0 0 0,0 0 0,21 21 31,21 0-15,0-21-16,0 21 0,0-21 0</inkml:trace>
  <inkml:trace contextRef="#ctx0" brushRef="#br0" timeOffset="43443.83">16044 1693 0,'0'0'0,"-21"0"0,0-21 0,0 21 0,0-21 16,-1 0-16,22 0 0,0 0 15,0-1-15,0 1 0,0 0 0,0-21 16,0 21-16,22-1 0,-1 1 0,0 21 15,0-21-15,0 21 0,0 0 16,1 0-16,-1 0 0,0 0 0,0 21 16,0 0-16,-21 1 0,0 20 15,0 0-15,0 1 0,0-1 16,0 0-16,-21 1 0,0-1 0,0 21 16,0-20-16,-1-1 0,1-21 15,0 22-15,0-22 0,21 0 0,0 0 16,0 0-16,0 0 0,21-21 31,0 0-31,0 0 0,1 0 0,-1 0 16,0-21-16,-21 0 0,21 0 15,0 0-15,-21 0 0,0-1 0,0 1 16,0 0-16,0 0 0,0 0 16,-21 0-16,0 21 15,0 0-15,0 0 0,-1-22 16,1 22-16,0 0 0,42 0 31,-21-21-15,43 21-16</inkml:trace>
  <inkml:trace contextRef="#ctx0" brushRef="#br0" timeOffset="43859.74">16425 1588 0,'0'0'0,"0"-22"31,21 1-15,22 21-16,-22 0 0,0-21 15,21 0-15,-20 21 0,20-21 16,-21 21-16,21 0 0,-20-21 0,-1 21 16,0 0-16,-21-22 15,-21 22 1,0 0-16,-1 0 0,-20 22 0,21-22 15,-21 21-15,-1-21 0,1 21 16,0 0-16,20 0 0,-20 0 16,21-21-16,21 22 0,0-1 0,0 0 15,0 0-15,21-21 16,0 0-16,0 21 0,1-21 0,20 21 16,-21-21-16,21 22 0,1-22 15,-22 21-15,0 0 0,0 0 0,0-21 16,1 21-16,-1 0 0,-21 1 0,0-1 15,0 0-15,0 0 0,0 0 16,0 0-16,-21 1 0,21-1 0,-22 0 16,-20-21-16,21 21 0,0-21 0,-22 0 15,22 21-15,-21-21 16,21 0-16,-22 0 0,1 0 0,21 0 16</inkml:trace>
  <inkml:trace contextRef="#ctx0" brushRef="#br0" timeOffset="44584.19">11811 1969 0,'0'0'0,"-64"0"0,22 0 0,0 0 0,-1-22 16,22 1-16,0 0 0,0 0 15,21 0-15,0-22 0,0 22 0,0-21 16,0 0-16,21 20 0,-21-20 15,42 21-15,-20 0 0,20 0 0,0-1 16,1 22-16,-22 0 0,21 0 16,0 0-16,-20 22 0,20-1 0,-21 21 15,-21 0-15,0 1 0,0 20 0,0 1 16,-21-22-16,0 22 16,0-1-16,-1 1 0,1-22 0,-21 21 15,21-20-15,0-1 0,21 0 16,0 1-16,0-1 0,0-21 0,0 0 15,0 1-15,21-1 0,0 0 0,21-21 16,-21 0-16,1 0 0,20 0 16,-21-21-16,21 0 0,-20-1 0,20 1 15,-21 0-15,0 0 0,0 0 0,1-22 16,-22 22-16,0 0 0,0-21 16,0 21-16,-22-1 0,1 1 0,-21 0 15,21 0-15,-22 21 0,1 0 16,0 0-16,21 0 0,-22 0 15,1 0-15,21 0 0,0 0 0,-1 0 16,22 21-16,22-21 16,-1 0-16,0 0 15,21 0-15</inkml:trace>
  <inkml:trace contextRef="#ctx0" brushRef="#br0" timeOffset="44947.97">12509 1778 0,'0'-21'0,"0"42"0,-21-42 16,0 42-16,0 0 15,0 0-15,0 1 0,-1-1 0,1 21 16,21 0-16,-21 1 0,-21 20 16,42-20-16,0-1 0,0 0 15,0-21-15,0 1 0,0 20 0,0-21 16,0 0-16,21-21 0,0 21 15,0-21-15,0 0 0,22 0 0,-22 0 16,0 0-16,21-21 0,-20 21 0,-1-21 16,0 0-16,0 21 0,-21-21 15,0 0-15,0-1 0,0-20 0,0 21 16,0 0-16,-21 0 0,0-22 16,0 22-16,-22 0 0,22-21 15,-21 20-15,21 1 0,-1 21 0,1-21 16,42 21 15,22 0-31,-22-21 0,0 21 0,21 0 16,1-21-16</inkml:trace>
  <inkml:trace contextRef="#ctx0" brushRef="#br0" timeOffset="45351.44">12827 1715 0,'0'0'0,"-21"0"15,-43-64 1,64 43-16,0 0 16,0 0-16,0-1 0,21 22 0,22-21 15,-22 21-15,0 0 0,0 0 16,0 0-16,1 0 0,-1 0 0,0 21 16,-21 22-16,0-22 0,0 21 15,0 1-15,0-1 0,0 0 0,-21 22 16,0-22-16,-1 0 0,1 1 0,0-1 15,0-21-15,21 22 16,-21-22-16,21 0 0,0 0 0,0 0 0,0 0 16,21-21-16,0 0 15,0 0-15,0 0 0,1 0 0,-1 0 16,0 0-16,0-21 0,0 21 0,0-21 16,1 0-16,-22 0 0,0 0 15,0-1-15,0 1 0,0 0 0,0 0 16,-22 0-16,1 0 0,0 21 0,-21-22 15,21 1-15,-1 21 0,1 0 16,-21 0-16,21 0 0,0 0 0,-1 0 16,22-21-1,0 0-15,43 21 16,-22-21-16</inkml:trace>
  <inkml:trace contextRef="#ctx0" brushRef="#br0" timeOffset="45661.26">13398 1418 0,'-42'0'0,"-85"64"31,106-22-31,0 0 0,0 1 16,-1-1-16,22 0 0,0 1 0,0-1 15,0 0-15,0 1 0,0-22 16,22 0-16,20 0 0,-21 0 15,0 1-15,22-22 0,-22 0 16,0 0-16,0 0 0,21 0 0,-20 0 16,-1 0-16,-21-22 0,0 1 15,0 0-15,0 0 16,-21 21-16,-22 0 0,22 0 16,-21 0-16,-1 0 0,1 0 0,0 21 15,-22 0-15,22 0 0,-22 1 16,1-1-16,-1 0 0,22 0 0,-21 0 15</inkml:trace>
  <inkml:trace contextRef="#ctx0" brushRef="#br0" timeOffset="46436.51">8467 2413 0,'-85'0'15,"64"0"-15,-22 0 16,22-21-16,0 0 0,0 21 16,21-21-16,-21-1 0,0-20 0,21 21 15,0 0-15,0 0 0,0-22 0,0 22 16,0 0-16,0 0 0,21 0 15,0-1-15,0 22 0,0-21 0,0 21 16,1 0 0,-1 0-16,-21 21 0,21 22 15,-21-22-15,0 21 0,0 1 0,0-1 16,0 21-16,0-20 0,-21 20 16,0 1-16,21-1 0,0-20 0,-22-1 15,22 0-15,0 1 0,0-1 16,0-21-16,0 0 0,22-21 0,-22 21 15,21-21-15,0 0 0,0 0 0,0 0 16,0 0-16,22-21 0,-22 0 16,0 0-16,0 21 0,0-42 0,1 20 15,-1 1-15,-21 0 16,0 0-16,0 0 0,0 0 0,-43-1 16,22 1-16,0 0 0,0 0 0,0 21 15,0 0-15,-22 0 0,22 0 16,0 0-16,0 0 0,0 0 15</inkml:trace>
  <inkml:trace contextRef="#ctx0" brushRef="#br0" timeOffset="46775.32">8975 2180 0,'0'0'0,"21"-21"16,-21-21-1,-21 42 1,-1 0-16,1 21 0,0 0 0,0 0 16,-21 0-16,20 1 0,1 20 0,21 0 15,-21-21-15,21 22 0,-21-1 16,21 0-16,0 1 0,0-22 0,0 21 16,0-21-16,0 1 0,0-1 15,21 0-15,0 0 0,0-21 0,1 0 16,-1 0-16,21 0 0,-21 0 0,0-21 15,22 21-15,-22-21 0,0 0 16,0-1-16,0 1 0,-21 0 16,0 0-16,0 0 0,0-22 15,-21 22-15,0 0 0,-21 0 0,21 0 16,-1 0-16,-20-1 0,21 1 0,0 0 16,0 21-16,-1 0 0,1-21 15,0 21-15,21-21 16</inkml:trace>
  <inkml:trace contextRef="#ctx0" brushRef="#br0" timeOffset="47192.37">9207 1969 0,'0'0'0,"0"-22"0,0 1 15,0 0-15,0 0 0,0 0 16,0 0-16,22 21 0,-22-22 0,21 22 15,0 0-15,0 0 0,0 0 16,0 22-16,1-1 0,-1 0 16,0 0-16,0 21 0,-21 1 15,0-1-15,0 0 0,0 1 0,0-1 16,0 0-16,-21 1 0,0-1 16,21 0-16,-21-20 0,21 20 0,0-21 15,0 0-15,0 0 0,0 1 16,21-22-1,0 0-15,0 0 0,-21-22 16,21 1-16,0 0 0,1 0 0,-22 0 16,0 0-16,0-1 0,0 1 15,0-21-15,0 21 0,0 0 0,-22 21 16,22-22-16,-21 1 0,0 21 16,-21 0-16,21 0 0,-1 0 0,1 0 15,0 0-15,0 0 0,0 0 0,0 0 16,21 21-1,21-21 1,0 0 0,0-21-16</inkml:trace>
  <inkml:trace contextRef="#ctx0" brushRef="#br0" timeOffset="47435.22">9652 1863 0,'0'0'0,"0"-21"16,63-22-1,-41 22-15,-1 21 0,0 0 16,0 0-16,0 0 0,0 0 0,1 0 16,-1 0-16,0 21 0,0 0 15,0 1-15,0-1 0,1 0 0,-1 21 16,0-21-16,-21 1 16,0 20-16,0-21 0,0 0 0,0 0 15,21 22-15,-21-22 0,0 0 0,0 0 16,0 0-16,0 1 15,0-1-15</inkml:trace>
  <inkml:trace contextRef="#ctx0" brushRef="#br0" timeOffset="47600.03">9821 2159 0,'43'-21'15,"-22"21"1,0-21-16,0 0 0,21 21 16,-20 0-16,20-22 0,-21 22 0,21-21 15,-20 0-15,20 21 0,-21-21 16,21 21-16</inkml:trace>
  <inkml:trace contextRef="#ctx0" brushRef="#br0" timeOffset="51303.67">9059 9440 0,'0'-21'0,"0"0"16,0 0-1,0 0 17,-21 21-32,0 0 15,0 0 1,0 0-16,-1 0 0,1 0 15,-21 0-15,21 0 0,-22 0 0,1 0 16,0 0-16,-1 0 0,1 0 16,0 0-16,-1 0 0,1 0 0,0 0 15,-1 21-15,1 0 0,0-21 0,21 21 16,-22-21-16,1 21 0,0 1 16,20-1-16,-20 0 0,0 0 0,-1 0 15,22 22-15,-21-22 0,0 21 16,-1 0-16,1 1 0,0-1 15,-1 0-15,1 1 0,21-1 0,-22 22 16,22-22-16,0 0 0,0 22 16,-21-22-16,42 22 0,-22-1 0,1 1 15,21-1-15,-21 1 0,21 20 0,0-20 16,0-1-16,0 1 0,0-1 16,0 1-16,0-1 0,0 22 0,0-22 15,0 1-15,0-1 0,21 22 16,0-21-16,1-22 0,-1 21 0,0 1 15,21-22-15,-21 1 0,22-1 0,-1 0 16,0 1-16,-20-1 0,20 0 16,0-21-16,1 22 0,-1-1 15,0 0-15,1-20 0,-1 20 0,0 0 16,1-21-16,-1 22 0,0-22 16,1 21-16,20-21 0,-21 1 0,22 20 15,-1-21-15,1 0 0,21 0 0,-22 1 16,22-1-16,-1 0 0,1-21 15,0 21-15,-1-21 0,1 0 0,0 0 16,-1 0-16,1 0 0,0 0 0,-1 0 16,22 0-16,-21 0 0,0-21 15,-1 21-15,1-21 0,0 0 0,-1-1 16,1 1-16,0 0 0,-1-21 16,1 21-16,21-1 0,-22-20 0,-20 21 15,21-21-15,-1-1 0,1 1 16,-22 0-16,1-1 0,-1 1 0,1 0 15,-22-1-15,22 1 0,-22 0 0,0-1 16,1-20-16,-1 20 0,0-20 16,1-1-16,-22 1 0,21-1 0,-21 1 15,1-1-15,-1 22 0,0-21 0,-21-1 16,0 1-16,21-1 0,-21 22 0,0-22 16,0 1-16,0-1 0,0 1 15,0-1-15,-21 1 0,0-1 16,-22 22-16,22-22 0,-21 22 0,21-21 0,-22 20 15,1 1-15,21-22 16,-21 22-16,-1 0 0,1-22 0,21 22 16,-22 0-16,1-1 0,0 1 0,-1 0 15,1-1-15,0 1 0,-22 21 16,22-22-16,0 22 0,-22 0 0,1 0 16,-1 0-16,1 0 0,-1-1 15,1 22-15,-1-21 0,1 0 0,-1 21 16,1 0-16,-1-21 0,1 21 0,-1 0 15,1 0-15,-1-21 16,-21 21-16,22 0 0,-1 0 0,1 0 16,-1 0-16,1-21 0,-1 21 0,1 0 15,-1 0-15,1 0 0,21 0 16,-22 0-16,1 21 0,-1-21 0,1 21 16,-1 0-16,1 0 0,-22 0 0,0 22 15,22-22-15,-22 21 0,0 22 16,22-22-16,-22 22 0,22-22 0,-1 21 15,1-20-15,-1 20 0,1-20 16,20-1-16</inkml:trace>
  <inkml:trace contextRef="#ctx0" brushRef="#br0" timeOffset="51775.4">8276 10202 0,'0'0'0,"21"-21"0,-21 0 15,21 21 17,-21 21-32,0 0 0,0 1 15,0 20-15,0 0 0,0 1 0,0-1 16,0 21-16,0 1 0,0-1 15,0-20-15,0 20 0,0 1 0,0-1 16,0-20-16,0-1 0,0 0 16,0 22-16,0-43 0,0 21 15,0 1-15,0-22 0,0 0 0,0 0 16,22-21 0,-1 0-1,-21-21-15,21 0 0,-21-22 0,0 22 16,0-21-16,21 0 0</inkml:trace>
  <inkml:trace contextRef="#ctx0" brushRef="#br0" timeOffset="52384.06">8382 10075 0,'0'0'0,"0"-21"0,-21 21 0,21-21 15,21 21 16,0 0-31,0 0 16,0 0-16,22 0 0,-1-21 16,22 21-16,-1 0 0,1 0 0,-1-21 15,1 21-15,20 0 0,-20-21 0,20 21 16,-20-22-16,-1 22 0,-20 0 16,20-21-16,-20 21 0,-1 0 0,-21 0 15,0 0-15,22 0 0,-22 0 16,0 0-1,-21 21 1,0 1-16,0-1 16,0 0-16,0 0 0,0 0 15,0 0-15,0 1 0,0-1 0,0 21 16,0-21-16,0 22 0,0-22 0,0 21 16,0 0-16,0 1 0,0-1 15,0 0-15,0 1 0,0-1 0,0-21 16,0 22-16,21-1 0,0-21 15,0 21-15,-21-20 0,22 20 0,-1-21 16,0 0-16,0 0 0,0 1 0,-21-1 16,0 0-16,0 0 0,0 0 15,0 0-15,0 1 16,-21-1-16,-21 0 0,21 0 16,-22-21-16,1 21 0,-22-21 0,1 21 15,-1 1-15,-20-22 0,20 21 16,-20 0-16,-1-21 0,0 21 0,1-21 15,20 0-15,1 21 0,-1-21 0,1 0 16,20 0-16,1 21 0,21-21 16,0 0-16,-1 0 0,1 0 0,21 22 15,21-22 17,1 0-32,-1 0 15,0 0-15,0 0 0</inkml:trace>
  <inkml:trace contextRef="#ctx0" brushRef="#br0" timeOffset="52887.77">9059 11261 0,'0'21'15,"0"0"1,0 0-16,0 0 0,-21 1 15,21-1-15,-21 0 0,21 0 16,-21 0-16,21 0 0,0 1 16,-21-1-16,-1 0 0,1 0 0,21 0 15,-21 22-15,0-43 0,21 21 0,-21 0 16,0 0-16,-1 0 16,1-21-16,0 0 15,21-21 1,0 0-1,0 0-15,21 0 16,0 21-16,1-22 0,-1 22 0,0 0 0,21 0 16,-21-21-16,22 21 0,-22 0 15,21 0-15,1 0 0,-22 0 16,21 0-16,0 0 0,-20 0 0,-1 0 16,21 0-16,-21 0 0,0 0 15,1 0-15,-22-21 16,0 0-1,0 0-15,0 0 16,0-1-16,-22 1 0,1 0 16,0 0-16,0 0 0,0 0 0,21-22 15,-21 22-15,-1-21 0,1 21 0,21-1 16,0-20-16,-21 21 0,21 0 16,-21 0-16,0-1 0,21 1 15,-21 0-15,-1 21 0,1-21 0</inkml:trace>
  <inkml:trace contextRef="#ctx0" brushRef="#br0" timeOffset="53892.2">8678 10329 0,'0'-21'0,"0"0"16,0 0-1,0 42 32,0 0-47,0 0 0,0 22 16,0-22-16,0 21 0,21 1 0,-21-1 15,22 0-15,-22-21 0,0 22 0,0-1 16,0-21-16,0 22 0,0-22 16,0 0-16,0 0 0,0 0 0,21-21 15,-21 21-15,21-21 0,0 0 32,0-21-32,-21 0 15,0 0-15,0 0 0,0 0 0,0-1 16</inkml:trace>
  <inkml:trace contextRef="#ctx0" brushRef="#br0" timeOffset="54099.66">8721 10351 0,'0'0'0,"-22"0"32,22-22-32,22 22 15,-1 0-15,0 0 0,0 0 0,0-21 16,22 21-16,-22 0 0,21 0 15,-21-21-15,22 21 0,-22 0 16,0 0-16,0 0 0,-21 21 16,0 0-1,-42 1-15,21-22 16,-1 42-16</inkml:trace>
  <inkml:trace contextRef="#ctx0" brushRef="#br0" timeOffset="54243.58">8742 10626 0,'0'0'0,"0"21"0,21 0 15,0 0-15,0-21 0,0 0 16,1 0-16,-1 0 0,0 0 16,0 0-16,21-21 0,-20 21 15,20-21-15,0 0 0,-21 21 0,22-21 16,-1-1-16,-21 1 0,22-21 0,-1 21 16,-21 0-16</inkml:trace>
  <inkml:trace contextRef="#ctx0" brushRef="#br0" timeOffset="54592.26">9991 9991 0,'0'0'0,"-22"-21"0,1-1 16,0 1-16,0 0 0,21 0 15,-21 21-15,0 0 16,21 21-16,0 0 16,0 22-16,0-22 0,0 21 0,0 0 15,21 1-15,0 20 0,0 1 16,-21-1-16,0 1 0,0-1 0,21 1 16,-21-22-16,0 22 0,0-22 0,0 21 15,0-20-15,0-22 0,21 21 16,-21-21-16,0 1 0,0-1 15,22-21-15,-1 0 16,-21-21-16,21-1 16,-21 1-16,21 0 0,-21 0 15,0-21-15,0-1 0,0 1 0</inkml:trace>
  <inkml:trace contextRef="#ctx0" brushRef="#br0" timeOffset="55127.67">9842 9970 0,'0'0'15,"0"-22"-15,-21 1 0,0 21 16,21-21-16,21 21 16,0 0-16,1 0 15,20 0-15,0 0 0,22-21 0,-1 21 16,-20-21-16,20 21 0,1-21 16,-1 21-16,1-22 0,20 22 0,-20-21 15,20 21-15,1-21 0,0 21 16,-1 0-16,-20-21 0,21 21 0,-43 0 15,21 0-15,-20 0 0,-22 0 0,21 0 16,-21 0-16,1 0 0,-22 21 16,0 0-16,0 0 0,21 1 0,-21-1 15,0 0-15,0 0 0,0 0 16,0 22-16,-21-1 0,21-21 0,0 21 0,0 1 16,0-22-16,0 21 15,0 1-15,0-1 0,0 0 0,0-21 16,0 22-16,0-1 0,0 0 0,0 1 15,0-22-15,21 21 0,-21-21 16,21 1-16,-21 20 0,21-21 0,-21 0 16,0 0-16,0 1 0,0-1 15,0 0-15,-21 0 16,0 0-16,-22-21 0,22 0 0,-21 21 16,0-21-16,-22 0 0,1 0 0,-1 22 15,-21-22-15,22 0 0,-22 0 0,1 21 16,-1-21-16,21 0 15,1 21-15,-1-21 0,1 0 0,21 0 16,-1 21-16,1-21 0,21 21 0,0-21 16,-1 0-16,1 21 0,0-21 15,21 22-15,21-22 16,0 0-16,1 0 16,-1 0-16,0 0 0,0 0 0,21 0 15</inkml:trace>
  <inkml:trace contextRef="#ctx0" brushRef="#br0" timeOffset="55647.37">10753 10986 0,'0'21'16,"-22"0"-16,1-21 0,21 21 15,-21 0-15,0 0 0,0 1 16,0-1-16,-1 0 0,22 0 0,-21 0 15,0 0-15,21 22 0,-21-22 0,21 0 16,-21 0-16,0 22 0,21-22 16,-22 0-16,22 0 0,-21 0 0,21 0 15,-21 1-15,21-1 16,-21-21-16,0 0 0,0 0 16,21-21-1,0-1-15,0 1 16,0 0-16,0 0 0,21 0 0,0 21 15,0-21-15,0-1 0,0 1 16,1 21-16,-1 0 0,21-21 0,-21 21 16,22 0-16,-1 0 0,-21 0 0,21 0 15,1 0-15,-22 0 0,21 0 0,-21 21 16,22-21-16,-22 0 0,0 0 16,21 21-16,-20-21 0,-1 0 15,0 0-15,-21-21 31,0 0-31,0 0 16,0 0-16,-21 0 0,0-1 16,-1-20-16,1 21 0,21 0 0,-21 0 15,0-22-15,0 22 0,0 0 16,21 0-16,0 0 0,-22-1 16,22 1-16,-21 21 15,21-21-15,0 0 0</inkml:trace>
  <inkml:trace contextRef="#ctx0" brushRef="#br0" timeOffset="55980.04">10372 10202 0,'0'0'0,"0"-21"31,0 42-31,0 1 0,0-1 16,0 0-16,0 21 0,0-21 0,21 22 16,-21-1-16,21 0 15,0 1-15,-21-22 0,0 21 0,0 1 16,21-1-16,-21-21 0,0 0 0,21 22 15,-21-22-15,0 0 16,0 0-16,0-42 31,0 0-31,0 0 0,0-1 16,0 1-16</inkml:trace>
  <inkml:trace contextRef="#ctx0" brushRef="#br0" timeOffset="56180.36">10372 10266 0,'-22'-21'0,"22"0"16,0-1-1,22 22-15,-1-21 16,-21 0-16,21 21 0,0 0 16,0-21-16,0 21 0,1 0 15,-1 0-15,0 0 16,0 0-16,0 21 31</inkml:trace>
  <inkml:trace contextRef="#ctx0" brushRef="#br0" timeOffset="56340.79">10435 10435 0,'0'21'0,"0"-42"0,0 64 0,21-43 31,0 0-31,1 0 0,-1 0 0,21 0 16,0-22-16,1 1 0,-1 21 0,0-21 16,1 0-16,-1 0 0,0-22 15,1 22-15,-1 0 0</inkml:trace>
  <inkml:trace contextRef="#ctx0" brushRef="#br0" timeOffset="56855.65">12996 9186 0,'0'0'0,"-21"0"0,0 22 16,42-22 15,0 0-31,0 0 0,1 0 15,20-22-15,0 22 0,-21 0 16,43-21-16,-22 21 0,1-21 0,20 21 16,1-21-16,-1 21 0,-21-21 0,22 21 15,-1-21-15,1-1 16,-1 22-16,1-21 0,-1 21 0</inkml:trace>
  <inkml:trace contextRef="#ctx0" brushRef="#br0" timeOffset="56979.54">14605 8975 0,'21'-21'0,"-42"42"0,84-42 16,-41 21-16,-1 0 0,0 0 16,0-22-16,21 22 0,-20 0 0,20-21 15,0 21-15,1-21 0,-1 0 0,21 21 16,1-21-16,-22 0 0</inkml:trace>
  <inkml:trace contextRef="#ctx0" brushRef="#br0" timeOffset="57312.35">17886 8446 0,'0'0'0,"21"0"0,85 0 16,-85 0-1,0 0-15,21 0 0,1-22 16,-22 22-16,21-21 0,1 21 0,-1-21 15,0 21-15,1-21 0,-1 0 0,0 21 16,22-21-16,-22-1 0</inkml:trace>
  <inkml:trace contextRef="#ctx0" brushRef="#br0" timeOffset="57516.23">20235 8192 0,'0'0'16,"43"0"-16,-1 0 0,-21 0 0,21 0 0,-20 0 16,20 0-16,-21 0 0,21-22 15,1 1-15,-22 21 0,21-21 0,1 21 16,-1-21-16,21 0 0,-20 0 0,-1 21 16,0-22-16,1 1 0,-1 0 15,0 0-15,1 0 0,-1-22 0</inkml:trace>
  <inkml:trace contextRef="#ctx0" brushRef="#br0" timeOffset="58431.62">9313 1334 0,'21'0'62,"1"0"-62,20 0 0,0 0 16,22-22-16,20 22 0,22-21 15,0 0-15,0 0 0,21-21 0,0 20 16,21 1-16,0-21 0</inkml:trace>
  <inkml:trace contextRef="#ctx0" brushRef="#br0" timeOffset="58647.49">13081 804 0,'0'0'0,"42"0"15,-21 0 1,1 0-16,20 0 0,0 0 16,1-21-16,20 21 0,-21-21 0,22 21 15,-1-21-15,1 0 0,-1 21 16,1-21-16</inkml:trace>
  <inkml:trace contextRef="#ctx0" brushRef="#br0" timeOffset="58880.36">16573 550 0,'0'0'0,"22"0"0,20 0 0,-21 0 0,21 0 16,-20 0-16,20 0 0,0 0 15,1-21-15,20 21 0,-21-21 0,22 21 16,-1-21-16,1 21 16,-1-21-16,1 21 0,21-21 0,-22-1 15,1 22-15</inkml:trace>
  <inkml:trace contextRef="#ctx0" brushRef="#br0" timeOffset="59111.62">19389 402 0,'21'0'0,"-42"0"0,63 21 0,-21-21 0,0 0 16,22 0-16,-22 0 0,21 22 16,0-22-16,1 0 0,-1 0 0,0 0 15,1 0-15,20 0 0,-20 0 16,-1 0-16,21 0 0,-20 0 0,-1 0 16</inkml:trace>
  <inkml:trace contextRef="#ctx0" brushRef="#br0" timeOffset="64604.25">7747 11049 0,'0'0'0,"21"-21"0,0 0 15,22 0-15,-22-1 0,0 1 0,21 0 16,-21 0-16,1 0 0,20 0 16,-21-1-16,0 1 0,0 21 15,1-21-15,-1 21 0,-42 21 31,-1 0-31,-20 22 0,0-22 0,-1 42 16,-20-20-16,-1 20 0,-20 1 0,20 20 16,-20 1-16,20 0 0,1-1 15,-22 1-15,0 0 0,22 21 0,-22-1 16,-21 1-16,22 0 0,-1-21 0,21-1 16,-20 1-16,20 0 0,1-22 15,20-20-15,1 20 0,0-21 0,21 1 16,-22-1-16,22-21 15,21 0-15,0 1 0,-21-22 0,0 0 16,0 0 0,21-22-1,0 1-15,0 0 0,-22 0 0,22 0 16,0 0-16,0-1 0</inkml:trace>
  <inkml:trace contextRef="#ctx0" brushRef="#br0" timeOffset="65060.18">6392 12129 0,'0'-22'0,"0"44"0,0-65 15,0 22-15,0 42 32,0 0-32,0 1 15,0-1-15,0 21 0,0 0 0,0-20 16,0 20-16,0 0 0,0 1 15,0-1-15,0-21 0,-21 21 0,21 1 16,0-1-16,0-21 0,-21 22 16,21-22-16,0 0 0,0 0 0,0 0 15,0 0-15,0-42 47,21 0-47,0 21 0,0-21 0,22 0 16,-1 0-16,0 21 0,1-22 15,-1 1-15,22 0 0,-1 21 0,-21-21 16,22 0-16,-1 21 0,-20-21 16,-1 21-16,0 0 0,1-22 0,-1 22 15,-21 0-15,0 0 0,1 0 0,-1 0 16,-42 0 31,21-21-32,0 0 1,0 0-16,0-21 0,0 20 0</inkml:trace>
  <inkml:trace contextRef="#ctx0" brushRef="#br0" timeOffset="67004.03">8869 10647 0,'0'0'0,"-21"-21"0,-1 0 16,1-1-16,21 1 0,0 0 0,-21 21 16,21-21-16,-21 0 0,21 0 15,-21 21-15,21-22 0,0 1 0,0 0 16,0 42 15,0 0-31,0 1 16,0-1-16,0 21 0,21-21 15,-21 22-15,0-1 0,21 0 0,0-21 16,-21 22-16,0-1 0,0-21 16,21 22-16,-21-22 0,0 21 15,0-21-15,22 0 0,-22 1 0,0-1 16,0 0-16,0-42 62,0 0-62,0-1 16,0 1-16,0 0 0,0 0 0,0-21 16,0 20-16,0-20 0,0 21 15</inkml:trace>
  <inkml:trace contextRef="#ctx0" brushRef="#br0" timeOffset="67319.92">8763 10435 0,'0'0'0,"-21"0"0,0 0 0,-1 0 15,1 0-15,21-21 16,0 0-16,0 0 16,0 0-16,21-1 0,1 22 15,20-21-15,0 0 0,1 0 16,-1 21-16,0-21 0,1 0 15,-1 21-15,21 0 0,-20-22 0,-22 22 0,21 0 16,1 0-16,-22 0 16,0 0-16,0 0 0,0 0 0,0 0 31,-21 22-15,-21-1-1,0-21-15,21 21 16,-21-21-16,0 21 15,21 0 1,-21-21-16,-1 21 0,1-21 16,21 22-16</inkml:trace>
  <inkml:trace contextRef="#ctx0" brushRef="#br0" timeOffset="67579.77">8826 10689 0,'0'0'16,"-21"21"-16,21 1 0,21-22 31,22 0-31,-22 0 0,21-22 16,1 1-16,-1 21 0,0-21 15,1 0-15,-1 0 0,0 21 0,1-21 16,-22-1-16,21 22 0,-21-21 0,0 21 16,1-21-16,-1 21 15,-21-21 32,21 0-31,0 21-16,-21-21 0,21 21 15</inkml:trace>
  <inkml:trace contextRef="#ctx0" brushRef="#br0" timeOffset="68891.44">10414 10202 0,'0'-21'63,"0"0"-32,0 42 31,0 0-46,0 1-16,0-1 0,0 0 16,0 21-16,0-21 0,0 22 0,0-1 15,0 0-15,0-20 0,-21 20 0,21 0 16,0 1-16,0-22 0,0 21 16,0-21-16,0 0 0,0 1 0,0-1 15,0 0-15,0 0 0,21-21 16,-21 21-16,0-42 31,0 0-15,0 0-16,0 0 15,0-1-15,0-20 0,0 21 0,0-21 16,-21-1-16,21 1 0,0-22 0,0 22 16,0 0-16,0-22 0,0 22 15,0 0-15,0-1 0,0 22 0,0-21 16,0 21-16,21-1 0,0 1 0,0 0 15,0 0-15,-21 0 0,22 21 16,-1 0-16,21 0 0,-21 0 16,22 0-16,-22 21 0,21 0 15,-21 21-15,22-20 0,-22-1 0,0 21 16,0 0-16,0 1 0,0-1 0,-21 0 16,22 1-16,-22-1 0,0 0 15,0 1-15,0-1 0,0-21 0,0 22 16,0-22-16,0 0 0,0 0 0,-22 0 15,22 0-15,-21 1 16,21-44 31,0 1-47,0 0 16,0 0-16,-21 0 0,21 0 15,0-1-15,-21 1 0,21 0 0,0 0 16</inkml:trace>
  <inkml:trace contextRef="#ctx0" brushRef="#br0" timeOffset="69139.31">10456 10435 0,'0'0'0,"-21"0"15,0 0-15,21-21 16,21 0-16,0 21 16,0-21-16,22 0 0,-1 21 15,0-22-15,1 1 0,20 21 16,-20-21-16,-1 0 0,0 21 0,1-21 15,-1 21-15,0-21 0,1 21 16,-22 0-16,0 0 0,21-22 0,-21 22 16,1 0-16,-44 0 62,22 22-62</inkml:trace>
  <inkml:trace contextRef="#ctx0" brushRef="#br0" timeOffset="69975.83">11578 10732 0,'0'0'0,"-21"-22"0,0 22 16,21-21-16,0 0 0,-21 0 16,21 0-16,0 0 15,21 21 1,0 21-1,0-21-15,0 21 0,22 21 0,-1-21 16,0 22-16,1-1 0,20 0 0,1 1 16,-1-1-16,1 0 0,-1 22 15,22-22-15,-22 22 0,1-22 0,-22 22 16,22-22-16,-22 0 0,0 1 0,1-1 16,-22 0-16,21-21 0,-42 22 15,21-22-15,-21 0 0,21 0 0,-21 0 16,0 1-16,0-1 15,0-42 17,-21-1-32,21 1 0,-21 0 0,0 0 15,0 0-15,21 0 0,-21-1 0,-1 1 16,-20 0-16,21 0 0,0 0 16,0 0-16,-1 21 0,1-22 0,0 22 15,21 22 16,0-1-31,21 0 0,0 0 16,1 0-16,-1 0 0,0 1 0,0-1 16,21 0-16,-20 0 15,-1-21-15,21 21 0,-21-21 0,0 0 0,1 0 16,-1 0-16,0 0 0,0 0 16,0 0-16,0-21 15,-21 0-15,0 0 0,22 0 16,-22-1-16,0 1 0,0-21 0,0 21 15,0 0-15,0-1 0,0 1 16,0 0-16,0 0 0,0 0 0,0 0 16,0-1-16,0 1 15</inkml:trace>
  <inkml:trace contextRef="#ctx0" brushRef="#br0" timeOffset="70591.47">13610 11430 0,'21'0'16,"0"-21"-16,1 0 15,-1 0-15,0-1 16,0 1-16,0 0 0,0 0 15,-21 0-15,22 0 0,-44 21 32,22 21-17,-42 0-15,21 0 0,0 0 16,0 0-16,-22 22 0,22-22 16,21 21-16,0-21 0,-21 22 0,21-22 15,0 0-15,0 0 0,21 0 0,0 1 16,0-1-16,1 0 0,-1-21 15,0 21-15,21 0 0,-21-21 0,22 21 16,-22 1-16,0-22 0,0 21 0,0 0 16,-21 0-16,0 0 0,0 0 15,-21 1-15,0-1 16,0 0-16,-21-21 0,20 21 0,-20 0 16,21 0-16,-21-21 0,20 0 0,-20 0 15,21 0-15,-21 0 16,20 0-16,1 0 0,0 0 0,21-21 15,-21 21-15,21-21 0,0 0 16,0 0-16,0 0 16,21-1-16,0 1 0,0 21 0,1-21 15,-1 0-15,21 0 0,-21 0 0</inkml:trace>
  <inkml:trace contextRef="#ctx0" brushRef="#br0" timeOffset="71256.28">14033 11684 0,'0'0'0,"0"21"32,22-21-32,-1 0 15,0-21-15,0 21 16,0-21-16,-21 0 0,21 21 16,1-21-16,-22-1 0,0 1 15,21 21-15,-21-21 0,0 0 16,-21 21 15,-1 21-31,22 0 16,0 0-16,0 1 0,-21-1 15,21 0-15,0 21 0,0-21 0,0 1 16,0-1-16,0 0 0,0 0 16,0 0-16,0 0 0,21 1 15,1-22-15,-1 0 16,0 0-16,0 0 0,0 0 15,0 0-15,-21-22 0,22 22 0,-1-21 16,0 0-16,0 0 0,0 0 16,-21 0-16,21 21 0,1-22 0,-22 1 15,0 0-15,0 0 0,21 0 0,-21 0 16,0-1-16,21 22 0,-21-21 16,21 21-1,0 0-15,0 0 16,1 0-1,-1 21-15,0 1 0,-21-1 16,21 0-16,0 0 0,-21 0 16,21 0-16,-21 1 0,0-1 0,22 0 15,-22 0-15,21 0 16,-21 0-16,0 1 16,0-44 15,0 1-31,0 0 15,0 0-15,0 0 0,0 0 0,0-1 16,0 1-16,0 0 16,0 0-16,0 0 0,0 0 0,0-1 15,21 1-15,0 21 16,0-21-16,0 21 16,1 0-16,-1 0 15</inkml:trace>
  <inkml:trace contextRef="#ctx0" brushRef="#br0" timeOffset="72400.74">15007 11515 0,'-21'0'16,"21"21"0,0 0-1,0 0-15,0 0 0,0 1 16,0-1-16,0 0 0,21-21 15,-21 21-15,21 0 0,-21 0 0,21 1 16,-21-1-16,0 0 0,0 0 16,22 0-16,-1-21 47,-21-21-47,0 0 0,21 0 15,0 0 1,-21-1-16,21 1 0,-21-21 0,21 21 15,1 0-15,-1-1 0,-21-20 0,21 21 16,0 0-16,0 0 0,-21-1 16,21 22-16,1 0 15,-1 0-15,0 0 16,-21 22 0,0-1-16,0 0 15,0 0-15,21-21 16,-21 21-16,0 0 0,0 1 15,0-1 1,21-21 0,0 0-16,1 0 0,-1 0 15,0 0-15,0 0 0,0 0 16,0 0-16,1-21 16,-22-1-16,21 22 0,-21-21 0,0 0 15,0 0-15,0 0 16,-21 21-1,-1 0-15,1 0 16,0 0-16,21 21 16,-21 0-16,21 0 0,-21-21 15,21 21-15,0 1 0,0-1 0,0 0 16,0 0-16,0 0 0,0 0 0,0 1 16,21-22-16,0 21 0,-21 0 15,21-21-15,0 0 0,-21 21 16,22-21-16,-1 0 0,0 0 0,0 0 15,0 0-15,0 0 0,1 0 16,-1-21-16,-21 0 0,21 21 16,0-21-16,0-1 0,0 1 0,1 0 15,-1 0-15,0 0 0,0 0 0,-21-1 16,0 1-16,0 0 0,0 0 0,0 0 16,0 0-16,0-1 15,21 22 48,0 0-63,1 0 0,-1 0 0,0 0 15,0 0-15,0 0 0,0 0 16,1 0-16,-1 0 0,0 22 0,0-22 16,0 21-16,-21 0 0,0 0 0,0 0 15,0 0-15,0 1 0,0-1 16,0 0-16,0 0 0,0 0 15,0 0-15,0 1 0,0-1 16,-21 0-16,0 0 0,21 0 0,-21 0 16,21 1-16,0-1 0,-21-21 15,21-21 17,0-1-32,0 1 0,21 0 0,0-21 15,0 21-15,0-22 0,0 22 16,22-21-16,-22-1 0,0 1 0,21 0 15,-20-1-15,20 1 0,-21 0 0,21-1 16,-20 22-16,-1 0 0,-21 0 0,21 21 16,0-21-16,-21 42 62,-21-21-62,0 0 0,0 0 16,-1 0-16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1T14:59:48.7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11472 5927 0,'0'21'0,"0"0"0,-21 0 16,21 0-16,0 1 0,0-1 16,-21 21-16,21-21 0,-21 0 0,21 1 15,0-1-15,-21 0 0,21-42 31,0 0-31,0-1 0,0-20 16</inkml:trace>
  <inkml:trace contextRef="#ctx0" brushRef="#br0" timeOffset="795.94">10880 2180 0,'0'0'15,"0"-21"-15,0 0 0,0 42 63,0 0-63,0 22 0,0-1 16,0 0-16,-22 22 0,22-1 0,-21 1 15,21 20-15,0 1 16,0 0-16,0-1 0,0 22 0,0-21 15,0 21-15,0 0 0,0-1 16,0 1-16,0 21 0,21-21 0,-21 21 16,0 0-16,0 0 0,0 0 0,0 0 15,0 0-15,0 21 0,0 0 16,0-21-16,0 22 0,0-22 0,0 21 16,-21-21-16,21 21 0,0-21 0,0-21 15,0 21-15,0-21 0,0-1 16,0 1-16,0-21 0,0 0 0,0-1 15,0 1-15,0-43 0,0 22 16,0-22-16,0 0 0,21-20 0,1-22 16,-1 0-16,0-22 15,-21-20-15,21 0 0,0-1 0,0-41 16</inkml:trace>
  <inkml:trace contextRef="#ctx0" brushRef="#br0" timeOffset="1796.37">10922 2053 0,'0'0'0,"0"-21"16,0 0-16,0 0 0,0 0 16,0-1-16,21 22 0,0-21 15,22 21-15,-1 0 0,-21 0 0,43-21 16,-22 21-16,21 0 0,1 0 16,-1 0-16,22 0 0,21-21 0,21 21 15,21-21-15,0 21 0,0 0 16,43-21-16,-1 21 0,22-22 15,0 1-15,21 21 0,-1-21 0,1 0 16,21 0-16,0 21 0,0-21 16,0-1-16,0 1 0,0 21 0,0-21 15,0 0-15,0 0 0,-21 21 16,-21-21-16,-1-1 0,22 22 0,-42-21 16,-1 21-16,1 0 0,-22-21 15,0 21-15,1 0 0,-22-21 0,21 21 16,-21-21-16,-21 21 0,0 0 15,0-21-15,-21 21 0,0 0 0,-21 0 16,-1-22-16,-20 22 16,-1 0-16,1 0 0,-22 0 0,-21 0 15,1 0-15,-1 0 0,-21 22 16,0 20-16,0-21 16,0 21-16,-21 22 0,-1-1 15,1 1-15,21-1 0,-21 22 0,0-21 16,0 20-16,21 22 0,0-21 0,0 21 15,0 21-15,0-22 0,0 22 16,0 0-16,0-21 0,21 21 0,0 0 16,0 0-16,0-21 0,22 21 15,-22 0-15,21 0 0,-21 0 16,22 0-16,-22 0 0,21 0 0,-21 0 16,22 0-16,-22 0 0,0 0 15,0-21-15,0 21 0,-21-21 0,0 0 16,0-1-16,22 1 0,-22-21 15,0 0-15,0-1 0,0 1 0,0 0 16,-22-22-16,22 1 0,-21-1 0,0-21 16,0 22-16,-21-22 0,20 22 15,-20-22-15,0 0 0,-1 1 0,1-1 16,-21 0-16,-1 1 0,1-22 16,-22 21-16,21-21 0,-20 1 0,-1-1 15,-21 0-15,0 0 0,1-21 16,-22 21-16,0-21 0,-22 0 0,1 21 15,-21 1-15,-22-22 0,1 0 16,-22 0-16,1 0 0,-1 0 0,-21 0 16,-21 0-16,21 0 0,-21 21 0,0-21 15,0 0-15,-21 0 0,21 21 0,0 0 16,0-21-16,0 21 0,21-21 16,-21 0-16,21 21 0,1-21 0,20 0 15,-21 22-15,21-22 0,22 0 0,-1 0 16,1 0-16,21 0 15,20 0-15,-20 0 0,21-22 0,21 22 16,0-21-16,21 0 0,21 0 0,1 0 16,20-22-16,22 22 0,0-21 15,20 0-15,22-22 0,0 22 0,0-22 16</inkml:trace>
  <inkml:trace contextRef="#ctx0" brushRef="#br0" timeOffset="2175.46">12234 3260 0,'-21'-43'15,"0"43"-15,21 22 16,-21-1-16,21 21 0,0 0 0,0 1 16,0 20-16,0 1 0,0 20 15,0 1-15,0 0 0,0 21 0,0-1 16,0 1-16,0 0 0,0 21 16,0-21-16,0 0 0,-21 0 15,21 21-15,-22-43 0,22 22 0,0-21 16,0-1-16,0 1 0,0-21 15,0-1-15,0-21 0,0 1 0,0-1 16,0-21-16,22-21 16,-1 0-16,-21-21 15,21 0-15,-21-21 0,21-1 0,-21 1 16,0-22-16</inkml:trace>
  <inkml:trace contextRef="#ctx0" brushRef="#br0" timeOffset="2751.13">12213 3598 0,'0'0'0,"-21"-63"16,-21-106-1,42 147-15,21 1 16,0 0-16,21 21 0,1-21 0,20 0 16,1 0-16,20 21 0,1-22 15,21 1-15,21 21 0,-21-21 0,21 21 16,0 0-16,0-21 0,0 0 15,0 21-15,-22 0 0,22 0 0,0 0 16,-21 0-16,21 0 0,-42 0 0,21 0 16,-43 0-16,22 21 15,-22 0-15,-20 0 0,-1 0 0,0 1 16,1-1-16,-22 21 0,0 0 16,0-20-16,-21 20 0,21 21 0,-21-20 15,0-1-15,0 22 0,0-1 16,-21 1-16,0-1 0,21 1 0,-21 20 15,0 1-15,21 0 0,0-1 0,-21-20 16,21 20-16,-22 1 0,22-21 16,0 20-16,-21 1 0,21-22 0,0 22 15,0-21-15,0-1 0,0 1 0,0-1 16,0 1-16,0-22 0,0 21 16,0-20-16,0-1 0,0 0 15,-21 1-15,0-1 0,-21-21 0,-1 22 16,1-1-16,-22-21 0,-20 0 15,-22 22-15,0-22 0,-21 0 0,0-21 16,0 21-16,-42-21 0,-1 0 0,1 0 16,0 0-16,-1 0 0,1 0 15,0 0-15,21-21 0,-1-21 0,1 20 16,42 1-16,1-21 0,20 21 16,21 0-16,22-22 0,0 22 0,-1-21 15,43 21-15,0-1 0,0 1 0,43-21 16,-1 21-16,22 0 0,-1-22 15,22 22-15,-1-21 0,22 21 16,0-22-16</inkml:trace>
  <inkml:trace contextRef="#ctx0" brushRef="#br0" timeOffset="3123.92">15917 3260 0,'0'0'0,"0"-43"0,0 1 0,0 0 16,0-1-16,0 22 0,-21 0 0,0 21 15,0 0 1,0 0-16,-1 21 0,1 22 16,0-1-16,21 21 0,0 22 0,0-21 15,0 20-15,0 22 0,0-21 16,0 21-16,0-1 0,0 22 0,0-21 15,0 0-15,0 0 0,0 0 16,0 0-16,0-1 0,0-20 0,0 21 16,0-21-16,0-1 0,-21-20 0,21 20 15,-21-41-15,0 20 0,-1-20 16,22-1-16,0-21 0,0 21 0,-21-20 16,21-1-16,0-42 31,0-1-31,0 1 0,21-21 0,-21 0 15,22-1-15,-1-20 0,-21-1 0,21 1 16</inkml:trace>
  <inkml:trace contextRef="#ctx0" brushRef="#br0" timeOffset="3688.14">15642 3387 0,'0'0'0,"-42"-64"0,-1 1 16,1 20-16,0 1 0,21 21 0,-1 0 15,1-22-15,21 22 16,0 0-16,21 0 0,22 21 16,-1-21-16,0 21 0,22 0 15,-1-21-15,22 21 0,21 0 0,0 0 16,0-22-16,21 22 0,0 0 0,0 0 16,-22 0-16,22 0 0,-21-21 15,0 21-15,0 0 0,-21 0 0,20 0 16,-41 0-16,21 0 0,-22 0 15,1 0-15,-22 0 0,-21 0 0,21 0 16,-20 0-16,-1 0 16,0 0-16,-21 21 0,0 1 0,0-1 0,0 21 15,0-21-15,21 22 16,-21 20-16,0-21 0,0 22 0,0-1 16,21 1-16,-21-1 0,21 1 15,1-1-15,-22 1 0,21 21 0,0-22 16,-21 22-16,0-1 0,0 1 0,21-21 15,-21 20-15,0 1 0,0-22 16,0 22-16,0-21 0,0 20 0,0-20 16,0 20-16,0 1 0,0-21 15,0-1-15,-21 22 0,0-22 0,21 1 16,-21-22-16,-1 22 0,-20-22 0,21 0 16,-21 1-16,-1-1 0,-20-21 15,20 21-15,-20-20 0,-22-1 0,22 0 16,-22 0-16,22-21 0,-22 0 15,0 21-15,-21-21 0,22 0 16,-22 0-16,21 0 0,1 0 0,-1 0 16,0-21-16,22 21 0,-1-21 0,1 0 15,20 21-15,1-21 0,0-1 0,-1 1 16,22 0-16,-21 0 0,0-21 16</inkml:trace>
  <inkml:trace contextRef="#ctx0" brushRef="#br0" timeOffset="4299.85">9313 4255 0,'0'0'0,"-21"0"0,0 21 0,0-21 16,0 0-16,-1 0 0,22-21 31,22-1-31,20 22 0,-21-21 16,43 0-16,-1 21 0,1-21 15,41 21-15,1-21 0,0 21 0,42-21 16,-21 21-16,0 0 0,21 0 16,1 0-16,-1 0 0,0 0 0,-21 21 15,21-21-15,-21 21 0,-21 0 0,0-21 16,0 21-16,-22-21 0,-20 21 16,-1-21-16,1 0 0,-22 22 0,-21-22 15,22 0-15,-65 0 31,1 0-31,0 0 0,-21 0 16,21 0-16,-22-22 16,22 22-16,0-21 0,-21 21 0,20-21 15,1 0-15,0 21 0,0-21 0,0 0 16</inkml:trace>
  <inkml:trace contextRef="#ctx0" brushRef="#br0" timeOffset="4579.7">11430 3895 0,'0'0'15,"0"-21"-15,21 21 16,0 0-16,0 0 16,1 0-16,-1 21 0,21-21 0,0 21 0,1 0 15,-1-21-15,0 21 0,1-21 0,-1 21 16,0 1-16,1-22 16,-1 21-16,0 0 0,-20 0 0,20 0 15,-21 0-15,-21 1 0,0-1 16,0 0-16,0 21 0,-21-21 0,0 1 15,0 20-15,-22-21 0,1 0 0,0 0 16,-22 1-16,22-1 0,-1 0 16,1 0-16,0 0 0,-1 0 0,1 1 15,21-22-15,-21 21 0,20 0 0,1-21 16,0 21-16,0-21 16,0 0-16,0 0 0,21 21 0</inkml:trace>
  <inkml:trace contextRef="#ctx0" brushRef="#br0" timeOffset="6791.61">7218 2604 0,'0'0'0,"0"21"31,-21 0-31,21 21 16,0 1-16,0-1 0,0 21 0,0-20 16,0 20-16,0 22 0,0-22 15,0 1-15,0 211 16,0-211-16,0-22 0,0 0 15,0 1-15,0-22 0,0 0 16,0 0-16,0 0 0,0 0 16,0-42-1</inkml:trace>
  <inkml:trace contextRef="#ctx0" brushRef="#br0" timeOffset="7107.42">6943 2879 0,'-22'-43'0,"44"86"0,-65-128 16,43 43-16,0-1 0,0 1 0,0 0 15,0 21-15,0-22 16,0 1-16,43 21 0,-22 0 0,0-1 16,21 1-16,1 0 0,-1 21 15,0 0-15,1 0 0,-1 21 0,0 0 16,1 1-16,-1 20 0,-21 0 15,0 1-15,0-1 0,-21 21 0,0-20 16,0 20-16,0-20 0,-21-1 16,-21 21-16,21-20 0,0-1 0,-1-21 15,-20 22-15,21-22 0,0 21 16,0-21-16,-1-21 0,1 21 0,0-21 16,21 22-16,21-22 31,0 0-31,1-22 15</inkml:trace>
  <inkml:trace contextRef="#ctx0" brushRef="#br0" timeOffset="7495.2">7599 3048 0,'0'0'0,"0"21"15,-21 0 1,21 1-16,-22-1 0,22 21 15,-21-21-15,21 22 0,0-1 16,0 0-16,0 1 0,0-1 0,0 0 16,0-21-16,0 22 0,0-1 15,0-21-15,0 0 0,0 22 0,21-43 16,1 21-16,-22 0 0,21-21 16,0 0-16,0 0 0,0 0 0,0 0 15,1-21-15,20 0 0,-21 0 0,0-1 16,0 1-16,1-21 0,-1 21 15,-21-22-15,0 1 0,0 21 16,0-21-16,0-1 0,-21 1 0,21 0 16,-43-1-16,22 22 0,0 0 15,0 0-15,-22 0 0,22 21 16,0 0-16,0 0 0,0 0 0,0 0 16,-1 0-16,22 21 15,0 0-15,0 21 0,0-21 16,0 1-16,0 20 0,0-21 0,22 21 15,-1-20-15,0 20 0</inkml:trace>
  <inkml:trace contextRef="#ctx0" brushRef="#br0" timeOffset="8095.86">8043 3598 0,'0'0'0,"21"-21"0,1 0 15,-1-21-15,0-1 0,0 22 16,0-21-16,0 0 0,1-1 0,-22 1 16,21 21-16,-21-22 0,0 22 0,0 0 15,-21 21 1,-1 0-16,1 0 0,0 21 0,0-21 16,0 21-16,0 1 0,-1-1 15,22 0-15,-21 0 0,21 0 0,0 0 16,0 1-16,0 20 0,0-21 15,21 0-15,1 0 0,-1 1 16,0-1-16,0 0 0,0 0 0,0-21 16,-21 21-16,22 0 0,-1 1 15,-21-1-15,21-21 0,0 0 16,0 0 0,0 0-16,1 0 0,-1-21 15,0-1-15,21 1 0,-21 0 0,22 0 16,-1-21-16,0 20 0,-20-20 15,20 0-15,0-22 0,-21 22 0,1 0 16,-1-22-16,0 22 0,0-22 16,-21 22-16,21 0 0,-21-1 0,0 1 15,0 0-15,0 20 0,0 1 16,0 0-16,-21 0 0,0 21 16,0 0-16,21 21 0,0 0 15,0 22-15,-21-22 0,21 21 16,0 0-16,-22 1 0,22-1 0,-21 22 15,21-22-15,0 21 0,-21-20 16,21 20-16,-21-20 0,21-1 0,-21 0 16,21-21-16,0 22 0,0-22 0,0 0 15,0 0-15,0 0 0,21-21 32,0-21-17,-21 0-15,0 0 16,0 0-16</inkml:trace>
  <inkml:trace contextRef="#ctx0" brushRef="#br0" timeOffset="8259.76">8445 3366 0,'-21'0'16,"21"-22"-16,21 22 16,1-21-1,-1 21-15,0 0 0,21 0 0,1-21 16,-22 21-16,21 0 0,0-21 0,1 21 15,-1-21-15,0 21 0,1 0 16,-22-21-16,21 21 0</inkml:trace>
  <inkml:trace contextRef="#ctx0" brushRef="#br0" timeOffset="9656.96">9207 3175 0,'-21'0'16,"0"21"-16,21 0 15,0 1-15,-21-22 0,0 21 0,21 0 16,-21 21-16,21-21 0,0 1 16,0 20-16,-22-21 0,22 0 0,-21 22 15,21-22-15,0 0 0,0 0 0,0 0 16,-21 0-16,21 1 16,0-1-16,-21-21 0,21-21 31,0-1-16,21 1-15,-21 0 0,0 0 16,21-21-16,0 20 0,1 1 16,-22-21-16,0 21 0,21 0 0,0-1 15,0 1-15,-21 0 0,21 0 16,0 21-16,1 0 0,-1 0 16,-21 21-1,21-21-15,-21 21 0,0 0 0,0 22 16,0-22-16,0 0 0,0 0 15,0 0-15,0 22 0,0-22 0,0 0 16,21-21-16,-21 21 0,21 0 16,0-21-16,1 0 15,-1 0-15,0 0 0,0 0 16,0 0-16,0-21 0,1 0 0,-1 0 16,0 0-16,0 0 0,21-1 0,-20 1 15,-22 0-15,21-21 0,-21 21 16,21-1-16,-21-20 0,0 21 15,0 0-15,0 0 0,0 42 32,-21-21-32,21 21 0,-21 0 15,21 21-15,0-20 0,0-1 16,0 0-16,0 21 0,0-21 0,0 1 16,0-1-16,0 0 0,0 0 15,0 0-15,0 0 16,21-21-16,0 0 0,0 0 15,0 0-15,0-21 0,22 0 16,-22 21-16,0-21 0,0 0 0,0 0 16,1-1-16,-1 1 0,0 0 15,0-21-15,0 21 0,-21-1 16,0 1-16,0 0 0,0 0 0,0 0 16,0 42 15,0 0-31,0 0 0,0 0 15,0 1-15,0-1 0,0 0 0,0 0 16,0 0-16,0 0 0,0 1 0,0-1 16,0 0-16,21-21 15,1 0-15,-1 0 0,0 0 0,0 0 16,21 0-16,-20 0 0,-1 0 16,0 0-16,21-21 0,-21 21 15,1-21-15,-1-1 0,0 1 0,0 0 16,0 0-16,0 0 0,-21 0 15,0-1-15,0 1 0,0 0 0,0 0 16,0 0-16,0 42 31,0 0-31,-21 0 16,21 0-16,0 1 0,0-1 16,0 21-16,0-21 0,0 0 0,-21 1 15,21-1-15,0 0 0,0 0 16,0-42 15,21 0-31,-21 0 16,0-1-16,21 1 15,-21 0-15,22 0 0,-22 0 0,0 0 16,0-1-16,21 1 0,-21 0 16,21 0-16,-21 0 0,21 21 15,0 21 1,-21 0-16,0 21 15,21-20-15,-21-1 0,0 0 0,22 0 16,-22 0-16,0 0 0,0 1 16,21-1-16,-21 0 0,21-21 0,-21 21 15,21-21-15,0 0 16,0 0-16,1 0 16,-1 0-16,0-21 0,0 0 0,-21 0 15,21-1-15,0 1 0,1 0 0,-22 0 16,21 0-16,-21-22 0,0 22 15,0-21-15,0 21 0,21 0 0,-21-1 16,0 1 0,0 42-16,0 1 15,0-1-15,0 0 0,0 0 0,-21 21 16,21-20-16,0 20 0,0-21 16,0 21-16,0-20 0,0-1 0,0 0 15,0 0-15,0 0 0,21 0 16,0-21-16,0 0 15,0 0-15,1 0 0,20-21 16,-21 0-16,0 0 0,0 0 0,1 0 16,-1-1-16,0-20 0,0 21 15</inkml:trace>
  <inkml:trace contextRef="#ctx0" brushRef="#br0" timeOffset="10088.71">11176 2752 0,'0'0'16,"0"-21"-16,0-1 0,0 1 0,0 42 15,0 1-15,-21-1 16,21 0-16,-21 21 0,21 1 16,0-1-16,-22 0 0,22 1 15,0 20-15,0-21 0,0 22 0,0-22 16,0 22-16,0-22 0,0 0 16,-21 1-16,21-1 0,0-21 0,0 22 15,0-22-15,0 0 0,0 0 0,0 0 16,0-42 15,21 0-31,-21 0 0,22 0 16,-22-1-16,21 1 15,0-21-15,0 21 0,0 0 0,0-22 0,1 22 16,-1 0-16,0 0 0,0 0 16,21 21-16,-20 0 15,-1 0-15,0 21 0,-21 0 16,0 0-16,0 0 0,0 0 15,0 22-15,-21-22 0,0 0 0,-1 0 16,1 0-16,0 1 0,0 20 0,0-42 16,0 21-16,-1 0 0,1 0 15,0-21-15,21 22 0,21-44 47,0 22-47,1-21 0</inkml:trace>
  <inkml:trace contextRef="#ctx0" brushRef="#br0" timeOffset="10379.54">11493 3450 0,'0'0'0,"22"-21"0,83-21 31,-83 42-31,-22-21 0,21-1 0,0 22 16,-21-21-16,0 0 15,0 0-15,-21 0 16,0 21-16,-1 0 15,1 0-15,0 21 16,0 0-16,21 0 16,-21 0-16,21 1 0,0 20 0,0-21 15,0 0-15,0 0 0,0 1 16,0-1-16,0 0 0,21 0 16,0-21-1,0 0-15,0 0 0,1 0 16,-1 0-16,0-21 0,0 0 0,0 21 15,0-21-15,1-1 0,-1 1 16,0 0-16</inkml:trace>
  <inkml:trace contextRef="#ctx0" brushRef="#br0" timeOffset="10651.4">11853 3239 0,'0'0'0,"21"0"16,-21 21-1,22-21-15,-22 21 16,21 0-16,-21 0 0,0 0 0,0 1 15,0-1-15,0 21 0,0-21 0,0 0 16,0 1-16,0-1 0,0 0 16,0 0-16,0 0 0,0-42 47,21 21-47,-21-21 15,21 0-15,-21 0 0,0-1 16,0-20-16,21 21 0,-21 0 0,21-22 15,-21 22-15,22 0 0,-22 0 0,0 0 16,0 0-16</inkml:trace>
  <inkml:trace contextRef="#ctx0" brushRef="#br0" timeOffset="11267.05">6435 4233 0,'-22'0'0,"44"0"0,-86 0 0,43-21 0,0 21 16,0-21-16,-1 21 0,22-21 0,-21 21 15,21-21-15,0 0 31,21 21-31,1 0 0,20 0 16,-21 0-16,21 0 0,-20 0 16,20 0-16,21 0 0,1 0 0,-1 0 15,22 0-15,-21 0 0,41 0 16,-20 0-16,21 0 0,21-22 0,0 22 16,21 0-16,0-21 0,0 21 15,22-21-15,-1 21 0,22-21 16,-1 21-16,-21-21 0,22 21 0,-1 0 15,22-21-15,-21 21 0,20-22 0,-20 22 16,-1-21-16,1 21 0,-22-21 16,22 21-16,-43-21 0,21 0 0,-42 21 15,0-21-15,0 21 0,-42 0 0,21-22 16,-43 22-16,1 0 0,-1 0 16,-21 0-16,1 0 0,-22-21 0,0 21 15,0 0-15,-42 0 47,0 21-47,-21-21 16,-1 0-16</inkml:trace>
  <inkml:trace contextRef="#ctx0" brushRef="#br0" timeOffset="11831.72">4000 3747 0,'0'0'16,"0"-22"-16,0 1 0,0 0 0,0 0 15,0 0-15,-21 21 0,21-21 16,0-1-16,0 1 0,0 0 15,21 21 1,1 0-16,-1 21 16,21 0-16,-21 1 0,22 20 15,-1 0-15,0 1 0,22-1 0,-22 21 16,22 1-16,-1-1 0,1 1 16,-1 21-16,1-22 0,-1 1 0,1 20 15,-1-41-15,1 20 0,-22 1 0,21-22 16,-20 0-16,-1 1 0,0-1 15,1 0-15,-22 1 0,0-22 0,21 0 16,-20 0-16,-22 0 0,0 0 16,0 1-16,-22-22 31,1-22-31,0 1 16,-21 0-16,21-21 0,-1-1 0,22 1 15,-21 0-15</inkml:trace>
  <inkml:trace contextRef="#ctx0" brushRef="#br0" timeOffset="12767.19">5122 3598 0,'0'0'0,"21"-42"0,-21 21 0,0 0 0,0 0 16,0-1-1,0 44 1,-21-1-16,0 0 0,0 21 15,0-21-15,-22 43 0,22-22 0,-21 22 16,0-1-16,-1 1 0,1 20 0,0 1 16,-22 0-16,22-1 0,-1 1 15,-20-21-15,21 20 0,-22-20 0,22-1 16,-22 1-16,22-1 0,0 1 16,-1-22-16,1 0 0,0 1 15,20-1-15,-20-21 0,21 0 0,0 1 16,0-1-16,21 0 0,-22-21 15,22 21 1,-21-21 15,21-21 1,0 0-17,0 0 157,0-1-31,21 22-32</inkml:trace>
  <inkml:trace contextRef="#ctx0" brushRef="#br0" timeOffset="19127.36">13271 4128 0,'0'-22'0,"22"22"31,-22 22-31,0-1 16,0 21-16,0 0 0,0-20 16,0 20-16,0 0 0,0 1 15,0-1-15,0 0 0,0-21 0,0 22 0,0-22 16,0 0-16,0 21 15,0-20-15,0-1 0</inkml:trace>
  <inkml:trace contextRef="#ctx0" brushRef="#br0" timeOffset="19520.03">14224 4170 0,'0'0'0,"-21"-21"31,21 0-15,21 21-16,0 0 0,0 0 15,0 0-15,1 0 0,-1 0 16,0 0-16,0 21 0,-21 0 16,0 0-16,21 0 15,-21 0-15,0 22 0,0-22 0,0 21 16,-21 1-16,0-22 0,-21 21 16,-1-21-16,22 22 0,-21-22 0,21 0 15,-22 0-15,43 0 0,43-21 16,-1 0-1,21 0-15,1-21 0,-1 0 0,22 0 16,-21 0-16,20-1 0,1 1 16,0 0-16</inkml:trace>
  <inkml:trace contextRef="#ctx0" brushRef="#br0" timeOffset="19983.77">16362 4128 0,'0'0'0,"21"0"0,0 0 0,0 0 15,0 0-15,1 0 0,-1 0 0,0 0 16,0 0-16,-21 21 16,0 0-16,0 0 0,0 0 15,0 0-15,-21 1 16,0-1-16,0 0 0,-1 0 0,1 0 16,-21 0-16,21-21 0,0 22 0,-1-1 15,22 0-15,0 0 16,22-21-1,20 0-15,-21 0 0,21 21 16,-20-21-16,20 0 0,0 0 0,-21 21 16,22-21-16,-22 22 0,0-22 15,-21 21-15,0 0 0,0 0 16,0 0-16,-21 0 0,0 1 16,0-1-16,-22 0 0,1 0 15,0 0-15,-22 0 0,22 1 0,-22-1 16,22 0-16,-22 0 0,22 0 15</inkml:trace>
  <inkml:trace contextRef="#ctx0" brushRef="#br0" timeOffset="23547.4">9991 6456 0,'0'0'0,"-22"0"0,1 21 0,-21-21 0,21 0 15,0 21-15,-1-21 0,1 0 0,0 0 16,21 21 0,21-21-1,0-21-15,22 21 0,-1-21 16,0 0-16,22-21 0,-1 20 15,22-20-15,0 21 0,-1-21 0,22-1 16,21 1-16,-21 0 0,21-22 16,0 22-16,0-1 0,0-20 15,-21 21-15,0-22 0,0 22 0,-1-1 16,1 1-16,-21 0 0,0-1 16,-1 1-16,1 21 0,-22 0 0,-20 0 15,-1-1-15,0 1 0,1 21 16,-22 0-16,0-21 0,-42 21 47,0 0-47,21-21 15,-21 21-15,-1 0 0,1 0 16</inkml:trace>
  <inkml:trace contextRef="#ctx0" brushRef="#br0" timeOffset="23943.18">11980 5355 0,'0'0'0,"0"-21"16,-21 21-16,0 0 15,42 0 32,0 0-47,0 0 0,1 0 0,-1 0 16,21 0-16,-21 0 0,0 0 15,22 0-15,-22 0 0,0 0 16,21 0-16,-20 0 0,-1 0 16,0 0-16,0 0 0,0 0 0,0 0 15,1 0-15,-22 21 16,-22 0 0,1 1-16,-21-1 0,0 21 0,-1 0 15,1 1-15,-22-1 0,22 0 16,-21 1-16,-1 20 0,1-20 0,20 20 15,-20-21-15,20 1 0,1-1 0,0 0 16,-1 1-16,22-1 0,0-21 16,-21 0-16,21 1 0,21-1 15,-22 0-15,1-21 0,21 21 16,-21-21-16,0 0 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1T15:05:09.81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1016 3408 0,'0'0'0,"21"-21"16,0 0-16,-21-1 15,21 22-15,-21-21 0,0 0 0,22 21 16,-1-21-16,-21 0 16,0 0-16,21 21 15,-21-22-15,0 1 31,0 42 1,0 1-17,0-1-15,0 0 16,0 0-16,0 0 0,0 0 16,0 1-16,0-1 15,0 0-15,0 21 0,0-21 0,0 1 16,-21-1-16,21 0 0,0 0 15,0 0-15,0 0 0,0 22 16,0-22-16,0 0 0,0 0 16,0 0-16,0 1 0,-21 20 15,21-21-15,0 0 0,0 0 0,0 22 16,0-22-16,0 21 0,0-21 16,0 22-16,0-22 0,0 21 0,0 1 15,0-22-15,0 21 0,0-21 16,0 22-16,0-1 0,21-21 15,-21 21-15,0-20 0,0 20 0,0-21 16,0 21-16,0-20 0,21 20 16,-21-21-16,0 0 0,0 22 15,21-22-15,-21 21 0,0-21 16,0 22-16,0-22 0,0 21 16,0 0-16,0 1 0,0-22 0,0 21 15,0 1-15,0-1 0,0 0 16,0 1-16,0-1 0,0 0 0,0-21 15,0 22-15,0-1 0,0 0 16,0 1-16,21-22 0,-21 21 0,0 1 16,0-1-16,0 0 0,0 1 15,0-1-15,0 0 0,0 1 16,0-1-16,0 0 0,0 1 0,0-1 16,0 0-16,0-21 15,0 22-15,0-1 0,0 0 0,0-20 16,0 20-16,21 0 0,-21-21 15,0 22-15,0-1 0,0 0 0,22-20 16,-22 20-16,0 0 0,0 1 16,0-1-16,0-21 0,0 21 0,21 1 15,-21-22-15,21 21 0,-21-21 16,0 1-16,0 20 0,0-21 0,21 0 16,-21 22-16,0-22 0,21 0 15,-21 21-15,0-21 0,0 1 16,0 20-16,0-21 0,0 21 0,0-20 15,0 20-15,21 0 0,-21 1 16,0-22-16,0 21 0,0 0 16,0 1-16,0-22 0,0 21 0,0 1 15,0-22-15,0 21 0,0 0 16,0-20-16,0 20 0,0-21 0,0 0 16,0 22-16,0-22 0,0 21 15,0-21-15,0 22 0,0-22 0,0 21 16,0-21-16,0 22 0,0-22 15,0 21-15,0 0 0,0-20 0,0 20 16,0-21-16,0 21 0,0-20 16,0 20-16,0-21 0,0 21 0,0-20 15,0-1-15,0 0 16,0 0-16,0 0 0,0 0 16,0 1-1,0-1 1,-21-21 31,21-21-47,0-1 15,0-20-15,0 21 16,0-21-16</inkml:trace>
  <inkml:trace contextRef="#ctx0" brushRef="#br0" timeOffset="1232.64">1228 3260 0,'0'0'0,"-22"0"31,44 0 63,-1 0-78,0 0-16,0 0 0,0 0 0,0 0 15,1 0-15,-1 0 16,0 0-16,21 0 0,-21 0 15,1 0-15,-1 0 0,0 0 0,0 0 16,21 0-16,-20 0 0,-1 0 16,0 0-16,0 0 0,0 0 15,22 0-15,-22 0 0,0 0 0,0 0 16,0 0-16,0 0 0,1 0 16,-1 0-16,0 0 0,0 0 15,0 0-15,0 0 16,1 0-1,-44 0 142,1 0-142</inkml:trace>
  <inkml:trace contextRef="#ctx0" brushRef="#br0" timeOffset="9504.28">24553 2498 0,'0'0'0,"-21"21"0,0 0 0,-21-21 15,42 21-15,-22-21 0,1 21 0,0-21 16,21-21 15,0 0-15,0 0-16,0 0 0,0 0 15,21-22-15,0 22 0,1-21 0,-22-1 16,21 1-16,0 0 0,-21-22 16,21 1-16,0-1 0,0 1 15,-21-1-15,22-20 0,-1 20 16,0-21-16,0 22 0,0-1 0,0 1 15,1 21-15,20-1 0,-21 1 16,0 0-16,0-1 0,22 1 0,-22 21 16,0 0-16,21-1 0,-20 1 15,-1 0-15,21 21 0,0-21 0,-20 21 16,20-21-16,-21 21 0,0 0 16,22 0-16,-22 0 0,21 0 0,-21 0 15,22 0-15,-22 0 0,21 0 16,0 0-16,1 0 0,-1-21 0,0 21 15,22-22-15,-22 1 16,1 21-16,20-21 0,-21 0 0,22 0 16,-22-22-16,22 22 0,-22-21 15,22 21-15,-22-22 0,21 22 0,-20-21 16,20 0-16,1 20 0,-1-20 16,1 0-16,-1 21 0,22-1 0,-22-20 15,22 21-15,0 0 0,-22 0 16,22-1-16,-22 22 0,22 0 0,-21 0 15,-1 0-15,1 0 0,-1 0 16,1 22-16,-1-1 0,1 0 16,-1 0-16,1 0 0,20 22 0,-20-22 15,-1 0-15,22 0 0,-22 0 16,1 0-16,-1 1 0,1-1 16,-1 0-16,-20 0 0,20 0 15,-20 0-15,20-21 0,1 22 0,-1-22 16,-21 0-16,22 0 0,-1 0 15,1 0-15,-22 0 0,22 0 0,-22-22 16,22 1-16,-22 21 0,21-21 16,-20 21-16,-1-21 0,0 21 0,22 0 15,-22 0-15,1 0 0,20 0 16,-21 0-16,22 0 0,-1 0 0,-20 0 16,20 21-16,1 0 15,-22 0-15,22 1 0,-22-1 16,0 21-16,22-21 0,-22 0 0,0 1 15,22-1-15,-22 0 0,22 0 16,-22 0-16,0 0 0,22-21 0,-1 22 16,-20-22-16,20 0 0,1 21 15,-1-21-15,1 0 0,-1 0 0,1 0 16,20 0-16,-20 0 0,-22 0 16,22-21-16,-1-1 0,-20 22 0,-1-21 15,0 0-15,1 21 0,-22-21 16,21 21-16,-21 0 15,0 0-15,1 0 0,-1 0 0,0 0 16,0 0-16,0 0 0,0 0 16,1 21-16,-1 0 0,0-21 0,0 21 15,21 1-15,-20-1 0,-1 0 16,21 0-16,0 0 0,-20 0 16,20 1-16,0-1 0,1 0 0,-1 0 15,-21 21-15,21-20 0,1-1 16,-22 0-16,21 0 0,-21 21 0,1-20 15,20 20-15,-21 0 0,0 1 16,0-1-16,1 21 0,-22-20 16,0-1-16,0 22 0,0-22 0,0 0 15,0 1-15,0-1 16,0 0-16,0-21 0,0 22 0,-22-22 16,1 21-16,-21-21 0,21 22 15,0-22-15,-1 0 0,1 0 0,21 22 16,0-22-16,0 0 0,0 21 15,0-21-15,0 22 0,0-1 16,21 0-16,1 1 0,-1-22 0,0 21 16,21 1-16,-21-1 0,1 21 15,20-20-15,-21-1 0,0 0 0,22 1 16,-22 20-16,0-20 0,0 20 16,0-21-16,22 22 0,-22-1 15,-21 1-15,21-22 0,0 22 16,0-1-16,0 1 0,-21-22 15,0 22-15,0-1 0,0-21 0,0 22 16,0-1-16,0-20 0,0 20 16,0-20-16,0 20 0,0-21 0,0 22 15,0-22-15,0 1 0,0 20 16,0-21-16,22 1 0,-1 20 0,0-20 16,0 20-16,0-21 0,22 22 15,-1-1-15,0 1 0,1-1 16,20-20-16,-21 20 0,1 1 0,-1-22 15,0 22-15,1-22 0,-22 21 16,0-20-16,0 20 0,-21 1 16,0-1-16,0-20 0,0 20 15,0 1-15,0-22 0,0 21 0,-21 1 16,0-22-16,0 22 0,0-22 16,-1 22-16,-20-22 0,21 21 0,0-20 15,0 20-15,21 1 0,-22-22 16,22 22-16,-21-1 0,21-21 0,0 22 15,0-1-15,0-20 0,21 20 16,1-20-16,-22 20 0,21-21 0,0 22 16,0-22-16,-21 22 15,21-1-15,0-20 0,-21 20 0,0-21 16,22 1-16,-22 20 0,0-20 16,0-1-16,0 0 0,0 1 0,0-1 15,0 0-15,-22 1 0,1-22 16,-21 21-16,0 0 0,20 1 0,-20-22 15,-21 21-15,20 1 0,1-22 16,0 21-16,-1 0 0,1 1 0,0-22 16,-1 21-16,1 1 0,0-1 15,20-21-15,-20 21 0,21 1 0,-21-1 16,20 0-16,1-20 0,0 20 16,0 0-16,0 1 0,0 20 15,-1-21-15,1 1 0,21-1 16,-21 22-16,0-22 0,21 0 0,-21 1 15,21-1-15,0 0 0,-21 1 16,21-1-16,-22 0 0,22 1 0,0-1 16,-21 0-16,0 1 0,0-1 15,0 0-15,0 1 0,-22-1 0,22 0 16,0 1-16,-21-1 0,-1 0 0,22 1 16,-21-1-16,-1-21 15,1 21-15,0-20 0,-1-1 0,1 21 0,0-21 16,-1 0-16,1 1 0,0-1 15,21 0-15,-22-21 0,1 21 16,0-21-16,-1 0 0,1 21 0,0-21 16,-22 0-16,22 0 0,-1 0 15,-20 0-15,21 0 0,-22 0 0,22-21 16,-22 21-16,22 0 0,-22-21 0,22 21 16,-21 0-16,20 0 0,1 0 15,0 0-15,20 0 0,-20 0 0,21 0 16,-21 0-16,20 0 0,-20 21 0,21-21 15,-21 21-15,20-21 0,-20 21 16,0 1-16,21-22 0,-22 21 0,1 0 16,-22 0-16,22 0 0,-21 0 15,-1 1-15,1-1 0,-1 0 0,1 0 16,-1 0-16,-21 0 0,22 1 16,-1-1-16,-20 0 0,20 0 0,1 0 15,-1-21-15,1 21 0,20 1 0,-20-22 16,21 0-16,-22 21 0,22-21 15,-1 0-15,1 0 0,0 0 0,21 0 16,-22 0-16,1 0 0,0 0 0,20-21 16,-20-1-16,0 1 0,-1 0 0,22 0 15,-21 0-15,0 0 0,-1-1 16,22 1-16,-21 0 0,-1 21 16,22-21-16,-21 21 0,21-21 0,0 21 15,-22 0-15,22 0 0,0 0 16,0 0-16,0 21 0,-1 0 0,-20 0 15,21 0-15,-21-21 0,20 22 0,1-1 16,-21 0-16,0 0 0,20 0 0,-20 0 16,21 1-16,-21 20 0,20-42 15,1 21-15,-21 0 0,21 0 0,-22 1 16,1-1-16,0 0 0,-1 0 0,-20-21 16,21 21-16,-22-21 0,22 21 0,-22-21 15,1 0-15,-1 0 0,1 0 16,20 0-16,-20 0 0,-1 0 0,22-21 15,-21 21-15,20-21 0,-20 0 16,20 0-16,1 0 0,-21-22 0,20 22 16,1 0-16,0 21 0,-1-21 15,22 0-15,-21 21 0,-1 0 0,1-22 16,21 22-16,-21 0 0,-1 0 0,1 0 16,-22 0-16,22 0 0,-21 22 0,20-22 15,-20 21-15,20-21 0,-20 21 16,-1-21-16,1 0 0,21 21 0,-22-21 15,1 0-15,20 0 0,-20 0 0,-1 0 16,22 0-16,-22 0 0,1-21 16,21 21-16,-22-21 0,22 0 0,-22-1 15,22 1-15,-22-21 0,1 21 16,21-22-16,-22 1 0,22 21 0,-22-21 16,22-22-16,-22 22 0,22-1 15,-21 22-15,20-21 0,-20 0 0,20 20 16,1 1-16,0-21 0,-1 21 0,-20 21 15,21-21-15,-1 21 0,1 0 0,0 0 16,-1 0-16,1 0 0,0 0 0,-1 0 16,1 0-16,-22 0 0,22 0 15,0 0-15,-1 0 0,1 0 0,0 0 16,-1 0-16,1 0 0,0 0 0,-1-22 16,1 22-16,0-21 0,-1 0 0,1 0 15,-21 0-15,20-22 16,1 22-16,0-21 0,-1 0 0,1-1 15,0 1-15,-1-22 0,-20 22 0,20-21 16,1 20-16,21-20 0,-21-1 16,-1 1-16,1-1 0,21 1 0,-22-1 15,22 1-15,0 20 0,-21-20 0,21 21 16,-1-1-16,1 1 0,0 0 0,0-1 16,0 22-16,21-21 0,0 21 15,-21-1-15,21 1 0,0 0 16,-22 0-16,22 0 0,0 0 0,0-1 15,0 1-15,0 0 0,22-21 16,-1 21-16,0-1 0,0-20 16,-21 21-16,21-21 0,0 20 0,1-20 15,-1 0-15,-21-1 0,21-20 0,0 21 16,-21-1-16,0 1 0,0 0 16,0-22-16,0 22 0,0-22 0,0 1 15,0-1-15,0 1 0,-21-1 0,21 1 16,-21-1-16,0 1 0,-1 20 15,1 1-15,0-21 0,21 41 0,-21-20 16,0 0-16,21 21 0,-21-22 16,-1 22-16,22 0 0,-21 0 15,0 0-15,0 21 0,21-22 0,-21 22 0,0-21 16,21 0-16,0 0 16,-22 21-16,22-21 0,0 0 15,0-1-15,-21 1 0,21 0 0,0-21 16,0-1-16,0 1 0,0 21 0,-21-21 15,21-22-15,0 22 0,-21-1 16,0 1-16,21 0 0,-21-22 0,-1 1 16,1 20-16,0-20 0,0-1 0,-21-20 15,20 20-15,-20 1 0,21-22 16,-21 22-16,20-1 0,-41-84 16,21 84-16,20 1 0,1 21 15,0-22-15,0 22 0,21-22 16,0 22-16,-21 0 0,21-1 0,0 22 15,-21-21-15,21 21 0,0-1 0,0-20 16,0 21-16,0 0 0,0 0 16,21-22-16,0 22 0,0-21 0,-21 21 15,21-22-15,0 1 0,1 0 0,20-1 16,-21 1-16,21-22 0,-20 22 16,20-21-16,-21 20 0,21-20 0,-20 20 15,20-20-15,-21 21 0,0-1 16,0-20-16,1 20 0,-1 22 15,-21-21-15,21 0 0,-21 20 0,21 1 16,-21 0-16,0 0 0,0 0 16,21 21-16,0 0 15,-21-21-15,22 21 16,-1-22-16,0 22 0,0-21 16,0 21-16,0-21 0,22 0 0,-22 21 15,21-21-15,1-22 0,-1 22 16,0-21-16,1 21 0,-1-22 0,0 22 15,22-21-15,-22 21 0,0-22 16,1 22-16,-1-21 0,0 21 0,1 0 16,-22-1-16,0 1 0,0 0 15,0 0-15,1 0 0,-1 21 16,0 0-16,0-21 0,0 21 16,0 0-16,1 0 0,-1 21 15,0 0-15,0-21 0,0 21 16,0 0-16,1 0 0,-1 1 15,0-22-15,0 21 0,21-21 0,-20 0 16,-1 0-16,0 0 0,21 0 16,-21 0-16,22 0 0,-22 0 0,21 0 15,-21 0-15,1-21 0,20 21 16,-21-22-16,0 1 0,0 0 0,1 0 16,-1 0-16,0-22 0,0 22 15,0-21-15,-21 21 0,21-22 16,1 1-16,-1 21 0,0 0 0,0 0 15,0-1-15,0 1 0,1 21 16,-1 0-16,0 0 0,0 0 0,0 21 16,0 1-16,1-22 15,-1 21-15,0 0 0,0 0 0,0-21 16,0 21-16,1 0 0,-1-21 0,21 0 16,-21 22-16,22-22 15,-22 0-15,21 0 0,-21 0 0,22 0 0,-22 0 16,21 0-16,-21 0 0,0-22 15,22 22-15,-22-21 0,0 21 16,-21-21-16,21 0 0,0 21 16,1-21-16,-22 0 0,21-1 15,-21 1-15,21 0 0,0 0 16,-21 0-16,21 0 16,-21-1-1,21 22-15,1 0 16,-22-21-16,21 21 0,0 0 31,0 0-15,0 0-1,0 0 1,1 0 15,-44 0 16,1 0-31,0 21-16,0-21 0,-21 22 15,20-1-15,1-21 0,-21 21 16,21 0-16,0-21 0</inkml:trace>
  <inkml:trace contextRef="#ctx0" brushRef="#br0" timeOffset="9703.59">24066 2858 0,'-21'0'31,"0"0"-15,0 0 15,0 0-31,0 0 0</inkml:trace>
  <inkml:trace contextRef="#ctx0" brushRef="#br0" timeOffset="11788.24">25082 3662 0,'0'0'0,"0"-21"16,0 0-16,0-1 15,0 1 1,-21 0 0,21 0-1,-21 21 1,0 0 0,0 0-1,21 21-15,0 0 0,-21 0 16,-1 1-16,22-1 0,-21 0 15,21 0-15,0 0 0,-42 106 16,42-84 0,0-1-16,0 0 0,0 22 0,0-22 15,-21 22-15,21-22 0,0 21 16,-21-20-16,21 20 0,0 1 0,0-22 16,0 22-16,-22-1 0,22-21 15,0 22-15,-21-1 0,21 1 16,0-1-16,-21 1 0,21-1 0,0 1 15,0-1-15,-21-20 0,21 20 16,-21 1-16,0-22 0,21 22 0,0-1 16,-22 1-16,1-1 0,21 1 0,-21-1 15,21 1-15,-21-1 0,0-21 16,0 22-16,21-1 0,-22 1 0,1-22 16,21 22-16,-21-1 0,0-20 0,21 20 15,0-21-15,-21 22 16,21-22-16,-21 1 0,21-1 0,-22 21 0,22-20 15,-21-1-15,21-21 0,0 22 16,0-1-16,-21-21 0,21 21 16,-21-20-16,21-1 0,0 0 0,-21 0 15,21 0-15,0-42 32,21 21-32,0-42 0,0 21 15,-21-22-15,21 22 0,1-42 0</inkml:trace>
  <inkml:trace contextRef="#ctx0" brushRef="#br0" timeOffset="13680.05">25231 3535 0,'0'0'15,"-22"0"-15,1 0 31,21-21-15,-21 21 15,42 0 79,0 0-95,1 0 1,-1 0-16,0 0 0,0 0 0,0 0 16,0 0-16,1 0 0,20 0 15,0 0-15,1 0 0,-1 0 0,0 0 16,22 0-16,-22 0 0,22 0 15,-1 0-15,1 0 0,-1 0 0,1 0 16,-1 0-16,1 0 0,-1-21 0,1 21 16,20 0-16,-20 0 0,-1 0 15,22-22-15,-22 22 0,22 0 0,0 0 16,-22 0-16,22-21 0,-22 21 16,1 0-16,21 0 0,-22 0 0,1 0 15,20 0-15,-20 0 16,-1 0-16,22 0 0,0 0 0,-22 0 15,22 0-15,-22 0 0,22 0 16,0 0-16,-22 0 0,1 0 0,-1-21 16,1 21-16,-1 0 0,-21 0 15,22 0-15,-22 0 0,1 0 0,20 0 16,-21 0-16,1 0 0,-1 0 16,0-21-16,1 21 0,-1 0 0,-21 0 15,22 0-15,-1 0 16,-21 0-16,21 0 0,-20 0 0,-1 0 0,0 0 15,0 0-15,0 0 16,0 0-16,1 0 16,-1 0-16,-21 21 31,0 0-15,0 0-16,0 1 0,0-1 0,0 0 15,0 0-15,0 0 0,0 0 16,0 22-16,0-22 0,-21 0 0,21 21 15,0 1-15,-22-22 0,22 21 16,-21 1-16,21 20 0,0-21 0,0 22 16,0-22-16,-21 22 15,21-1-15,0 1 0,-21-22 0,21 22 16,0-1-16,0-21 0,-21 22 16,21-1-16,-21-20 0,21 20 0,-22 1 15,22-1-15,0 1 0,-21-1 0,21 1 16,-21-1-16,0 1 0,21-1 15,0 1-15,-21-22 0,0 22 0,21-1 16,-22 1-16,22-1 0,-21-21 16,21 22-16,0-1 0,0 1 0,0-22 15,-21 22-15,21-22 0,0 0 0,0 1 16,-21 20-16,21-20 0,0-1 16,0 0-16,-21 1 0,0-1 15,-1 0-15,22 1 0,-21-1 0,21 0 16,-21 1-16,0-1 0,21 0 15,-21 1-15,21-1 0,-21-21 0,-1 21 16,22 1-16,-21-1 0,21-21 16,0 22-16,-21-22 0,0 21 0,21-21 15,-21 0-15,21 22 0,0-22 0,0 0 16,-21 0-16,21 0 0,-22 1 16,22-1-16,0 0 0,0 0 0,-21 0 15,0 0-15,21 1 16,-21-22-16,0 0 15,0 0-15,-1 0 16,1 0-16,0 0 0,0 0 16,0 0-16,0 0 0,-1 0 15,1 0-15,-21 0 0,0 0 0,-1 0 16,-20 0-16,20 0 0,-20 0 0,-1 0 16,1 0-16,-1 0 0,1 0 15,21 0-15,-22 0 0,1 21 0,20-21 16,1 0-16,-22 0 0,22 21 0,-21-21 15,20 0-15,-20 0 0,-1 0 16,1 21-16,-1-21 0,-20 0 0,20 0 16,1 0-16,-22 0 0,21 0 0,1 0 15,21 0-15,-22 0 0,22 0 16,-22 0-16,22 0 0,0 0 16,-1 0-16,1 0 0,0 0 0,-1 0 15,1-21-15,0 21 0,-22 0 0,22 0 16,-22-21-16,1 21 0,20 0 15,-20 0-15,-1 0 0,1-21 0,-1 21 16,22 0-16,-21 0 0,20 0 0,1 0 16,0 0-16,-1 0 0,22 0 15,-21 0-15,-1 0 0,1 0 0,0 0 16,21 0-16,-22 0 0,1 0 0,0 0 16,-1 0-16,1 0 0,0 0 15,-1 0-15,22 0 0,-21 0 16,21-22-16,-22 22 0,22 0 0,0 0 15,0-21-15,0 21 16,21-21 0,21 21 46,0 0-46,0 0-16,0 0 0</inkml:trace>
  <inkml:trace contextRef="#ctx0" brushRef="#br0" timeOffset="14431.6">26162 7557 0,'0'21'16,"0"0"-1,0 0-15,-21 0 16,21 0-16,-21-21 0,-1 22 0,22-1 15,-21 0-15,0 0 0,21 0 16,-21 0-16,0 1 0,0-1 0,21 21 16,-22-21-16,1 0 0,0 22 0,0-22 15,0 21-15,0-21 0,-22 1 16,22 20-16,0-21 0,0 0 0,0 0 16,-1 1-16,1-1 0,0 0 0,0 0 15,0 0-15,21 0 16,-21-21-16,-1 0 15,22-21 17,22 21-32,-1-21 0,-21 0 15,21 21-15,0-21 0,0 21 16,0-21-16,1-1 0,-1 22 16,0-21-16,0 21 0,0 0 0,0-21 15,1 21-15,-1 0 0,0 0 16,0 0-16,0 0 0,0 0 15,1 0-15,-1 0 16,0 0-16,0 21 0,0-21 16,0 21-16,1-21 0,-1 0 0,0 22 15,0-22-15,0 0 0,0 0 16,1 0-16,-1 0 0,0 0 16,0 0-16,0 0 15,-21-22 1,0 1-16,0 0 15,0 0-15,0 0 0,-21 0 0,21-1 16,-21 1-16,0 0 0,0 0 0,21 0 16,-22 0-16,1-1 0,21 1 15,-21 0-15,21 0 0,0 0 16,-21 21-16,21-21 0,-21-1 0,21 1 16,0 0-1,0 0 1,0 0-16,0 0 0</inkml:trace>
  <inkml:trace contextRef="#ctx0" brushRef="#br0" timeOffset="16420.25">26035 2498 0,'0'-21'16,"21"21"-1,-21-22 79</inkml:trace>
  <inkml:trace contextRef="#ctx0" brushRef="#br0" timeOffset="16856.08">26077 2434 0,'21'0'0,"-21"-21"0,0 0 31,0 0-31,0 0 16,0-1 0,0 1-16,-21 0 31,0 21-31,0 0 0,0 0 0,0 0 16,-22 0-16,22 0 0,-21 21 15,21-21-15,-22 21 0,22 1 16,-21-1-16,21 21 0,-22-21 0,22 22 15,-21-1-15,21-21 0,-1 21 16,-20 1-16,21-1 0,0 0 16,0 1-16,21-22 0,0 21 0,-22 1 15,22-22-15,0 0 0,0 0 16,0 21-16,0-20 0,0-1 0,22 0 16,-1-21-16,0 21 0,0 0 0,0-21 15,0 21-15,1-21 0,-1 0 16,21 0-16,-21 0 0,22 0 0,-22 0 15,21 0-15,-21 0 0,22 0 16,-1 0-16,-21 0 0,21-21 0,-20 21 16,20-21-16,-21 0 0,0 21 15</inkml:trace>
  <inkml:trace contextRef="#ctx0" brushRef="#br0" timeOffset="17312.46">26331 2709 0,'0'0'0,"-21"0"47,0 22-47,0-1 16,0 0-16,21 0 0,-22 0 15,1 0-15,0 1 0,21-1 0,0 0 16,-21 0-16,21 0 0,0 0 15,0 1-15,0-1 0,0 0 16,0 0-16,21-21 16,0 21-16,0-21 15,1 0-15,-1 0 0,0 0 0,0 0 16,0 0-16,0-21 16,1 0-16,-1 21 0,0-21 0,0 0 15,0-1-15,0 1 0,1 0 16,-1 0-16,0 0 0,0-22 15,-21 22-15,0 0 0,0-21 16,0 21-16,0-1 0,0 1 0,0 0 16,-21 21-16,0 0 15,0 0-15,-1 0 0,1 0 0,0 0 16,0 0-16,0 21 0,0-21 0,21 21 16,-22 1-16,22-1 15,0 0 1,22-21-16,-1 0 15,0 0-15</inkml:trace>
  <inkml:trace contextRef="#ctx0" brushRef="#br0" timeOffset="17956.03">26628 2731 0,'0'21'31,"0"0"-31,0 0 0,-22 0 15,22 0-15,0 1 16,-21-1-16,21 0 0,0 0 16,-21 0-16,21 0 0,0 1 15,0-1 1,-21-21-16,21-21 47,0-1-47,0 1 15,0 0-15,0 0 0,21 0 16,0 0-16,-21-1 0,21 1 0,1 0 16,-1 0-16,0 0 0,0 21 15,21-21-15,-20-1 0,-1 22 0,0 0 16,0 0-16,0 0 0,0 0 16,1 22-16,-1-1 0,0-21 0,-21 21 15,21 0-15,-21 0 0,0 0 16,0 1-16,0-1 0,0 0 0,0 0 15,0 0-15,0 0 0,-21-21 16,21 22-16,-21-22 0,0 0 16,-1 0-16,1 0 15,21-22 1,0 1 0,21 0-16,1 21 0,-22-21 15,21 0-15,0 0 0,0-1 16,0 1-16,0 0 0,22 0 0,-22 21 15,0-21-15,0 21 16,0 0-16,1 0 0,-22 21 16,21 0-16,-21 0 15,0 0-15,0 1 0,0-1 16,0 0-16,0 0 0,0 0 16,0 0-16,0 1 15,-21-22-15,-1 0 0,44-22 47</inkml:trace>
  <inkml:trace contextRef="#ctx0" brushRef="#br0" timeOffset="18219.88">27411 2646 0,'-21'0'31,"21"21"-31,-22 0 0,22 0 16,0 1-16,-21 20 0,21-21 16,-21 21-16,0-20 0,21 20 0,0 0 15,0-21-15,-21 22 0,21-1 16,-21 0-16,21 22 0,-22-22 0,22 1 16,0-1-16,0 0 0,0-21 15,-21 22-15,21-22 0,0 0 0,0 0 16,0 0-16,-21 1 0,21-1 0,0-42 31,0-1-15,0 1-16,0 0 0</inkml:trace>
  <inkml:trace contextRef="#ctx0" brushRef="#br0" timeOffset="18493.64">27220 2794 0,'0'0'0,"0"-21"0,0 0 0,21 0 0,-21-1 15,0 1-15,22 0 0,-1 21 16,0-21-16,0 21 16,0 0-16,22 0 0,-22 0 0,0 0 15,0 0-15,21 0 0,-20 0 0,-1 21 16,0 0-16,-21 0 16,0 1-16,0-1 0,0 0 15,-21 0-15,0 0 0,21 0 16,-43 1-16,22-1 0,0-21 0,0 21 15,0-21-15,-1 0 0,1 21 0,0-21 16,0 0-16,21-21 31</inkml:trace>
  <inkml:trace contextRef="#ctx0" brushRef="#br0" timeOffset="18916.46">27622 2667 0,'0'21'16,"0"0"-16,-21 1 15,21-1-15,-21 0 16,21 0-16,-21 0 0,21 0 0,0 1 16,0-1-16,0 0 0,0 0 15,0 0-15,21-21 47,0 0-47,0 0 0,1-21 0,-1 0 16,0 0-16,0 0 0,0-1 15,0 1-15,1 0 0,-22-21 0,21 21 16,0-1-16,0-20 0,-21 21 16,0 0-16,0 42 15,0 0-15,0 0 16,0 0-16,-21 1 0,21-1 15,-21 0-15,21 21 0,-21-21 0,21 1 16,0-1-16,0 0 0,0 0 16,0 0-16,0 0 15,21-21 1,0 0-16,21 0 0,-21 0 16,1 0-16,-1-21 0,21 21 0,-21-21 15,0 0-15,1 0 0,-1 0 16</inkml:trace>
  <inkml:trace contextRef="#ctx0" brushRef="#br0" timeOffset="19171.31">28257 2159 0,'0'21'31,"0"0"-31,0 1 0,0-1 16,-21 21-16,0 0 0,21 1 15,-21-1-15,0 22 0,21-22 0,-21 21 16,-1-20-16,22-1 0,-21 0 16,21 1-16,-21-1 0,21 0 0,-21-20 15,21 20-15,0-21 0,0 0 0,0 0 16,0 1-16,21-22 31,0-22-15,0 1-16</inkml:trace>
  <inkml:trace contextRef="#ctx0" brushRef="#br0" timeOffset="19527.98">28342 2752 0,'0'0'16,"0"21"-16,21-21 15,0 0-15,1 0 16,-1 0-16,0 0 0,-21-21 16,21 0-16,0-1 15,-21 1 1,0 0-16,0 0 0,-21 21 31,0 0-31,0 0 0,0 0 0,-1 21 16,22 0-16,-21 0 0,0 1 15,0-1-15,21 21 0,0-21 0,-21 0 16,21 1-16,0-1 0,0 0 16,0 0-16,0 0 0,21-21 15,0 0-15,0 0 16,0 0-16,1 0 0,-1 0 16,21 0-16,0 0 0,-20 0 0,20-21 15</inkml:trace>
  <inkml:trace contextRef="#ctx0" brushRef="#br0" timeOffset="19867.78">28744 2646 0,'0'0'15,"0"-21"-15,21 21 32,1 0-17,-1 0-15,-21 21 16,21 0-16,-21 0 0,0 0 0,0 22 0,0-22 15,0 0-15,0 21 16,0-20-16,0-1 0,0 0 0,0 0 16,0 0-16,0 0 0,-21 1 15,0-22 1,21-22 0,0 1-1,0 0-15,0 0 0,0 0 0,0 0 16,0-1-16,21-20 0,0 21 15,-21-21-15,21 20 0,0 1 0,0-21 16,1 21-16,-1 0 0,0-1 16,0 1-16,0 21 0,-21-21 0,21 0 15,1 21-15</inkml:trace>
  <inkml:trace contextRef="#ctx0" brushRef="#br0" timeOffset="20083.65">28130 2455 0,'0'0'0,"-105"0"32,126 0-32,0 0 0,0 0 15,0 0-15,22 0 0,-1 0 0,0 0 16,-21 0-16,22 0 15,-1 0-15,0 0 0,-20 0 0,20 0 16,-21-21-16,0 21 0</inkml:trace>
  <inkml:trace contextRef="#ctx0" brushRef="#br0" timeOffset="20672.41">29612 2519 0,'0'0'16,"21"-21"-16,-21 0 0,0-1 0,0 1 16,0 0-16,0 0 0,0 0 15,-21 21-15,0 0 16,0 0-16,0 0 0,-1 0 16,-20 0-16,21 21 15,0 21-15,0-21 0,-22 1 0,22 20 16,0 0-16,0 1 0,0-22 15,-1 21-15,1 0 0,0-20 0,21 20 16,0-21-16,0 21 0,0-20 0,0-1 16,0 0-16,0 0 0,0 0 15,0 0-15,21-21 0,0 0 16,1 0-16,-1 0 16,0 0-16,0 0 0,21 0 15,-20-21-15,-1 0 0,21 21 0,0-21 16,-20 0-16</inkml:trace>
  <inkml:trace contextRef="#ctx0" brushRef="#br0" timeOffset="21303.36">29908 2646 0,'0'-21'16,"0"0"-1,0-1-15,22 1 16,-1 0-16,-21 0 0,21 0 16,-21 0-16,21 21 0,-21-22 15,21 1-15,0 0 0,-21 0 16,22 21-16,-22-21 0,0 42 31,0 0-31,0 21 16,0-20-16,0-1 15,0 0-15,0 21 0,0-21 0,0 22 16,-22-22-16,1 21 0,21-21 16,-21 1-16,21 20 0,0-21 0,-21 0 15,21 0-15,-21 22 0,21-22 16,0 0-16,0 0 0,-21-21 0,21 21 16,-22 1-16,22-1 15,-21-21-15,0 21 16,0-21-16,0 0 15,0 0 1,-1 0-16,1 0 0,0 0 16,0 0-16,0 0 15,0 0-15,42 0 47,0 0-47,0 0 16,0-21-16,0 21 15,22-21-15,-22 21 0,0 0 0,0 0 16,0-22-16,1 22 0,-1 0 0,0 0 16,-21-21-16,21 21 0,0 0 15,0 0-15,-21-21 0,22 21 16,-1 0 0,0 0-1</inkml:trace>
  <inkml:trace contextRef="#ctx0" brushRef="#br0" timeOffset="21495.25">30099 3048 0,'0'21'15,"-21"-21"-15</inkml:trace>
  <inkml:trace contextRef="#ctx0" brushRef="#br0" timeOffset="25325.33">24850 5228 0,'-22'0'31,"1"0"0,0 0-15,0 0-1,42 0 48,0 0-48,0 0-15,1 0 16,-1 0-16,0 0 16,0 0-1,0 0 1,0 0-16,1 0 0,-1 0 0,0 0 16,0 0-16,21 0 0,-20 0 15,-1 0-15,0 0 0,0 0 16,0 0-16,22 0 0,-22 0 0,0 0 15,21 0-15,-21 0 0,1 0 16,20 0-16,-21 0 0,0 21 16,22-21-16,-1 0 0,0 0 0,1 0 15,-1 0-15,0 0 0,22 0 16,-1 0-16,1 22 0,-1-22 0,1 0 16,-1 0-16,1 0 0,-22 0 0,22 21 15,-1-21-15,-21 0 0,1 0 16,20 0-16,-20 0 0,-1 21 0,21-21 15,-20 0-15,-1 0 0,22 0 16,-22 0-16,0 0 0,22 0 0,-22 0 16,22 0-16,-1 0 0,-21 0 15,22 0-15,-22 0 0,1 0 16,-1 0-16,0 0 0,22 0 0,-43 0 16,21 0-16,1 0 0,-1 0 15,0 0-15,1 0 0,-1 0 0,0 0 16,-21 0-16,22 0 0,-1 0 0,0 0 15,1 0-15,-1 0 0,0 0 16,1 0-16,-1 0 0,-21 0 0,22 0 16,-1 0-16,-21 0 0,21 0 15,-20 0-15,20 0 0,-21 0 0,0 0 16,22 0-16,-22 0 0,0 0 16,0 0-16,0 21 0,0-21 15,1 0-15,-1 0 0,0 0 16,0 0-16,0 0 15,0 0-15,1 0 0,-1 0 16,0 0-16,-21 21 0,21-21 16,0 0-16,0 0 0,1 0 15,-1 0-15,0 0 0,0 0 16,0 0-16,0 0 0,1 0 16,-1 0-1,-42 0 126,-1-21-126,1 21-15,0 0 0,0-21 16</inkml:trace>
  <inkml:trace contextRef="#ctx0" brushRef="#br0" timeOffset="27255.99">26077 3874 0,'0'0'0,"-21"0"15,0 0 1,0 0-16,0 0 15,-1 0-15,1 0 0,0-22 16,21 1-16,-21 21 16,21-21-16,0 0 0,0 0 15,0 0-15,21-1 16,-21 1-16,42 0 0,-20 21 16,-1-21-16,21 21 0,-21 0 0,22-21 15,-1 21-15,-21 0 0,21 0 16,1 0-16,-22 0 0,0 0 0,0 21 15,-21 0-15,0 0 16,0 0-16,0 1 0,0-1 0,-21 0 16,0 0-16,-21 0 0,-1 0 0,22 1 15,-21-1-15,-1 0 0,1 0 16,0 0-16,-1 0 0,22 1 16,-21-1-16,21 0 0,0-21 0,21 21 15,0 0-15,0 0 0,0 1 16,21-22-16,0 21 15,0-21-15,0 0 0,22 0 16,-22 0-16,21 0 0,-21 0 0,22 0 16,-22 0-16,21 0 0,-21-21 15,0-1-15,1 22 0,-1-21 0,0 0 16,-21 0-16,21 0 0,-21 0 16,0-1-16,0 1 0,-21 0 15,0 21-15,0-21 0,-22 0 0,22 21 16,-21 0-16,21 0 0,-1 0 15,-20 0-15,21 0 0,0 0 16,0 0-16,-1 0 0,1 21 16,21 0-1,21-21 1,1 0-16,20 0 0</inkml:trace>
  <inkml:trace contextRef="#ctx0" brushRef="#br0" timeOffset="27720.68">26755 3747 0,'-64'0'31,"43"0"-31,0 0 0,0 0 16,-1 21-16,1 0 15,0-21-15,0 21 0,0 0 0,0 0 16,-1 1-16,22-1 0,-21 21 0,21-21 16,-21 0-16,21 1 0,0-1 15,0 0-15,0 0 0,0 0 0,0 0 16,21 1 0,0-22-16,1 0 0,-1 0 0,0 0 15,0 0-15,0 0 0,22 0 16,-22 0-16,0-22 0,0 1 15,0 21-15,22-21 0,-22 0 0,0 0 16,0 0-16,0-22 0,0 22 16,-21 0-16,0-21 0,0 20 0,0 1 15,0 0-15,0 0 0,-21 0 16,0 0-16,0 21 0,0 0 0,0 0 16,-1 0-16,1 0 0,0 0 0,0 0 15,0 0-15,21 21 16,-21-21-16,21 21 0,0 0 15,0 0 1,21-21-16,0 0 16,0 0-16,0 0 0</inkml:trace>
  <inkml:trace contextRef="#ctx0" brushRef="#br0" timeOffset="28281.36">27305 3874 0,'-21'0'0,"0"-22"16,-1 22-16,1 0 0,0-21 15,0 0-15,21 0 16,-21 21-16,21-21 0,0 0 16,0-1-16,21 22 15,0-21-15,0 21 0,0 0 16,22 0-16,-22-21 0,0 21 15,0 0-15,0 0 0,1 0 0,-1 0 16,0 0-16,0 0 16,-21 21-16,0 0 0,-21 1 15,0-1-15,0 0 0,-1 0 16,-20 0-16,21 0 0,-21 1 16,-1-1-16,22 0 0,-21 0 15,21 0-15,-22 0 0,22 1 16,0 20-16,21-21 0,0 0 0,0 0 15,0 1-15,0-1 16,21-21-16,0 0 0,0 0 16,1 0-16,-1 0 0,0 0 0,0 0 15,21 0-15,-20 0 0,-1-21 16,0 21-16,0-22 0,0 1 0,0 0 16,1 21-16,-1-21 0,-21 0 15,0-22-15,0 22 0,0 0 16,0 0-16,0 0 0,-21 0 15,-1-1-15,1 22 0,0 0 16,0 0-16,0 0 0,0 0 16,-1 0-16,1 0 0,21 22 15,0-1-15,0 0 16,0 0 0,21 0-16,1-21 15</inkml:trace>
  <inkml:trace contextRef="#ctx0" brushRef="#br0" timeOffset="28748.09">27792 3789 0,'0'0'0,"0"-21"16,0 0-16,0-1 15,-21 22 16,-1 22-31,1-1 16,21 0-16,0 0 16,-21 0-16,0 0 0,0 1 0,21-1 15,0 0-15,0 0 0,-21 0 16,21 0-16,0 1 0,0-1 0,0 0 16,0 0-16,0 0 15,21-21-15,-21 21 16,21-21-16,0 0 0,0 0 0,0 0 15,1 0-15,-1 0 0,0 0 16,0-21-16,0 21 0,22-21 0,-22 0 16,0 0-16,21 0 0,-21-1 0,1 1 15,-1 0-15,0-21 0,0 21 16,-21-1-16,0-20 0,0 21 0,0-21 16,0 20-16,0 1 0,-21 0 15,0 21-15,0 0 0,-1-21 0,1 21 16,-21 0-16,21 0 0,0 21 15,-1-21-15,1 21 0,-21 0 16,21-21-16,0 22 0,-1-1 0,1 0 16,21 0-16,-21 0 0,0 0 15,21 1-15,-21-22 0,0 21 0,21 0 16,-22-21-16</inkml:trace>
  <inkml:trace contextRef="#ctx0" brushRef="#br0" timeOffset="30223.48">25146 4466 0,'0'0'0,"0"21"47,-21 1-47,0-1 16,-1 0-16,22 21 0,-21-21 0,0 1 15,21 20-15,-21 0 0,0-21 0,0 22 16,-1-22-16,1 21 0,21-21 15,-21 1-15,21-1 0,-21 0 0,21 0 16,21-42 15,0 21-15,0-21-16,1 0 0,-22-22 0,21 22 16,0 0-16,0-21 0,0 20 15,0-20-15,-21 21 0,22-21 16,-1 20-16,-21-20 0,21 21 0,-21-21 15,21 20-15,-21 1 0,21 0 16,-21 0-16,0 42 16,0 0-1,0 0-15,0 1 0,0 20 0,0-21 16,0 21-16,0-20 0,0 20 0,0 0 16,0 1-16,0-22 0,0 21 15,0-21-15,0 0 0,0 1 0,0-1 16,0 0-16,0 0 0,0 0 15,-21-21 17,0-21-32</inkml:trace>
  <inkml:trace contextRef="#ctx0" brushRef="#br0" timeOffset="30963.43">24892 4763 0,'21'0'15,"0"0"-15,0 0 0,1 0 16,20 0-16,-21 0 0,21 0 0,-20 0 16,-1-22-16,21 22 15,-21 0-15,22 0 0,-22 0 0,21-21 16,-21 21-16,22 0 0,-22 0 16,21-21-16,-21 21 0,0 0 0,1 0 15,-1 0-15,0 0 0,-21-21 0,0 42 31,-21 0-15,21 0-16,-21 1 16,21-1-16,0 21 0,0-21 0,0 0 15,-22 1-15,22-1 0,0 21 0,0-21 16,-21 0-16,21 1 16,0-1-1,0-42 16,0-1-31,21 1 16,-21 0-16,22 0 0,-22 0 16,0-22-16,21 22 0,-21 0 0,21 0 15,0-21-15,-21 20 0,21 22 16,-21-21-16,21 0 0,1 21 0,-1 0 16,0 0-1,0 21-15,-21 0 0,0 1 16,21-1-16,-21 0 0,0 0 15,0 0-15,0 0 0,0 1 16,0-1-16,0 0 0,0 0 0,0 0 16,0 0-16,-21-21 15,0 0 1,21-21 0,0 0-16,0 0 15,0 0-15,21 0 0,0-1 16,0 1-16,1 0 0,-1-21 0,0 21 15,0-1-15,0 1 0,0 21 16,1-21-16,20 21 0,-21 0 0,0 0 16,0 0-16,1 0 15,-22 21-15,21 0 0,-21 1 16,0-1-16,0 21 0,0-21 16,0 0-16,0 1 0,0-1 0,0 0 15,0 0-15,0 0 0,-21 0 0,-1 1 16</inkml:trace>
  <inkml:trace contextRef="#ctx0" brushRef="#br0" timeOffset="31403.94">26395 4699 0,'0'0'0,"0"-21"31,-21 21-31,-1 0 16,1 0-16,0 0 0,0 21 0,0 0 15,0-21-15,-1 21 0,1 1 0,0 20 16,0-21-16,21 0 0,0 0 16,-21 1-16,21-1 0,0 0 0,0 0 15,0 0-15,0 0 0,0 1 16,21-22-16,0 0 15,0 0-15,0 0 16,1-22-16,-1 1 0,0 21 16,0-21-16,0 0 0,0 0 0,-21 0 15,22-1-15,-1 1 0,-21 0 16,0 0-16,0 0 0,0 0 0,0-1 16,0 44 15,0-1-31,0 0 0,0 0 15,-21 0-15,21 0 0,0 1 16,0-1-16,0 0 0,0 0 0,0 0 16,0 0-16,0 1 15,21-22-15,0 0 16,0 0-16,0 0 0,0 0 16,1 0-16,-1-22 0,0 22 15,21-21-15</inkml:trace>
  <inkml:trace contextRef="#ctx0" brushRef="#br0" timeOffset="31924.04">26755 4720 0,'-22'-21'15,"22"42"17,22-21-32,-1 0 15,0 0-15,-21 21 0,21-21 0,0 0 16,0 0-16,1 0 0,20 0 15,-21 0-15,0 0 0,0 0 0,1 0 16,-1 0-16,-21-21 16,21 21-16,-42 0 15,0 0 1,-22 21-16,22 1 0,0-22 16,-21 21-16,20 0 0,-20 0 0,0 0 15,21 0-15,-22 22 0,22-22 16,-21 0-16,21-21 0,-22 21 0,22 0 15,0 1-15,21-1 16,-21-21-16,0 0 16,42 0 15,0-21-31,0-1 0,0 22 16,-21-21-16,21 21 0,1 0 0,-1-21 15,0 21-15,0 0 16,0 0-16,0 0 15,1 0-15,-22 21 16,0 0-16,21-21 0,-21 22 0,21-22 16,0 21-16,0-21 15,-21 21-15,21-21 16,1 0-16,-1 0 0,0 0 16,0 0-16,0 0 15,0 0-15,1 0 16,-1 0-16,21-21 0</inkml:trace>
  <inkml:trace contextRef="#ctx0" brushRef="#br0" timeOffset="32567.93">27474 4741 0,'0'0'0,"0"-21"0,-21 21 16,0 0-1,0 0-15,0 0 0,-1 0 16,1 21-16,0 1 0,21-1 0,-21 0 15,21 0-15,-21 0 0,21 0 16,0 1-16,0-1 0,0 0 0,0 0 16,0 0-16,0 0 15,21-21-15,0 22 0,0-22 16,0 0 0,-21-22-1,22 22-15,-22-21 0,0 0 0,0 0 16,0 0-16,21 0 15,-21-1-15,0-20 0,0 21 16,0 0-16,21 0 0,0-1 16,0 1-16,-21 0 0,21 0 0,1 21 15,-1 0-15,0-21 0,0 21 0,0 0 16,0 0-16,1 0 0,-1 21 16,0-21-16,-21 21 0,0 0 0,21 0 15,-21 1-15,0-1 0,0 0 16,0 0-16,0 0 0,0 0 0,0 1 15,0-1-15,0 0 0,0 0 16,-21-21-16,0 0 16,0 0-1,-1 0-15,22-21 16,0 0 0,0 0-16,0-1 0,0 1 15,0 0-15,22 0 0,-1 0 16,0-22-16,21 22 0,-21 0 0,22 0 15,-1-21-15,0 20 0,22 22 16,-22-21-16,22 21 0,-22 0 0,0 0 16,1 0-16,-1 0 0,-21 21 0,0 1 15,1-1-15,-22 0 0,0 21 16,0 1-16,0-22 0,-22 21 0,1 0 16,0 1-16,0-22 0,0 21 15,0-21-15,-22 1 0,22-1 16,0 0-16,0-21 0,21 21 0,-21-21 15,-1 0-15,1 0 0</inkml:trace>
  <inkml:trace contextRef="#ctx0" brushRef="#br0" timeOffset="33412.26">25527 5863 0,'-21'0'31,"0"0"-31,-1 0 16,1 0-16,21-21 16,0 0-16,0 0 15,0 0-15,0-1 16,21 1-16,1 0 0,-1 0 15,0-21-15,0 20 0,0 1 16,22 0-16,-22 21 0,21-21 0,-21 0 16,0 21-16,22 0 0,-22 0 0,0 0 15,0 0-15,-21 21 16,0 0-16,0 21 0,-42-20 16,21 20-16,-22-21 0,1 21 15,0 1-15,-1-1 0,1-21 0,0 22 16,-1-22-16,22 21 0,-21-21 0,21 0 15,21 1-15,0-1 16,0 0-16,0 0 0,21-21 16,0 0-16,0 0 0,22 0 15,-22 0-15,21 0 0,0 0 16,1 0-16,-1 0 0,0-21 0,1 0 16,-1 21-16,-21-21 0,22-1 15,-22 1-15,-21 0 0,0-21 0,0 21 16,0-1-16,-21 1 0,-1 0 0,-20 0 15,21 0-15,-21 0 0,-1 21 16,1 0-16,21 0 0,-22 0 0,22 0 16,-21 0-16,21 0 0,0 21 15,21 0-15,-22 0 16,22 0-16,0 0 0,0 1 16,22-22-16,-1 0 15,0 0-15,0 0 0,21 0 0</inkml:trace>
  <inkml:trace contextRef="#ctx0" brushRef="#br0" timeOffset="33795.58">26310 5715 0,'0'0'0,"0"-21"0,0 0 16,0 0-16,-21 21 16,0 0-1,0 0-15,-22 0 0,22 21 0,0 0 16,0 0-16,0 0 0,-1 0 0,1 1 15,21 20-15,0-21 0,0 0 16,0 0-16,0 1 0,0 20 0,21-42 16,1 21-16,-1 0 0,0-21 15,0 21-15,0-21 0,0 0 0,22 0 16,-22 0-16,0 0 0,0 0 0,0 0 16,1 0-16,-1-21 0,-21 0 15,21 0-15,-21 0 16,0 0-16,0-22 0,0 22 0,0 0 15,-21 0-15,0-22 0,-1 22 16,1 0-16,0 0 0,0 0 0,0 21 16,0 0-16,-22 0 0,22 0 15,0 0-15,21 21 16,0 0-16,0 0 16,0 0-16,21-21 0,0 22 0,0-1 15,1-21-15,20 0 0,-21 0 0,21 21 16</inkml:trace>
  <inkml:trace contextRef="#ctx0" brushRef="#br0" timeOffset="34264.33">26839 5800 0,'0'0'0,"-21"-21"0,0-1 0,0 22 16,0-21-16,-1 0 0,22 0 15,-21 0-15,21 0 0,0-1 0,0 1 16,0 0-16,0 0 0,0 0 15,21 21-15,1 0 0,-1-21 0,0 21 16,21 0-16,-21 0 0,22 0 0,-22 0 16,21 0-16,-21 21 0,1 0 15,-1-21-15,-21 21 0,0 0 0,0 0 16,0 1-16,0 20 0,-21-21 16,-1 0-16,-20 0 0,0 1 15,-1 20-15,1-21 0,0 0 0,-1 0 16,22 1-16,-21-1 0,0 0 15,20 0-15,1-21 0,21 21 0,0 0 16,0 1-16,21-22 16,1 0-16,-1 21 0,21-21 15,-21 0-15,22 0 0,-1 0 0,-21 0 16,21 0-16,1 0 0,-22-21 16,21 21-16,-21-22 0,1 1 0,-22 0 15,0 0-15,0 0 0,0 0 0,0-22 16,0 22-16,0-21 0,-22 21 15,1-22-15,-21 22 0,21 0 16,0 21-16,-1-21 0,-20 21 16,21 0-16,0 0 0,0 0 15,21 21-15,0 0 16,21 0 0,0-21-16</inkml:trace>
  <inkml:trace contextRef="#ctx0" brushRef="#br0" timeOffset="34493.19">27453 5525 0,'0'-22'0,"0"44"0,0-65 16,0 22-16,0 42 31,0 0-31,0 1 0,0-1 0,-21 21 16,0 0-16,0 1 0,21-1 15,-22 0-15,1 1 0,21-1 0,-21 0 16,21-20-16,-21 20 0,21-21 0,-21 21 16,21-20-16,0-1 0,0 0 15,0 0-15,-21-21 0,21 21 0</inkml:trace>
  <inkml:trace contextRef="#ctx0" brushRef="#br0" timeOffset="34915.54">24977 6435 0,'42'0'16,"0"0"0,-21 0-16,1 0 0,20 0 15,0 0-15,-21 0 0,22 0 0,-22 0 16,21 0-16,-21 0 0,1 0 16,-1 0-16,0 0 0</inkml:trace>
  <inkml:trace contextRef="#ctx0" brushRef="#br0" timeOffset="35251.35">25146 6435 0,'0'0'0,"0"21"32,0 0-32,0 0 15,0 0-15,0 1 16,0-1-16,21 0 0,-21 0 0,21 0 15,0 0-15,-21 1 0,22-1 0,-1 21 16,-21-21-16,21 0 0,-21 22 16,21-22-16,-21 0 0,0 0 0,0 0 15,0 1-15,0-1 0,-21 0 16,0-21-16,-22 21 0,22-21 0,-21 0 16,0 0-16,-1 0 0,1 0 0,0 0 15,20 0-15,-20 0 0,0 0 16,21 0-16,-1-21 0,1 21 0,21-21 15,0 0-15,0-1 16,0 1-16,0 0 16,21 0-16,1 0 15,-1 21-15,0 0 0,0-21 0,0 21 16,0 0-16</inkml:trace>
  <inkml:trace contextRef="#ctx0" brushRef="#br0" timeOffset="35584.16">25463 6816 0,'22'21'31,"-1"-21"-31,0 0 16,0 0-16,0-21 16,0 21-16,1-21 15,-22-1-15,21 1 0,-21 0 16,-21 21 15,-1 0-31,1 0 0,0 0 16,0 21-16,0 0 0,21 1 0,0-1 15,-21-21-15,21 21 0,0 0 16,-22 0-16,22 0 0,0 1 0,0-1 16,0 0-16,0 0 15,22 0-15,-1-21 0,0 0 16,0 0-16,0 0 0,0 0 0,22 0 15,-22 0-15,21 0 0,-21 0 16,22-21-16,-22 0 0,21 21 0</inkml:trace>
  <inkml:trace contextRef="#ctx0" brushRef="#br0" timeOffset="35996.92">26014 6773 0,'-21'0'31,"21"22"-15,-22-22-16,22 21 0,-21 0 0,21 0 15,-21 0 1,21 0-16,-21 1 0,21-1 0,-21 0 16,0 0-16,-1 0 15,22-42 32,0 0-31,0 0-16,22 0 0,-1-1 0,0 1 15,0 0-15,0 0 0,22 0 16,-1-22-16,-21 22 0,21 0 0,1 21 16,-22-21-16,21 21 0,-21 0 0,22 0 15,-22 0-15,0 21 16,0 0-16,-21 0 0,21 1 0,-21-1 16,0 0-16,0 0 0,0 0 15,0 0-15,0 1 0,0-1 0,0 0 16,-21-21-16,21 21 0,-21 0 0,0-21 31,42 0 0,0-21-31,-21 0 0,21 0 16</inkml:trace>
  <inkml:trace contextRef="#ctx0" brushRef="#br0" timeOffset="37384.12">26797 6456 0,'0'0'0,"0"-21"0,0 0 16,0 42 0,0 0-16,-21 0 15,21 0-15,-21 0 0,21 22 16,-22-1-16,1-21 0,21 22 0,0-1 16,-21-21-16,0 21 0,21-20 0,0 20 15,-21-21-15,21 0 0,-21 0 16,21 1-16,-22-1 0,22 0 15,0-42 32,0 0-31,0-1-16,0 1 16,0 0-16,0 0 0,0 0 0,22 0 15,-1 21-15,0-22 0,0 1 16,0 0-16,0 21 0,1 0 0,-1 0 15,0 0-15,0 0 0,-21 21 32,0 0-32,0 1 0,0-1 15,-21-21-15,0 0 0,0 21 16,21 0-16,-22-21 16,1 0-16,0 21 0,0-21 0,21 21 15,-21-21-15,21 22 0,-21-22 0,21 21 16,0 0-16,0 0 15,0 0 1,21-21-16,0 0 0,0 0 16,0 0-16,0 0 0,1 0 0,-1 0 15,0 0-15,21 0 0,-21 0 0,22 0 16,-22-21-16,21 21 16,1-21-16,-22 21 0,21-21 0,0 0 15,-20-1-15,-1 1 0,0 21 0,0-21 16,0 0-16,-21 0 0,0 0 15,-21 42 17,0-21-32,0 21 0,0 0 0,-1 0 15,22 0-15,-21 1 0,21-1 0,0 0 16,0 0-16,0 0 16,0 0-16,21-21 15,1 0-15,-1 0 0,0 0 16,0 0-16,0 0 15,22 0-15,-22-21 0,0 0 0,0 21 16,21-21-16,-20 21 0,-1-21 0,0 0 16,0-1-16,0 1 0,-21 0 15,0 0-15,21 0 0,-21 0 16,-21 42 15,21 0-31,-21-21 0,21 21 16,-21 0-16,0 0 0,21 1 15,-21-1-15,-1 0 0,22 0 16,-21-21 0,21 21-16,-21-21 15,21-21 32,21 0-47,0 0 0,1 0 16,-1-1-16,0 1 0,0 0 15,0 0-15,0 0 0,1 21 0,-1-21 16,0-1-16,0 22 0,0 0 16,0 0-1,-21 22-15,0-1 0,0 0 16,0 0-16,0 0 0,0 0 16,-21 1-16,21-1 15,-21-21-15,21 21 0,0 0 0,0 0 16,0 0-1,21-21 1,0 0-16,1 0 0,-1 0 16,0 0-16,0 0 0,21 0 15,-20 0-15,-1-21 0,21 0 0,-21 21 16,0-21-16,22 0 0,-22 0 0,21 21 16,-21-22-16,22-20 0,-22 21 15,0 0-15,-21 0 0,0-1 0,0 1 16,0 0-1,-21 21 1,0 21-16,0 0 0,-1-21 16,22 22-16,0-1 0,0 0 15,-21 0-15,21 0 0,0 0 0,0 1 16,0-1-16,0 0 16,0 0-16,0 0 0,0 0 15,0 1-15,-21-22 0,21 21 16,-21-21-1,0 0-15,0 0 0,-1 0 16,1 0-16,0 0 16,0 0-1,0-21 1,21-1-16,0 1 16</inkml:trace>
  <inkml:trace contextRef="#ctx0" brushRef="#br0" timeOffset="37595.44">27686 6477 0,'0'0'0,"-21"0"0,0-21 0,21 0 0,-22 21 16,1-21-16,0 21 16,21 21 46,-21 0-62,0-21 0,21 21 16,-21 0-16,-1 0 0</inkml:trace>
  <inkml:trace contextRef="#ctx0" brushRef="#br0" timeOffset="45971.48">1841 3323 0,'-21'0'15,"0"0"-15,42 0 78,22 0-78,-22 0 0,21-21 16,-21 21-16,22 0 0,-1 0 16,21 0-16,1 0 0,-22 0 0,43-21 15,-22 21-15,1 0 0,21 0 16,-1 0-16,-20 0 0,20-21 0,-20 21 16,-1 0-16,22 0 0,-21 0 15,20 0-15,1 0 0,0-21 0,-1 21 16,1 0-16,0 0 0,-1 0 15,1 0-15,0 0 0,-1 0 16,1 0-16,0 0 0,-1 0 16,1 0-16,0 0 0,20 0 0,-20 0 15,0 0-15,-1 0 0,1 0 16,0 0-16,-1 0 0,-20 0 0,-1 0 16,1 0-16,-1 21 0,1-21 0,-1 0 15,-20 0-15,20 0 0,1 0 16,-1 0-16,-20 0 0,20 0 0,1 0 15,-22 0-15,21 0 0,1 0 16,-22 0-16,22 0 0,-22 0 0,22 0 16,-22 0-16,21 0 0,-20 0 15,-1 0-15,22 0 0,-22 0 16,21 0-16,-20 0 0,168 0 16,-147 0-1,-22 0-15,1 0 0,20 0 0,-21 0 16,1 0-16,-1 0 0,0 0 15,1 0-15,-1 0 0,0 0 0,-20 0 16,20 0-16,-21 0 0,21 0 16,-20 0-16,-1 0 0,0 0 0,0 0 15,0 0-15,0 0 0,1 0 16,-1 0-16,0 0 0,0 0 16,0 21-16,-21 0 31,0 0-16,0 0-15,0 1 16,0-1-16,0 0 0,0 0 16,0 0-16,0 0 0,0 1 0,-21-1 15,21 0-15,0 0 0,-21 0 16,21 0-16,-21 22 0,21-22 0,0 0 16,0 21-16,-21-20 0,21 20 15,-22 0-15,22 1 0,0-1 0,0 0 16,0 1-16,0-1 0,0 0 15,0 1-15,0 20 0,0-21 0,0 1 16,0-1-16,0 0 0,0 22 16,0-22-16,0 1 0,0-1 15,0 0-15,0 1 0,-21-1 0,21 21 16,0-20-16,0 20 0,0-20 0,0 20 16,0-21-16,0 1 0,0 20 15,0-20-15,0-1 0,0 21 0,0-20 16,0-1-16,0 0 0,0 22 0,0-22 15,0 1-15,21 20 0,-21-21 16,22 1-16,-22 20 0,0-20 0,21 20 16,0-21-16,-21 22 0,0-22 0,21 1 15,0 20-15,-21-21 16,21 1-16,-21 20 0,0-20 0,22 20 16,-1-21-16,-21 22 0,21-22 0,-21 22 15,0-22-15,0 22 0,21-22 16,-21 0-16,21 22 0,-21-22 0,0 0 15,21 1-15,-21-1 0,22 0 0,-1 1 16,-21-1-16,0 0 0,0 1 16,21-1-16,-21 0 0,21 1 0,-21-1 15,21 0-15,-21-20 0,0 20 0,0-21 16,0 21-16,0-20 0,0 20 0,0-21 16,0 0-16,0 0 0,0 1 15,0 20-15,0-21 0,0 0 16,0 0-16,0 1 0,0-1 0,0 0 15,0 0-15,0 0 0,0 0 16,0 1-16,0-1 16,0 0-16,0 0 0,-21-21 0,21 21 15,0 0-15,0 1 0,0-1 16,-21-21-16,21 21 0,0 0 16,0 0-16,0 0 15,0 1-15,0-1 16,0 0-16,-21-21 0,21 21 0,0 0 15,-21 0 1,21 1-16,0-1 16,0 0-16,-22-21 15,22 21-15,-21-21 0,0 21 16,21 0-16,-21-21 0,0 0 16,0 22-16,-1-1 15,1-21-15,0 0 0,0 21 0,0-21 16,0 21-16,-1-21 0,1 0 15,0 21-15,0 0 0,0-21 0,0 0 16,-22 22-16,22-22 0,0 0 0,-21 21 16,20-21-16,1 0 0,-21 21 15,21-21-15,-22 0 0,1 0 16,21 21-16,-21-21 0,20 0 0,-20 0 16,0 21-16,-1-21 0,1 0 0,0 0 15,-1 0-15,1 21 0,-21-21 0,20 0 16,-20 0-16,-1 0 0,22 0 15,-22 0-15,1 0 0,21 0 0,-22 0 16,1 0-16,-1 0 0,1 0 0,-1 0 16,1 22-16,-1-22 0,1 0 0,-1 0 15,1 0-15,-1 0 0,1 0 16,-1 0-16,22 0 0,-22 0 0,1 0 16,-1 0-16,1 0 0,-1 0 0,1 0 15,-1 0-15,-20 0 0,20 0 16,1 0-16,-22 0 0,21 0 15,1 0-15,-1 0 0,1 0 0,-1 0 16,1 0-16,-1 0 0,1 0 0,-22 0 16,22 0-16,-1 0 0,1 0 0,-22 0 15,22 0-15,-1-22 0,-21 22 16,22 0-16,-1 0 0,1 0 0,-1 0 16,1 0-16,21 0 0,-1-21 0,-20 21 15,20 0-15,1 0 0,-21 0 16,20 0-16,1 0 0,-22 0 0,22 0 15,-21 0-15,20 0 0,-20 0 16,20 0-16,-20 0 0,21 0 16,-22 0-16,22 0 0,-22 0 0,22 0 15,0 0-15,-1 0 0,1 0 16,21 0-16,-22 0 0,22 0 0,-21 0 16,21 0-16,0 0 0,-22 21 15,22-21-15,0 0 0,0 0 0,0 0 16,-1 0-16,1 0 0,21 22 125,21-22-110,1 0-15,-1 0 16,0 0-16,0 0 0,21 0 16,1 0-16,-1 0 0</inkml:trace>
  <inkml:trace contextRef="#ctx0" brushRef="#br0" timeOffset="46880.41">4551 8784 0,'0'0'0,"-21"0"0,21-21 15,-22 21-15,22-21 16,-21 21-16,21-21 0,-21 21 16,21-21-16,-21 21 31,0 0-16,21 21-15,0 0 0,-21-21 0,-1 21 16,22 0-16,-21 0 0,21 1 0,-21 20 16,0-21-16,0 0 0,0 22 15,21-22-15,-22 21 0,1-21 16,0 22-16,0-1 0,0-21 0,0 21 16,-22 1-16,22-1 0,0 0 0,0-20 15,0 20-15,-1 0 0,1-21 16,0 22-16,0-1 0,0-21 0,0 22 15,-1-22-15,1 0 0,21 0 0,-21 0 16,21 0-16,-21-21 0,0 0 16,21-21 15,0 0-31,0 0 16,0 0-16,21 0 0,0-1 15,-21 1-15,21 0 0,0 21 16,1-21-16,-1 0 0,0 0 0,0 21 15,0-22-15,0 1 0,22 21 0,-22-21 16,0 21-16,0 0 0,22 0 0,-22 0 16,21 0-16,0 0 0,-20 0 0,20 0 15,-21 0-15,21 0 0,1 0 16,-22 21-16,21-21 0,-21 0 0,22 21 16,-22-21-16,21 22 0,-21-22 0,1 0 15,-1 21-15,0-21 0,0 0 0,0 0 16,0 0-16,-21-21 31,0-1-15,0 1-16,-21 21 0,0-21 15,0 0-15,-21 0 0,20 0 0,-20-1 16,21-20-16,-21 21 0,20-21 16,-20 20-16,21-20 0,0 21 0,0-21 15,21 20-15,0 1 0,-22-21 0,22 21 16,-21 0-16,21-1 0,0 1 15,-21 0 32,21 0-31,-21 21-16,21-21 0,-21 21 0</inkml:trace>
  <inkml:trace contextRef="#ctx0" brushRef="#br0" timeOffset="49644.12">2392 2180 0,'0'-21'0,"0"0"15,0 0-15,0 0 0,0-1 16,-21 22 15,21 22-31,0-1 16,0 21-16,0-21 0,0 22 0,0-1 0,0 0 16,0 1-16,0 20 0,0-21 15,0 1-15,0-1 0,0 0 16,-22 1-16,22-1 0,0-21 15,0 22-15,0-22 0,-21 0 0,21 0 16,0 0-16,-21-21 0,21 21 16,0-42 15,0 0-31,0 0 0,0 0 16,0 0-16</inkml:trace>
  <inkml:trace contextRef="#ctx0" brushRef="#br0" timeOffset="50199.9">2244 2201 0,'-22'-21'15,"22"-42"1,0 42-16,0-1 16,22 22-16,-1-21 0,0 0 15,21 0-15,-21 21 0,22-21 0,-1 21 16,0-21-16,1 21 0,-1 0 15,0 0-15,1 21 0,-22 0 0,21 21 16,-21-21-16,1 22 0,-22-22 16,0 21-16,0-21 0,0 22 0,-22-22 15,1 21-15,-21 1 16,21-22-16,-22 0 0,1 21 0,0-21 16,21 1-16,-22-1 0,1-21 15,21 21-15,0-21 0,-1 0 0,1 0 16,21-21-1,21 0-15,22-1 16,-22 1-16,21 0 0,-21 21 16,22-21-16,-1 21 0,0 0 15,1 0-15,-1 0 0,0 0 0,1 0 16,-22 21-16,21 0 0,-21 22 16,1-22-16,-1 0 0,0 21 0,-21 1 15,0-22-15,0 21 0,0-21 16,0 22-16,-21-22 0,-22 21 15,22-21-15,-42 0 0,20 1 0,1-1 16,-21 0-16,20-21 0,1 21 16,-22-21-16,22 0 0,0 0 0,-1 0 15,22 0-15,-21 0 0,21 0 16,0-21-16,-1 21 0,22-21 0,0 0 16,0-1-16,0 1 15,0 0-15,22 0 0,-1 0 16,0 0-16,21 21 15,1-22-15,-1 1 0,-21 0 0,21 21 0,22-21 16</inkml:trace>
  <inkml:trace contextRef="#ctx0" brushRef="#br0" timeOffset="50587.69">3175 2392 0,'0'0'0,"0"-21"0,0 0 15,21 21-15,-21-22 16,21 22 0,0 0-16,1 0 0,-1 0 15,-21 22-15,21-1 0,0 0 0,0 21 16,0-21-16,-21 22 16,22-22-16,-1 21 0,-21-21 0,0 22 15,0-22-15,0 21 0,0-21 16,0 22-16,0-22 0,0 0 0,0 0 15,0 0-15,-21-21 16,-1 0-16,1 0 16,21-21-16,0 0 15,0 0-15,0 0 0,0 0 16,0-22-16,0 22 0,0-21 0,0 21 16,21-22-16,1 22 0,-1-21 15,-21 21-15,21-1 0,0-20 0,21 42 16,-20-21-16,-1 0 15,0 21-15,0-21 0,0 21 0,0-22 16,1 22-16,-1 0 0,0 0 16</inkml:trace>
  <inkml:trace contextRef="#ctx0" brushRef="#br0" timeOffset="51024.08">3958 2371 0,'-21'21'47,"0"-21"-47,0 21 15,21 0-15,0 0 0,-22 1 0,1 20 16,21-21-16,-21 21 0,21-20 16,0 20-16,0 0 0,0-21 0,0 1 15,0-1-15,0 21 0,0-21 16,21-21-16,-21 21 0,21 1 0,1-22 15,-1 0-15,0 0 0,0 0 16,0 0-16,22 0 0,-22 0 0,0 0 16,0-22-16,0 1 0,0 0 15,1 0-15,-1 0 0,-21-22 16,0 22-16,21-21 0,-21 0 0,0-1 16,0 22-16,0-21 0,0-1 15,0 1-15,-21 21 0,0 0 0,-1 0 16,22-1-16,-21 1 0,0 21 0,0 0 15,0 0-15,0 0 0,-22 21 16,22 1-16,0-1 0,0 0 0,0 0 16,21 21-16,0-20 0,0 20 15,0-21-15,0 21 0,0-20 0,0-1 16,0 0-16,0 0 0,21 0 16,0 0-16,0-21 0,21 0 0</inkml:trace>
  <inkml:trace contextRef="#ctx0" brushRef="#br0" timeOffset="51612.25">4530 2519 0,'0'0'0,"21"-21"0,-21 0 0,0-1 16,21 22-16,-21 22 31,0-1-31,0 0 0,0 0 0,-21 0 16,21 0-16,-21 22 0,21-22 15,0 21-15,0-21 0,0 1 16,-22-1-16,22 21 0,0-21 0,0 0 16,0 1-16,22-22 31,-1 0-15,0-22-16,0 1 0,0 0 0,0 0 15,1 0-15,-1 0 0,0-1 16,0 1-16,0-21 0,0 21 0,1 0 15,-1-1-15,-21 1 0,0 0 0,21 21 16,-21 21 0,0 0-1,0 1-15,0-1 0,0 0 16,0 0-16,0 0 0,0 0 16,0 1-16,0 20 0,0-21 15,0 0-15,0 0 0,21 1 16,0-22-16,0 0 15,1 0-15,-1 0 0,0 0 16,21-22-16,-21 1 0,1 21 0,-1-21 16,0 0-16,0 0 0,0 0 0,0-22 15,-21 22-15,0-21 0,0 21 16,0-22-16,0 1 0,0 21 0,0-22 16,0 22-16,0 0 0,0 0 15,0 0-15,0 42 47,0 0-47,0 0 16,0 0-16,22-21 15,-1 22-15,0-22 0</inkml:trace>
  <inkml:trace contextRef="#ctx0" brushRef="#br0" timeOffset="51996.03">5651 2413 0,'0'-21'16,"-21"21"15,0 0-31,0 21 0,0-21 16,0 21-16,-1 0 0,1-21 0,0 22 16,0-1-16,21 0 0,0 0 0,0 0 15,0 0-15,0 1 16,21-1-16,0-21 0,0 21 15,1-21-15,-1 21 0,0-21 16,0 21-16,0-21 0,0 21 0,1-21 16,-22 22-16,0-1 15,0 0 1,-22-21 0,1 0-16,0 0 0,0 0 15,0 21-15,0-21 0,-22 0 0,22 0 16,0 0-16,-21 0 0,20 0 0,1 0 15,0 0 1,42-21 15,0 0-31,1 21 0,-1-21 0,0 21 16</inkml:trace>
  <inkml:trace contextRef="#ctx0" brushRef="#br0" timeOffset="52355.83">5736 2604 0,'21'0'16,"0"0"-1,1 0-15,-1 0 16,0-22-16,0 22 0,0-21 0,0 21 16,1-21-16,-1 0 0,0 21 15,0-21-15,0 0 0,-21-1 0,0 1 16,0 0-16,0 0 0,0 0 15,0 0 1,-21 21-16,0 0 0,0 0 16,0 21-16,-1-21 15,1 21-15,21 0 0,-21 0 0,21 0 16,-21 22-16,0-22 0,21 0 0,0 21 16,0-20-16,0-1 0,0 0 15,0 0-15,0 0 0,0 0 0,21-21 16,0 22-16,0-22 0,0 0 15,1 0-15,20 0 0,-21 0 0,0 0 16,0 0-16,1 0 0,-1 0 0,21 0 16,-21 0-16,0-22 0</inkml:trace>
  <inkml:trace contextRef="#ctx0" brushRef="#br0" timeOffset="52727.61">6223 2455 0,'0'0'0,"0"-21"16,0 0-1,0 0-15,21 21 0,0 0 16,-21-21-16,21 21 0,1 0 0,20 0 16,-21 0-16,0 0 0,22 0 15,-22 21-15,21 0 0,-21-21 0,0 21 16,1 0-16,-22 22 16,0-22-16,0 0 0,0 0 0,0 22 0,0-22 15,0 0-15,0 21 0,-22-21 16,1 1-16,21-1 0,-21 0 15,0 0-15,0-21 0,0 21 0,-1-21 16,1 0 0,0 0-16,21-21 15,0 0 1,0 0-16,21 0 0,0-22 16,1 22-16,-1-21 0,0-1 0,0 1 15,0 0-15,0 21 0,22-22 16,-22 1-16,0 21 0,0 0 15,0-1-15,1 22 0,-1-21 0,-42 42 47</inkml:trace>
  <inkml:trace contextRef="#ctx0" brushRef="#br1" timeOffset="60868.73">1587 3916 0,'0'-21'15,"0"0"-15,0-1 16,0 1-1,22 0-15,-22 0 16,21 0-16,-21 0 0,0-1 16,0 1-16,0 0 15,0 0-15,0 0 16,0 0 0,0-1-16,0 1 31,0 42 0,0 1-15,0-1-16,0 0 0,0 0 0,0 0 15,0 0-15,0 1 16,0 20-16,0-21 0,0 0 0,0 22 0,-21-22 16,21 21-16,0 0 0,-22-20 15,22 20-15,0-21 0,0 0 16,-21 0-16,21 1 0,0-1 15,0 0-15,-21 0 0,21 0 16,0-42 15,0 0-15,0 0-16,0 0 0,0-1 16,21 1-16,-21 0 0,21-21 0,-21 21 15,22-1-15,-1-20 0,-21 21 16,21 0-16,0 0 0,0-1 15,0 1-15,1 21 0,-1 0 32,0 0-32,-21 21 0,21 1 15,-21-1-15,0 0 0,0 0 16,0 0-16,0 0 0,0 22 0,0-22 16,0 0-16,0 0 0,0 0 15,0 1-15,0-1 0,0 0 0,0 0 16,0 0-16,0 0 15,0-42 17,0 0-17,0 0-15</inkml:trace>
  <inkml:trace contextRef="#ctx0" brushRef="#br1" timeOffset="61211.67">1990 3683 0,'0'0'15,"0"-21"-15,0 0 16,0 0 0,0 42 15,0 0-31,0 0 0,0 0 15,0 0-15,0 1 0,0 20 0,0-21 16,0 21-16,0 1 0,0-1 16,0-21-16,0 22 0,0-1 0,0 0 15,0-21-15,0 1 0,0-1 16,0 0-16,0 0 0,0 0 0,0 0 16,0-42 30,0 0-46,21 0 16,0 0-16,-21 0 16</inkml:trace>
  <inkml:trace contextRef="#ctx0" brushRef="#br1" timeOffset="61492.52">2180 3620 0,'0'0'0,"0"21"47,0 0-47,0 0 0,0 0 15,0 22-15,0-22 0,0 21 16,0-21-16,0 22 0,0-1 0,0 0 16,0 1-16,0-22 0,0 21 15,0 0-15,0 1 0,0-22 0,0 0 16,0 0-16,0 22 0,0-22 15,0 0-15,21-21 16,0 0 0,1 0-16,-1-21 0,0 0 15,0-1-15,0 22 16</inkml:trace>
  <inkml:trace contextRef="#ctx0" brushRef="#br1" timeOffset="61779.36">2498 3937 0,'0'0'0,"-22"0"32,22 21-17,-21 0-15,21 1 0,0-1 16,0 21-16,-21-21 0,21 22 0,0-22 16,0 21-16,0 0 0,0 1 15,0-1-15,0 0 0,-21 1 0,21-1 16,0 0-16,0 1 0,-21-22 15,21 21-15,-21 1 0,21-1 16,-22-21-16,22 0 0,0 22 16,0-22-16,0 0 0,0 0 15,0-42 17,22 0-32,-22 0 0,0-1 0,21 1 15</inkml:trace>
  <inkml:trace contextRef="#ctx0" brushRef="#br1" timeOffset="62083.85">2434 4085 0,'0'0'0,"-21"-21"16,21-42 0,0 41-16,0 1 15,0 0-15,42 0 0,-21 21 16,1 0-16,20-21 0,-21 21 15,21 0-15,-20 0 0,20 0 0,0 0 16,-21 21-16,1 0 0,-1 0 16,0 0-16,-21 1 0,0-1 0,0 21 15,0-21-15,0 0 0,0 1 16,-21-1-16,0 21 0,-1-21 0,1 0 16,0-21-16,0 22 15,0-1-15,0-21 0,-1 0 16,1 0-16,0 0 15,0 0-15,0-21 0,0-1 16,-1 1-16,1 0 0</inkml:trace>
  <inkml:trace contextRef="#ctx0" brushRef="#br1" timeOffset="62379.68">1863 3916 0,'-22'0'0,"44"0"0,-44-21 16,22 0 0,22 21-16,-1-22 0,0 22 15,21-21-15,1 0 0,-1 21 0,0-21 16,1 21-16,20-21 0,1 21 16,-22-21-16,21-1 0,-20 22 0,-1 0 15,0 0-15,1 0 0,-22-21 16,0 21-16,0 0 0,-42 0 47,0 0-32,21 21-15</inkml:trace>
  <inkml:trace contextRef="#ctx0" brushRef="#br1" timeOffset="63011.31">3175 3831 0,'0'21'47,"21"-21"0,-21-21-16,0 0-15,-21 21 0,0 0-1,21 21 48,0 0-48,-21-21-15,21 22 16</inkml:trace>
  <inkml:trace contextRef="#ctx0" brushRef="#br1" timeOffset="63305.15">3069 4106 0,'0'22'32,"0"-44"-17,21 22 1,-21-21-16,0 0 31,0 42 0,0 0-31,-21-21 16,21 22-16,0-1 16</inkml:trace>
  <inkml:trace contextRef="#ctx0" brushRef="#br1" timeOffset="63687.44">3683 3598 0,'0'-84'31,"0"63"-31,-21 21 31,21 21-31,-21 0 16,21 0-16,-22 0 0,22 22 0,0-22 15,-21 21-15,0 0 0,0 1 16,0-1-16,0 0 0,-1 1 0,1-1 16,0 0-16,0 1 0,0-1 15,21 0-15,-21-20 0,21 20 0,-22-21 16,22 0-16,-21 0 0,21 1 16,0-44 15,0 1-16,21 0-15,1 0 0</inkml:trace>
  <inkml:trace contextRef="#ctx0" brushRef="#br1" timeOffset="64064.19">3873 3493 0,'0'0'0,"0"-22"16,0 44 15,0-1-31,0 0 16,-21 0-16,0 0 0,21 0 15,-21 22-15,0-1 0,0-21 0,-1 22 16,1-1-16,0 0 0,0 1 0,0-1 15,0 0-15,-1 1 0,1-22 16,0 21-16,21-21 0,-21 22 0,21-22 16,-21 0-16,21 0 0,0 0 15,0 0-15,0 1 16,0-44 31,0 1-32</inkml:trace>
  <inkml:trace contextRef="#ctx0" brushRef="#br1" timeOffset="64796.23">4424 3704 0,'0'-21'15,"0"0"-15,21 0 16,-21 0-16,0-1 0,0 1 16,-21 21-1,0 0-15,-1 0 16,1 0-16,0 0 0,-21 0 16,21 0-16,-1 21 0,1 1 0,0-1 15,-21 0-15,21 0 0,-1 0 16,22 22-16,-21-22 0,21 0 0,-21 21 15,21-21-15,0 22 0,0-22 16,0 21-16,0-21 0,0 1 16,0 20-16,0-21 0,0 0 0,21 0 15,0 1-15,1-1 16,-1-21-16,0 0 0,0 0 16,0 0-16,0 0 0,1 0 15,20 0-15,-21 0 0,0-21 0,22-1 16,-22-20-16</inkml:trace>
  <inkml:trace contextRef="#ctx0" brushRef="#br1" timeOffset="65757.69">4741 3768 0,'0'0'0,"0"-21"0,0-1 16,-21 22 0,0 22-1,0-22-15,0 21 0,21 0 0,-22 0 16,1 0-16,21 0 0,-21 22 15,21-22-15,-21 0 0,21 21 0,-21-20 16,21-1-16,0 21 0,0-21 0,0 0 16,0 1-16,21-1 15,0-21-15,0 0 0,0 0 16,22 0-16,-22 0 16,0 0-16,0-21 0,22-1 0,-22 1 0,0 0 15,0 0-15,0 0 0,0 0 16,1-1-16,-1 1 0,-21 0 15,0 0-15,0 0 0,0 0 0,0-1 16,0 1-16,-21 21 0,-1-21 16,1 21-16,-21 0 0,21 0 0,-22 0 15,22 0-15,-21 0 0,21 0 0,0 0 16,-1 21-16,1-21 0,21 21 16,21-21-1,1 0-15,20 0 16,-21 0-16,0 0 0,22-21 0,-22 21 15,21 0-15,0-21 0,-20 21 0,20 0 16,-21 0-16,0-21 16,0 21-16,1 0 0,20 0 0,-21 0 15,0 21-15,0 0 16,-21 0-16,0 1 0,0-1 16,0 0-16,0 0 0,0 0 15,0 0-15,0 1 0,0-1 16,0 0-16,-21 0 0,21 0 15,-21-21-15,21-21 47,0 0-31,0 0-16,0 0 0,0-1 16,0 1-16,0 0 0,0 0 0,21 0 15,0 0-15,-21-1 0,0 1 16,22 21-16,-1-21 0,0 0 0,0 21 15,0 0-15,0 0 16,-21 21 0,22-21-16,-22 21 0,0 0 0,0 1 15,0-1-15,0 0 0,0 0 16,0 0-16,0 0 0,0 1 0,0-1 16,0 0-16,0 0 15,0 0 1,-22-21-16,22-21 15,0 0 1,0 0-16,0 0 0,22-1 16,-22 1-16,21 0 0,0 0 0,-21 0 15,21 0-15,0-1 0,-21 1 16,21 0-16,1 21 0,-1-21 0,0 21 16,0 0-16,0 0 15,0 21-15,1-21 16,-22 21-16,0 0 0,0 1 15,0-1-15,0 0 16,0 0-16,0 0 0,0 0 16,-22-21-16,22 22 0</inkml:trace>
  <inkml:trace contextRef="#ctx0" brushRef="#br1" timeOffset="66047.72">5757 3704 0,'-21'43'31,"21"-22"-31,-21 0 0,21 0 16,0 0-16,0 0 0,0 22 0,0-22 15,-21 21-15,21 1 0,-21-1 16,21 0-16,0 1 0,-22-1 0,22 21 15,-21-20-15,21-1 0,0 22 0,0-22 16,-21 0-16,21 22 0,0-22 16,-21 0-16,21-20 0,0 20 0,0-21 15,0 21-15,0-20 0,0-1 16,21-42 0,0-1-1,0 1-15,-21 0 0,22 0 0,-22-21 0,21 20 16</inkml:trace>
  <inkml:trace contextRef="#ctx0" brushRef="#br1" timeOffset="66327.53">5694 3958 0,'0'0'0,"-21"-42"0,21 21 0,0 0 16,0-1-16,0 1 0,0 0 16,0 0-16,21 0 0,0 21 0,0-21 15,0 21-15,0 0 0,1-22 0,20 22 16,-21 0-16,0 0 0,0 0 15,1 0-15,-1 22 0,-21-1 16,0 0-16,21 0 0,-21 0 0,0 0 16,0 1-16,0-1 0,-21 0 15,0 0-15,-1 21 0,1-20 0,0-1 16,-21 0-16,21-21 0,-1 21 16,1 0-16,0-21 15,21-21 1,21 0-1,0 0-15,1 0 0,-1-1 0,-21 1 16,21 0-16</inkml:trace>
  <inkml:trace contextRef="#ctx0" brushRef="#br1" timeOffset="67356.14">6075 3725 0,'0'0'0,"21"22"31,-21-1-16,0 0-15,0 0 0,0 0 0,0 0 16,0 1-16,0-1 0,0 0 16,0 0-16,0 0 0,0 0 15,0 1-15,0-1 16,21-21 0,0 0-1,0-21-15,-21-1 0,22 22 16,-1-21-16,-21 0 0,21 0 0,-21 0 15,0 0-15,21-1 0,0 1 16,-21 0-16,21 0 0,-21 0 0,0 0 16,0-1-16,22 22 15,-22 22 1,0-1 0,-22 0-16,22 0 15,0 0-15,0 0 0,0 1 0,0-1 16,0 0-16,0 0 0,0 0 15,0 0-15,22-21 16,-1 0 0,0 0-16,0 0 15,0 0-15,0-21 0,22 21 0,-22-21 16,0 0-16,21 0 0,-20 0 0,-1-1 16,0 1-16,21-21 0,-21 21 15,1 0-15,-22-22 0,21 22 0,-21-21 16,21 21-16,-21-1 0,0-20 15,0 21-15,0 0 0,0 0 16,-21 21 0,0 0-16,21 21 15,-22 0-15,1-21 0,21 42 0,0-21 16,-21 1-16,21 20 0,-21-21 0,21 21 16,0-20-16,0-1 0,0 21 15,0-21-15,0 0 0,0 1 0,0-1 16,0 0-16,0 0 0,0 0 15,21-21-15,0 0 0,0 0 16,1 0-16,20 0 0,-21 0 16,0-21-16,0 21 0,22-21 15,-22 0-15,0 21 0,0-21 0,0-1 16,1 22-16,-1-21 0,-21 0 0,21 21 16,-21-21-16,0 0 15,0 0-15,-21 42 47,0 0-47,21 0 0,-22 0 16,22 0-16,0 1 0,0-1 15,0 0-15,0 0 0,0 0 16,22-21 0,-1 0-16,0 0 15,0 0-15,0-21 0,0 0 16,1 21-16,-1-21 0,0 0 0,0-1 15,0 1 1,0 0-16,-21 0 0,0 0 0,22 21 16,-22-21-16,21 21 0,-21-22 15,0 44 1,0-1 0,0 0-16,0 0 0,0 0 0,-21-21 15,21 21-15,0 1 0,-22-1 16,22 0-16,0 0 0,0-42 62</inkml:trace>
  <inkml:trace contextRef="#ctx0" brushRef="#br1" timeOffset="67604.37">6392 3641 0,'0'0'0,"-63"0"32,84 0-17,0 0-15,0 0 16,0 0-16,22 0 0,-22 0 0,0 0 15,21 0-15,-20 0 0,-1 0 16,0 0-16,21 0 0,-21 0 0,1-21 16,-1 21-16,0 0 0,0 0 0,0-22 15</inkml:trace>
  <inkml:trace contextRef="#ctx0" brushRef="#br1" timeOffset="67959.17">7662 3556 0,'0'-21'16,"0"0"-16,0 0 15,-21 21-15,21-22 0,-21 1 16,0 21-16,0 0 15,-1 0-15,1 0 0,0 0 16,0 21-16,0 1 0,0-1 16,-1 21-16,22-21 0,-21 0 0,0 22 15,21-22-15,-21 0 16,21 21-16,0-20 0,0-1 0,0 21 16,0-21-16,0 0 0,0 1 15,0-1-15,21 0 16,0-21-16,0 0 0,1 0 15,-1 0-15,21 0 0,-21-21 0,22 21 16,-22-21-16,0-1 0</inkml:trace>
  <inkml:trace contextRef="#ctx0" brushRef="#br1" timeOffset="69955.97">7916 3577 0,'0'0'0,"0"-21"15,21 21-15,-21-21 0,22 21 16,-22-21-16,21 0 0,-21-1 16,21 22-16,0-21 0,-21 0 0,0 0 15,21 0-15,-21 0 16,21 21-16,-21-22 0,0 44 31,-21-1-31,21 0 16,-21 21-16,21-21 0,-21 1 0,21 20 15,0-21-15,0 0 16,0 22-16,-21-22 0,21 0 0,0 0 16,0 0-16,0 0 0,0 1 0,0-1 15,0 0-15,0 0 0,0 0 16,0 0-16,0 1 16,-21-22 30,-1 0-30,1 0-16,0 0 0,0 0 16,0 0-16,-22 0 0,22 0 0,0 0 15,-21 0-15,21 0 0,-1 0 16,1 0-16,0 0 16,21 21-1,21-21 1,0 0-16,1 0 0,-1 0 15,21 0-15,-21 0 0,22 0 0,-1 0 16,-21 0-16,0 0 0,22 0 0,-22 0 16,0 0-16,0 0 0,0 0 15,0 0-15,1 0 16,-22-21 125</inkml:trace>
  <inkml:trace contextRef="#ctx0" brushRef="#br1" timeOffset="77704.77">8763 3387 0,'0'0'0,"0"21"31,0 0-16,0 0 1,0 0 15,21-21 1,0 0-17,-21-21 16,0 0-31,0 0 16,0 42 62,0 0 78,0 0-140</inkml:trace>
  <inkml:trace contextRef="#ctx0" brushRef="#br1" timeOffset="78619.25">8763 3831 0,'0'0'0,"-42"21"31,42 1-15,0-44 62,0 1-62,0 42 62,-22 1-78,22-1 31,22-21-15,-1 0-1,0 0 1,0 0-16,-21-21 16,0-1 15,0 44 31,-21-22-46,21 21-16,-21-21 16,0 0-1,-1 0 1</inkml:trace>
  <inkml:trace contextRef="#ctx0" brushRef="#br1" timeOffset="80731.84">9842 3366 0,'0'-22'0,"0"1"16,0 0-16,-21 21 15,21-21-15,-21 21 16,21-21-16,-21 21 0,0 0 16,21 21-16,-21 0 15,-1 21-15,1-20 16,21 20-16,-21 0 0,0 1 0,0-1 16,0 0-16,21 1 0,-22-1 0,1 0 15,0-21-15,21 22 0,0-22 16,-21 0-16,0 0 0,21 0 0,0 1 15,-21-1-15,21-42 32,0-1-17,0 1-15,0 0 0,0 0 16,0 0-16,0-22 0,0 22 16,21-21-16,0 0 0,0-1 0,0 1 0,0 0 15,1-1-15,-1 1 16,0-22-16,0 22 0,0 0 0,0 21 15,-21-1-15,22 1 0,-1 0 0,0 21 16,-21 21 0,0 0-16,0 22 0,0-1 0,0 0 15,0 1-15,0-1 0,0 22 16,0-22-16,0 21 0,0-20 0,-21-1 16,21 0-16,0 1 0,0-1 0,0-21 15,0 22-15,0-22 16,0 0-16,0 0 0,0 0 0,0 0 0,0 1 15,-21-22 17,-1 0-32,1 0 0,21-22 0,-21 22 15,-21 0-15</inkml:trace>
  <inkml:trace contextRef="#ctx0" brushRef="#br1" timeOffset="81447.66">9356 3831 0,'0'-63'31,"0"42"-31,21-1 16,0 22-16,0 0 16,0-21-16,22 21 0,-1-21 0,-21 21 0,21-21 15,1 21-15,-1-21 0,0 21 16,1 0-16,-1 0 0,0 0 16,1 0-16,-22 0 0,21 0 0,-21 0 15,1 0-15,-22 21 0,0 0 16,0 0-16,0 0 0,0 1 0,0-1 15,0 0-15,0 0 0,0 0 0,0 0 16,0 1-16,0-1 0,-22 0 16,22 0-16,0 0 0,-21-21 15,21 21-15,0-42 32,0 0-17,0 0-15,0 0 0,21 0 16,-21-1-16,22-20 0,-1 21 15,-21 0-15,21-22 0,0 22 0,-21 0 16,21 0-16,0 0 0,1 0 16,-22-1-16,21 1 0,0 21 0,0 0 15,0 0-15,0 0 0,-21 21 16,22 1-16,-1-1 0,-21 0 16,0 0-16,0 0 0,21 22 0,-21-22 15,0 0-15,0 0 0,0 0 0,0 0 16,0 1-16,0-1 15,0 0-15,0-42 47,21 0-47,-21-1 0,21 1 16,-21 0-16,21 0 0,1 0 0,-22 0 16,21-1-16,0 1 0,0-21 15,0 21-15,-21 0 0,21-1 0,1 22 16,-1 0-16,0 0 15,0 0-15,0 22 0,-21-1 16,0 0-16,0 0 0,21 0 0,-21 0 16,0 22-16,0-22 15,0 0-15,0 0 0,0 0 0,0 1 16,0-1-16,0 0 0,0 0 31,22-21-15,-1-21-16,0 0 15,0 21-15,0-21 0,0-1 16</inkml:trace>
  <inkml:trace contextRef="#ctx0" brushRef="#br1" timeOffset="81885.41">11007 3598 0,'0'0'0,"21"-21"0,-21 0 0,0 0 15,0 0-15,0 0 0,0-1 16,-21 22-16,-1 0 15,1 0-15,0 22 16,0-1-16,0 0 0,0 21 0,21-21 16,-22 1-16,1 20 0,0 0 0,21-21 15,0 22-15,-21-22 0,21 0 16,0 0-16,0 0 0,0 1 0,0-1 16,0 0-16,21-21 15,0 0-15,0 0 16,1 0-16,-1-21 0,0 0 15,0 21-15,0-22 0,-21 1 0,21 0 16,1 0-16,-1 0 0,0 0 16,-21-1-16,0 1 0,21-21 0,-21 21 15,0 0-15,0-1 0,21 22 16,-21 22 0,0-1-1,0 0-15,0 0 0,0 0 16,0 0-16,0 1 0,0-1 0,0 0 15,0 0-15,0 0 0,21 0 16,1-21 0,-1 0-16,0 0 15,0 0-15,0-21 0,0 21 16,-21-21-16,22 0 0,-1 21 16</inkml:trace>
  <inkml:trace contextRef="#ctx0" brushRef="#br1" timeOffset="83079.73">11388 3493 0,'0'0'0,"0"21"31,21 0-15,0-21-16,0 0 0,0 0 16,0 0-1,1 0-15,-1 0 0,0 0 0,0-21 16,0 0-16,0 21 0,22-22 0,-22 22 15,0 0-15,0-21 0,0 21 16,1 0-16,-44 21 31,1 22-31,0-22 0,0 0 16,0 21-16,0-20 0,-1-1 0,1 21 16,0-21-16,-21 22 0,21-22 0,-1 0 15,1 0-15,0 0 0,0 0 16,0 1-16,21-1 0,-21-21 0,21-21 47,0-1-47,21 22 15,0-21-15,0 0 0,0 0 0,-21 0 16,21 21-16,1-21 0,-22-1 16,21 1-16,0 21 15,-21 21 1,0 1-1,0-1-15,0 0 0,0 0 16,0 0-16,0 0 16,21-21-16,-21 22 0,21-22 15,0 0-15,1 0 16,-1 0-16,0 0 0,0-22 16,21 1-16,-20 21 15,-1-21-15,0 0 0,21 0 0,-21 0 16,22-1-16,-22 1 0,21 0 15,-21 0-15,1 0 0,-1 0 0,0-1 16,-21 1-16,0 42 31,-21-21-31,21 22 16,-21-1-16,-1 0 0,22 0 0,0 0 16,-21 0-16,21 1 0,-21-1 15,21 0-15,0 0 0,0 0 16,0 0-1,21-21 1,0 0-16,1 0 16,-22-21-16,21 21 0,-21-21 0,21 21 15,-21-21-15,21 0 0,-21 0 16,0-1-16,0 1 0,0 0 16,0 0-16,-21 0 0,0 0 15,21-1-15,-21 1 0,21 0 16,0 0-16,0 0 0,21 21 31,0 0-31,0 0 0,0 0 16,0 0-16,1 0 0,-1 21 0,0 0 15,0 0-15,-21 0 16,0 1-16,21-22 0,0 21 0,1 0 16,-22 0-16,0 0 0,0 0 0,21-21 15,-21 22-15,21-1 0,-21 0 16,0 0-1,0-42 32,0 0-47,0 0 0,0-1 16,0 1-16,0 0 16,0 0-16,21 0 0,-21-22 0,21 22 15,0 0-15,1-21 0,-1 21 0,21-1 16,-21 1-16,0 21 0,1 0 15,-1 0-15,0 0 0,0 0 0,-21 21 16,21 1-16,-21-1 0,0 0 16,21 0-16,-21 0 0,0 22 0,0-22 15,0 0-15,0 0 0,0 0 0,0 0 16,0 1 0,0-1-16,0 0 0,-21-21 15,42 0 32,1-21-47,-1 21 0</inkml:trace>
  <inkml:trace contextRef="#ctx0" brushRef="#br1" timeOffset="83572.62">13144 3556 0,'0'0'0,"-63"-42"31,42 21-31,21-1 0,-21 22 0,21-21 16,0 0-16,0 0 16,0 0-16,0 0 0,21-1 0,0 1 15,0 21-15,0-21 0,0 0 0,1 21 16,-1 0-16,0 0 0,0 0 16,0 0-16,0 0 0,1 0 0,-22 21 15,21 0-15,-21 0 0,0 1 16,0-1-16,0 21 0,-21-21 0,-1 0 15,1 22-15,-21-22 0,21 21 0,-22-21 16,1 1-16,21 20 16,-21-21-16,20 0 0,1 0 0,0 1 0,0-22 15,21 21-15,0 0 0,0 0 16,21-21 0,0 0-16,0 0 0,22 0 15,-22 0-15,21 0 0,-21 0 0,1-21 16,20 21-16,-21-21 0,0 21 15,0-21-15,-21-1 0,0 1 16,0 0-16,0 0 0,-21 0 16,0 21-16,0-21 0,0 21 15,0-22-15,-22 22 0,22 0 0,0 0 16,0 0-16,0 0 0,-1 0 16,1 0-16,21 22 0,0-1 15,21-21 1,1 0-16,-1 0 0,0 0 0,0 0 15,0 0-15,22 0 0,-22 0 16</inkml:trace>
  <inkml:trace contextRef="#ctx0" brushRef="#br1" timeOffset="83963.39">13525 3493 0,'0'-22'0,"0"44"0,0-65 0,22 43 0,-22-21 15,0 0-15,0 42 47,0 0-47,-22 0 0,22 1 16,0-1-16,-21 0 0,21 0 0,0 21 15,-21-20-15,21-1 0,0 0 16,0 0-16,0 0 0,21-21 16,0 21-16,1-21 15,-1 0-15,0 0 16,0 0-16,0 0 0,0-21 15,-21 0-15,22 21 0,-22-21 0,21 0 16,-21 0-16,0-1 16,0-20-16,0 21 0,0 0 15,0 0-15,0-1 0,0 1 0,-21 0 16,-1 21-16,22-21 0,-21 21 16,0 0-16,0 0 15,21 21 1,0 0-1,21-21 1</inkml:trace>
  <inkml:trace contextRef="#ctx0" brushRef="#br1" timeOffset="84448.12">13906 3408 0,'0'0'0,"0"-21"31,-21 0-31,0 21 0,21-22 16,0 1-16,0 0 0,0 0 16,0 0-16,0 0 15,0-1-15,21 1 0,0 21 16,1-21-16,-1 21 0,0 0 0,0 0 16,0 0-16,22 0 0,-22 0 15,0 0-15,0 0 0,0 21 0,0 0 16,-21 1-16,0-1 0,0 0 15,0 21-15,0-21 0,-21 22 16,21-22-16,-42 21 0,21-21 0,0 22 16,-1-22-16,-20 0 0,21 0 15,0 0-15,0 1 0,-1-1 0,22 0 16,0 0-16,0 0 0,0 0 16,22-21-1,-1 0-15,0 0 0,0 0 16,0 0-16,0 0 0,1 0 0,20-21 15,-21 21-15,0-21 0,0 21 16,-21-21-16,0 0 0,0 0 0,0-1 16,0 1-16,0 0 0,0 0 15,-21 0 1,0 0-16,0 21 0,0 0 16,0 0-16,-1 0 0,1 0 0,0 0 15,21 21 1,-21-21-16,21 21 0,21-21 31</inkml:trace>
  <inkml:trace contextRef="#ctx0" brushRef="#br1" timeOffset="84843.87">14563 3302 0,'0'0'0,"0"21"47,0 0-47,-22 1 0,1-1 0,0 0 15,21 21-15,-21-21 0,0 1 16,0-1-16,-1 21 0,22-21 0,0 0 16,0 1-16,0-1 0,0 0 0,0 0 15,22 0-15,-1 0 16,0-21-16,0 0 0,0 0 15,0 0-15,1 0 0,-1 0 0,21-21 16,-21 0-16,0 21 16,1-21-16,-1 0 0,0 0 0,0-1 15,-21 1-15,0-21 0,0 21 0,0-22 16,0 1-16,0 21 0,0-21 16,0 20-16,0-20 0,0 21 0,-21 21 15,0-21-15,0 21 0,-1 0 16,-20 0-16,21 0 0,0 0 15,-22 0-15,1 0 0,0 21 16,-1-21-16,1 21 0,-21-21 0,20 21 16,-20-21-16</inkml:trace>
  <inkml:trace contextRef="#ctx0" brushRef="#br1" timeOffset="85335.67">12890 3387 0,'0'0'0,"-21"-43"31,0 43 16,21 22-31,0-1-16,0 0 15,0 0-15,0 0 0,0 0 16,0 1-16,0-1 0</inkml:trace>
  <inkml:trace contextRef="#ctx0" brushRef="#br1" timeOffset="85531.56">12890 3810 0,'-21'0'31,"0"0"-31</inkml:trace>
  <inkml:trace contextRef="#ctx0" brushRef="#br1" timeOffset="87832.08">9969 4487 0,'0'0'0,"0"-21"16,22 21 31,-1 0-32,-21 21-15,21-21 0,0 22 0,0-1 0,0-21 16,1 21-16,-1 0 0,0 0 16,0 0-16,0 1 0,0-1 15,1 0-15,-1 0 0,0 0 0,0 0 16,21 1-16,-20-22 0,-1 21 0,0 0 15,0-21-15,21 0 0,-20 21 16,-1-21-16,21 0 0,-21 0 0,22 0 16,-1 0-16,0 0 0,1-21 0,-1 0 15,0 0-15,22-1 0,-22 1 16,22 0-16,-22 0 0,21 0 0,1 0 16,-1-22-16,1 22 0,-22-21 15,22 21-15,20-22 0,-20 1 16,-1 21-16,22 0 0,0-22 0,-22 22 15,22 0-15,0 0 0,-1 0 16,-20 21-16,20 0 0,-20 0 0,-1 0 16,1 0-16,-1 21 0,1 0 0,-22 0 15,22-21-15,-1 21 0,1 0 16,-22 1-16,22-1 0,-22 0 0,21 0 16,-20-21-16,-1 21 0,0 0 0,1-21 15,-1 0-15,0 0 0,1 0 16,-1 0-16,0 0 0,-20 0 0,20 0 15,0 0-15,-21 0 0,22 0 16,-22-21-16,21 21 0,-21 0 16,1-21-16,20 21 0,-21 0 0,0-21 15,22 21-15,-22 0 0,0-21 0,0 21 16,0-21-16,0 21 0,1 0 16,-1 0-16,0-22 0,-21 1 46,0 0-30,-21 21-16</inkml:trace>
  <inkml:trace contextRef="#ctx0" brushRef="#br1" timeOffset="88243.85">13906 4128 0,'-21'0'31,"21"21"-15,0 0-16,0 0 15,21 0-15,1 0 16,-1-21-16,0 0 0,0 0 16,0 0-16,0 22 0,1-22 15,-1 0-15,21 0 0,-21 0 0,0 0 16,1 0-16,-1 0 0,0 0 15,0 0-15,-21-22 0,21 22 16,-42 22 15,0-1-31,0-21 0,0 21 0,-1 0 16,1 0-16,0 0 0,0 1 16,-21-1-16,20 0 0,1 0 0,0 0 15,0 0-15,21 1 0,-21-1 0,0 0 16,21 0-16,-22-21 0,22 21 15,0 0-15,22-21 47,-1-21-47,0 0 16</inkml:trace>
  <inkml:trace contextRef="#ctx0" brushRef="#br1" timeOffset="88627.62">14774 3937 0,'0'0'0,"0"-21"15,0-21 1,0 20-16,0 65 47,0-22-47,0 0 0,0 21 0,0 1 15,0-1-15,0 0 0,0 1 0,0 20 16,0-20-16,0 20 0,0-21 16,-21 1-16,21 20 0,0-20 0,-21 20 15,21-21-15,0 22 0,-21-1 16,21-20-16,0 20 0,0-20 16,0 20-16,0-21 0,0 1 0,0-1 0,0-21 15,0 22-15,0-22 0,0 0 16,0 0-16,0 0 0,21-21 31,-21-21-31,0 0 0,21 0 16,0 0-16,0-22 0,-21 22 15,22-21-15,-1-1 0,0 1 0,-21 0 16,21-22-16,0 22 0</inkml:trace>
  <inkml:trace contextRef="#ctx0" brushRef="#br1" timeOffset="89368.45">14965 3958 0,'0'0'0,"0"-21"16,-21 0-16,21 0 0,-22 0 0,1 21 15,21-22-15,0 1 0,-21 21 16,42 0 15,0-21-15,1 21-16,20 0 0,-21 0 15,21 0-15,22 0 0,-22 0 0,22 0 16,-1-21-16,22 21 0,-22 0 16,22-21-16,0 21 0,21 0 15,-22-21-15,22 21 0,0 0 0,0 0 16,0-22-16,-1 22 0,1-21 16,-21 21-16,0 0 0,-1 0 0,-20 0 15,-1-21-15,1 21 0,-1 0 0,-20 0 16,-1 0-16,0-21 0,-21 21 15,1 0-15,-1 0 0,0 0 0,0 0 16,0 0-16,-21 21 16,0 0-1,21-21-15,-21 21 0,0 1 0,0-1 16,0 0-16,22 0 16,-22 0-16,0 0 0,0 22 0,0-22 0,0 21 15,0 1-15,0-1 0,0 0 16,0 22-16,0-22 0,21 22 15,-21-22-15,0 21 0,21-20 0,-21-1 16,0 22-16,0-22 0,0 21 16,21-20-16,0-1 0,-21 22 0,21-22 15,1 0-15,-1 22 0,0-22 0,-21 0 16,21-20-16,0 20 0,0 0 16,1-21-16,-22 1 0,0 20 0,21-21 15,-21 0-15,0 0 0,0 1 16,-21-1-1,-22-21-15,22 0 0,0 21 16,-21-21-16,-1 0 0,-20 0 0,-1 0 16,1 0-16,-22 0 0,0 0 15,-20 0-15,-1 0 0,-21 0 0,0 0 16,-21 0-16,21 0 0,-22-21 0,22 21 16,-21 0-16,42 0 0,-21 0 0,22 0 15,20 0-15,0 0 0,1 0 16,41 0-16,-20 0 0,20-21 0,1 21 15,21 0-15,0-22 0,0 22 0,21-21 16,0 0-16,0 0 16,0 0-16,21 0 0,0-1 15,0 1-15,0-21 0,0 21 0,1-22 16</inkml:trace>
  <inkml:trace contextRef="#ctx0" brushRef="#br1" timeOffset="89895.44">15452 2963 0,'0'0'16,"21"0"15,0 22-31,0-1 16,0 0-16,0 0 0,1 0 15,-1 22-15,-21-22 0,21 21 0,-21 0 16,0 1-16,0-22 0,0 21 16,0-21-16,0 22 0,0-22 0,0 0 15,0 0-15,0 0 0,-21-21 16,0 0 0,21-21-16,0 0 15,0 0-15,0 0 0,0 0 16,0-1-16,0-20 0,0 0 0,21 21 15,0-22-15,0 1 0,0 0 0,-21 20 16,21-20-16,1 21 0,-1 0 16,0 0-16,0-1 0,0 1 15,0 21-15,1 0 0,-1 0 16,0 0-16,0 21 16,-21 1-16</inkml:trace>
  <inkml:trace contextRef="#ctx0" brushRef="#br1" timeOffset="90208.26">16002 3260 0,'127'-43'31,"-85"43"-31,-21-21 16,1 0-16,-1 0 0,0 0 15,0 0-15,0 21 0,-21-22 16,0 1-16,0 0 0,0 0 0,0 0 15,-21 21 1,0 0-16,-21 0 0,20 0 0,1 21 16,-21 0-16,21 0 0,0 0 0,-1 1 15,1 20-15,0-21 0,0 21 16,21-20-16,0-1 0,0 21 0,0-21 16,0 0-16,0 1 0,21-1 15,0-21-15,0 21 0,22-21 0,-22 21 16,21-21-16,1 0 0,-1 0 0,0 0 15,1 0-15,-1-21 16,0 0-16,1 21 0,-1-21 0</inkml:trace>
  <inkml:trace contextRef="#ctx0" brushRef="#br1" timeOffset="91427.61">16870 3006 0,'0'0'0,"0"-21"0,0-1 15,-21 22 1,-1 0-16,1 0 0,0 0 0,0 22 15,0-22-15,0 21 0,-1 0 16,1 0-16,0 21 0,0-20 0,0-1 16,21 21-16,-21-21 0,-1 0 15,22 22-15,0-22 0,-21 0 16,21 0-16,0 0 0,21-21 31,1 0-31,-1 0 0,0 0 0,0-21 16,0 0-16,0 21 0,1-21 0,-1 0 15,0 0-15,0-22 0,-21 22 16,21 0-16,-21 0 0,21 0 0,-21-1 16,22 22-16,-22-21 0,0 42 31,0 1-31,0-1 0,0 21 16,0-21-16,-22 22 0,1-22 15,21 21-15,-21 0 0,21 1 16,-21-1-16,21-21 0,-21 22 0,21-1 15,-21-21-15,21 0 0,0 22 16,0-22-16,0 0 0,0 0 16,21-21-1,0 0-15,0 0 16,0 0-16,0-21 0,-21 0 16,22 0-16,-1-1 0,0 1 15,-21-21-15,21 0 0,0 20 0,0-41 16,1 21-16,-22-1 0,0-20 15,21 20-15,-21 1 0,21 21 0,-21-21 16,0 20-16,0 1 0,0 0 16,0 42 15,0 0-31,0 22 0,0-22 0,0 0 16,0 21-16,0-20 0,0-1 15,0 21-15,0-21 0,0 0 0,0 1 16,0-1-16,0 0 15,21-21-15,0 0 0,0 0 0,1 0 16,-1 0-16,0-21 0,0 0 16,0 21-16,0-22 0,1 1 15,-1 0-15,0-21 0,21 21 0,-42-1 16,21-20-16,1 21 0,-1 0 16,-21 0-16,21-1 0,-21 1 15,0 0-15,0 42 31,0 0-31,0 1 0,0-1 16,0 0-16,0 21 0,-21-21 0,21 1 16,0-1-16,0 0 15,0 0-15,21 0 16,0-21-16,0 0 16,0 0-16,22 0 0,-22 0 0,0-21 15,21 21-15,-20-21 0,-1 0 16,21 21-16,-21-21 0,0-1 15,22 1-15,-22 0 0,0 0 0,-21-21 16,21 20-16,0 1 16,-21 0-16,-21 21 31,0 21-31,0 0 0,0 1 16,21-1-16,0 0 0,-21 0 0,21 0 15,0 0-15,-22 1 0,22-1 16,0 0-16,0 0 0,0 0 15,22-21-15,-1 0 0,0 0 16,0 0 0,0 0-16,-21-21 0,21 0 0,1 0 15,-1 21-15,0-21 0,-21-1 16,21 1-16,0-21 0,0 21 0,-21 0 16,22-1-16,-22 1 0,0 0 0,0 0 15,0 42 16,0 0-15,0 0-16,0 1 0,0 20 0,0-21 16,-22 0-16,22 0 0,0 1 15,0-1-15,-21 0 0,21 0 16,-21 0-16,21 0 0,0 1 0,-21-1 16,0-21-1,21 21-15,-21-21 0,-1 0 16</inkml:trace>
  <inkml:trace contextRef="#ctx0" brushRef="#br1" timeOffset="92647.92">17886 4297 0,'0'21'31,"0"0"-15,0 0-16,0 1 0,21-1 16,0-21-16,-21 21 0,21 0 15,0 0-15,1-21 0,-1 21 0,0-21 16,21 0-16,-21 0 0,1 0 0,-1 0 15,21 0-15,-21 0 0,22-21 16,-1 0-16,0 0 0,-21 21 0,22-42 16,-1 20-16,0 1 15,1 0-15,20-21 0,-20 21 0,-1-22 16,0 1-16,1 0 0,-22 20 0,21-20 16,0 21-16,-20 0 0,20 0 15,-21 21-15,0 0 0,0 0 0,1 21 16,-1 0-16,0 0 0,-21 21 15,21-20-15,0 20 0,-21 0 0,0-21 16,21 22-16,1-22 0,-1 21 0,0-21 16,0 1-16,0-1 15,22 0-15,-22 0 0,21-21 0,0 0 0,-20 0 16,20 0-16,0 0 0,1 0 0,-1 0 16,0-21-16,22 21 15,-22-21-15,0 0 0,1-1 0,-1 1 16,0-21-16,1 0 0,-1 20 15,0-20-15,1 0 0,-1-1 0,0 1 16,-20 21-16,20 0 0,-21 0 0,21-1 16,-20 22-16,-1 0 15,0 22-15,-21-1 0,0 0 16,0 0-16,0 21 0,0-20 0,21 20 16,-21-21-16,0 0 0,0 22 15,21-22-15,0 0 0,1 0 0,-1 0 16,0 0-16,0 1 0,21-22 15,1 0-15,-22 0 0,21 0 16,1 0-16,-1 0 0,0 0 0,-21 0 16,22 0-16,-1-22 0,0 1 15,-20 0-15,20 0 0,-21 0 0,21 0 16,1-22-16,-22 1 0,0 21 0,21-22 16,-20 1-16,20 21 0,-21 0 15,0 0-15,0-1 0,1 1 0,-22 42 31,0 1-31,0-1 0,0 0 0,0 0 16,0 0-16,21 22 0,-21-22 16,0 0-16,0 0 0,21 0 0,-21 0 15,0 1-15,21-22 0,0 21 16,0-21-16,1 0 0,-1 0 0,0 0 16,0 0-16,0 0 0,0 0 15,22 0-15,-22 0 0,0 0 0,0-21 16,22-1-16,-22 1 0,0 0 15,0 0-15,21 0 0,-20 0 0,-1-1 16,0-20-16,0 21 0,21 0 0,-20 21 16,-1-21-16,0 21 0,0 0 15,0 0-15,0 0 0,-21 21 0,22 0 16,-22 0-16,21 0 0,-21 0 16,0 1-16,21-1 0,0 0 0,-21 0 15,21 0-15,0 0 0,1-21 16,20 22-16,0-1 0,-21-21 15,22 21-15,20-21 0,-20 0 0,-1 0 16,21 0-16,-20 21 0,20-21 16,-20 0-16,-1 0 0,0 0 0,1 0 15,-1-21-15,0 21 0,-21-21 0,1 21 16,20-21-16,-21-1 0,0 1 16,0 0-16,1 0 0</inkml:trace>
  <inkml:trace contextRef="#ctx0" brushRef="#br1" timeOffset="93251.83">23495 3895 0,'0'0'0,"0"-21"0,21-1 15,-21 1-15,21 0 0,-21 0 0,0 0 16,0 0-16,0-1 0,0 1 16,-21 21-16,0 0 15,0 0-15,0 21 0,-1-21 16,1 22-16,0 20 0,0-21 16,21 0-16,0 22 0,0-1 0,0-21 0,0 21 15,0 1-15,0-1 16,42-21-16,-21 22 0,22-1 0,-1-21 15,22 0-15,-22 0 0,21 1 16,1-1-16,21 0 0,-22-21 0,1 0 16,-1 0-16,1 0 0,-1 0 0,-21 0 15,1 0-15,-1-21 0,-21 0 16,22-1-16,-22 1 0,-21 0 0,0 0 16,0 0-16,0 0 0,0-1 15,-21 22-15,-22 0 0,1 0 16,0 0-16,-1 22 0,-20-1 0,-1 0 15,1 21-15,-22-21 0,22 22 16,-1-1-16,-21-21 0,22 22 16,-1-1-16,1 0 0,21-21 0,-22 1 15,22 20-15,21-21 0,-22 0 16,22 0-16,0 1 0</inkml:trace>
  <inkml:trace contextRef="#ctx0" brushRef="#br1" timeOffset="96084.97">24532 5482 0,'0'21'0,"21"-21"15,0 0-15,1 0 32,-1 0-32,-21 22 31,21-22-15,0 0-1,-42 0 48,0 0-48,0 0-15,-1 0 0,1-22 16,0 22-16,0 0 16,0-21-16,0 21 0,-1 0 15,1 0-15,0 0 0,0 0 0,0-21 16,-22 21-16,22 0 0,0 0 15,-21 0-15,21 0 0,-22 0 0,22 0 16,-21 0-16,-1 0 0,1 0 0,0 0 16,-1 0-16,1 21 0,0-21 15,-22 0-15,22 21 0,-22-21 0,22 22 16,-21-1-16,20-21 0,-20 21 0,20 0 16,1 0-16,-21 0 0,20 1 15,-20 20-15,-1-21 0,1 0 0,-1 22 16,1-22-16,-1 21 0,1-21 15,-1 22-15,22-22 0,-22 21 16,1-21-16,21 0 0,-22 1 0,1-1 16,-1 21-16,22-21 0,-22-21 0,1 21 15,-1 1-15,22-1 0,-22-21 16,1 21-16,-1-21 0,1 0 0,-1 0 16,1 0-16,-1 0 0,22 0 0,-21 0 15,20 0-15,-20-21 0,20 21 16,1-21-16,0-1 0,-1 22 0,1-21 15,0 0-15,-1 21 0,1-21 0,0 21 16,-1 0-16,-20 0 0,-1 0 0,1 0 16,-1 0-16,1 0 15,-1 21-15,-20-21 0,20 21 0,22 0 16,-22 1-16,22 20 0,0-21 0,-1 0 16,1 0-16,0 22 0,-1-22 15,22 0-15,-21 21 0,0-20 0,20-22 16,-20 21-16,21 0 0,-21 0 0,20-21 15,-20 0-15,21 21 0,0-21 0,-22 0 16,1 0-16,21 0 0,-21 0 16,20 0-16,-20-21 0,21 0 0,-21 21 15,20-21-15,-20 0 0,21 21 0,-21-22 16,-1 1-16,1 21 0,21-21 16,-22 21-16,1 0 0,0 0 15,-1 0-15,22 0 0,-21 0 0,0 0 16,20 0-16,-20 0 0,0 21 0,21-21 15,-22 21-15,22 1 0,-21-1 16,-1 0-16,22 0 0,0 0 0,-21 0 16,21 1-16,-1-1 0,1-21 0,-21 21 15,21 0-15,0 0 0,-1 0 16,1-21-16,0 22 0,0-22 16,0 0-1,0-22-15,-1 22 16,22-21-16,0 0 0,-21 0 0,0 0 15,0 0-15,21-1 0,-21 1 16,0 0-16,21-21 0,0 21 0,0-1 16,-22-20-16,22 21 0,-21-21 15,21 20-15,0 1 0,0 0 0,0-21 16,0 21-16,0-1 0,0 1 0,21 21 16,1-21-16,-22 0 0,21 21 15,0 0-15,-21-21 16,21 21-16,0 0 0,-21 21 47,0 0-32,-21 0 1,0-21-16,0 21 0,0 1 16,21-1-16,-22 0 0,1 0 0,0 0 15,0 22-15,0-22 0,0 21 0,21-21 16,-22 22-16,1-22 0,0 21 15,0-21-15,0 0 0,0 1 0,21-1 16,0 0-16,0 0 0,21-21 31,0 0-31,21 0 0,-21 0 0,1 0 16,20 0-16,0 0 0,1 0 0,-22 21 16,21-21-16,0 0 0,1 21 15,-1-21-15,0 22 0,1-22 16,-1 21-16,-21-21 0,22 21 0,-22-21 15,0 0-15,0 21 0</inkml:trace>
  <inkml:trace contextRef="#ctx0" brushRef="#br1" timeOffset="96395.79">13822 6265 0,'0'0'0</inkml:trace>
  <inkml:trace contextRef="#ctx0" brushRef="#br1" timeOffset="96605.68">13758 6625 0,'0'0'0,"0"21"0,0 1 0,-21 41 16,21-21-16,-21 22 0,0-1 0,0 1 15,-1-1-15,1 1 0,0-1 16,0 1-16,21-1 0,0 1 16,-21-22-16,21 1 0,0-1 0,-21 0 15,21-21-15,0 22 0,0-22 16,0 0-16,0-42 15,0 0 1,0 0-16,0-1 0,0 1 0,0-21 16,21 0-16,0-1 0,-21 1 0,21 0 15</inkml:trace>
  <inkml:trace contextRef="#ctx0" brushRef="#br1" timeOffset="97235.62">13758 6414 0,'-21'-43'0,"42"86"0,-42-128 0,21 64 15,0-22-15,21 22 0,0 21 16,1-21-16,-1 0 0,0 21 0,21 0 16,1 0-16,20 0 0,-21 0 0,43 0 15,-21 0-15,20 0 0,1 0 16,21 0-16,-22 0 0,22 0 0,0 0 16,21 0-16,-21 0 0,21 0 0,0 0 15,0 0-15,0 0 0,0 0 16,0 0-16,0 0 0,0 0 0,0 0 15,-21 0-15,21 0 0,-21 0 0,-22 0 16,1 0-16,-22 0 0,1 0 16,-1 0-16,-20 0 0,-1 21 15,-21-21-15,0 0 0,1 0 0,-1 21 16,0-21-16,-21 21 0,0 1 16,0-1-16,0 0 0,0 0 15,0 0-15,0 0 0,0 22 0,0-22 16,0 21-16,0 1 0,0-1 0,0 0 15,-21-21-15,0 43 0,-1-22 16,22 1-16,-21-1 0,0 0 0,0 1 16,0-1-16,0 0 0,-1 22 0,1-22 15,0 0-15,21 1 0,-21-1 0,0 22 16,21-22-16,0 0 16,0 1-16,0-22 0,0 21 0,0 0 15,0-20-15,0-1 0,0 21 0,0-21 16,0 0-16,0 1 0,0-1 0,-21 0 15,-1 0-15,1-21 16,-21 21-16,0-21 0,-22 0 0,1 21 16,-1-21-16,-21 0 0,1 0 0,-22 0 15,0 0-15,-21 0 0,0-21 0,-21 0 16,0 21-16,0-21 0,-1 0 16,1 0-16,0-1 0,21 1 0,0 0 15,0 0-15,42 0 0,1 0 0,-1-1 16,22 22-16,20-21 0,1 0 15,0 21-15,20-21 0,1 21 0,0-21 16,21 0-16,0-1 0,0 1 16,0 0-16,0-21 15,0 21-15</inkml:trace>
  <inkml:trace contextRef="#ctx0" brushRef="#br1" timeOffset="97648.39">14584 5800 0,'0'21'16,"0"0"-16,21 0 0,-21 0 16,0 1-16,0 20 0,0-21 0,0 0 15,21 0-15,-21 22 0,0-22 16,0 0-16,0 0 0,0 0 16,0-42 30,0 0-46,21 0 0,0 0 16,-21 0-16,22-1 0,-22 1 16,21-21-16,0 21 0,-21 0 0,21-22 15,0 22-15,-21 0 0,21 0 0,1 0 16,-1 21-16,-21-22 0,21 22 16,0-21-16,0 21 0</inkml:trace>
  <inkml:trace contextRef="#ctx0" brushRef="#br1" timeOffset="98196.07">14965 5990 0,'0'0'0,"21"0"15,0 0 1,0 0-16,0 0 0,1 0 16,-1 0-16,0-21 0,0 0 15,21 21-15,-20-21 0,-1 0 0,0-1 16,21 22-16,-21-21 0,-21 0 0,22 0 15,-22 0-15,-22 21 16,1 0 0,0 0-16,-21 0 0,21 21 0,-22 0 15,1 0-15,0 22 16,20-22-16,-20 0 0,21 0 0,0 21 16,0-20-16,21-1 0,0 0 0,0 0 15,0 0-15,21 0 16,0-21-16,0 0 0,0 0 0,22 0 15,-22 0-15,21 0 0,0 0 0,1 0 16,-1 0-16,0-21 0,1 0 16,-1 21-16,0-21 0,1 0 0,-1 0 15,0-1-15,-20 1 0,20 0 0,-21 0 16,0-21-16,0 42 0,-21-22 16,0 1-16,0 0 0,-21 21 15,0 0 1,0 0-16,0 21 15,21 0-15,0 1 0,0-1 16,0 0-16,0 0 0,0 0 16,0 0-16,0 1 0,0-1 0,21 0 15,-21 0-15,0 0 0,0 0 16,0 1-16,-21-22 0,0 21 0,-1-21 16,1 21-16,0-21 0,0 0 15,0 0-15,0 0 0,-1 0 0,1 0 16,21-21-1,21 0 1</inkml:trace>
  <inkml:trace contextRef="#ctx0" brushRef="#br1" timeOffset="98451.93">15833 5884 0,'0'0'0,"21"0"15,-21 22 1,0-1-16,0 0 15,0 0-15,0 0 0,0 0 16,0 22-16,0-22 0,0 21 0,0-21 16,-21 22-16,-1-1 0,1 0 0,21 1 15,-21-1-15,0 0 0,0 1 16,21-1-16,-21 0 0,21 1 16,-22-22-16,22 21 0,0-21 0,0 1 15,0-1-15,22-21 16,-1 0-1,0-21-15,-21-1 0,0 1 0,21 0 16,-21 0-16</inkml:trace>
  <inkml:trace contextRef="#ctx0" brushRef="#br1" timeOffset="98699.89">15811 6096 0,'0'0'0,"0"-42"16,0-1-16,0 22 0,0-21 0,0 21 15,0 0-15,0-22 0,22 43 16,-1-21-16,0 0 0,0 21 0,0 0 15,22 0-15,-22 0 0,0 0 16,0 21-16,0-21 0,0 21 0,1 0 16,-22 1-16,0-1 0,0 0 0,0 21 15,0-21-15,0 1 0,-22-1 16,1 0-16,0 0 0,0-21 0,-21 21 16,20-21-16,1 0 0,21 21 0,-21-21 15,0 0-15,42 0 31,0-21-31,0 21 0,1-21 16</inkml:trace>
  <inkml:trace contextRef="#ctx0" brushRef="#br1" timeOffset="99724.12">16341 5927 0,'-22'21'31,"1"-21"-31,0 21 0,21 0 15,-21-21-15,21 21 0,-21 1 16,21-1-16,0 0 16,21-21-1,0 0-15,0 0 16,0 0-16,1 0 0,-1 0 16,0-21-16,-21 0 0,21-1 15,-21 1-15,0 0 0,0 0 16,21 0-16,-21-22 0,0 22 0,0 0 15,0 0-15,0 0 0,21 0 16,1 21-16,-1 0 16,0 0-16,-21 21 15,0 0-15,21-21 0,-21 21 16,21 0-16,-21 0 0,0 1 0,0-1 16,0 21-16,0-21 0,0 0 15,0 1-15,0-1 0,0 0 16,0 0-1,-21-21-15,21-21 32,0 0-32,0 0 15,0-1-15,21 1 0,0 0 16,1 0-16,-1 0 0,-21 0 0,21-1 16,0 1-16,0 0 0,0 21 15,1 0-15,-1 0 0,0 0 16,-21 21-1,0 0-15,0 1 16,0-1-16,0 0 0,0 0 0,0 0 16,0 0-16,21-21 15,-21 22-15,21-22 0,0 0 16,1 0-16,-1 0 0,0 0 16,21 0-16,-21 0 0,1-22 15,-1 1-15,21 0 0,-21 21 16,22-21-16,-22 0 0,0 0 0,0-1 15,0 1-15,0 0 0,-21 0 16,0 0-16,22 0 0,-22-1 0,-22 22 31,1 22-15,21-1-16,0 0 0,0 0 16,0 0-16,0 0 0,0 1 0,0-1 15,0 0-15,0 0 0,0 0 16,0 0-1,21-21 1,-21-21 15,0 0-31,0 0 16,-21 21 0,42 0 15,1 0-16,-1 0 1,0-21-16,0 21 0,0-21 16,0 21-16,1-22 0,-1 1 15,0 21-15,-21-21 0,21 0 16,-21 0-16,0 0 16,-21 42 15,0 0-31,0 0 0,-1 0 15,22 0-15,-21 1 16,0-1-16,0 0 0,0 0 0,0 0 16,-1 0-16,1 1 0,-21-1 0</inkml:trace>
  <inkml:trace contextRef="#ctx0" brushRef="#br1" timeOffset="100764.51">14139 7006 0,'-63'21'31,"20"-21"-31,22 0 0,-21 0 16,0 0-16,-1-21 0,1 21 0,-22-21 15,1 21-15,21-21 0,-22 0 0,-21 21 16,1-21-16,20-1 0,-20 1 15,-22 0-15,21 0 0,0 0 16,-20 0-16,20-1 0,0 1 0,1 0 16,-1 0-16,-21 0 0,21 21 15,1-21-15,-1 21 0,-21 0 0,22 0 16,-1 0-16,0 0 0,22 0 0,-22 0 16,22 21-16,-1 0 0,1 0 0,-1 0 15,1 0-15,-1 1 0,1-1 16,-1 21-16,-21-21 0,22 0 0,-1 1 15,1-1-15,-1 0 0,1 0 0,21 0 16,-1-21-16,1 0 0,21 21 16,-22-21-16,22 0 0,0 0 15,-21 0-15,-1 0 0,22 0 0,-21 0 16,0-21-16,-22 21 0,22-21 0,-1 0 16,22 0-16,-21 0 0,0 21 15,-1-22-15,1 1 0,0 0 0,-1 0 16,1 0-16,0 0 0,20-1 0,-20 1 15,21 21-15,0 0 0,0 0 0,-1 0 16,1 0-16,0 0 0,0 0 16,0 21-16,21 1 0,-21-1 0,-1 0 15,1 21-15,21-21 0,-21 1 0,0-1 16,0 21-16,0-21 16,21 0-16,-22-21 0,1 22 0,21-1 15,-21-21-15,0 0 16,0 0-16,0-21 15,-1 21-15,1-22 16,0 22-16,21-21 0,-42 0 0,21 0 16,-1 0-16,1 0 0,0-1 0,-21 1 15,21 0-15,-22 0 0,1 0 0,21 0 16,-43-22-16,22 22 0,0 0 16,-1 21-16,1-21 0,0 0 0,-1 21 15,1 0-15,0 0 0,20 0 16,1 0-16,0 0 0,-21 21 15,21-21-15,-1 21 0,1 0 0,0 0 16,0-21-16,0 21 0,0 1 0,-1-1 16,1-21-16,21 21 0,-21 0 15,21-42 17</inkml:trace>
  <inkml:trace contextRef="#ctx0" brushRef="#br1" timeOffset="101183.95">8953 6329 0,'0'0'0,"0"-21"0,22 21 31,-22-21-31,-22 21 15,1 0-15,-21 0 0,21 21 16,0 0-16,-22 0 0,1 0 16,21 0-16,-22 1 0,1-1 0,21 0 15,-21 0-15,-1 0 0,22 0 0,-21 22 16,21-22-16,-22 0 0,22 0 16,0-21-16,0 21 0,0 1 0,-1-22 15,1 0-15,21 21 0,0 0 47,0 0-31,21 0-16,-21 0 0,22 1 15,-1-1-15,21 0 0,-21 21 0,0-21 16,1 1-16,-1 20 0,0-21 0,0 21 16,0-20-16,0-1 0,-21 21 15,22-21-15,-1 0 0,0 1 0,0-1 16,0 0-16,0-21 0,1 21 0,-1 0 15</inkml:trace>
  <inkml:trace contextRef="#ctx0" brushRef="#br1" timeOffset="104816.03">1693 5017 0,'0'0'0,"0"-22"15,-21 22-15,21-21 32,21 21-17,0 0 1,1 0-16,20 0 0,-21 0 15,21 0-15,-20 0 0,20 0 16,0 0-16,1 0 0,-1 0 0,0 0 16,22 0-16,-1 0 15,1-21-15,-1 21 0,22 0 0,0 0 16,-1 0-16,1 0 0,-22 0 16,22 0-16,0 0 0,-1 0 0,22 0 15,-21 0-15,21-21 0,21 21 16,0 0-16,0 0 0,0 0 0,21-21 15,-21 21-15,42 0 0,-21 0 16,1-21-16,20 21 0,-21 0 0,0-22 16,22 22-16,-1 0 0,0-21 0,1 21 15,-1 0-15,0-21 0,22 21 16,-22 0-16,22-21 0,-1 0 0,1 21 16,-1 0-16,22-21 15,-22 21-15,22 0 0,-22 0 0,1-22 16,21 22-16,-22 0 0,22 0 0,-22 0 15,22 0-15,-22-21 0,22 21 16,0 0-16,-1 0 0,-20 0 0,-1 0 16,22 0-16,-21 0 0,-1-21 0,1 21 15,-22 0-15,21 0 0,-20 0 16,20-21-16,-20 21 0,-1 0 0,21 0 16,-20 0-16,-1-21 0,0 21 15,-20 0-15,20 0 0,-21-21 0,0 21 16,0 0-16,-21 0 0,22 0 0,-22-22 15,0 22-15,0 0 16,-22 0-16,-20 0 0,21 0 0,-43-21 16,22 21-16,-21 0 0,-1 0 0,-21-21 15,1 21-15,-1 0 0,-21 0 16,22 0-16,-22 0 16,-42 0-1,-1 0 1,1 0-16,-21 0 0,0 0 0,-1 0 15,1 0-15</inkml:trace>
  <inkml:trace contextRef="#ctx0" brushRef="#br1" timeOffset="105672.31">1990 5990 0,'-22'0'0</inkml:trace>
  <inkml:trace contextRef="#ctx0" brushRef="#br1" timeOffset="106808.13">1863 5969 0,'0'0'0,"-22"-21"16,1 21-16,0 0 0,0 0 15,21-21-15,-21 0 0,0 21 0,-1 0 16,22-22-16,-21 22 16,21 22-1,0-1-15,0 21 0,0-21 16,0 22-16,0-1 0,0 0 0,0 22 15,0-22-15,0 0 0,0 22 16,-21-22-16,21 1 0,0 20 16,0-21-16,-21 1 0,0-22 0,21 0 15,-21 21-15,21-20 16,0-1-16,-22-21 16,22-21-16,0-1 15,0 1-15,0 0 0,0-21 16,0 21-16,0-22 0,0 1 0,0 0 15,0-1-15,0 22 0,0-21 16,0-1-16,22 1 0,-22 21 0,21-21 16,-21 20-16,21 22 0,-21-21 15,21 21-15,0 21 16,-21 1-16,0-1 0,21 0 16,1 0-16,-22 21 0,21 1 0,-21-1 15,0 0-15,21 1 16,0-1-16,-21 0 0,21-20 0,-21 20 15,21-21-15,1 0 0,-1 0 16,0-21-16,0 0 0,0 0 16,0 0-16,1 0 0,-1 0 15,0-21-15,0 0 0,0 0 0,0 0 16,1-22-16,-1 1 0,0 21 16,0-21-16,0-1 0,0 1 0,1 0 15,-1-1-15,-21 1 0,0 0 0,21-1 16,-21-20-16,0 20 0,0 1 15,0 0-15,0 21 0,0-1 0,0 1 16,0 0-16,0 42 16,-21 0-1,0 1-15,21 20 0,-22 0 16,1 1-16,21-1 0,-21 0 0,21 1 16,0 20-16,-21-21 0,21 1 15,0 20-15,0-20 0,0-1 0,0 0 16,0-21-16,0 22 0,21-22 15,0 0-15,0-21 0,1 0 0,-1 0 16,21 0-16,-21 0 0,22 0 16,-22 0-16,21-21 0,-21 0 15,22-22-15,-22 22 0,21 0 0,-21-21 0,22 21 16,-22-22-16,21 1 16,-21 21-16,0-22 0,1 1 0,-22 0 15,21-1-15,-21 22 0,0-21 16,0 0-16,0 20 0,0-20 0,0 21 15,0 42 1,0 21 0,-21-20-16,21 20 0,0 0 0,-22 1 15,1-1-15,0 21 0,21-20 16,0-1-16,-21 22 0,21-22 0,-21 0 16,21 1-16,0-22 15,0 21-15,0-21 0,0 0 0,0 1 16,21-22-16,0 0 0,0 0 15,0 0-15,1 0 0,-1-22 0,21 22 16,-21-21-16,0 0 0,22-21 0,-22 21 16,0-1-16,0-20 0,0 21 15,1-21-15,-1 20 0,-21 1 0,0 0 16,21 0-16,-21 42 16,0 0-1,0 22-15,0-22 0,0 21 0,0 0 16,0 1-16,0-22 0,0 21 15,0 1-15,0 20 0,-21-21 16,21 1-16,0-1 0,0 0 0,-21 1 16,21-1-16,-22-21 0,22 22 15,-21-1-15,21-21 0,0 0 0,0 22 16,-21-22-16,21-42 31,0-1-31,0 1 0,0 0 0,0 0 16,0-21-16,0 20 0,0-20 15</inkml:trace>
  <inkml:trace contextRef="#ctx0" brushRef="#br1" timeOffset="107055.99">2942 6392 0,'0'0'16,"0"-42"-16,21 0 0,-21 21 0,21-1 16,1 1-16,-22 0 0,21 0 0,0 21 15,0 0-15,0-21 0,0 21 0,22 0 16,-22 0-16,0 0 0,21 21 15,-20-21-15,-1 21 0,0 0 0,-21 22 16,0-22-16,0 0 0,0 21 16,0-21-16,0 22 0,-21-22 0,0 21 15,-22-21-15,22 1 0,-21-1 0,21 0 16,-22 0-16,22 0 0,-21-21 16,21 0-16,-1 21 0,-20-21 0,21 0 15,0 0-15,-22 0 16,22 0-16,0-21 0,-21 21 0,-1-21 15</inkml:trace>
  <inkml:trace contextRef="#ctx0" brushRef="#br1" timeOffset="107252.88">2053 6308 0,'0'0'0,"0"42"0,42-42 15,-20-42-15,-1 21 0,21 21 16,0-22-16,1 1 0,-1 0 15,0 0-15,22 21 0,-22-21 0,1 21 16,-1-21-16,21 21 0,-20-22 16,-1 22-16,0 0 0,-20 0 15,20-21-15,-21 21 0,0-21 0,22 21 16,-22 0-16,0 0 0</inkml:trace>
  <inkml:trace contextRef="#ctx0" brushRef="#br1" timeOffset="107528.72">3556 6160 0,'21'0'31,"-21"-22"-15,0 44 47,21-22-48</inkml:trace>
  <inkml:trace contextRef="#ctx0" brushRef="#br1" timeOffset="107699.62">3641 6392 0,'-22'22'31,"44"-44"-31,-65 44 16,43-44 30,0 1-46,21 0 16</inkml:trace>
  <inkml:trace contextRef="#ctx0" brushRef="#br1" timeOffset="107980.46">4360 5736 0,'0'0'0,"0"-42"0,0 21 0,0 0 0,0-1 15,0 1-15,-21 21 0,0 0 16,0 21-16,0 22 16,-1-22-16,1 21 0,21 1 15,-21 20-15,0-21 0,0 22 16,21-22-16,-21 22 0,-1-1 0,1 1 16,0-1-16,0-20 0,0 20 0,0 1 15,-1-22-15,1 0 0,0 1 16,21-22-16,0 21 0,-21-21 0,21 0 15,21-21 1,-21-21-16,21 0 16,0-21-16,1 21 0,20-22 0,-21 22 15</inkml:trace>
  <inkml:trace contextRef="#ctx0" brushRef="#br1" timeOffset="108217.45">4614 5567 0,'-42'63'16,"21"-41"-16,0 20 0,-1 21 15,1-20-15,0 20 0,0-20 0,0 20 16,-22 1-16,22-1 0,0-21 0,0 22 16,-21-22-16,20 22 0,1-22 15,0 0-15,21 1 0,-21-22 0,21 21 16,-21-21-16,21 1 0,0-1 15</inkml:trace>
  <inkml:trace contextRef="#ctx0" brushRef="#br1" timeOffset="108776.15">4974 6096 0,'0'0'0,"21"0"0,0-21 0,-21 0 15,0 0-15,22 21 0,-22-22 16,0 1-16,0 0 0,0 0 0,0 0 16,0 0-16,0-1 0,-22 22 15,1 0-15,0 0 0,0 0 16,0 0-16,0 22 0,-1-1 0,1 0 16,-21 0-16,21 21 0,0 1 15,-22-1-15,22 0 0,0 1 0,0-1 16,21 0-16,-21 22 0,21-22 0,0 1 15,0-1-15,0 0 16,0 1-16,0-22 0,0 0 0,21 0 16,0 0-16,21 0 0,-21-21 0,1 0 15,20 0-15,0 0 0,-21 0 16,22-21-16,-1 0 0,-21 0 0,22 0 16,-22 0-16,21-22 0,-21 22 0,22 0 15</inkml:trace>
  <inkml:trace contextRef="#ctx0" brushRef="#br1" timeOffset="109651.64">5355 6117 0,'-21'21'31,"0"1"-31,21-1 16,-21 0-16,-1 0 0,1 0 16,21 0-16,0 22 0,-21-22 0,0 0 15,21 21-15,0-20 0,0-1 0,0 0 16,0 0-16,0 0 0,0 0 15,21-21-15,0 0 16,0 0-16,1 0 0,-1 0 16,21-21-16,-21 21 0,0-21 15,1 0-15,-1 0 0,-21 0 0,21-1 16,-21 1-16,0 0 16,0 0-16,0 0 0,0 0 0,-21-1 15,0 1-15,21 0 0,-22 0 16,1 21-16,0-21 0,0 0 0,0 21 15,21-22-15,-21 22 0,21-21 16,0 0 0,21 21-16,0 0 15,0 0-15,21 0 0,-20 0 0,-1 0 16,21 0-16,-21 0 0,22 0 0,-1 21 16,-21 0-16,21 1 0,-20-1 15,-1 0-15,0 0 0,0 0 0,0 0 16,-21 1-16,0-1 0,0 0 0,0 0 15,0 0-15,0 0 0,0 1 16,0-1-16,-21 0 16,0-21-1,21-21 1,0 0-16,0-1 16,0 1-16,0 0 0,0-21 15,0 21-15,21-1 0,0 1 16,-21-21-16,21 21 0,1 0 0,-1-1 15,0 1-15,-21 0 0,21 21 0,0 0 16,0 0-16,1 0 16,-1 0-16,0 0 0,-21 21 0,0 0 0,21 1 15,-21-1-15,0 0 0,21 0 16,-21 0-16,0 0 0,0 1 16,0 20-16,0-21 0,0 0 15,-21 0-15,21 1 16,0-44-1,0 1 1,0 0-16,21 0 0,-21 0 16,21 0-16,1-1 0,-22 1 15,21 0-15,0-21 0,0 21 0,-21-1 16,21 1-16,0 0 0,1 21 16,-1 0-1,0 0-15,0 0 0,-21 21 0,0 0 16,0 1-16,0-1 0,0 21 15,0-21-15,0 0 0,0 1 16,0-1-16,0 21 0,0-21 0,-21 0 16,21 1-16,0-1 0,-21-21 0,21 21 15,0 0-15,21-21 16,-21-21 0,21 0-16,0 21 0,0-21 0,1-1 15</inkml:trace>
  <inkml:trace contextRef="#ctx0" brushRef="#br1" timeOffset="109924.49">6519 5990 0,'0'0'0,"0"21"0,0 1 16,0-1-16,0 0 0,-21 0 16,21 0-16,-21 22 0,0-1 0,21 0 15,0 1-15,-21-1 0,-1 21 0,1-20 16,21 20-16,0 1 0,-21-22 15,0 22-15,21-1 0,0-21 0,0 22 16,0-1-16,0-20 0,0-1 0,0 22 16,0-22-16,0 0 0,0-21 15,0 22-15,0-22 0,0 0 16,0 0-16,21-21 0,0 0 16,-21-21-16,21 21 15,-21-21-15,22-21 0,-22 20 0,0 1 16,0-21-16</inkml:trace>
  <inkml:trace contextRef="#ctx0" brushRef="#br1" timeOffset="110205.33">6392 6308 0,'0'0'0,"0"-64"0,0 22 16,0 0-16,0-1 0,0 22 0,21 0 16,1 0-16,20 0 15,-21-1-15,0 1 0,22 21 0,-22 0 16,21 0-16,-21 0 0,22 21 0,-22 1 15,0-1-15,0 0 0,0 0 16,-21 21-16,0-20 0,0-1 0,0 21 16,0-21-16,-21 0 0,0 22 0,0-22 15,0 0-15,-1 0 0,-20 0 16,21 1-16,0-22 0,0 21 0,-1-21 16,1 0-16,0 0 0,21-21 31,0-1-31,21 1 0,0 0 15,1 0-15,-1-21 0,0 20 16,0 1-16,0 0 0</inkml:trace>
  <inkml:trace contextRef="#ctx0" brushRef="#br1" timeOffset="110976.01">6858 6075 0,'0'0'0,"0"21"16,0 0-1,0 0-15,0 1 0,0-1 0,0 0 16,0 0-16,0 0 0,0 0 0,0 1 15,0-1-15,0 0 16,0 0-16,0 0 0,21-21 0,0 0 16,0 0-1,1 0-15,-22-21 16,21 21-16,-21-21 0,21 0 0,0 0 16,-21-22-16,21 22 0,0 0 15,-21 0-15,0 0 0,0-1 16,0 1-16,22 0 0,-22 42 31,0 0-15,0 1-16,0-1 0,0 0 0,0 0 15,0 0-15,0 0 0,0 1 0,0-1 16,0 0-16,0 0 0,21-21 16,-21 21-16,21-21 0,0 0 15,0 0-15,0 0 16,1 0-16,-1 0 0,21-21 15,-21 0-15,0 0 0,1 0 16,-1-1-16,0 1 0,0 0 0,0-21 16,0 21-16,1-22 0,-1 1 15,0 0-15,-21-1 0,0 1 0,0 0 16,0-1-16,0 1 0,0 0 0,0 20 16,0 1-16,0 0 0,0 42 15,0 0 1,0 1-16,-21-1 0,21 21 0,-21 0 15,21 1-15,0-1 16,-22 0-16,22 1 0,0-1 0,0-21 16,0 22-16,0-22 0,0 21 0,0-21 15,0 0-15,0 1 0,22-1 16,-1-21-16,0 0 0,0 0 16,0 0-16,0 0 0,1 0 0,-1 0 15,0-21-15,0-1 16,0 1-16,0 0 0,1 0 0,-22 0 15,21 0-15,-21-1 0,21 1 0,-21 0 16,21 0-16,-21 42 31,0 0-15,0 0-16,0 1 0,0-1 16,0 0-16,0 0 0,0 0 15,0 0-15,21 1 0,-21-1 16,21-21-16,1 0 15,-1 0-15,0 0 0,0 0 16,-21-21-16,21-1 16,0 1-16,-21 0 0</inkml:trace>
  <inkml:trace contextRef="#ctx0" brushRef="#br1" timeOffset="111160.03">7302 5927 0,'0'0'16,"-21"0"-16,0 0 0,42 0 31,0 0-31,22 0 16,-22 0-16,0 0 0,21 0 16,-20 0-16,20 0 0,0 0 0,-21 0 15,22-21-15,-1 21 0</inkml:trace>
  <inkml:trace contextRef="#ctx0" brushRef="#br1" timeOffset="111443.87">8445 5757 0,'0'0'0,"-42"-21"31,21 21-31,0 0 0,0 0 15,-1 21-15,1-21 0,0 22 0,0 20 16,0-21-16,0 0 0,-1 22 16,1-22-16,21 21 0,-21-21 0,21 22 15,-21-22-15,21 0 0,0 21 16,0-21-16,0 1 0,0-1 0,0 0 16,21-21-16,0 0 15,0 21-15,1-21 0,-1 0 0,21 0 16,-21 0-16,0 0 0,22-21 0,-22 21 15,0-21-15,21 0 0,-20-1 0</inkml:trace>
  <inkml:trace contextRef="#ctx0" brushRef="#br1" timeOffset="112003.63">8742 5821 0,'0'0'0,"-21"0"15,21-21-15,-22 21 16,1 0 0,21-21-1,0-1 1,0 1 0,21 0-16,1 0 15,-22 0 1,0 0-16,21 21 0,-21-22 15,21 1-15,-21 0 0,0 0 32,0 42-17,0 0-15,0 22 16,0-22-16,0 21 0,0-21 0,0 22 16,0-1-16,-21-21 0,21 21 0,0 1 15,-21-22-15,21 21 0,0-21 0,0 22 16,-22-22-16,22 0 0,0 0 15,-21 0-15,21 1 0,0-1 32,-21-21-32,0 0 15,0 0-15,0-21 16,-1 21-16,1-22 0,0 22 16,0 0-16,0 0 0,0-21 0,-1 21 15,44 0 32,-1 0-47,0 0 16,0 0-16,0-21 0,0 21 0,22 0 15,-22 0-15,0-21 0,0 21 0,22 0 16,-22-21-16,0 0 0</inkml:trace>
  <inkml:trace contextRef="#ctx0" brushRef="#br1" timeOffset="112231.5">9292 5757 0,'0'-21'32,"21"21"30,-21 21-46,0 1-1,0-1-15</inkml:trace>
  <inkml:trace contextRef="#ctx0" brushRef="#br1" timeOffset="112411.4">9271 6075 0,'0'0'15,"0"21"-15,-21-21 0,21 21 16,0-42 47,0 0-63,21 21 15,-21-21-15</inkml:trace>
  <inkml:trace contextRef="#ctx0" brushRef="#br1" timeOffset="114692.49">10118 5440 0,'0'0'0,"-22"0"0,1 0 0,0 0 0,21-21 16,21 21-1,0 0-15,22 0 0,-1 0 16,-21 0-16,22 0 0,-1-21 0,0 21 15,1 0-15,-22 0 0,21 0 0,0-22 16,1 22-16,-22 0 0,21 0 16,-21 0-16,1 0 0,-1 0 0,-42 0 47,-22 0-47,22 0 0,-21 0 0,21 0 15,-22 0-15,22 22 0,0-22 0,0 21 16,0-21-16,-1 21 0,1 0 15,0 0-15,21 0 0,0 1 16,0-1-16,0 21 0,0-21 0,0 0 16,0 22-16,0-22 0,0 21 15,21-21-15,0 22 0,1-22 0,-22 21 16,0-21-16,0 1 0,21 20 0,-21-21 16,0 0-16,0 0 15,0 1-15,0-1 0,-21-21 16,-1 0-16,1 21 0,-21-21 0,21 0 15,-22 0-15,22 0 0,-21 0 16,21-21-16,-22 0 0,22 21 0,0-22 16,-21 1-16,21 0 0,-1-21 0,22 21 15,-21-1-15,21-20 0,-21 21 16,21-21-16,0 20 0,0 1 0,0 0 16,21 21-1,0 0-15,1 21 16,-22 22-16,21-22 0,0 0 0,0 0 15,0 21-15,-21-20 0,21-1 0,1 0 16,20 0-16,-21 0 16,0 0-16,0 1 0,1-22 0,20 21 15,-21-21-15,21 0 0,-20 0 0,-1 0 16,21 0-16,-21 0 0,0 0 16,22 0-16,-1 0 0,-21-21 0,22-1 15,-1 22-15,0-21 0,1 0 0,-1 0 16,0-21-16,-21 20 0,22 1 15,-22 0-15,-21-21 0,0 21 0,0-1 16,0 1-16,0 0 0,0 0 16,-21 21-16,0 0 15,-1 0-15,1 0 0,0 21 0,0 0 16,0 22-16,21-22 0,0 0 16,-21 0-16,21 0 0,-22 22 15,22-22-15,0 0 0,0 0 0,0 0 16,0 0-16,22 1 0,-1-22 15,0 0-15,0 0 16,0 0-16,0 0 0,1 0 0,-1 0 16,0-22-16,0 22 0,21-21 0,-20 0 15,-1 21-15,0-21 0,0 0 16,0 0-16,0-1 0,-21 1 16,0 0-16,22 0 0,-22 0 0,0 0 0,0 42 46,0 0-46,0 0 0,0 0 0,0 0 16,-22-21-16,22 22 0,0-1 16,0 0-16,0 0 0,0 0 15,22-21 17,-1-21-17,0 0-15,0 0 0,0 0 16,0-1-16,-21 1 0,22 21 15,-1-21-15,-21 0 0,21 0 16,0 21-16,0 0 0,-21 21 31,0 0-31,21 0 0,-21 0 0,0 1 16,0-1-16,0 0 0,22 0 0,-22 0 16,0 0-16,21-21 15,-21 22-15,21-22 0,0 0 16,0 0-16,0 0 0,1 0 15,-1 0-15,0 0 16,0-22-16,0 22 0,-21-21 0,21 0 16,1 0-16,-1-21 15,-21 20-15,21 1 0,-21 0 0,21-21 16,-21-1-16,0 22 0,0-21 16,0 0-16,0-1 0,0 1 0,0 0 15,0-1-15,0 22 0,0 0 16,0 0-16,0 42 15,0 0-15,0 0 16,0 0-16,0 22 0,0-22 16,0 21-16,0 1 0,0-1 0,-21-21 15,21 21-15,-21 1 0,21-22 0,0 0 16,-21 21-16,21-20 0,0-1 16,0 0-16,21-21 31,0-21-16,0 0-15,0-1 0,0 1 16,1 0-16,-22 0 0,21 0 0,0 21 16,0-21-16,-21-1 0,21 1 15,-21 42 17,-21-21-17,0 22-15,21-1 0,-21 0 0,0-21 16,-1 21-16,22 0 0,0 0 15,0 1-15,0-1 0,0 0 16,0 0-16,0 0 16,22-21-16,-22 21 0,21-21 15,0 0-15,0 0 0,0 0 16,0 0-16,1 0 0,-1 0 0,0 0 16,21-21-16,-21 21 0,1-21 0,20 0 15,-21 21-15,0-21 0,22 0 16,-22-1-16,0 22 0,-21-21 0,21 0 15,0 21-15,-21-21 0,0 42 32,0 0-17,0 0-15,0 1 0,0-1 16,0 0-16,0 0 16,21-21 30,1-21-46,-1 21 0,-21-21 16,21 0-16,0 21 0,0-22 0,-21 1 16,21 0-16,1 0 0,-1 0 15,-21 0-15,21 21 0,0 0 16,-21 21 15,0 0-31,0 0 0,0 0 16,0 0-16,0 1 0,0-1 0,0 0 15,0 0-15,0 0 16,21-21 0,0 0-16,1 0 0,-1 0 0,0 0 15,0 0-15,0 0 16,0-21-16,-21 0 0,22 0 16,-1 0-16,-21-1 15,0 1-15,0 0 16,0 0-16,0 0 15,0 0-15,0-1 0</inkml:trace>
  <inkml:trace contextRef="#ctx0" brushRef="#br1" timeOffset="114896.43">12404 5546 0,'-22'-21'15,"1"21"-15,42 0 79,1 0-79</inkml:trace>
  <inkml:trace contextRef="#ctx0" brushRef="#br1" timeOffset="115424.13">13166 5652 0,'-64'-43'31,"43"43"-31,0-21 15,21 0-15,0 0 0,0 0 0,0-1 16,0 1-16,0 0 0,0 0 16,0 0-16,21 0 0,0-1 0,0 1 15,22 21-15,-22-21 0,0 0 0,21 21 16,-21 0-16,22 0 0,-22 0 16,0 0-16,0 0 0,0 21 0,-21 0 15,22 0-15,-22 1 0,0-1 0,0 21 16,-22-21-16,1 22 0,-21-1 15,21 0-15,-22-21 0,1 22 16,0-1-16,21-21 0,-22 22 0,22-22 16,0 0-16,0 0 0,21 0 15,0 0-15,0 1 0,21-1 16,21-21-16,-21 0 0,1 0 16,20 0-16,-21 0 0,0 0 15,22-21-15,-22-1 0,21 22 0,-21-21 16,0 0-16,1 0 0,-1 0 0,0 0 15,-21-1-15,0 1 0,0 0 16,0 0-16,0-21 0,0 20 16,-21 1-16,0 0 0,-1 0 0,1 21 15,0 0 1,0 0-16,0 0 0,0 0 0,-1 0 16,44 0 15</inkml:trace>
  <inkml:trace contextRef="#ctx0" brushRef="#br1" timeOffset="115763.94">13652 5461 0,'0'0'0,"0"21"31,0 0-31,0 1 0,0-1 16,-21 0-16,21 0 0,-21 0 15,21 22-15,0-22 0,0 0 0,0 0 16,0 0-16,0 0 0,0 1 0,0-1 16,21-21-16,0 21 15,1-21-15,-1 0 0,0 0 16,0 0-16,-21-21 0,21 21 16,-21-21-16,21-1 0,-21 1 15,0 0-15,0 0 0,0 0 0,0 0 16,0-1-16,0-20 0,0 21 0,0 0 15,0 0-15,0-1 0,0 1 16,-21 21-16,21-21 0,-21 21 16,42 0 15,0 0-15,1 0-16</inkml:trace>
  <inkml:trace contextRef="#ctx0" brushRef="#br1" timeOffset="116187.69">13991 5398 0,'-21'-22'0,"21"1"0,0 0 16,0 0-16,0 0 16,21 21-16,0-21 0,0 21 15,22 0-15,-22-22 0,0 22 0,0 0 16,0 0-16,1 0 0,-1 0 0,0 22 15,-21-1-15,0 0 0,0 0 16,0 0-16,0 0 0,-21 22 0,0-22 16,-1 21-16,1-21 0,-21 22 0,21-22 15,-22 0-15,22 21 0,0-20 16,0-1-16,21 0 0,0 0 0,0 0 16,0 0-16,21-21 15,0 0 1,0 0-16,1 0 0,-1 0 15,0 0-15,0-21 0,0 0 16,-21 0-16,0 0 16,0 0-16,0-1 0,0 1 0,0 0 15,0-21-15,0 21 0,0-1 0,0 1 16,0 0-16,-21 21 16,0 0-16,0 0 0,0 0 15</inkml:trace>
  <inkml:trace contextRef="#ctx0" brushRef="#br1" timeOffset="116379.59">14457 5376 0,'0'0'0,"0"-42"31,0 63-31,0 0 15,0 1-15,0-1 0,-21 0 0,-1 0 16,22 21-16,-21-20 0,0 20 16,0-21-16,21 21 0,-21 1 15,0-22-15,21 21 0,-22-21 0,22 1 16,0-1-16,0 0 0,0 0 0</inkml:trace>
  <inkml:trace contextRef="#ctx0" brushRef="#br1" timeOffset="120379.62">24807 6900 0,'0'0'0,"-21"0"0,-21 0 0,-1-21 16,1 21-16,0-21 0,-1 0 0,-20 21 15,21-21-15,-22 21 0,-21-21 16,22 21-16,-22 0 0,1-22 16,-22 22-16,21 0 0,-21 0 0,0 0 0,1 0 15,-1 22-15,0-22 16,-21 21-16,21 0 0,-21 0 0,0 21 16,21-20-16,-21 20 0,21 0 0,1 1 15,-1-1-15,0 21 0,0-20 16,21-1-16,1 22 0,-22-22 0,21 21 15,1-20-15,-1-1 0,0 0 0,22 1 16,-1-1-16,1-21 0,-1 22 16,1-22-16,-1 21 0,1-21 0,-1 22 15,1-1-15,-1-21 0,-20 21 0,20-20 16,-21 20-16,22-21 0,-22 21 16,1-20-16,-1 20 0,0-21 0,22 0 15,-22 0-15,0 1 0,1-1 16,20 0-16,-20-21 0,20 0 0,1 0 15,-1 0-15,1 0 0,-1 0 16,1 0-16,-1-21 0,22 21 0,-22-21 16,22-1-16,-22 1 0,22 0 0,0 0 15,-22 0-15,22 21 0,0-21 0,-22-1 16,22 1-16,-22 21 0,22 0 16,-22-21-16,22 21 0,-21 0 0,20 0 15,1 0-15,-22 21 0,22-21 0,0 21 16,-1 1-16,1-1 0,0 0 15,-1 0-15,22 0 0,-21 0 16,0 1-16,-1-1 0,22 0 0,-21 0 16,-1 0-16,22-21 0,0 21 0,-21-21 15,21 0-15,-1 0 0,1 0 16,0 0-16,0 0 0,0 0 16,0-21-16,21 0 15,0 0-15,0 0 16,0 0-16,21-22 0,0 22 0,-21 0 15,21-21-15,0 20 0,0-20 0,1 0 16,-1 21-16,0-22 0,0 22 16,0 0-16,0-21 0,1 20 15,-1 1-15,0 0 0,0 0 0,0 0 16,0 0-16,1 21 0,-1-22 0</inkml:trace>
  <inkml:trace contextRef="#ctx0" brushRef="#br1" timeOffset="120647.46">18076 7641 0,'0'21'16,"0"1"-1,-21-1-15,0 0 0,0 0 16,0 0-16,-22 22 0,22-22 0,0 21 16,-21 0-16,20 1 0,-20-22 0,21 21 15,-21 1-15,20-22 0,-20 21 16,0-21-16,21 22 0,-1-22 0,1 0 16,0-21-16,0 21 0,21 0 15,21-21 1,0 0-1,0-21-15,22 0 0,-22 21 0,0 0 16,21 0-16,1 0 0,-22 0 0,21 0 16,1 21-16,-1 0 0,-21 0 15,21 22-15,1-22 0,20 21 0,-20 1 16,-1-1-16,21-21 0,-20 21 0,-1 1 16,22-1-16,-22 0 0,0 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1T13:36:09.6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847 614 0,'0'21'0,"0"-42"78,0 0-78,21 21 0,-21-21 15,21-1-15,-21 1 0,0 0 16,21 0-16,-21 0 0,0 0 16,0-1-16,21 1 0,-21 0 15,0 0-15,0 0 0,0 0 16,0-1-16,0 44 47,0-1-32,0 21-15,0-21 0,0 22 16,0-22-16,0 21 16,-21 0-16,21 1 0,-21-1 0,21 0 15,0 1-15,0-1 0,-21 0 16,21 22-16,-21-22 0,21 1 0,0-1 15,0 0-15,0 1 0,0-22 16,0 21-16,-22-21 0,22 22 16,0-22-16,0 0 0,0 0 0,0 0 15,0 0-15,0-42 63,0 0-48,0 0-15,22 0 0,-22 0 16,21-1-16,0 1 16,-21 0-16,21 0 0</inkml:trace>
  <inkml:trace contextRef="#ctx0" brushRef="#br0" timeOffset="359.57">1312 720 0,'0'0'0,"-21"21"31,0 0-31,0 0 16,0 0-16,21 1 0,-22-1 15,1 21-15,0-21 0,0 22 16,-21-1-16,20-21 0,1 21 0,0 1 15,0-22-15,-21 21 0,20-21 16,1 22-16,0-22 0,21 0 16,-21 0-16,0 0 0,21 1 15,0-44 32,0 1-47,0 0 16,21 0-16,-21 0 15,21 21-15,0-21 0,-21-1 0,21 1 16,1-21-16</inkml:trace>
  <inkml:trace contextRef="#ctx0" brushRef="#br0" timeOffset="663.4">1206 762 0,'43'-21'15,"-22"42"17,-21 0-32,21 0 0,-21 1 15,0-1-15,0 21 0,21-21 16,-21 22-16,0-22 0,0 21 0,21-21 16,-21 22-16,0-1 0,0-21 15,0 0-15,0 0 0,0 22 0,0-22 16,0 0-16,22 0 15,-22 0-15,21-21 32,0 0-17,0-21-15,-21 0 16,0 0-16,21 0 0,-21 0 16</inkml:trace>
  <inkml:trace contextRef="#ctx0" brushRef="#br0" timeOffset="1015.2">1651 339 0,'-21'0'15,"21"21"1,-21 0-16,21 0 0,-22 22 0,22-22 15,-21 21-15,21 0 0,0-20 16,0 41-16,-21-21 0,21 1 16,-21-1-16,21 22 0,0-22 0,0 0 15,-21 22-15,21-22 0,-21 0 16,21 1-16,-22-22 0,22 21 0,0-21 16,0 1-16,0-1 0,0 0 15,-21 0-15,21 0 16,0-42 31,21 21-47,1-21 0,-22 0 15,21 0-15,0 21 0</inkml:trace>
  <inkml:trace contextRef="#ctx0" brushRef="#br0" timeOffset="1494.96">1799 1101 0,'0'21'0,"0"0"31,21-21-31,0 0 16,1 0-16,-22-21 0,21 21 15,0-21-15,0 0 0,-21-1 0,21 1 16,0 0-16,-21 0 0,22 0 16,-22 0-16,0-1 0,0 1 15,0 0-15,0 0 0,0 0 16,0 0-16,-22 21 16,1 0-1,0 21-15,0 0 16,0 0-16,21 0 0,-21 0 0,-1 1 15,1-1-15,21 21 0,0-21 16,0 22-16,-21-22 0,21 0 16,0 0-16,0 21 0,0-20 0,0-1 15,0 0-15,0 0 0,0 0 16,21 0-16,0-21 16,1 0-16,-22 22 0,21-22 15,0 0-15,0 0 0,0 0 0,0 0 16,1-22-16,-1 1 15,0 21-15,21-21 0,-21 0 0,1 0 16,20-22-16,-21 22 0,21-21 16,1 0-16</inkml:trace>
  <inkml:trace contextRef="#ctx0" brushRef="#br0" timeOffset="2151.19">2646 296 0,'-21'0'0,"42"0"0,-64 0 16,22 0-16,21 22 15,-21-22-15,21 21 0,-21 0 16,0 21-16,21-21 0,0 1 0,-21 20 16,21 0-16,-22-21 0,22 22 15,-21-1-15,21 0 0,0 1 0,-21 20 16,21-20-16,-21-1 0,21 0 15,0 1-15,0-1 0,-21 0 0,21 1 16,-21-22-16,21 21 0,0-21 16,0 0-16,0 1 0,-22-1 0,22 0 15,-21 0 1,0-21 15,21-21-15,0 0-16,0 0 0,0-1 15,0 1-15,21 0 0,0 21 0,1-21 16,-1-21-16,0 42 0,0-22 16,0 1-16,0 0 0,1 0 0,-1 0 15,21 0-15,-21 21 0,0-22 16,22 22-16,-22 0 0,0 0 16,21 0-16,-20 0 0,-1 0 0,21 0 15,-21 22-15,0-1 16,1-21-16,-1 21 0,0 0 0,-21 0 15,0 0-15,21 1 0,-21-1 16,0 0-16,0 0 0,0 0 0,-21-21 16,0 21-16,0 1 0,-1-1 15,-20 0-15,21-21 0,0 21 0,-22 0 16,22-21-16,-21 0 0,21 0 16,-22 0-16,22 21 0,0-21 0,0 0 15,0 0-15,0 0 0,-1 0 16,1 0-16,0 0 15,0 0-15,21-21 47,0 0-31</inkml:trace>
  <inkml:trace contextRef="#ctx0" brushRef="#br0" timeOffset="3031.07">4741 423 0,'0'0'16,"0"-84"-1,0 63 1,0-1-16,0 1 16,0 0-16,0 0 15,0 42 17,0 0-32,0 0 15,-21 1-15,21-1 0,0 0 0,-21 21 16,21 1-16,-21-1 0,0 0 15,21 1-15,-22-1 0,22 0 0,-21 1 16,21 20-16,-21-21 0,21 1 16,0-1-16,0 0 0,0 1 15,0-1-15,21 0 0,0-20 16,1 20-16,-1-21 0,0 0 0,0-21 16,0 21-16,22-21 0,-22 0 0,21 0 15,-21 0-15,22 0 0,-22 0 16,21-21-16,-21 0 0,22 0 0,-22 0 15,0-22-15,21 22 0,-21-21 16,1 0-16,-1-22 0,0 22 0,-21-1 16,0 1-16,21-21 0,-21 20 15,0 1-15,0 0 0,0-1 0,0 22 16,0-21-16,0 21 0,0-1 16,0 1-16,0 0 0,0 0 15,0 0 1,0 42 15,0 0-31,0 0 16,0 0-16,0 1 15,21-1 1</inkml:trace>
  <inkml:trace contextRef="#ctx0" brushRef="#br0" timeOffset="3391.01">5715 381 0,'0'0'0,"21"0"0,-21-21 16,-21 21 31,0 21-47,0 0 0,21 0 15,0 1-15,0 20 0,-22-21 16,22 21-16,0-20 0,-21 20 0,21-21 16,0 21-16,0 1 0,-21-1 15,21-21-15,-21 22 0,21-1 0,-21-21 16,21 21-16,-21-20 16,21-1-16,0 0 0,0 0 0,0 0 15,-22 0-15,22 1 0,0-1 16,0-42 15,0-1-31,0 1 16,0 0-16,22-21 0,-1 21 0,-21-22 15,21 22-15</inkml:trace>
  <inkml:trace contextRef="#ctx0" brushRef="#br0" timeOffset="3971.39">5694 508 0,'0'0'0,"0"-21"0,0 0 16,0 0-16,0-1 0,0 1 16,0 0-1,0 0-15,21 21 0,0-21 0,0 0 16,0 21-16,1-22 0,-1 22 16,21-21-16,-21 21 0,22 0 0,-22 0 15,21 0-15,0 0 0,1 0 16,-22 0-16,21 0 0,-21 0 0,1 21 15,-1 1-15,-21-1 0,0 0 16,0 0-16,0 21 0,0-20 16,0-1-16,0 0 0,-21 0 0,-1 21 15,-20-20-15,0-1 0,-1 0 16,1 0-16,0 0 0,-1-21 0,1 21 16,0 1-16,-1-22 0,22 0 15,-21 0-15,21 0 0,0 0 0,-1 0 16,1 0-16,0 0 0,0 0 15,21-22-15,21 22 47,0 0-31,-21 22-16,21-1 0,1-21 16,-1 21-16,-21 0 0,21 0 0,0 0 15,0 1-15,0-1 0,1 0 16,-22 0-16,21 21 0,0-42 0,0 22 15,0-1-15,-21 0 0,21 0 16,1-21-16,-1 21 0,0-21 16,0 21-16,0-21 15,0 0-15,1 0 32,-22-21-1,0 0-31,21 0 15,-21 0-15,0 0 0</inkml:trace>
  <inkml:trace contextRef="#ctx0" brushRef="#br0" timeOffset="4731.25">6773 254 0,'0'-21'0,"0"42"0,0-63 0,0 21 31,-21 21-15,0 0-1,21 21-15,0 0 0,0 0 16,-21 0-16,21 22 0,-21-22 15,21 21-15,0 0 0,-22 1 0,22-22 16,-21 21-16,0 1 0,21-1 0,-21 0 16,0 1-16,0-1 0,21 0 15,-22 1-15,1-1 0,0 0 16,21-21-16,-21 22 0,0-22 16,21 0-16,-21 21 0,21-20 0,-22-22 15,1 21-15,21 0 0,-21-21 16,21 21-16,-21-21 15,21-21 17,0 0-32,0 0 15,0-22-15,0 22 0,0 0 0,0-21 16,21-1-16,0 22 0,0 0 16,1-21-16,-22 20 0,21 1 0,0 0 15,0 21-15,0 0 0,-21-21 16,21 21-16,1 0 0,-1 0 15,-21 21-15,21 0 0,-21 0 16,21 1-16,-21-1 0,0 0 16,0 21-16,0-21 0,0 1 0,21 20 15,-21-21-15,21 0 0,-21 0 16,0 1-16,22-22 0,-1 21 0,0-21 16,0 0-16,0 0 0,0 0 15,1 0-15,-1 0 0,0 0 0,0-21 16,0-1-16,22 22 0,-22-21 0,0-21 15,0 21-15,0 0 16,-21-22-16,21 22 0,-21 0 0,22-21 16,-22 20-16,0 1 15,0 0-15,-22 21 78,22 21-78,-21-21 16,0 21-16</inkml:trace>
  <inkml:trace contextRef="#ctx0" brushRef="#br0" timeOffset="5746.34">656 1651 0,'0'0'0,"-169"42"31,148-42-31,-1 0 0,22 22 32,22-22-1,-1 0-31,21 0 0,-21 0 15,22 0-15,-22 0 0,21 0 16,0 0-16,1 0 0,-22 0 16,42 0-16,-20 0 0,-1 0 0,22 0 15,-22 0-15,21 0 0,1 0 16,21 0-16,-22 0 0,22-22 0,-1 22 16,22 0-16,-21 0 0,21 0 15,-22 0-15,22 0 0,0 0 16,21 0-16,-21 0 0,21 0 15,0 0-15,-21 0 0,21 0 0,-21 0 16,21 0-16,-22 0 0,22 0 16,-21 0-16,42 0 0,-21 0 0,0 0 15,0 0-15,0 0 0,22 0 16,-22 0-16,21 0 0,-21 0 0,21 0 16,-21 0-16,21 0 0,-21 0 15,0 0-15,-21 0 0,21 0 0,0 0 16,-21 0-16,21 0 0,-21 0 15,-22 0-15,22 0 0,-21 0 16,21 0-16,-22 0 0,1 0 16,0 0-16,-22 0 0,22 0 0,-22 0 15,1 0-15,-1 0 0,-20 0 0,-1 0 16,0 0-16,1 0 0,-22 0 16,0 0-16,0 0 15,-42 0 16,0 0-31,0 0 16,-1 0-16,1 0 0,0 0 0,-21 0 16,-1 0-16</inkml:trace>
  <inkml:trace contextRef="#ctx0" brushRef="#br0" timeOffset="6695.3">952 1884 0,'0'0'0,"22"0"62,-1 0-46,0 0-16,0 0 0,0 0 16,0 0-16,22 0 0,-1-21 0,0 21 15,1 0-15,20 0 16,-20 0-16,20 0 0,1 0 0,-1-21 16,22 21-16,-22 0 0,1 0 15,20 0-15,-20-22 0,21 22 0,-1 0 16,1-21-16,0 21 0,20 0 15,-20 0-15,21 0 0,-21 0 0,-1 0 16,1 0-16,0 0 0,-1 0 16,-20 0-16,-1 0 0,22 0 0,-22 0 15,1 0-15,21 0 0,-1 0 16,-20 0-16,20 0 0,1 0 0,0 0 16,21 0-16,-22 0 0,1 0 15,21 0-15,-22 0 0,22 0 16,0 0-16,-21 0 0,21 0 15,-1 0-15,1 0 0,-21 0 0,0 21 16,20-21-16,-20 0 0,-21 0 0,20 0 16,1 0-16,0 0 0,-1 0 15,1 0-15,0 0 0,-1 0 0,-20 0 16,20 0-16,-20 0 0,21 0 16,-22 0-16,1 0 0,-1 0 0,1 0 15,-1 0-15,1 0 0,-1 0 16,-21 0-16,1 0 0,20 0 0,-42 0 15,22 0-15,-22 0 0,21 0 16,-21 0-16,1 0 16,-1 0-1,-42 0 32,21-21-47,-22 21 16</inkml:trace>
  <inkml:trace contextRef="#ctx0" brushRef="#br0" timeOffset="6854.78">7027 1799 0,'-21'0'63,"0"0"-48,0 0-15,0 0 16</inkml:trace>
  <inkml:trace contextRef="#ctx0" brushRef="#br0" timeOffset="22991.16">2455 3027 0,'0'0'0,"0"-21"16,21 0-16,-21-1 16,0 1-16,0 0 0,22 0 15,-22 0 1,0 0-16,21 21 31,-21 21-31,0 0 16,0 0-16,0 0 15,0 22-15,0-22 0,0 21 0,0 0 16,0 1-16,0-1 0,0 22 16,0-22-16,0 21 0,-21-20 15,21-1-15,-22 0 0,22 1 0,0-1 16,-21 0-16,21-20 0,-21 20 16,21-21-16,0 0 0,0 0 0,-21-21 15,21 22-15,0-44 47</inkml:trace>
  <inkml:trace contextRef="#ctx0" brushRef="#br0" timeOffset="23322.96">2921 3577 0,'0'0'0,"21"0"16,0-21-16,-21 0 15,21 21-15,-21-21 16,0 0-16,0-1 0,0 1 15,-21 21 17,0 21-17,0-21-15,21 22 16,-21-22 0</inkml:trace>
  <inkml:trace contextRef="#ctx0" brushRef="#br0" timeOffset="24271.02">4889 2858 0,'0'0'0,"-21"0"32,21 21-32,21-21 31,1 0-31,-1 0 16,0-21-16,0 21 0,0-22 15,22 22-15,-22-21 0,21 0 0,-21 0 16,22 0-16,-22 0 0,21-1 15,-21 1-15,22 0 0,-22 0 0,0 0 16,0 0-16,-21-1 0,0 1 16,0 0-16,0 0 0,0 0 0,-21 0 15,0 21-15,0-22 0,-1 22 16,1 0-16,-21 0 0,21 0 0,-22 0 16,1 0-16,0 22 0,-1-1 15,1 0-15,0 0 0,-1 0 16,1 0-16,0 22 0,-1-22 15,1 0-15,21 21 0,-21-20 0,20-1 16,22 21-16,0-21 0,-21 0 0,21 1 16,0-1-16,0 0 0,0 0 15,21 0-15,1 0 0,-1 1 0,0-1 16,0 0-16,0 0 0,0 0 16,22 0-16,-22 1 0,21 20 0,-21-21 15,22 0-15,-22 0 0,0 1 16,21-1-16,-20 21 0,-1-21 0,-21 0 15,0 1-15,0-1 0,0 0 16,-21 21-16,-1-21 0,-20 1 16,0-1-16,-1-21 0,-20 21 0,21-21 15,-22 0-15,1 0 0,-1 0 16,1 0-16,20-21 0,-20 21 0,20-43 16,1 22-16,0 0 0,-1-21 15,22 21-15,0-22 0,0 22 0,0-21 16,21 21-16,0-1 0,0 1 0,0 0 15,0 0-15,21 21 16,0 0-16,0 0 16,22 0-16,-22 0 15,21 0-15,-21 21 0,22-21 0,-1 0 0</inkml:trace>
  <inkml:trace contextRef="#ctx0" brushRef="#br0" timeOffset="24974.61">5376 3090 0,'0'-21'16,"0"42"-16,0-21 31,0 22-15,0-1-16,0 0 15,-21 0-15,0 0 0,21 0 0,-21 1 16,21 20-16,0-21 0,0 0 16,0 0-16,-21 1 0,21-1 0,0 0 15,0 0-15,21-21 16,0 0-16,0 0 0,0 0 16,22 0-16,-22 0 0,21-21 0,-21 21 15,22-21-15,-22 0 0,21-1 16,-21 1-16,0 0 0,1 0 15,20 0-15,-42-22 0,21 22 16,0 0-16,-21 0 0,0 0 16,0 0-16,0-1 15,0 44 17,0-1-32,0 0 15,-21 0-15,21 0 0,-21 22 0,21-22 16,-21 21-16,21 0 0,0 1 15,-21-1-15,-1-21 0,22 43 0,-21-22 16,21 0-16,0 1 0,0-1 0,-21 0 16,21 1-16,0-1 15,0 22-15,0-22 0,0 21 0,0-20 16,0 20-16,0-20 0,0-1 0,0 0 16,0 1-16,0-1 0,-21 0 15,21-21-15,-21 22 0,21-22 0,-21 0 16,-1 0-16,1 0 0,0-21 0,0 22 15,-21-22-15,-1 0 0,1 0 16,0 0-16,-1 0 0,1-22 0,-22 22 16,22-21-16,-21 0 0,20 0 15,1 0-15,-22 0 0,22-1 0,0 1 16,21 0-16,-22 0 0,22 0 0,0 21 16,0-21-16,21-1 15,0 1-15,0 0 0,0 0 0,21-21 16,0 20-16,0 1 0,0 0 15,22-21-15,-22 21 0,21-22 0,1 22 16</inkml:trace>
  <inkml:trace contextRef="#ctx0" brushRef="#br0" timeOffset="25515.3">5948 3090 0,'0'0'0,"-21"0"31,-1 22-31,22-1 0,0 0 16,0 0-16,0 21 0,-21-20 15,21 20-15,-21-21 0,21 21 0,-21-20 16,21 20-16,0-21 0,0 0 15,-21 0-15,21 1 0,-21-1 0,21 0 16,0-42 15,0 0-15,0-1-16,0 1 0,0 0 16,0-21-16,0 21 0,21-22 0,-21 1 15,21 21-15,0-22 0,0 1 0,0 21 16,1 0-16,-1 0 0,21-1 15,-21 1-15,22 0 0,-1 21 0,-21 0 16,21 0-16,1 0 0,-22 0 16,21 0-16,-21 21 0,22 0 0,-22 1 15,0-1-15,-21 21 0,0-21 16,0 22-16,0-1 0,0-21 0,0 21 16,0-20-16,0 20 0,-21-21 15,21 0-15,-21 0 0,21 1 16,-21-1-16,-1 0 0,22-42 47,0 0-47,0-1 0,0 1 15,0 0-15,0-21 0</inkml:trace>
  <inkml:trace contextRef="#ctx0" brushRef="#br0" timeOffset="25815.16">6794 2625 0,'0'21'31,"0"0"-31,0 21 16,0-20-16,-21 20 0,21 0 15,0 1-15,0-1 0,0 0 0,-21 22 16,21-22-16,-21 0 0,21 22 15,-21-22-15,21 1 0,0-1 0,-21 0 16,21 1-16,0-22 0,0 21 0,0-21 16,0 0-16,0 1 15,21-22 1,0 0 0,-21-22-16,21 22 0,0-21 0,-21 0 15,21-21-15,-21 21 0,22-22 0</inkml:trace>
  <inkml:trace contextRef="#ctx0" brushRef="#br0" timeOffset="26011.05">6498 3069 0,'-21'0'16,"42"0"-16,-63 0 0,63 0 31,0-21-31,0 21 0,22 0 16,-22 0-16,21 0 0,0-21 15,-20 21-15,20 0 0,0 0 0,1 0 16,-22 0-16,21 0 0,-21 0 0,0 0 16,1-21-1,-1 21-15</inkml:trace>
  <inkml:trace contextRef="#ctx0" brushRef="#br0" timeOffset="26629.7">7408 3175 0,'0'0'16,"0"-21"-16,21 0 0,1 0 0,-22-1 15,0 1-15,0 0 0,0-21 16,0 21-16,0-1 0,0 1 0,0 0 15,-22 0-15,1 0 0,0 0 0,0 21 16,0 0-16,-22 0 0,22 0 16,0 0-16,-21 0 0,21 21 0,-22 0 15,22 0-15,0 0 16,-21 0-16,20 22 0,1-1 0,0-21 16,0 22-16,21-1 0,0 0 0,0-21 15,0 22-15,0-1 0,0-21 16,0 0-16,0 22 0,0-22 0,21 0 15,0 0-15,0-21 16,1 0-16,-1 0 0,0 0 0,21 0 16,-21 0-16,1-21 0,-1 21 0,21-21 15,-21 0-15,0-22 0,1 22 16,-1 0-16,0-21 0,0-1 16,0 22-16,0-21 0,-21 21 15,22-22-15,-22 22 0,0 0 0,0 0 0,0 0 16,-22 21 15,1 21-31,21 0 16,0 0-16,-21 0 0,21 1 15,0-1-15,0 21 0,0-21 0,0 0 16,0 1-16,0 20 0,0-21 16,0 0-16,0 0 0,0 1 15,21-22-15,0 21 0,1-21 16,-1 0-1,0 0-15,0 0 0,0-21 0,0 21 16,1-22-16,-1 1 0,-21 0 16,21 0-16,-21 0 0,21 0 0</inkml:trace>
  <inkml:trace contextRef="#ctx0" brushRef="#br0" timeOffset="27134.77">7641 3069 0,'0'-21'16,"0"42"-16,0-63 0,0 21 0,21 21 15,0-21-15,1-1 16,-1 22-16,0-21 0,0 21 0,0 0 15,22 0-15,-22 0 0,21 0 0,-21 0 16,0 0-16,1 0 0,20 21 16,-21 1-16,-21-1 0,21 0 0,0 0 15,-21 21-15,0-20 0,0-1 16,0 21-16,0-21 0,0 22 16,0-22-16,-21 21 0,0-21 0,0 0 15,0 22-15,-22-22 0,22 0 16,0-21-16,0 21 0,0 0 0,0-21 15,21-21 17,0 0-32,21 0 0,0 0 15,0 0-15,0-22 0,0 22 16,22-21-16,-22-1 0,0 22 0,0-21 16,22 21-16,-22 0 0,0-22 15,0 22-15,0 0 0,0 21 0,-21-21 16,0 0-16,22 21 0,-22-22 15,-22 44 17,1-1-32,0 0 15,0 0-15,21 21 0,0-20 16,-21-1-16,0 21 0,21-21 0,0 22 16,0-22-16,0 21 0,0-21 0,0 0 15,0 22-15,0-22 0,0 0 16,0 0-16,21 0 15,0-21-15,0 0 0,0 0 0,22 0 16,-22 0-16,0 0 0,21-21 16,-21 0-16,1 21 0,-1-21 0,0 0 15,0 0-15</inkml:trace>
  <inkml:trace contextRef="#ctx0" brushRef="#br0" timeOffset="28127.95">9313 2773 0,'21'-42'16,"-21"20"15,0 44-16,0 20 1,0-21-16,-21 0 16,21 22-16,-21-1 0,21 0 0,0 1 15,-21-1-15,0 0 0,21 1 0,-21-1 16,21 0-16,0 1 0,0-1 16,-22-21-16,22 21 0,0-20 0,0-1 15,0 0-15,0 0 16,0-42-1,22 21-15,-1-21 16,-21 0-16,21-22 0,0 22 16,-21 0-16,21-21 0,-21-1 0,21 22 15,1-21-15,-22 21 0,21-22 16,-21 22-16,21 0 0,0 0 16,-21 0-16,0-1 0,21 22 0,0 0 15,1 0 1,-1 22-16,-21-1 0,21 0 15,-21 0-15,0 0 0,0 22 0,0-22 16,0 21-16,0-21 0,0 22 16,0-22-16,0 21 0,0-21 0,21 0 15,-21 22-15,21-22 16,-21 0-16,21-21 0,1 0 16,-1 0-16,0 0 0,0 0 0,21 0 15,-20-21-15,-1 0 16,21 0-16,-21-1 0,22-20 0,-22 0 15,21-1-15,-21 1 0,0 0 0,22-1 16,-22 1-16,-21-21 0,0 20 16,21 1-16,-21 0 0,0-1 0,0 1 15,0 0-15,0 20 0,-21 1 16,0-21-16,21 21 0,-21 21 16,-1 0-1,1 0-15,21 21 16,0 0-16,0 0 0,0 0 15,0 1-15,0 20 16,0-21-16,0 0 0,0 0 0,0 1 16,0-1-16,0 0 0,21 0 0</inkml:trace>
  <inkml:trace contextRef="#ctx0" brushRef="#br0" timeOffset="28482.75">10160 3175 0,'0'0'0,"21"0"0,85 0 32,-85-21-32,21 21 0,-20-21 0,-1 0 15,0 21-15,0-22 0,0 1 16,0 0-16,-21 0 0,0 0 16,0 0-16,0-1 15,0 1-15,0 0 16,-21 21-16,0 0 0,0 0 15,0 0-15,0 21 0,-1 0 16,1 1-16,0-1 0,0 0 0,0 0 16,0 21-16,21-20 0,0 20 0,-22-21 15,22 21-15,0-20 0,0-1 16,0 21-16,0-21 0,0 0 0,0 1 16,0-1-16,22-21 0,-22 21 15,21-21-15,0 21 0,0-21 16,0 0-16,0 0 0,22 0 0,-22 0 15,21-21-15,-21 0 0,22 0 16,-22-1-16,21-20 0</inkml:trace>
  <inkml:trace contextRef="#ctx0" brushRef="#br0" timeOffset="29038.5">11028 2498 0,'0'0'0,"-106"0"31,85 42-31,0-21 16,21 0-16,0 22 0,-22-1 0,22 0 15,-21 1-15,21-1 0,0 0 0,0 1 16,0-1-16,0 0 0,0 1 16,0-1-16,0 0 0,-21 1 0,21-1 15,-21 0-15,21-20 0,0 20 16,0-21-16,0 21 0,0-20 0,-21-22 15,21 21-15,0 0 0,-21-21 0,-1 0 32,22-21-17,0 0-15,0-1 16,0-20-16,0 21 0,0 0 16,0-22-16,0 22 0,22 0 0,-1 0 15,0-21-15,0 20 0,0 22 16,0-21-16,1 0 0,20 0 0,0 21 15,-21 0-15,22 0 0,-22 0 0,21 0 16,1 0-16,-22 0 0,21 0 16,-21 21-16,0-21 0,1 21 0,-1 0 15,0 1-15,0 20 0,-21-21 0,0 0 16,0 22-16,0-22 0,-21 0 16,0 0-16,0 21 0,-1-20 15,-20-1-15,21-21 0,-21 21 0,-1 0 16,22-21-16,-21 0 0,-1 21 15,22-21-15,0 0 0,0 0 0,0 0 16,0 0-16,-1 0 0,1 0 16,21-21-16,0 0 15,0 0-15,0 0 16,21-1-16,1 22 0,-1-21 16</inkml:trace>
  <inkml:trace contextRef="#ctx0" brushRef="#br0" timeOffset="29526.33">12086 2688 0,'0'0'0,"0"-21"0,0-21 31,-21 42-15,21 21-16,-21 0 0,0 0 15,21 0-15,-22 22 0,1-22 16,0 21-16,0 1 0,21-1 0,-21 0 16,0 1-16,-1-1 0,22 0 15,0 1-15,-21-1 0,21 0 0,0 1 16,0-22-16,0 21 0,0-21 0,0 0 15,21 1-15,1-22 0,-1 21 16,0-21-16,0 0 0,0 0 0,22 0 16,-22-21-16,0 21 0,21-22 15,-21 1-15,22-21 0,-22 21 0,21-22 16,-21 1-16,22 21 0,-22-21 0,0-22 16,0 22-16,0-1 15,-21 1-15,0 0 0,0 21 0,22-22 16,-22 22-16,0 0 0,0 0 0,-22 21 47,22 21-32,0 0-15,0 0 16</inkml:trace>
  <inkml:trace contextRef="#ctx0" brushRef="#br0" timeOffset="29843.31">12954 2688 0,'0'0'0,"-21"0"0,0 0 15,21 21-15,0 1 16,-22-1-16,1 21 0,0-21 15,21 22-15,-21-22 0,0 21 0,21 0 16,-21-20-16,-1 20 0,22 0 16,-21 1-16,0-22 0,0 21 0,21 0 15,-21-20-15,0 20 0,21-21 16,0 0-16,0 0 0,-22 1 16,22-1-16,0-42 31,22 21-16,-22-22-15,21 1 0</inkml:trace>
  <inkml:trace contextRef="#ctx0" brushRef="#br0" timeOffset="30307.1">12806 2836 0,'0'0'0,"0"-21"0,0-21 15,21 42 1,0-21-16,-21 0 0,21 21 15,22-22-15,-1 22 0,-21-21 0,43 21 16,-22 0-16,0 0 0,1 0 16,-1 0-16,0 0 0,1 0 0,-22 0 15,0 21-15,0 1 0,0-1 0,-21 21 16,0-21-16,0 0 0,0 1 16,-21-1-16,0 0 0,-21 21 0,20-42 15,-20 21-15,-21 1 0,20-1 16,1 0-16,-22-21 0,22 21 0,0-21 15,-1 0-15,22 0 0,-21 0 16,21 0-16,0 0 0,-1 0 16,22-21 15,22 21-15,-1 21-16,0 0 15,0 0-15,-21 1 0,21-1 16,0 0-16,-21 0 0,22 0 15,-1 0-15,0 1 0,0 20 0,0-21 16,-21 0-16,21 0 0,1-21 16,-1 22-16,0-1 0,0-21 15,0 21-15,0-21 16,1 0-16,-1 0 16,-21-21-16,0 0 15,21 21-15</inkml:trace>
  <inkml:trace contextRef="#ctx0" brushRef="#br0" timeOffset="30910.95">13970 2794 0,'0'0'0,"0"-21"0,0-64 31,0 106 1,0 1-17,-21-1-15,0 21 0,21-21 16,-22 22-16,1-1 0,0 0 0,0 1 16,0-1-16,0 0 0,-1 1 15,1-1-15,0 0 0,0 1 16,0-1-16,0-21 0,-1 21 0,1-20 0,21 20 15,-21-21-15,21 0 16,-21 0-16,21 1 16,0-44-1,0 1-15,0 0 16,0-21-16,0 21 0,0-1 16,21-20-16,0 21 0,-21 0 15,21 0-15,1-1 0,-22 1 0,0 0 16,21 21-16,-21 21 15,0 0-15,0 1 16,21-1-16,-21 0 0,0 0 0,0 0 16,0 0-16,21 1 0,-21-1 0,21 0 15,0-21-15,-21 21 0,22 0 16,-1-21-16,0 0 0,0 0 16,0 0-16,0 0 0,1 0 0,20 0 15,-21 0-15,0-21 0,22 0 16,-22 21-16,0-21 0,0 0 0,0-22 15,0 22-15,1 0 0,-22-21 0,21 20 16,-21 1-16,21 0 0,-21 0 16,0 0-16,-21 21 31,0 0-15</inkml:trace>
  <inkml:trace contextRef="#ctx0" brushRef="#br0" timeOffset="31934.88">2159 4699 0,'-21'0'15,"0"0"-15,-1-21 16,1 21-16,0-21 16,21 0-16,0-1 15,0 1-15,0 0 0,0 0 16,0 0-16,0 0 0,21 21 16,0-22-16,22 1 0,-22 0 15,21 21-15,1 0 0,-1 0 0,-21 0 16,21 0-16,1 0 0,-1 21 15,0 0-15,-20 1 0,20 20 16,-21 0-16,0 1 0,-21 20 0,0-21 16,0 22-16,0-1 0,-42 1 15,21-1-15,-22-20 0,1 20 0,0-20 16,-1-1-16,1 0 0,-21 1 16,20-22-16,1 21 0,0-21 0,20-21 15,-20 21-15,21-21 0,-21 0 16,20 0-16,1 0 0,0 0 0,0 0 15,0-21-15,0 0 0,-1 0 16,22 0-16,0 0 0,0-1 0,0 1 16,0-21-16,0 21 0,0 0 15,0-22-15,0 22 0,0 0 0,0 0 16,22 0-16,-1-1 16,0 22-16,0 0 0,0 0 0,0 0 15,1 0-15,-1 22 0,0-1 16,21 0-16,-21 0 0,1 0 0,-1 22 15,0-22-15,0 21 0,0-21 16,-21 0-16,21 1 0,-21 20 0,22-21 16,-22 0-16,21 0 15,-21 1-15,21-22 0,-21 21 0,21-21 16,0 0 0,0 0-1,1-21-15</inkml:trace>
  <inkml:trace contextRef="#ctx0" brushRef="#br0" timeOffset="32138.76">2921 5122 0,'0'0'16,"0"-21"-16,21 21 15,-21-21 63</inkml:trace>
  <inkml:trace contextRef="#ctx0" brushRef="#br0" timeOffset="32543.59">4149 4297 0,'0'0'15,"-22"-21"-15,22 0 0,0-1 0,0 1 0,0 0 16,-21 21 0,21 21-16,0 0 15,0 22-15,0-1 0,0 0 16,0 1-16,0-1 0,0 22 16,0-1-16,0 22 0,0-22 0,0 22 15,-21-22-15,21 22 0,-21-21 16,0-1-16,21 1 0,-21-1 0,-1-21 15,22 22-15,-21-22 0,21-21 16,-21 22-16,0-22 0,21 0 0,0 0 16,0-42 15,0 0-31,0 0 0,0-22 16,0 22-16</inkml:trace>
  <inkml:trace contextRef="#ctx0" brushRef="#br0" timeOffset="32870.39">3958 4530 0,'0'0'0,"-21"-21"0,21-22 0,-21-41 31,21 41-31,0 22 0,0 0 0,0 0 16,21-22-16,0 22 0,21 0 15,-20 0-15,20 0 0,21 0 0,-20-1 16,-1 22-16,22 0 0,-1 0 0,1 22 15,-22-1-15,21 21 0,-20-21 16,-1 22-16,0-1 0,-20 0 0,-22 22 16,0-22-16,0 0 0,-22 1 15,-20-1-15,0 0 0,-22 1 16,22-22-16,-22 21 0,1-21 16,-1 22-16,1-22 0,21 0 0,-1 0 15,1 0-15,0-21 0,20 0 0,1 22 16,0-22-16,42 0 31,0 0-31,1 0 0,-1 0 16,21 0-16</inkml:trace>
  <inkml:trace contextRef="#ctx0" brushRef="#br0" timeOffset="35872.72">4889 5101 0,'0'0'0,"22"0"0,-1-21 0,0 0 0,0 21 16,-21-21-16,0 0 0,21-22 15,-21 22-15,0 0 0,0-21 0,0 20 16,0-20-16,0 21 0,0-21 16,-21 20-16,0 1 0,0 0 0,-22 0 15,22 21-15,-21 0 0,21 0 0,-22 0 16,1 21-16,0 0 0,-1 0 15,22 1-15,-21 20 0,0 0 16,20 1-16,-20-1 0,21 0 16,0 22-16,0-22 0,-1 0 0,1-20 15,21 20-15,0-21 0,0 21 0,0-20 16,0-1-16,0 0 16,21-21-16,1 0 0,-1 0 0,21 0 15,-21 0-15,22 0 0,-1-21 16,0 0-16,1-1 0,-22 1 0,21 0 15,0 0-15,1-21 0,-22 20 0,21-20 16,-21 0-16,1-1 0,-1 22 16,0-21-16,-21 21 0,0-22 0,0 22 15,21 0-15,-21 0 0,0 42 32,0 0-17,-21 0-15,21 22 0,0-22 16,0 21-16,-21-21 0,21 22 0,-21-1 15,21-21-15,0 22 0,0-22 0,0 21 16,0-21-16,0 0 0,0 1 16,0-1-16,21 0 0,0-21 0,0 0 15,0 21-15,0-21 0,22 0 0,-22 0 16,21 0-16,-21-21 0,22 0 16,-22 0-16,21-1 0,1 1 15,-22-21-15,21 21 0,0-22 16,-20 22-16,20-21 0,-21 0 0,0-1 15,0 22-15,-21 0 0,0-21 0,0 20 16,-21 22-16,0 0 16,0 0-16,0 0 0,0 0 0,-1 0 15,1 22-15,0-1 0,21 0 16,-21 0-16,21 0 0,0 0 0,0 1 16,0-1-16,21 21 0,0-21 0,0 0 15,1 1-15,-1-1 0,0 0 16,0 0-16,0 21 0,0-20 0,22-22 15,-22 21-15,0 0 0,0 0 16,0 0-16,1-21 0,-1 21 16,0-21-16,0 0 0,0 0 0,0 0 15,1 0-15,20 0 0,-21 0 0,0 0 16,22 0-16,-22-21 0,21 0 16,-21 21-16,22-21 0,-22 0 0,21 0 15,-21-22-15,0 22 0,1-21 0,-22 21 16,21-22-16,-21 1 0,0 0 15,0-1-15,0 1 0,0 0 0,0 20 16,0 1-16,-21 0 0,-1 0 16,1 0-16,0 21 0,0 0 0,0 0 15,0 0-15,-1 21 0,-20 0 16,21 0-16,0 0 0,0 22 16,-22-22-16,22 21 0,0 1 0,21-1 15,-21-21-15,21 21 0,0 1 0,-21-22 16,21 21-16,0-21 0,0 1 15,0-1-15,0 0 0,21 0 0,0-21 16,0 0-16,0 0 0,0 0 0,1 0 16,20 0-16,-21 0 0,0-21 15,22 21-15,-22-21 0,0 0 0,0-22 16,0 22-16,0-21 0,1 21 0,-1-22 16,-21 1-16,21 0 0,-21 20 15,0-20-15,0 21 0,0 0 16,0 0-16,0-1 0,-21 44 31,0-1-31,21 0 0,-22 0 0,22 0 16,0 22-16,0-22 0,0 21 0,0 0 15,0-20-15,0-1 0,0 21 16,0-21-16,0 0 0,0 1 0,22-1 16,-1-21-16,-21 21 0,21-21 0,0 0 15,0 0-15,0 0 0,1 0 16,20 0-16,-21-21 0,21 21 0,-20-21 15,-1-1-15,21 1 0,-21-21 16,0 21-16,1-22 0,-1 1 16,0 0-16,-21 21 0,21-22 0,-21 22 15,21-21-15,-21 21 0,0-1 0,-21 44 32,21-1-32,-21 0 15,21 0-15,-21 0 0,21 0 16,0 22-16,0-22 0,-21 0 0,21 21 15,0-20-15,-22-1 0,22 0 0,0 0 16,0 0-16,0 0 0,0 1 16,-21-22-16,21 21 15,0-42 17,0-1-32,0 1 0,0-21 15,0 21-15,21-22 0,1 22 0,-22-21 16,21 21-16,0-22 0,0 1 15,-21 21-15,21 0 0,0 0 0,1-1 16,-1 1-16,0 21 0,0 0 16,0 0-16,0 0 0,-21 21 15,22 1-15,-22 20 0,0-21 16,21 21-16,-21-20 0,0 20 16,0-21-16,0 21 0,0-20 0,0 20 15,0-21-15,0 0 0,0 0 16,0 1-16,0-1 0,0 0 15,21-21-15,0 0 16,0 0-16,0-21 0,1 0 16,-1 21-16,0-43 0,0 22 0,0 0 15,0-21-15,1 20 0,-1-20 16,0 21-16,0-21 0,0-1 0,0 22 16,1 0-16,-1 0 0,-21 0 15,21-1-15,0 22 0,-21 22 31,0-1-31,0 0 0,0 0 0,0 0 16,0 22-16,0-22 0,0 0 16,0 21-16,0-21 0,0 1 0,0-1 15,0 0-15,21 0 0,0 0 0,-21 0 16,22 1-16,-1-1 0,0-21 16,21 21-16,-21-21 0,22 0 0,-1 0 15,0 0-15,-20 0 0,20 0 0,0 0 16,1 0-16,-1-21 0,-21 0 15,21-1-15,-20 1 0,-1 0 0,21 0 16,-21-21-16,-21 20 0,21-20 0,-21 21 16,22-21-16,-22 20 15,0 1-15,0 0 0,0 0 0,0 0 16,-22 21-16,1 0 0,0 0 16,0 0-16,0 0 15,0 21-15,21 0 0,0 21 0,-22-20 16,1-1-16,21 21 0,-21-21 0,21 22 15,0-22-15,0 21 0,0-21 16,0 0-16,0 1 0,0-1 0,0 0 16,21 0-16,0-21 0,1 21 0,-1-21 15,0 0-15,0 0 0,21 0 16,-20 0-16,20 0 0,0 0 0,1-21 16,-1 21-16,-21-21 0,21-21 15,1 20-15,-22-20 0,21 0 16,-21-1-16,22 1 0,-22-21 0,21-1 15,-21 1-15,22-1 0,-22 1 0,0 20 16,0-20-16,0 20 0,-21 1 16,0 0-16,0-1 0,0 1 0,0 21 15,0 0-15,0 0 0,0-1 16,-21 22-16,0 0 0,0 0 0,0 0 16,0 22-16,-1-1 0,22 0 15,-21 21-15,0-21 0,21 22 16,-21-1-16,21 0 0,0 1 0,0 20 15,-21-20-15,21 20 0,0-21 16,0 22-16,0-22 0,0 1 16,0 20-16,0-21 0,0-20 0,0 20 15,21 0-15,-21-21 0,21 1 0,0-1 16,0 0-16,1 0 0,20-21 16,-21 0-16,0 0 0,22 0 0,-1 0 15,-21 0-15,21-21 0,-20 21 0,-1-21 16,21 0-16,-21-1 0,0-20 15,1 21-15,20 0 0,-42-22 16,21 22-16,-21-21 0,21 21 0,-21 0 0,0-1 16,0 1-16,0 0 15,-21 21-15,0 0 16,0 21-16,0 0 0,21 1 16,-22-1-16,1 0 0,0 0 15,21 21-15,0-20 0,-21-1 0,21 21 16,0-21-16,0 0 0,0 1 0,0-1 15,0 0-15,0 0 0,21 0 16,0-21-16,0 0 16,1 0-16,-1 0 0,0 0 0,21-21 15,-21 0-15,1 21 0,-1-21 0,21 0 16,-21-1-16,0-20 0,22 21 16,-22-21-16,0 20 0,0-20 15,0 21-15,1 0 0,-1-22 0,0 43 16,-21-21-16,0 0 0,21 21 15,0 0-15,-21 21 16,0 0-16,0 1 0,0-1 16,0 0-16,0 0 0,0 21 15,0-20-15,-21-1 0,21 0 0,0 21 16,0-21-16,0 1 0,0-1 16,0 0-16,0 0 15,21-21-15,0 0 0,1 0 16,-1 0-16,0 0 0,0 0 0,0 0 15,0-21-15,22 0 16,-22 21-16,0-43 0,21 22 0,-20 0 16,20-21-16,-21 21 0,21-22 0,-20 1 15,-1 21-15,0-22 0,0 22 16,-21 0-16,0 0 0,0 0 0,0 0 16,-21 21-16,0 0 0,0 0 15,-1 0-15,1 21 0,0 0 16,21 0-16,0 0 0,0 0 0,0 1 15,0-1-15,0 0 0,0 21 0,0-21 16,0 1-16,21-1 0,0 0 16,-21 0-16,0 0 0,0 0 0,0 1 15,0-1-15,0 0 0,0 0 16,0 0-16,-21 0 16,0-21-16,0 0 0,0 0 15,0 0-15,-1 0 0,1 0 0,0 0 16,0 0-1,21-21 1,0 0-16,0 0 0,0 0 16,0 0-16</inkml:trace>
  <inkml:trace contextRef="#ctx0" brushRef="#br0" timeOffset="36103.15">8128 4466 0,'0'0'16,"-42"0"-16,-22 0 15,85 0-15,22 0 16,-1 0-16,0 0 0,1 0 0,20 0 16,1 0-16,-22 0 0,21 0 0,1 0 15,-1 0-15,-20 0 0,20 0 16,-20 0-16,-1 0 0,0 0 0,-21 0 15,1 0-15,-1 0 0</inkml:trace>
  <inkml:trace contextRef="#ctx0" brushRef="#br0" timeOffset="37222.56">11049 4593 0,'0'0'0,"0"-21"15,0 0-15,0 0 0,0 0 0,0-1 16,-21 22-16,0 0 0,-1 0 16,1 0-16,0 22 15,0-22-15,0 21 0,0 21 0,-1-21 16,1 0-16,0 22 0,0-1 16,0-21-16,0 22 0,-1-1 0,22 0 15,0-21-15,0 22 0,0-22 0,0 0 16,0 0-16,0 0 15,22 1-15,-1-22 0,0 0 0,0 0 16,21 0-16,-20 0 0,20 0 0,0-22 16,1 22-16,-1-21 0,0 0 15,-21-21-15,22 21 0,-1-1 0,-21-20 16,0 0-16,1 21 0,-1-22 0,-21 1 16,0 0-16,0 20 0,-21-20 15,-1 0-15,1 21 0,0-22 0,-21 22 16,21 0-16,-22 0 0,1 21 15,0 0-15,20 0 0,-20 0 0,21 0 16,-21 0-16,20 0 0,22 21 31,22-21-31,-1 0 0,0 0 16,21 0-16,1 0 0,-1 0 0,0 0 16,22 0-16,-22 0 0,22 0 15,-1 0-15,1-21 0,-1 0 0,1-1 16,-1 22-16,-21-21 0,22 0 15,-1-21-15,-20 21 0,-1-1 0,-21 1 16,0 0-16,1 0 0,-22 0 0,0 0 16,0-1-16,-22 1 0,-20 0 15,21 0-15,-21 21 0,20 0 0,-20-21 16,21 21-16,-21 0 0,20 0 16,1 21-16,-21-21 0,21 42 15,0-21-15,21 22 0,-22-1 0,1 0 16,0 22-16,21-1 0,0-20 15,-21 20-15,21 1 0,-21-1 0,21 22 16,-21-22-16,21 1 0,0 21 0,0-22 16,0 22-16,0-22 0,0 1 15,0 20-15,0-20 0,0-1 0,0-20 16,0 20-16,0 1 0,0-1 0,0 1 16,0-1-16,0 1 0,0-22 15,0 22-15,0-22 0,-22 0 0,1 1 16,21-1-16,-21-21 0,0 21 0,0-20 15,0-1-15,-1-21 0,1 0 16,0 0-16,0 0 0,0 0 16,0 0-16,-22 0 0,22-21 0,0-1 15,-21 1-15,20 0 0,1 0 0,0 0 16,0 0-16,21-1 0,0 1 16,0 0-16,0 0 0,0 0 0,0 0 15,0-22-15,0 22 0,0 0 0,0-21 16,21 20-16,0-20 0,0 21 0,22-21 15,-1-1-15,0-20 0</inkml:trace>
  <inkml:trace contextRef="#ctx0" brushRef="#br0" timeOffset="38626.67">12552 4212 0,'0'0'0,"0"-21"0,-21 21 32,21 21-32,-22 0 0,1 22 0,21-1 15,-21 0-15,0 1 0,0-1 0,0 22 16,-1-22-16,1 0 0,0 22 16,0-22-16,21 0 0,-21 1 15,0-1-15,21 0 0,-22-20 0,22-1 16,0 0-16,0 0 0,22-42 31,-1 0-15,0-22-16,0 22 0,0-21 0,0 21 15,1-22-15,-1 1 0,0 21 0,21-21 16,-21 20-16,-21 1 0,22 0 16,-1 0-16,-21 0 0,21 21 0,-21 21 15,0 0-15,0 0 16,0 0-16,0 1 0,0 20 15,0-21-15,0 21 0,0-20 16,0 20-16,0-21 0,0 0 0,0 22 16,0-22-16,0 0 0,0 0 15,0 0-15,21-21 0,0 0 16,0 0-16,1 0 0,-1 0 0,0 0 16,21-21-16,-21 0 0,1 0 15,20 0-15,-21-22 0,21 22 0,-20-21 16,20-1-16,0 1 0,-21 0 15,22-1-15,-22-20 0,0 21 0,21-1 16,-20-20-16,-22 20 0,21 1 0,-21 0 16,21-1-16,-21 22 15,0 0-15,0 0 0,-21 42 32,0 0-32,-1 0 0,1 22 15,0-22-15,0 21 0,21 1 0,-21-1 16,0 0-16,21 1 0,0 20 15,0-42-15,0 22 0,0-1 0,0 0 16,0 1-16,0-1 0,0-21 0,0 0 16,0 22-16,0-22 0,21-21 15,21 21-15,-21-21 0,0 0 0,22 0 16,-1 0-16,0 0 0,-20 0 0,20 0 16,0-21-16,1 0 0,-22-1 15,21 1-15,-21 0 0,0-21 0,1 21 16,-1-1-16,-21-20 0,0 21 15,0 0-15,0 0 0,0-1 16,0 1-16,0 0 0,-21 21 16,-1 0-16,1 0 0,0 0 15,0 0-15,0 21 0,0 0 16,-1 1-16,1-1 0,0 21 0,21-21 16,-21 0-16,21 22 0,0-22 15,0 0-15,0 0 0,21 0 0,0 1 16,0-1-16,1 0 0,-1-21 15,21 0-15,-21 0 0,22 0 16,-22 0-16,21 0 0,0 0 0,1-21 0,-1 0 16,0-1-16,1-20 0,-1 21 15,0-21-15,1 20 0,-1-20 16,-21-21-16,22 20 0,-1 1 0,-21-22 16,0 22-16,0-21 0,1-1 0,-1 1 15,-21 20-15,0-20 0,0 20 16,0 1-16,0 21 0,0 0 0,0 0 15,-21-1-15,-1 22 0,1 0 16,21 22-16,-21-22 0,0 42 0,21-21 16,0 21-16,-21 1 0,21-1 0,-21 0 15,21 22-15,0-22 16,0 22-16,0-22 0,0 0 0,0 22 16,0-22-16,-22 1 0,22-1 0,0 0 15,-21 1-15,21-1 0,0-21 16,-21 0-16,21 22 0,0-22 0,0 0 15,0-42 17,0 0-32,0-1 0,0 1 15,0-21-15,0 21 0,0 0 16,21-22-16,0 22 0,1-21 0,-1 21 16,0-1-16,0 1 0,0 0 15,22 0-15,-22 0 0,21 0 16,0 21-16,-20 0 0,20 0 0,0 0 15,-21 0-15,22 0 0,-22 0 0,0 21 16,0 0-16,0 0 0,-21 0 16,0 0-16,0 22 0,0-22 0,0 21 15,0-21-15,-21 22 0,0-22 0,0 21 16,-21-21-16,-1 1 0,22-1 16,-21 0-16,-1 0 0,1-21 0,21 21 15,-21-21-15,20 0 0,1 0 16,0 0-16,0 0 0,0 0 15,21-21 1,21 0-16,0 0 16,21 21-16,-20-21 0</inkml:trace>
  <inkml:trace contextRef="#ctx0" brushRef="#br0" timeOffset="39054.43">15176 4276 0,'0'21'31,"-21"0"-31,21 0 0,-21 0 16,21 1-16,0-1 0,-21 21 0,0 0 15,21-20-15,-21 20 0,21 0 16,0 1-16,0-1 0,-22-21 0,22 21 15,0 1-15,0-1 0,0-21 0,0 22 16,0-22-16,0 0 0,22 0 16,-22 0-16,21 0 0,0-21 0,21 0 15,-21 0-15,22 0 0,-22 0 0,21 0 16,-21 0-16,22-21 0,-22 0 16,21-21-16,-21 21 0,22-22 15,-22 22-15,0-21 0,0-1 0,0 1 16,1 0-16,-22 21 0,0-22 15,21 22-15,-21 0 0,0 0 0,0 0 16,0-1-16,0 44 63</inkml:trace>
  <inkml:trace contextRef="#ctx0" brushRef="#br0" timeOffset="39747.03">16129 4382 0,'0'0'0,"-21"0"15,0 0-15,-1 0 16,1 21-1,0 0-15,0 0 0,21 0 0,-21 22 16,0-22-16,21 21 0,-22-21 0,1 22 16,21-22-16,-21 21 0,21 0 15,-21-20-15,21 20 0,-21-21 16,21 21-16,0-20 0,-21-1 16,21 0-16,-22 0 0,22 0 0,0 0 15,0 1-15,0-44 31,0 1-31,0 0 16,0 0-16,0 0 0,22-22 0,-22 22 16,21-21-16,-21 0 0,0-1 15,21 22-15,0-21 0,-21-1 0,21 1 16,0 0-16,1-1 0,-1 22 16,0-21-16,0 21 0,0 0 0,22-1 15,-22 1-15,0 0 0,21 0 16,1 0-16,-22 21 0,21 0 15,-21 0-15,22 0 0,-22 0 0,0 0 16,21 21-16,-42 0 0,21 0 0,-21 0 16,0 1-16,0-1 0,0 0 15,-21 0-15,0 0 0,0 0 0,-21 1 16,-1-22-16,1 21 0,0 0 16,-1-21-16,1 21 0,21-21 0,-22 0 15,1 0-15,21 0 0,0 0 0,0 0 16,-1 21-16,22 0 31,0 1-31,22-1 16,-22 0-16,21 0 15,0-21-15,-21 21 0,0 22 0,21-22 16,0 0-16,-21 0 0,0 0 0,0 0 16,21 1-16,-21-1 0,22-21 15,-22 21-15,0 0 0,21 0 16,0-21-16,0 0 15,0 0-15,0 0 16,1 0-16,-1-21 0,0 0 16,0 0-16</inkml:trace>
  <inkml:trace contextRef="#ctx0" brushRef="#br0" timeOffset="40370.68">17060 4318 0,'0'0'0,"0"-21"0,0 0 16,21 0-16,-21-1 15,0 44 17,-21-1-32,21 0 15,-21 0-15,21 21 0,-21-20 0,0 20 16,0 0-16,21 1 15,-22-1-15,1 0 0,0 1 0,21-1 16,-21 21-16,0-20 0,0 20 0,-1-20 16,22-1-16,-21 0 0,0 1 15,21-22-15,0 0 0,-21 21 0,0-21 16,21 1-16,0-44 31,0 1-15,0 0-16,0 0 0,0-21 15,21 20-15,0-20 0,0 21 0,0-21 16,1 20-16,-1-20 0,0 21 16,0 0-16,-21 0 0,21-1 15,0 1-15,1 21 0,-22 21 16,21 1-16,-21-1 16,0 0-16,0 0 0,0 21 15,0-20-15,0-1 0,0 21 0,21-21 16,-21 0-16,21 1 0,-21-1 0,21 0 15,0 0-15,1-21 0,-1 0 16,0 0-16,21 0 0,-21 0 0,1 0 16,-1 0-16,0-21 0,0 21 15,0-21-15,0 0 0,1-1 16,-1 1-16,-21 0 0,21-21 0,0 21 16,0-1-16,-21 1 0,0 0 15,21 21-15,-21-21 0,0 0 16,-21 21 15,0 0-31,0 21 0,-21-21 16,20 21-16</inkml:trace>
  <inkml:trace contextRef="#ctx0" brushRef="#br0" timeOffset="41663.33">1820 6858 0,'0'-21'47,"0"0"-31,0 0-16,0-1 16,21 1-16,1 21 0,-1-21 15,0 0-15,0 21 0,0-21 0,22 21 16,-22 0-16,0 0 0,0 0 15,0 0-15,22 21 0,-22 0 0,0 0 16,-21 0-16,0 22 0,0-22 16,0 21-16,0-21 0,-21 22 15,0-1-15,-1-21 0,1 22 16,0-22-16,-21 21 0,21 0 0,-22-20 16,22-1-16,-21 21 0,21-42 15,-1 21-15,1 0 0,0-21 0,0 0 16,0 0-1,21-21-15,0 0 0,0 0 16,0 0-16,0 0 16,0-1-16,21 1 0,0 21 15,0-21-15,0 21 0,1 0 16,-1 0-16,0 0 0,21 0 0,-21 0 16,22 0-16,-22 21 15,21-21-15,1 21 0,-22 1 0,21-1 16,-21 0-16,0 0 0,1 0 0,-22 0 15,0 1-15,0 20 0,0-21 16,-22 0-16,1 0 0,0 22 0,-21-22 16,-1 0-16,22 0 0,-21 0 15,0 1-15,-1-1 0,1-21 0,0 21 16,-22-21-16,22 0 0,-1 0 16,22 0-16,-21 0 0,0 0 0,20-21 15,-20 21-15,21-21 0,0-1 16,0 1-16,-1 21 0,1-21 0,21 0 15,0 0 1,0 0-16,0-1 16,21 22-1,1 0-15,-1-21 0,0 21 16,0-21-16,0 21 0,0-21 16</inkml:trace>
  <inkml:trace contextRef="#ctx0" brushRef="#br0" timeOffset="41887.05">2498 7260 0,'0'0'0,"0"-21"31,21 21 47</inkml:trace>
  <inkml:trace contextRef="#ctx0" brushRef="#br0" timeOffset="42474.7">4360 7176 0,'0'0'0,"0"-22"0,-21-83 16,21 83-1,-21 1-15,21 0 0,0 0 16,0 0-16,-21 21 0,0 0 16,-1 0-16,1 21 15,21 0 1,-21 21-16,21-20 0,-21 41 16,21 1-16,0-1 0,0 1 0,0 20 15,0-20-15,-21 20 0,21 1 16,-21 0-16,-1-1 0,22 22 0,-21-21 15,0 21-15,0 0 0,0-22 0,0 22 16,-1-21-16,22 21 0,-21-22 16,0 1-16,0 0 0,21-22 0,-21 22 15,0-22-15,21-20 0,-22 20 0,22-21 16,-21-20-16,0-1 0,21 0 16,0 0-16,0 0 0,-21-21 15,21-21-15,0 0 16,0-21-16,0 20 0,0-20 0,0-21 15,0-1-15,0 1 0,0-1 16</inkml:trace>
  <inkml:trace contextRef="#ctx0" brushRef="#br0" timeOffset="42826.5">3895 7408 0,'0'0'0,"0"-42"0,0 21 0,0-21 16,0 20-16,0-20 0,0 21 0,0-21 15,0 20-15,0 1 16,0 0-16,0-21 0,21 21 0,21-1 16,-21 1-16,22 0 0,-22 21 0,21-21 15,0 21-15,1 0 0,-1 0 16,22 0-16,-22 0 0,-21 21 0,21 0 16,1 0-16,-22 1 0,0 20 15,0 0-15,-21 1 0,0-1 0,0 0 16,-21 1-16,0-1 0,-21 0 0,20-21 15,-20 22-15,0-1 0,21-21 16,-22 0-16,1 1 0,21-1 0,0 0 16,-1-21-16,1 0 0,21 21 0,21-21 47,1-21-47,-1 0 15,0 0-15,0 21 0,21-22 16,-20 1-16,20 0 0</inkml:trace>
  <inkml:trace contextRef="#ctx0" brushRef="#br0" timeOffset="43894.84">4868 7027 0,'0'0'0,"0"-21"0,21 21 0,-21-21 16,0 42 15,0 0-31,0 1 0,0-1 0,0 21 15,0-21-15,0 22 0,0-1 0,0 0 16,0-21-16,0 22 0,0-1 16,0-21-16,0 22 0,0-22 0,0 0 15,0 0-15,22 0 0,-22 0 16,0 1-16,21-22 0,0 0 16,0 0-16,0 0 0,0-22 15,1 1-15,-1 0 0,0 0 16,0 0-16,0 0 0,0-22 0,1 22 15,-1-21-15,0-1 0,0 1 16,0 0-16,0 21 0,1-22 16,-1 22-16,0 0 0,-21 0 0,0 0 15,21 21-15,-21-22 0,0 44 32,0-1-32,0 0 15,0 0-15,0 21 0,0-20 0,-21 20 16,0 0-16,21 1 0,0-22 15,-21 21-15,21 0 0,-22-20 0,22 20 16,0-21-16,0 21 0,0-20 16,0-1-16,0 0 0,22 0 15,-1-21-15,0 0 0,0 0 0,21 0 16,-20 0-16,20 0 0,-21-21 16,21 21-16,1-21 0,-1 0 15,0-22-15,-20 22 0,20-21 0,0 21 16,-21-22-16,22 1 0,-22 21 0,0-22 15,0 1-15,-21 21 0,0 0 16,0 0-16,0-1 0,0 1 0,-21 21 16,0 0-16,0 0 0,0 0 15,-1 0-15,1 0 0,0 0 0,0 21 16,0-21-16,21 22 0,0-1 16,0 0-16,0 0 15,0 0-15,0 0 0,0 1 0,21-1 16,0 0-16,0 0 0,-21 0 15,21 0-15,1 1 0,-22-1 16,0 0-16,21 0 0,-21 0 0,21 0 16,-21 1-16,21-1 0,0 0 15,0-21-15,1 0 0,-1 0 16,0 21-16,0-21 0,0 0 16,0 0-16,1 0 0,-1 0 0,0-21 15,0 21-15,21-21 0,-20 0 0,-1-1 16,21 1-16,-21 0 15,0 0-15,22 0 0,-22-22 0,0 22 16,21-21-16,-20 21 0,-1-22 0,0 22 16,0-21-16,-21 21 0,21 0 15,-21-1-15,0 1 0,21 0 0,-21 0 16,-21 21 15,0 0-31,21 21 0,0 0 0,-21 22 16,0-22-16,0 21 0,21 0 0,-22 1 15,1 20-15,0-20 0,21 20 16,-21 1-16,0-22 0,0 21 0,21 1 16,-22-1-16,1 22 0,21-21 15,-21 20-15,21-20 0,0 20 0,0-20 16,-21-1-16,21 1 0,-21 21 16,0-22-16,21-21 0,-22 22 0,22-22 15,0 1-15,-21-1 0,21 0 0,-21-21 16,21 1-16,0-1 0,0-42 31,0-1-31,21 1 0,0 0 16,-21-21-16,22-1 0,-1 1 0,0 0 15,0-22-15,0 1 0,0-1 0</inkml:trace>
  <inkml:trace contextRef="#ctx0" brushRef="#br0" timeOffset="44232.65">6498 7281 0,'0'0'0,"0"-42"0,-21-64 32,21 85-32,0 0 0,0 0 0,0 0 15,0-1-15,21 1 0,0 21 16,0-21-16,22 21 0,-1 0 16,0 0-16,1 0 0,-1 0 0,0 0 15,1 0-15,-1 21 0,-21 0 0,0 1 16,1-1-16,-1 0 15,-21 21-15,0-21 0,0 22 0,-21-1 16,-1-21-16,-20 22 0,21-22 0,-21 21 16,-1-21-16,-20 0 0,20 1 15,1-1-15,0 0 0,-1-21 0,22 0 16,-21 21-16,21-21 0,0 0 0,-1 0 16,1 0-16,21-21 15,0 0 1,21 0-16,1-1 0,20 1 15,-21 0-15,21 21 0,1-21 16,-1 0-16</inkml:trace>
  <inkml:trace contextRef="#ctx0" brushRef="#br0" timeOffset="44663.41">7324 6879 0,'0'0'0,"0"-21"16,-22 21-1,1 0-15,0 21 16,0-21-16,21 21 16,-21 1-16,0 20 0,21-21 0,-22 0 15,1 22-15,0-1 0,21 0 0,-21 1 16,21-22-16,-21 21 0,21 0 16,0 1-16,0-22 0,0 0 15,0 0-15,0 0 0,0 1 0,21-1 16,0-21-16,0 0 0,0 0 0,1 0 15,-1 0-15,0 0 0,0-21 16,0 21-16,0-22 0,1 1 0,-1 0 16,0-21-16,0 21 0,0-22 15,0 1-15,1 0 0,-22-1 0,0 1 16,21 21-16,-21-22 0,0 1 0,0 21 16,0 0-16,-21 0 0,-1-1 15,1 1-15,0 21 0,0 0 0,0 0 16,0 0-16,-1 0 0,1 0 0,0 21 15,0-21-15,21 22 16,-21-1-16,0 0 0,21 0 16,0 0-16,0 0 0,0 1 15,21-22-15,0 0 16,0 0-16,0 0 0,0 0 0,22 0 16</inkml:trace>
  <inkml:trace contextRef="#ctx0" brushRef="#br0" timeOffset="45066.91">8064 6858 0,'-21'0'16,"0"21"-16,0-21 16,0 21-16,-22-21 0,22 22 15,0-1-15,0 0 0,0-21 0,0 21 16,-1 0-16,22 0 0,0 1 15,22-22 1,-1 21-16,0-21 0,0 0 16,0 21-16,0 0 0,1-21 0,-1 21 15,0-21-15,0 21 0,0 1 16,0-22-16,-21 21 0,0 0 0,22 0 16,-22 0-16,0 0 0,0 1 15,-22-22 1,1 0-16,0 21 0,0-21 0,-21 0 15,20 0-15,-20 0 0,21 0 0,-21 0 16,20 0-16,1 0 0,-21 0 16,21 0-16,0 0 0,21-21 15,-22 21-15,22-22 16,22 22 0,-1 0-16,0-21 15,0 21-15,0-21 0,22 21 0</inkml:trace>
  <inkml:trace contextRef="#ctx0" brushRef="#br0" timeOffset="45442.7">8424 7070 0,'21'0'16,"1"0"-1,-1-21-15,0 21 0,0-22 0,0 22 16,0-21-16,1 21 0,-1-21 16,0 21-16,0-21 0,0 0 15,22 21-15,-22-21 0,0-1 16,-21 1-16,0 0 16,-21 21-1,0 0-15,-22 0 0,22 0 0,0 0 16,-21 0-16,20 21 0,-20-21 15,21 21-15,0 22 0,0-22 0,-1 0 16,1 0-16,0 0 0,21 22 16,0-22-16,0 0 0,0 0 0,0 0 15,0 1-15,21-1 0,0 0 0,1 0 16,-1-21-16,0 0 0,0 0 16,0 0-16,22 0 0,-22 0 15,0 0-15,0-21 0,0 21 0,0-21 16</inkml:trace>
  <inkml:trace contextRef="#ctx0" brushRef="#br0" timeOffset="46466.78">9758 6583 0,'0'0'0,"21"-21"0,-21-64 31,-21 85-15,0 0-16,-1 0 15,1 21-15,0 0 0,0 1 0,0-1 16,0 21-16,21 0 0,-22 1 15,1-1-15,0-21 0,21 22 0,-21-1 16,21 0-16,0-21 0,0 22 0,0-22 16,0 0-16,0 0 0,0 0 15,21 1-15,21-22 0,-20 0 0,20 0 16,-21 0-16,21 0 0,1 0 0,-1 0 16,22-22-16,-22 1 0,0 0 15,1 0-15,20 0 0,-42 0 16,22-1-16,-22 1 0,0-21 0,0 21 15,-21-22-15,0 1 0,0 0 16,-21 21-16,0-22 0,-22 1 0,1 21 16,0-22-16,-1 22 0,1 0 15,0 21-15,-1 0 0,1 0 0,21 0 16,-21 0-16,20 0 0,22 21 0,0 0 16,0 1-1,22-1-15,20-21 0,-21 21 0,21-21 16,1 0-16,-1 21 0,22-21 0,-22 0 15,21 0-15,1 0 0,-1 0 16,1-21-16,-22 0 0,22 0 16,-1 21-16,1-22 0,-22 1 0,22 0 15,-22-21-15,-21 21 0,0-1 16,0 1-16,-21 0 0,0-21 0,0 21 16,0-1-16,0 1 0,-21 0 15,0 0-15,0 0 0,0 21 0,0-21 16,-1 21-16,1 0 0,0 0 0,0 0 15,0 0-15,0 0 0,-1 21 16,1 0-16,-21 21 0,21 1 0,0 20 16,-22 1-16,22-1 0,-21 22 0,21-22 15,-1 22-15,1 0 16,0-22-16,0 22 0,0 21 0,0-22 16,-1 1-16,22 0 0,0 20 0,0-20 15,0 0-15,0-1 0,0 22 16,0-21-16,0 0 0,0 20 0,0-20 15,0 0-15,-21-22 0,0 22 0,21-22 16,-21 1-16,0-1 0,0-20 0,-1 20 16,1-42-16,0 22 0,0-22 15,0 0-15,0-21 0,-1 0 0,-20 0 16,21 0-16,0-21 0,-22 0 16,1 0-16,21-1 0,-21 1 0,20-21 15,1 0-15,0 20 0,0-20 16,21 0-16,0-1 0,0-20 0,0 21 15,0-22-15,21 22 0</inkml:trace>
  <inkml:trace contextRef="#ctx0" brushRef="#br0" timeOffset="47018.87">11557 6795 0,'21'0'16,"0"0"-16,0 0 16,1-22-16,-1 22 0,21-21 0,-21 0 15,22 0-15,-22 0 0,21 0 16,-21-1-16,0 1 0,1 0 0,-1 0 15,0 0-15,-21 0 0,0-1 0,0 1 16,-21 0-16,0 0 0,-1 0 16,1 21-16,-21 0 0,0 0 0,20 0 15,-20 0-15,0 21 0,21 0 0,-22 0 16,22 22-16,-21-1 16,21 0-16,-1 1 0,1-1 0,21 0 0,-21 1 15,21-1-15,0-21 0,0 21 16,0-20-16,0 20 0,21-21 15,0 0-15,1 0 0,-1 1 0,0-22 16,21 21-16,-21-21 0,22 0 0,-1 0 16,0 0-16,1 0 0,-1-21 15,22-1-15,-22 22 0,0-21 0</inkml:trace>
  <inkml:trace contextRef="#ctx0" brushRef="#br0" timeOffset="47462.62">12467 6541 0,'0'0'0,"0"-22"0,0 1 0,0 0 16,-21 0 0,0 21-16,0 0 0,-1 21 15,-20 0-15,21 0 0,0 1 16,0 20-16,-1-21 0,-20 21 0,21 1 16,0-22-16,0 21 0,-1 1 0,1-1 15,21-21-15,-21 21 0,21-20 16,0 20-16,0-21 0,0 0 0,0 0 15,0 1-15,21-22 0,0 0 16,1 0-16,20 0 0,-21 0 0,21 0 16,-20-22-16,20 22 15,-21-21-15,21 0 0,1 0 0,-22-21 16,0 20-16,21 1 0,-20-21 0,-1 0 16,0 20-16,0-20 0,-21 0 15,0 21-15,0-1 0,0 1 0,0 0 16,0 0-16,0 0 0,-21 21 15,21 21 1,-21 0-16,21 0 0,-21 22 0,-1-22 16,22 21-16,0-21 0,0 22 0,-21-22 15,21 21-15,-21-21 0,21 22 16,0-22-16,0 0 0,0 0 0,0 0 16,0 0-16,0 1 0,21-22 15,0 0-15,1 0 0,-1 0 16,0 0-16,0 0 0,21-22 0,-20 22 15,20-21-15</inkml:trace>
  <inkml:trace contextRef="#ctx0" brushRef="#br0" timeOffset="47719.47">13250 6477 0,'0'0'0,"-42"-21"31,21 21-31,0 0 0,-1 21 0,1 0 0,0 0 15,0 1-15,-21-1 16,20 21-16,1 0 0,0 1 0,0-22 16,21 21-16,-21 1 0,0-1 0,21-21 15,0 21-15,-22-20 0,22 20 16,0-21-16,0 0 0,0 0 0,22 1 16,-1-22-16,21 0 0,-21 0 0,22 0 15,-22 0-15,21 0 0,0 0 0,1-22 16,-1 22-16,0-21 0,1 0 15,-1-21-15,0 21 0</inkml:trace>
  <inkml:trace contextRef="#ctx0" brushRef="#br0" timeOffset="48187.21">13652 6244 0,'0'0'0,"0"-21"16,0-21-16,0 21 15,0-1-15,0 44 16,-21-1-1,0 0-15,21 0 0,-21 21 16,21-20-16,-21 20 0,21 21 0,0-20 16,0 20-16,-21-20 0,21 20 15,-22-21-15,22 1 0,-21 20 0,21-20 16,0-1-16,0-21 0,-21 21 0,21-20 16,0-1-16,-21 0 0,21 0 15,0 0 1,0-42-1,0 0-15,0 0 16,0 0-16,0-1 0,0 1 16,0-21-16,0 21 0,0-22 0,0 1 15,21 0-15,0-1 0,0 1 16,1 0-16,20-1 0,0 22 0,1 0 16,-22 0-16,63 21 0,-41 0 15,-22 0-15,0 21 0,0 0 16,22 0-16,-43 22 0,21-1 0,-21-21 15,0 22-15,0-1 0,0 0 16,0 1-16,-21-22 0,-1 21 16,1-21-16,0 0 0,0 22 0,0-22 15,0 0-15,-1 0 0,22 0 16,-21-21-16,21-21 31,0 0-31</inkml:trace>
  <inkml:trace contextRef="#ctx0" brushRef="#br0" timeOffset="48714.26">15430 6414 0,'0'-22'0,"0"44"0,0-65 0,0 22 15,0 0-15,0 42 32,0 0-32,0 0 0,0 22 0,0-1 15,0 0-15,0 22 0,-21-22 16,21 22-16,-21-1 0,0 1 0,0-1 16,0 22-16,21-22 0,-43 22 0,22-21 15,0 20-15,0 1 0,-22 0 16,22-1-16,-21 1 0,0 0 0,20-1 15,-20 1-15,0 0 0,21-1 16,-22 1-16,22 0 0,-21-1 0,21-20 16,-1 20-16,1-20 0,0-22 15,0 22-15,0-22 0,21 0 0,0-20 16,0-1-16,0 0 0,0-42 16,0 0-16,0-1 15,0 1-15,21-21 0,0 0 0,0-1 16,0-20-16,1-1 0,-1 1 15,21-22-15</inkml:trace>
  <inkml:trace contextRef="#ctx0" brushRef="#br0" timeOffset="49051.09">15113 6943 0,'0'0'0,"0"-43"0,0-168 15,21 190 1,0-22-16,0 1 0,1 21 15,20 0-15,0-22 0,1 22 0,20 0 16,-21 0-16,22 0 0,-1 21 0,1 0 16,-22 0-16,22 0 0,-1 21 15,-20 21-15,-1-21 0,0 22 0,-21-1 16,1 0-16,-22 1 0,0-22 16,0 21-16,0 0 0,-22 1 0,-20-1 15,0-21-15,-1 0 0,1 1 16,0 20-16,-1-42 0,1 21 0,0 0 15,21-21-15,-22 0 0,22 0 16,-21 0-16,21 0 0,-1 0 16,22-21-1,22 21-15,-1-21 16,0 0-16,0 21 0,21 0 0,-20-21 16,20 21-16,-21 0 0,21-22 0</inkml:trace>
  <inkml:trace contextRef="#ctx0" brushRef="#br0" timeOffset="49763.69">16425 6541 0,'21'0'0,"-42"0"0,42-22 0,-21 1 16,-21 21-1,0 0-15,0 0 0,0 0 16,0 0-16,-1 21 0,1 1 0,0-1 15,0 0-15,0 21 0,0-21 16,-22 22-16,22-1 0,0-21 0,21 22 16,-21-1-16,0-21 0,21 0 0,0 22 15,-22-22-15,22 0 0,0 0 16,0 0-16,22-21 16,-1 0-16,0 0 15,0 0-15,0 0 0,0-21 0,1 21 16,-1-21-16,0 0 0,21 0 15,-21-1-15,1-20 0,-1 21 0,21-21 16,-21-1-16,0 1 0,1 21 0,-1-22 16,0 1-16,-21 21 0,21 0 15,-21 0-15,0-1 0,21 22 32,-21 22-32,0-1 15,0 0-15,0 0 0,0 0 0,0 22 0,0-22 16,0 21-16,0-21 15,0 22-15,0-22 0,0 0 0,0 21 16,0-21-16,21 1 0,-21-1 0,22 0 16,-1-21-16,0 0 0,0 0 15,0 0-15,0 0 16,1 0-16,20 0 0,-21 0 0,0-21 16,0 0-16,22-1 0,-22 1 0,0 0 15,21-21-15,-20 21 0,-1-22 16,0 1-16,0 21 0,-21-22 15,21 22-15,-21 0 0,21 0 0,-21 42 32,0 0-32,0 22 15,0-22-15,0 0 0,0 0 16,-21 21-16,21-20 0,0-1 16,0 0-16,0 0 0,0 0 0,0 0 15,0 1-15,0-1 16,21 0-16,1-21 15,-1 0-15,0 0 0,21 0 0,-21 0 16,22 0-16,-22 0 0,21 0 0,1 0 16,-1-21-16,0 21 15,-21-21-15,22-1 0</inkml:trace>
  <inkml:trace contextRef="#ctx0" brushRef="#br0" timeOffset="50867.75">17759 6625 0,'0'-21'0,"0"42"0,0-63 0,0 0 15,0 20-15,0 1 16,-21 0-16,-1 21 0,1 0 0,0 0 16,0 0-16,0 0 0,0 0 0,-1 0 15,1 21-15,0 0 0,0 1 16,0-1-16,0 21 0,-1-21 0,1 22 16,21-1-16,0-21 0,-21 21 15,21 1-15,0-22 0,0 0 16,0 21-16,0-20 0,0-1 0,0 0 15,21 0-15,0-21 0,1 0 16,-1 0-16,0 0 0,0 0 16,0 0-16,0 0 0,1-21 0,-1 0 15,0 21-15,0-21 0,0-22 0,0 22 16,1 0-16,-1-21 0,0-1 16,-21 22-16,21-21 0,-21-1 0,21 22 15,-21 0-15,0 0 0,0 0 0,0 42 31,0 21-15,0-21-16,-21 1 0,21-1 0,-21 21 16,21-21-16,0 0 0,0 22 15,0-22-15,0 0 0,0 0 0,0 0 16,0 1-16,21-1 0,0 0 16,0-21-16,22 0 0,-22 0 15,0 0-15,0 0 0,22 0 0,-22 0 16,0 0-16,0 0 0,21-21 0,-20 0 15,-1-1-15,0 1 0,0 0 16,0-21-16,0-1 0,1 22 0,-22-21 16,0 0-16,0 20 0,0-20 0,0 21 15,0 0-15,0 0 16,0 42 15,0 0-31,0 21 0,-22-21 16,1 1-16,21 20 0,0-21 0,0 21 15,-21-20-15,0 20 0,21-21 0,-21 0 16,21 0-16,0 1 0,0-1 16,0 0-16,0 0 0,-21-21 15,21-21 17,0 0-32,0 0 15,0-1-15,21-20 0,-21 21 16,21-21-16,-21 20 0,21-20 0,0 21 15,0-21-15,1-1 0,-1 22 16,0 0-16,21 0 0,-21 0 0,1-1 16,-1 22-16,21 0 0,-21 0 15,0 0-15,1 0 0,-1 22 0,-21-1 16,21 0-16,0 0 0,-21 0 0,21 0 16,-21 1-16,0 20 0,0-21 15,0 0-15,0 0 0,0 22 0,0-22 16,0 0-16,0 0 0,0 0 0,-21-21 15,21 22-15,-21-1 16,0-21 0,21-21-1,0-1 1,0 1-16,0 0 0,0 0 0,0 0 16,21 0-16,0-22 0,0 1 0,0 21 15,22-22-15,-22 22 0,0-21 16,21 21-16,-20-22 0,20 22 0,0 21 15,-21-21-15,22 21 0,-1 0 0,-21 0 16,0 0-16,1 21 0,-1-21 16,0 43-16,-21-22 0,0 0 15,0 21-15,0 1 0,0-22 0,0 21 16,0 0-16,0-20 0,-21-1 0,21 0 16,-21 21-16,-1-42 0,22 21 15,0 1-15,-21-22 0,21 21 16,-21-21-16,42-21 31,0-1-31,1 22 0,-1-21 16</inkml:trace>
  <inkml:trace contextRef="#ctx0" brushRef="#br0" timeOffset="51355.47">19346 6668 0,'-21'21'31,"0"-21"-31,21 21 16,21-21 46,0 0-46,-21-21-16,21 21 0,1-21 16,-1-1-16,0 22 0,0 0 15,0-21-15,0 0 0,1 21 16,-1-21-16,0 0 0,0 0 0,0 21 16,0-22-16,-21 1 0,0 0 15,22 0-15,-22 0 0,-22 21 16,1 0-1,0 0-15,0 0 0,0 0 16,0 21-16,-1 0 0,-20 0 0,21 22 16,0-22-16,0 21 0,-1 0 0,1-20 15,0 20-15,0 0 16,0-21-16,21 22 0,-21-22 0,21 0 16,0 0-16,0 0 0,0 1 0,0-1 15,21-21-15,0 0 0,0 21 16,0-21-16,0 0 0,22 0 0,-22 0 15,21 0-15,1-21 0,-1 0 0,0 21 16,1-22-16</inkml:trace>
  <inkml:trace contextRef="#ctx0" brushRef="#br0" timeOffset="51683.05">20468 5673 0,'-21'0'0,"42"0"0,-63 0 0,21 0 0,-1 0 16,1 0-16,0 21 0,0 21 15,0-21-15,0 22 0,-1-1 0,1 0 16,0 22-16,0-22 0,-21 22 0,20-1 16,1 1-16,0-1 0,0 22 15,0-22-15,-22 22 0,22-21 0,0-1 16,21 1-16,-21-22 0,0 21 15,0-20-15,21-1 0,-22-21 16,22 0-16,0 22 0,0-22 0,0 0 16,0 0-16,22-21 31,-1 0-31,0-21 0,0 0 16,0 0-16,0 0 0,22-1 0,-22 1 15</inkml:trace>
  <inkml:trace contextRef="#ctx0" brushRef="#br0" timeOffset="52034.86">20256 6710 0,'0'0'0,"-21"21"0,21 0 32,21-21-32,1 0 15,-1 0-15,0 0 0,0 0 0,0 0 16,0 0-16,1 0 0,20 0 15,-21 0-15,0-21 0,0 21 0,22-21 16,-22 0-16,0 0 0,-21-1 16,0 1-16,0 0 15,-21 21-15,0 0 16,0 0-16,-1 0 0,-20 0 0,21 0 16,-21 21-16,20-21 15,1 43-15,0-22 0,0 0 0,0 0 16,0 0-16,21 0 0,-22 1 0,22-1 15,0 0-15,0 0 0,0 0 16,0 0-16,0 1 0,22-1 16,-1-21-16,0 0 0,0 0 0,0 0 15,0 0-15,1 0 0,20 0 16,0 0-16,1-21 0,-22 21 0</inkml:trace>
  <inkml:trace contextRef="#ctx0" brushRef="#br0" timeOffset="52414.64">20849 6604 0,'0'0'0,"0"-21"0,0 0 0,21 0 16,0-1-16,1 1 15,-1 0-15,0 21 16,0 0-16,0 0 0,0 0 16,1 0-16,-1 21 0,-21 0 15,21 1-15,0-1 0,-21 21 0,21-21 16,-21 0-16,0 1 0,0 20 15,0-21-15,0 21 0,0-20 0,0-1 16,0 0-16,0 0 0,0 0 0,0 0 16,0 1-16,-21-1 15,0-21 1,0 0-16,21-21 31,0-1-31,0 1 0,0 0 16,0 0-16,21 0 0,0 0 0,0-22 15,0 22-15,1 0 0,-1-21 16,21 20-16,-21 1 0,0 0 0,1 21 16,-1-21-16,0 0 0,0 21 0,0-21 15,0 21-15,1 0 0,-1-22 16,0 22-16,0-21 0,0 21 16</inkml:trace>
  <inkml:trace contextRef="#ctx0" brushRef="#br0" timeOffset="52751.45">20172 6138 0,'0'0'0,"21"0"31,0 0-31,21 0 0,1 0 16,20 0-16,-20 0 0,20 0 0,1 0 15,-1 0-15,1 0 0,-1 0 0,-21 0 16,22 0-16,-22 0 0,1 0 16,-1 0-16,-21 0 0,0 0 0,0 0 15,1 0-15,-1 0 0,-42 0 47,-1 0-47,1 0 16,0 0-16,-21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1T15:08:38.1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17420 1884 0,'0'0'0,"-21"-21"0,0 0 0,21-1 0,0-20 16,-21 21-16,21 0 0,-22 0 16,22-22-16,0 22 0,-21 0 15,21 0-15,0 0 0,0 42 31,0 0-31,0 0 16,0 21-16,0 1 0,0-1 16,0 0-16,0 22 0,-21-1 0,21 1 15,0 21-15,0-22 0,0 43 16,0 0-16,-21 0 0,21-1 0,0 1 16,0 21-16,-21 0 0,0 0 0,21 0 15,-22 21-15,22-21 0,0 0 16,-21 22-16,21-1 0,-21-21 0,21 21 15,0 0-15,0 0 0,0 0 16,0 22-16,0-43 0,0 21 16,0 0-16,0-21 0,0 0 0,0 0 15,0 0-15,21-21 0,-21 0 0,0 0 16,0-22-16,0 22 0,0-42 0,0 20 16,21-20-16,-21-1 0,22 1 15,-22-22-15,21-21 0,-21 22 0,21-43 16,0 0-16,0-43 15,-21 1-15,21 0 0,1-22 0,-22-21 16</inkml:trace>
  <inkml:trace contextRef="#ctx0" brushRef="#br0" timeOffset="999.42">17462 1799 0,'0'0'0,"0"21"16,22 1 0,-1-22-16,0 0 0,21 0 0,-21 21 15,22-21-15,-1 0 0,22 21 16,-1-21-16,22 21 0,-1-21 0,22 0 15,21 21-15,0-21 0,21 0 16,1 21-16,-1-21 0,21 0 16,22 0-16,-1 0 0,1 0 0,20 0 15,1 0-15,21 0 0,0 0 16,21 0-16,-22 0 0,22 0 0,-21 0 16,0 0-16,21 0 0,-21 0 15,0 0-15,-22 0 0,1 0 0,-21 0 16,-22 0-16,0 0 0,1 0 15,-43 0-15,0 0 0,-22 0 0,1 0 16,-42 0-16,-1 22 0,1-22 16,-43 0-16,21 0 0,-21 0 0,1 21 15,-22 0-15,0 0 16,0 0-16,0 0 16,0 1-16,0-1 0,-22 21 0,1 0 15,0 1-15,0 20 0,0 22 16,0 0-16,-1-1 0,-20 1 0,21 21 15,-21 0-15,20-1 0,-20 22 16,21 0-16,0-21 0,-22 21 0,22 0 16,21 0-16,0 0 0,0 0 0,0 0 15,0 0-15,0 0 0,0 21 16,0-21-16,21 0 0,1 0 0,-1 0 16,0 0-16,21-21 0,-21 21 15,1 0-15,20-21 0,-21 0 16,0 0-16,0-22 0,-21 1 0,0 0 15,0-1-15,0-20 0,0-1 0,0 1 16,-42-22-16,21 1 0,-21-1 16,-1-21-16,1 0 0,0 0 0,-22 1 15,1-1-15,-1 0 0,1-21 0,-22 0 16,0 0-16,1 0 0,-22 0 0,0 0 16,0 0-16,-42 0 0,21-21 15,-42 21-15,20-21 0,-20-1 0,-21 22 16,-1-21-16,-21 21 0,22 0 0,-43-21 15,21 21-15,1 0 16,-1 0-16,0 0 0,22 0 0,-1 0 16,1 0-16,21 21 0,20-21 0,1 21 15,0-21-15,0 22 0,0-22 0,0 21 16,-1-21-16,22 0 0,0 21 16,0-21-16,22 0 0,20 0 0,21 0 15,1 0-15,21 0 0,-1-21 0,22 0 16,21-1-16,0-20 0,0 0 0,21-1 15,22-20-15,-22-1 0</inkml:trace>
  <inkml:trace contextRef="#ctx0" brushRef="#br0" timeOffset="1909.24">20299 6223 0,'0'0'0,"0"21"0,0 0 16,0 1-16,0 20 0,0 0 15,0 1-15,-21-1 0,-1 0 0,1 1 16,0 20-16,0-21 0,0 1 0,-22 20 15,1-20-15,21-1 0,-21 0 0,-1 1 16,1-1-16,0 0 0,-1-21 16,1 1-16,21 20 0,-22-21 0,22 0 15,0-21-15,0 21 0,0-21 0,21-21 32,0 0-17,0 0-15,0 0 0,21 0 0,0-1 16,21 22-16,-20-21 0,20 0 0,0 21 15,1 0-15,-1 0 0,0 0 0,1 0 16,-1 0-16,21 0 0,-20 21 16,20-21-16,-20 21 0,20-21 0,-21 22 15,1-22-15,-1 0 0,0 21 0,1-21 16,-22 0-16,0 0 0,0 0 16,-21-21-1,0-1-15,-21 1 0,0 0 16,0 0-16,0 0 0,-1-22 15,1 22-15,0-21 0,0 0 16,0-1-16,0 1 0,-1 0 0,1-1 16,21 1-16,-21 0 0,0-1 0,0-20 15,-22 20-15</inkml:trace>
  <inkml:trace contextRef="#ctx0" brushRef="#br0" timeOffset="2672.81">19473 1355 0,'43'-21'0,"-22"-1"0,0 1 15,0 0-15,0 0 0,0 0 16,1 0-16,-22-1 0,0 1 0,0-21 15,-22 21-15,-41 0 0,21 21 16,-1 0-16,1-22 0,-22 22 16,1 0-16,-1 0 0,1 0 0,-1 22 15,1-22-15,-1 21 0,22 0 16,0 0-16,21-21 0,-1 21 0,1 0 16,21 1-16,0-1 0,0 0 15,21 0-15,1 0 0,-1 0 0,21 1 16,-21 20-16,22 0 0,-1-21 0,0 22 15,1-1-15,-1 0 0,0-20 16,1 20-16,-1 0 0,-21 1 0,0-22 16,0 0-16,1 21 0,-22-21 15,0 1-15,-22-1 16,1-21-16,-21 0 0,0 0 16,-1 0-16,1 0 0,0 0 0,-1 0 15,1 0-15,0 0 0,-1-21 0,1 21 16,21-22-16,-22 1 0,22 21 15,0-21-15,21 0 0,0 0 16,0 0-16,0-1 16,42 22-16,-20-21 15,-1 21-15,0 0 0,21 0 16</inkml:trace>
  <inkml:trace contextRef="#ctx0" brushRef="#br0" timeOffset="2772.75">19727 1609 0,'0'0'0,"-21"-21"0</inkml:trace>
  <inkml:trace contextRef="#ctx0" brushRef="#br0" timeOffset="2996.62">19981 1376 0,'-21'0'31,"0"0"-31,0 21 16,-22 0-16,22 0 0,0 1 16,-21-1-16,21 21 0,-1-21 15,1 22-15,0-22 0,0 0 0,21 21 16,0-21-16,0 1 0,0-1 0,0 0 16,21-21-16,0 21 0,0-21 15,22 0-15,-22 21 0,0-21 0,21 0 16,-20 0-16,20 0 0,-21 0 15,21-21-15,1 21 0,-22-21 0</inkml:trace>
  <inkml:trace contextRef="#ctx0" brushRef="#br0" timeOffset="3344.43">20235 1545 0,'0'0'0,"-63"-127"32,63 106-32,0 0 15,21 21 1,21 0-1,-21 0-15,22 21 0,-22 0 16,21 0-16,-21 1 0,22-1 0,-22 21 16,0-21-16,0 22 0,0-1 15,-21-21-15,0 21 0,0-20 0,0-1 16,0 0-16,0 0 0,0 0 16,0 0-16,-21-21 15,0 0 1,21-21-16,-21 21 0,21-21 15,0 0-15,0 0 0,0-22 0,0 22 16,0 0-16,0-21 0,21 21 16,0-22-16,0 22 0,1 0 0,-1 0 15,0 0-15,0-1 0,0 1 16,0 21-16,1 0 0,-1 0 0,-21-21 16,21 21-16,0 0 0,0 0 0,0 0 15,1 0-15</inkml:trace>
  <inkml:trace contextRef="#ctx0" brushRef="#br0" timeOffset="3666.24">20849 1376 0,'0'-21'31,"0"42"-15,0 0-16,0 0 15,0 0-15,0 1 0,0 20 0,0-21 16,0 21-16,0-20 0,0 20 15,0-21-15,0 21 0,0-20 0,0-1 16,0 0-16,0 0 0,0 0 16,21-21-16,0 0 15,1 0 1,-1 0-16,0-21 0,0 0 16,0-21-16,0 20 0,-21 1 15,22-21-15,-1 21 0,-21-22 0,21 22 16,0-21-16,-21 21 0,21 0 0,-21-1 15,0 1-15,0 0 0,21 21 16,1 0 0</inkml:trace>
  <inkml:trace contextRef="#ctx0" brushRef="#br0" timeOffset="4001.05">21209 1609 0,'0'0'0,"0"21"0,21-21 16,0 0-16,0 0 0,1 0 16,-1 0-16,0 0 0,21 0 0,-21 0 15,22-21-15,-1 0 0,-21 21 16,22-22-16,-22 22 0,0-21 0,0 0 16,-21 0-16,0 0 0,0 0 15,0-1-15,0 1 16,-21 21-16,0 0 15,-22 0-15,22 0 16,0 21-16,0-21 0,-21 22 0,20-1 16,1 21-16,0-21 0,0 0 15,21 22-15,0-22 0,0 21 0,0-21 16,0 1-16,0 20 0,0-21 0,21 0 16,0 0-16,0-21 0,22 22 15,-22-22-15,21 0 0,1 21 0,-1-21 16,21 0-16,-20 0 0,20 0 15,-20 0-15,-1-21 0,0-1 0,1 22 16</inkml:trace>
  <inkml:trace contextRef="#ctx0" brushRef="#br0" timeOffset="4328.87">22013 1566 0,'0'0'0,"0"-21"0,0-21 0,0 21 16,0 0-16,0-1 0,0 1 0,0 0 15,0 0-15,21 21 16,1 0-16,-1 0 15,0 21-15,0 0 0,0 0 16,-21 1-16,21 20 0,-21-21 0,22 21 16,-22-20-16,0 20 0,0 0 0,0-21 15,0 22-15,0-22 0,0 21 16,0-21-16,0 1 0,0-1 16,-22-21-1,22-21 1,0-1-16,0 1 0,0 0 15,0 0-15,0 0 0,0-22 0,0 1 16,22 21-16,-1-21 0,0-1 16,0 22-16,0-21 0,0 21 0,1-22 15,-1 22-15,-21 0 0,21 21 0,0 0 16,0 0-16,-21 21 16,0 0-1</inkml:trace>
  <inkml:trace contextRef="#ctx0" brushRef="#br0" timeOffset="4565.91">19494 3408 0,'0'0'0,"0"-21"16</inkml:trace>
  <inkml:trace contextRef="#ctx0" brushRef="#br0" timeOffset="5088.66">19643 2985 0,'-22'-22'0,"1"22"16,0 0-16,-21 0 0,21 0 16,-22 22-16,1-1 0,0 0 15,-1 0-15,1 21 0,0-20 0,-1 20 16,1 0-16,0 22 16,20-22-16,1 0 0,0 1 0,21-1 0,-21-21 15,21 22-15,0-22 16,0 0-16,21 0 0,0-21 0,22 0 15,-22 0-15,21 0 0,0 0 0,22 0 16,-22 0-16,1-21 0,20 0 16,-21 0-16,1-1 0,-1 1 0,0 0 15,1-21-15,-22 21 0,21-22 16,-21 22-16,-21-21 0,0 21 0,0-1 16,0 1-16,0 0 0,-21 42 15,0 0 1,0 1-16,0-1 0,21 21 0,-21 0 15,-1 22-15,22-22 16,0 22-16,-21-1 0,21-20 0,0 20 16,0 1-16,0-1 0,0 1 0,0 20 15,0-20-15,0-1 0,0 1 16,0-1-16,0 1 0,0-22 0,0 0 16,0 1-16,0-1 0,0-21 15,-21 0-15,0 1 0,0-22 0,0 0 16,-1 0-16,1 0 0,-21 0 0,21-22 15,-22 1-15,1 0 0,0-21 16,-1 21-16,22-43 0,-21 22 0,0-1 16,20-20-16,1 21 0,0-1 0,0-20 15,21 20-15,0 22 16,0-21-16,0 0 0,21 20 0,0 1 16,22 0-16,-22-21 0,21 21 15,22-1-15,-22-20 0,21 21 0</inkml:trace>
  <inkml:trace contextRef="#ctx0" brushRef="#br0" timeOffset="5724.21">20214 3133 0,'0'0'16,"-21"0"0,0 0-16,0 0 0,-1 0 15,1 42-15,0-21 0,0 0 16,0 22-16,0-22 0,-1 21 0,1 1 15,0-22-15,21 21 0,0-21 0,0 22 16,0-22-16,0 0 0,0 0 16,0 0-16,0 0 0,21-21 0,0 0 15,22 22-15,-22-22 0,0 0 16,21 0-16,-20 0 0,-1 0 0,21-22 16,-21 22-16,0-21 0,1 0 0,-22 0 15,0 0-15,0 0 0,0-1 16,-22-20-16,1 21 0,0 0 0,-21-22 15,21 22-15,-1 0 16,1 0-16,0 0 0,0 0 0,21-1 16,0 1-16,0 0 0,0 0 15,21 0-15,0 0 0,22-1 16,-22 22-16,21 0 0,22-21 0,-22 21 16,0 0-16,1 0 0,-1 21 15,0 1-15,-21-1 0,1 0 0,-1 0 16,-21 0-16,0 22 0,0-1 15,0-21-15,-21 21 0,-1 1 0,1-22 16,0 21-16,0 1 0,0-22 0,0 0 16,21 21-16,0-21 15,-22 1-15,22-1 0,0 0 16,22-21-16,-1 0 0,0 0 16,21 0-16,-21 0 0,1 0 15,20 0-15,0-21 0,-21 0 0,22-1 16,-22 1-16,0 0 0,0-21 15,0 21-15,-21-22 0,0 1 0,0 21 16,0-22-16,-21 22 0,0 0 16,-21 0-16,21 0 0,-1 0 0,-20-1 15,21 22-15,0 0 0,0 0 0,-1 0 16,1 0-16,0 0 0,21 22 16,0-1-16,0 0 15,0 0-15,21-21 16,0 21-16,22 0 0</inkml:trace>
  <inkml:trace contextRef="#ctx0" brushRef="#br0" timeOffset="6292.88">21294 3239 0,'0'0'16,"0"-22"-16,0 1 0,-22 0 15,1 0-15,0 21 0,0-21 0,-21 21 16,20 0-16,1 0 0,0 0 0,-21 0 15,21 0-15,-1 21 16,1 0-16,0 0 0,0 22 0,0-22 16,21 21-16,0-21 0,-21 22 15,21-1-15,0-21 0,0 21 0,0-20 16,0-1-16,21 0 0,0 0 0,0-21 16,21 0-16,-20 0 0,-1 0 15,21 0-15,0 0 0,-20 0 0,20-21 16,-21 21-16,0-21 0,0 0 15,1-1-15,-1 1 0,-21 0 0,0 0 16,0-21-16,0 20 0,0 1 0,0 0 16,0 0-16,-21 42 31,-1 0-31,1 0 0,21 1 16,-21 20-16,21-21 0,0 21 0,-21 22 15,0-22-15,21 1 0,0 20 0,0 1 16,0-1-16,0 22 0,0-22 15,21 22-15,-21 0 0,42-1 0,-21-20 16,1 20-16,-1-20 0,0-1 0,-21 1 16,0-1-16,0-20 0,0 20 15,0-20-15,0-22 0,-21 21 0,0-21 16,-1 0-16,-20-21 0,0 0 0,-1 0 16,1 0-16,0-21 15,-1 0-15,1-21 0,-21 21 0,20-22 16,-20 1-16,20 0 0,1-1 0,21 1 15,0 0-15,0-22 0,21 22 16,0-22-16,0 1 0,0-1 0,21 1 16,0 20-16,21-41 0,-21 41 0,22-41 15,-1 20-15,22 1 0</inkml:trace>
  <inkml:trace contextRef="#ctx0" brushRef="#br0" timeOffset="6540.74">21759 2879 0,'0'0'0,"21"-43"15,1-20 1,-44 63 0,22 21-16,-21 0 0,0 22 0,21-1 15,-21 0-15,0 1 0,0-1 16,21 21-16,-22 1 0,22-22 0,-21 22 16,0-1-16,21 1 0,0-22 15,0 0-15,0 1 0,0-1 0,0-21 16,0 22-16,0-22 0,0 0 0,0 0 15,21-21 1,0 0-16,1 0 0,-1 0 16,-21-21-16,42 0 0,-42 0 0,21-1 15,0 1-15,1-21 0</inkml:trace>
  <inkml:trace contextRef="#ctx0" brushRef="#br0" timeOffset="6872.55">21907 3260 0,'0'0'0,"0"-21"0,0 42 31,0 0-31,0 0 16,0 0-16,0 0 16,22-21-16,-1 0 0,0 0 15,0 0-15,0 0 0,0 0 16,1 0-16,-1-21 0,0 0 16,0 0-16,0 0 0,-21 0 0,0-1 15,21 1-15,-21 0 0,0 0 16,0 0-16,-21 21 15,0 0 1,0 21-16,0 0 0,0 0 16,-1 0-16,1 22 0,0-22 0,21 21 15,0 1-15,-21-22 0,21 21 0,0-21 16,0 22-16,0-22 0,0 0 16,0 0-16,0 0 0,21-21 0,-21 21 15,21-21-15,0 0 0,1 0 16,-1 0-16,0 0 0,0 0 15,0 0-15,0-21 0,22 0 0,-22 21 16</inkml:trace>
  <inkml:trace contextRef="#ctx0" brushRef="#br0" timeOffset="7036.69">22585 3302 0,'-43'-42'31,"22"42"-31,42 0 62,1 0-62</inkml:trace>
  <inkml:trace contextRef="#ctx0" brushRef="#br0" timeOffset="8020.53">19283 4085 0,'0'0'0,"-43"0"0,22 0 0,0 0 15,21-21 1,21 21-16,0 0 16,1 0-16,20 0 0,21 0 0,1 0 15,-1 0-15,22 0 0,21 0 16,-21 0-16,42 0 0,-22 0 0,44 0 15,-22 0-15,21 0 0,21 0 16,-21 0-16,0-21 0,1 21 16,-1 0-16,0 0 0,0 0 0,-21 0 15,0 0-15,-21 0 0,0-21 16,-22 21-16,1 0 0,-21 0 0,-1 0 16,1 0-16,-22 0 0,0 0 0,1 0 15,-22 0-15,-21-21 16,-21 21-16,-22 0 15,22-22-15,-21 22 0,-22 0 0,22 0 16,-22-21-16,1 21 16,-1-21-16,-20 21 0</inkml:trace>
  <inkml:trace contextRef="#ctx0" brushRef="#br0" timeOffset="8300.37">19325 4255 0,'-63'0'0,"126"0"0,-169 0 0,149 0 15,-1 21-15,21-21 0,1 0 16,42 0-16,0 0 16,-1 0-16,22 0 0,0 0 0,0 0 15,22 0-15,-1 0 0,-21 0 0,21 0 16,-21 0-16,0 0 0,-21 0 15,21 0-15,-21 0 0,-22 0 0,1-21 16,0 21-16,-22-22 0,1 22 0,-22-21 16,21 21-16,-20-21 0,-22 21 15,0-21-15,0 0 0,0 0 0,-21-1 16,22 1-16</inkml:trace>
  <inkml:trace contextRef="#ctx0" brushRef="#br0" timeOffset="9156.85">22585 2879 0,'21'-21'16,"-42"42"-16,63-42 0,-42-1 0,21 1 0,-21 0 15,0 0-15,0 0 0,0 0 0,0-1 16,-21 1-16,0-21 0,0 21 16,0-22-16,-22 1 0,1 0 0,0 21 15,-22-22-15,1 1 0,-1 0 16,1 20-16,-22-20 0,0 21 0,1 0 16,-22-22-16,-21 22 15,21 0-15,-21 21 0,0-21 0,0 0 16,-21 21-16,0 0 0,-22 0 0,22 0 15,-21 21-15,21 0 0,-22 0 16,22 0-16,-21 22 0,-1 20 0,22 1 16,0 20-16,0 22 0,21-21 15,0 21-15,0 0 0,21-1 0,21 1 16,1 21-16,20-21 0,1 21 16,42-21-16,-22 0 0,43 21 0,0 0 15,43-21-15,-1 21 0,0-22 0,43 1 16,0 0-16,-1 0 0,22-21 15,21-1-15,0 1 0,21-22 16,0 1-16,-21-22 0,22 1 0,-1-1 16,0-21-16,0-21 0,0 0 15,-21 0-15,21 0 0,1-21 0,-22 0 16,21 0-16,-21-22 0,0 1 0,21 0 16,-21-22-16,0 22 0,21-22 15,-21 1-15,0-1 0,-21-20 0,21 20 16,0-21-16,-21 1 0,0-1 0,-22-21 15,1 22-15,-22-22 0,-20 21 16,-1-42-16,-21 21 0,-21 0 0,-21 1 16,-21-1-16,-1 0 0,-20 0 15,-22 0-15,1 0 0,-1 1 16,-21-1-16,0 21 0,0 0 0,-21 22 16,-21-1-16,0 22 0,-21-21 15,-22 41-15,1 1 0,-1 0 0,-20 21 16,-22 0-16,21 21 0,-21 22 15,0-1-15,22 21 0,-1 22 0,22 21 16,20 0-16,1 0 0,0 21 0,42 0 16,21 0-16,0 21 0,21-21 15</inkml:trace>
  <inkml:trace contextRef="#ctx0" brushRef="#br0" timeOffset="11468.67">3937 4911 0,'0'0'0,"0"-21"15,0 42 16,-21 0-15,0 0-16,21 0 0,-22 22 16,1-1-16,0 0 0,21 1 0,-21 20 15,0 1-15,0 20 0,-1 22 16,1-21-16,0 42 0,0-21 0,-21 21 16,20 0-16,-20 0 0,21 21 15,-21-21-15,20 0 0,1 21 0,-21-21 16,21 0-16,0 0 0,21 0 15,-22 0-15,1-21 0,21 0 16,-21-1-16,21-20 0,0 21 0,0-21 16,0-1-16,-21 1 0,21 0 15,0-22-15,0 1 0,0-22 0,0 0 16,0 1-16,0-22 0,0 0 0,0 0 16,21-42-1,0-21-15,-21-1 0,21-20 0,1-1 16</inkml:trace>
  <inkml:trace contextRef="#ctx0" brushRef="#br0" timeOffset="12492.87">3662 5080 0,'148'0'16,"-85"0"-16,-20 0 15,20 0-15,1 0 0,-1 0 16,43 0-16,-21 0 0,21 0 0,21 0 16,-22 0-16,22 0 0,0 0 15,0 0-15,22 0 0,-1 0 0,21 0 16,0 0-16,1 0 0,-1 0 0,0 0 15,22-21-15,-22 21 16,1-21-16,-22 21 0,21-21 0,-42 21 16,21 0-16,-21-22 0,0 22 15,0-21-15,-21 21 0,-21 0 0,21 0 16,-43-21-16,22 21 0,-43 0 16,22 0-16,-22 0 0,0 0 0,1 0 15,-1 0-15,0 0 0,-21 0 16,1 0-16,-1 0 0,0 0 0,0 0 15,-21 21-15,0 0 0,0 1 16,0-1-16,0 0 0,0 21 16,0-21-16,0 43 0,-21-22 0,0 22 15,0-1-15,-1 1 16,1 20-16,0 1 0,-21 0 0,21-1 16,-1 22-16,1-21 0,0 0 0,0 20 15,0-20-15,21 21 0,-21-21 16,21 20-16,0-20 0,0 0 0,0-1 15,0 1-15,0 0 0,21-1 0,0 1 16,0 0-16,-21-1 0,0 1 16,0-21-16,21-1 0,-21 1 0,21-1 15,-21 1-15,0-1 0,0-21 0,0 22 16,0-22-16,0 1 0,0-1 16,-21 0-16,21 1 0,-21-22 0,0 21 15,0-21-15,0 0 0,-1 1 16,1-1-16,0 0 0,-21 0 0,-1 0 15,1-21-15,0 21 0,-22 1 16,1-22-16,-22 0 0,22 21 0,-22-21 16,-21 0-16,21 0 0,-20 0 0,-1 21 15,-21-21-15,21 0 0,-42 0 0,21 0 16,0 0-16,0 0 0,0 0 16,0 21-16,-21-21 0,-1 0 0,1 0 15,21 21-15,-21-21 0,0 0 0,0 0 16,-22 21-16,22-21 0,0 0 15,0 22-15,0-22 0,21 0 16,0 0-16,0 0 0,21 21 0,0-21 16,0 0-16,22 0 0,20 0 15,22 0-15,-1 0 0,1 0 0,21 0 16,0 0-16,0 0 0,42 0 31,0 0-31,0 0 0,21 0 16,-20 0-16,20 0 0,-21 0 15,21 0-15,1 0 0</inkml:trace>
  <inkml:trace contextRef="#ctx0" brushRef="#br0" timeOffset="13096.94">5482 8657 0,'-21'64'16,"0"-64"-16,0 21 15,-1 0-15,1 0 0,-21 0 16,21 1-16,0-1 0,-1 21 16,1-21-16,0 22 0,-21-1 0,21 0 15,-1 1-15,1-1 0,0 0 0,-21 1 16,21-1-16,-22 0 0,22 1 15,-21-1-15,21 0 0,-22 1 0,1-1 16,0-21-16,20 21 0,-20 1 0,0-22 16,21 21-16,-22-21 0,22 1 15,0-22-15,0 21 0,0-21 0,-1 0 16,22-21 0,0-1-16,0 1 0,0 0 0,0 0 15,0 0-15,22 0 0,20-22 16,-21 22-16,0 0 0,22 0 0,-1 0 15,0-1-15,1 22 0,20-21 16,-21 0-16,22 21 0,-1-21 0,1 21 16,-1 0-16,1 0 0,21 0 15,-22 0-15,1 0 0,20 0 0,-20 21 16,-22-21-16,22 21 0,-22 0 0,0-21 16,1 22-16,-1-1 0,-21 0 0,0-21 15,0 0-15,1 21 0,-22-42 31,0 0-31,-22 0 16,1-1-16,0 1 0,0 0 0,21 0 16,-21-21-16,0 20 0,-1-20 15,1 21-15,0-21 0,0 20 16,-21-20-16,20 21 0,1 0 0,0-22 16,-21 22-16,21 0 0,-1 0 0,-20 0 15,21 0-15,0-22 0,-22 22 16,22 0-16</inkml:trace>
  <inkml:trace contextRef="#ctx0" brushRef="#br0" timeOffset="14228.02">4339 5609 0,'0'0'0,"21"21"16,64-42-1,-64 21-15,0-21 16,0 0-16,1 0 0,-1 0 15,0-1-15,0 1 0,0 0 0,0 0 16,1 0-16,-22 0 0,0-1 16,0 1-16,0 0 0,-22 0 15,1 0-15,-21 21 0,21-21 16,-22 21-16,1 0 0,0 0 0,-22 0 16,22 0-16,0 0 0,-1 21 15,1 0-15,21 0 0,-22 0 0,1 22 16,21-22-16,0 0 0,0 21 0,-1-21 15,22 1-15,-21-1 16,21 0-16,0 0 0,0 0 0,21 0 16,1-21-1,-1 0-15,0 0 0,21 0 0,-21-21 16,1 21-16,20-21 0,0 0 16,-21 0-16,22 0 0,-1 21 0,0-22 15,-20 1-15,20 0 0,-21 0 16,0 21-16,-21-21 0,0 0 0,0 42 47,0 0-47,0 0 0,0 0 15,0 22-15,0-1 0,0 0 16,0 22-16,0-22 0,0 22 0,0-22 16,0 0-16,0 22 0,0-22 15,0 0-15,0 1 0,0-1 0,0-21 16,0 0-16,0 22 0,0-22 15,0 0-15,-21-21 0,0 21 0,0-21 16,0 0-16,-1 0 0,1 0 0,0 0 16,-21 0-16,21 0 0,-1 0 15,1-21-15,0 0 0,0 0 0,0 0 16,21-1-16,-21 1 0,21 0 16,0-21-16,0 21 0,0-22 15,0 1-15,0 0 0,21-1 16,0 1-16,0-22 0,21 22 0</inkml:trace>
  <inkml:trace contextRef="#ctx0" brushRef="#br0" timeOffset="14852.78">4784 5419 0,'21'0'16,"-42"0"-16,63 0 0,-21 21 0,-21 0 0,0 0 16,0 0-16,0 1 0,0 20 15,-21-21-15,21 21 0,-21 1 0,0-22 16,21 0-16,-22 21 0,22-20 15,0-1-15,0 0 0,0 0 16,22-21 0,-1 0-16,0 0 0,0 0 15,0 0-15,0-21 0,1 21 0,-1-21 16,-21 0-16,0-1 0,21 1 16,-21 0-16,0 0 0,0 0 0,0 0 15,0-1-15,-21 1 0,0 0 16,-1 21-16,1-21 0,0 0 0,21 0 15,0-1 1,21 22 0,0 0-16,1 0 0,-1 0 0,21 0 15,-21 0-15,22 0 16,-22 0-16,0 0 0,21 0 0,-21 0 16,-21 22-16,22-1 0,-22 0 0,0 21 15,0-21-15,0 1 16,0-1-16,0 0 0,0 0 0,0 0 15,-22-21-15,22 21 0,22-42 47,-1 21-31,0-21-16,0 0 0,-21 0 16,21 0-16,0-1 0,1-20 0,-22 21 15,0 0-15,0 0 0,0-1 16,0 1-16,0 0 15,-22 21-15,1 0 0,-21 0 0,21 0 16,0 0-16,-22 0 0,22 0 16,0 0-16,0 0 0,0 21 0,-1-21 15,22 21-15,-21-21 0,21 22 16,0-1-16,0 0 0,21 0 16,1-21-16,-1 21 0,0-21 0,21 0 15,-21 0-15,1 0 0,20 0 16,0 0-16,1 0 0</inkml:trace>
  <inkml:trace contextRef="#ctx0" brushRef="#br0" timeOffset="15380.45">5863 5461 0,'-21'0'16,"0"0"-1,-22 0-15,22 0 0,0 0 0,-21 0 16,21 21-16,-1 0 0,-20-21 0,21 22 15,0-1-15,-22 0 0,43 0 16,-21 0-16,21 0 0,0 1 16,0-1-16,21-21 15,1 0-15,-1 0 16,21 0-16,-21 0 0,0-21 16,22 21-16,-22-22 0,0 1 0,21 0 15,-20 0-15,-1 0 0,0 0 0,0 21 16,0-22-16,0 1 0,1 21 15,-22-21-15,0 42 32,0 0-32,0 1 0,0-1 0,0 0 15,0 21-15,-22-21 0,22 22 0,0 20 16,-21-20-16,21 20 0,0 1 16,-21-22-16,21 21 0,0 1 0,0-22 15,-21 22-15,21-1 16,-21-20-16,21 20 0,0 1 0,-21-22 15,-1 21-15,1-20 0,0-1 0,0 0 16,0-20-16,0-1 0,-1 21 16,-20-42-16,21 21 0,-21-21 0,20 0 15,-20 0-15,0 0 0,-1-21 0,1 21 16,0-21-16,-1-21 0,22 20 16,-21-20-16,21 0 0,0-1 0,-1 1 15,1 0-15,21-1 0,0-20 16,0 21-16,0-22 0,0 1 0,21-1 15,-21 1-15,43-1 0,-22 1 16,21-1-16</inkml:trace>
  <inkml:trace contextRef="#ctx0" brushRef="#br0" timeOffset="15612.35">6117 5080 0,'0'0'0,"21"0"0,-21 21 16,0 0-16,0 1 0,0-1 15,0 21-15,0 0 0,0 1 0,-21-1 16,21 0-16,-21 1 0,0 20 16,21-20-16,0-1 0,-21 0 15,-1 1-15,22-1 0,-21 0 0,21 1 16,0-22-16,0 0 0,0 0 16,0 0-16,21-42 31,1 0-31,-1 0 0,0 0 15,0-1-15</inkml:trace>
  <inkml:trace contextRef="#ctx0" brushRef="#br0" timeOffset="15937.17">6265 5588 0,'21'-21'46,"1"21"-46,-1-21 16,0 0-16,0-1 0,0 1 16,0 0-16,-21 0 15,0 0-15,-21 21 16,0 0-16,0 0 0,0 0 16,0 21-16,-1 0 0,1 0 15,0 0-15,0 22 0,0-22 0,21 0 16,0 21-16,-21-20 15,21-1-15,0 0 0,0 0 0,0 0 16,0 0-16,0 1 0,21-22 16,0 0-1,0 0-15,0 0 0,0-22 0,22 1 16,-22 21-16,0-21 0,0 0 16</inkml:trace>
  <inkml:trace contextRef="#ctx0" brushRef="#br0" timeOffset="16117">6667 5546 0,'0'0'0,"0"-21"31,-21 21-31,42 0 47,1 0-31,-1 0-16,0 0 0,0 0 15,0 0-15,22-22 0</inkml:trace>
  <inkml:trace contextRef="#ctx0" brushRef="#br0" timeOffset="17088.43">7218 5376 0,'0'0'0,"0"-21"0,0 0 15,-21 21 1,-1 0-1,1 21-15,0 0 0,21 1 16,-21-1-16,0 0 0,0 21 0,21-21 16,0 22-16,-22-1 0,22-21 15,-21 0-15,21 22 0,0-22 0,0 0 16,0 0-16,0 0 0,21-21 16,1 0-16,-1 0 0,0 0 0,21 0 15,-21 0-15,22 0 0,-22 0 0,21-21 16,-21 21-16,22-21 0,-22 0 15,21 0-15,-21 0 0,1-1 16,20 1-16,-21 0 0,-21 0 16,21 0-16,-21 0 0,-21 21 15,0 0 1,0 0-16,0 0 16,-1 0-16,1 21 0,0 0 0,0-21 15,21 21-15,0 0 16,0 0-16,0 1 15,21-22 1,0 0-16,0 0 16,22 0-16,-22-22 0,0 1 0,21 21 15,-20-21-15,-1 0 16,0 21-16,0-21 0,-21 0 16,0-1-1,0 1-15,-21 21 16,0 0-16,21 21 47,21-21-32,-21 22-15,21-22 0,0 21 0,-21 0 16,0 0-16,21-21 0,-21 21 16,22-21-16,-22-21 46,0 0-46,0 0 16,0 0-16,0-1 0,0 1 16,0 0-16,21 0 15,0 0-15,0 21 0,0 0 16,0-21-16,1 21 0,-1 0 0,0 0 16,0 0-16,0 21 15,0-21-15,-21 21 0,22 0 0,-22 0 16,0 0-16,0 1 15,0-1-15,0 0 0,0 0 16,0 0-16,-22-21 31,1 0-31,21-21 16,0 0 0,0 0-16,21 0 0,22-1 0,-22 1 15,0 0-15,21-21 0,1 21 0,-22-1 16,21 1-16,1 0 0,-22 0 15,21 0-15,-21 21 0,0 0 0,1 0 16,-1 0-16,-21 21 0,0 0 0,0 0 16,0 0-16,0 1 15,0 20-15,-21-21 0,-1 21 0,1-20 16,0 20-16,0-21 0,0 0 0,21 0 16,0 1-16,-21-1 0</inkml:trace>
  <inkml:trace contextRef="#ctx0" brushRef="#br0" timeOffset="17864.21">8509 4890 0,'0'0'0,"-42"0"0,20 0 16,1 0-16,0 0 0,-21 0 0,21 0 16,-1 0-16,-20 0 0,21 21 15,0-21-15,0 0 0,-22 0 0,22 21 16,0-21-16,0 0 0,0 0 0,21 21 15,-22-21-15,44 0 32,-1 0-17,0 0-15,21 0 0,-21 0 0,22 0 16,20-21-16,-20 0 0,20 21 0,22-21 16,-1-1-16,22 1 0,0 0 15,0 0-15,0 0 0,21-22 0,21 22 16,0 0-16,21-21 0,22 21 15,-22-22-15,22 1 0,-1 21 0,1-22 16,20 1-16,-20 0 0,21-22 0,-1 22 16,1 0-16,0-22 0,-1 1 15,22 20-15,-21-20 0,21 20 0,-22 1 16,1-21-16,0 20 0,-1 1 16,1-22-16,0 22 0,-22 0 15,22-22-15,-22 22 0,1 0 0,-1-1 16,-20 1-16,-1 0 0,-21-1 15,0 1-15,0 21 0,-42-22 0,0 22 16,0 0-16,-21 0 0,-22 21 16,-21-21-16,1 21 0,-1 0 0,-21 0 15,0 0-15,1 0 0,-44 0 32,-20 0-32,21 0 15,-43 21-15,22-21 0,-21 21 16,-1 0-16,-21 0 0,1 22 15,-1-22-15,-21 0 0</inkml:trace>
  <inkml:trace contextRef="#ctx0" brushRef="#br0" timeOffset="18529.18">9377 4995 0,'0'0'0,"-64"22"0,-84-1 15,127 0 1,0-21-16,0 0 0,-1 21 15,1-21-15,0 0 16,21 21-16,-21-21 16,0 0-16,0 0 15,63-21 17,-21 21-32,21-21 15,-20 0-15,20 0 0,21-1 0,1 1 16,-1-21-16,22 21 0,21-22 0,0 1 15,42 0-15,0-1 0,0-20 16,43 21-16,-22-22 0,43 1 0,-22-1 16,22 1-16,21-22 0,-22 0 15,22 22-15,21-22 0,-21 22 0,0-22 16,21 21-16,-21 1 0,0-1 16,-1 1-16,1-1 0,0 22 0,-21-21 15,-22 20-15,22 1 0,-22 0 0,1-1 16,-1 1-16,-20 0 15,-22-1-15,0 1 0,0 21 0,-21 0 16,0-22-16,0 22 0,-21 0 16,-21 0-16,-22 0 0,1 21 0,-22-22 15,0 22-15,-20 0 0,-1-21 16,-21 0-16,0 0 16,-21 21-1,-1 0-15,1 0 0,0 0 16,0 0-16,-21 0 0,20 0 15,1 0-15,0 0 0,-21 0 16,21 0-16,-22 0 0,1 0 0,21 0 16,-22-21-16,1 21 15</inkml:trace>
  <inkml:trace contextRef="#ctx0" brushRef="#br0" timeOffset="19429.56">15811 2519 0,'0'0'15,"-42"-42"1,42 63-16,0 0 16,0 0-16,0 0 0,0 0 15,0 1-15,0 20 0,0-21 16,21 0-16,0 22 0,1-22 0,20 21 15,-21-21-15,43 0 0,-22 1 16,21 20-16,1-21 0,21 0 0,-1 0 16,1 1-16,0-22 0,-1 21 15,1-21-15,0 0 0,-1 21 0,1-21 16,-22 0-16,1 0 0,-1 0 0,1 0 16,-1 0-16,-20-21 0,-1 21 15,0-21-15,-20-1 0,-1 22 0,0-21 16,-21 0-16,0 0 0,0 0 15,-21 21-15,0 0 16,-22 0-16,22 0 0,-21 0 16,-1 0-16,1 0 0,0 21 0,-22 0 15,22 0-15,0 22 0,-1-22 0,-20 21 16,20 0-16,1 1 0,-21-1 16,20 0-16,-20 22 0,-1-22 0,1 1 15,20 20-15,-20-21 0,21 1 16,-22-1-16,22 0 0,-1 1 0,1-1 15,21-21-15,-21 22 0,20-22 16,1 21-16,-21-21 0,42 0 0,-21 1 16,0-1-16,-1 0 0,1-21 15,21 21 1,0-42 359,-21 21-375,0 0 0</inkml:trace>
  <inkml:trace contextRef="#ctx0" brushRef="#br0" timeOffset="22432.7">2328 5122 0,'0'0'0,"0"-42"16,0 21-16,0 0 0,0-22 16,0 22-16,0-21 0,0 21 0,0 0 15,0-22-15,0 22 0,0 0 16,-21 21-16,0 0 16,0 0-16,0 21 15,-1 0-15,1 22 0,0-1 16,0 21-16,0 1 0,0-1 15,21 1-15,-22 21 0,22-1 16,-21 22-16,21-21 0,0 21 0,0 21 16,0-22-16,0 1 0,0 0 15,0 0-15,0 0 0,0 0 0,0-1 16,0-20-16,0 0 0,0-1 16,0-20-16,0-1 0,0 1 0,0-1 15,0-20-15,0-1 0,0 0 16,0 1-16,0-22 0,0 0 0,0 0 15,0 0-15,-21-21 16,0 0 0,21-21-16,-21 0 0,0 0 15,-1 0-15,1 0 0,21-22 16,-21 22-16,0 0 0,0 0 0</inkml:trace>
  <inkml:trace contextRef="#ctx0" brushRef="#br0" timeOffset="22810.51">1587 6541 0,'0'0'0,"0"21"0,0 0 16,0 0-16,22 0 0,-1 22 15,-21-1-15,21 0 0,0 1 0,-21-1 16,21 21-16,0-20 0,-21-1 15,0 22-15,22-22 0,-1 21 16,-21-20-16,21-1 0,-21 0 0,0-20 16,21 20-16,0-21 0,0 0 15,1-21-15,-1 0 0,0-21 16,0 0-16,21 0 0,-20 0 16,-1-1-16,21-20 15,0 0-15,1-1 0,-1 1 0,-21 0 16,22-1-16,-1 1 0,0 0 15,1-1-15,-22 1 0,21 0 0,-21 21 16,0-1-16,1 1 0,-1 0 16,0 21-16,-21 21 31,0 0-31</inkml:trace>
  <inkml:trace contextRef="#ctx0" brushRef="#br0" timeOffset="23456.14">952 6879 0,'0'0'0,"0"21"0,22-21 0,-1 22 16,0 20-16,21-21 0,-21 21 15,22 22-15,-1-1 0,0 1 0,22 21 16,-22-22-16,1 22 0,20-1 16,-21 1-16,1-21 0,-1 20 0,22 1 15,-22 0-15,-21-1 0,21-20 16,1-1-16,-22 1 0,21-1 15,-21 1-15,1-22 0,-1 22 16,21-22-16,-21-21 0,-21 21 0,21-20 16,1 20-16,-1-21 0,-21 0 15,21 0-15,0-21 16,-21-21 0,21 0-16,-21 0 15,21 0-15</inkml:trace>
  <inkml:trace contextRef="#ctx0" brushRef="#br0" timeOffset="23736.38">2413 7662 0,'0'0'0,"21"-42"0,-42-43 32,0 85-32,0 43 0,-22-22 0,1 21 15,0 22-15,-22-1 0,1 22 16,-1 21-16,-21-22 0,22 22 0,-43 0 15,21 0-15,1 0 0,-22-22 16,42 1-16,-20 0 0,20-22 0,1 1 16,20-1-16,1-20 0,0-1 15,21-21-15,-1 0 0,1 0 0,21 1 32,21-22-17,1 0-15,20 0 0,-21-22 16,0 1-16,22 21 0,-1-21 0,-21 21 15</inkml:trace>
  <inkml:trace contextRef="#ctx0" brushRef="#br0" timeOffset="25133.58">1545 10054 0,'0'0'0,"-21"0"0,0 0 16,0 0-16,-1 0 16,1 21-16,21 1 15,0-1-15,0 0 16,0 0-16,0 0 0,0 0 0,0 1 16,0-1-16,0 0 0,21-21 15,1 21-15,-1-21 0,0 0 0,0 0 16,21 0-16,-20 0 0,20-21 15,-21 0-15,21 21 0,1-21 0,-22-22 16,21 22-16,1 0 0,-22-21 16,21 20-16,-21-20 0,0 21 0,1 0 15,-22-22-15,0 22 0,0 0 16,0 0-16,0 42 31,0 0-31,-22 0 0,22 22 0,-21-22 16,0 21-16,21 1 0,-21 20 15,21 1-15,-21-22 0,0 21 0,21 22 16,0-21-16,-22-1 0,1 1 16,21-1-16,-21-21 0,21 1 0,0-1 15,0 0-15,-21-20 0,21-1 16,0 0-16,-21 0 0,0-21 16,-1 0-1,1 0-15,0-21 0,0 0 16,0 0-16,0-1 0,-1 1 15,1-21-15,0 0 0,0 20 16,0-20-16,0 0 0,-1 21 16,1-1-16,0 1 0,21 0 0,0 42 31,0 0-31,0 1 0,0-1 16,0 21-16,21-21 0,0 0 15,1 22-15,-1-22 0,0 0 0,0 0 16,0 0-16,0 1 0,22-22 15,-22 0-15,0 0 0,21 0 0,1 0 16,-22 0-16,21-22 0,1 22 16,-22-21-16,21 0 0,0-21 0,-20 21 15,20-1-15,-21-20 0,0 21 16,0-21-16,1 20 0,-1 1 16,-21 0-16,21 0 0,-21 0 0,0 0 15,0 42 1,0 0-16,0 0 15,-21 0-15,0 22 0,-1-22 16,22 0-16,-21 21 0,21-21 0,-21 1 16,0-1-16,21 0 0,0 0 15,0 0-15,-21-21 0,21-21 32,0 0-17,0 0-15,21 0 16,-21-1-16,21-20 0,0 21 0,0 0 15,1-22-15,-1 22 0,0 0 0,21-21 16,-21 21-16,1 21 0,-1-22 16,0 22-16,0 0 0,0 0 0,0 0 15,-21 22-15,22-1 0,-22 0 16,0 0-16,0 0 0,0 22 0,0-22 16,0 0-16,0 21 0,0-21 15,0 1-15,0-1 0,0 0 0,21 0 16,0-21-16,0 0 15,0 0-15,0 0 0,1 0 16,-1 0-16,21 0 0,-21-21 0,22 0 16,-1 0-16,-21-1 0,21 1 15,-20 0-15,20 0 0,-21-21 0,0 20 16,0-20-16,1 21 0,-22 0 16,0 0-16,0-1 0,0 1 0,-22 21 15,1 0 1,0 0-16,21 21 15,0 1-15,0-1 0,0 0 16,0 0-16,0 0 0,0 22 16,0-22-16,21 0 0,-21 0 0,0 0 15,0 0-15,0 1 0,0-1 16,0 0-16,0 0 16,-21-21-1,0 0-15,0 0 16,0 0-16,21-21 0,0 0 15,0 0-15,0-1 16,0 1-16,0-21 0</inkml:trace>
  <inkml:trace contextRef="#ctx0" brushRef="#br0" timeOffset="25368.44">3175 9991 0,'0'0'0,"42"-21"0,-21-1 0,1 22 16,-1 0-16,0 0 0,-21 22 15,0-1-15,0 0 0,0 0 16,0 21-16,0 1 0,0-22 0,-21 21 16,0 1-16,-1 20 0,22-21 15,-21 1-15,0-1 0,0 0 0,0 1 16,21-1-16,0 0 0,-21-20 0,21 20 16,0-21-16,-22 0 0,22 0 15,22-21 1,20 0-1,-21 0-15,0 0 0,0-21 0</inkml:trace>
  <inkml:trace contextRef="#ctx0" brushRef="#br0" timeOffset="26309.91">3789 10393 0,'0'0'0,"21"-106"31,-42 85-31,0 21 15,-1 0-15,1 0 16,-21 0-16,21 21 0,-22 0 0,22 0 16,-21 22-16,0-1 15,20-21-15,-20 22 0,21-1 0,0 0 16,0 1-16,21-1 0,0-21 0,0 21 16,0-20-16,0-1 0,0 0 15,0 0-15,21-21 0,0 0 16,21 0-16,-21 0 0,1 0 15,20 0-15,-21-21 0,21 0 0,-20-22 16,20 22-16,-21 0 0,21-21 0,-20-1 16,-1 1-16,0 0 0,0 21 15,0-22-15,0 1 0,-21 0 0,0 20 16,0 1-16,0 0 0,0 0 0,0 42 31,0 21-15,-21-20-16,21 20 0,-21-21 0,21 21 15,-21 1-15,21-1 0,0 0 16,0 1-16,0-22 0,0 21 0,0-21 16,0 1-16,0-1 0,21 0 15,0 0-15,0-21 0,1 0 0,-1 0 16,0 0-16,0 0 0,21-21 0,-20 0 16,-1 0-16,21-1 0,-21 1 15,22-21-15,-22 21 0,21-22 0,-21 1 16,0 0-16,1-1 0,-1 1 0,0 0 15,0-1-15,-21 1 16,21 0-16,-21 21 0,0-1 0,0 1 16,0 0-16,0 0 0,-21 21 15,0 0-15,0 21 16,21 0-16,-21 0 0,-1 22 16,22-22-16,0 21 0,0 1 15,-21-1-15,21 0 0,0 1 0,0-1 16,0 0-16,0 1 0,0-1 0,0-21 15,0 0-15,0 22 16,21-43-16,1 21 0,-1 0 0,21-21 0,-21 0 16,22 0-16,-1 0 0,0 0 15,1-21-15,-1 0 0,0 21 16,1-22-16,-1-20 0,-21 21 0,21-21 16,1 20-16,-22-20 0,0 0 0,0-1 15,22-20-15,-43 21 0,21-1 16,0-20-16,-21 20 0,0 1 0,0 0 15,0-1-15,0 1 0,0 21 0,0 0 16,0 0-16,0 42 16,0 0-1,0 21-15,0-21 0,-21 22 0,21-1 16,-21 0-16,21 22 0,0-22 16,0 22-16,-22-22 0,22 22 15,0-22-15,0 0 0,0 1 0,0-22 16,0 21-16,0-21 0,0 0 15,0 1-15,22-22 0,-1 0 0,0 0 16,21 0-16,-21 0 0,1 0 0,20 0 16,-21-22-16,21 1 0,-20 0 15,20 0-15,-21 0 0,21-22 0,-20 22 16,-1-21-16,0 21 0,0-22 0</inkml:trace>
  <inkml:trace contextRef="#ctx0" brushRef="#br0" timeOffset="26640.37">3048 10075 0,'0'0'15,"-21"0"-15,0 0 0,-1 0 0,44 0 16,-1 0 0,21 0-16,0 0 0,1-21 0,20 0 15,22 0-15,-22 21 0,22-21 0,-21 0 16,20-1-16,-20 1 0,-1 0 16,1 21-16,-1-21 0,-20 0 0,-22 21 15,21 0-15,-21 0 0,0 0 16,1 0-16</inkml:trace>
  <inkml:trace contextRef="#ctx0" brushRef="#br0" timeOffset="29620.06">5016 3048 0,'0'0'0,"22"-21"0,-22-21 0,21 20 0,-21 1 15,0 0-15,0 0 0,0 0 16,0 0-16,0 42 16,0 0-16,-21 0 0,-1 21 15,1 22-15,0-1 0,0 22 0,-21 0 16,-1 21-16,22-22 0,-21 1 16,-1 0-16,1 20 0,0-20 0,-1 0 15,1-22-15,-21 22 0,20-22 16,1-20-16,0-1 0,20 0 15,1-20-15,0-1 0,0-21 16,0 0-16,0 0 0,21-21 16,0-1-16,0-20 0,-22 21 15,22-21-15,0-1 0,0 1 16,0 0-16,0-1 0,0 1 0,0 0 16,0-1-16,0 1 0,0 21 15,0-22-15,22 22 0,-22 0 0,0 0 16,21 21-16,0 21 15,-21 0-15,21 0 0,-21 22 16,0-22-16,21 21 0,0 1 16,1-1-16,-22-21 0,21 21 15,0 1-15,0-1 0,0 0 16,0-20-16,22-1 0,-22 0 0,21 0 16,-21 0-16,22-21 0,-1 0 15,-21 0-15,22 0 0,-1 0 0,-21 0 16,21-21-16,-20 0 0,20 0 15,-21 0-15,21-1 0,-20 1 0</inkml:trace>
  <inkml:trace contextRef="#ctx0" brushRef="#br0" timeOffset="30004.84">5228 3725 0,'0'0'0,"0"22"15,0-1-15,0 0 0,-21 0 16,21 0-16,0 0 0,-21 22 0,0-22 15,21 21-15,-22 1 0,22-1 16,0 0-16,0-21 0,-21 22 0,21-1 16,0-21-16,0 0 0,0 1 15,21-1-15,1-21 0,-1 0 16,21 0-16,-21 0 0,0 0 16,22 0-16,-22-21 0,21-1 0,1 1 15,-22-21-15,21 21 0,0-22 16,-20 1-16,-1 0 0,0 21 0,0-22 15,0 1-15,-21 0 16,0-1-16,0 1 0,0 21 0,0-22 16,-21 22-16,0 0 0,0 0 0,0 21 15,-22 0-15,1 0 0,0 0 16,-1 0-16,1 21 0,0 0 16,20 0-16,1 1 0,-21-1 0,42 21 15,0-21-15,0 0 0,0 1 0,0-1 16,0 21-16,0-21 0,0 0 15,21-21-15,0 22 0,22-22 16,-22 0-16</inkml:trace>
  <inkml:trace contextRef="#ctx0" brushRef="#br0" timeOffset="30284.68">6181 3641 0,'0'0'15,"0"-43"1,-22 43-16,1 0 0,0 0 0,0 0 16,0 22-16,-22-22 15,22 42-15,0-21 0,0 0 0,0 0 16,-22 22-16,22-22 0,0 21 16,0 1-16,0-1 0,0-21 0,21 21 15,0 1-15,0-1 16,0-21-16,0 22 0,0-22 0,21 0 15,0 0-15,0 0 0,0-21 16,0 0-16,22 0 0,-1 0 0,-21 0 16,22 0-16,-1 0 0,0-21 0,22 0 15</inkml:trace>
  <inkml:trace contextRef="#ctx0" brushRef="#br0" timeOffset="31045.25">6964 3704 0,'0'0'0,"0"-21"0,-21-21 32,-1 42-32,1 0 0,0 0 15,0 0-15,-21 0 0,20 0 0,1 21 16,-21 0-16,21 0 0,0 0 16,-1 1-16,1-1 0,0 21 0,0-21 15,21 0-15,-21 22 0,21-22 16,0 21-16,0-21 0,0 1 0,0-1 15,21 0-15,0 0 0,0-21 16,0 21-16,1-21 0,-1 0 16,0 0-16,21 0 0,-21-21 15,1 0-15,20 0 0,-21 0 16,0-1-16,0 1 0,1 0 0,-22 0 16,21 0-16,-21-22 0,21 22 15,-21 0-15,21 0 0,-21 0 0,0 0 16,0-1-16,0 1 0,0 42 31,0 1-15,0-1-16,0 21 0,0-21 15,0 0-15,0 22 0,0-22 0,0 21 16,0-21-16,0 22 0,0-22 16,0 0-16,0 0 0,21 0 15,0 1-15,1-22 16,-1 0-16,0 0 0,0 0 0,0 0 15,22 0-15,-22 0 0,21-22 16,-21 1-16,22 0 0,-22 0 0,21 0 16,0-22-16,1 1 0,-22 21 0,21-21 15,1-1-15,-1-20 0,-21 20 16,21-20-16,-20-1 0,-1-20 0,0 20 16,0-20-16,0 20 0,0 1 15,-21-1-15,0 1 0,0 20 0,0 1 16,0 0-16,0 20 15,0 1-15,-21 21 0,0 0 16,0 0-16,0 21 0,0 1 16,-1 20-16,-20 0 0,21 22 0,0-1 15,0 1-15,-1 20 0,1-20 16,21 21-16,0-22 0,0 1 0,0-1 16,0-21-16,0 22 0,0-22 15,21 1-15,1-1 0,-1-21 0,0 0 16,0 22-16,0-43 0,22 21 15,-22 0-15,21-21 0,-21 0 0,0 0 16,22 0-16,-22 0 0,0-21 16,0 0-16,0-1 0,1 1 15,-1 0-15,0 0 0,-21 0 0,0-22 16</inkml:trace>
  <inkml:trace contextRef="#ctx0" brushRef="#br0" timeOffset="41184.6">7937 11811 0,'0'0'0,"0"-21"16,0 0-16,0 0 0,0-1 15,-21 22-15,0 0 0,0-21 16,0 21-16,0 0 16,-22 0-16,22 0 0,-21 21 0,21 1 15,-22-22-15,22 21 0,-21 0 16,21 21-16,-1 1 0,-20-1 0,21 0 16,0 22-16,0-1 0,21 1 15,0 20-15,0 1 0,0 0 0,0-1 16,0 1-16,0 21 0,0-21 0,0 20 15,0-20-15,0 21 0,0-21 16,0 20-16,0-20 0,0 21 0,0-21 16,0 20-16,0-20 15,0 0-15,0 21 0,0-22 0,0 1 16,0 0-16,21-1 0,-21 22 0,0-21 16,0-1-16,0 1 0,0 0 15,21-1-15,-21 1 0,0-21 0,0 20 16,0-20-16,0-1 0,0-20 15,0 20-15,-21-21 0,0 1 0,21-22 16,0 0-16,-22 0 0,1-21 0,21-21 16,0-21-1,0-1-15,0 1 0,0-21 0,0-1 16,0 1-16,0-22 0,21 0 0</inkml:trace>
  <inkml:trace contextRef="#ctx0" brushRef="#br0" timeOffset="42296.36">7620 11790 0,'0'0'0,"0"-21"16,0 0-16,21-1 15,21 1-15,-20 21 0,20 0 16,0-21-16,1 21 0,20 0 16,-21-21-16,22 21 0,-1-21 0,22 21 15,-21-21-15,20 21 0,22-22 16,0 22-16,0-21 0,21 21 0,0 0 15,0-21-15,0 21 0,0 0 0,0 0 16,21 0-16,21 0 0,-21 0 16,1 0-16,-1 0 0,21 0 15,-21 0-15,22 0 0,-1 0 16,0 0-16,-21 0 0,1 0 0,-1 0 16,21 0-16,-21 0 0,0 0 0,1 0 15,-1 0-15,0 0 0,-21 0 16,0 0-16,0 0 0,0 0 0,0 0 15,0 0-15,-21 0 0,21 0 16,-43 0-16,1 0 0,0 0 0,-1 0 16,-20 0-16,-1-21 0,-20 21 0,20 0 15,-20 0-15,-1 0 0,-21 0 16,21 0-16,-20 0 0,-1 0 16,0 0-16,0 0 15,-21 21-15,0 0 0,0 0 16,0 1-16,0-1 0,-21 0 15,0 0-15,0 0 16,-1 22-16,1-22 0,0 21 0,-21 0 16,21 1-16,-1 20 0,1-20 15,-21 20-15,21 1 0,0 20 0,-1-20 16,1-1-16,0 22 0,0-22 0,0 22 16,0 0-16,-1-1 0,22 22 15,-21-21-15,21 0 0,0-1 0,0 1 16,0 0-16,0-1 0,0 1 15,0 21-15,0-22 0,0 1 16,0 0-16,21-1 0,-21 1 0,22 0 16,-22-22-16,0 22 0,0 0 15,0-1-15,0-20 0,0 20 0,0-20 16,0-1-16,-22 1 0,1-1 0,0 1 16,0-22-16,21 22 0,-21-22 15,0 0-15,-1 22 0,1-22 0,0 1 16,0-22-16,0 21 0,21 0 15,-21-20-15,-1-1 0,1 0 0,0 0 16,-21 0-16,21 0 0,-22-21 16,22 22-16,-21-22 0,-22 0 15,22 21-15,-22-21 0,1 0 0,-1 0 16,1 0-16,-1 0 0,-20 0 0,-1 0 16,0 0-16,-20 0 0,20 0 15,-21 0-15,0 0 0,-21 0 0,21 0 16,1-21-16,-22 21 0,-22 0 0,22 0 15,-21 0-15,-21 0 0,0 0 16,-1 0-16,-20 0 0,-1 0 0,1 0 16,-22 0-16,0 21 0,1-21 0,-1 0 15,22 0-15,-22 0 0,43 0 16,20 0-16,1 0 0,0 0 0,42-21 16,0 21-16,22-22 0,-1 22 15,22-21-15,20 21 0,-20 0 16,20-21-16,1 21 0,0-21 0,-1 21 15,1 0-15,0 0 0,21-21 16,-22 21-16,22 0 0,0-21 0,21-1 16,0 1-16,0-21 0,0 21 15,21-22-15,21 1 0,-20 0 16</inkml:trace>
  <inkml:trace contextRef="#ctx0" brushRef="#br0" timeOffset="42772.09">8488 12700 0,'0'0'0,"0"-21"0,0 0 16,0 0 0,0 42-1,0 0-15,0 21 16,0 1-16,0-1 0,0 21 15,0-20-15,0 41 0,0-20 0,0-1 16,0 22-16,0 0 0,0-1 16,0 1-16,0 0 0,0-1 0,0 1 15,0-21-15,0-1 0,0 1 0,0-1 16,-21 1-16,21-22 0,0 0 16,-22 1-16,22-22 0,0 21 15,0-21-15,0 0 0,0 1 0,0-1 16,0-42 15,0-1-31,0 1 16,-21-21-16,21 21 0</inkml:trace>
  <inkml:trace contextRef="#ctx0" brushRef="#br0" timeOffset="43448.25">8551 12785 0,'0'0'0,"0"-21"15,-21 21-15,21-22 16,21 22-16,22 0 16,-22-21-16,21 21 0,0 0 0,22-21 15,-1 0-15,1 21 0,-1 0 16,22-21-16,0 21 0,-1-21 0,1-1 15,0 22-15,21 0 0,-1 0 16,1-21-16,0 0 0,0 21 16,0 0-16,-22-21 0,22 21 0,-21 0 15,-22-21-15,22 21 0,-21 0 16,-1 0-16,1 0 0,-22 0 0,21 0 16,-20 0-16,-1 0 0,0 0 15,-20 0-15,20 0 0,-21 21 0,0-21 16,0 21-16,1 0 0,-22 0 0,0 22 15,21-22-15,-21 21 0,0 1 16,0-1-16,0 21 0,0-20 0,0 20 16,-21 1-16,-1-22 0,22 22 15,-21-22-15,0 21 0,0 1 0,21-1 16,0 1-16,0-1 0,0 1 16,0-1-16,0 1 0,0-1 15,0 22-15,0-43 0,0 22 0,0-1 16,21 1-16,-21-22 0,21 22 0,-21-1 15,0-20-15,21 20 0,-21 1 16,0-22-16,0 0 0,0 1 0,0-1 16,0 0-16,-21 1 0,0-1 0,-21 0 15,21-21-15,-43 22 0,22-22 16,-22 0-16,1 0 0,-1 0 0,1 1 16,-22-22-16,0 21 0,1-21 0,-22 0 15,0 0-15,-21 0 0,21 0 16,0 0-16,1 0 0,-1 0 15,0-21-15,0 21 0,21-22 0,1 22 16,-1-21-16,22 0 0,-1 21 16,1-21-16,-1 0 0,22 0 0,-1 21 15,1-22-15,21 1 0,-21 0 0,20 0 16,1 0-16,0-22 0,21 22 16,0-21-16,-21 21 0,21-22 0</inkml:trace>
  <inkml:trace contextRef="#ctx0" brushRef="#br0" timeOffset="44284.77">8213 10583 0,'0'0'0,"0"22"0,-22 62 15,22-41-15,0-22 0,0 0 16,0 21-16,0-21 0,22 1 15,-1-1-15,0 0 0,21-21 16,-21 21-16,22-21 0,-1 0 0,0 0 16,1 0-16,20 0 0,-20 0 15,20 0-15,-21-21 0,22 0 0,-22 0 16,22-1-16,-22 1 0,0 0 16,1-21-16,-1 21 0,0-22 0,-20 22 15,-1-21-15,-21-1 0,0 22 0,0-21 16,0 0-16,0 20 0,-21 1 15,-1 0-15,1 0 0,0 21 16,0 0-16,0 0 0,0 21 0,-22 0 16,22 22-16,0-22 0,0 21 15,0 22-15,21-22 0,0 0 16,-22 22-16,22-22 0,0 22 0,0-22 16,0 21-16,0 1 0,0-1 0,0-20 15,0 20-15,0 1 0,0-22 16,0 22-16,0-22 0,0 0 0,0 1 15,0-1-15,-21-21 0,0 21 16,0-20-16,0-22 0,0 21 0,-1 0 16,-20-21-16,21 0 0,-21 0 0,20 0 15,-20 0-15,0 0 0,-1 0 16,22 0-16,-21 0 0,21-21 0,-22 21 16,22 0-16,0-21 0,-21 21 0,21-22 15,-1 22 1,22-21-16,0 0 15,22 21 1,-1 0-16,0-21 0,0 0 0,21 21 16,-20-21-16,20 21 0,0-22 0,-21 22 15,22-21-15</inkml:trace>
  <inkml:trace contextRef="#ctx0" brushRef="#br0" timeOffset="44720.18">9038 11176 0,'21'21'0,"-21"0"16,0 1-16,0 20 0,0-21 15,0 0-15,0 22 0,0-22 16,0 0-16,0 0 0,0 21 0,0-20 16,0-1-16,0 0 0,0 0 0,0 0 15,0 0 1,-21-21-1,21-21 1,0 0 0,0 0-16,0 0 0,0 0 0,0-1 15,0-20-15,0 21 0,21-21 16,-21-1-16,21 1 0,1 21 0,-1-22 16,0 1-16,0 21 0,21-21 0,-20 20 15,-1 22-15,21-21 0,-21 21 16,0 0-16,1 0 0,20 21 0,-21 1 15,-21-1-15,21 0 0,-21 0 16,0 21-16,0 1 0,0-22 0,0 21 16,0 1-16,0-1 0,0-21 0,-21 21 15,0-20-15,21-1 0,0 0 16,-21 0-16,0 0 0,21-42 47,21 0-47</inkml:trace>
  <inkml:trace contextRef="#ctx0" brushRef="#br0" timeOffset="45092.41">9864 11007 0,'0'0'16,"21"-21"-16,-21-1 0,-21 22 15,-1 0 1,1 0-16,-21 22 15,21-22-15,0 42 0,-22-21 0,22 0 16,-21 22-16,21-22 0,-1 21 16,1-21-16,21 22 0,0-22 0,0 0 15,0 0-15,21 0 0,1 0 0,-1-21 16,21 22-16,-21-22 0,22 0 16,-22 21-16,0-21 0,21 21 0,-21-21 15,1 0-15,-1 21 0,-21 0 16,0 0-16,-21 1 15,-22-1-15,22-21 0,-21 21 16,-1-21-16,1 21 16,0-21-16,21 0 0,-22 0 0,1 21 15,21-21-15,-64 0 16,85-21 0,0 0-16,0 0 15,0 0-15,0-1 0,21-20 0,0 21 16</inkml:trace>
  <inkml:trace contextRef="#ctx0" brushRef="#br0" timeOffset="45349.26">10096 10626 0,'0'0'16,"22"-21"-16,-1-1 0,0 22 0,-21 22 16,0-1-1,0 0-15,0 0 0,0 21 0,-21 1 16,0-1-16,21 0 0,-22 1 0,1 20 15,0-20-15,21-1 0,-21 21 16,0 1-16,0-22 0,-1 22 0,1-22 16,0 0-16,21 1 0,0-22 0,0 0 15,0 21-15,0-20 0,0-1 16,21-21 0,0 0-16,1 0 15,-1-21-15,0-1 0,-21 1 0,0 0 16,21 21-16</inkml:trace>
  <inkml:trace contextRef="#ctx0" brushRef="#br0" timeOffset="45513.17">9779 11218 0,'0'0'0,"0"22"31,21-22-31,0 0 0,0 0 0,1 0 16,20 0-16,-21 0 0,21-22 15,1 22-15,-1 0 0,-21-21 0,22 0 16,-1 21-16,-21-21 0,0 21 16</inkml:trace>
  <inkml:trace contextRef="#ctx0" brushRef="#br0" timeOffset="46556.57">10604 11091 0,'0'0'0,"0"-21"0,0 0 0,-21 0 16,0 21-16,0 0 16,0 0-16,-22 0 15,22 0-15,0 21 0,0 0 16,0 0-16,-22 1 0,22-1 0,0 21 15,0 0-15,-21-20 0,42 20 0,-22 0 16,1-21-16,21 22 0,0-22 16,0 21-16,0-21 0,0 1 0,0-1 15,21-21-15,1 0 16,-1 0-16,0 0 0,21 0 16,-21 0-16,1-21 0,-1-1 0,21 22 15,-21-21-15,0-21 0,22 21 16,-22 0-16,0-22 0,0 22 0,0-21 15,-21 21-15,0-22 0,22 22 16,-22-21-16,0 21 0,0-1 16,0 1-16,-22 21 15,1 21 1,21 1-16,-21-1 16,21 21-16,0-21 0,0 0 0,0 22 15,0-1-15,0-21 0,0 22 0,0-22 16,0 0-16,0 0 0,0 0 15,0 0-15,0 1 0,0-1 0,21-21 16,0 0-16,1 0 16,-1 0-16,0 0 0,0 0 15,21 0-15,-20 0 0,20-21 0,0-1 16,-21 1-16,22 0 0,-1-21 16,-21 21-16,22-22 0,-22 1 0,21 0 15,-21-1-15,0 1 0,1 0 0,-1-1 16,0 1-16,-21 0 0,0-1 15,21 1-15,-21 0 0,0-1 0,0 22 16,0 0-16,0 0 0,0 0 0,-21 42 31,21 0-31,-21 0 16,21 21-16,-21-20 0,-1 20 16,22 0-16,0 1 0,-21-1 0,0 0 15,21 1-15,-21 20 0,21-21 16,0 1-16,0-22 0,0 21 15,0 1-15,0-22 0,0 0 0,21 0 16,0 0-16,0-21 0,1 0 0,-22 21 16,21-21-16,0 0 0,21 0 15,-21 0-15,1-21 0,-1 0 0,21 0 16,-21 0-16,0 0 0,1-1 0,-1-20 16,21 0-16,-21-1 0,0 22 15,1-42-15,-1 20 0,21 1 16,-21 0-16,0-1 0,1 1 0,-1-21 15,0 20-15,0 1 0,0 0 0,-21-1 16,21 1-16,-21 21 0,0 0 16,0-1-16,-21 22 15,0 22-15,0-1 0,0 21 16,-22-21-16,22 43 0,0-22 0,0 0 16,0 22-16,0-22 0,21 22 15,0-22-15,-22 22 0,22-22 0,0 0 16,0 1-16,0-1 0,0-21 15,22 21-15,-1-20 0,0-1 0,0 0 16,0-21-16,22 21 0,-1-21 16,-21 0-16,21 0 0,1 0 0,-22 0 15,21-21-15,-21 21 0,1-21 16,-1 0-16,0-1 0,-21 1 0</inkml:trace>
  <inkml:trace contextRef="#ctx0" brushRef="#br0" timeOffset="46757.45">10753 12679 0,'-22'0'0</inkml:trace>
  <inkml:trace contextRef="#ctx0" brushRef="#br0" timeOffset="49408.09">9313 11748 0,'21'0'0,"-21"-22"16,0 44 15,0-1-31,22 0 0,-22 21 0,0 1 16,0-1-16,0 21 0,21-20 0,-21 20 15,0 1-15,21-1 0,-21 22 16,0-22-16,0 1 0,0-1 0,0-20 16,0 20-16,0 1 0,0-1 15,0-20-15,0-1 0,-21 0 0,21 1 16,0-1-16,0-21 0,0 0 0,0 0 15,0 1 1,-21-22 0,21-22-16,-22 1 0,1 0 15</inkml:trace>
  <inkml:trace contextRef="#ctx0" brushRef="#br0" timeOffset="49752.89">9017 12615 0,'0'0'0,"0"22"16,0-1-1,0 0-15,0 0 16,0 0-16,0 0 0,21 1 0,0-1 16,0 0-16,-21 0 0,22 21 15,-1-20-15,-21-1 0,21 0 0,0 0 16,0 0-16,0-21 0,-21 21 15,22-21-15,-1 0 0,0 22 0,0-22 16,0 0-16,0 0 0,1 0 16,-1-22-16,0 1 15,0 0-15,0 0 0,0 0 0,1-22 16,-1 22-16,0-21 0,0 0 16,0 20-16,0-20 0,-21 0 0,0 21 15,22-22-15,-22 22 0,0 0 16,0 0-16,21 0 0,-21-1 15,0 1-15</inkml:trace>
  <inkml:trace contextRef="#ctx0" brushRef="#br0" timeOffset="50444.5">10266 12234 0,'0'0'0,"-21"-21"15,-1 21-15,1 0 0,0-21 0,0 0 16,0 0-16,0 21 16,21-21-16,0-1 0,-22 1 0,22 0 15,0 0-15,0 0 0,0-22 0,0 22 16,22 0-16,-1-21 0,0 21 15,0-1-15,21 1 0,-20 21 0,20-21 16,-21 0-16,21 21 0,1 0 16,-22 0-16,0 0 0,0 0 0,0 21 15,1 0-15,-22 0 0,0 1 0,0 20 16,0 0-16,0 1 16,-22 20-16,1-21 0,-21 22 0,0-22 0,-1 22 15,1-22-15,-22 22 0,22-22 16,0 0-16,-1 1 0,1-1 15,21-21-15,-21 0 0,42 0 0,0 1 16,0-1-16,0 0 0,21-21 16,0 0-16,0 0 0,0 0 15,0 0-15,22 0 0,-22-21 0,21 21 16,-21-21-16,22-1 0,-22 22 16,0-21-16,21 0 0,-20 21 0,-22-21 15,21 0-15,-21 0 0,0-1 16,0 1-16,0 0 0,0 0 15,-21 0-15,-1 0 0,1 21 16,0-22-16,0 22 16,0 0-16,0 0 0,-1 0 0,1 0 15,42 0 17,1 0-32</inkml:trace>
  <inkml:trace contextRef="#ctx0" brushRef="#br0" timeOffset="50800.3">10837 12234 0,'0'0'15,"-21"22"-15,0-1 0,-21 0 0,20 0 0,1 21 16,0-20-16,0-1 0,21 0 15,0 0-15,0 0 0,0 0 0,0 1 16,0-1-16,0 0 0,21-21 16,0 0-16,0 0 15,1 0-15,-1 0 0,0 0 0,0 0 16,0 0-16,0-21 0,1 0 16,-1 21-16,-21-22 0,0 1 15,0 0-15,0 0 0,0 0 16,-21 0-16,21-1 0,-22 22 15,1-21-15,0 21 0,0 0 16,0-21-16,0 21 0,42 0 47</inkml:trace>
  <inkml:trace contextRef="#ctx0" brushRef="#br0" timeOffset="51201.07">11261 11938 0,'0'0'0,"21"21"0,-21 0 0,0 1 16,0-1-16,0 21 0,0-21 0,0 22 16,0-22-16,-21 21 0,-1 0 15,1-20-15,0 20 0,0-21 16,21 21-16,-21-20 0,21-1 0,-21-21 16,21 21-16,0 0 0,0-42 62,0 0-62,0 0 16,-22 21-16,1-22 15,0 22-15,0 0 16,0 0-16,0 0 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1T15:13:28.4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2286 931 0,'21'0'32,"0"0"-17,0 0-15,1 0 0,-1 0 16</inkml:trace>
  <inkml:trace contextRef="#ctx0" brushRef="#br0" timeOffset="1275.3">1291 1418 0,'0'0'0,"0"-21"16,0 0-16,0 0 16,0 0-16,-21 21 15,21-22 1,-21 22-16,0 0 16,21 22-16,0-1 0,0 0 15,-22 21-15,1 1 0,21 20 16,-21 1-16,21-1 0,-21 1 0,21 20 15,0-20-15,0-1 0,-21 1 16,21-1-16,0-20 0,-21 20 16,21-21-16,0 1 0,0-22 0,0 21 15,0 1-15,0-22 0,0 0 16,0 0-16,0 0 0,-22-21 16,22 21-16,0-42 15,-21 21-15,21-21 16,0-21-16,0 21 0,0-22 15,0-20-15,0 20 0,21-20 16,1-1-16,-1 1 0,0-1 16,0 1-16,21 21 0,-20-22 0,20 22 15,0 21-15,-21-1 0,22 1 16,-22 21-16,0 0 0,21 21 16,-20 1-16,-1 20 0,0 0 0,0 1 15,-21-1-15,0 21 0,0-20 16,0 20-16,0-20 0,0-1 0,0 21 15,0-20-15,0-22 0,-21 21 16,21 1-16,0-22 0,0 0 16,0 0-16,0 0 0,0 0 15,0-42 1,0 0 0,0-21-16,21 21 15,0-22-15,-21 1 0,21 0 0</inkml:trace>
  <inkml:trace contextRef="#ctx0" brushRef="#br0" timeOffset="1560.14">1905 1418 0,'0'-42'16,"0"84"-16,0-63 31,0 42-31,0 0 15,0 22-15,-21-1 0,21 22 0,0-1 16,-21 1-16,21-1 0,0 22 16,-22-22-16,22 22 0,-21-22 0,0-20 15,21 20-15,0-20 0,0 20 16,0-21-16,0-20 0,0 20 16,0-21-16,0 0 0,0 0 0,21 1 15,0-1-15,1-21 0,-1 0 16,0 0-16,0-21 15,0-1-15,0 1 0,1 0 16</inkml:trace>
  <inkml:trace contextRef="#ctx0" brushRef="#br0" timeOffset="1831.99">2392 1524 0,'0'0'0,"0"-42"0,-85-22 31,64 64-31,0 0 0,0 0 0,21 21 16,-22 1-16,22-1 0,-21 21 16,0 0-16,21 22 15,0-1-15,0 1 0,-21 21 0,21-22 16,-21 1-16,21-1 0,0 22 16,0-43-16,0 22 0,0-1 0,0-21 15,0 1-15,0-1 0,21-21 16,0 22-16,0-22 0,0 0 15,1-21-15,-1 0 0,21 0 0,-21 0 16,22 0-16,-22-21 0,21 0 16,-21-1-16</inkml:trace>
  <inkml:trace contextRef="#ctx0" brushRef="#br0" timeOffset="2095.98">2773 1926 0,'-21'43'16,"-1"-22"-16,1 21 16,21-21-16,-21 22 0,21-1 0,0 0 15,0 1-15,0 20 0,-21-21 16,21 22-16,0-1 0,0 1 0,0-1 16,0 1-16,0-22 0,0 22 15,0-1-15,0-20 0,0 20 0,0-21 16,0-20-16,0 20 0,0 0 15,0-21-15,0 1 0,0-1 16,21 0-16,0-21 16,0-21-1,-21 0-15</inkml:trace>
  <inkml:trace contextRef="#ctx0" brushRef="#br0" timeOffset="2387.82">2709 2223 0,'0'0'0,"0"-43"0,0 1 0,0 0 0,0 20 0,0-20 16,0 21-16,21 0 0,1-22 15,-1 22-15,21 0 0,-21 21 16,22-21-16,-22 0 0,21 21 16,0 0-16,-20 0 0,20 21 0,-21 0 15,0 0-15,0 22 0,1-22 16,-22 21-16,0 0 0,0 1 0,0-1 15,-22 0-15,1-20 0,-21 20 16,21 0-16,-22-21 0,22 22 0,-21-22 16,21 0-16,-22 0 0,22-21 0,-21 21 15,21-21-15,0 0 0,-1 0 16,1 0-16,0 0 0,0-21 16,0 0-16,0 0 0,-1 0 0</inkml:trace>
  <inkml:trace contextRef="#ctx0" brushRef="#br0" timeOffset="2720.64">1651 1820 0,'0'0'15,"42"-63"1,-21 42-16,22 21 15,-1-21-15,22-1 0,-22 22 16,21-21-16,22 0 0,-21 0 16,20 21-16,1-21 0,0 0 0,-22-1 15,22 1-15,-22 21 0,1-21 16,-1 21-16,1 0 0,-22-21 0,0 21 16,-20 0-16,-1 0 0,0 0 15,-42 0 16,0 0-31,-1 0 0,1 0 16,0 21 0</inkml:trace>
  <inkml:trace contextRef="#ctx0" brushRef="#br0" timeOffset="6664.15">6456 381 0,'0'0'0,"-21"21"0,-1-21 0,1 0 16,0 0-16,0 0 15,42 0 1,0 0 0,22 0-16,-1 0 0,0 0 15,22 0-15,-1 0 0,1-21 0,-1 21 16,1 0-16,-1 0 0,1 0 15,-1 0-15,1 0 0,-22 0 16,22 0-16,-22 0 0,0 0 16,1 0-16,-22 0 0,21 0 15,-21 0-15,0 0 0,1 0 0,-1 0 16,-42 0 0,-1 21-16,1-21 15,0 0-15,-21 21 0,21-21 16,-22 0-16,22 0 0</inkml:trace>
  <inkml:trace contextRef="#ctx0" brushRef="#br0" timeOffset="6936.99">7048 423 0,'-21'-21'16,"0"21"-1,21 21 1,0 1-16,0 20 15,-21-21-15,21 21 0,-21 1 16,21-1-16,0 22 0,0-1 0,0 1 16,-21 20-16,21-20 0,-22-1 15,22 1-15,-21-22 0,21 22 0,0-22 16,0 0-16,-21 1 0,21-22 16,0 0-16,0 0 0,0 0 15,21-21 1,0 0-16,1-21 15,-1 0-15,0 0 0,-21 0 16</inkml:trace>
  <inkml:trace contextRef="#ctx0" brushRef="#br0" timeOffset="7363.85">7345 804 0,'0'0'0,"21"-21"0,64-42 31,-85 84-16,0 0-15,0 0 16,-22 22-16,1-1 0,21 0 16,-21 1-16,21-1 0,0 0 0,-21 22 15,21-22-15,-21 0 0,21 1 16,0-22-16,0 21 0,0-21 0,0 1 16,0-1-16,21 0 0,0 0 15,0-21-15,0 0 0,1 0 0,20 0 16,-21 0-16,21 0 0,-20-21 15,20 0-15,0 0 0,1-1 0,-1 1 16,0-21-16,-21 21 0,1-22 16,-1 1-16,0 21 0,-21-21 0,0-1 15,0 1-15,0 0 16,-42-1-16,20 22 0,1-21 0,-21 21 16,0-1-16,-1 22 0,1 0 15,21 0-15,-22 0 0,1 0 0,0 0 16,21 22-16,-1-1 0,1 0 15,0 21-15,21-21 0,0 22 0,0-22 16,0 21-16,0-21 0,0 1 16,21 20-16,0-21 0,1 0 0,83 0 31,-83-21-31</inkml:trace>
  <inkml:trace contextRef="#ctx0" brushRef="#br0" timeOffset="8007.46">8022 826 0,'0'0'16,"21"0"-16,-21-22 0,0 1 0,0 42 31,0 1-31,0-1 16,0 21-16,0-21 0,0 22 15,0-1-15,0-21 0,0 21 0,0-20 16,0 20-16,0-21 0,-21 21 15,21-20-15,0-1 0,0 0 16,0 0-16,0-42 47,0 0-47,21 0 0,-21-1 0,21 1 16,-21-21-16,0 21 0,22-22 15,-1 22-15,-21-21 0,0 21 0,21-22 16,0 22-16,-21 0 0,21 0 15,-21 0-15,21 21 0,1 0 16,-22 21 0,21 0-16,0 0 0,-21 22 0,0-22 15,21 21-15,-21-21 0,21 22 16,-21-22-16,21 0 0,-21 21 0,0-21 16,22 1-16,-1-1 0,-21 0 15,21-21-15,0 0 16,0 0-16,0 0 15,1-21-15,-22 0 0,21-1 0,0 1 16,0 0-16,0 0 0,-21-21 16,21 20-16,1-20 0,-1 0 0,0 21 15,-21-22-15,21 22 0,0-21 16,-21 21-16,21 21 16,1 21-16,-22 0 15,0 0-15,0 0 0,0 22 16,0-1-16,0-21 0,0 21 0,0 1 15,0-1-15,-22-21 0,22 22 16,0-22-16,0 21 0,0-21 0,0 0 16,0 1-16,22-1 15,-1-21-15,0 0 0,0 0 0,0 0 16,0 0-16,1 0 0,20 0 16,-21-21-16,0-1 0</inkml:trace>
  <inkml:trace contextRef="#ctx0" brushRef="#br0" timeOffset="8259.32">9334 847 0,'0'0'0,"22"-21"0,-22-22 0,0 22 0,0 0 15,0 0-15,0 0 0,-22 21 16,1-22-16,0 22 0,0 0 16,0 0-16,-22 22 0,22-1 15,0 0-15,0 0 0,0 21 0,0 1 16,-1-1-16,1 0 0,21 22 15,0-22-15,-21 1 0,21-1 0,0 0 16,0-21-16,0 22 16,0-22-16,0 21 0,21-21 0,0-21 15,1 22-15,20-1 0,0-21 0,1 0 16,-1 0-16,0 0 0,1 0 16,20 0-16,-21 0 0,22-21 0</inkml:trace>
  <inkml:trace contextRef="#ctx0" brushRef="#br0" timeOffset="9020.15">10160 931 0,'0'0'0,"0"-21"0,0 0 0,0-21 15,0 21-15,-21 21 0,0-22 0,21 1 16,-22 21-16,1 0 0,0 0 16,0 0-16,-21 0 0,20 0 15,1 21-15,0 1 0,0-1 0,0 21 16,0-21-16,-1 22 0,1-1 15,0-21-15,0 21 0,21 1 0,0-22 16,0 21-16,0-21 0,0 22 16,0-22-16,0 0 0,0 0 0,0 0 15,0 1-15,21-22 16,0 0-16,0 0 0,1 0 0,20 0 16,-21 0-16,0-22 0,22 1 15,-22 0-15,0 0 0,21 0 0,-21 0 16,1-22-16,-1 22 0,0-21 15,-21-1-15,21 1 0,-21 21 16,21-21-16,-21-1 0,0 22 0,0 0 16,0 0-16,0 0 0,0 42 31,0 0-31,0 0 0,0 0 16,0 22-16,0-22 0,0 21 0,0 0 15,0-20-15,0 20 0,0-21 16,0 21-16,0-20 0,0-1 0,0 0 15,21 0-15,1 0 0,-22 0 16,21-21-16,0 0 0,0 0 16,0 0-16,0 0 0,1 0 0,20 0 15,-21-21-15,21 21 0,-20-21 16,-1-21-16,21 21 0,-21-22 0,22 22 16,-22-21-16,21-22 0,-21 22 15,0-22-15,1 22 0,20-21 0,-21-1 16,0 22-16,0-22 0,1 22 15,-1 0-15,0-1 0,0 1 0,-21 0 16,21 20-16,-21 1 0,0 42 31,0 1-31,-21-1 0,21 21 16,-21 0-16,0 1 0,21-1 16,-21 22-16,21-22 0,-22 21 15,1 1-15,21-22 0,0 22 0,-21-22 16,21 0-16,0 1 0,0-1 0,0-21 15,0 22-15,0-22 0,0 0 16,0 0-16,21-21 0,0 0 16,1 0-16,-1 0 15,0 0-15,0 0 0,21 0 0,-20-21 16,-1 0-16,0 0 0,0-1 16,0 1-16,0-21 0,1 21 0,-1-22 15,-21 1-15</inkml:trace>
  <inkml:trace contextRef="#ctx0" brushRef="#br0" timeOffset="9276">10731 656 0,'0'0'0,"-42"0"0,21 0 0,0 0 0,0 0 16,-1 0-16,44 0 16,-1 0-1,21 0-15,-21 0 0,22 0 16,-1 0-16,21 0 0,-20 0 0,-1 0 15,22 0-15,-22 0 0,0-21 16,1 21-16,-1 0 0,0 0 0,1 0 16,-22 0-16,0 0 0,0 0 15,0 0-15,0 0 16,-42 0 0,0 0-16,0 21 15,-21-21-15,20 0 0,-20 21 0</inkml:trace>
  <inkml:trace contextRef="#ctx0" brushRef="#br0" timeOffset="10102.54">7281 2667 0,'-21'0'15,"0"0"1,0 0-16,0 0 0,-1-21 15,1 21-15,21-21 0,0 0 16,-21-1-16,0 1 0,21 0 16,0 0-16,0-21 0,0 20 0,0 1 15,0-21-15,0 21 0,0 0 16,21-1-16,0-20 0,0 42 0,1-21 16,-1 0-16,0 0 0,0 21 15,0 0-15,0 0 0,22 0 0,-22 0 16,0 21-16,-21 0 0,21 0 15,-21 0-15,0 22 0,0-1 0,0 0 16,0 1-16,-21 20 0,0-21 16,0 22-16,0-22 0,-22 22 0,22-22 15,0 0-15,0 1 0,0-1 16,-1 0-16,22-20 0,-21-1 16,21 0-16,0 0 0,0 0 0,0 0 0,21-21 15,1 0 1,-1 0-16,0 0 15,0 0-15,21-21 0,-20 0 0,-1 21 16,0-21-16,0-21 0,21 20 16,-20 1-16,-1-21 0,-21 21 0,0-22 15,0 22-15,0-21 0,0 21 16,0-22-16,-21 22 0,-1 0 0,1 0 16,-21 0-16,21 21 0,0 0 0,-22 0 15,22 0-15,0 0 0,0 21 16,0 0-16,-1 0 0,1-21 0,21 21 15,0 1-15,0-1 0,0 0 16,0 0-16,21-21 16,1 0-16,-1 21 0,0-21 0,0 0 15,0 0-15</inkml:trace>
  <inkml:trace contextRef="#ctx0" brushRef="#br0" timeOffset="10487.8">8064 2519 0,'0'0'0,"22"0"0,-1-21 0,-21 0 16,-21 21 0,-1 21-16,1 0 15,-21-21-15,21 21 0,-22 21 0,1-20 16,0-1-16,21 21 0,-1-21 0,-20 22 16,42-22-16,-21 21 0,21-21 15,0 0-15,0 22 0,0-22 0,0 0 16,21-21-16,0 21 0,0-21 15,22 0-15,-22 0 0,21 0 0,1 0 16,-22 0-16,21-21 0,0 0 16,1 0-16,-22 0 0,21-1 0,-21 1 15,1 0-15,-1-21 0,0-1 0,-21 22 16,0-21-16,0 0 16,0 20-16,-21-20 0,0 21 0,-1 0 15,1 0-15,-21 21 0,21 0 16,-22 0-16,22 0 0,-21 0 0,21 0 15,0 21-15,-1-21 0,1 21 16,0-21-16,21 21 0,0 0 0,0 0 16,0 1-16,21-22 0,0 21 15,1-21-15,-1 0 0,0 0 16,21 0-16</inkml:trace>
  <inkml:trace contextRef="#ctx0" brushRef="#br0" timeOffset="10948.01">8636 2519 0,'0'-21'0,"-64"-43"16,43 43-1,0 0-15,21 0 0,0 0 16,0-1-16,0 1 0,0 0 0,21 0 16,0 0-16,1 0 0,-1 21 15,21-22-15,0 1 0,1 21 0,-22 0 16,21 0-16,1 0 0,-22 0 15,0 21-15,21 1 0,-42 20 0,0-21 16,0 21-16,0-20 0,0 20 0,-21 0 16,0 1-16,-21 20 15,20-21-15,-20 1 0,21-1 0,-21 0 16,20 1-16,1-22 0,21 21 16,0-21-16,0 1 0,0-1 0,21 0 15,1-21-15,-1 0 16,21 0-16,-21 0 0,22-21 15,-1 0-15,-21 21 0,21-22 0,-20 1 16,20 0-16,-21 0 0,0 0 16,-21 0-16,0-1 0,0 1 0,0 0 15,0 0-15,-42 0 0,21 0 0,0-1 16,-22 1-16,1 21 0,0 0 16,-1 0-16,22 0 0,-21 0 15,-1 0-15,22 21 0,-21 1 16,21-1-16,0 0 0,-1 21 0,22-21 15,0 1-15,0-1 0,0 0 0,22 0 16,-1-21-16,21 21 0</inkml:trace>
  <inkml:trace contextRef="#ctx0" brushRef="#br0" timeOffset="11339.79">9737 2434 0,'0'0'0,"-22"-21"0,-20 0 0,21 21 16,0 0-16,-22 0 0,22 0 16,-21 0-16,21 0 0,0 0 0,-1 21 15,1 0-15,0 0 0,0 22 16,0-1-16,0-21 0,-1 22 0,22-1 16,-21 0-16,21 1 0,0-1 0,0-21 15,0 21-15,0-20 0,0-1 16,21 0-16,22 0 0,-22 0 0,21-21 15,-21 0-15,22 0 0,20 0 16,-20 0-16,-1-21 0,0 0 0,22 0 16,-22 0-16,0-1 0,-20 1 15,20-21-15,-21 0 0,0 20 16,0-20-16,-21 0 0,0-1 0,0 1 16,-21-21-16,0 20 0,-21 22 0,21-21 15,-22 21-15,1-1 0,0 1 16,-1 0-16,22 21 0,-21 0 0,-1 0 15,1 0-15,21 0 0,-21 21 16,-1 0-16,22 1 0,-21-1 0,-1 0 16,1 21-16,0-21 0,-1 22 0</inkml:trace>
  <inkml:trace contextRef="#ctx0" brushRef="#br0" timeOffset="12320.33">1101 5144 0,'-22'-22'0,"44"44"0,-44-86 0,22 43 0,0 0 16,-21 0-16,21-1 0,0 1 15,-21 21-15,21-21 0,0 42 32,0 22-32,0-1 0,0 21 15,0 1-15,0-1 0,0 22 0,0-21 16,0 20-16,0 22 0,-21-21 16,21-22-16,-21 22 0,21-22 15,0 1-15,0-1 0,-21-20 16,21-1-16,0 0 0,0-20 15,0-1-15,0 0 0,0-42 32,0 0-32,0-1 0,0 1 15,0-21-15,21 21 0,0-43 16,-21 22-16,21 0 0,0-22 16,-21 1-16,21-1 0,1 1 0,20 20 15,-21-20-15,0 20 0,0 22 16,22-21-16,-22 21 0,0 21 15,0 0-15,0 21 0,1 0 0,-1 21 16,0-20-16,-21 41 16,0-21-16,21 22 0,-21-22 0,0 22 15,0-22-15,0 0 0,21 1 16,-21-1-16,21 0 0,-21-20 0,0-1 16,0 0-16,22 0 0,-1 0 15,0-21-15,0 0 16,0 0-16,0 0 15,-21-21-15,0 0 0,22 0 16,-22-22-16,21 22 0</inkml:trace>
  <inkml:trace contextRef="#ctx0" brushRef="#br0" timeOffset="12576.18">1841 5038 0,'0'0'0,"0"-43"0,0 1 0,0 21 16,0 0-16,0 42 15,0 0-15,0 0 16,0 43-16,0-22 0,0 22 0,0-1 16,0 1-16,0-1 0,0 1 15,-21 20-15,21 1 0,-21-22 0,21 22 16,0-21-16,0-1 0,0-21 16,0 22-16,0-22 0,0 1 0,0-22 15,0 21-15,0-21 0,21-21 16,0 0-16,1 0 15,-1 0-15,0-21 0,21 0 16,-21-21-16,1 20 0,-1-20 0,21-21 16</inkml:trace>
  <inkml:trace contextRef="#ctx0" brushRef="#br0" timeOffset="12831.03">2328 5080 0,'0'0'15,"0"-63"-15,0 20 0,0 1 0,0 0 16,0 20-16,-21 1 0,0 21 15,0 0-15,0 21 0,-1 1 16,1 20-16,0 21 0,0 1 16,21-1-16,-21 1 0,21-1 15,-21 22-15,21-21 0,-22 20 16,22 1-16,0-22 0,0 22 0,0-21 16,0-1-16,0 1 0,0-22 15,0 21-15,0-20 0,0-22 0,22 21 16,-1-21-16,0 1 0,0-22 15,21 0-15,-20 0 0,20 0 0,0 0 16,1-22-16,-22 1 0,21 0 16,0-21-16</inkml:trace>
  <inkml:trace contextRef="#ctx0" brushRef="#br0" timeOffset="13112.87">2794 5482 0,'0'0'0,"0"-21"0,0 42 31,-21 0-31,21 1 0,-21 20 16,21 0-16,-22 1 0,22-1 16,0 21-16,0 1 0,-21-22 0,21 22 15,-21-1-15,21 1 0,-21-1 16,21 1-16,0-1 0,0 22 0,0-22 16,-21 1-16,21 21 0,0-22 15,0-21-15,0 22 0,0-22 0,0-21 16,0 22-16,0-22 0,0 0 15,21-21-15,0 0 16,0 0-16,-21-21 0,21 0 0,1-22 16,-1 1-16,-21 0 0,0-1 15,21-20-15,-21 21 0,0-22 0,0-21 16,0 22-16</inkml:trace>
  <inkml:trace contextRef="#ctx0" brushRef="#br0" timeOffset="13327.8">2773 5863 0,'0'0'0,"-21"-42"0,21-22 16,0 22-16,0 0 0,0-1 0,0 1 15,0 0-15,21 21 0,0-1 16,0 1-16,0 0 0,22 21 0,-22 0 16,21 0-16,-21 0 0,0 0 15,22 21-15,-22 0 0,0 22 16,-21-22-16,0 21 0,0 1 16,0-1-16,0 0 0,0-21 0,0 22 15,-42-1-15,21-21 0,-1 22 16,-20-22-16,21 0 0,0-21 0,-22 21 15,22-21-15,0 0 0,0 0 16,-21 0-16,20 0 0,1-21 0,-21 21 16</inkml:trace>
  <inkml:trace contextRef="#ctx0" brushRef="#br0" timeOffset="13531.62">1757 5482 0,'0'0'0,"0"-21"16,0 0-16,21 21 16,0-21-16,21 21 0,-20-21 15,20-1-15,-21 22 0,21-21 0,1 0 16,20 0-16,-20 21 0,20-21 16,1 0-16,-1 21 0,-21 0 0,22-22 15,-22 22-15,1 0 0,-1 0 16</inkml:trace>
  <inkml:trace contextRef="#ctx0" brushRef="#br0" timeOffset="14039.8">3619 5482 0,'0'0'0,"22"0"0,20-21 15,-21 0-15,0 21 16,22-21-16,-22 0 0,0-1 0,0 22 0,-21-21 16,0 0-16,0 0 15,0 0-15,-21 21 16,0 0-16,0 0 0,-22 0 16,1 21-16,0 0 0,20 0 0,-20 0 15,0 1-15,21-1 0,-22 0 16,22 0-16,21 21 0,0-20 0,0-1 15,0 0-15,0 0 0,0 0 16,0 0-16,42 1 0,-20-1 0,-1-21 16,21 21-16,-21 0 0,22-21 0,-1 21 15,-21-21-15,21 21 0,-20-21 16,-1 22-16,0-22 0,0 21 0,-21 0 16,0 0-1,0 0-15,-21-21 0,0 21 0,-22 1 16,22-22-16,-21 21 0,0-21 15,-1 21-15,-20-21 0,20 0 0,1 0 16,0 0-16,-1 0 0,1 0 16,21 0-16,0 0 0,-22 0 0,22 0 15,21-21-15,-21 21 0,0-21 16,42-1 15,0 22-31,0 0 16,1 0-16</inkml:trace>
  <inkml:trace contextRef="#ctx0" brushRef="#br0" timeOffset="15520.38">7345 4974 0,'-21'0'31,"-1"0"-31,1 0 16,0 0-16,21-21 15,-21 21-15,0 0 16,21-21-16,0 0 15,0 0 1,0-1-16,0 1 16,0 0-16,0 0 0,0 0 15,0 0-15,21-1 0,-21 1 0,0 0 16,21 21-16,0-21 0,0 0 16,-21 0-16,0-1 0,0 1 0,22 21 15,-22-21-15,0 0 16,0 42 15,0 0-15,0 0-16,0 1 0,0-1 0,0 21 15,0 0-15,0-20 0,0 20 16,0-21-16,0 21 0,0-20 0,0-1 16,0 0-16,0 0 0,0-42 46,0 0-46,0 0 0,0-1 16,0 1-16,0 0 0,0 0 16,0-21-16,0 20 0,0 1 15,0 0-15,0-21 0,0 21 0,0-1 16,0-20-16,21 21 0,0 0 16,0-22-16,0 22 0,0 0 0,1 0 15,20 21-15,0-21 0,-21 21 0,22 0 16,-1 0-16,0 0 0,-20 0 15,20 21-15,-21 0 0,21 0 0,-20 0 16,-22 22-16,0-22 16,0 21-16,-22 1 0,1-1 0,-21 21 15,0-20-15,-1 20 0,-20 1 0,20-22 16,1 22-16,-21-22 0,41 21 16,-20-20-16,21-1 0,0-21 0,0 22 15,21-22-15,0 0 0,0 0 16,0 0-16,0 0 0,0 1 0,21-22 15,0 0-15,21 0 0,-21 0 0,22 0 16,-22 0-16,21 0 0,1 0 16,-1-22-16,0 22 0,1-21 0,-1 0 15,0 0-15,1 0 0,-1 0 16,0-1-16,-21-20 0,1 21 16,-22-21-16,0 20 0,0-20 0,0 0 15,-22-1-15,1 1 0,-21 21 16,0-21-16,-1-1 0,1 22 0,0-21 15,-22 42-15,22-21 0,-1 21 16,1-22-16,21 22 0,-21 0 0,20 0 16,1 22-16,21-1 0,0 0 15,-21 0-15,21 0 0,0 22 0,0-22 16,0 0-16,21 0 0,0 0 0,1 0 16,-1 1-16,21-22 0,-21 0 15,22 0-15</inkml:trace>
  <inkml:trace contextRef="#ctx0" brushRef="#br0" timeOffset="16112.16">8699 4466 0,'0'-21'0,"0"42"31,0 0-31,-21 1 0,0-1 0,21 0 16,-21 21-16,0-21 0,0 22 16,-1-1-16,1 0 0,0 1 15,21-1-15,-21 0 0,0 1 16,0-22-16,-1 21 0,22-21 0,0 1 16,0-1-16,0 0 0,0-42 31,0 0-16,22 21-15,-1-22 0,0 1 16,0 0-16,0 0 0,22 21 0,-22-21 16,21 0-16,0 21 0,-20-22 15,20 22-15,-21-21 0,21 21 0,-20-21 16,-1 21-16,0-21 0,0 0 0,0 21 16,0-21-16,1-1 15,-22 1-15,0 0 0,0 0 16,21 0-16,-21 0 0,0-1 0,0 1 15,0 0-15,0 0 16,-21 21-16,-1 0 31,22 21-31,-21 0 0,0 0 0,21 1 16,-21 20-16,21 0 0,-21 1 0,0-1 16,-1 0-16,1 1 0,21-1 15,-21 0-15,0-21 0,0 22 0,0-1 16,-1-21-16,22 0 0,0 1 15,-21-1-15,21 0 0,0 0 16,0-42 15,0 0-31,21 0 0,1-1 0,-1 1 16,0-21-16</inkml:trace>
  <inkml:trace contextRef="#ctx0" brushRef="#br0" timeOffset="16620.08">9377 4424 0,'0'0'0,"0"21"32,0 0-32,0 0 0,0 1 15,0 20-15,0-21 0,0 0 16,-21 22-16,-1-1 0,1-21 0,0 21 16,0 1-16,0-1 0,0-21 0,-1 22 15,1-22-15,0 21 0,0-21 16,0 0-16,0 1 0,21-1 0,21-21 31,0-21-15,0 21-16,21-22 0,-20 22 0,-1-21 15,21 21-15,0-21 0,-20 21 16,-1-21-16,21 0 0,0 21 16,-20-21-16,20-1 0,-21 1 15,0 0-15,22 21 0,-22-21 0,0 0 16,0 0-16,0-1 0,0 1 0,-21 0 15,0 0-15,0 0 0,0 0 16,0-22-16,0 22 0,0 0 16,-21 21-16,0 0 0,0 0 15,21 21-15,-21 0 0,21 0 16,0 1-16,0 20 0,0 0 0,-21 1 16,21-1-16,0 0 0,0 1 15,-22-1-15,22 0 0,0 1 0,0-22 16,0 21-16,0-21 0,0 0 15,0 1-15,0-1 0,0 0 16,0 0-16,22-21 16,-1 0-16,0 0 15,21 0-15,-21-42 0,1 21 16,20-1-16,-21-20 0,21 21 0</inkml:trace>
  <inkml:trace contextRef="#ctx0" brushRef="#br0" timeOffset="17076.18">10223 4572 0,'0'0'15,"22"-21"-15,-1-21 0,-21 20 16,21 1-16,-21 0 0,0 0 0,0 0 0,21 21 16,-21-21-16,21-1 0,0 22 15,1 0-15,-1-21 0,0 21 16,0 0-16,21 0 0,-20 0 0,-1 0 16,0 21-16,0 1 0,0-22 15,-21 42-15,0-21 0,0 0 0,0 0 16,0 1-16,0 20 0,-21-21 0,0 0 15,0 22-15,-22-22 0,1 21 16,0-21-16,-1 0 0,1 1 0,21-1 16,-21 0-16,20-21 0,1 0 15,42-21 17,1 21-32,-1-21 0,21-1 15,0 22-15,1 0 0,-1-21 0,0 21 16,22 0-16,-22 0 0,1 0 0,-1 21 15,0-21-15,1 22 0,-1-1 16,-21 0-16,0 0 0,0 0 0,-21 22 16,0-22-16,0 0 0,0 0 0,-21 21 15,-21-20-15,21-1 0,-22 0 16,1 0-16,-21 0 0,20 0 0,1 1 16,-22-1-16,22-21 0,-21 0 15,20 21-15,1-21 0,0 0 0,20 0 16,-20 0-16,21 0 0,0 0 15,0-21-15,21 0 0,0-1 16,0 1-16,0 0 0,0 0 0,0 0 16</inkml:trace>
  <inkml:trace contextRef="#ctx0" brushRef="#br0" timeOffset="20119.21">16595 847 0,'0'21'15,"0"0"-15,0 0 16,0 0-16,0 1 0,0-1 0,0 0 15,0 0-15,0 21 0,0-20 16,0 20-16,0 0 0,0-21 0,0 22 16,0-1-16,0 0 0,0 1 15,0-1-15,0-21 0,-22 22 0,22-1 16,0 0-16,0-21 0,0 22 0,-21-22 16,21 21-16,0-21 0,0 1 15,-21-1-15,0 0 0,0-21 0,0 21 16,-1 0-16,1-21 15,0 0-15,-21 0 0,21 0 0,-22 0 16,22 0-16,0 0 0,-21-21 0,20 0 16,1 21-16,-21-21 0,21 0 15,0-1-15,21 1 0,0-21 0,-22 21 16,22 0-16,0-22 0</inkml:trace>
  <inkml:trace contextRef="#ctx0" brushRef="#br0" timeOffset="20371.07">15896 931 0,'-21'-21'0,"21"-21"16,21 21 0,0 21-16,0-21 0,22-1 15,-1 22-15,22 0 0,-1-21 0,1 21 16,-1 0-16,1 0 0,-1 0 0,1 0 15,-1-21-15,1 21 0,-1 0 16,-21 0-16,22 0 0,-43 0 0,21 0 16,-20 0-16,-1 0 0,-21 21 15,-21-21 1</inkml:trace>
  <inkml:trace contextRef="#ctx0" brushRef="#br0" timeOffset="20659.9">17166 847 0,'0'84'16,"0"-62"-16,0 20 15,0 0-15,0 1 0,0-1 16,0 0-16,0 22 0,-21-22 0,21 0 15,-21 22-15,21-22 16,0 22-16,0-22 0,0 0 0,0 1 16,0-1-16,0 0 0,0 1 15,0-22-15,0 21 0,0-21 0,0 1 16,0-1-16,0-42 31,0-1-31,21 1 0,-21-21 16,0 21-16</inkml:trace>
  <inkml:trace contextRef="#ctx0" brushRef="#br0" timeOffset="21059.68">17166 1355 0,'0'0'0,"0"-43"0,21-20 0,0 21 15,-21-1-15,22 1 0,-1-22 0,0 43 16,0-21-16,0 0 0,22 20 16,-22 1-16,21 0 0,-21 21 0,22 0 15,-22 0-15,0 0 0,0 21 16,0 22-16,-21-22 0,0 21 0,0-21 15,0 22-15,-21-1 0,0 0 16,0-21-16,-22 22 0,1-1 0,0-21 16,-1 22-16,1-22 0,0 0 15,21 0-15,-22 0 0,22 0 0,0-21 16,42 0 0,21 0-16,-20 0 15,20 0-15,0 0 0,22 0 16,-22 0-16,0 0 0,1 0 15,-1 0-15,0 22 0,1-22 0,-22 21 16,21 0-16,-21 0 0,1 0 16,-22 0-16,0 1 0,0-1 15,0 0-15,-22 21 0,-20-21 0,21-21 16,0 22-16,-22-1 0,1 0 16,0 0-16,-1-21 0,1 21 0,0-21 15,-1 0-15,22 0 0,0 0 16,0 0-16,0 0 0,21-21 15,21 0-15,0 0 0</inkml:trace>
  <inkml:trace contextRef="#ctx0" brushRef="#br0" timeOffset="21455.45">18119 1080 0,'0'0'0,"21"-22"0,0 22 0,-21 22 31,0-1-31,-21 0 0,0 21 0,-1-21 16,-20 22-16,21-1 16,0 0-16,0 1 0,-1-1 0,1 0 0,0 1 15,0-1-15,21 0 16,0-20-16,0 20 0,0-21 0,0 0 16,0 0-16,21 1 0,21-22 0,-20 0 15,-1 0-15,21 0 0,-21 0 16,22 0-16,-1 0 0,-21-22 0,21 1 15,1 0-15,-22 0 0,21 0 16,-21-22-16,1 22 0,-1-21 0,0 0 16,-21-1-16,0 1 0,0 0 15,0-1-15,0 1 0,0 0 0,0-1 16,-21 22-16,0 0 0,21 0 16,-22 0-16,1 21 0,0 0 15,0 0-15,0 0 0,0 21 16,-1-21-16,1 21 0,21 0 15,0 0-15,0 0 0,0 1 0,21-1 16,1-21-16,20 0 16,-21 0-16</inkml:trace>
  <inkml:trace contextRef="#ctx0" brushRef="#br0" timeOffset="21832.16">19198 1101 0,'-42'-106'31,"21"106"-31,-1 0 16,1 0-16,0 0 0,0 0 0,0 21 15,0 0-15,-1 0 0,1 22 16,-63 63 0,84-85-16,0 21 0,0-21 15,0 0-15,0 1 0,21-1 0,0 0 16,0 0-16,0 0 0,22-21 0,-22 21 15,21 1-15,-21-1 0,0-21 16,1 21-16,-1 0 0,0 0 16,-21 0-16,0 1 15,-21-22-15,0 21 0,-1-21 16,1 0-16,-21 21 0,21-21 0,-22 0 16,22 0-16,-21 0 0,0 21 15,20-21-15,-20 0 0,21 0 0,0 0 16,0 0-16,-1 0 15,44 0 1,-1-21-16,0 0 0,21 21 16,-21-21-16</inkml:trace>
  <inkml:trace contextRef="#ctx0" brushRef="#br0" timeOffset="22211.38">20024 1058 0,'0'0'0,"21"0"0,-21-21 0,0 0 16,-21 21 0,-1 0-16,-20 0 0,21 0 15,0 21-15,-22-21 0,1 21 0,21 1 16,0-1-16,-22 0 0,22 0 16,0 0-16,21 0 0,0 1 0,0-1 15,0 0-15,0 0 16,0 0-16,0 0 0,21 1 0,0-22 0,1 21 15,-1 0-15,21 0 0,-21 0 0,0-21 16,-21 21-16,22 1 16,-22-1-16,21 0 0,-21 0 15,0 0-15,0 0 0,-21 1 16,-1-22-16,-20 21 0,21 0 16,0-21-16,-22 0 0,1 0 15,21 0-15,-21 21 0,-1-21 0,22 0 16,-21 0-16,21 0 0,-1 0 0,1 0 15,0 0-15,0 0 0,0-21 16,0 21-16,-1 0 0,1 0 16,0 0-16,-21 0 0,21 0 0</inkml:trace>
  <inkml:trace contextRef="#ctx0" brushRef="#br0" timeOffset="22791.96">17103 2921 0,'0'0'0,"-43"0"0,-147-63 31,147 41-31,22 1 0,0 0 16,21 0-16,0-21 0,0 20 0,0-20 16,0 21-16,0-21 0,21-1 15,0 22-15,1 0 0,20 0 0,0 0 16,-21-1-16,22 22 0,-1 0 0,0 0 16,1 0-16,-1 22 0,0-22 15,-20 42-15,-1-21 0,0 21 0,-21-20 16,0 20-16,0 0 0,-21 1 0,0 20 15,-22-21-15,1 1 16,0-1-16,-1 22 0,1-22 0,0 0 16,-1 1-16,1-1 0,0 0 0,20 1 15,1-22-15,21 0 0,0 0 16,21-21-16,1 0 16,-1 0-16,21-21 0,-21 0 15,22 0-15,-1-1 0,21 1 0,-20 0 16,-1-21-16,0 21 0,-20-1 0,20-20 15,-21 21-15,0 0 0,-21 0 16,0-22-16,0 22 0,-21 0 0,0 21 16,0-21-16,0 21 0,-1 0 15,1 0-15,-21 0 0,21 0 16,0 0-16,-1 0 0,1 21 0,0-21 16,0 21-16,21 0 0,0 0 15,21-21 1,0 0-16,0 0 0,22 0 0</inkml:trace>
  <inkml:trace contextRef="#ctx0" brushRef="#br0" timeOffset="23127.78">18055 2667 0,'0'0'0,"-21"21"15,0 0-15,0 1 16,-1-1-16,1 0 0,0 0 15,0 0-15,0 22 0,0-22 0,-1 21 16,22-21-16,-21 22 0,21-22 0,0 0 16,0 0-16,21 0 0,1-21 15,20 0-15,0 0 0,1 0 0,-1 0 16,0 0-16,22 0 0,-1-21 0,-20 21 16,20-21-16,-21 0 0,1 0 15,-1-22-15,-21 22 0,0 0 0,-21-21 16,0 20-16,0-20 0,-21 21 15,-21-21-15,21 20 0,-22 1 16,1 0-16,0 0 0,-22 0 0,22 21 16,0 0-16,-1 0 0,-20 21 15,20-21-15,1 21 0,0 0 0,-1 0 16,1 22-16,0-22 0,-1 0 0,1 21 16,0 1-16</inkml:trace>
  <inkml:trace contextRef="#ctx0" brushRef="#br0" timeOffset="23715.42">16510 4911 0,'0'0'16,"0"-43"-16,0 22 0,21-21 0,0 0 15,-21 20-15,21-20 0,1 0 16,-1-1-16,0 1 0,0 0 0,-21-1 16,21 1-16,0 21 0,1 0 0,-22-22 15,21 43 1,0 0-16,-21 43 0,0-22 15,0 21-15,0 1 0,0-1 16,0 0-16,0 22 0,0-22 0,0 22 16,0-22-16,0 0 0,0 1 0,0-1 15,0 0-15,21-21 0,-21 22 16,21-22-16,0-21 0,-21 21 0,22-21 16,20 0-16,-21 0 0,0 0 0,22-21 15,-1 0-15,-21 0 16,21-1-16,1-20 0,-22 0 0,21 21 0,-21-22 15,1 1-15,20 0 0,-42 20 16,21-20-16,-21 21 0,21 0 16,-21 0-16,0-1 0,-21 44 15,0-22-15,21 42 16,-21-21-16,0 21 0,-1 1 16,1-1-16,0 0 0,0 1 0,0-1 15,0 22-15,-1-22 0,1 0 0,21 1 16,0-22-16,0 21 0,0-21 15,0 0-15,0 1 0,21-22 16,1 0-16,20 0 16,-21-22-16,21 1 0,-20 0 15</inkml:trace>
  <inkml:trace contextRef="#ctx0" brushRef="#br0" timeOffset="24075.23">17759 4636 0,'0'0'0,"21"-43"0,0 1 16,-21 0-16,0 20 0,0 1 0,0 0 15,-21 42 1,0 0-16,0 22 0,-1-22 16,1 21-16,0-21 0,0 22 0,0-1 15,0 22-15,-1-22 0,1 0 16,21 1-16,-21-22 0,21 21 16,0-21-16,0 0 0,0 1 0,21-1 15,0 0-15,1-21 0,-1 0 16,21 0-16,-21 0 0,22-21 0,-1 0 15,-21-1-15,21 1 0,1 0 0,-22-21 16,21 21-16,-21-1 0,1 1 16,-1-21-16,0 21 0,-21 0 15,0 42 1,-21 0-16,21 21 16,-21-21-16,-1 1 0,1 20 0,0-21 15,21 21-15,-21-20 0,0 20 0,0-21 16,21 0-16,0 0 15,0 1-15,0-1 0,21-21 16,0 0-16,0 0 0,0 0 16</inkml:trace>
  <inkml:trace contextRef="#ctx0" brushRef="#br0" timeOffset="24519.57">18605 4530 0,'0'0'0,"43"-148"31,-43 126-31,21 1 0,0 0 0,0 0 0,0 0 16,1 0-16,-1 21 15,0 0-15,0 0 0,21 0 0,-20 0 16,-1 0-16,0 21 0,0 0 0,0 0 16,0 0-16,-21 22 0,0-22 15,0 21-15,0 0 0,0-20 0,-21 20 16,0-21-16,0 0 0,-21 22 0,20-22 15,-20 0-15,0 0 0,21 0 16,-22-21-16,22 21 0,0-21 0,-21 0 16,20 0-16,44 0 31,-1 0-31,0 0 0,21 0 0,1 0 16,-1 0-16,0 0 0,1 0 15,-1 0-15,-21 0 0,21 0 16,-20 0-16,20 22 0,-21-1 0,-21 0 15,0 0-15,0 0 0,0 0 0,0 1 16,-21-1-16,0 0 0,0 0 16,-22 0-16,1 0 0,-22 1 0,1-1 15,-1 0-15,1-21 0,-22 21 0,1 0 16,20 0-16,-21-21 0,22 0 16,-1 0-16,1 0 0,21 0 0,-1 0 15,22-21-15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1T15:15:30.4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7747 318 0,'0'0'0,"0"-22"0,0 1 16,21 0-16,-21 0 0,0 0 16,0 0-16,0-1 0,0-20 0,0 21 15,0 0-15,-21 0 0,21-1 16,-21 1-16,0 0 0,-1 21 31,22 21-31,0 0 0,-21 22 16,21 20-16,0-20 0,0 20 15,0 22-15,-21-22 0,21 22 16,-21 0-16,0-1 0,21 22 0,-21-21 16,-1-1-16,1 22 0,0-21 15,0-22-15,21 22 0,-21-21 16,0-1-16,21 1 0,-22-22 0,22 0 15,-21 22-15,21-22 0,0-21 16,0 22-16,0-22 0,0 0 0,-21 0 16,21 0-16,-21-21 31,21-21-31,0 0 0,0-21 16,0 20-16,0-20 0,0 21 0,0-21 15,21-1-15</inkml:trace>
  <inkml:trace contextRef="#ctx0" brushRef="#br0" timeOffset="623.65">7429 762 0,'0'0'0,"-21"-21"0,-21-106 31,42 85-31,0 20 0,0-20 16,0 0-16,0-1 0,0 1 15,21 21-15,0-21 0,0-1 0,22 1 16,-22 0-16,42-1 0,-20-20 16,20 20-16,1 1 0,-1 42 0,22 0 15,-22 0-15,1 0 16,-22 0-16,22 0 0,-1 0 0,-20 0 16,-1 0-16,21 0 0,-20 0 15,-1 42-15,-21 1 0,22 20 0,-22 1 16,0-1-16,-21 1 0,0-1 15,0 1-15,-21 20 0,0-20 0,-22 21 16,22-22-16,-42 22 0,20-22 16,-20 1-16,20-1 0,-20 1 0,-1-22 15,22 0-15,-21 1 0,20-22 0,-20 21 16,20-21-16,1 1 16,0-22-16,21 21 0,-22-21 0,22 0 0,0 0 15,0 0-15,0 0 16,-1 0-16,1-21 0,0 21 0,21-22 15,0 1-15,-21 0 0,21 0 16,0 0-16,0 0 0,0-1 16,21 22-16,0 0 15,0 0-15,1 0 0,20 22 16,-21-1-16,0 0 0,0 0 0,22 0 16,-22 0-16,0 22 0,0-22 15,22 0-15,-22 21 0,0-20 0,0-1 16,0 21-16,0-21 0,1 0 15,-1 1-15,0 20 0,0-21 16,0-21-16,0 21 0,1 0 16,-1-21-16,-21 22 0,21-22 15,0 0-15,0 0 0,0-22 16,1 1 0,-22 0-16,0-21 0,21 21 15,0-1-15</inkml:trace>
  <inkml:trace contextRef="#ctx0" brushRef="#br0" timeOffset="1019.41">8340 1439 0,'0'0'0,"0"22"16,21-22-1,0 0-15,0 0 0,0 0 16,0 0-16,1-22 15,-1 22-15,21-21 0,-21 0 0,0 21 16,22-21-16,-22 0 0,0 21 16,0-21-16,-21-1 0,21-62 31,-21 63-31,-21 21 0,0-22 16,0 22-16,0 0 0,0 0 0,-22 0 15,22 0-15,0 22 0,-21-1 16,20 0-16,1 0 0,0 0 0,-21 22 15,21-22-15,-1 0 0,1 21 16,21-21-16,-21 22 0,21-22 0,-21 0 16,21 21-16,0-20 0,0-1 15,0 0-15,0 0 0,21 0 16,0-21 0,0 0-16,1 0 0,-1 0 0,21 0 15,-21-21-15,22 21 0,-22-21 0,21 0 16,0 0-16</inkml:trace>
  <inkml:trace contextRef="#ctx0" brushRef="#br0" timeOffset="1491.63">9356 1228 0,'0'0'0,"42"-43"31,-42 22-31,-64 21 31,43 0-31,0 0 0,-21 21 0,21 1 16,-22-22-16,22 21 0,0 0 15,0 0-15,-22 0 0,22 0 16,0 1-16,0-1 0,21 0 16,0 0-16,0 0 15,21-21-15,0 21 16,0-21-16,22 0 0,-22 0 15,0 22-15,21-22 0,-20 0 0,20 0 16,-21 21-16,0-21 0,0 21 16,22-21-16,-43 21 0,21-21 0,-21 21 15,21 0-15,-21 1 0,0-1 16,-21 0 0,0 0-16,0-21 0,-22 21 0,22 0 0,-21-21 15,21 0-15,-22 22 16,22-22-16,-21 0 0,21 0 0,-22 0 15,22 0-15,-21 0 0,21 0 0,-1 0 16,1 0-16,0 0 0,21-22 16,0 1 15,21 0-31,0 21 0,1-21 16,-1 0-16,21 21 0,0-21 0</inkml:trace>
  <inkml:trace contextRef="#ctx0" brushRef="#br0" timeOffset="3440.11">10033 1143 0,'0'0'0,"-85"-42"31,64 42-31,0 0 0,0 0 0,0 0 16,-1 21-16,1 0 0,0 0 0,0 0 0,-21 1 15,20-1-15,1 0 16,0 21-16,21-21 0,0 22 0,-21-22 16,21 0-16,0 21 0,0-20 15,0-1-15,0 21 0,0-21 0,0 0 16,21 1-16,0-1 0,0 0 0,1-21 15,-1 21-15,21-21 0,-21 0 16,22 0-16,-1 0 0,-21 0 0,21 0 16,1-21-16,-22 21 0,21-21 15,-21 0-15,22-1 0,-22 1 16,0 0-16,0 0 0,0-21 0,1 20 16,-22-20-16,0 21 0,21-21 15,-21 20-15,0-20 0,0 21 0,0-21 16,0 20-16,-21 1 0,-1 0 15,1 0-15,21 0 0,-42 21 0,21 0 16,0 0-16,-1 0 0,1 0 16,0 0-16,-21 0 0,21 21 0,-1 0 15,1 0-15,0 0 0,0 1 0,0-1 16,0 21-16,-1-21 0,1 0 16,21 22-16,0-22 0,0 0 0,0 21 15,0-20-15,0-1 0,0 0 16,0 0-16,0 0 0,21 0 0,1 1 15,-1-1-15,21-21 0,-21 0 16,0 21-16,22-21 0,-1 0 16,-21 0-16,22 0 0,-22 0 0,21-21 15,-21 0-15,22 21 0,-22-22 16,21 1-16,-21 0 0,0 0 0,1 0 16,-1 0-16,0-22 0,0 22 0,-21 0 15,21-21-15,-21 20 0,21 1 16,-21 0-16,22 0 0,-22 0 0,0 0 15,0-1-15,0 44 47,0-1-47,0 0 16,0 21-16,0-21 0,0 1 0,0-1 16,0 0-16,0 0 0,0 0 15,0 0-15,0 1 0,0-1 0,0 0 16,21 0-16,0 0 0,0 0 15,0-21-15,0 22 0,1-22 16,-1 0-16,0 0 16,0 0-16,0 0 0,0-22 0,1 1 15,-1 21-15,0-21 0,0 0 16,-21 0-16,21 0 0,0-1 16,1-20-16,-22 21 0,0-21 0,21 20 0,0 1 15,-21 0-15,0 0 0,0 0 16,0 0-16,0-1 0,0 1 15,0 0-15,0 42 32,0 0-32,0 1 15,0-1-15,0 0 0,0 0 16,0 0-16,0 0 0,0 22 0,0-22 16,0 0-16,0 0 0,0 0 0,0 1 15,0-1 1,21 0-16,0-21 0,-21 21 0,21-21 15,1 0-15,-1 0 0,0 0 16,0 0-16,0 0 16,0 0-16,1-21 0,-1 21 0,0-21 15,0 0-15,0-1 0,-21 1 16,21 0-16,-21 0 0,22 0 0,-22-22 16,0 22-16,0 0 0,0 0 0,0 0 15,0 0-15,21-1 16,-21 44 15,0-1-31,0 0 16,0 0-16,0 0 0,0 0 0,0 1 15,0-1-15,21 0 0,-21 0 16,0 0-16,0 0 0,0 1 0,21-1 16,-21 0-16,21-21 0,-21 21 0,21 0 15,-21 0-15,22 1 16,-1-22-16,0 0 15,0 0-15,0 0 16,0 0-16,1 0 0,-1-22 0,0 1 16,0 21-16,0-21 0,0 0 0,1 0 15,-1-22-15,0 22 0,0 0 16,0 0-16,0-21 0,-21 20 16,0 1-16,0 0 0,0 0 15,0 0-15,0 0 0,-21 21 16,0 0-1,21 21 1,-21-21-16,21 21 0,0 0 0,0 0 16,0 0-16,0 1 0,0-1 15,0 0-15,0 0 0,21 0 0,0 0 16,-21 1-16,21-22 0,-21 21 0,0 0 16,22-21-16,-22 21 0,21-21 15,-21 21-15,-21-21 47,-1 0-47,1 0 0,0 0 16,21-21-16,-21 21 0,0 0 15,21-21-15,0 42 32,0 0-17,0 0-15,0 1 16,21-22-16,0 0 0,0 21 15,0-21-15,1 0 0,-1 0 0,0 0 16,0 0-16,21 0 0,-20 0 0,20 0 16,0-21-16,1-1 15,-1 22-15,0-21 0,1 0 0,-1 0 16,0 0-16,1 0 0,-22-1 0,0 1 16,0-21-16,0 21 0,0 0 15,-21-22-15,22 22 0,-22-21 0,0 21 16,0-1-16,0 1 0,0 0 15,-22 21-15,1 0 16,0 0-16,0 21 0,0 0 16,0 1-16,-1 20 15,22-21-15,-21 21 0,21 1 0,-21-22 16,21 21-16,0-21 0,0 1 0,0 20 16,0-21-16,0 0 0,0 0 15,21 1-15,0-22 0,-21 21 0,22-21 16,-1 21-16,21-21 0,-21 0 15,0 0-15,1 0 0,-1 0 0,0-21 16,0 0-16,-21-1 0,0 1 0,21 0 16,-21 0-16</inkml:trace>
  <inkml:trace contextRef="#ctx0" brushRef="#br0" timeOffset="4039.88">13758 381 0,'0'0'0,"0"-42"15,0-22 1,-21 43-16,0 21 0,0 21 31,21 22-31,-21-1 0,-1 0 0,22 1 16,0 20-16,0 22 0,0-1 15,-21 1-15,21 0 0,-21 21 0,21-22 16,0 1-16,0 0 0,-21-1 0,21-20 16,-21-1-16,21 1 0,0-1 15,0 1-15,0-22 0,0 0 0,0 1 16,0-1-16,0-21 0,0 0 16,0 1-16,0-1 0,21-21 15,0 0-15,-21-21 16,0-1-16,21 1 0,-21 0 15,0-21-15,0 21 0,0-22 16</inkml:trace>
  <inkml:trace contextRef="#ctx0" brushRef="#br0" timeOffset="4400.67">13377 826 0,'0'0'0,"-21"-43"0,0-105 16,21 106-1,0-1-15,0 1 0,0 0 0,21-1 16,0-20-16,0 21 0,22-1 16,-1 1-16,-21 0 0,22 20 0,-1 1 15,0 0-15,22 0 16,-22 0-16,22 21 0,-22 0 0,21 21 16,-20 0-16,20 21 0,-20 1 15,-1-1-15,0 22 0,-21-1 0,1 1 16,-22-1-16,0 22 0,0-22 15,-43 22-15,22-22 0,-21 1 0,-22-1 16,22 1-16,0-1 0,-1-20 0,-20-1 16,42 0-16,-22-20 0,1 20 15,21-21-15,0 0 0,-1-21 0,22 21 16,0-42 15,22 0-15,-1 0-16,0 0 0,21 0 15</inkml:trace>
  <inkml:trace contextRef="#ctx0" brushRef="#br0" timeOffset="5015.32">14753 1418 0,'42'0'0,"-42"-21"16,0 0-16,22 0 0,-22 0 16,21-1-16,-21 1 0,0-21 15,0 21-15,0-22 0,0 22 0,0-21 16,0 0-16,-21-1 0,-1 22 16,1-21-16,0 21 0,0-1 0,0 22 15,0 0-15,-1 0 0,-20 0 16,0 0-16,21 22 0,-22-1 0,1 21 15,21-21-15,-22 22 0,1-1 0,21 0 16,-21 22-16,20-22 16,1 0-16,-21 22 0,21-22 0,21 1 15,-21-1-15,21 0 0,0 1 16,0-1-16,0-21 0,0 0 0,0 0 16,0 1-16,21-1 0,0 0 0,0-21 15,0 0-15,22 0 0,-22 0 16,0-21-16,21 0 0,-21-1 0,22 1 15,-1 0-15,-21-21 0,22 21 16,-22-22-16,0 1 0,0 0 0,21-1 16,-20 1-16,-1 0 0,-21-1 0,21-20 15,0 20-15,-21 22 0,21-21 16,-21 0-16,0 20 0,0 1 16,0 42-1,0 1-15,-21 20 16,21-21-16,-21 21 0,21 1 0,0-22 15,0 21-15,0 1 0,0-1 16,0-21-16,0 21 0,0-20 0,0 20 16,0-21-16,21 21 0,0-20 15,-21-1-15,21 0 0,1 0 0,-1 0 16,0-21-16,0 0 0,0 0 16,22 0-16,-22 0 0,21 0 0,0-21 15,-20 0-15,20 0 0,0 0 0,-21-22 16,22 22-16</inkml:trace>
  <inkml:trace contextRef="#ctx0" brushRef="#br0" timeOffset="5336.14">15663 339 0,'0'0'0,"0"-43"0,0 1 0,-21 21 15,0 0-15,0 21 0,0 0 0,-1 21 16,1 0-16,21 0 15,-21 22-15,21-1 0,0 21 0,0-20 16,0 20-16,0 1 0,21-1 0,0 22 16,1-22-16,-22 1 15,0 21-15,0-22 0,0 1 0,0-1 16,0 1-16,0-22 0,0 0 16,0 22-16,0-22 0,0 0 0,0-20 15,0 20-15,0 0 0,0-21 0,-22 1 16,22 20-16,-21-21 0,21 0 15,0 0-15,0-42 32,0 0-32,0 0 0,21-21 0,1-1 15,-1 22-15,0-42 0,0 20 0</inkml:trace>
  <inkml:trace contextRef="#ctx0" brushRef="#br0" timeOffset="5939.82">16192 106 0,'0'0'16,"0"-21"-16,-21 21 15,21 21 1,0 0-16,-21 21 0,21 1 0,-21-1 16,21 0-16,-21 22 0,21-22 15,0 22-15,0-1 0,-21 1 0,21-1 16,0 22-16,0-22 15,-22 22-15,22-21 0,0-1 0,0 1 16,0-1-16,0 1 0,0-22 0,0 21 16,0-20-16,-21-1 0,0 0 15,21-20-15,-21 20 0,21 0 0,-21-21 16,21 22-16,-21-22 0,21 0 16,-22-21-16,22 21 0,0 0 0,-21-21 31,21-21-31,0 0 15,0 0-15,0 0 0,0-22 0,0 22 16,0 0-16,0-21 0,0-1 16,0 1-16,0 21 0,0-21 15,21-1-15,1 1 0,-1 0 16,0-1-16,21 1 0,-21 21 0,22-22 16,-1 22-16,0-21 0,1 21 0,-1 21 15,0 0-15,1 0 0,-1 0 16,0 0-16,-20 0 0,20 21 0,-21 0 15,0 21-15,0-20 0,1 20 16,-1 0-16,-21-21 0,21 22 0,-21-1 16,0 0-16,0 1 0,0-1 15,0-21-15,0 22 0,-21-1 0,0 0 16,21-21-16,-22 22 0,1-22 16,21 0-16,-21 0 0,21 0 15,-21 1-15,21-1 0,-21 0 0,0-21 31,21-21-15,0 0-16,-22-1 0,22 1 0,0 0 16,0-21-16,0 21 0</inkml:trace>
  <inkml:trace contextRef="#ctx0" brushRef="#br0" timeOffset="6219.66">15452 1058 0,'0'0'0,"-22"-21"0,1 21 0,0 0 15,21-21-15,21 21 16,0-21-16,1 21 16,-1 0-16,21 0 0,-21 0 0,22 0 15,-1 0-15,-21 0 0,21 0 16,1 0-16,-1 0 0,0 0 0,1 0 15,-22-21-15,21 21 0,-21 0 16,22 0-16,-22 0 0,0 0 0,-42 0 47,0 0-47</inkml:trace>
  <inkml:trace contextRef="#ctx0" brushRef="#br0" timeOffset="7288.92">7345 2011 0,'0'0'15,"-21"0"-15,-1 0 0,1 0 0,0 0 0,0 0 16,0 0-16,21 21 15,-21-21-15,21 21 16,21-21 0,0 0-1,0 0-15,0 0 0,22 0 0,-1 0 16,0 0-16,1 0 0,20 0 16,1 0-16,20 0 0,1 0 15,0 0-15,-1 0 0,22-21 0,-21 21 16,21 0-16,21-21 0,0 21 15,0 0-15,21 0 0,-21-21 0,21 21 16,0 0-16,0 0 0,0-21 16,22 21-16,-1-22 0,0 22 0,-20 0 15,20 0-15,0 0 0,22 0 16,-22 0-16,0 0 0,1-21 0,-1 21 16,0 0-16,1 0 0,-1 0 0,0 0 15,1 0-15,-1 0 0,0 0 16,1 0-16,-1 0 0,0 0 15,-20 0-15,20 0 0,-21 0 0,21 0 16,-20 0-16,20 0 0,-21 0 16,21 0-16,-20 0 0,-1 0 0,21 0 15,-21 0-15,22-21 0,-22 21 16,0 0-16,0 0 0,-21-21 0,21 21 16,-21 0-16,0 0 0,0 0 0,-21-21 15,0 21-15,-21 0 0,-1 0 16,1 0-16,-22 0 0,1 0 0,-22 0 15,1-21-15,-1 21 0,-21 0 16,0 0-16,0 0 0,1 0 0,-1 0 31,-21-22 1,-21 22-17,-1 0 1,1 0-16,0 0 15,0 0-15</inkml:trace>
  <inkml:trace contextRef="#ctx0" brushRef="#br0" timeOffset="9211.01">7218 3281 0,'0'0'0,"-21"-21"16,21 0-1,-22 21-15,1 0 0,0 0 16,0 0 0,0 0-16,0 0 15,-1 0-15,1 21 0,0 0 0,0 0 16,0 0-16,-22 22 16,22-22-16,0 21 0,0 0 0,0-20 15,0 20-15,-22 0 0,43 1 16,-21 20-16,0-21 0,0 1 0,21 20 15,0 1-15,0-1 0,0 22 0,-21 0 16,21-22-16,-22 22 0,1-1 16,21 1-16,0 0 0,-21 21 0,0-22 15,0 22-15,21 0 0,0 0 16,-21-22-16,21 22 0,-22 21 0,22-21 16,0 0-16,0 21 0,0-21 15,-21 0-15,21 21 0,0-22 0,0 22 16,-21 0-16,21 0 0,0-21 15,0 21-15,-21 0 0,21 0 16,0 0-16,0 0 0,-21 0 0,21 21 16,-21-21-16,21 0 0,-22 0 0,22 0 15,0 0-15,0 0 0,-21 0 16,21 22-16,-21-44 0,21 22 0,0 0 16,0-21-16,0 21 0,-21-21 0,21-21 15,0 21-15,-21-22 0,21 1 0,0 0 16,0-22-16,0 1 0,0-1 15,0-21-15,0 1 0,0-22 0,0 21 16,0-63 0,0 0-1,0-21-15,0-1 0,0-20 0,0-1 16</inkml:trace>
  <inkml:trace contextRef="#ctx0" brushRef="#br0" timeOffset="11371.19">7175 3069 0,'22'0'0,"41"-21"15,-42 21 1,0 0-16,22-21 0,-22 21 16,21 0-16,1 0 0,-1 0 0,21-21 15,1 21-15,-1 0 0,1 0 0,-1-21 16,22 21-16,0 0 0,-1 0 15,-20 0-15,42 0 0,-22-22 0,43 22 16,-21-21-16,42 21 0,-21 0 16,22 0-16,-1-21 0,42 21 0,-20 0 15,20-21-15,22 21 0,-22 0 16,22-21-16,0 21 0,-1 0 0,1-21 16,0 21-16,-1 0 0,1-22 15,0 22-15,-1-21 0,1 21 16,0 0-16,-1 0 0,22-21 0,-42 21 15,41 0-15,-20 0 0,0-21 16,21 21-16,-22 0 0,1 0 0,21-21 16,0 21-16,-22 0 0,22 0 0,-21 0 15,21 0-15,-22 0 0,1 0 16,0 0-16,-1-21 0,-20 21 0,-1 0 16,1 0-16,-1 0 0,-20 0 15,-1 0-15,21 0 0,-20 0 0,-1 0 16,-21 0-16,22-22 0,-22 22 15,0 0-15,0 0 0,0 0 16,-21-21-16,21 21 0,-21 0 0,0 0 16,-21 0-16,0 0 0,0-21 15,-21 21-15,-1 0 0,1 0 0,0 0 16,-22 0-16,1 0 0,-1 0 16,-21 0-16,22 0 0,-22 0 0,-21 0 15,22 0-15,-22 0 0,0 0 16,0 0-16,0 0 0,-21 21 15,0 0 1,0 1-16,0 20 0,0-21 0,0 0 16,0 22-16,0-22 0,0 21 15,-21 0-15,0 1 0,21-1 16,-21 22-16,0-22 0,0 21 0,21 1 16,0-1-16,-22 22 0,22-21 15,-21-1-15,21 22 0,0-1 0,0 1 16,0 0-16,0 21 0,0-1 0,0 1 15,0-21-15,-21 21 0,21 0 16,-21-1-16,21 22 0,-21-21 0,21 0 16,-21 21-16,-1-21 0,22 21 15,-21 0-15,0-21 0,21 21 0,-21-21 16,0 21-16,0-22 0,21 22 0,-22 0 16,1-21-16,0 21 15,0-21-15,21 21 0,-21-21 0,0 21 16,21-21-16,0 21 0,-22-21 0,1 21 15,21-22-15,-21 1 0,21 21 16,0-21-16,-21 0 0,0 0 0,21 0 16,-21-1-16,21 1 0,0 0 0,-22-21 15,22 21-15,-21-22 0,21 22 16,0-21-16,-21-1 0,21 1 0,0 0 16,0-22-16,0 22 0,-21-22 0,21 22 15,-21-21-15,0-1 0,21 1 0,-22-1 16,22 1-16,-21-22 0,0 21 15,0-20-15,0-1 0,0 0 16,-1 1-16,1-1 0,0 0 0,-21 1 16,21-1-16,-22-21 0,1 22 15,0-1-15,-1-21 0,-20 0 0,20 0 16,-20 1-16,-1-1 0,1 0 0,-1 0 16,-20-21-16,20 21 0,-20-21 15,20 0-15,-21 21 0,-20-21 0,20 22 16,-21-22-16,0 0 0,0 0 0,1 0 15,-22 0-15,21 0 0,-21 0 0,0 0 16,0 0-16,-21 0 16,21 0-16,-22 0 0,1 0 0,0 0 15,-21 0-15,21 21 0,-22-21 0,1 0 16,0 0-16,-1 0 0,-20 0 16,20 0-16,1 0 0,-21 21 0,20-21 15,1 0-15,-22 0 0,22 0 0,0 0 16,-1 21-16,-20-21 0,21 0 0,-1 0 15,-20 0-15,20 0 0,1 21 16,0-21-16,-1 0 0,1 0 0,-21 0 16,20 0-16,1 0 0,0 21 0,-1-21 15,1 0-15,0 0 0,-1 0 16,1 0-16,21 0 0,-22 0 16,22 0-16,0 0 0,0 0 0,0 0 15,0 0-15,-1 0 0,22 0 0,0 0 16,0 0-16,0 0 0,0 0 15,0-21-15,0 21 0,22 0 0,-1 0 16,0-21-16,0 21 0,0 0 0,22 0 16,-22-21-16,21 21 0,0 0 15,1 0-15,-1-21 0,22 21 0,-22-21 16,21 21-16,1 0 0,-1-22 0,22 22 16,-21 0-16,20-21 0,1 21 0,0 0 15,-1-21-15,1 21 0,21-21 16,-22 21-16,1 0 0,21-21 15,-21 21-15,20 0 0,-20-21 0,21 21 16,0-22-16,-22 22 0,22 0 16,0 0-16,0-21 0,21 0 15,-21 21-15,0 0 0,21-21 16,0 0 0,0 0-1,0-1 32,-22 22-31,1 0-1,0 0-15,0-21 0,0 21 16,0 0-16,-1 0 0,1 0 0,0 0 16,0 0-16,0 0 15,0 0-15,-1 0 16,1 0-16,0 0 15,0 0 1,0 0 0,21-21-16,-21 21 15,-1 0-15,1 0 16,0 0 0,21-21-16,-21 21 15</inkml:trace>
  <inkml:trace contextRef="#ctx0" brushRef="#br0" timeOffset="25643.74">8086 4064 0,'0'0'0,"21"-21"0,-21 0 15,0 0-15,0-1 0,0 1 16,21 0-16,-21 0 0,0 0 0,0 0 15,0-1-15,0 1 16,0 0-16,0 42 31,0 0-31,-21 1 16,21 20-16,0 0 0,0 1 0,0 20 16,0 1-16,0-1 0,-21 22 15,21-22-15,0 22 0,0-22 0,-22 43 16,22-21-16,-21 0 0,0 20 0,21-20 15,-21 21-15,0-21 16,0 20-16,-1-20 0,1 0 0,0-1 16,0 1-16,0 0 0,0-22 0,21 1 15,0-1-15,-22-20 0,22-1 16,0-21-16,0 0 0,0 0 0,0-42 16,0 0-1,22-21-15,-1-1 0,0 1 16,0-21-16,0-1 0</inkml:trace>
  <inkml:trace contextRef="#ctx0" brushRef="#br0" timeOffset="26323.65">8234 3789 0,'0'0'0,"0"-21"0,-21 21 0,21-21 0,0-1 16,0 1-16,21 21 16,0-21-16,0 21 0,0-21 0,22 21 15,-1-21-15,0 21 0,22 0 16,-1-21-16,22 21 0,-22-22 0,22 22 16,-21-21-16,20 21 0,1 0 15,-22-21-15,22 0 0,-21 21 16,20 0-16,-20-21 0,-1 21 0,1 0 15,-1 0-15,1 0 0,-1 0 16,-20 0-16,-1 0 0,-21 21 0,21 0 16,-20-21-16,-1 21 0,0 0 15,0 1-15,0-1 0,0 0 0,1 0 16,-1 0-16,0 0 0,-21 22 0,21-22 16,-21 0-16,21 21 0,-21 1 15,0-22-15,0 21 0,21 22 0,-21-22 16,22 0-16,-22 1 0,0 20 15,0-20-15,21-1 0,-21 0 16,0 22-16,0-22 0,0 0 0,0 1 16,0-1-16,0 22 0,0-22 15,0 21-15,0-20 0,0-1 0,0 22 16,0-22-16,-21 0 0,21 1 0,0-1 16,-22 0-16,1 1 0,0-1 15,21 0-15,-21-21 0,-21 22 0,20-22 16,-20 0-16,21 21 0,-21-20 0,-22-1 15,22 0-15,-22 0 0,1 21 16,-1-20-16,1-1 0,-1-21 0,-20 21 16,20 0-16,-21 0 0,1-21 0,-22 21 15,21-21-15,-21 0 16,22 0-16,-1 0 0,0 0 0,1 0 16,20 0-16,22 0 0,-22 0 0,22 0 15,0 0-15,-1-21 0,1 21 16,21 0-16,0 0 0,0-21 0,-1 0 15,22 0 1,0 0-16,22 21 16,-1-22-16,0 1 0,0 21 0,21-21 15</inkml:trace>
  <inkml:trace contextRef="#ctx0" brushRef="#br0" timeOffset="26839.8">11176 3725 0,'0'0'0,"0"-21"0,0 0 0,0 63 47,0-20-47,0-1 0,0 21 15,0 0-15,0 22 0,0-1 16,0 1-16,0-1 0,0 22 0,0 0 16,0-22-16,0 22 0,0 0 15,0-1-15,0 1 0,0-22 16,0 22-16,0 0 0,-21-22 0,21 22 16,-21-22-16,-1 1 0,22-22 0,0 22 15,-21-22-15,21 0 0,-21 1 16,21-22-16,0 0 0,-21 0 0,21 0 15,0 1-15,0-44 32,21 1-32,0 0 0,0-21 0,1-1 15,-22 1-15,21 0 0,0-22 16</inkml:trace>
  <inkml:trace contextRef="#ctx0" brushRef="#br0" timeOffset="27547.39">11282 3768 0,'0'0'0,"0"-21"0,-21 21 0,21-22 16,0 1-16,0 0 0,21 0 16,0 0-16,21 0 15,-21 21-15,22-22 0,-1 1 0,22 0 16,-1 21-16,22-21 0,-1 0 0,1 0 15,21-1-15,0 22 16,0-21-16,-1 0 0,1 0 0,0 21 16,21-21-16,-21 21 0,0 0 15,21 0-15,-21 0 0,-22 0 0,1 0 16,0 0-16,-1 0 0,-20 0 16,-22 0-16,22 21 0,-22-21 0,0 21 15,1-21-15,-22 21 0,0 0 0,0-21 16,0 22-16,-21-1 0,0 0 15,0 0-15,21 0 0,-21 0 0,0 22 16,0-22-16,22 21 0,-22-21 16,0 22-16,0-1 0,0-21 15,0 22-15,0 20 0,0-21 0,0 1 16,0 20-16,0-20 0,0 20 16,0 1-16,0-22 0,-22 21 0,22 1 15,-21-22-15,21 22 0,0-22 0,0 22 16,0-1-16,0-21 0,0 22 15,0-1-15,0-20 0,0 20 0,0-20 16,0 20-16,0-21 0,-21 22 0,21-22 16,-21 1-16,0-1 0,21 0 15,-21 1-15,-1-1 0,1 0 0,0 1 16,-21-22-16,21 21 0,-22-21 16,22 22-16,-21-22 0,-1 0 15,1 0-15,-21 0 0,-1 0 0,1-21 16,-1 22-16,-21-22 0,1 0 0,-1 0 15,-21 0-15,0 21 0,1-21 16,-1 0-16,0 0 0,0 0 0,-21 0 16,42 0-16,-20 0 0,20 0 0,0-21 15,22 21-15,-22 0 0,43 0 16,-22-22-16,1 22 0,20 0 0,1-21 16,21 21-16,0-21 0,0 21 0,-1 0 15,22-21-15,0 0 16,0 0-16,22-1 15,-1 22-15,0-21 0,0 0 0,21 21 16,1-21-16</inkml:trace>
  <inkml:trace contextRef="#ctx0" brushRef="#br0" timeOffset="28127.48">15600 3683 0,'0'0'0,"0"-21"15,0 0-15,0 0 0,0-1 16,0 1-16,0 42 31,0 1-31,-21-1 0,21 21 16,0 0-16,0 22 0,0-1 0,0 22 15,0 0-15,-22-1 0,22 22 16,-21-21-16,21 0 0,-21 20 0,21-20 16,0 21-16,0-21 0,0 20 0,0-20 15,-21-21-15,21 20 16,-21-20-16,21-1 0,0 1 0,-21-1 0,21-20 15,-22-1-15,22 0 0,0 1 16,-21-1-16,0-21 0,21 0 16,-21 0-16,21 1 0,0-1 0,0-42 31,0-1-31,0-20 0,0 21 16,21-21-16,0-1 0,-21 1 0,21 0 15,1-22-15,-22 1 0</inkml:trace>
  <inkml:trace contextRef="#ctx0" brushRef="#br0" timeOffset="28855.07">15452 3831 0,'0'0'16,"-22"-21"-16,-20 0 0,21 0 0,21 0 0,0-1 15,0 1-15,0 0 16,21 0-16,21 21 0,1-21 15,-1 21-15,22-21 0,-1-1 16,22 1-16,-1 21 0,22-21 0,0 0 16,21 0-16,0 0 0,-21 21 15,21-22-15,0 1 0,21 0 0,-21 0 16,21 21-16,-21-21 0,21 21 16,-21 0-16,-21-21 0,21 21 15,-21 0-15,-21 0 0,21 0 0,-22 0 16,1 0-16,-22 0 0,1 0 15,-22 0-15,1 21 0,-1 0 0,-21-21 16,0 21-16,0 0 0,1 0 16,-1 1-16,-21-1 0,0 0 0,0 0 15,0 21-15,0-20 0,0-1 0,0 21 16,0-21-16,0 22 0,0-22 16,0 21-16,0 0 0,0 1 0,21 20 15,-21-20-15,0 20 0,0 1 16,21-22-16,-21 21 0,0 1 15,0-1-15,0 1 0,0-1 0,0 1 16,0-1-16,-21 1 0,21-1 16,-21 1-16,21-1 0,-21 1 0,21-1 15,0-20-15,0 20 0,-22 1 0,22-22 16,-21 0-16,0 22 0,21-22 16,-21 1-16,0-22 0,21 21 0,-21 0 15,-1-20-15,1 20 0,0-21 16,0 0-16,-21 0 0,20 1 0,1-1 15,-21-21-15,0 21 0,-1-21 0,1 0 16,-22 21-16,1-21 0,-22 21 16,1-21-16,-22 0 0,0 0 15,-21 0-15,0 0 0,0 21 0,0-21 16,0 0-16,0 0 0,0 0 0,0 0 16,21 0-16,-21 0 0,21 0 15,22 0-15,-1 0 0,0 0 0,1-21 16,20 21-16,1 0 0,-1 0 15,22 0-15,-1 0 0,1 0 0,0 0 16,21 0-16,-1 0 0,1 0 0,21-21 16,0 0 15</inkml:trace>
  <inkml:trace contextRef="#ctx0" brushRef="#br0" timeOffset="29719.57">8064 7091 0,'0'-21'0,"0"42"0,0-63 0,0 20 0,-21 1 16,0 0-16,0 21 15,0 0 1,0 0-16,-1 0 0,22 21 0,0 0 15,-21 22-15,0-1 0,21 22 16,-21-1-16,21 22 0,0-1 16,-21-20-16,0 21 0,21-1 15,-22 22-15,1-21 0,0-1 0,0 22 16,21-21-16,-21 0 0,0-1 0,-1 1 16,1-22-16,0 1 0,0-1 15,0 1-15,0-1 0,-1 1 0,1-22 16,21 1-16,-21-1 0,21-21 0,-21 0 15,21 0-15,-21 1 0,21-1 16,0-42 0,0-1-1,0 1-15,-21-21 0,21 21 16,0-22-16,0 1 0</inkml:trace>
  <inkml:trace contextRef="#ctx0" brushRef="#br0" timeOffset="30488.27">7832 7091 0,'0'0'0,"21"-21"0,-21 0 16,0-1-1,0 1 1,21 21 0,0-21-16,0 0 0,22 21 0,-22-21 15,21 21-15,0-21 0,22-1 16,-1 1-16,-20 21 0,41-21 0,-20 0 16,21 21-16,20-21 0,-20 0 0,21 21 15,0-22-15,0 22 16,-22 0-16,1-21 0,0 21 0,-1 0 15,1 0-15,0 0 0,-22 0 0,1 0 16,-1 0-16,1 0 0,-22 0 16,0 0-16,1 21 0,-1-21 0,-21 22 15,0-22-15,0 21 0,1 0 16,-1 0-16,0-21 0,-21 21 0,0 0 16,0 1-16,21-1 0,-21 21 0,0-21 15,21 22-15,-21-1 0,0 0 16,0 1-16,0 20 0,0-21 0,0 22 15,0-1-15,0 1 0,0-1 16,0 1-16,0-22 0,-21 22 16,21-1-16,0 1 0,0-1 0,-21 1 15,21-1-15,0 1 0,0-22 0,-21 22 16,21-1-16,0-21 0,0 22 16,-21-22-16,21 22 0,-22-22 0,22 0 15,0 1-15,-21-1 0,21 0 0,-21 1 16,0-1-16,21 0 0,-21 1 15,0-22-15,-22 21 0,22-21 0,0 1 16,-21-1-16,-1 0 0,1 0 0,0 0 16,-22 0-16,22-21 0,-22 22 15,1-22-15,-1 0 0,1 0 0,-22 0 16,22 0-16,-22 0 0,-21 0 16,21 0-16,-20 0 0,20-22 15,-21 22-15,21-21 0,1 0 0,-1 21 16,0-21-16,1 0 0,20 21 0,-20-21 15,20-1-15,1 22 0,-1-21 16,22 0-16,-22 21 0,22-21 0,21 21 16,-22-21-16,22 21 0,21-21 15,21-1 1,1 1-16,20 21 0,-21-21 16,43 0-16,-22 21 0</inkml:trace>
  <inkml:trace contextRef="#ctx0" brushRef="#br0" timeOffset="31312.03">11684 6752 0,'0'0'0,"-21"0"0,21-21 15,-21 0-15,21 0 0,0 0 16,-22 21-16,1-22 16,0 22-16,0 0 15,21 22 1,-21-22-16,21 42 0,0-21 0,-21 21 16,-1 1-16,1 20 0,21 1 0,0-1 15,-21 22-15,0 0 0,0-1 16,21 1-16,-21 0 0,21 20 0,-22-20 15,22 0-15,-21-1 0,21 22 16,0-21-16,0 21 0,0-22 16,-21 1-16,21 0 0,0-22 0,0 22 15,0-22-15,0 22 0,-21-21 0,21-1 16,0-21-16,0 22 0,0-22 16,0 1-16,0-1 0,0-21 0,0 21 15,0-20-15,0-1 0,0-42 31,0-1-31,0 1 0,0 0 16,0 0-16,0-21 0,0-1 0,0 1 16,0-22-16</inkml:trace>
  <inkml:trace contextRef="#ctx0" brushRef="#br0" timeOffset="32275.11">11451 6837 0,'0'-21'16,"0"0"0,21-1-16,0 22 0,1-21 15,-1 21 1,0 0-16,0 0 0,21-21 0,1 21 15,-1 0-15,22 0 0,-1 0 0,22 0 16,-1-21-16,1 21 16,21-21-16,-21 21 0,20 0 0,-20 0 15,21-21-15,0 21 0,-22 0 16,22 0-16,0-22 0,-21 22 0,-1 0 16,1 0-16,0 0 0,-22 0 0,22 0 15,-22 0-15,-20 0 0,20 0 16,-20 0-16,20 22 0,-21-22 0,1 21 15,20-21-15,-20 21 0,-22-21 16,21 21-16,0 0 0,-20-21 0,-1 21 16,21 1-16,-21-1 0,0 0 0,1 0 15,-1 0-15,0 0 0,-21 22 16,21-22-16,-21 21 0,21 1 16,-21-1-16,0 21 0,0 1 0,0-22 15,0 22-15,0-1 0,0 1 16,0-1-16,0 1 0,0-22 0,0 22 15,0-1-15,0 1 0,-21-1 0,21 1 16,0 20-16,-21-20 0,21-1 16,0 1-16,0-22 0,0 22 0,0-1 15,0-21-15,0 22 0,0-22 0,0 22 16,0-22-16,-21 85 16,21-85-16,-21 1 0,21-22 15,0 21-15,0-21 0,0 1 0,-22-1 16,22 0-16,-21 0 0,21 0 15,-21-21-15,0 21 0,0-21 16,0 0-16,-22 22 0,22-22 16,-21 0-16,-1 0 0,-20 0 0,-1 21 15,1-21-15,-1 0 0,-20 0 0,-1 21 16,0-21-16,-20 0 0,-22 21 16,21-21-16,-21 0 0,21 0 0,-21 0 15,0 0-15,21 0 0,-21 0 0,21 0 16,0 0-16,22 0 0,-22 0 15,42-21-15,-20 21 0,20 0 0,1 0 16,20-21-16,1 21 0,0 0 0,-1 0 16,22 0-16,0 0 0,0 0 15,42 0 32,0 0-31,0-21-16,1 21 0,-1-22 15</inkml:trace>
  <inkml:trace contextRef="#ctx0" brushRef="#br0" timeOffset="33223.47">15621 6689 0,'-21'-21'31,"0"21"-31,-1 0 16,1 0 0,0 21-16,0-21 0,21 21 0,-21 21 15,0-21-15,21 22 0,0-1 16,-22 0-16,1 1 0,21 20 0,0 1 15,0-1-15,0 22 0,-21-22 16,21 22-16,-21 0 0,21-22 16,0 22-16,-21-22 0,0 22 0,21 0 15,-22-1-15,1 1 0,0 0 0,21 21 16,0-22-16,-21 1 0,21 0 16,-21-22-16,21 22 0,-21-1 0,21 1 15,0-21-15,0-1 0,0 1 0,0-1 16,0-21-16,0 1 0,0-1 15,0-21-15,0 0 0,0 1 0,21-22 16,0 0 0,-21-22-1,0 1-15,0 0 0,0-21 16,0-1-16,0 1 0,0 0 0</inkml:trace>
  <inkml:trace contextRef="#ctx0" brushRef="#br0" timeOffset="34803.72">15430 6922 0,'0'0'0,"0"-22"0,0 1 16,0 0-16,22 0 15,-1 0-15,-21 0 16,21 21-16,0-22 0,0 22 16,0-21-16,1 21 15,20 0-15,-21-21 0,21 0 0,22 21 16,-22-21-16,22 21 15,20-21-15,1-1 0,0 1 0,21 0 16,-22 21-16,22-21 0,-21 0 0,21 0 16,-22 21-16,22-22 0,0 1 15,0 21-15,21 0 0,0-21 0,0 21 16,-21 0-16,21 0 0,0-21 16,0 21-16,0 0 0,0 0 0,0 0 15,-22 0-15,1 0 0,-21 0 0,0 0 16,-1 0-16,-20 0 0,-1 0 15,-20 21-15,-1 0 0,0-21 0,1 21 16,-22 1-16,21-1 16,-21 0-16,-21 0 0,21 0 0,-21 22 15,22-22-15,-22 21 0,0-21 0,21 22 16,0-1-16,-21 0 0,21 1 16,0-1-16,-21 0 0,0 1 0,21 20 15,-21-21-15,22 22 0,-22-22 0,0 22 16,0-1-16,0-20 0,21 20 15,-21-21-15,0 22 0,0-22 0,0 22 16,0-1-16,0-20 0,0 20 0,0 1 16,-21-22-16,21 21 0,-22 1 0,22-22 15,-21 22-15,0-22 0,21 22 16,0-22-16,-21 0 0,0 1 16,21-1-16,-21 0 0,21 22 0,0-22 15,-22 0-15,22 22 0,-21-22 0,21 1 16,-21-1-16,21 0 0,-21 1 15,21-1-15,-21-21 0,0 21 0,-1-20 16,1-1-16,0 21 0,0-21 0,0-21 16,0 21-16,-22 1 0,22-1 0,-21-21 15,21 21-15,-22-21 0,1 0 16,0 0-16,-1 0 0,1 0 0,0 0 16,-22 0-16,1 0 0,-1 0 0,1 0 15,-22 0-15,0-21 0,1 21 0,-1 0 16,-21-21-16,0 21 15,0 0-15,1-22 0,-22 22 0,21 0 16,0 0-16,0-21 0,0 21 0,0 0 16,22 0-16,-1 0 0,0 0 0,1 0 15,-1 0-15,22 0 0,-1 0 16,1 0-16,-1 0 0,1 0 0,20 0 16,1 0-16,0 0 0,20 0 0,1 0 15,0 0-15,0 0 16,21 21 15,21-21 0,-42 0 188,0 0-156,0 0-17,-1 0 158,22 22-204,-21-22 31,0 0-16,0 0-15,0 0 16,0 0-16,-1 0 0</inkml:trace>
  <inkml:trace contextRef="#ctx0" brushRef="#br0" timeOffset="186539.58">8445 4233 0,'0'0'0,"22"0"0,-22-21 0,21 0 16,0 0-16,-21 0 0,21 21 0,0-21 15,-21-1-15,21 1 16,1 21-16,-22 21 31,0 1-15,0 20-16,0 0 0,0 1 0,0 20 16,0 1-16,-22-22 0,1 21 0,0 22 15,0-21-15,0-1 0,-22 1 16,22-1-16,0 1 0,0-22 0,0 0 15,21 1-15,-21-1 0,21-21 0,-22 0 16,22 0-16,-21-21 16,21-21-1,0 0-15,0 0 16,0 0-16,0 0 16,0-22-16,0 22 0,0 0 0,0-21 0,0 20 15,0-20-15,0 21 0,0 0 16,21 0-16,1-1 15,-1 22-15,0 0 0,0 22 16,0-22-16,0 21 0,-21 0 0,22 0 16,-1 21-16,-21-20 0,0-1 15,21 0-15,0 0 0,0 0 0,-21 0 16,0 1-16,21-22 0,1 21 16,-1-21-16,0 0 0,0 0 15,0 0-15,0 0 16,1 0-16,-1-21 0,-21-1 15,21 1-15,0 0 0,0 0 16</inkml:trace>
  <inkml:trace contextRef="#ctx0" brushRef="#br0" timeOffset="186815.42">9144 4339 0,'0'0'0,"0"-21"16,0 42-1,0 0 1,0 1-16,0 20 0,0-21 16,0 21-16,0 1 0,0-22 15,0 21-15,0 22 0,0-22 0,0 0 16,0 1-16,0-1 0,-21 0 0,21 1 16,0-22-16,0 21 0,-21-21 15,21 22-15,0-22 0,0 0 0,-22 0 16,22 0-16,0-42 31,0 0-31,0 0 16,0-21-16,0 20 0</inkml:trace>
  <inkml:trace contextRef="#ctx0" brushRef="#br0" timeOffset="187107.25">9017 4403 0,'0'0'15,"0"-64"1,0 43-16,0 0 0,0 0 0,21 0 16,0-1-16,22 1 0,-22 0 0,21 0 15,0-21-15,1 42 0,-1-22 16,-21 1-16,22 21 0,-1 0 0,0 0 16,1 21-16,-1 1 0,-21-1 15,21 0-15,-20 0 0,-22 0 0,0 22 16,0-22-16,0 21 0,-22 0 15,1 1-15,0-22 0,0 21 0,-21-21 16,-1 22-16,22-22 0,-21 21 16,-1-21-16,22 1 0,-21-1 0,21 0 15,0 0-15,-1-21 0,44-21 32</inkml:trace>
  <inkml:trace contextRef="#ctx0" brushRef="#br0" timeOffset="187719.9">11536 3979 0,'-21'0'0,"21"22"31,0-1-31,0 0 16,0 0-16,0 21 0,0 1 0,0-1 16,0 0-16,0 1 0,0 20 15,0-20-15,0-1 0,-22 21 0,22-20 16,0-22-16,-21 21 0,21 1 0,0-22 15,0 0-15,0 0 0,0 0 0,0 0 16,21-21 0,1-21-1,-22 0-15,0 0 16,21 0-16,-21 0 0</inkml:trace>
  <inkml:trace contextRef="#ctx0" brushRef="#br0" timeOffset="188012.74">11451 4149 0,'0'0'0,"0"-21"0,0-1 16,0 1-16,0 0 0,0 0 15,21 0 1,0 21-16,1-21 0,-1 21 0,21 0 16,-21-22-16,0 22 0,22 0 15,-1 0-15,-21 0 0,22 22 0,-22-22 16,21 21-16,-21 21 0,-21-21 15,0 22-15,0-22 0,0 21 0,0 0 16,-21-20-16,0 20 0,0 0 0,-22-21 16,1 22-16,0-22 0,21 0 15,-22 0-15,22 0 0,-21 1 0,21-1 16,-1-21-16,44 0 31,-1-21-31,0-1 16</inkml:trace>
  <inkml:trace contextRef="#ctx0" brushRef="#br0" timeOffset="188276.21">12425 4064 0,'0'0'0,"0"21"0,0 0 16,0 1-16,0-1 0,0 21 15,0-21-15,0 22 0,0-1 0,0 0 16,0-21-16,0 22 0,0-22 0,-21 21 16,21-21-16,0 1 0,0 20 0,0-21 15,0 0 1,0 0-16,0 1 16,21-22-1,-21-22 1,21 1-16,-21 0 15</inkml:trace>
  <inkml:trace contextRef="#ctx0" brushRef="#br0" timeOffset="188528.45">12446 4085 0,'0'0'0,"-21"-21"0,21 0 0,0 0 15,0 0-15,0-1 16,21 1-16,0 0 0,0 21 0,0-21 15,22 21-15,-22 0 0,0 0 16,0 0-16,0 0 0,1 0 16,-22 21-16,0 0 0,21 0 0,-21 22 15,0-22-15,0 0 0,0 21 0,0-20 16,-21 20-16,-1-21 0,1 21 16,0-20-16,0-1 0,-21 0 0,20 0 15,-20 0-15,21-21 0,0 21 16,0-21-16,-1 22 0</inkml:trace>
  <inkml:trace contextRef="#ctx0" brushRef="#br0" timeOffset="189240.1">16997 4064 0,'0'-21'0,"0"42"0,0-63 0,0 21 0,0-1 16,-21 22-16,-1-21 15,1 21-15,0 0 0,0 0 0,-21 0 16,20 21-16,-20 1 0,0-1 16,-1 21-16,22 0 0,-21 1 0,0-1 15,-1 0-15,1 22 0,21-22 0,-22 22 16,22-22-16,0 0 0,0 1 15,21-1-15,0 0 0,0-20 0,0-1 16,21 21-16,21-21 0,-20 0 0,-1-21 16,21 22-16,0-22 15,1 0-15,-1 0 0,0 0 0,1 0 16,-1 0-16,0-22 0,1 1 0,20 21 16,-20-21-16,-1 0 0</inkml:trace>
  <inkml:trace contextRef="#ctx0" brushRef="#br0" timeOffset="189495.95">17547 4170 0,'0'0'0,"0"-21"0,0 42 32,-21 21-32,21-21 15,-21 22-15,21-22 0,-21 21 16,21 1-16,0-1 0,0 0 0,0 1 15,0-1-15,0 0 0,-22 1 0,22-1 16,0 0-16,-21-21 0,21 22 16,0-22-16,0 21 0,0-21 0,0 1 15,0-1-15,0 0 16,0-42 0,21 0-16,1-1 15</inkml:trace>
  <inkml:trace contextRef="#ctx0" brushRef="#br0" timeOffset="189763.8">17547 4212 0,'0'0'0,"0"-21"0,0 0 16,0 0-16,0 0 0,0-1 16,0 1-16,0 0 15,21 0-15,0 21 0,1-21 16,-1 21-16,21 0 0,-21-21 0,22 21 15,-1 0-15,-21 0 0,21 0 16,-20 21-16,20 0 0,-21 0 0,0 0 16,0 22-16,1-22 0,-22 21 15,0 0-15,0-20 0,-22 20 16,1 0-16,0 1 0,-21-22 0,-1 21 16,1-21-16,-21 22 0,-1-22 15,22 0-15,-22 21 0,1-21 0,-1 1 16,1-1-16</inkml:trace>
  <inkml:trace contextRef="#ctx0" brushRef="#br0" timeOffset="196245.15">1651 6117 0,'0'0'0,"-21"21"16,0-21-1,21 22 1,-22-22 0,1 0-1,21-22 1,-21 1 0,21 0-16,-21 21 15,21-21-15,0 0 0,0 0 16,0-1-16,0 1 0,0 0 15,0 0-15,0 0 0,0 0 16,0-1-16,0-20 0,21 21 0,0-21 16,0 20-16,1-20 0,-1 21 15,0-21-15,0-1 0,0 22 0,0-21 16,1-1-16,20 22 16,-21-21-16,0 21 0,0-22 0,1 1 15,-1 21-15,21-21 0,-21-1 16,0 22-16,1-21 0,20-1 0,-21 1 15,21 0-15,-20-1 0,20 1 0,0 0 16,1-1-16,-1 1 0,21 0 16,1-1-16,-22 1 0,22 0 0,-1-1 15,1 1-15,-1 0 0,1-1 16,-1 1-16,1 0 0,-1-1 0,1 1 16,-1 0-16,1-1 0,-1 1 15,22 0-15,-22-1 0,1 1 0,21 0 16,-22-1-16,1 1 0,-1 0 15,22 21-15,-22-22 0,1 1 16,-22 21-16,22-22 0,-1 1 0,1 21 16,-1-21-16,1-1 0,20 22 15,-20-21-15,-1 21 0,22-22 0,-22 22 16,22-21-16,-21 21 0,-1-22 0,22 22 16,-22-21-16,1 21 0,20-1 15,-20 1-15,-1-21 0,22 21 0,-21 0 16,20-1-16,-20 1 0,20 0 15,1 0-15,-21 0 0,-1 0 0,22-1 16,-22 22-16,1-21 0,-1 0 0,1 0 16,-1 0-16,1 0 15,20 21-15,-20-22 0,-1 1 0,1 0 16,-1 0-16,22 21 0,-21-21 0,-1 0 16,1 21-16,-1-22 0,-21 22 15,22 0-15,-1-21 0,-20 21 0,20 0 16,1-21-16,-1 21 0,1 0 15,-1-21-15,1 21 0,-1-21 0,1 21 16,20 0-16,-20 0 0,-1-21 0,22 21 16,-21 0-16,-1 0 0,1 0 15,-1 0-15,1 0 0,-1 0 0,22 0 16,-22 0-16,1 0 0,-1 0 16,22 0-16,-22 0 0,1 0 15,-1 0-15,22 0 0,-21 0 0,-1 0 16,1 21-16,20-21 0,-20 0 15,-1 0-15,22 21 0,-22-21 0,22 0 16,-21 21-16,20-21 0,-20 0 0,20 21 16,-20 0-16,-1-21 0,22 22 15,-21-22-15,-1 21 0,1-21 0,-1 21 16,1-21-16,-1 21 0,-21-21 0,22 21 16,-1-21-16,1 21 0,-1 1 15,1-22-15,-1 21 0,1 0 0,-22-21 16,22 21-16,-1 0 0,-20-21 15,-1 21-15,21 1 0,-20-1 16,-1 0-16,0-21 0,1 21 0,20 0 16,-20 0-16,-1 1 0,0-1 0,1 0 15,20 0-15,-21 0 0,1 0 16,-1 1-16,0-1 0,22 0 0,-22 0 16,1 0-16,-1 0 0,0 1 0,1 20 15,-1-21-15,0 0 0,1 0 16,-1 1-16,0-1 0,1 0 0,-22 0 15,21 0-15,-21 22 0,22-22 16,-22 0-16,0 0 0,21-21 0,-21 21 0,1 0 16,-1 1-16,0-1 15,0 0-15,0 0 0,0-21 0,-21 21 16,22 0-16,-1 1 0,0-1 0,0 0 16,0 0-16,-21 0 15,21-21-15,-21 21 0,22 1 16,-1-1-16,-21 0 15,0 0-15,21-21 16,-21 21 15,-21-21 110,0 0-141,-1 0 16,1-21-16,0 21 0,0 0 0,0 0 15,0 0-15,-1 0 16,1-21-16,0 21 0,0-21 0,0 21 15,0 0-15,-1 0 0,22-21 0,-21 21 16,0 0-16,0-22 0,0 22 16,0-21-16,-1 21 15,22-21-15,-21 21 0,21-21 0,-21 21 16,0-21-16,0 21 16,0 0-1,42 0 32,-21 21-31,21-21-16,0 21 0,-21 0 0,21-21 15,0 21-15,1 1 16,-1-1-16,0-21 0,0 21 0,0-21 16,0 21-16,1 0 0,20-21 0,-21 21 15,0-21-15,0 22 0,1-22 0,-1 21 16,0-21-16,0 0 0,-21 21 15,21 0-15,0-21 0,1 21 16,-1-21-16,0 0 47,0-21 0,-21 0-47,0 0 15,21 0-15,0-1 0,1 1 0,-1 0 16,0-21-16,0-1 0,0 22 16,0-21-16,1 0 0,-1 20 0,0-20 15,0 21-15,0 0 0,0 0 0,-21-1 16,22 1-16,-22 0 0,21 21 16,-21-21-16,0 42 62,0 0-62,0 0 16,0 1-16,0-1 15,0 0-15,-21 0 0,-1 0 16,1 0-16,0 1 0,0-1 0,-21 0 16,20 21-16,-20-21 0,21 22 0,-21-22 15,20 21-15,1-21 0,-21 1 16,21-1-16,0 0 0,-1 0 0,22 0 15,0 0-15,-21-21 0,21 22 16,-21-1-16,21 0 16,-21-21-16,0 0 15,0 0-15,-1 21 16,1-21-16,0 0 0,0 0 16,0 21-16,-22-21 0,22 0 15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1T15:24:45.9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13187 7260 0,'-21'21'0,"-1"1"0,1-1 15</inkml:trace>
  <inkml:trace contextRef="#ctx0" brushRef="#br0" timeOffset="1243.34">15579 10033 0,'0'0'0,"-64"0"31,43 0-31,0 0 0,0 0 0,-1 0 16,1 0-16,0 0 0,0 0 16,42 0 46,0 0-62,0 0 16,22 0-16,-22 0 0,21 0 0,22 0 15,-22 0-15,22 0 0,20 0 16,1-21-16,0 21 0,-1 0 0,22-21 16,-21 21-16,21 0 0,-22 0 0,1-21 15,-22 21-15,22 0 0,-21 0 16,-1 0-16,1-22 0,-22 22 0,21 0 16,-20 0-16,20 0 0,-20 0 15,-22 0-15,21 0 0,-21 0 0,0 0 16,1 0-1,-22-21 1,-22 21 31,1 0-47,0 21 16,0-21-16,0 22 0,0-1 0</inkml:trace>
  <inkml:trace contextRef="#ctx0" brushRef="#br0" timeOffset="1640.15">15663 10583 0,'0'0'0,"0"-21"0,-21 0 0,-21-64 31,42 64-31,0 42 31,0 1-31,0 20 0,0-21 16,0 21-16,0 1 0,0-1 15,0 0-15,0 1 0,0 20 16,0-20-16,-21-1 0,21 0 0,-22 22 16,22-22-16,0 0 0,0 1 0,0-1 15,-21-21-15,21 22 0,0-22 16,0 0-16,0 0 0,0 0 16,0-42-1,0 0-15,0 0 0,0 0 16</inkml:trace>
  <inkml:trace contextRef="#ctx0" brushRef="#br0" timeOffset="2083.9">15494 10795 0,'0'0'0,"0"-42"0,0-1 0,0 1 0,0 0 16,0 21-16,0-22 0,0 1 0,0 0 16,21 20-16,0-20 0,22 21 15,-22-21-15,0 20 0,21 1 0,-21 21 16,22-21-16,-1 21 0,0 0 0,1 0 15,-1 0-15,0 0 0,1 0 16,-1 21-16,0 0 0,1 22 0,-22-22 16,0 0-16,-21 21 0,0 1 0,0-1 15,-21-21-15,0 22 0,-22-1 0,1 0 16,-21 1-16,20-22 16,1 21-16,-22-21 0,22 0 0,0 1 15,-1-1-15,1-21 0,0 0 0,-1 0 16,22 0-16,0 0 0,0 0 15,0 0-15,0 0 0,-1 0 0,22-21 16,22 21 0,-1 0-16,0 0 15,0 21-15,21 0 0,-20-21 16,-1 21-16,0 21 0,21-20 0,-21-1 16,1 0-16,-1 21 0,0-21 0,0 1 15,0 20-15,-21-21 0,21 0 16,-21 0-16,22 1 0,-22-1 15,0 0-15,21-21 0,0 21 16,0-21-16,-21-21 16,21 21-16,-21-21 15,0 0-15,0-1 0</inkml:trace>
  <inkml:trace contextRef="#ctx0" brushRef="#br0" timeOffset="2704.55">15960 11113 0,'42'0'15,"-21"0"1,0-22-16,0 22 16,1-21-16,-1 21 0,0-21 15,0 21-15,0-21 0,0 21 0,1-21 16,-1 21-16,0-21 0,-21-1 16,21 22-16,-21-21 0,-21 21 15,0 0 1,-22 0-16,22 0 0,0 0 15,-21 21-15,21 1 0,-1-1 16,-20 0-16,21 0 0,0 0 0,0 0 16,21 22-16,-22-22 0,22 0 0,0 0 15,0 0-15,0 1 16,0-1-16,22 0 16,20-21-16,-21 0 0,0 0 15,22-21-15,-22 21 0,21-21 0,-21-1 16,22 1-16,-1 0 0,-21 0 15,21 0-15,1 0 0,-1-1 0,-21 1 16,22-21-16,-22 21 0,0 0 0,0-1 16,0 22-16,-21-21 0,-21 21 31,0 0-31,0 0 0,0 0 0,-1 21 16,1 1-16,0-22 0,0 21 0,21 0 15,0 0 1,0 0-16,0 0 0,0 1 0,21-22 15,0 21-15,0 0 0,1-21 0,-1 21 16,0 0-16,0-21 0,0 21 0,0-21 16,-21 22-16,22-22 15,-22 21-15,-22-21 16,1 0-16,0 0 0,0 0 16,0 0-16,0 0 0,-1 0 15,-20 0-15,21 0 0,0 0 0,0 0 16,-1-21-16,22-1 15,22 22 1,-1-21 0,0 21-16,0-21 0,0 21 0,0 0 15,1-21-15</inkml:trace>
  <inkml:trace contextRef="#ctx0" brushRef="#br0" timeOffset="4295.63">16785 10986 0,'0'0'16,"21"-22"-16,-21 1 15,-21 21 17,21 21-32,-21 1 15,21-1-15,-21 0 0,21 0 0,-21 0 16,21 0-16,0 1 16,0 20-16,-22-21 0,22 0 0,0 0 15,0 1-15,0-1 0,0 0 0,0 0 16,0 0-16,22-21 15,-1 0-15,0 0 16,0 0-16,0 0 0,0 0 0,1-21 16,-1 0-16,0 0 0,0 0 0,0-1 15,0 1-15,1 0 0,-22 0 16,21 0-16,-21-22 0,0 22 0,0 0 16,0 0-16,0 0 0,-21 0 0,-1-1 15,1 22-15,0-21 0,0 21 16,0 0-16,0 0 15,-1 0-15,1 21 0,0-21 0,21 22 16,0-1-16,-21 0 0,21 0 0,-21 21 16,21-20-16,0-1 0,0 21 0,0-21 15,0 0-15,0 1 0,0-1 16,0 0-16,0 0 0,0 0 0,21-21 16,0 0-16,0 0 0,0 0 15,1 0-15,-1 0 0,0 0 16,0-21-16,0 0 0,0 21 0,22-21 15,-22 0-15,0-1 0,0 1 0,-21 0 16,21-21-16,-21 21 0,22-1 0,-22 1 16,0 0-1,0 0-15,0 0 0,0 42 47,0 0-47,0 0 16,0 0-16,0 1 0,0-1 0,0 0 15,0 0-15,0 0 0,0 0 0,0 1 16,21-1-16,0-21 16,0 0-16,0 0 15,0 0-15,1 0 0,-1 0 16,0-21-16,-21-1 0,21 22 0,0-21 16,0 0-16,-21 0 15,0 0-15,0 0 0,22-1 0,-22 1 16,0 0-16,0 0 0,0 0 0,0 0 15,0 42 17,0 0-17,0 0-15,0 0 0,0 0 16,0 1-16,0-1 0,0 0 0,0 0 16,0 0-16,21 0 0,0-21 15,-21 22-15,21-1 0,0-21 0,0 0 16,1 0-16,-1 0 0,0 0 15,0 0-15,0 0 0,0-21 16,1-1-16,-1 1 0,0 0 16,0 21-16,-21-21 0,0 0 0,0 0 15,0-22-15,0 22 0,0 0 16,0 0-16,0 0 16,0 42 15,0 0-31,0 0 0,21 0 15,0 0-15,-21 1 0,22-1 16,-1-21-16,-21 21 0,21 0 16,0 0-16,0 0 15,0-21-15,1 0 16,-1 0-16,0 0 16,0 0-16,-21-21 15,21 0-15,-21 0 0,21 21 0,1-21 16,-22 0-16,0-1 0,21-20 0,0 21 15,-21 0-15,0 0 16,0-1-16,0 44 31,0-1-15,0 0-16,0 0 16,0 0-16,0 0 0,0 1 15,0-1-15,0 0 16,0 0-16,-21-21 47,0-21-32,-1 21-15,22-21 16,-21 21-16,21 21 47,21-21-47,1 21 15,-1-21-15,0 0 0,21 0 16,-21 0-16,1 0 0,-1 0 16,21 0-16,-21 0 0,22 0 0,-22 0 15,21-21-15,-21 21 0,22-21 16,-22 0-16,0 21 0,0-22 0,0 1 16,0 0-16,1 21 0,-22-21 0,0 0 15,0 0-15,0-1 0,0 1 0,0 0 16,-22 21-1,1 0-15,0 0 0,0 0 16,0 0-16,21 21 16,0 0-16,0 1 0,0-1 15,0 0-15,0 0 0,0 0 16,0 0-16,0 1 0,21-1 16,0-21-16,-21 21 0,21-21 0,0 0 15,1 0-15,-1 0 0,0 0 16,0 0-16,0-21 0,0 0 15,22-1-15,-22 1 0,0 0 0,0 0 16</inkml:trace>
  <inkml:trace contextRef="#ctx0" brushRef="#br0" timeOffset="4575.34">19240 10160 0,'0'0'0,"-42"-21"0,21 0 0,21 42 16,0 0-16,-21 0 16,21 22-16,0-22 0,-21 42 15,21-20-15,0 20 0,-22 1 0,22-1 16,-21-21-16,21 22 0,-21-1 0,0 1 16,21-22-16,-21 22 0,21-22 15,-21 0-15,21 1 0,0-22 16,0 21-16,0-21 0,0 1 0,0-1 15,21-21-15,0 0 16,0 0-16,0-21 16,0-1-16,1 22 0,-22-21 0,0-21 15</inkml:trace>
  <inkml:trace contextRef="#ctx0" brushRef="#br0" timeOffset="4880.17">18965 10520 0,'0'0'0,"-42"-42"0,21-1 16,0 1-16,21 21 0,0-22 15,0 22-15,0-21 0,0 21 0,0-22 16,21 22-16,-21 0 0,21 0 0,0 0 16,21 0-16,-20-1 0,20 22 15,-21 0-15,21 0 0,1 0 16,-1 0-16,0 0 0,1 22 0,-1-1 16,-21 0-16,22 21 0,-22 1 0,0-1 15,-21 0-15,0 1 0,0-1 16,-21 21-16,0-20 0,-22-1 0,22 0 15,-21 1-15,-1-1 0,22 0 0,-21-20 16,0 20-16,20-21 0,-20 0 0,21 0 16,0-21-16,21 22 0,0-1 15,21-21 1,0 0-16,0 0 0,0 0 16,22 0-16,-22 0 0,21 0 15,1 0-15</inkml:trace>
  <inkml:trace contextRef="#ctx0" brushRef="#br0" timeOffset="5599.76">19897 10774 0,'0'0'15,"21"-21"-15,-21 0 0,0-1 0,0 1 16,-21 0-16,-1 21 0,1-21 0,0 21 16,0 0-16,0 0 0,-22 0 0,22 0 15,-21 0-15,21 21 0,-22 0 16,22 0-16,0 22 0,0-22 0,0 21 15,0-21-15,-1 22 0,22-1 16,0-21-16,-21 22 0,21-22 0,0 21 16,0-21-16,0 0 0,0 1 15,21-1-15,-21 0 0,22-21 0,-1 0 16,0 0-16,21 0 0,-21 0 0,1 0 16,-1 0-16,21-21 0,-21 21 0,0-21 15,1-1-15,20-20 0,-21 21 16,0 0-16,0-22 0,1 1 0,-1 0 15,-21 21-15,21-22 0,-21 1 16,21 21-16,-21-22 0,0 22 0,21 0 0,-21 42 31,0 0-15,0 22-16,-21-22 0,21 21 0,0-21 16,-21 22-16,21-22 0,0 21 0,0-21 15,0 1-15,0 20 0,0-21 16,0 0-16,0 0 0,21 1 0,0-22 15,0 21-15,1-21 0,-1 0 0,42 0 16,-42 0-16,22 0 0,-22 0 0,0 0 16,0 0-16,22-21 0,-22-1 0,21 1 15,-21 0-15,0 0 0,1-21 16,20 20-16,-21-20 0,0 0 16,-21-22-16,21 22 0,-21-22 0,22 1 15,-22-1-15,0 1 0,0 21 0,0-22 16,0 22-16,0-1 0,0 1 15,0 21-15,0 0 0,0 42 16,0 0 0,0 21-16,0 1 0,0-1 0,0 0 15,0 22-15,0-1 0,-22-20 16,22 20-16,0-20 0,0 20 0,0-21 16,0 1-16,0-1 0,0-21 0,0 22 15,0-22-15,0 21 0,22-21 0,-22 0 16,21-21-16,0 22 0,0-22 15,0 0-15,0 0 16,1 0-16,-1 0 0,0-22 0,0 1 16,21 21-16,-20-21 0,-1-21 0,0 21 15,0-22-15,0 1 0,22 0 16,-22-22-16,0 1 0</inkml:trace>
  <inkml:trace contextRef="#ctx0" brushRef="#br0" timeOffset="6052.5">21082 10329 0,'0'0'0,"21"-42"0,-21 0 0,21-1 0,-21 1 16,0 21-16,0 42 31,0 21-31,0 1 0,0-1 16,-21 22-16,21-22 0,0 21 0,-21 1 15,21-1-15,0-20 0,0 20 16,0-20-16,-21-1 0,21 0 0,-21 1 16,21-1-16,0-21 0,0 21 0,0-20 15,-22-1-15,22 0 0,0 0 0,0 0 16,22-21 15,-22-21-31,0 0 0,0 0 0,21 0 16,0-1-16,-21-20 0,0 0 0,21-1 15,0 1-15,-21 21 16,21-21-16,1 20 0,-22 1 0,0 0 16,21 0-16,0 21 0,0 21 15,-21 0-15,0 22 16,21-22-16,0 21 0,-21-21 15,0 22-15,22-22 0,-22 21 0,21-21 16,-21 0-16,21 1 0,-21-1 0,0 0 16,0 0-16,21 0 0,-21 0 0,21-21 15,0 0-15,1 0 16,-1 0-16,0 0 16,0-21-16,0 0 0,0 0 15,1 0-15,-1 0 0,0-1 16,0 1-16,0-21 0,-21 21 0,21 0 15,-21-22-15,0 22 0,0-21 16,0 21-16,0-1 0</inkml:trace>
  <inkml:trace contextRef="#ctx0" brushRef="#br0" timeOffset="6295.36">20299 10435 0,'0'0'0,"-64"21"0,22-21 0,21 0 0,0 22 15,-1-22-15,44 0 16,20 0 0,-21 21-16,43-21 0,-22 0 15,21 0-15,1 0 0,-1 0 0,1 0 16,-1 0-16,22 0 0,-21 0 0,-1-21 16,-21 21-16,22-22 0,-22 22 0,1 0 15,-1-21-15,-21 21 0,0 0 16,0 0-16,-21-21 0,0 0 15,-21 21-15,-21 0 16</inkml:trace>
  <inkml:trace contextRef="#ctx0" brushRef="#br0" timeOffset="7151.98">8594 9970 0,'0'0'0,"-22"0"0,-20 0 16,21 0-16,0 0 0,0 0 0,-1 0 15,65 0 17,-1 0-32,0 0 0,22 0 0,-1 0 15,22 0-15,0 0 0,-1 0 0,22 0 16,-21-22-16,21 22 0,-22 0 15,22 0-15,-21 0 0,21 0 16,-22 0-16,22 0 0,-21 0 0,0 0 16,-1 0-16,-20 0 0,-1 0 15,-20 0-15,-1 0 0,0 0 0,-21 0 16,1 0-16,-22 22 0,0-1 16,-22-21-1,1 0-15,0 0 0,-21 0 16,-1 0-16,1 21 0,0-21 0</inkml:trace>
  <inkml:trace contextRef="#ctx0" brushRef="#br0" timeOffset="7583.73">6032 11070 0,'-42'-21'16,"84"42"-16,-105-63 0,21 0 0,-1 20 0,1 1 16,0 0-16,-1-21 0,1 21 15,0-1-15,20 1 0,-20 0 0,0 0 16,-1 0-16,22 0 0,-21 21 0,21 0 15,-22 0-15,22 0 0,0 0 16,0 21-16,0 0 0,0 21 0,-1-21 16,1 22-16,21 20 0,-21 1 0,21-1 15,0 22-15,0 0 0,0 20 16,0-20-16,-21 21 0,21-21 0,-21 20 16,0-20-16,21 21 0,-22-21 0,22-1 15,-21 1-15,0-22 16,21 22-16,0-43 0,-21 22 0,21-22 15,-21 1-15,21-22 0,0 0 0,0 0 16,-21-21-16,21-21 16,0 0-16,0 0 0,0-22 15,0 22-15,0-21 0</inkml:trace>
  <inkml:trace contextRef="#ctx0" brushRef="#br0" timeOffset="7876.56">4974 11536 0,'0'0'0,"-21"-85"0,21 22 0,0-22 0,0 22 15,0 20-15,0-20 0,21-1 16,0 22-16,0 0 0,22-1 16,-22 1-16,21 0 0,1-1 0,20 22 15,-21-21-15,22 21 0,-22 21 16,22 0-16,-22 0 0,0 0 0,1 21 16,-1 0-16,-21 0 0,0 21 0,-21 1 15,0 20-15,0-20 0,-21 20 0,0 1 16,-21-1-16,-1 22 0,1-22 15,0 1-15,21-22 0,-22 22 0,22-22 16,-21 0-16,42 1 0,-21-22 0,21 0 16,0 0-16,0 0 0,21-21 31,0 0-31,0 0 0,0 0 16,0 0-16,1 0 0,-1 0 15,0 0-15</inkml:trace>
  <inkml:trace contextRef="#ctx0" brushRef="#br0" timeOffset="8567.51">5630 11705 0,'0'0'0,"21"0"0,1-21 0,-1 21 16,0-21-16,21 0 0,-21 21 0,1-21 16,20-1-16,0-20 0,-21 21 0,22-21 15,-1-1-15,0 1 0,1 0 0,-22-1 16,21-20-16,-21 20 0,1 1 16,-1 0-16,-21-1 0,0 22 0,0-21 15,0 21-15,-21 21 16,-1 0-16,1 0 0,-21 0 0,21 0 15,-22 21-15,22 0 0,-21 21 16,21-20-16,0-1 0,-1 21 0,22-21 16,0 0-16,0 22 0,0-22 0,0 0 15,22 0-15,-1-21 0,0 21 16,21 1-16,-21-22 0,22 21 0,-22 0 16,0-21-16,21 21 0,-20 0 0,-1 0 15,0-21-15,0 22 0,-21-1 16,21 0-16,-21 0 0,21-21 15,-21 21-15,22-21 16,-1 0-16,0 0 16,0 0-16,0 0 15,0-21-15,1 0 0,-1 0 0,21 0 16,-21-1-16,0 1 0,22-21 0,-22 21 16,0 0-16,21-1 0,-20-20 0,-1 21 15,0 0-15,0 0 0,-21-1 16,21 22-16,-21 22 15,-21-1 1,0 21-16,21-21 0,-21 0 16,0 22-16,21-22 0,0 0 0,0 21 15,0-20-15,0-1 0,0 21 0,0-21 16,0 0-16,0 1 16,21-22-16,0 0 0,0 0 15,0 0-15,22 0 0,-22-22 0,21 22 16,-21-21-16,0 0 0,22 0 0,-22-21 15,0 20-15,0-20 0,0 21 0,1-21 16,-22-1-16,0 1 0,0 0 16,0 20-16,0-20 0,-22 21 0,1-21 15,0 20-15,0 22 0,-21-21 0,20 21 16,-20 0-16,21 0 0,-21 0 16,20 0-16,-20 21 0,21 1 0,0-22 15,0 21-15,21 0 0,0 0 0,0 0 16,0 0-16,21-21 15,0 0-15,0 0 16,21 0-16,-20 0 0,20 0 0,0-21 16,1 0-16,-22 0 0</inkml:trace>
  <inkml:trace contextRef="#ctx0" brushRef="#br0" timeOffset="8824.37">7366 10710 0,'0'0'15,"0"-21"-15,0-21 0,0 21 0,0 0 16,-21 42-1,21 0-15,-21 0 0,-1 21 16,1 1-16,0-1 0,21 22 16,-21-22-16,0 21 0,21 1 0,0 21 15,-21-22-15,21 1 0,-22-1 16,22 1-16,0-22 0,0 0 0,0 1 16,0-1-16,0-21 0,22 0 0,-1 0 15,0 1-15,0-22 0,0 0 16,0 0-16,1-22 0,-1 1 15,0 21-15,0-42 0,0 21 0,0 0 16,1-22-16,-1 1 0,-21 0 0,0-1 16,21 1-16,0 21 0</inkml:trace>
  <inkml:trace contextRef="#ctx0" brushRef="#br0" timeOffset="9116.2">7514 11218 0,'0'-21'0,"0"42"0,21-84 0,0 42 0,-21 0 16,0 42 0,0 0-1,0 0-15,0 0 0,-21 0 16,21 1-16,-21 20 0,21-21 0,0 0 15,0 0-15,0 1 0,0-1 0,0 0 16,0 0-16,21-21 16,0 21-16,1-21 0,-1 0 15,0 0-15,0-21 0,0 0 0,0 0 16,1 0-16,-22-1 0,0 1 0,21 0 16,-21-21-16,0 21 0,0-1 15,0-20-15,-21 21 0,-1 0 0,1 0 16,0 21-16,0-22 0,0 22 15,0 0-15,-22 0 0,22 0 0,0 0 16,21 22-16,-21-22 0,21 21 16,-21 0-16,21 0 15,21-21-15,0 0 16,0 0-16,0-21 0,22 0 0,-22 0 16,21-1-16</inkml:trace>
  <inkml:trace contextRef="#ctx0" brushRef="#br0" timeOffset="9344.07">7980 10668 0,'0'0'0,"0"-21"0,21 0 0,-21 0 0,0 42 31,-21 0-31,0 0 0,-1 21 0,22-20 16,-21 20-16,21 0 0,-21 22 16,0-22-16,21 22 0,-21-1 0,0 1 15,21-1-15,0-21 0,0 22 0,0-22 16,0 1-16,0-1 0,0 0 0,0-21 15,84 85 1,-41-106-16,-22 0 16,0 0-16,0 0 0,21 0 0,-20-21 15,-1 0-15,21 0 0,-21 0 0,22-22 16</inkml:trace>
  <inkml:trace contextRef="#ctx0" brushRef="#br0" timeOffset="9563.94">8424 11134 0,'0'0'0,"21"-21"0,-21-1 0,0 1 0,0 0 15,-21 21 1,0 0-16,0 0 0,0 21 16,0-21-16,-1 21 0,1 1 0,0-1 15,21 21-15,-21-21 0,21 0 0,-21 22 16,21-22-16,0 21 0,-21-21 16,21 22-16,0-22 0,0 0 0,0 0 15,0 0-15,21 1 0,0-22 16,0 0-16,0 0 0,0 0 0,1 0 15,-1 0-15,0-22 16,21 1-16,-21 0 0,22 0 0,-22 0 16,21 21-16</inkml:trace>
  <inkml:trace contextRef="#ctx0" brushRef="#br0" timeOffset="10153.18">8848 11155 0,'0'0'0,"21"-21"0,-21 0 0,0-1 15,-21 22 1,-1 0-16,1 0 0,0 0 0,0 0 15,0 22-15,0-1 0,-1 0 16,22 0-16,-21 0 0,21 0 16,-21 1-16,21-1 0,0 0 0,0 21 15,0-21-15,0 1 0,0-1 16,0 0-16,21-21 16,0 0-16,1 0 0,-1 0 15,0-21-15,0 21 0,0-21 0,0-1 16,1 1-16,-1 0 0,0-21 0,0 21 15,-21-1-15,0 1 0,0 0 16,0 0-16,0 0 0,0 0 0,0 42 31,0 0-31,0 0 16,0 0-16,0 0 0,0 1 16,0-1-16,0 0 0,0 0 15,0 0-15,0 0 0,21 1 16,0-22-16,1 0 0,-1 0 15,0 0-15,0-22 16,0 1-16,0 0 16,-21-21-16,22 21 0,-1-1 0,-21-20 15,0 0-15,0-1 0,0 1 0,0 0 16,0-1-16,0 1 0,0-21 0,0 20 16,0 1-16,-21 0 0,21-1 15,-22 22-15,22 0 0,-21 0 0,21 42 31,-21 0-31,21 0 0,0 22 0,0-1 16,-21 21-16,21-20 0,0 20 16,0 1-16,0-1 0,0-20 0,-21 20 15,21 1-15,0-22 0,0 21 0,0-20 16,0-22-16,0 21 0,0-21 0,0 1 16,21-1-16,0-21 0,0 0 15,0 0 1,-21-21-16,0-1 0,0 1 15</inkml:trace>
  <inkml:trace contextRef="#ctx0" brushRef="#br0" timeOffset="10352.06">8149 11028 0,'0'0'0,"-42"0"15,-1 0 1,65 0-1,-1 0-15,0 0 0,0 0 16,0-21-16,22 21 0,-22-21 16,21 21-16,-21-22 0,0 22 0,22-21 15,-22 0-15,0 21 0,0-21 0,-21 0 16,0 0-16</inkml:trace>
  <inkml:trace contextRef="#ctx0" brushRef="#br0" timeOffset="10523.96">7366 11028 0,'0'0'16,"-42"21"-16,-1-21 0,22 0 0,0 0 0,42 0 31,0 0-31,0 0 0,22 0 16,-22 0-16,42 0 0,-20 0 0,-1-21 15,22 21-15,-1-21 0,22 0 0,-22-1 16,22 1-16,0 0 0</inkml:trace>
  <inkml:trace contextRef="#ctx0" brushRef="#br0" timeOffset="11144.61">10943 10097 0,'0'0'0,"-42"0"16,-22 0-16,22 0 0,-43 21 31,106-21-31,22 0 0,-1 0 0,22 0 16,20 0-16,22 0 0,0 0 0,21 0 16,0-21-16,0 21 0,21-22 0,21 22 15,1-21-15,-1 0 16,0 21-16,1-21 0,20 0 0,1 0 15,-1 21-15,1-22 0,-1 1 0,-20 0 16,-1 0-16,-21 21 0,0-21 16,-21 21-16,-21-21 0,-21 21 0,-1-22 15,1 22-15,-43 0 0,1 0 0,-22 0 16,-42 0 0,0 0-16,-22 0 0,1 0 15,0 22-15,-1-22 0,-20 21 0,-1-21 16,1 21-16</inkml:trace>
  <inkml:trace contextRef="#ctx0" brushRef="#br0" timeOffset="11936.06">11642 11155 0,'0'0'0,"0"-42"16,-22-43-1,1 64-15,0 21 0,0 21 16,0 0-16,21 21 0,-21 1 15,-1 20-15,1 1 0,0 20 16,0-20-16,-21-1 0,20 22 0,-20 0 16,0-22-16,-1 22 0,1-22 0,0 22 15,-1-21-15,1-1 0,21-21 0,-21 22 16,-1-43-16,22 21 0,0-20 16,0-1-16,0 0 0,-1-21 15,22-21-15,0 0 0,0-1 0,0 1 16,0-21-16,0 0 0,0-1 15,0-20-15,0 20 0,0 1 16,0-21-16,0-1 0,0 22 0,0-1 16,0 1-16,0 0 0,0 21 0,0-1 15,22 22-15,-22 22 0,21-1 16,-21 0-16,0 21 0,21 1 16,0-1-16,0 21 0,-21-20 0,21 20 15,1-20-15,-1 20 0,21 1 0,-21-22 16,0 0-16,22 1 0,-22-1 0,21-21 15,1 0-15,-22 0 16,21 1-16,0-22 0,1 0 0,-1 0 0,0-22 16,1 1-16,-1 0 0,22 0 15,-22-21-15,0-1 0,1 1 0,-1 0 16,0-22-16,-21 1 0,22-1 16,-22-21-16,-21 22 0,0-22 0,0 1 15,0-22-15,0 21 0,-21-21 0,-22 22 16,22-1-16,-21 0 0,0 1 0,-22 20 15,22 1-15,-1 20 0,-20 1 16,-1 21-16,22 0 0,-21 21 0,20 0 16,1 21-16,-22 0 0,22 21 0,21 22 15,-21-1-15,20 1 0,22 20 16,0 1-16,0 21 0,0-21 0,0-1 16,22 1-16,-1-22 0,21 22 15,-21-21-15,22-22 0,-1 21 0,0-20 16,22-1-16,-22-21 0,22 0 15,-22 1-15,21-22 0,1 0 0,-22 0 16,22 0-16,-22 0 0,0-22 0,1 1 16</inkml:trace>
  <inkml:trace contextRef="#ctx0" brushRef="#br0" timeOffset="13343.25">12255 11557 0,'0'0'0,"0"-21"0,0 0 0,0 0 0,-21 21 16,0 0-16,0 21 0,0 0 15,0 0-15,-1 0 0,1 0 16,0 22-16,0-22 0,0 21 16,0 1-16,-1-1 0,22-21 0,-21 21 15,21 1-15,0-22 0,0 21 0,0-21 16,0 1-16,0-1 0,21 0 0,1-21 16,-1 0-16,0 0 0,21 0 15,-21 0-15,22 0 0,-22-21 0,21 0 16,-21-1-16,22 1 0,-22 0 0,0 0 15,0-21-15,0 20 0,1-20 0,-22 21 16,0-21-16,0 20 0,0-20 16,0 21-16,0 0 0,-22 0 15,1 21-15,0 0 0,0 0 0,0 0 16,0 0-16,-1 0 0,-20 21 0,21 0 16,21 0-16,-21 21 0,21-20 0,-21-1 15,21 21-15,0-21 0,0 0 16,0 1-16,0-1 0,0 0 0,21 0 15,0 0-15,0-21 0,0 0 0,22 0 16,-22 0-16,0 0 0,21 0 0,-21-21 16,22 0-16,-22 0 0,0 0 15,21-1-15,-20 1 0,-1 0 16,0 0-16,0-21 0,0 20 0,0 1 0,-21 0 16,0 0-16,22 0 0,-22 42 46,0 0-46,0 0 0,0 0 0,0 1 16,0-1-16,0 0 0,0 0 0,0 0 16,0 0-16,0 1 15,0-44 17,21 22-32,-21-21 0,21 0 0,-21 0 15,0 0-15,21 0 16,-21-1-16,0 1 0,0 0 0,0 0 15,21 21-15,0 0 16,-21 21 0,0 0-16,22-21 15,-22 21-15,21 1 0,-21-1 16,21-21-16,-21 21 0,0 0 0,21-21 16,0 21-16,0-21 0,1 0 15,-1 0-15,0 0 0,0 0 16,0-21-16,0 0 0,1 21 15,-22-21-15,21 0 0,0 21 0,0-22 16,0 1-16,-21 0 0,0 0 16,0 0-16,21 0 0,-21-1 15,0 1-15,-21 42 32,21 1-32,0-1 15,0 0-15,0 0 0,0 0 16,21-21-1,1 0 1,-1 0 0,0 0-16,-21-21 0,21 0 15,-21 0-15,0 0 0,0-1 16,-21 1-16,0 21 16,0-21-16,-1 21 0,1 0 15,0 0-15,0 0 0,0 21 16,21 0-16,-21-21 15,21 22-15,0-1 0,0 0 0,0 0 16,0 0-16,0 0 0,21 1 16,0-22-16,0 21 15,0-21-15,0 0 0,1 0 16,-1 0-16,0-21 16,-21-1-16,21 1 0,0 0 15,-21 0-15,0 0 16,0 0-16,0-1 15,21 22-15,-21-21 0,22 21 16,-22-21-16,21 21 16,0 21-16,-21 0 15,0 1-15,0-1 16,21 0-16,0 0 0,0 0 16,1 0-16,-1-21 0,0 22 15,0-22-15,0 0 0,0 0 16,-21-22-1,22 1-15,-1 0 0,-21 0 16,0 0-16,0 0 0,0-1 16,21 1-16,-21 0 0,0 0 0,21 0 15,-21 0-15,0-1 0,0 1 0,21 21 16,0 0 0,1 21-1,-22 1-15,21-22 0,-21 21 0,0 0 16,21-21-16,-21 21 0,21-21 0,0 0 15,0 21-15,1-21 16,-1 0-16,0 0 16,-21-21-16,21 21 15,-21-21-15,0 0 0</inkml:trace>
  <inkml:trace contextRef="#ctx0" brushRef="#br0" timeOffset="13500.16">13610 11218 0,'0'0'0,"-21"-21"0,0 0 0,21 0 16,0 0-16,-21 21 0,-1-21 16,22 42-1,0 0 1,0 0-16,22 0 16,-22 0-16,0 1 0,0-1 15</inkml:trace>
  <inkml:trace contextRef="#ctx0" brushRef="#br0" timeOffset="15815.92">12869 12446 0,'0'0'0,"-21"-21"0,0 0 0,21 0 16,-21-1-16,21 1 0,0 0 0,-21 21 16,21 21-1,0 0-15,0 22 16,21-22-16,0 0 0,-21 21 15,0-20-15,21-1 0,0 21 0,-21-21 16,21 0-16,-21 22 0,0-22 0,22-21 16,-22 21-16,0 0 0,21-21 0,-21-21 31,0 0-15,0 0-16,0 0 0,0-1 0,0 1 15,0 0-15,0-21 0,0 21 0,0-22 16,0 1-16,0 21 0,0-22 15,0 22-15,0 0 0,0 0 0,0 0 16,0 0-16,21 21 0,0 0 0,0 0 16,0 21-16,1-21 0,-1 21 15,0 0-15,-21 21 0,21-20 16,0-1-16,0 0 0,1 21 0,-1-21 16,0 1-16,-21-1 0,21 0 0,0 0 15,0 0-15,1-21 16,-1 0-1,-21-21-15,21 21 16,-21-21-16,21 0 0,-21 0 0,0-1 16,0 1-16,0 0 0,0 0 0,21-21 15,-21 20-15,0 1 0,0-21 16,0 21-16,21 0 0,-21-1 0,0 1 16,22 21-1,-1 21-15,-21 1 16,0-1-16,21 0 0,0 0 15,-21 0-15,0 0 16,21 1-16,-21-1 0,21-21 0,-21 21 16,22-21-16,-1 0 15,0 0-15,0 0 16,0 0-16,0 0 16,1-21-1,-1 0-15,-21-1 0,0 1 16,0 0-16,21 21 15,-21-21-15,0 0 0,21 0 0,-21-1 16,0 1-16,0 0 0,0 0 0,0 0 16,-21 21-1,0 0 1,0 0-16,-1 0 16,22 21-16,-21 0 0,0 0 15,21 0-15,-21 1 16,21-1-16,0 0 0,0 0 0,0 0 15,0 0-15,0 1 0,0-1 16,0 0-16,21-21 16,-21 21-16,21-21 0,0 0 15,1 0-15,-22-21 16,21 21-16,0-21 16,0 0-16,-21-1 0,0 1 15,0 0-15,21 0 0,-21 0 16,0 0-16,0-1 15,0 1-15,0 0 16,21 21 31,-21 21-47,0 0 16,0 1-1,22-22-15,-22-22 63,21 22-63,-21-21 15,0 0 1,0 0 0,21 21-16,-21 21 46,21-21-46,-21 21 0,0 0 16,-21-21 78,0 0-79,21-21 1,-21 21-16,-1 0 16,22-21 15,0 0-15,0 0-1,0 0 1,0 42 46,0 0-46,0 0-16,22 0 16,-22 0-16,0 1 15,0-1-15,21-21 16,-21 21-16,0 0 15,0 0-15,21-21 16,-21 21-16,21-21 16,0 0 15,0 0-31,1-21 16,-1 0-1,-21 0 1,21 21-16,-21-21 0,21 0 0,-21-1 15,0 1-15,21 0 0,-21 0 16,0 42 31,0 0-47,0 0 16,21 1-1,1-22 1,-1 0 15,-21-22-15,0 1-16,0 0 15,0 0-15,0 0 16,0 0-16,0-1 0,21 22 16,0 0 15,0 0-31,-21 22 0,21-22 15,1 21-15,-1 0 16,-21 0-16,21-21 0,0 0 0,-21 21 16,21-21-16,0 0 0,1 0 15,-1 0-15,0 0 16,0 0-16,0-21 0,0 21 16,1-21-16,-1 0 0,0 0 15,0-1-15,-21 1 0,21 0 16,0 0-16,-21 0 15,0 42 17,0 0-17,0 0 1,22-21-16,-22 21 0,21-21 16,0 0-16,0 0 0,0 0 15,0 0-15,1 0 0,-1 0 16,0 0-16,0-21 15,0 21-15,0-21 0,1 0 0,-1 21 16,-21-21-16,0 0 0,21 21 0,-21-22 16,0 1-16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1T15:34:55.2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4445 2053 0,'0'0'0,"0"-21"0,21 0 0,0 0 16,0 0-16,1-1 0,-22-20 15,21 21-15,0 0 0,-21 0 16,0-1-16,0 1 0,0 0 16,0 0-16,0 0 0,0 0 15,-21 21-15,0 0 0,-1 0 0,1 0 16,-21 0-16,21 0 0,-22 0 15,1 21-15,0 0 0,-1 0 0,1 0 16,21 0-16,-21 1 0,20-1 16,-20 0-16,21 0 0,0 0 0,0 0 15,-22 1-15,43-1 0,-21 0 16,0 0-16,0 0 0,0 0 0,21 1 16,-22-1-16,1 21 0,0-21 15,21 22-15,-21-1 0,0 21 16,0-20-16,21 20 0,0 1 15,0-1-15,-22 22 0,22-22 0,-21 1 16,21-1-16,0 22 0,0 0 16,0-1-16,0 1 0,0 0 0,0-1 15,0 22-15,0-21 0,0 0 16,0-1-16,0 1 0,0 21 0,0-22 16,21 22-16,-21 0 0,22 0 15,-22 0-15,0 21 0,0 0 0,0 0 16,0 0-16,0 21 0,0 0 15,0-21-15,0 21 0,0 0 0,0 1 16,0-1-16,0-21 0,0 21 0,0 0 16,0-21-16,0 21 15,0-21-15,0 0 0,21 0 0,-21 0 16,0 0-16,0-21 0,0 0 0,0 0 16,0 0-16,0-22 0,0 1 15,0 0-15,0-22 0,0 1 0,21-22 16,-21 0-16,0 1 0,0-22 0,0-42 15,0-22-15,0 1 16,0-22-16,21-20 0,-21-22 16</inkml:trace>
  <inkml:trace contextRef="#ctx0" brushRef="#br0" timeOffset="1647.88">4297 1715 0,'84'42'15,"-62"-21"-15,20-21 16,-21 21-16,0-21 0,22 0 16,-1 21-16,-21-21 0,21 0 0,1 0 15,20 0-15,-20 0 0,-1 0 16,21 0-16,1 0 0,-1 0 0,1 0 15,-1 0-15,22 22 0,21-22 16,0 0-16,0 0 0,-1 0 16,22 0-16,0 0 0,0 0 0,0 0 15,43 0-15,-22 0 0,21 0 16,1 0-16,-1 0 0,21 0 16,22-22-16,-21 22 0,20 0 0,-20 0 15,20 0-15,1 0 0,0 0 16,-22 0-16,1 0 0,20 0 0,-20 0 15,-1 0-15,1 0 0,-22 0 16,1 0-16,-22 0 0,21 0 0,-21 0 16,0 0-16,1 0 0,-22 0 15,0 0-15,0 0 0,-43 0 0,22 0 16,-21 0-16,-1 0 0,1 0 16,-21 0-16,-1 0 0,-21 0 0,22 0 15,-43 0-15,21 0 16,-20 0-16,-1 0 0,-21 22 15,0-1-15,0 0 16,0 0-16,0 0 0,0 0 16,-21 22-16,-1-22 0,1 21 15,0 1-15,0-1 0,21 21 0,-42-20 16,20 20-16,1 22 0,0 0 0,-21-22 16,21 22-16,-22-1 0,22 1 15,0 21-15,0-21 0,-22 20 0,43 1 16,-21 0-16,0 0 0,21 0 15,-21 21-15,21-21 0,0 21 0,0 0 16,0 0-16,0 0 0,0 0 16,0 0-16,0 0 0,0 21 0,0-21 15,0 21-15,0-21 0,0 21 16,0-21-16,0 21 0,0-21 0,0 0 16,0 21-16,0-21 0,-21 0 0,21 0 15,0 0-15,0 0 0,0-21 16,0 21-16,0-21 0,0 21 0,0-21 15,21 21-15,0-21 0,-21 0 0,21-1 16,0 1-16,-21 21 0,0-21 16,22-21-16,-22 21 0,21-1 15,-21-20-15,0 21 0,0-21 0,0-1 0,0 1 16,-21 0-16,-1-22 0,1 22 16,0-22-16,0 1 0,0-1 15,0-20-15,-1 20 0,1-21 0,0-20 16,0 20-16,-21 0 0,20-21 0,-20 1 15,0-1-15,-1 0 0,1 0 0,0-21 16,-22 0-16,1 0 0,-1 0 16,1 0-16,-1 0 0,-20 0 0,-1 0 15,21 0-15,-20 0 0,-1 0 0,0 0 16,-20 0-16,20 0 0,-21 0 0,21 0 16,-20 0-16,-1 0 0,0-21 15,21 21-15,-42 0 0,21 0 0,-21 0 16,0 0-16,0 0 0,-21 0 15,0 0-15,0 21 0,0-21 0,0 21 16,-22-21-16,22 21 0,0 1 0,-21-22 16,20 21-16,1 0 0,-21 0 15,21-21-15,0 21 0,-1 0 0,1 1 16,0-22-16,0 21 0,0-21 0,21 21 16,-21-21-16,21 21 0,0-21 15,0 0-15,21 0 0,-21 0 0,21 21 16,21-21-16,-21 0 0,22 0 15,-1 0-15,0 0 0,22 0 0,-1 0 0,1 0 16,-1 0-16,22 0 0,0 0 16,-1 0-16,22 0 0,-21 0 15,21 0-15,0 0 0,-1-21 0,1 21 16,0 0-16,0 0 0,0 0 16,21-21-16,-21 21 15,21-21-15,-22 21 0,22-21 31,-21 21-31,21-22 16,-21 22-16,21-21 16,0 0-1,-21 21-15,21-21 16,0 0-16,-21 21 0,21-21 0,0-1 16,-21 1-16,21-21 0,0 21 0,0-22 15,0 1-15,-22 0 0,22-1 16,-21-20-16,21-1 0,0 1 0,0-1 15,0-20-15,-21 20 0,21-20 0,-21 20 16,21-21-16,0 22 0,-21-1 16,0-20-16,-1 20 0,22-20 0,-21 20 15,0 1-15,0-1 0</inkml:trace>
  <inkml:trace contextRef="#ctx0" brushRef="#br0" timeOffset="6828.06">5567 720 0,'0'0'0,"0"21"0,0 0 0,0 0 15,0 0-15,0 1 0,0-1 0,21 0 16,0-21-16,0 0 0,0 21 16,1-21-16,-1 0 0,0 0 0,21 0 15,-21 0-15,22-21 0,-1 21 16,0-21-16,-20 0 0,20-1 16,0 1-16,1 21 0,-22-21 15,0 0-15,21 0 0,-21 0 16,1 21-16,-22-22 0,0 1 0,21 0 15,-21 0-15,0 0 16,0 0-16,0-1 0,0 1 16,-21 21-1,21 21 32,-22-21-47,22 22 16,-21-22-1,21 21-15,0 0 157,0 0-142,-21 0-15,21 0 16,0 1-16,0-1 0,0 21 16,0 0-16,0 22 0,-21-22 15,21 22-15,0-1 0,0 1 0,-21-1 16,0 22-16,21-22 0,0 1 15,-22 21-15,22-22 0,-21 1 0,21-1 16,-21 1-16,21-22 0,0 21 16,0-20-16,0-1 0,-21-21 0,21 22 15,-21-22-15,21 0 16,0 0-16,0 0 0,-21-21 0,-1 0 0,1 0 16,0 0-16,-21 0 15,21 0-15,-22-21 0,1 0 0,0 0 0,-1 0 16,22-1-16,-21 1 15,-1 0-15,1 0 0,21-21 0,0 20 16,0 1-16,-1 0 0,1 0 16,21 0-16,-21 0 0,21-1 0,0 1 15,0 0-15,21 0 16,0 21-16,22 0 0,-22-21 16,21 21-16,-21 0 0,22 0 15,-1-21-15,0-1 0,1 22 0,-1 0 16</inkml:trace>
  <inkml:trace contextRef="#ctx0" brushRef="#br0" timeOffset="7323.8">6308 1270 0,'0'0'0,"21"0"15,-21 21 1,0 0-16,0 1 15,-21-1-15,21 21 0,-22-21 0,22 22 16,0-22-16,0 21 0,-21 0 16,21 1-16,-21-1 0,21 0 15,0-20-15,0 20 0,0-21 0,-21 0 16,21 0-16,0 1 16,0-44-1,0 1 1,0 0-16,0 0 0,0-21 0,0 20 15,0-20-15,21 0 0,-21-1 16,21 1-16,0 0 0,1-1 0,-22 1 16,21 21-16,0-21 0,0 20 15,0-20-15,0 42 0,1-21 0,-1 21 16,21 0-16,-21 0 0,0 0 16,1 21-16,-1 0 0,0 0 15,-21 1-15,0 20 0,21-21 16,-21 21-16,0-20 0,0 20 0,0-21 15,0 21-15,0-20 0,0 20 16,0-21-16,0 0 0,0 0 0,21 1 16,-21-1-16,0 0 15,21-21-15,1 0 0,-1 0 16,0 0-16,0-21 16,0 0-16,0-1 0,1 1 0,20-21 15,-21 0-15,21 20 0</inkml:trace>
  <inkml:trace contextRef="#ctx0" brushRef="#br0" timeOffset="7936.45">7154 593 0,'0'0'0,"0"-21"0,-21 21 0,0 0 15,21 21-15,0 0 0,0 0 16,0 21-16,0 1 0,0-1 0,0 0 15,0 22-15,0-1 0,0 1 16,0-1-16,0 1 0,0-1 0,0 1 16,-21-22-16,21 22 0,0-22 15,-21 0-15,21 1 0,0-1 16,0-21-16,0 22 0,-22-22 0,22 21 16,-21-42-16,21 21 0,-21 0 15,0-21 1,0 0-1,21-21-15,0 0 0,0-21 0,0 21 16,0-1-16,0-20 0,0 21 16,21 0-16,0-22 0,0 22 0,22-21 15,-22 21-15,0 0 0,21-1 16,-21 1-16,22 0 0,-22 21 0,0 0 16,21 0-16,-20 0 0,-1 0 15,21 21-15,-21 0 0,0 1 16,1-1-16,-1 0 0,-21 0 15,0 0-15,0 22 0,0-22 0,0 21 16,-43-21-16,22 22 0,0-1 16,0-21-16,-21 21 0,20-20 0,-20 20 15,21-21-15,0 0 0,-22 0 16,22 1-16,0-22 0,0 0 0,21 21 16,-21-21-16,0 0 0,-1 0 15,1 0 1,0 0-1,21-21 1,0-1 15,0 1-15,0 0 0,21 0-16,0 21 0,-21-21 15</inkml:trace>
  <inkml:trace contextRef="#ctx0" brushRef="#br0" timeOffset="11112.02">7620 1439 0,'0'22'31,"21"-22"-15,0 0-16,0 0 15,1 0-15,-1 0 16,0 0-16,0-22 0,21 22 0,-20-21 15,-1 21-15,0-21 0,0 21 16,0-21-16,0 21 0,-21-21 16,22 21-16,-22-21 0,0-1 31,-22 22-31,1 0 0,0 0 0,0 0 16,0 0-16,-22 0 0,22 0 15,0 0-15,-21 22 0,21-1 0,-22 0 16,22 0-16,0 0 0,0 0 15,0 1-15,-1-1 0,1 0 0,21 21 16,-21-21-16,21 1 0,0-1 16,0 0-16,0 0 0,0 0 0,0 0 15,21 1 1,0-1-16,1-21 0,-1 0 0,0 0 0,0 0 16,21 0-16,-20 0 0,20 0 15,-21 0-15,21-21 0,-20-1 16,20 22-16,0-21 0,-21 0 0,22 0 15,-22 0-15,0 0 0,0-1 16,0 1-16</inkml:trace>
  <inkml:trace contextRef="#ctx0" brushRef="#br0" timeOffset="11339.89">8149 1312 0,'0'22'16,"0"-1"-16,0 0 15,0 0-15,0 0 0,21 0 0,-21 1 16,21-22-16,-21 21 0,22 0 16,-22 0-16,0 0 0,0 0 0,21-21 15,-21 22-15,21-22 0,-21 21 16,21-21-16,0 0 16,0 0-1,1-21-15,-22-1 16,21 22-16,-21-21 0</inkml:trace>
  <inkml:trace contextRef="#ctx0" brushRef="#br0" timeOffset="11504.52">8403 1291 0,'-21'0'16,"0"0"0,0 21-16,-1 1 0,1-1 0,0 0 15,0 21-15,0-21 0,-22 22 16,22-22-16,-21 21 0,21 1 0,-22-1 15,1 0-15,0 1 0,21-1 16,-22 0-16,22-21 0,-21 22 0,21-22 16,-1 0-16</inkml:trace>
  <inkml:trace contextRef="#ctx0" brushRef="#br0" timeOffset="14641.37">4826 2709 0,'0'0'0,"21"0"0,0-21 0,-21 0 0,0 0 15,0 0 1,-21 21-16,0 0 0,-21 0 15,20 0-15,-20 0 0,0 0 16,-1 21-16,1 21 0,0 1 0,-1-1 16,1 0-16,0 22 0,-1-1 15,1 1-15,21-1 0,0 1 0,0 20 16,21-20-16,0-1 16,0-20-16,0 20 0,0-20 0,0-1 15,21 0-15,0-21 0,0 1 16,21-1-16,-20 0 0,20-21 0,0 0 15,-21 0-15,22 0 0,20 0 0,-20 0 16,-1-21-16,0 0 0,1-1 16,-1-20-16,0 21 0,1-43 0,-1 22 15</inkml:trace>
  <inkml:trace contextRef="#ctx0" brushRef="#br0" timeOffset="15655.67">5207 2625 0,'0'0'0,"-21"-64"31,0 85-31,-1 1 0,22 20 16,-21 0-16,0 1 0,21-1 0,-21 21 15,21-20-15,-21 20 0,0 1 0,21-1 16,-22 1-16,1-1 0,21 1 16,-21-22-16,21 22 0,-21-22 0,21 0 15,-21-21-15,21 1 0,0-1 16,0 0-16,0-42 31,21 0-31,0-1 0,0-20 0,-21 21 16,21-21-16,1-1 0,-22 1 15,21 0-15,-21 20 0,21-20 16,0 21-16,-21 0 0,0 0 0,21 21 16,0 0-1,-21 21-15,0 0 0,0 21 0,22-21 16,-22 22-16,21-1 0,-21 0 15,0-20-15,21 20 0,-21-21 0,21 21 16,0-20-16,-21-1 0,21 0 16,1-21-16,-1 21 0,0-21 0,21 0 15,-21 0-15,1 0 0,20 0 0,-21 0 16,0-21-16,22 0 0,-22 0 16,21-1-16,-21 1 0,0 0 15,1 0-15,-1-21 0,-21 20 16,0-20-16,0 21 0,0-21 0,0 20 15,0 1-15,-21 0 0,-1 0 16,1 21-16,0 0 0,0 0 0,-21 0 16,20 0-16,1 21 0,-21 0 0,21 22 15,0-22-15,-1 21 0,1 0 16,0-20-16,21 20 0,0-21 0,0 21 16,-21-20-16,21-1 0,0 0 15,0 0-15,21 0 16,0-21-16,0 0 15,1-21-15,-1 21 0,0-21 16,0 0-16,0 0 0,0-1 0,1 1 16,-1 0-16,0-21 0,0 21 15,0-1-15,-21-20 0,0 21 0,21 0 16,1 21-16,-1 0 16,-21 21-16,0 0 15,0 0-15,0 0 0,0 1 16,0-1-16,0 21 0,0-21 0,0 0 15,0 1-15,21-1 0,-21 0 16,21-21-16,0 21 0,0-21 16,1 0-16,-1 0 0,0 0 0,0 0 15,0 0-15,0 0 0,1-21 16,20 21-16,-21-21 0,0 0 0,0-1 16,1-20-16,-1 21 0,0 0 15,-21-22-15,0 22 0,0-21 0,0 0 16,0 20-16,0 1 0,0 0 0,0 0 15,0 63 1,0-21 0,0 22-16,0-1 0,0 22 15,0-1-15,-21 1 0,0-1 16,-1 1-16,22-1 0,-21 1 0,21 20 16,-21-20-16,0 20 0,21-20 15,-21 21-15,0-22 0,21 22 0,0-22 16,-22-20-16,22-1 0,0 0 15,-21 1-15,21-22 0,0 0 0,0 0 16,21-42 0,1 0-16,-22 0 15,0-22-15,0 1 0,0 0 0,21-1 16</inkml:trace>
  <inkml:trace contextRef="#ctx0" brushRef="#br0" timeOffset="15917.53">5948 3323 0,'0'0'0,"0"-63"0,21-1 16,-21 22-16,21 0 0,0-1 0,0 22 16,1-21-16,-1 21 0,0 21 15,0 0-15,0 0 0,0 0 16,1 0-16,-1 21 0,0 21 0,-21-21 16,0 22-16,0-1 0,0 0 15,0 1-15,0-1 0,0 0 0,-21 1 16,0-1-16,-1 0 0,1 1 15,0-1-15,-21-21 0,21 0 0,-1 0 16,1-21-16,0 22 0,0-22 16,21-22-1,0 1-15,21-21 16,0 21-16,0-22 0</inkml:trace>
  <inkml:trace contextRef="#ctx0" brushRef="#br0" timeOffset="16132.27">6562 2667 0,'0'0'0,"0"21"16,0 0-16,0 1 0,0-1 15,0 21-15,-22 0 0,1 1 16,0-1-16,21 0 0,-21 22 16,0-22-16,0 22 0,-1-22 0,22 0 15,-21 22-15,0-22 0,21 1 16,0-1-16,0-21 0,0 0 0,0 22 15,0-22-15,42-21 16,-20 0-16,-1-21 16,0-1-16,0 1 0</inkml:trace>
  <inkml:trace contextRef="#ctx0" brushRef="#br0" timeOffset="16452.11">6646 3175 0,'-21'0'0,"21"21"15,21-21 32,0-21-47,1 21 0,-1-21 0,0 21 16,0-21-16,0 21 0,0-21 16,1-1-16,-65 22 31,22 0-31,0 0 15,0 22-15,0-1 0,-1 21 0,-20-21 16,21 22-16,0-1 0,21-21 16,0 21-16,-21-20 0,21 20 15,0-21-15,0 0 0,0 0 0,0 1 16,21-22-16,0 0 16,0 0-16,0 0 0,22 0 0,-22-22 15,0 22-15,21-21 0,-21 0 16</inkml:trace>
  <inkml:trace contextRef="#ctx0" brushRef="#br0" timeOffset="16775.91">6985 3090 0,'0'0'0,"0"-21"16,21 21-16,0 0 16,0 0-16,1 0 15,-1 0-15,0 21 16,0 1-16,-21 20 0,21-21 0,0 0 15,-21 22-15,0-1 0,0-21 16,0 21-16,0 1 0,0-22 0,0 21 16,0-21-16,0 1 0,0-1 0,-21 0 15,21 0-15,-21-21 0,0 0 16,0-21 0,21 0-1,0 0-15,0-22 0,0 22 16,0-21-16,0 21 0,21-22 0,0 1 0,-21 0 15,21 20-15,0-20 16,1 21-16,-22-21 0,21 20 0,0 1 16,0 0-16,-21 0 0,0 0 0,0 0 15,21-1-15,-21 1 0</inkml:trace>
  <inkml:trace contextRef="#ctx0" brushRef="#br0" timeOffset="16968.22">6371 2921 0,'0'0'16,"-21"0"-16,0 0 0,0 0 0,42 0 31,0 0-31,21 0 0,-21 0 0,22 0 16,-1 0-16,0 0 0,22-21 15,-22 21-15,22-21 0,-1 21 0,-20 0 16,20-21-16,1 21 0,-22 0 15</inkml:trace>
  <inkml:trace contextRef="#ctx0" brushRef="#br0" timeOffset="17156.11">7853 2900 0,'21'0'16,"-21"21"46,0 0-62,0 0 16</inkml:trace>
  <inkml:trace contextRef="#ctx0" brushRef="#br0" timeOffset="17301.03">7832 3429 0,'0'0'0,"-43"21"32,22-21-32,42-21 31,0 21-31,1-21 16,20 0-16</inkml:trace>
  <inkml:trace contextRef="#ctx0" brushRef="#br0" timeOffset="18296.46">8318 2985 0,'0'0'0,"0"-22"47,22 1-47,-1 21 0,0-42 16,0 21-16,0 0 0,0-1 15,1 1-15,-1 0 0,0-21 0,-21 21 16,21-1-16,-21 1 0,21 0 0,-21 0 16,0 42-1,0 0 1,0 0-16,0 1 0,0 20 16,0 0-16,0 1 0,0-1 0,-21 0 15,21 22-15,-21-22 0,21 0 16,-21 1-16,21 20 0,0-20 0,0-1 15,0 0-15,-21-21 0,21 22 0,0-22 16,-22 0-16,22 0 0,0 0 16,0 1-16,0-1 0,-21-21 15,0 21-15,0-21 16,0 0-16,0 0 0,-1 0 0,-20 21 16,0-21-16,-1 0 0,22 0 15,-21 0-15,21 0 0,0 0 16,-1 21-16,44-21 31,20 0-31,-21 0 0,21 0 0,-20 0 16,20 0-16,0-21 0,1 0 0,-1 21 15,21-21-15,1 0 0,-22-1 16,22 1-16,-1 0 0,1 0 0,-1 0 16</inkml:trace>
  <inkml:trace contextRef="#ctx0" brushRef="#br0" timeOffset="18792.18">9758 2921 0,'0'0'0,"21"0"16,0 0-16,0 0 0,0-21 0,1 21 16,-1-21-16,21 0 0,-21-1 0,0 1 15,22-21-15,-22 21 0,0-22 16,0 1-16,0 0 0,1-1 0,-1-20 15,0 21-15,-21-1 0,0-20 16,0 20-16,0 1 0,0 0 0,0 21 16,0-22-16,0 22 0,-21 21 15,0 0-15,-1 0 0,1 0 0,21 21 16,-21 0-16,0 1 0,21 41 16,0-21-16,0 22 0,0 21 15,0-22-15,0 22 0,0-22 0,0 22 16,0-22-16,0 22 0,0-21 15,0-1-15,0 1 0,0-1 0,0 1 16,0-1-16,0-21 0,0 22 16,0-22-16,0-21 0,-42 22 0,20-22 15,1 0-15,0 0 0,-21 0 0,21-21 16,-22 0-16,1 0 0,0 0 16,-1 0-16,1-21 0,0 21 15,-1-21-15,1 0 0,21 0 0,-22 0 0,22-1 16,0 1-16,-21 21 15,42-21-15,0 0 0,-21 21 0,21-21 32,21 21-32,0 0 0,21-21 0,1 21 15,-1-22-15,21 1 0,1 21 0,21-21 16,-22 0-16,22 0 0</inkml:trace>
  <inkml:trace contextRef="#ctx0" brushRef="#br0" timeOffset="20064.46">10372 3048 0,'0'0'0,"-22"0"16,22 21 0,0 0-16,-21 1 0,0-1 15,21 0-15,-21 21 0,21-21 0,0 22 16,0-22-16,-21 21 0,21-21 16,0 1-16,0-1 0,0 0 0,0 0 15,0 0 1,0-42-1,21 0-15,-21 0 16,21 0-16,0-22 0,0 22 16,-21-21-16,22 21 0,-1-22 0,-21 22 15,0-21-15,21 21 0,0-1 16,-21 1-16,21 21 16,-21 21-16,0 1 15,0-1-15,0 0 0,0 21 16,0 1-16,0-22 0,0 21 0,0-21 15,21 22-15,-21-22 0,0 21 0,0-21 16,22 0-16,-1 1 0,0-22 16,0 0-16,0 21 0,0-21 0,1 0 15,-1 0-15,0-21 0,21-1 16,-21 1-16,22 0 0,-22 0 0,21-21 16,-21-1-16,1 1 0,20 0 15,-21-1-15,0-20 0,0 20 16,1-20-16,-1-1 0,0-20 0,0 20 15,0-20-15,-21-1 0,0 0 16,0 22-16,0-1 0,0 1 0,0 20 16,0 1-16,0 0 0,0 21 0,-21 21 15,0 0-15,0 42 16,21-21-16,0 21 0,-21 1 0,-1 20 16,22 1-16,-21-1 0,21 1 15,0 20-15,0-20 0,0-1 0,0 22 16,0-21-16,0-1 0,0 1 15,0-1-15,0-21 0,0 22 16,21-22-16,1 1 0,-1-22 0,0 0 16,0 0-16,0 0 0,0-21 15,22 0-15,-22 0 0,0 0 0,0 0 16,0-21-16,22 0 0,-22 0 0,0 0 16,0-1-16,0-20 0,-21 0 15,22-1-15,-22 22 0,0-21 0,0 0 16,0 20-16,0 1 0,0 0 15,0 0-15,0 42 16,0 21 0,0-20-16,0-1 15,0 0-15,0 0 0,21 21 16,-21-20-16,0-1 0,0 0 0,21 0 16,0 0-16,0-21 15,0 0 1,1 0-16,-1 0 0,0-21 0,0 0 15,0 0-15,0 0 0,1-1 16,-1-20-16,0 21 0,0 0 0,-21 0 16,21-1-16,0 1 0,-21 0 15,22 21-15,-22 21 32,0 0-32,0 1 0,0-1 15,0 21-15,0-21 0,-22 0 16,22 1-16,0-1 0,0 0 15,0 0-15,0 0 0,0 0 0,22-21 16,-1 0-16,0 0 0,0 0 16,0 0-16,22 0 0,-22-21 15,0 21-15,21-21 0,-21 0 0,1 0 16,20 0-16,-21-1 0,0 1 0,0 0 16,1 0-16,-1 0 0,0 0 15,0 21-15,-21 21 31,0 0-15,0 0-16,0 0 0,0 0 16,0 1-16,0-1 0,0 0 15,21 0-15,0 0 0,1-21 16,-1 0-16,0 0 16,0 0-16,0 0 0,0 0 15,-21-21-15,22 0 0,-1 0 0,0 0 16,-21-1-16,0 1 0,0 0 15,0 0-15,0-21 0,0 20 0,-21 1 16,0 0-16,-1 0 0,1 0 0,-21 0 16,21-1-16,-22 22 0,1 0 15,21 0-15,-21 0 0,-1 0 0,22 0 16,0 0-16,0 0 0,0 0 16,-1 0-16,1-21 15</inkml:trace>
  <inkml:trace contextRef="#ctx0" brushRef="#br0" timeOffset="20224.4">11176 2815 0,'0'0'16,"-42"0"-16,-1 0 0,22 0 0,0 0 0,21-21 16,42 0-1,-21 21-15,22 0 0,-1 0 16,22-21-16,-1 21 0,1-21 15,-1 21-15,22-22 0</inkml:trace>
  <inkml:trace contextRef="#ctx0" brushRef="#br0" timeOffset="20636.16">13060 3133 0,'0'0'0,"21"0"16,-21-21-16,0-1 16,0 1-16,0 0 15,0 0-15,0 0 0,0-22 0,-21 22 16,0 0-16,-1-21 0,1 21 16,-21 21-16,21-22 0,0 22 0,-22 0 15,22 0-15,-21 0 0,-1 0 0,22 22 16,-21-1-16,21 21 0,-22-21 15,1 22-15,21-1 0,-21 0 0,20 1 16,-20-1-16,21 0 0,21 1 16,0-1-16,0-21 0,0 21 0,0-20 15,0-1-15,0 0 0,21 0 16,21 0-16,-20-21 0,-1 0 16,21 0-16,-21 0 0,22-21 0,-1 0 15,0 21-15,1-42 0,-1 20 0,0-20 16,1 0-16,-1-1 0,0 1 15,1 0-15,-1-22 0,-21 1 0,21-1 16,-20 1-16,-1-22 0,0 0 16,0 1-16,0-1 0,-21 0 0</inkml:trace>
  <inkml:trace contextRef="#ctx0" brushRef="#br0" timeOffset="21200.28">13271 2201 0,'-21'-21'0,"42"42"0,-63-63 0,21 21 0,0 21 16,-22 0-16,22 0 0,-21 21 0,0 0 15,20 22-15,-20-1 16,21 21-16,-21 1 0,20-1 0,1 1 15,0 21-15,0-22 0,21 22 16,0-22-16,0 1 0,0-1 0,0 1 16,0-1-16,0 1 0,21-22 0,-21 0 15,21 1-15,0-1 0,1-21 16,-1 0-16,0 1 0,21-1 0,-21-21 16,1 0-16,20 0 0,0 0 0,-21-21 15,22-1-15,-1-20 0,-21 21 16,22-21-16,-1-1 0,-21 22 0,21-21 15,-20-1-15,-1 1 0,0 21 16,0 0-16,0 0 0,-21-1 16,21 1-16,-21 42 15,0 1-15,0-1 16,-21 0-16,21 0 0,-21 21 0,21-20 16,-21 20-16,21-21 0,0 21 0,0-20 15,0-1-15,0 0 0,0 0 16,0 0-16,0 0 0,21-21 15,0 0-15,0 0 0,1 0 16,-1 0-16,0 0 0,0 0 0,0-21 16,0 0-16,1-21 0,-1 21 0,21-22 15,-21 22-15,0 0 0,1-21 16,-1 20-16,-21 1 0,21 0 16,0 0-16,-21 0 0,21 0 0,-21 42 31,0 0-31,0 0 15,0 0-15,0 0 0,0 1 16,0-1-16,0 0 0,0 0 0,0 0 16,0 0-16,0 1 0,0-1 0,0 0 15,21-21-15,1 21 0,-1 0 16,0-21-16,0 0 0,21 0 16,-20 0-16,-1 0 0,21 0 15,-21-21-15,0 0 0,22 0 0</inkml:trace>
  <inkml:trace contextRef="#ctx0" brushRef="#br0" timeOffset="22217.02">14372 3006 0,'0'0'0,"0"-43"0,0 22 0,0 0 0,0 0 15,0 0-15,-21 21 16,0 0-16,0 0 16,21 21-16,-22 0 0,1 0 15,0 0-15,0 1 0,21 20 0,0-21 16,-21 21-16,21-20 0,0 20 0,0-21 15,0 21-15,0-20 0,0-1 16,21 0-16,0 0 0,0 0 16,0-21-16,1 0 0,20 0 0,-21 0 15,21 0-15,1 0 0,-1 0 16,0-21-16,1 0 0,-1 0 0,0-22 16,1 1-16,-1 0 0,0-1 15,-20-20-15,20-1 0,-21 1 0,21-1 16,-20-20-16,-1-22 0,0 21 0,0 1 15,-21 20-15,0-21 0,0 22 16,0-1-16,-21 1 0,0 21 0,0 20 16,-22-20-16,22 21 0,0 21 15,0 0-15,0 0 0,-1 0 0,1 21 16,0 0-16,21 22 0,0-1 16,0 0-16,0 22 0,0-1 15,0 22-15,0 0 0,0-22 0,0 22 16,0-1-16,21-20 0,-21 21 15,21-22-15,-21 1 0,22-22 0,-22 21 16,0-20-16,0-1 0,21-21 0,-21 22 16,21-22-16,0 0 0,0-21 15,0 0-15,1 0 16,-1 0-16,0-21 0,0 0 16,0-1-16,22 1 0,-22-21 0,21 21 15,-21-22-15,22 22 0,-22 0 0,0 0 16,21 0-16,-21 0 15,1 21-15,-1 0 16,-21 21-16,0 0 16,0 0-16,0 21 0,0-20 15,21-1-15,-21 0 0,21 21 0,-21-21 16,21 1-16,-21-1 0,21-21 16,1 21-16,-1 0 0,0-21 15,0 0-15,0 0 0,0 0 0,1 0 16,-1-21-16,0 0 0,0 21 15,0-21-15,0-1 0,1-20 0,-1 21 16,0 0-16,0-22 0,0 22 16,0-21-16,-21 21 0,22 0 15,-1-1-15,0 22 0,0 0 0,-21 22 32,0-1-32,0 0 0,0 0 15,-21 0-15,21 0 0,-21 1 16,21-1-16,0 0 0,0 0 0,0 0 15,0 0-15,0 1 0,21-22 16,0 0-16,0 0 16,0 0-16,1 0 15,-1 0-15,0-22 0,0 1 16,0 21-16,0-21 0,-21 0 0,22 0 16,-1 0-16,0 21 0,-21-22 15,0 44 16,0-1-31,0 0 0,-21 21 16,21-21-16,0 22 0,0-22 0,0 0 16,-21 0-16,21 0 0,0 1 0,0-1 15,21 0 1,0-21-16,0 0 0,0 0 16,-21-21-16,21 21 0,1-21 0,-22-1 15,0 1-15,0 0 16,0 0-16,0 0 0,0-22 0,-22 22 15</inkml:trace>
  <inkml:trace contextRef="#ctx0" brushRef="#br0" timeOffset="22399.92">15473 2667 0,'0'0'0,"-21"0"0,-1 0 0,1 0 16,0 0-16,21 21 0,0-42 62</inkml:trace>
  <inkml:trace contextRef="#ctx0" brushRef="#br0" timeOffset="22551.83">14584 2773 0,'0'0'15,"-43"0"-15,1 21 0,21-21 0,0 0 0,21 21 16,21-21 0,21 0-16,-21 0 0,22 0 0,-1 0 15,22 0-15,-22 0 0,21 0 16,1 0-16,-1-21 0,1 21 16,-1-21-16,22 0 0</inkml:trace>
  <inkml:trace contextRef="#ctx0" brushRef="#br0" timeOffset="23231.92">16806 2561 0,'0'0'16,"0"-21"-16,-21 0 0,21 0 0,-21 42 31,21 0-31,-21 0 0,0 0 16,21 22-16,-22-1 0,1 0 0,0 1 16,21-1-16,-21 0 0,0 1 15,0-1-15,-1-21 0,22 22 0,-21-1 16,0-21-16,0 0 0,21 0 15,0 1-15,-21-1 0,0-21 16,21-21 15,0-1-31,0 1 0,0 0 0,0 0 0,0-21 16,21-1-16,0 22 0,0-42 16,0 20-16,0 1 0,1-22 15,-1 1-15,0-1 0,0 1 0,0 21 16,0-1-16,1 22 0,-22-21 15,21 42-15,0 0 0,0 21 16,-21 21-16,21 1 16,-21-1-16,0 21 0,0-20 0,21 20 15,-21 1-15,0-22 0,0 22 16,0-22-16,0 0 0,22 1 0,-22-1 16,0 0-16,21-21 0,-21 22 15,0-22-15,0 0 0,0 0 16,-21-21-1,-1 0-15,1 0 0,0-21 16</inkml:trace>
  <inkml:trace contextRef="#ctx0" brushRef="#br0" timeOffset="23355.85">16510 2879 0,'0'0'16,"0"-21"-16,0-1 0,0 1 0,0 0 15,21 0-15,0 21 16,0-21-16,22 0 0,-22 21 0,21 0 15,1-22-15,-1 22 16</inkml:trace>
  <inkml:trace contextRef="#ctx0" brushRef="#br0" timeOffset="23595.74">17484 2350 0,'-43'42'31,"22"0"-31,0 1 0,0-1 0,21 0 0,-21 22 16,-1-22-16,1 22 0,21-22 16,0 0-16,-21 1 0,21-1 0,0 0 15,-21 1-15,21-22 16,0 0-16,0 0 0,0 0 0,0 0 16,0 1-16,21-22 31,-21-22-31,0 1 0,0 0 15,0 0-15</inkml:trace>
  <inkml:trace contextRef="#ctx0" brushRef="#br0" timeOffset="23816.19">17632 2328 0,'0'0'0,"21"0"16,0 0-16,-21 22 0,0-1 15,21 21-15,-21-21 0,0 22 0,0-22 16,0 21-16,-21 0 0,0 1 16,-21-22-16,-1 21 0,1-21 0,0 22 15,20-22-15,-20 0 0,21 0 0,0-21 16,0 21-16,42-21 16,0 0-1,0 0-15</inkml:trace>
  <inkml:trace contextRef="#ctx0" brushRef="#br0" timeOffset="24064.04">18203 2307 0,'0'0'0,"0"21"16,-21 1-1,21-1-15,-21 21 0,0 0 16,0 1-16,-1-1 0,1 0 0,0 22 15,21-22-15,-21 1 0,21-1 0,-21 0 16,21-21-16,-21 22 0,21-22 16,0 21-16,0-21 0,0 1 15,0-1-15,0-42 47</inkml:trace>
  <inkml:trace contextRef="#ctx0" brushRef="#br0" timeOffset="24252.57">17780 2963 0,'0'0'0,"-21"22"0,0-22 0,21 21 0,0 0 15,0 0 1,21-21-16,0 21 0,21-21 16,-21 0-16,22 0 15,-22 0-15,21 0 0,1 0 0,-1 0 16,0 0-16,1 0 0,20 0 0,-21-21 15,1 21-15,-1-21 0,0 0 16,-20 0-16,-1-1 0,0 1 0,0 0 16,-21-21-16</inkml:trace>
  <inkml:trace contextRef="#ctx0" brushRef="#br0" timeOffset="24460.54">17907 2244 0,'0'0'0,"21"0"32,0 0-32,22 0 0,-22 0 0,21 0 15,0 0-15,1 0 0,-1 0 0,0 0 16,22 0-16,-22 0 0,1 0 16,20 0-16,-21 0 0,1 0 0,-1 21 15,-21-21-15,0 0 0,1 0 16,-1 0-16,0 0 0</inkml:trace>
  <inkml:trace contextRef="#ctx0" brushRef="#br0" timeOffset="25228.11">19473 2836 0,'0'0'0,"-21"0"0,0 0 16,0 0-16,0 0 0,-22 0 0,22 0 15,0 0-15,0 0 16,0 0-16,21-21 0,-22 21 0,44 0 47,-1 0-47,0 0 16,21 0-16,1 0 0,20 0 15,-21 0-15,22 0 0,-1 0 0,1 0 16,21 0-16,-22 0 0,1 0 15,20 0-15,-20 0 0,20 0 0,-20 0 16,21 0-16,-22 0 0,1 0 16,-1 0-16,1 0 0,-22 0 0,0-21 15,1 21-15,-22 0 0,21 0 16,-21 0-16,-21-21 16,0 0-1,0 0-15,-21 21 16,0-22-16,0 22 0,21-21 15,-43 0-15,22 21 0</inkml:trace>
  <inkml:trace contextRef="#ctx0" brushRef="#br0" timeOffset="25675.46">20447 2371 0,'0'-21'31,"-21"21"-15,21 21-16,0 0 15,0 0-15,21-21 16,0 21-16,0 0 0,0 1 0,1-1 16,-1-21-16,21 21 0,-21-21 15,22 0-15,-1 21 0,-21-21 0,21 0 16,1 0-16,-1 0 0,-21 0 0,22 0 15,-22 0-15,21 0 0,-21 0 16,0 0-16,-42 0 47,0 0-47,0 0 0,0 21 16,-22 0-16,22 22 0,-21-22 0,0 0 15,20 21-15,-20-20 0,0 20 16,-1-21-16,1 21 0,0-20 0,21-1 15,-1 0-15,-20 0 0,21 0 16,0 0-16,0-21 16,21 22-16,-22-22 31</inkml:trace>
  <inkml:trace contextRef="#ctx0" brushRef="#br0" timeOffset="27471.78">21971 2392 0,'-21'0'63,"21"21"109,-21-21-157,21 21 1,-22-21 0,1 0-1,21 21-15,-21-21 0,0 0 16,0 0-16,0 0 16,-1-21-16,1 0 0,21 0 15,-21 0-15,21 0 16,0-1-16,0 1 0,0 0 15,21 0-15,0 0 0,1 0 0,20 21 16,0-22-16,1 1 0,-1 0 16,21 21-16,-20-21 0,20 21 0,-20 0 15,20 0-15,-21 0 0,1 0 0,-1 0 16,0 21-16,1 0 0,-22 0 16,0 22-16,-21-1 0,0 0 15,0 1-15,-42 20 0,21 1 16,-22-1-16,-20-20 0,20 20 0,-20 1 15,-1-22-15,1 0 0,-1 1 16,22-1-16,-21 0 0,-1-21 0,22 1 16,-1-1-16,1-21 0,21 0 0,0 21 15,-22-21-15,22 0 0,0 0 16,21-21-16,0 0 16,0-1-16,21 1 15,0 21-15,22-21 0,-22 21 0,0-21 16,21 21-16,-20 0 0,20 0 15,-21 0-15,21 0 0,-20 0 16,20 0-16,-21 0 0,0 21 0,22-21 16,-22 21-16,0-21 0,0 0 15,0 0-15,0 21 0,1-21 0,20 0 16,-21 0-16,0 0 0,0 0 16,1 0-16,-1 0 0,0 0 15,0 0-15,0-21 0,0 0 16,1 0-16,-22 0 0,21 21 15,0-43-15</inkml:trace>
  <inkml:trace contextRef="#ctx0" brushRef="#br0" timeOffset="27716.64">22923 2180 0,'0'0'0,"22"-106"16,-22 85-1,0 42 1,0 22-16,0-22 0,0 21 15,0 1-15,0-1 0,0 21 16,0-20-16,0 20 0,0 1 0,0-22 16,0 22-16,0-22 0,0 0 0,0-21 15,0 22-15,0-22 0,0 0 16,0 0-16,0 0 0,0 1 0,-22-44 47,22 1-32</inkml:trace>
  <inkml:trace contextRef="#ctx0" brushRef="#br0" timeOffset="27956.5">22796 2413 0,'0'0'0,"0"-63"0,0-1 15,43-105 1,-1 105-16,0 22 0,1 0 0,-1 20 16,0-20-16,-20 21 0,20 0 15,0 21-15,1 0 0,-1 0 0,-21 21 16,21 0-16,-20 0 0,-1 22 15,0-22-15,-21 21 0,0-21 0,0 22 16,0-22-16,-21 21 0,-22-21 16,22 22-16,-21-22 0,0 0 15,-22 0-15,22 21 0,-1-20 0,-20-1 16,42-21-16,-22 21 0,22 0 16,0 0-16,21 0 0,0 1 15,21-1-15,0 0 16,1-21-16</inkml:trace>
  <inkml:trace contextRef="#ctx0" brushRef="#br0" timeOffset="28540.17">23643 2667 0,'0'0'16,"85"-42"-16,-85 21 15,0-1-15,0 1 0,0 0 0,0 0 16,-21 0-16,-1 0 0,1 21 15,-21 0-15,21 0 0,0 0 16,-22 21-16,22 21 0,-21 0 16,-1-20-16,22 20 0,-21 21 0,21-41 15,0 20-15,21 0 0,0-21 16,0 22-16,0-22 0,0 0 0,0 0 16,21-21-16,0 0 0,0 0 15,0 0-15,0 0 0,1 0 0,-1 0 16,0-21-16,0 0 0,0 0 15,0 0-15,-21-1 0,0 1 16,22-21-16,-22 21 0,21-22 0,0 22 16,-21 0-16,0 0 0,0 0 15,21 21-15,0 0 0,-21 21 16,0 0-16,0 0 16,0 0-16,0 1 0,0 20 0,0 0 15,0 1-15,-21-1 0,21 0 0,-21 1 16,0 20-16,21 1 0,0-22 15,-21 21-15,21 22 0,-22-21 0,22-1 16,-21 1-16,21-1 16,0 1-16,0-22 0,0 21 0,0-20 15,0 20-15,0-20 0,0-22 0,0 21 16,0-21-16,0 0 0,0 1 16,0-1-16,-21-21 0,21-21 15,-21-1-15,21 1 0,-21 0 16,21-21-16,-21-1 0,-1 1 0,22 0 15,-21-22-15,21 1 0,0-22 0,0 0 16,0 1-16,0-1 0,21 0 16,22 22-16,-22-22 0,21 1 15,1 20-15,-22-21 0,21 22 0,0 21 16,1-22-16,-22 22 0</inkml:trace>
  <inkml:trace contextRef="#ctx0" brushRef="#br0" timeOffset="29376.2">4276 4995 0,'0'0'16,"42"-21"-16,85-85 16,-127 85-1,0 0-15,0 0 0,0 0 0,-21 21 16,0 0-1,-22 21-15,22 0 0,-21 21 0,-1 1 16,22-1-16,-21 22 0,21-22 16,0 21-16,-1 1 0,1-1 0,0-20 15,21 20-15,0 1 0,0-22 16,0 22-16,0-22 0,0 0 0,0-21 16,21 22-16,0-22 0,22 0 15,-22 0-15,21-21 0,1 0 0,-1 0 16,21 0-16,-20 0 0,20-21 15,1 0-15,-22 0 0,22-22 0,-1 22 16,1-21-16,-22 0 0,0-1 16</inkml:trace>
  <inkml:trace contextRef="#ctx0" brushRef="#br0" timeOffset="30359.64">5059 4763 0,'0'0'0,"0"-43"0,-21 1 15,21 21-15,-22 21 0,1 0 16,0 21-16,0 21 15,21 1-15,-21 20 0,21 1 16,0-1-16,-21 1 0,-1-1 0,22 1 16,-21-1-16,21-21 0,0 22 0,0-22 15,0 1-15,0-1 0,0 0 16,0-21-16,0 22 0,0-22 16,0 0-16,21-21 15,1 0-15,-22-21 16,21 0-16,0 0 0,0-1 15,-21 1-15,21 0 0,0-21 0,-21 21 16,22-1-16,-1-20 0,-21 21 0,21 21 16,-21-21-16,21 21 15,0 0-15,0 0 0,-21 21 16,0 0-16,0 0 0,22 22 16,-22-22-16,21 0 0,-21 21 0,0-21 15,0 1-15,21 20 0,0-21 16,0 0-16,0-21 0,1 21 15,-1-21-15,0 0 0,21 0 0,-21 0 16,22 0-16,-22-21 0,21 21 16,-21-21-16,22 0 0,-1 0 0,-21 0 15,0-1-15,1-20 0,-1 21 16,0-21-16,-21 20 0,0-20 0,0 21 16,0 0-16,0 0 0,0-1 15,0 1-15,-21 21 0,0 0 0,-1 0 16,1 0-16,0 0 0,0 21 15,0 1-15,0-1 0,-1 0 0,1 21 16,0-21-16,0 1 0,0-1 16,21 0-16,0 0 0,0 0 15,0 0-15,0 1 0,21-22 32,0 0-32,0 0 0,0 0 15,1-22-15,-1 22 0,0-21 16,0 0-16,0 0 0,0 21 0,-21-21 15,0 0-15,22-1 0,-22 1 16,21 0-16,-21 42 16,0 0-1,0 1-15,0-1 16,0 0-16,0 0 0,0 0 0,0 22 16,0-22-16,0 0 0,0 21 0,0-21 15,21 1-15,0-1 0,0 0 16,0-21-16,1 0 0,-1 0 15,21 0-15,-21-21 0,0 21 16,22-21-16,-22-1 0,0 1 0,21 0 16,-20-21-16,-1 21 0,0-1 15,-21-20-15,0 21 0,21-21 0,-21 20 16,0-20-16,0 21 0,0 0 0,0 0 16,0-1-16,0 44 15,0-1 1,0 0-16,0 21 0,0 1 0,0-1 15,0 0-15,0 22 0,-21-1 16,21 1-16,0-1 0,0-20 0,-21 20 16,21 1-16,0-22 0,0 21 15,0-20-15,0-22 0,0 21 0,0-21 16,0 1-16,0-1 0,0 0 0,0 0 16,0-42 15,21-21-31,-21 20 0,0 1 15,0-21-15,0 0 16,0-1-16</inkml:trace>
  <inkml:trace contextRef="#ctx0" brushRef="#br0" timeOffset="30587.51">6117 5313 0,'0'0'0,"21"-42"0,0-1 16,-21 1-16,22 21 0,-1 0 15,0-1-15,0 22 0,0 0 16,0 22-16,1-1 0,-22 0 0,0 21 15,0-21-15,0 22 0,0-22 16,0 21-16,0 1 0,0-22 0,-22 21 16,1-21-16,0 0 0,0 22 15,0-22-15,0-21 0,21 21 16,-22-21-16,22-21 31,0 0-31,22 0 0,-1-22 16,0 22-16,0-21 0</inkml:trace>
  <inkml:trace contextRef="#ctx0" brushRef="#br0" timeOffset="30808.38">6562 4741 0,'0'0'0,"42"-21"16,-21 21-16,-21 21 16,0 1-16,0-1 0,0 21 0,0 22 15,0-22-15,0 21 16,0-20-16,0 20 0,0-20 0,0-1 15,0 21-15,-21-41 0,21 20 0,0 0 16,-21-21-16,21 1 0,0-1 16,0 0-16,0 0 0,0 0 0,0-42 47,0 0-47,-21 0 0</inkml:trace>
  <inkml:trace contextRef="#ctx0" brushRef="#br0" timeOffset="30948.3">6371 5228 0,'-21'-21'0,"42"42"0,-42-63 16,42 42-1,0 0-15,0 0 0,1 0 16,-1-21-16,0 21 0,0 0 0,21 0 16,1-21-16,-1 21 0,0-22 15,22 1-15,-22 21 0,22-21 0</inkml:trace>
  <inkml:trace contextRef="#ctx0" brushRef="#br0" timeOffset="31320.5">6964 5207 0,'-21'21'0,"42"-42"0,-64 42 16,22 0-16,21 1 16,21-22 15,1 0-31,-1 0 0,0 0 0,0 0 15,21-22-15,-20 1 0,-1 21 0,21-21 16,-21 0-16,0 0 0,1 21 16,-1-21-16,-21-1 0,0 1 0,-21 21 31,-1 0-31,1 21 16,0 1-16,0-1 0,0 0 15,0 0-15,21 21 0,0-20 16,-22 20-16,22-21 0,0 0 0,0 22 15,0-22-15,0 0 0,0 0 16,0 0-16,0 0 0,0 1 16,22-22-16,-1 0 0,0 0 15,0 0-15,0 0 16,0 0-16,1 0 0,-1-22 16,0 1-16,0 0 0,0 0 0,0 0 15,-21 0-15</inkml:trace>
  <inkml:trace contextRef="#ctx0" brushRef="#br0" timeOffset="31624.33">7387 5122 0,'0'0'0,"0"-21"0,0 0 16,0 0-16,0 0 0,21 21 0,-21-21 15,21 21-15,1 0 16,-1 0-16,0 0 0,0 21 16,0 0-16,22-21 0,-22 21 15,0 21-15,0-20 0,0-1 0,0 21 16,1-21-16,-22 0 0,0 22 0,0-22 15,0 21-15,0-21 0,0 1 16,-22-1-16,1-21 0,0 21 16,0-21-1,21-21 1,0 0-16,0-1 0,0 1 16,0 0-16,21 0 0,-21 0 15,21 0-15,0-22 0,1 22 0,-1-21 16,0 21-16,0-1 0,0 1 15,0 0-15,22 0 0,-22 0 0,21 0 16,-21 21-16,1-22 0,20 22 0,-21 0 16</inkml:trace>
  <inkml:trace contextRef="#ctx0" brushRef="#br0" timeOffset="31809.22">8149 5059 0,'0'0'0,"-21"0"0,0 0 0,21 21 15,-21-21-15,-1 0 16,22 21 0,22-21-1,-1 0-15,0 0 16,-21 21-16,21-21 0,0 43 16</inkml:trace>
  <inkml:trace contextRef="#ctx0" brushRef="#br0" timeOffset="31972.13">8064 5482 0,'0'0'0,"-21"21"31,0-21-31,21-21 31,21 21-15,0 0-16,1-21 0,-1 0 0,0 21 15,21-21-15</inkml:trace>
  <inkml:trace contextRef="#ctx0" brushRef="#br0" timeOffset="32303.94">8594 5165 0,'0'0'0,"0"-21"0,21-1 0,0 1 16,0 0-16,21 21 15,-20 0-15,-1 0 0,21 0 16,-21 0-16,22 0 0,-22 0 0,0 0 16,21 21-16,-21 0 0,-21 1 15,0-1-15,0 0 0,0 0 0,0 21 16,-21-20-16,0-1 0,-21 21 0,-1-21 16,1 0-16,-21 22 15,-1-22-15,22 0 0,-1 0 0,1 0 16,0 1-16,21-1 0,-1-21 0,1 0 15,21 21-15,21-21 16,22 0-16,-22-21 16,21 21-16,1-21 0,-1 21 15,21-22-15,-20 22 0,20-21 0,-20 21 16,20 0-16,-21-21 0,1 21 0,-1 0 16,0-21-16,1 21 0</inkml:trace>
  <inkml:trace contextRef="#ctx0" brushRef="#br0" timeOffset="32691.72">10562 4763 0,'0'0'0,"-21"-43"0,0 22 0,0 0 16,42 21-1,0 21-15,0 21 0,0 1 16,0-1-16,22 0 0,-22 22 15,21-1-15,1-20 0,-1 20 0,0-20 16,1 20-16,-1-21 0,-21 1 16,21-22-16,-20 21 0,20-21 0,-42 1 15,21-1-15,-21 0 0,21-21 16,-21-21 0,0 0-1,0-1-15</inkml:trace>
  <inkml:trace contextRef="#ctx0" brushRef="#br0" timeOffset="32919.58">11197 4699 0,'0'0'15,"0"-21"-15,0 0 0,-21 21 0,-21 0 16,20 0-16,1 21 0,-21 0 16,0 21-16,-22 1 0,22-1 0,-22 22 15,1-1-15,-1 1 0,22-1 0,-22-21 16,1 22-16,-1-22 0,22 1 15,0-1-15,21 0 0,-1-21 0,1 1 16,21-1-16,0 0 16,21-21-16,1 0 15,-1 0-15,21 0 0,0-21 0,-20 21 16,20-21-16,21-1 0,-20 1 16</inkml:trace>
  <inkml:trace contextRef="#ctx0" brushRef="#br0" timeOffset="33560.22">11388 4763 0,'0'0'0,"0"0"31,0 21-31,0 0 0,0 21 16,0-21-16,0 22 0,0-1 0,0 0 16,-22 22-16,22-22 0,0 1 0,-21-1 15,21 0-15,0-21 0,0 22 16,0-22-16,0 0 0,0 0 0,0 0 15,0 1-15,-21-22 0,21-22 32,-21 22-32,21-21 0,0 0 15,0-21-15,0 21 0,0-22 16,0 1-16,21 0 0,0-1 0,0-20 16,1-1-16,-1 22 0,0-22 15,0 22-15,0 0 0,0-1 16,1 22-16,-1 0 0,-21 0 0,21 21 15,0 0-15,0 0 0,0 21 16,-21 0-16,22 22 0,-1-1 0,-21 0 16,0 1-16,21-1 0,-21 21 0,21-20 15,-21-1-15,0 0 0,21 1 16,-21-1-16,0 0 0,0-20 0,0-1 16,0 0-16,0 0 0,0 0 15,21-42 1,-21 0-16,22 0 15,-22 0-15,21-22 0,0 1 16,0 21-16,0-43 0,0 22 16,22 0-16,-22-22 0,21 22 15,1-22-15,-1 22 0,-21 0 0,0 20 16,22 1-16,-22 0 0,0 21 0,0 0 16,0 0-16,-21 21 15,0 22-15,0-1 0,0 0 0,0 1 16,0-1-16,0 21 0,0-20 15,0-1-15,0 0 0,0 1 0,-21-1 16,21 0-16,-21-20 0,21-1 0,0 0 16,0 0-16,0 0 0,21-21 31,0 0-15,0-21-16,1 0 0,-1 0 15</inkml:trace>
  <inkml:trace contextRef="#ctx0" brushRef="#br0" timeOffset="33808.08">12763 4593 0,'0'0'0,"0"-21"0,0 0 0,0 42 31,0 0-31,0 22 0,-21-1 0,0 0 16,0 1-16,0 20 0,0 1 15,-1-1-15,1-21 0,0 22 0,0-1 16,0-20-16,21-1 0,0 0 15,0 1-15,0-22 0,0 21 16,0-21-16,0 1 0,21-22 0,0 21 16,0-21-16,22 0 0,-1 0 0,21 0 15,1 0-15,-1 0 0,1-21 16,-1 21-16,22-22 0,-21 1 0,-1 0 16,1 0-16,-1 0 0,1-22 0</inkml:trace>
  <inkml:trace contextRef="#ctx0" brushRef="#br0" timeOffset="34497.74">15642 4932 0,'0'0'0,"-85"0"15,-232 21 1,296-21-16,0 0 15,42 0 1,21 0-16,0 21 0,1-21 0,20 0 16,1 0-16,20 21 0,1-21 0,0 0 15,-1 0-15,22 22 0,0-22 16,21 0-16,-21 0 0,21 0 0,-21 0 16,0 0-16,-1 0 0,1 0 15,-21 0-15,0 0 0,-1-22 16,-20 22-16,-1 0 0,-20 0 15,-1-21-15,-42 0 0,0 0 16,0 0-16,-42 21 0,20-21 16,-20 21-16,-21-22 0,20 1 15,1 21-15,0-21 0,-1 0 0,1 0 16,0 21-16,20-21 0,-20-1 16,21 1-16,21 0 0,0 0 15,21 0 1,0 21-16,0 0 0,1 0 15,-1 0-15,0 21 16,0 0-16,0 0 0,0 0 16,-21 22-16,0-1 0,0 0 0,0 1 15,0 20-15,0-20 0,0-1 16,-21 0-16,0 1 0,0-1 0,0 0 16,-22-21-16,22 22 0,-21-22 0,21 0 15,-22 21-15,22-20 0,0-22 16,0 21-16,0 0 0,42-21 47</inkml:trace>
  <inkml:trace contextRef="#ctx0" brushRef="#br0" timeOffset="35651.96">18224 4636 0,'0'21'0,"0"-42"78,0-1-62,0 1-16,0 0 15,0 0-15,22 0 16,-1 0-16,21-1 0,-21 1 0,22 21 16,-1-21-16,0 0 0,22 21 15,-22 0-15,0 0 0,1 0 0,-1 0 16,0 0-16,1 0 0,-22 42 16,0-21-16,0 1 0,-21 20 0,0 0 15,0 22-15,-21-22 0,0 22 16,-43-1-16,22 1 0,-43-22 0,1 21 15,20-20-15,-20 20 0,-1-20 16,21-22-16,1 21 0,21-21 0,-1 0 16,22 1-16,-21-22 0,63 0 31,0 0-31,0 0 0,22-22 16,-1 22-16,0 0 15,22-21-15,-22 21 0,22-21 0,-22 21 16,21 0-16,-20-21 0,20 21 0,-20 0 15,20-21-15,-21 0 0,1 21 16,-1 0-16,-21-22 0,22 22 0,-22-21 16,0 21-16,0-21 0,0 0 15,0 0-15,1 21 0,-1-21 0</inkml:trace>
  <inkml:trace contextRef="#ctx0" brushRef="#br0" timeOffset="35948.79">19833 4212 0,'21'-21'0,"-42"42"0,42-84 0,-21 42 0,0-22 16,0 64 0,0 1-16,0 20 15,0 21-15,0-20 0,-21 20 16,21 1-16,0-1 0,0 1 0,0-1 15,-21 1-15,21 20 0,0-20 16,-21-22-16,21 22 0,0-22 16,0 0-16,0 1 0,-21-1 0,21-21 15,0 0-15,0 1 0,0-1 16,21-42 0,0-1-1,0 1-15,0 0 0</inkml:trace>
  <inkml:trace contextRef="#ctx0" brushRef="#br0" timeOffset="36279.85">20235 4551 0,'0'0'0,"0"21"31,0 0-31,0 0 0,0 1 0,0 20 16,-21 0-16,0-21 15,21 22-15,-21-1 0,21 0 0,0 1 16,0-1-16,0 0 0,0-20 15,0-1-15,0 21 0,21-42 0,0 21 16,0 0-16,0-21 0,22 0 0,-22 0 16,21 0-16,1 0 0,-1-21 15,-21 0-15,21 0 0,1-21 0,-22 20 16,0-20-16,0 0 0,-21 21 16,0-22-16,0 1 0,0 0 15,-21-1-15,0 1 0,-21 21 0,20-22 16,-20 22-16,0 0 0,21 21 15,-22-21-15,1 21 0,21 0 0,0 0 16,-1 0-16,1 0 0,0 21 16,21 0-1</inkml:trace>
  <inkml:trace contextRef="#ctx0" brushRef="#br0" timeOffset="36452.76">19854 4551 0,'-21'-21'0,"42"42"0,-84-42 0,42 21 16,-1 0-16,22-21 0,22 21 15,-1 0 1,0 0-16,21 0 0,1 0 0,-1 0 16,21 0-16,1-22 0,-1 22 15,22 0-15,0-21 0,-1 21 0,22 0 16</inkml:trace>
  <inkml:trace contextRef="#ctx0" brushRef="#br0" timeOffset="36928.48">21632 4424 0,'-42'0'31,"42"-21"-15,21 21-1,0 0-15,0 0 0,1 0 16,20 0-16,-21 0 0,21 0 0,-20 21 16,-1 0-16,0 0 0,0-21 0,-21 21 15,0 22-15,0-22 0,0 0 16,0 0-16,-21 0 0,0 1 0,0-1 16,-22 0-16,1 0 0,0 0 15,-1 0-15,1 1 0,0-1 16,-1-21-16,1 21 0,21-21 0,0 0 15,-1 0-15,44-21 16,20 21 0,0 0-16,1 0 0,-1-21 15,0 21-15,22 0 0,-22 0 0,0 0 16,1 0-16,-1 21 0,-21 0 16,0 0-16,22 0 0,-22 0 0,-21 22 15,0-22-15,0 0 0,0 21 16,0-20-16,-42-1 0,20 21 0,-20-21 15,0 0-15,-22 1 0,22-22 0,-22 21 16,22 0-16,0-21 16,-1 0-16,1 0 0,21 0 0,0 0 15,0 0-15,42 0 16,0-21-16,21 0 16,1-1-16,-1 22 0</inkml:trace>
  <inkml:trace contextRef="#ctx0" brushRef="#br0" timeOffset="37300.42">22796 4530 0,'0'0'0,"-21"0"0,0 0 0,0 21 0,-21-21 16,-1 21-16,1 0 0,21 0 15,-22 1-15,1-1 0,21 0 0,-21 0 16,20 21-16,1 1 0,0-22 15,21 21-15,0-21 0,0 22 0,0-1 16,0-21-16,0 22 0,21-22 0,22 0 16,-22 0-16,21 0 0,-21-21 15,22 0-15,-1 0 0,21 0 0,-20 0 16,-1 0-16,22 0 0,-22 0 16,0-21-16,1 0 0,-1 0 0,-21-22 15,0 1-15,0 0 0,1-1 16,-22 1-16,0-21 0,0 20 15,0 1-15,-22 0 0,1-1 0,0 22 16,0 0-16,-21 0 0,20 0 16,-20 21-16,0 0 0,-1 0 0,1 0 15,-21 0-15,20 21 0,-20 0 16,-1 0-16,22 0 0,-22 22 0,1-22 16,21 21-16</inkml:trace>
  <inkml:trace contextRef="#ctx0" brushRef="#br0" timeOffset="38104.15">5334 7197 0,'0'-43'16,"0"22"-16,0 0 0,0 0 0,0 0 16,0 0-16,0-1 0,0 1 0,0 0 15,-21 0-15,0 21 16,-1 0-16,1 0 0,0 0 0,0 0 15,0 0-15,0 21 0,-1 0 16,1 0-16,0 22 0,0-1 0,-21 0 16,20 22-16,1-1 0,0 1 15,0-22-15,21 22 0,0-1 0,0-20 16,0 20-16,0-42 0,0 22 16,0-1-16,42-21 0,-21 0 15,22 0-15,-1-21 0,0 0 0,22 0 16,-1 0-16,22-21 0,-21 0 0,20 0 15,-20-21-15,20-1 0</inkml:trace>
  <inkml:trace contextRef="#ctx0" brushRef="#br0" timeOffset="39044.4">6223 6731 0,'0'0'0,"0"21"16,0 22-16,0-22 15,0 21-15,-21 0 0,0 1 0,21-1 16,-22 22-16,1-1 0,0 1 0,0-1 16,0 1-16,21-1 0,0-21 15,-21 1-15,21-1 0,0 0 0,0-20 16,0-1-16,0 0 0,0 0 16,21-21-1,0-21-15,0 0 0,0 0 0,0-1 16,1-20-16,-1 21 0,21-21 15,-21 20-15,0-20 0,1 0 0,20 21 16,-21-1-16,0 1 0,0 0 16,1 21-16,-1 0 0,0 0 15,0 21-15,-21 0 0,21 1 0,0 20 16,1-21-16,-22 21 0,21-20 16,-21 20-16,21 0 0,0-21 0,-21 1 15,21 20-15,0-21 0,1-21 0,-1 21 16,0-21-16,0 21 0,21-21 15,-20 0-15,-1 0 0,21 0 0,-21-21 16,22 0-16,-22 0 0,21 0 16,-21 0-16,22-1 0,-22 1 15,0 0-15,0-21 0,0-1 0,-21 22 16,0-21-16,0 0 0,0-1 0,0 22 16,0-21-16,0 21 0,-21 21 15,0 0-15,0 0 0,0 21 16,-1 0-16,1 0 0,0 0 15,0 0-15,21 22 0,0-22 0,-21 21 16,21-21-16,0 1 0,0-1 16,0 0-16,0 0 0,21-21 15,0 0-15,0 0 16,0 0-16,1-21 0,-1 21 16,0-21-16,0 0 0,0-1 15,22 1-15,-22 21 0,0-21 16,0 0-16,0 0 0,0 0 0,1-1 15,-1 1-15,0 0 0,0 21 0,0 0 16,0 0-16,1 0 16,-1 0-16,-21 21 15,21-21-15,-21 21 0,0 1 16,21-22-16,0 0 16,0 0-16,1 0 0,-1 0 15,0-22-15,0 1 16,0 21-16,0-21 0,22 0 0,-22 0 15,0 21-15,0-21 0,0 21 16,-21 21 0,0 0-16,0 0 0,0 21 0,0 22 15,-21-22-15,0 22 0,0-1 16,0 22-16,0-22 0,-22 22 0,22 0 16,-21-1-16,21 22 0,-22-21 15,22 0-15,0-22 0,-21 22 0,20-22 16,1 1-16,21-22 0,0 0 0,0 1 15,0-22-15,0 0 0,21-21 32,1-21-32,-1 0 0,21 0 0,-21-22 0,22 1 15,-22 0-15,0-1 0,21-20 0,-21-1 16,1 1-16,-22-1 16</inkml:trace>
  <inkml:trace contextRef="#ctx0" brushRef="#br0" timeOffset="39268.28">7810 7303 0,'0'0'0,"0"-64"0,22 22 0,-1-1 0,-21 1 16,21 21-16,0 0 0,0 0 16,0-1-16,22 22 0,-22 0 0,21 0 15,-21 0-15,1 0 0,20 22 0,-21-1 16,0 21-16,0-21 0,-21 22 16,0 20-16,0-21 0,0 1 0,-21 20 15,-21-20-15,21 20 0,-22-21 0,1 1 16,0-1-16,21-21 15,-22 22-15,22-22 0,0-21 0,0 21 16,21-42 0,21 0-16,0-1 15,0-20-15</inkml:trace>
  <inkml:trace contextRef="#ctx0" brushRef="#br0" timeOffset="39504.14">8361 6773 0,'0'0'0,"21"-21"15,0 0 1,-21 42-16,0 0 0,0 22 16,0-1-16,0 0 0,0 22 0,-21-1 15,0 1-15,0 21 0,-1-22 16,22 1-16,-21-1 0,0-21 0,21 22 16,0-22-16,0-21 0,0 22 0,0-22 15,0 0-15,0 0 0,0 0 16,21-21-16,0 0 0,1 0 15,-1 0-15,0 0 0,0-21 0,0 21 16,0-21-16,-21 0 0,22 0 16,-1 0-16</inkml:trace>
  <inkml:trace contextRef="#ctx0" brushRef="#br0" timeOffset="39681.11">8488 7408 0,'0'-21'16,"0"0"-1,21 21-15,0-21 0,0 21 0,0-21 16,1 0-16,-1-1 0,0 22 16,21-21-16,-21 0 0,1 0 0,-1 0 15,21 21-15,-21-21 0,-21-1 0,21 22 16,-21-21-16,-21 0 16</inkml:trace>
  <inkml:trace contextRef="#ctx0" brushRef="#br0" timeOffset="40055.9">8975 7239 0,'63'-42'15,"-42"42"-15,-21-21 0,21 21 0,-42 0 32,0 0-32,0 0 0,0 0 15,0 21-15,-1 0 0,-20 0 0,21-21 16,0 21-16,0 0 0,-1-21 16,22 22-16,0-1 0,-21-21 0,21 21 15,-21-21-15,21 21 0,0 0 0,0 0 16,0 1-16,0-1 0,0 0 15,0 0-15,21-21 0,-21 21 0,21 0 16,-21 1-16,22-1 0,-1-21 0,0 0 16,0 0-1,0 0-15,0 0 0,1 0 0,-1-21 16,21-1-16,-21 1 0,0 0 0,22 0 16,-22 0-16,0-22 0</inkml:trace>
  <inkml:trace contextRef="#ctx0" brushRef="#br0" timeOffset="40355.73">9271 7091 0,'63'-64'31,"-41"64"-31,-1 0 0,0 0 16,-21 22-16,0-1 0,21 0 0,0 0 16,-21 21-16,0 1 0,0-22 15,0 21-15,0 1 0,0-1 16,0 0-16,0 1 0,-21-22 0,0 21 15,0-21-15,21 0 0,0 1 0,0-1 16,-21-21-16,-1 0 16,22-21-16,0-1 15,0 1-15,0 0 16,0 0-16,0 0 0,0-22 0,0 22 16,22-21-16,-1 0 0,-21-1 0,21 22 15,0-21-15,0-1 0,0 22 16,1 0-16,-1 0 0,0 0 0,0 0 15,0-1-15,0 22 0,1 0 16</inkml:trace>
  <inkml:trace contextRef="#ctx0" brushRef="#br0" timeOffset="40548.62">9737 7112 0,'0'0'0,"-22"0"0,22 21 78,0 0-62,0 1-16,0-1 0,0 0 16,0 0-16</inkml:trace>
  <inkml:trace contextRef="#ctx0" brushRef="#br0" timeOffset="40687.54">9588 7514 0,'0'0'0,"0"21"0,0 1 16,-21-22-16,21 21 0,-21-21 16,42 0 15,0-21-31,1-1 16,20 1-16,-21 0 0,21 0 0,1 0 15</inkml:trace>
  <inkml:trace contextRef="#ctx0" brushRef="#br0" timeOffset="40920.4">10816 6879 0,'0'0'0,"21"0"0,0 0 16,1 0-16,-1 0 0,21 0 15,-21 0-15,22 0 0,-1 0 16,21 0-16,-20 0 0,20 0 0,1 0 15,-1 0-15,1 0 0,-22 0 0,22 0 16,-22 0-16,0 0 16,-21 0-16,1 21 0,-1-21 0,-21 22 15,-21-22 1,-22 0-16,22 0 0,-21 0 16</inkml:trace>
  <inkml:trace contextRef="#ctx0" brushRef="#br0" timeOffset="41212.3">11155 6943 0,'0'0'0,"-21"0"0,-22 63 16,43-42 0,0 1-16,0-1 15,0 0-15,0 21 0,0-21 0,0 1 0,0 20 16,0-21-16,0 21 16,0-20-16,0 20 0,0-21 0,21 0 15,-21 0-15,0 22 0,22-22 0,-22 0 16,0 0-16,0 0 0,0 1 15,0-1-15,-43 0 0,22 0 0,-21 0 16,21-21-16,-43 21 0,22 1 0,-1-22 16,1 21-16,-21-21 0,20 0 15,1 0-15,0 0 0,20 0 0,-20 0 16,21 0-16,0 0 0,21-21 16,0-1-16,0 1 15,42 0-15,-21 0 0,22-21 16,20 20-16,-21-20 0</inkml:trace>
  <inkml:trace contextRef="#ctx0" brushRef="#br0" timeOffset="41572.11">12001 6837 0,'22'0'0,"-44"0"0,65 0 0,-22 0 0,-42 0 15,0 0-15,-1 21 16,-20 0-16,21 0 0,-21 1 15,-1-1-15,1 0 0,0 21 0,20-21 16,-20 1-16,21 20 0,0-21 0,21 0 16,0 0-16,0 1 15,21-1-15,0 0 0,0 0 0,0 0 16,1 0-16,20-21 0,-21 22 0,0-22 16,0 21-16,1-21 0,-1 0 15,-21 21-15,0 0 0,21-21 0,-21 21 16,0 0-16,0 1 0,-21-22 15,0 21-15,-22-21 0,1 21 16,0 0-16,-1-21 0,1 21 0,0 0 16,-22-21-16,43 0 0,-21 0 15,20 0-15,-20 22 0,63-44 32,0 1-32,1 0 0,20 0 15,0 0-15,1 0 0</inkml:trace>
  <inkml:trace contextRef="#ctx0" brushRef="#br0" timeOffset="41941.9">12319 7049 0,'0'0'0,"-21"0"16,0 0-16,21 21 16,-22 0-16,1 0 0,0 0 15,0 22-15,0-22 0,0 21 16,-1 0-16,1-20 0,21 20 0,0 0 15,0-21-15,0 1 0,0-1 16,0 21-16,43-21 0,-22 0 16,0-21-16,0 0 0,0 0 0,22 0 15,-22 0-15,21 0 0,-21-21 16,22 0-16,-22 0 0,21 0 0,-21 0 16,0-22-16,1 22 0,-1-21 0,-21-1 15,0 1-15,0 0 0,0-1 16,0 22-16,0-21 0,-21 21 0,-1-22 15,-20 22-15,21 21 0,0-21 16,0 21-16,-1 0 0,-20 0 16,21 0-16,0 0 0,0 21 0,-1-21 15,22 21-15,0 1 0,0-1 0,0 0 16,0 21-16,0-21 0,0 1 16,0-1-16,22-21 0,-1 21 0,21-21 15,0 0-15</inkml:trace>
  <inkml:trace contextRef="#ctx0" brushRef="#br0" timeOffset="42464.67">13102 7049 0,'0'0'0,"-21"0"16,0 0-16,0 42 16,21-21-1,-22 0-15,1 22 0,21-22 0,-21 21 16,0 0-16,21 1 0,-21-1 0,21-21 15,-21 22-15,-1-1 0,22-21 16,-21 0-16,21 0 0,0 1 0,-21-22 16,21-22 15,0 1-31,0 0 0,0-21 16,21 21-16,0-22 0,1 1 15,-1 0-15,0-1 0,0-20 16,0 20-16,22 1 0,-22-21 0,21 41 15,-21-20-15,22 21 0,-22-21 0,0 42 16,0 0-16,0 0 0,0 0 16,1 0-16,-22 21 0,21 21 15,-21-21-15,0 0 0,0 22 16,0-1-16,0 0 0,0 1 0,-21-1 16,21 0-16,0-20 0,-22 20 0,22-21 15,0 0-15,0 0 16,22-21-16,-1-21 15,0 0-15,0 21 0,0-42 16,0 21-16,-21-1 0,22-20 16,-1 21-16,-21-21 0,21-1 0,0 1 15,-21 0-15,21-1 0,0 1 0,-21 0 16,22-1-16,-1 1 0,0 0 16,0 20-16,0-20 0,0 21 0,1 0 15,-1 21-15,0 0 0,0 0 16,0 0-16,-21 21 0</inkml:trace>
  <inkml:trace contextRef="#ctx0" brushRef="#br0" timeOffset="42967.32">15176 7303 0,'0'0'0,"-42"0"0,0 0 16,21 0-16,-22 0 0,22 0 0,42 0 15,0 0 1,22-22-16,20 22 0,1 0 16,-1 0-16,22-21 0,-22 21 0,22 0 15,-21 0-15,-1-21 16,22 21-16,-22-21 0,1 21 0,-1 0 15,-20 0-15,20-21 0,-21 21 0,1 0 16,-1 0-16,-21-21 0,0 21 16,1 0-16,-22-22 0,0 1 0,0 0 15,-22 0-15,-20 21 16,21-21-16,-21 21 0,20-21 16,-20 21-16,21 0 0,-21-22 0,20 22 15,1 0-15,42 0 31,1 0-31,-1 0 0,21 0 16,-21 0-16,0 0 0,22 22 16,-22-1-16,0 0 0,0 0 15,-21 21-15,0-20 0,0 20 0,0-21 16,-21 21-16,0 1 0,0-1 0,-22-21 16,1 22-16,0-1 0,-22-21 15,22 21-15,-22-20 0,22-1 0,0 0 16,-1 0-16,1-21 0,42 21 0</inkml:trace>
  <inkml:trace contextRef="#ctx0" brushRef="#br0" timeOffset="43539.79">18224 7091 0,'0'0'0,"-21"0"0,0 0 15,0 0 1,42 0-1,0 0-15,0 0 16,1 0-16,20 0 0,0 0 0,1 0 16,-1 0-16,0 0 0,1 0 0,-1 0 15,-21 0-15,21 21 0,-20 0 16,-22 0-16,0 1 16,0-1-16,-22 0 0,1-21 15,0 21-15,0 0 0,-21-21 0,20 21 16,-20-21-16,21 22 0,0-22 0,21 21 31,0 0-31,21-21 0,0 21 16,0-21-16,22 21 0,-22 0 0,21-21 15,0 22-15,-20-1 0,-1 0 16,21 0-16,-21 0 0,0 0 0,-21 1 16,0-1-16,0 0 0,0 0 0,-21 0 15,0 0-15,-21-21 16,-1 0-16,1 0 0,0 0 0,-1 0 15,-20 0-15,21 0 0,-1 0 0,1 0 16,0-21-16,20 21 0,1-21 16,21 0-16,0 0 0,0 0 15,43-1-15,-22-20 0,21 21 16,0 0-16,1-22 0</inkml:trace>
  <inkml:trace contextRef="#ctx0" brushRef="#br0" timeOffset="43731.95">18965 6985 0,'0'0'0,"21"-21"15,106-21 1,-127 63-16,22 0 16,-22 0-16,21 0 0,-21 22 0,0-1 15,0 0-15,0 22 0,0-22 0,0 0 16,0 22-16,0-22 0,0 1 16,0-1-16,0-21 0,0 21 0,21-20 15,-21-1-15,21 0 0,0-21 16,0 0-16,1 0 0,-1 0 15,0 0-15,0 0 0,0-21 16</inkml:trace>
  <inkml:trace contextRef="#ctx0" brushRef="#br0" timeOffset="43968.14">20489 6435 0,'21'0'0,"-21"84"16,-21-41-16,0 20 16,0-20-16,0 20 0,-22 1 15,22-1-15,-21 1 0,0-1 0,-1 1 16,1-1-16,0 1 0,20-1 16,1-21-16,0 1 0,21-1 0,0 0 15,0-20-15,0-1 0,21 0 0,22-21 16,-22 0-16,21 0 0,0 0 15</inkml:trace>
  <inkml:trace contextRef="#ctx0" brushRef="#br0" timeOffset="44279.87">20891 7027 0,'0'0'0,"22"0"0,-44 22 31,-20 20-31,21-21 0,0 0 16,-22 22-16,22-1 0,0-21 15,0 21-15,0 1 0,0-22 0,21 0 16,0 0-16,0 0 0,0 1 0,0-1 16,21-21-16,0 21 0,0-21 15,21 0-15,-20 0 0,20 0 0,-21 0 16,21 0-16,-20-21 0,20 0 16,-21-1-16,0 1 0,0 0 15,-21-21-15,0 21 0,0-22 0,0 22 0,0-21 16,0 21-16,-21-1 15,0 1-15,0 21 0,0 0 0,0-21 16,-1 21-16,-20 0 0,21 0 0,0 0 16,0 0-16,-1 0 0,1 21 15,0-21-15</inkml:trace>
  <inkml:trace contextRef="#ctx0" brushRef="#br0" timeOffset="44464.76">20341 6964 0,'0'0'0,"21"0"31,22 0-31,-22-21 16,21 21-16,0 0 0,1 0 0,-1 0 15,0 0-15,1-21 0,20 21 16,1 0-16,-1 0 0,1 0 0</inkml:trace>
  <inkml:trace contextRef="#ctx0" brushRef="#br0" timeOffset="44872.54">22077 6837 0,'-21'21'31,"-1"0"-31,1 0 0,0 1 0,0 20 16,0 0-16,-22 1 0,22-1 0,-21 0 16,21 22-16,0-22 0,-1 0 15,22 1-15,0-22 0,0 21 0,0-21 16,0 22-16,22-43 0,-1 21 16,0 0-16,21-21 0,-21 0 0,22 0 15,-1 0-15,-21 0 0,22-21 16,-1 21-16,0-21 0,1 0 15,20-1-15,-21 1 0,1 0 0,-1 0 16,0-21-16,1 20 0,-22 1 16,21 0-16,-21 0 0,1 21 0,-1 0 15,-21 21-15,-21 0 16,-1 0-16,1 22 0,-21-22 16,21 21-16,-22 1 0,22-22 0,-21 21 15,0 0-15,20-20 0,1 20 16,0-21-16,0 0 0,21 0 0,0 1 15,21-22 1,0 0-16,22 0 16</inkml:trace>
  <inkml:trace contextRef="#ctx0" brushRef="#br0" timeOffset="45224.4">23220 6964 0,'0'0'0,"0"-21"0,-21 21 16,-1 0-16,1 21 0,-21 0 16,0 0-16,-1 0 0,-20 22 0,20-1 15,-20 0-15,-1 1 0,22-1 0,0 0 16,21 1-16,-1-1 16,22 0-16,0-20 0,22-1 0,-1 21 15,0-21-15,21-21 0,1 21 16,-1-21-16,0 0 0,22 0 0,-22 0 15,0-21-15,22 21 0,-22-21 0,1-21 16,-1 21-16,-21-22 0,21 1 16,-20 0-16,-1-22 0,0 22 0,0-22 15,-21 22-15,0 0 0,0-1 16,0 22-16,0 0 0,0 0 0,-21 0 16,0-1-16,0 22 0,-22 0 0,1 0 15,0 0-15,-1 22 16,-20-1-16,-1-21 0,1 21 0,-1 0 15,1 0-15,-22 0 0</inkml:trace>
  <inkml:trace contextRef="#ctx0" brushRef="#br0" timeOffset="48412.6">3895 4509 0,'0'0'0,"-22"0"0,1 0 15,0-22 1,0 22-16,21-21 0,-21 21 16,42 0 15,0 0-31,0 0 0,22 0 0,-22 0 15,21 0-15,-21 0 0,43 0 16,-22 0-16,0 0 0,43 0 0,-21 0 16,20 0-16,22 0 0,0-21 15,0 21-15,21-21 0,-21 0 0,21 21 16,0-21-16,21 21 0,-21-22 0,21 22 16,0-21-16,0 21 15,0-21-15,22 0 0,-22 21 0,21-21 16,1 0-16,-22 21 0,21-22 15,0 1-15,1 21 0,20-21 0,-20 0 16,-1 0-16,0 0 0,22 21 16,-1-22-16,-20 1 0,20 0 0,1 0 15,-1 0-15,1 0 0,-1-1 0,1 1 16,-1 0-16,1 0 0,-1 0 16,1 0-16,-1 21 0,1-22 0,-22 1 15,21 0-15,-20 21 0,20-21 16,1 0-16,-1 21 0,-20-21 0,20-1 15,-21 22-15,22-21 0,-1 0 16,1 21-16,-22-21 0,22 0 16,-22 0-16,22 21 0,-1-22 0,-21 1 15,1 21-15,-1-21 0,0 0 16,1 21-16,-1-21 0,0 21 0,1-21 16,-1 21-16,-21 0 0,22-22 15,-22 22-15,21 0 0,-21 0 0,0 0 16,1-21-16,-1 21 0,21 0 15,-21 0-15,22 0 0,-22 0 0,0 0 16,0 0-16,0 0 0,0 0 16,22 0-16,-22 0 0,0 0 0,0 0 15,0 0-15,1 0 0,-1 0 16,0 0-16,21 0 0,-21 0 16,1 0-16,-22 0 0,21 0 0,-21 0 15,21 21-15,0-21 0,-21 0 16,21 0-16,-21 0 0,0 0 0,0 0 15,-21 22-15,21-22 0,-21 0 16,21 0-16,0 0 0,-21 0 0,0 21 16,-1-21-16,1 0 0,-21 0 15,21 21-15,-22-21 0,1 0 0,21 0 16,-21 21-16,-1-21 0,1 0 16,0 0-16,-22 0 0,22 21 0,-22-21 15,1 0-15,-1 0 16,-20 0-16,20 0 0,-21 0 0,1 21 15,-22-21-15,21 0 0,-21 0 16,1 0-16,-1 0 0,0 0 0,-21 22 16,21-22-1,-21 21-15,0 0 16,0 0 0,0 0-16,21 0 0,-21 1 15,0-1-15,21 0 0,1 0 16,-1 21-16,0-20 0,0 20 0,0 0 15,0 1-15,22 20 0,-22-21 16,0 1-16,0 20 0,0-20 16,1 20-16,-1-21 0,0 22 0,-21-22 15,0 1-15,0 20 0,0 1 16,0-22-16,0 21 0,0 1 0,0-1 16,0 1-16,0-1 0,0 1 15,0-22-15,0 22 0,-21-22 0,21 0 16,-21 1-16,21-1 0,-22 0 15,22 1-15,0-22 0,0 21 0,-21 1 16,21-22-16,-21 21 0,0-21 16,21 22-16,-21-22 0,0 0 15,21 0-15,-22 0 0,-20 0 0,21 1 0,0-1 16,-22 0-16,22 0 16,-21-21-16,-22 21 0,22-21 0,-21 0 15,-1 21-15,1-21 0,-22 0 0,0 0 16,-21 0-16,22 0 0,-22 0 15,0 0-15,21 0 0,-20 0 0,-1 0 16,0 0-16,0 0 0,-21 0 16,21 0-16,-21 0 0,0 0 0,0 22 15,0-22-15,0 0 0,0 0 0,-21 21 16,0-21-16,0 0 0,0 21 16,-22-21-16,22 21 0,-21-21 15,21 21-15,-22-21 0,1 0 0,0 21 0,-1-21 16,-20 0-16,20 22 15,-20-22-15,21 0 0,-22 0 0,1 0 16,-1 0-16,1 21 0,-1-21 0,1 0 16,-22 0-16,21 0 0,-20 0 15,-1 0-15,0 0 0,-20 0 0,20 0 16,-21 0-16,21 21 0,1-21 0,-22 0 16,21 0-16,1 21 0,-1-21 15,-21 21-15,21-21 0,1 0 0,-1 21 16,0-21-16,1 0 0,-1 22 0,0-22 15,22 0-15,-22 0 0,1 21 16,-1-21-16,21 0 0,-20 0 16,-1 0-16,22 0 0,-22 0 0,21 0 15,-20 0-15,20 0 0,1 21 16,-1-21-16,1 0 0,-1 0 0,22 0 16,0 0-16,-22 0 0,22 0 0,-1 0 15,1 0-15,0 0 0,-1 0 16,1 0-16,21 0 0,0 0 0,-22 0 15,22 0-15,0 0 0,0 0 0,0 0 16,21 0-16,-21 0 0,21 0 16,0 0-16,21 21 0,-21-21 15,0 0-15,21 0 0,0 0 0,0 0 0,0 0 16,22 0-16,-22 21 16,21-21-16,-21 0 0,22 0 0,-1 0 15,0 0-15,1 0 0,-1 0 0,0 21 16,22-21-16,-22 0 0,22 0 15,-1 0-15,1 0 0,-1 0 0,22 0 16,-22 0-16,22 0 0,0 0 16,-1 0-16,1 0 0,0 0 0,-1 0 15,1 0-15,21 0 0,-21 0 0,20 0 16,-20 0-16,21-21 0,0 21 16,0 0-16,-22 0 0,22 0 15,0 0-15,0 0 0,0 0 31,-1 0-15,22-21 31,0 0-31,0 0-16,0 0 15,0-1-15,0 1 0,0-21 16,0 0-16,0-1 0,22 1 0,-22-22 15,21 1-15,0-1 0,0-20 16,0-1-16,0 22 0,1-22 16,-1 21-16,21-20 0,0 20 0,1 1 15,-1 20-15,0-20 0,22 21 16,-1-1-16,1 22 0</inkml:trace>
  <inkml:trace contextRef="#ctx0" brushRef="#br0" timeOffset="53287.5">5376 6710 0,'0'0'0,"21"-21"0,1 0 0,-1-1 0,-21 1 16,0 0-16,-21 21 16,-1 0-16,-20 0 15,21 0-15,-21 0 0,-1 0 16,-20 21-16,20 0 0,-20 1 0,-22-1 15,22 0-15,-1 0 0,-20 0 16,-1 0-16,21 1 0,-20 20 0,20-21 16,1 21-16,-1-20 0,1 20 15,20-21-15,1 21 0,0 1 0,21-1 16,-22 0-16,22 1 0,21-1 0,0 0 16,0 1-16,0-1 15,0 22-15,0-22 0,0 0 0,0 1 16,21-1-16,-21 0 0,21 22 15,1-22-15,-1 22 0,-21-1 0,0 1 16,0-1-16,0 22 0,0-22 0,0 1 16,0 20-16,0-20 0,0-1 15,0 1-15,0-22 0,0 22 0,0-1 16,-21-20-16,21-1 0,-22 0 16,22 1-16,0-1 0,-21-21 0,21 0 15,0 0-15,0 1 0,0-1 16,21-21-1,1 0-15,-1 21 0,21-21 16,-21 0-16,22 0 0,20 0 0,-21 0 16,22 0-16,21 0 0,-22 0 15,22-21-15,-1 21 0,22-21 0,-21-1 16,42 22-16,-21-21 0,21 0 16,21 21-16,-21-21 0,21 0 0,0 21 15,0 0-15,22-21 0,-1 21 0,0 0 16,22 0-16,-22-22 0,22 22 15,20-21-15,1 21 0,0 0 0,-1 0 16,22-21-16,0 21 0,21 0 0,-21 0 16,21 0-16,21 0 0,-21-21 15,21 21-15,0 0 0,1 0 16,-1 0-16,0 0 0,-21 0 0,21 0 16,-21 0-16,21-21 0,0 21 0,-21 0 15,22 0-15,-22 0 0,0 0 16,0 0-16,0 0 0,0 0 0,-22 0 15,22 0-15,0 0 0,-21 0 0,0 0 16,21-21-16,-21 21 0,21 0 16,-21-22-16,0 22 0,-1 0 0,1-21 15,-21 21-15,21 0 0,-22-21 0,1 21 16,21 0-16,-43-21 0,1 21 16,-1 0-16,1 0 0,-1 0 0,-20-21 15,20 21-15,-42 0 0,22 0 16,-22 0-16,21 0 0,-21 0 15,1 0-15,-1 0 0,0 0 0,-21 0 16,0 0-16,0 0 0,-21 0 0,0 0 16,21 0-16,-22 0 0,1 0 15,0 0-15,-21 0 0,21 0 0,-22 0 16,1 0-16,0 0 0,-1 0 0,22 0 16,-21 0-16,-1 0 0,1 0 15,0 0-15,-1 0 0,1 0 0,-21-21 16,20 21-16,-20 0 0,-1 0 0,1 0 15,-1 0-15,1 0 16,-22 0-16,22 0 0,-22 0 0,0 0 16,1 0-16,-22-22 0,21 22 15,-21 0-15,0 0 0,22 0 0,-22 0 16,0 0-16,0-21 0,0 21 16,1-21-1,-1 0-15,0 0 0,0 0 16,-21-1-16,0 1 15,0 0-15,21 0 0,-21-21 16,0 20-16,0-20 0,0 0 0,0-1 16,0 1-16,0 0 0,0-22 15,0 22-15,21-22 0,-21 1 16,0-1-16,22 1 0,-1-1 0,0 1 16,0-22-16,-21 22 0,21-22 15,0 22-15,1-22 0,-1 21 0,0 1 16,-21-1-16,21 22 0,0-21 15,0-1-15,-21 1 0,22 20 0,-1-20 16,-21 20-16,21-20 0,-21 21 16,0-1-16,21 1 0,-21 0 0,0-1 15,0 22-15,21 0 0,-21 0 16,0-22-16,21 22 0,-21 0 16,22 0-16,-22 0 0,0 0 15,0-1-15,0 1 31,-22 21-31,1 0 0,0 0 16,-21 0-16,-1 0 0,-20 0 16,-43 0-16,0 0 0,-21 0 0,-21 0 15,-42 0-15,-22-21 0,-21 21 16,-42 0-16,0 0 0</inkml:trace>
  <inkml:trace contextRef="#ctx0" brushRef="#br0" timeOffset="63183.9">6646 12467 0,'0'0'0,"-21"43"0,21 41 15,0-63-15,0 1 16,0-1-16,0 0 0,0 0 15,21 0 1,0-21 47,-21-21-48,22 0-15,-22 0 0,0 0 16,21-1-1,0 1-15,-21 0 16,0 0-16,0 0 0,21 21 16,-21-21-16,0-1 0,0 1 15,0 0-15,21 0 16,0 0-16,-21 0 0,0-1 16,22-20-16,-22 21 0,21 0 15,0 0-15,-21-22 0,21 22 0,0-21 16,0-1-16,-21 1 0,22 21 15,-1-21-15,0-1 0,0 1 0,0 0 16,0-1-16,1 22 0,-1-21 0,0-1 16,0 1-16,21 0 0,-20-1 15,-1 22-15,0-21 0,0-22 16,0 22-16,22 0 0,-22-1 0,21-20 16,-21 21-16,22-22 0,-1 1 0,0 20 15,1-20-15,-1-1 0,21 22 16,-20-22-16,20 1 0,-20-1 0,20 1 15,-21-1-15,22 1 0,-22 21 0,1-22 16,-1 22-16,0-1 0,1-20 16,-1 21-16,-21 20 0,21-20 15,1 0-15,-22-1 0,21 1 0,1 0 16,-1-1-16,0 1 0,22 0 0,-22-1 16,22 1-16,-22-21 0,21 20 15,1-20-15,-1 20 0,22 1 0,-21 0 16,-1-1-16,1 1 0,-1 0 0,64-43 15,-63 43-15,-1-1 16,22 22-16,-22-21 0,22 0 0,0-1 16,-1 1-16,1 0 0,0-1 0,-1 1 15,1 0-15,21-1 0,-22 1 16,22 0-16,0-1 0,0 22 0,0-21 16,0 21-16,-1-1 0,-20 1 0,21 0 15,-43 0-15,22 0 0,-21 21 16,-1-21-16,1 21 0,-22-22 15,0 22-15,1 0 0,-1 0 0,0-21 16,1 21-16,-22 0 0,21 0 16,-21 0-16,0-21 0,1 21 0,-1 0 15,0 0-15,0 0 0,0-21 16,-21 0 31,0 0-16,-21-1-15,0 22-1,21-21-15,-21 21 16,0-21-16,-1 21 0,1 0 16,0-21-16,0 21 0,0 0 0,0-21 15,-22 21-15,1-21 0,21 21 0,-22 0 16,1-22-16,21 1 0,-21 21 15,-1 0-15,1-21 0,21 21 0,-22 0 16,22-21-16,0 21 0,-21 0 0,21 0 16,-1-21-1,44 21 17,-1 0-17,0 0-15,0 21 0,0-21 0,0 0 16,22 21-16,-1-21 0,-21 0 15,22 0-15,20 21 0,-21-21 0,22 0 16,-22 0-16,22 0 0,-1 0 0,22 0 16,-22 21-16,1-21 0,-1 0 15,-20 0-15,20 0 0,-20 0 0,-1 0 16,0 0-16,-21 0 0,22 0 16,-22 0-16,0 0 0,0 0 15,-42 22 16,0-22-15,0 21-16,0 0 0,-22-21 0,22 21 16,-21 0-16,-1 0 0,1 1 15,0 20-15,-22-21 0,22 0 0,0 22 16,-1-1-16,-20-21 0,20 21 0,1 1 16,-21-1-16,20 0 0,1 1 15,21-1-15,-22 0 0,1 1 0,21-1 16,0 0-16,0 1 0,-22-1 0,22-21 15,21 22-15,-21-22 0,0 21 16,21-21-16,-21 0 0,21 1 16,0-1-16,0 0 0,-22-21 15,22 21-15,0-42 125,0 0-109,0 0 0,22 21 30,-1-22-46,0 1 16,21 0-16,-21 0 16,1 0-16,20 0 0,0-22 0,1 22 15,-1-21-15,0-22 0,1 22 0,20 0 16,-21-1-16,22-20 0,-22 20 16,1-20-16,-1 21 0,0-1 15,-21 1-15,22-22 0,-22 43 0,0-21 16,0 0-16,-21 20 0,0-20 15,21 21-15,-21 0 0,0 0 32,-21 21 15,21 21-47,-21-21 0,0 0 15,21 21-15,-21-21 16,0 0 15,-1 0-31,1 0 0,0 0 16,0 0-16,0 0 15,-22-21-15,22 21 0,-21 0 0,21-21 16,-22 21-16,1-22 0,0 22 0,-1-21 16,1 21-16,0-21 0,-1 21 15,22 0-15,-21 0 0,21-21 0,-22 21 16,22 0-16,0 0 0,0 0 15,0 0-15,0 0 32,42 0-17,0 0-15,0 0 0,21 0 16,1 0-16,-1 0 0,0 0 16,1 0-16,20 0 0,-20 0 15,20 0-15,1 21 0,-22-21 0,21 0 16,-20 0-16,-1 0 0,0 0 0,1 21 15,-1-21-15,-21 0 0,0 0 16,1 0-16,-1 0 0,-21 21 31,-21-21-15,21 22-16,-22-22 16,1 0-16,-21 21 15,21-21-15,0 21 0,-1-21 0,1 21 0,0 0 16,-21-21-16,21 21 0,-1 1 15,1-1-15,0 0 0,0 0 16,0 0-16,0 0 0,-22 1 0,22-1 16,0 21-16,0-21 0,0 0 0,-22 22 15,22-22-15,0 21 0,0-21 16,0 1-16,-1 20 0,1-21 0,0 0 16,0 0-16,21 22 0,-21-43 0,21 21 15,-21 0-15,-1 0 16,22-42 31,0 0-47,0 0 0,22-22 15,-1 1-15,21 21 0,-21-21 0,0-1 16,22-20-16,-1 20 0,0 1 16,1-21-16,-1 20 0,0 1 0,1-22 15,105-63 1,-127 106-16,0 0 0,0 0 0,1 0 15,-1 21-15,-21 21 16,0 0-16,-21-21 16,-1 21-16,22 0 15,-21 22-15,0-22 0,0 0 0,0 0 16,0 0-16,-1 1 0,1-1 0,0 0 16,0 0-16,0 21 0,0-20 15,-1-1-15,1 0 0,0 21 0,0-21 16,0 22-16,0-1 0,-1-21 0,-20 22 15,21-1-15,0 0 0,0-21 16,-1 22-16,1-22 0,0 0 16,0 0-16,21 0 0,0-42 31,0 0-15,0 0-16,0 0 0,0 0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1T13:37:08.0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2095 487 0,'0'0'0,"-21"-21"16,21 0 0,0-1-1,0 1-15,0 0 16,0 42 15,0 0-31,0 22 16,0-22-16,0 21 0,0 1 15,0-1-15,-21 0 0,21 22 0,0-22 16,-21 22-16,21-22 0,0 21 16,0 1-16,-21-22 0,21 22 0,-21-22 15,-1 0-15,22 1 16,0-1-16,0-21 0,-21 22 0,21-22 15,0 0-15,-21 0 0,21 0 16,0-42 15,0 0-31,21 0 16,0 0-16,-21-1 0,22-20 0,-1 0 16,0-1-16,0 1 0,0 0 15,0-1-15,1 1 0,20 0 0,-21-1 16,0 1-16,0 21 15,-21 0-15,22 0 0,-1 21 0,0 0 16,0 0-16,-21 21 16,21 0-16,0 0 0,-21 0 15,22 22-15,-22-1 0,21-21 0,-21 21 16,0 1-16,0-1 0,0 0 16,0 1-16,0-22 0,0 21 0,21-21 15,-21 1-15,0 20 0,21-21 16,0 0-16,0-21 0,1 0 15,-1 0-15,0 0 16,0 0-16,0-21 0,22 0 0,-22 0 16,0 0-16,0-1 0,0 1 15,0-21-15,1 21 0,-1-22 16,-21-20-16,21 21 0,-21-1 16,21-20-16,-21-1 0,0 22 0,0-22 15,0 22-15,0-21 0,0 20 16,0 1-16,0 21 0,0 0 0,0-22 15,0 22-15,0 42 47,0 0-47,0 1 16,0-1-16,0 0 0,21 0 0,-21 0 16,21 0-16,-21 1 0,0-1 15</inkml:trace>
  <inkml:trace contextRef="#ctx0" brushRef="#br0" timeOffset="411.76">2942 1291 0,'64'0'31,"-64"-21"-31,21 0 0,21 0 0,-21 0 16,0-1-16,1 1 0,20 0 16,-21 0-16,0-21 0,0 20 0,-21-20 15,0 21-15,22 0 0,-22-22 16,0 22-16,0 0 0,0 0 16,0 0-16,0 0 0,-22 21 0,1 0 15,0 0-15,0 21 16,0 0-16,0 0 0,-1 21 0,1 1 15,0-22-15,0 21 0,0 1 16,21-1-16,0 0 0,-21 1 16,21-1-16,-22 0 0,22-21 0,0 1 15,0 20-15,0-21 0,0 0 16,22 0-16,-1-21 16,0 0-16,0 0 0,0 0 0,0 0 15,1 0-15,-1 0 0,0 0 16,21-21-16,-21 0 0,1 0 0,20 0 15,-21 0-15</inkml:trace>
  <inkml:trace contextRef="#ctx0" brushRef="#br0" timeOffset="999.84">3725 445 0,'0'0'0,"0"-106"31,-21 106-31,21 21 16,0 0-16,0 0 16,0 22-16,-21-22 0,21 21 15,0 22-15,0-22 0,-21 0 0,21 22 16,-21-1-16,21-20 0,0 20 16,-22 1-16,22-22 0,-21 21 0,0-20 15,21-1-15,-21 0 0,21 1 16,0-22-16,-21 21 0,21-21 0,-21 1 15,21-1-15,0 0 16,0-42 15,0 0-31,0-1 16,0 1-16,0 0 0,0 0 16,21 0-16,0-22 0,0 22 0,0-21 15,0 21-15,1-22 0,-1 22 16,21 0-16,-21-21 0,22 21 0,-22 21 15,0-22-15,21 22 0,-21 0 16,22 0-16,-22 0 0,0 0 0,0 22 16,0-22-16,22 21 0,-22 0 15,0 0-15,-21 21 0,21-20 16,-21-1-16,0 21 0,0-21 16,0 0-16,0 22 0,-21-22 0,0 0 15,0 0-15,-22 0 0,1 1 16,0-1-16,-1 0 0,1-21 0,0 21 15,-1-21-15,1 0 0,21 0 16,-21 0-16,-1 0 0,22 0 0,0 0 16,0 0-1,42 0 17,0-21-32,0 0 0,22 21 0,-22-21 15</inkml:trace>
  <inkml:trace contextRef="#ctx0" brushRef="#br0" timeOffset="1699.87">5397 445 0,'0'-22'0,"0"1"16,0 0-16,0 0 15,-21 21 1,21 21 0,0 0-1,0 0-15,0 22 0,0-22 0,0 21 16,0 1-16,-21-1 0,21 21 15,-21-20-15,21 20 0,-21 1 0,21-22 16,-21 22-16,21-22 0,0 21 16,0-20-16,0-1 0,0 0 0,0-20 15,0 20-15,21-21 0,0 0 16,0 0-16,0-21 0,-21 22 0,43-22 16,-22 0-16,0 0 15,0 0-15,0 0 0,22-22 0,-22 1 0,21 0 16,0 0-16,-20 0 15,20-22-15,-21 1 0,21 0 0,-20-1 16,-1-20-16,0 21 0,0-1 16,0-20-16,0 20 0,-21 1 0,0 0 15,0 21-15,0-1 0,0 1 16,0 0-16,0 0 0,0 0 16,22 21 30,-1 0-30,0 0 0,0 21-16,0-21 15</inkml:trace>
  <inkml:trace contextRef="#ctx0" brushRef="#br0" timeOffset="2031.77">6392 508 0,'0'-21'15,"0"42"17,0 21-32,-21-20 15,21-1-15,0 21 0,0 0 0,-21 1 16,21-1-16,-21 0 0,0 1 15,21-1-15,-22 0 0,22 22 0,0-22 16,-21-21-16,21 22 0,-21-1 16,21-21-16,0 22 0,-21-22 0,21 0 15,0 0-15,0 0 0,0 0 16,0-42 15,0 0-15,0 0-16,0 0 0,21 0 0,-21-1 15,21-20-15</inkml:trace>
  <inkml:trace contextRef="#ctx0" brushRef="#br0" timeOffset="2543.79">6308 656 0,'0'0'0,"0"-21"0,0 0 0,0-21 16,21 20-16,-21 1 0,21 0 15,-21 0-15,21 21 0,0-21 16,-21 0-16,21-1 0,1 22 0,-1-21 15,21 21-15,-21 0 0,22-21 16,-22 21-16,21 0 0,-21 0 16,0 0-16,22 21 0,-22 0 15,0 1-15,0-1 0,-21 0 0,0 0 16,21 21-16,-21-20 0,0 20 0,0-21 16,0 0-16,-21 22 0,0-22 15,0 0-15,-21 0 0,20 0 0,-20 0 16,21 1-16,-21-1 0,20 0 15,-20-21-15,21 0 0,-21 21 0,20-21 16,1 0-16,0 0 0,0 0 16,21-21-16,-21 21 15,0-21-15,21 42 47,0 0-47,0 0 16,21 0-16,-21 1 0,21-1 0,0 0 15,-21 0-15,21 0 0,0 0 16,-21 1-16,22-1 0,-1 0 0,-21 0 16,21 0-16,0-21 0,-21 21 0,21 1 15,0-22-15,-21 21 0,22-21 16,-1 0-16,-21 21 16,21-21-1,0 0 1,-21-21-1,0 0-15,21-1 0,0 1 16</inkml:trace>
  <inkml:trace contextRef="#ctx0" brushRef="#br0" timeOffset="3180.43">7387 360 0,'0'0'0,"0"-21"31,0 42-15,-21 0-16,0 0 0,21 22 16,-21-22-16,-1 21 0,22 0 15,0 1-15,-21-1 0,0 0 0,21 1 16,-21 20-16,21-20 0,-21-1 15,0 21-15,21-20 0,-22-1 0,1 0 16,0-20-16,21 20 0,-21-21 16,0 21-16,0-20 0,21-1 0,-22-21 15,22 21-15,-21 0 0,0-21 16,21-21 15,0 0-31,0 0 16,0-22-16,0 22 0,0 0 15,0-21-15,21 20 0,0-20 16,1 21-16,-22 0 0,21 0 0,0-1 16,0 22-16,0 0 0,0 0 15,1 0-15,-22 22 16,0-1-16,0 0 16,21 0-16,-21 21 0,21-20 0,-21-1 15,21 0-15,-21 0 0,0 0 0,21 0 16,0 1-16,1-1 0,-1 0 15,0-21-15,0 0 0,0 0 16,0 0-16,22 0 0,-22 0 16,0 0-16,0 0 0,0-21 0,22 21 15,-22-21-15,0-1 0,0 1 16,0 0-16,1 0 0,-22 0 0,0 0 16,21-1-16,-21 1 0,21 0 15,-21 0-15,-21 21 47,0 0-47,-1 0 0</inkml:trace>
  <inkml:trace contextRef="#ctx0" brushRef="#br0" timeOffset="4164.45">1312 1630 0,'-21'0'0,"42"0"0,-63 0 0,0 0 16,20 0-16,1-21 0,0 21 0,0 0 15,0 0-15,0 0 0,-1 0 16,1 0-1,0 0-15,42 0 32,0 0-17,22 0-15,-22 0 0,21 0 16,1 0-16,-1 0 0,21 0 0,-20 0 16,20 0-16,1 0 0,-1 21 15,1-21-15,20 0 0,-20 0 16,-1 0-16,22 0 0,-21 0 0,20 0 15,1 0-15,21 0 0,0 0 16,-1 0-16,1 0 0,21 0 0,-21 0 16,21 0-16,0 0 0,0 0 15,0 0-15,0 0 0,21 0 16,-21 21-16,0-21 0,21 0 0,1 0 16,-1 0-16,0 21 0,0-21 15,0 0-15,0 0 0,1 21 0,-1 1 16,0-22-16,0 0 0,0 21 15,0-21-15,-21 0 0,22 21 0,-1-21 16,-21 0-16,21 21 0,0-21 16,-21 0-16,0 21 0,0-21 0,0 0 15,0 0-15,-21 21 0,21-21 0,-21 0 16,0 0-16,-1 22 16,-20-22-16,21 0 0,-21 0 0,-22 21 15,22-21-15,-22 0 0,1 0 16,-1 0-16,-20 0 0,-1 0 0,0 0 15,1 0-15,-22 0 0,0 0 0,0 0 16,0 0-16,0 0 0,-42 0 63,0 0-48,0 0-15,0 0 16,0 0-16,-1 0 0,1 0 15,0 0-15,0 0 0</inkml:trace>
  <inkml:trace contextRef="#ctx0" brushRef="#br0" timeOffset="4307.37">8509 1905 0,'0'21'31</inkml:trace>
  <inkml:trace contextRef="#ctx0" brushRef="#br0" timeOffset="21611.73">9186 339 0,'0'-21'16,"-21"21"15,42 0 47,0-22-78,1 22 16,20 0-16,-21 0 0,0 0 15,22 0-15,-22 0 0,0 0 0,0 0 16,21-21-16,-20 21 0,-1 0 16,0 0-16,0 0 0,0 0 15,-42 0 17,0 0-32,0 0 15,0 0-15,-22 0 0,22 0 0,0 0 16,0 0-16,-22 0 0,22 0 15,0 0-15,0 0 0,0 0 0,-22 0 16,22 0-16,0 0 16,0 0-16,0 0 0,0 0 15,-1 0 1,1 0-16,0 0 31,0 21 0,21 1-31,0-1 0,0 0 16,-21 0-16,21 0 0,0 0 16,-21 1-16,21-1 0,0 21 0,0-21 15,-22 22-15,22-22 16,-21 21-16,21 0 0,-21 1 0,21-22 16,0 42-16,-21-20 0,21-1 15,-21 0-15,21 1 0,-21 20 0,21-20 16,0-1-16,0 0 0,0 1 0,-22-1 15,22 0-15,0 1 0,-21-1 16,21 0-16,0-21 0,0 22 0,0-1 16,0 0-16,0-20 0,0 20 15,0 0-15,0 1 0,0-1 0,0-21 16,0 21-16,0-20 0,0 20 16,0-21-16,0 0 0,0 0 15,21 1-15,1-1 0,-22 0 0,21 0 16,0-21-16,0 21 0,0-21 15,0 0-15,1 0 0,-1 0 0,0 0 16,0 0-16,0 0 0,22 0 0,-22 0 16,0-21-16,21 0 0,-21 0 15,1 0-15,-1-1 0,21 1 0,-21 0 16,0-21-16,1-1 0,-1 22 0,0-21 16</inkml:trace>
  <inkml:trace contextRef="#ctx0" brushRef="#br0" timeOffset="22347.32">9567 762 0,'0'0'16,"0"-21"-16,-21 21 15,21 21 17,-21 21-32,21-20 0,0 20 0,0-21 15,-21 21-15,21 1 0,0-1 16,0 22-16,-21-22 0,21 0 0,-22 1 15,1-22-15,21 21 0,0 0 0,-21-20 16,21-1-16,-21 0 0,21 0 16,0 0-16,0 0 0,0-42 47,21 21-47,0-21 0,0-21 15,1 21-15,-1-1 0,0-20 16,0 0-16,0 21 0,0-22 0,1 1 15,-22 21-15,21 0 0,0-1 16,-21 1-16,21 21 0,-21 21 31,0 1-31,0-1 0,0 0 0,0 21 16,0-21-16,0 1 0,0-1 16,0 21-16,0-21 0,0 0 0,21 1 15,0-22-15,-21 21 0,22 0 0,-1-21 16,0 0-1,0 0-15,0 0 0,0 0 0,1 0 16,20-21-16,-21 0 0,0-1 16,0 1-16,1 0 0,-1 0 0,0-21 15,0-1-15,0 1 0,-21 0 0,21-1 16,-21 1-16,0 0 0,0-1 16,0 1-16,0 0 0,0 20 0,0 1 15,0 0-15,-21 0 0,21 0 16,-21 21-16,21-21 0,0 42 31,0 0-15,0 0-1,0 0-15,0 0 0,0 1 0,0 20 16,0-21-16,0 0 0</inkml:trace>
  <inkml:trace contextRef="#ctx0" brushRef="#br0" timeOffset="22719.1">10266 1207 0,'0'0'0,"21"0"0,0 0 16,0-22-1,0 22-15,1-21 0,-22 0 0,21 21 16,0-21-16,-21 0 0,0 0 15,0-1-15,21 1 0,-21 0 0,0 0 16,0 0-16,0 0 0,0-1 31,-21 22-31,0 0 0,0 22 0,-1-1 0,1 21 16,0-21-16,0 22 0,0-22 16,0 21-16,21-21 0,-22 22 0,1-22 15,21 0-15,0 0 0,0 0 16,0 0-16,0 1 0,0-1 0,21 0 15,1-21-15,-1 0 16,0 0-16,0 0 0,0 0 16,0 0-16,1 0 0,-1-21 0,0 21 15,21-21-15,-21-1 0,1 1 16,20 0-16</inkml:trace>
  <inkml:trace contextRef="#ctx0" brushRef="#br0" timeOffset="23231.81">10858 572 0,'0'-22'16,"-21"1"-1,21 42 1,0 1-16,-21-1 0,0 0 16,21 21-16,-21 1 0,21-1 15,0 0-15,-21 1 0,-1 20 0,1-21 16,0 22-16,21-22 0,-21 1 15,0-1-15,21 0 0,0-21 0,-21 22 16,21-22-16,-22 0 0,22 0 16,0 0-16,-21-21 0,21 22 0,0-44 47,0 1-47,0 0 0,0 0 15,21-21-15,1 20 16,-22 1-16,21-21 0,0 21 0,0-22 15,0 22-15,0 0 0,22 0 16,-22 0-16,0 0 0,21 21 0,1 0 16,-22-22-16,21 22 0,1 0 0,-1 0 15,-21 22-15,21-22 0,1 21 16,-22 0-16,0 0 0,21 21 0,-42-20 16,0-1-16,0 0 0,0 21 15,0-21-15,0 1 0,-42-1 0,21 0 16,0 0-16,-22-21 0,1 21 0,0 0 15,-1-21-15,22 0 0,-21 22 16,21-22-16,-22 0 0,22 0 16,0 0-16,0 0 0,0 0 15,21-22-15,0 1 16,0 0-16,0 0 16</inkml:trace>
  <inkml:trace contextRef="#ctx0" brushRef="#br0" timeOffset="24831.46">12234 804 0,'0'0'0,"21"-63"31,-21 42-31,0 0 0,0-1 16,0 1-16,0 0 0,0 0 0,0 0 15,0 0-15,0-1 0,0 1 16,0 0-16,0 0 16,0 42-1,0 0-15,0 0 16,0 22-16,0-22 0,0 21 0,0 22 15,0-22-15,0 22 0,0-22 16,0 21-16,0-20 0,0 20 0,-21-20 16,21 20-16,0-21 0,0 1 15,0-22-15,0 21 0,0-21 16,0 22-16,21-22 0,-21 0 0,22 0 16,-1-21-16,0 21 0,0-21 15,21 0-15,-20 0 0,-1 0 0,0 0 16,21 0-16,-21 0 0,22-21 15,-22 0-15,0 0 0,21 0 0,-20 0 16,20-22-16,-21 22 0,0-21 0,0-22 16,1 22-16,-1-22 0,0 22 15,0-21-15,-21-1 0,0 1 0,0 20 16,21-20-16,-21 20 0,0 1 16,21 21-16,-21-21 0,0 20 0,0 1 15,0 42 16,0 1-31,0-1 0,0 21 16,-21 0-16,0 1 0,21-1 16,-21 22-16,0-22 0,21 21 0,0 1 15,-21-22-15,21 1 0,0 20 16,0-21-16,0-20 0,0 20 0,0 0 16,0-21-16,0 1 0,21-1 15,0 0-15,0-21 0,0 0 16,0 21-16,22-21 0,-22 0 0,0 0 0,21 0 15,-20-21-15,-1 0 16,21 21-16,-21-21 0,22-1 0,-22-20 16,0 21-16,0 0 0,0-22 0,0 1 15,1 0-15,-22-1 0,0 1 16,21 21-16,-21-21 0,0 20 0,0 1 16,0 0-16,0 42 31,0 0-31,0 1 0,0-1 15,-21 21-15,21-21 0,0 22 0,0-22 16,-22 0-16,22 21 0,-21-21 16,21 22-16,-21-22 0,21 0 0,0 0 15,0 0-15,0 1 0,-21-22 16,21 21 0,0-42 15,0-1-31,0 1 15,0-21-15,0 21 0,0 0 0,0-22 16,0 1-16,0 21 0,21-22 16,0 22-16,0-21 0,1 21 0,-1 0 15,0-1-15,21 1 0,-21 0 16,22 0-16,-22 21 0,21 0 16,-21 0-16,22 0 0,-22 0 0,0 0 15,21 21-15,-42 21 0,22-20 16,-22 20-16,0-21 0,0 21 0,0-20 15,0 20-15,0-21 0,-22 21 16,22-20-16,-21 20 0,21-21 0,-21 0 16,21 0-16,-21-21 0,21 22 15,0-1-15,21-21 16,0 0 0,0-21-16,1 21 0,-1-22 15,0 1-15,21 0 0,-21 0 0,1-21 16,20 20-16,-21-20 15,0 21-15,22-21 0,-22-1 0,0 22 0,-21 0 16,21 0-16,-21 0 0,21-1 16,-21 44-1,-21-1 1,0 0-16,21 0 0,-21 0 16,0 22-16,21-22 0,-22 0 0,22 21 15,0-21-15,-21 1 0,21-1 16,-21 0-16,21 0 0,-21-21 0,21 21 15,0 0-15,21-42 32,0 21-17,-21-21-15,21 0 0</inkml:trace>
  <inkml:trace contextRef="#ctx0" brushRef="#br0" timeOffset="25015.87">14097 720 0,'0'0'16,"-21"-21"-16,0 21 0,42 21 78,0-21-78,0 21 16</inkml:trace>
  <inkml:trace contextRef="#ctx0" brushRef="#br0" timeOffset="26076.41">14160 1122 0,'0'0'0,"0"21"0,22-21 31,-1 0-31,0 0 0,0 0 15,21 0-15,-20-21 0,20 0 0,0 0 16,1-1-16,-1 1 16,0-21-16,1 21 0,-22-22 0,21 1 15,0 0-15,-20-1 0,-1 1 16,-21 0-16,0-1 0,0 1 0,0 0 16,0 21-16,0-22 0,0 22 15,0 0-15,-21 0 0,-1 21 0,1 0 16,0 0-16,0 0 15,0 0-15,0 21 0,-1 0 0,-20 0 16,21 0-16,0 22 0,0-1 0,-1 22 16,1-22-16,0 21 15,-21 1-15,21-1 0,-1 22 0,1-21 0,0-1 16,0 1-16,0-1 0,0 22 16,-1-22-16,22 1 0,-21 20 15,0-20-15,0 21 0,0-22 0,21 22 16,-21-22-16,-1 22 0,1-22 15,0 1-15,0 21 0,0-22 0,0 1 16,21 20-16,-22-20 0,1-22 0,0 22 16,0-22-16,21 0 0,0 1 0,0-22 15,0 0-15,0 0 0,21-21 16,0 0-16,0 0 16,22-21-16,-22 0 0,21 0 0,22-1 15,-22-20-15,0 0 0,1-1 0,20-20 16,-20 21-16,-1-22 0,0 22 15,1-22-15,-1 1 0,-21-1 0,0 1 16,-21-1-16,0 1 0,0-22 16,0 22-16,-21-1 0,-21 22 0,21-22 15,-22 22-15,1 0 0,0-1 0,-1 22 16,22 0-16,-21 0 0,21 0 16,-1-1-16,1 1 0,21 0 15,0 0 1,0 0-16,21 21 15,1 0-15,20-21 0,-21 21 0,21 0 16,1-22-16,-1 22 0,0 0 16,1-21-16,-1 0 0,0 21 0,-20-21 15,20 0-15,0 21 0,-21-21 16,22-1-16,-22 1 0,21 0 0,-21 0 16,1 0-16,-1-22 0,0 22 15,-21 0-15,0-21 0,21 21 0,-21-1 16,0 1-16,-21 21 15,0 0 1,0 0-16,21 21 0,-22 1 0,1 20 16,0-21-16,0 0 15,0 22-15,0-1 0,21-21 0,0 21 16,-22-20-16,22 20 0,0-21 16,0 0-16,0 0 0,0 1 0,0-1 15,0 0-15,22-21 0,-1 0 16,0 0-16,21 0 0,-21 0 15,1 0-15,20 0 0,-21-21 0,21 21 16,-20-21-16,-1-1 0,0-20 16,0 21-16,0 0 0,-21-22 0,0 22 15,0-21-15,0 21 0,0 0 16,-21-1-16,0 1 0,0 0 0,0 0 16,-1 21-16,1 0 0,-21 0 15,21 0-15,0 0 0,-1 0 16,1 21-16,21 0 15,0 0-15,0 1 16,21-1 0,1-21-16,-1 0 0,21 0 15</inkml:trace>
  <inkml:trace contextRef="#ctx0" brushRef="#br0" timeOffset="26444.2">15113 1143 0,'0'-21'15,"0"0"1,0 0-16,0-1 0,0 1 16,0 0-16,21 0 0,0 21 15,0-21-15,1 0 0,20 21 16,-21 0-16,0 0 0,0 0 16,1 21-16,20 0 0,-21 0 0,0 0 15,0 22-15,-21-22 0,0 0 0,22 21 16,-22-21-16,0 22 0,0-22 15,0 0-15,0 21 0,0-20 0,-22-22 16,22 21-16,0 0 0,-21-21 16,0 0-16,0 0 15,0 0-15,21-21 16,-21 0-16,21-1 16,0 1-16,0 0 0,0-21 15,0 21-15,0-1 0,21 1 16,-21 0-16,21 0 0,0 0 15,0 0-15,0 21 0,1 0 16,-1 0-16,0 0 0,0-22 16,0 22-16,0 0 0</inkml:trace>
  <inkml:trace contextRef="#ctx0" brushRef="#br0" timeOffset="27152.16">15875 995 0,'-21'0'32,"0"0"-32,21 21 15,0 0-15,-22 0 16,22 1-16,-21-1 0,21 0 0,0 21 16,-21-21-16,21 1 0,0-1 15,0 0-15,0 0 0,0 0 0,-21 0 16,21 1-16,0-1 0,-21-21 31,21-21 0,0-1-31,0 1 16,0 0-16,0 0 0,0 0 0,0-22 16,21 22-16,0-21 0,-21 21 15,21 0-15,0-1 0,1-20 0,-1 42 16,-21-21-16,21 0 0,0 21 15,0 0-15,0 0 0,1 0 16,-1 0-16,0 21 0,-21 0 16,0 0-16,21 0 0,-21 1 15,21-1-15,-21 0 0,0 21 0,0-21 16,0 1-16,0-1 16,0 0-16,0 0 0,0 0 0,0 0 15,0 1-15,-21-22 16,0 0-1,21-22 1,0 1 0,0 0-16,0 0 0,21 0 0,0 0 15,-21-1-15,43-20 0,-22 21 0,0-21 16,21-1-16,-21 22 0,22 0 16,-1-21-16,0 20 0,1 22 15,-22-21-15,21 21 0,1 0 16,-22 0-16,0 21 0,0-21 0,0 22 15,-21 20-15,0-21 0,0 21 16,0-20-16,0 20 0,-21-21 0,0 21 16,0-20-16,0-1 0,-1 21 0,1-21 15,21 0-15,0 1 0,-21-22 16,21 21-16,-21-21 0,21 21 16,21-21-1,0 0 1,0-21-16,22 0 0</inkml:trace>
  <inkml:trace contextRef="#ctx0" brushRef="#br0" timeOffset="27508.09">16806 1101 0,'-21'0'15,"42"0"16,0 0-15,1 0-16,-1 0 0,0 0 16,0 0-16,0-21 0,22-1 0,-22 22 15,0-21-15,0 21 0,0-21 16,-21 0-16,0 0 0,21 21 16,-21-21-16,0-1 15,-21 22-15,0 0 16,0 0-16,0 0 0,0 22 0,-1-1 15,1 0-15,0 0 0,0 0 0,0 22 16,21-22-16,-21 0 0,21 0 16,-22 0-16,22 0 0,0 1 0,0-1 15,0 0-15,0 0 0,0 0 16,22 0-16,-1-21 0,0 0 16,21 0-16,-21 0 15,22 0-15,-1 0 0,0 0 0</inkml:trace>
  <inkml:trace contextRef="#ctx0" brushRef="#br0" timeOffset="27959.83">17716 1101 0,'0'0'0,"0"-21"0,0-43 16,0 43-16,-21 0 16,0 21-16,0 0 0,0-21 15,-22 21-15,22 0 0,0 0 16,0 21-16,-21 0 0,20 0 15,-20 0-15,21 22 0,-21-22 0,20 21 16,1-21-16,0 22 16,0-22-16,21 21 0,0-21 0,0 0 15,0 1-15,0-1 0,0 0 0,21 0 16,0-21-16,0 0 16,1 0-16,-1 0 0,21 0 0,-21 0 15,22-21-15,-22 0 0,21 0 16,-21-1-16,22 1 0,-1-21 0,-21 0 15,21-1-15,-20 1 0,20-22 16,-21 1-16,21-1 0,-20 1 0,-1-1 16,21 1-16,-21 21 0,-21-22 0,0 22 15,0-1-15,0 22 16,0 0-16,0 0 0,-21 21 16,0 0-16,0 21 0,0 21 15,-1-20-15,-20 20 0,21 0 0,0 22 16,0-22-16,-1 22 0,22-1 15,0 1-15,0-1 0,0 1 0,0-22 16,0 21-16,0-20 0,0-1 0,22-21 16,-1 22-16,0-22 0,-21 0 15,21-21-15,0 0 0</inkml:trace>
  <inkml:trace contextRef="#ctx0" brushRef="#br0" timeOffset="28587.89">19008 995 0,'0'0'0,"0"-21"16,0 0-16,21-22 16,0 22-16,-21 0 0,21 21 0,-21-21 15,21 21-15,0 0 0,1 0 16,-1 0-16,0 0 16,0 0-16,21 21 0,-20 0 0,-1 21 15,21 1-15,-21-22 0,0 21 16,1 1-16,-1-1 0,-21 0 0,21 1 15,-21-22-15,0 21 0,0-21 16,0 0-16,-21 1 0,0-1 0,-1 0 16,1-21-16,0 0 0,0 0 0,0 0 15,0 0-15,-1 0 0,22-21 16,0 0-16,0-1 0,0 1 16,0-21-16,0 21 0,0-22 15,0 1-15,22 21 0,-1-21 16,0-1-16,0 1 0,21 21 15,-20-22-15,20 22 0,-21 0 0,21 0 16,-20 0-16,20 21 0,0 0 16,-21 0-16,22 0 0,-22 0 0,0 0 15,0 0-15,0 0 0</inkml:trace>
  <inkml:trace contextRef="#ctx0" brushRef="#br0" timeOffset="29235.55">19748 1207 0,'0'0'0,"0"21"32,22-21-17,-1 0-15,0-21 0,0 21 16,0-22-16,0 1 0,1 0 0,-1 21 16,0-21-16,0 0 0,0 0 0,0-22 15,1 22-15,-22 0 0,21-21 16,-21 20-16,0 1 0,0 0 0,0 0 15,-21 21-15,-1 0 16,1 0-16,0 0 0,-21 21 16,21 0-16,-1 0 0,1 1 0,0 20 15,-21-21-15,21 21 0,-1-20 0,1 20 16,21 0-16,0-21 16,-21 22-16,21-22 0,0 0 0,0 0 15,0 0-15,21 1 0,0-1 16,1 0-16,-1-21 0,0 0 0,21 21 15,1-21-15,-22 0 0,21 0 0,0 0 16,-20-21-16,20 21 0,0-21 16,1 0-16,-1-1 0,21 1 0,-20-21 15,-1 21-15,22-22 0,-22 1 16,0 0-16,1-1 0,-1 1 0,-21 0 16,0 21-16,-21-22 0,0 22 15,0 0-15,-21 21 16,0 0-1,-21 0-15,20 21 0,1 0 0,0 0 16,0 1-16,21 20 0,0-21 16,0 0-16,0 22 0,0-22 0,0 0 15,0 0-15,0 21 0,0-20 0,0-1 16,21 0-16,0 0 0,-21 0 16,0 0-16,0 1 0,0-1 15,0 0-15,0 0 16,-21-21-16,-21 0 0,21 0 15,-1 0-15,-20 0 0,21 0 16,0 0-16,0 0 0,-22 0 16,22 0-16,21-21 0,0 0 15,0 0 1,21 21-16,0-22 0,1 22 0,20-21 16,-21 0-16</inkml:trace>
  <inkml:trace contextRef="#ctx0" brushRef="#br0" timeOffset="30883.63">20955 995 0,'0'0'16,"0"-21"-16,0 0 0,-21 21 31,0 21-31,-1 0 16,1 0-16,0 21 0,0-20 0,0 20 15,0-21-15,-1 21 0,1 1 0,0-22 16,0 21-16,21-21 0,0 1 15,0-1-15,0 0 0,0 0 0,0 0 16,0 0-16,21-21 0,0 22 16,0-22-16,22 0 0,-22 0 15,0 0-15,21 0 0,1-22 16,-22 1-16,21 21 0,-21-21 0,22 0 16,-22-21-16,0 20 0,21 1 15,-42-21-15,22 0 0,-22-1 16,21 22-16,-21-21 0,0 21 0,0-22 15,0 22-15,-21 0 0,-1 0 16,-20 21-16,21 0 0,0-21 0,-22 21 16,22 0-16,-21 0 0,0 21 15,20 0-15,-20 0 0,21 0 0,-21 22 16,20-22-16,1 21 0,0-21 16,0 22-16,21-22 0,0 0 0,0 21 15,0-21-15,0 1 0,0-1 0,0 0 16,21 0-16,21 0 0,-20-21 15,-1 0-15,21 21 0,-21-21 16,22 0-16,-22 0 0,21 0 16,0 0-16,-20-21 0,20 21 0,0-21 15,-21 0-15,22 0 0,-1 0 16,-21-22-16,22 22 0,-22-21 0,0 21 16,0-22-16,0 22 0,0 0 0,-21-21 15,0 20-15,0 1 16,-21 21-1,21 21-15,-21-21 16,21 22-16,-21-1 0,21 0 0,-21 0 16,0 21-16,21-20 0,0-1 15,0 0-15,0 21 0,0-21 16,0 1-16,0-1 0,0 0 0,0 0 16,0 0-16,21 0 15,0-21-15,0 0 0,0 22 0,22-22 16,-22 0-16,0 0 0,21 0 15,-21 0-15,1 0 0,20-22 0,-21 1 16,0 0-16,0 0 0,22 0 0,-22 0 16,0-22-16,0 22 0,0-21 15,-21 21-15,22-1 0,-22-20 16,21 21-16,-21 0 0,0 0 16,-21 42 15,-1 0-31,22 0 0,-21 0 0,21 0 15,0 1-15,-21-1 0,21 0 0,0 0 16,0 0-16,0 0 0,0 1 16,0-1-16,0 0 0,0 0 15,21-21-15,0 0 16,1 0-16,-1 0 0,0 0 0,0 0 16,0 0-16,0 0 0,22-21 15,-22 21-15,0-21 0,0-22 0,0 22 16,1 0-16,-1-21 0,-21 21 0,0-22 15,21 22-15,-21 0 0,0 0 16,21 0-16,-21-1 16,0 44-1,0-1 1,0 0-16,0 0 0,0 0 16,0 0-16,0 1 0,0-1 0,0 21 15,0-21-15,0 0 0,0 1 16,0-1-16,0 0 0,0 0 0,0 0 15,0 0-15,21 1 0,0-22 16,1 0-16,-1 0 0,0 0 16,0 0-16,0 0 0,0 0 15,1 0-15,-1-22 16,0 1-16,0 0 0,0 0 0,0 0 16,1-22-16,-1 22 0,0-21 0,0 21 15,-21-22-15,0 22 0,21-21 16,-21 21-16,21 0 0,-42 42 31,21 0-15,-21 0-16,21 0 0,0 0 15,-21 1-15,21-1 0,-21 21 0,21-21 16,0 0-16,0 1 16,0-1-16,0 0 0,0 0 15,-21-21 1,-1 0-1,1 0 1,21-21-16,-21 21 16,21-21-16,-21 21 0,21-21 15,-21 21 17,21 21-32,0 0 15,21-21 1,0 21-16,0-21 15,0 0-15,1 0 0,-1 0 16,0 0-16,21 0 16,-21 0-16,22 0 0,-1 0 0,-21-21 15,22 21-15,-1-21 0,0 0 16,1-1-16,-1 1 0,-21 0 0,21-21 16,-20 21-16,-1-22 0,-21 22 15,0 0-15,0-21 0,0 20 16,-21 22-16,-1 0 0,1 0 0,0 0 15,0 0-15,0 22 0,-22-1 16,22 0-16,0 0 0,21 21 0,-21-20 16,21-1-16,-21 0 0,21 0 15,0 0-15,0 0 0,0 1 0,0-1 16,21-21-16,0 0 16,0 0-16,0 0 0,1 0 15,-1 0-15,0 0 0,0-21 0</inkml:trace>
  <inkml:trace contextRef="#ctx0" brushRef="#br0" timeOffset="31983.29">24405 593 0,'0'0'0,"21"-21"0,85-64 31,-85 64-31,0 0 0,-21-1 16,0 1-16,22 21 0,-22 21 31,-22 22-31,1-22 0,0 21 16,0 1-16,0-1 0,0 21 15,-1 1-15,1-1 0,-21 1 16,21-1-16,0 1 0,-1-1 16,-20-20-16,21 20 0,0-20 0,-22-1 15,22-21-15,0 0 0,0 22 0,0-43 16,0 21-16,-1 0 0,22-42 31,0 0-31,0-1 16,0 1-16,0-21 0,0 21 0,0-22 15,0 1-15,0 0 0,22-1 16,-22 1-16,21 0 0,0-1 0,-21 22 16,0 0-16,0 0 0,21 0 15,0 21 1,-21 21-16,0 0 0,0 21 0,0-20 15,21-1-15,-21 21 0,0 0 16,22-20-16,-22 20 0,21-21 0,-21 21 16,0-20-16,21-1 0,0 0 15,0 0-15,-21 0 0,21 0 0,1-21 16,-1 0-16,0 22 0,0-22 16,0 0-16,0 0 0,22 0 0,-22 0 15,21 0-15,1-22 0,-22 1 16,21 0-16,0 0 0,-20 0 0,20 0 15,-21-1-15,21-20 0,-20 21 0,-1-21 16,0-1-16,0 22 16,-21 0-16,0 0 0,0 0 0,0-1 15,-21 22 1,0 22-16,0-1 0,-1 0 16,22 0-16,-21 21 0,0-20 15,0-1-15,21 21 0,0-21 0,0 0 16,0 22-16,0-22 0,0 0 15,0 0-15,0 0 0,21-21 16,0 0-16,0 22 0,1-22 0,-1 0 16,21 0-16,-21 0 0,22 0 15,-22 0-15,21-22 0,-21 1 0,0 0 16,1 0-16,-1 0 16,0 0-16,-21-1 0,0-20 0,0 0 15,0 21-15,0-22 0,0 22 16,0-21-16,-21 21 0,0-1 0,-1 22 15,1 0-15,0-21 0,0 21 16,0 0-16,0 0 0,-1 0 0,1 21 16,0 1-16,21-1 15,0 0-15,0 0 16,21-21-16,0 0 0,22 21 16</inkml:trace>
  <inkml:trace contextRef="#ctx0" brushRef="#br0" timeOffset="32224.15">25612 910 0,'0'0'0,"0"-21"0,-22-21 31,1 42-31,0 0 0,0 0 0,0 0 16,0 0-16,-1 21 0,-20-21 15,21 21-15,0 21 0,0-20 0,-22 20 16,22-21-16,0 21 0,0 1 0,0-1 15,-1-21-15,22 22 16,0-22-16,0 0 0,0 21 0,0-21 16,0 1-16,22-1 15,-1 0-15,0-21 0,0 0 0,21 0 16,1 0-16,-1 0 0</inkml:trace>
  <inkml:trace contextRef="#ctx0" brushRef="#br0" timeOffset="32654.96">26035 1058 0,'0'-21'16,"0"42"-16,0-63 0,0 21 0,0 0 0,-21 0 15,0 21-15,-1 0 0,1 0 16,0 0-16,0 0 0,-21 0 16,20 21-16,-20 0 0,21 0 0,0 0 15,-22 0-15,22 22 0,0-22 16,0 0-16,0 21 0,21-20 0,-21-1 15,21 0-15,0 0 0,0 0 16,0 0-16,21-21 0,0 22 16,0-22-16,0 0 0,0 0 0,1 0 15,-1 0-15,0 0 0,0-22 16,0 1-16,22 0 0,-22 21 0,0-42 16,0 21-16,0-1 0,0-20 15,1 21-15,-1-21 0,-21 20 16,0 1-16,21 0 0,-21 0 15,0 42 1,0 0-16,-21 0 0,0 22 16,21-22-16,-22 21 0,1-21 0,21 22 15,-21-22-15,21 0 0,0 0 0,0 0 16,0 1-16,0-1 0,0 0 16,21-21-16,0 0 15,1 0-15,-1 0 0,0 0 16,21-21-16,-21 21 0,1-21 0,20-1 15</inkml:trace>
  <inkml:trace contextRef="#ctx0" brushRef="#br0" timeOffset="32935.8">26522 423 0,'0'-21'0,"0"42"0,0-63 15,0 21-15,0 0 0,-21 21 16,-1 21-16,1 0 15,0 0-15,21 22 0,-21-1 16,0 0-16,21 1 0,-21 20 0,21-21 16,0 22-16,-22-1 0,22 1 15,-21-1-15,21-20 0,-21 20 0,21-20 16,0-1-16,-21 0 16,21 1-16,-21-22 0,21 21 0,0-21 15,0 0-15,0 1 0,0-1 16,21-21 15,0-21-31,0-1 0,0 22 16</inkml:trace>
  <inkml:trace contextRef="#ctx0" brushRef="#br0" timeOffset="33711.36">26628 995 0,'0'0'0,"0"21"31,0 0-31,-22 0 0,22 1 0,-21-1 16,0 0-16,21 0 0,-21 0 16,0 0-16,0 1 0,21-1 0,0 0 15,0 0-15,-22-21 0,22 21 0,0 0 16,22-21 0,-1 0-1,0 0-15,0 0 16,0-21-16,0 21 0,1-21 0,-1 21 15,0-21-15,0 21 0,0 0 16,-21-21-16,0 42 47,-21-21-47,21 21 16,-21-21-16,21 21 15,-21-21-15,42 0 47,0 0-47,-21-21 16,21 0-16,0 0 0,1 0 15,-22-1-15,21 1 0,-21-21 0,0 21 16,21 0-16,0-1 16,0 1-16,-21 42 31,0 1-31,0-1 15,0 0-15,0 0 0,0 0 16,0 0-16,0 1 0,0-1 0,0 0 16,0 0-16,-21 0 15,21 0 1,-21-21-16,21-21 31,0 0-31,21 0 16,0 0-16,0 0 15,1-1-15,-1 1 0,0 0 0,-21-21 16,21 21-16,0 21 0,0-22 16,1 22-16,-1 0 0,-21 22 31,0-1-31,0 0 0,0 0 0,0 0 16,0 0-16,0 1 15,-21-1-15,-1 0 0,22 0 31,0-42 1,0 0-17,0 0-15,0-1 0</inkml:trace>
  <inkml:trace contextRef="#ctx0" brushRef="#br0" timeOffset="33875.26">27072 847 0,'0'0'0,"0"-21"0,0-1 15,-21 22 1,0 0-16,0 0 16,21 22 15,-22-22-15</inkml:trace>
  <inkml:trace contextRef="#ctx0" brushRef="#br0" timeOffset="34080.15">26162 826 0,'0'0'16,"-21"0"-16,42 0 31,0 0-16,0 0-15,0 0 0,1 0 0,-1 0 16,0 0-16,0 0 0,21 0 16,-20 0-16,-1 0 0,0 0 0,21-22 15,-21 22-15</inkml:trace>
  <inkml:trace contextRef="#ctx0" brushRef="#br0" timeOffset="34492.01">27072 233 0,'0'0'0,"0"-21"0,0-22 0,0 22 16,-21 0-16,21 0 0,0 0 16,21 21-1,0 0-15,0 0 0,1 0 16,-1 21-16,0 0 0,0 21 15,0 1-15,0-22 0,22 42 16,-22-20-16,0-1 0,0 0 0,-21 22 16,21-22-16,-21 1 0,0 20 15,0-21-15,0 22 0,0-1 16,-21-20-16,0 20 0,0 1 0,-106 232 31,85-254-31,20 1 16,1-1-16,0-21 0,0 22 15,0-22-15,0 0 0,-1 0 0,1 0 16,0 0-16,0 1 0,21-1 16,-21-21-16,0 21 0,-1-21 31,22-21-15</inkml:trace>
  <inkml:trace contextRef="#ctx0" brushRef="#br0" timeOffset="34647.93">26733 1693 0,'0'0'0,"-21"0"15,21 22-15,-21-22 0,0 0 16</inkml:trace>
  <inkml:trace contextRef="#ctx0" brushRef="#br0" timeOffset="43687.89">1820 3048 0,'21'0'265,"-21"-21"-249,22 21-16,-22-21 31,0 0-31,0-1 16,0 1-1,0 0 1,21 0-16,-21 0 16,0 0-16,0-1 15,21 22-15,-21 22 110,0-1-110,0 0 0,0 0 15,0 0-15,0 0 0,-21 1 0,21-1 16,0 0-16,0 21 0,-21-21 15,21 22-15,-22-1 0,22 0 0,-21 1 16,21-1-16,0 0 0,0 1 16,0 20-16,0-20 0,-21-1 15,21 21-15,-21-20 0,21-1 0,0 0 16,0 22-16,-21-22 0,0 22 16,21-22-16,-22 22 0,1-1 0,21-21 15,-21 22-15,0-1 16,0-20-16,0 20 0,-1-20 0,1-1 15,0 21-15,21-20 0,-21-1 16,0 0-16,0 1 0,21-22 0,-22 21 16,22 1-16,0-22 0,0 0 15,0 21-15,0-21 0,0 1 0,0-1 16,0 0-16,0 0 0,-21-21 16,21 21-16,0 0 0,0-42 46,0 0-46,0 0 0,0 0 16,0-22-16,0 1 0,21 0 16,1-1-16</inkml:trace>
  <inkml:trace contextRef="#ctx0" brushRef="#br0" timeOffset="45403.1">1947 2879 0,'0'0'0,"0"-21"15,0-1 1,0 1-1,0 0-15,0 0 32,0 0 15,21 21-1,1 0-46,-1 0 16,0 0-16,0 0 0,0 0 0,0 0 16,22 0-16,-1 0 15,0 0-15,1 0 0,20 0 0,1 0 16,-1 0-16,1 0 0,-1 0 16,-20 0-16,20 0 0,1 0 0,-1 0 15,1 0-15,-22 0 0,21 0 16,1 0-16,-1 0 0,1 0 0,-1 0 15,1 0-15,-1 0 0,1 0 16,-1 0-16,22 0 0,-21 0 0,-1 0 16,1 0-16,-22 21 15,21-21-15,-20 0 0,20 0 0,-20 0 16,-1 0-16,0 0 0,-21 0 16,22 0-16,-1 0 0,0 0 0,-20 0 15,20 0-15,0 0 0,-21 0 16,22 0-16,-22 0 0,0 0 0,21 0 15,-20 0-15,-1 0 0,0 0 0,0 0 16,0 0-16,0 0 16,-21 21-1,0 0 17,0 0-17,0 1-15,0-1 16,0 0-16,0 0 0,0 0 15,0 22-15,0-22 16,0 0-16,0 0 0,-21 21 0,21-20 16,-21 20-16,21 0 0,0 1 15,0-1-15,0 0 0,-21 1 0,21-1 16,0 0-16,-21 1 0,21-1 16,0 0-16,-21-21 0,21 22 0,0-1 15,0 0-15,0 1 0,-22-22 0,22 21 16,-21 1-16,21-22 0,-21 21 15,21 0-15,0-20 0,0 20 16,0-21-16,-21 21 0,21-20 16,0 20-16,-21-21 0,21 21 0,0-20 15,0-1-15,0 21 0,-21-21 16,21 0-16,-22 1 0,22-1 0,0 0 16,0 0-16,-21 0 0,0 0 0,21 1 15,-21-1-15,21 0 0,0 0 16,0 0-16,-21 0 0,21 1 0,-21-1 15,21 0-15,0 0 0,0 0 16,-22 0-16,22 1 0,0-1 16,-21 0-16,21 0 0,0 0 15,0 0-15,0 1 0,0-1 16,0 0-16,0 0 0,-21 0 16,21 0-16,0 1 0,-21-22 15,21 21-15,0 0 0,0 0 0,0 0 16,-21-21-16,21 21 0,-21-21 15,21 22-15,0-1 16,-22-21 0,1 21-1,0 0-15,0-21 16,0 0-16,0 21 0,-1-21 16,1 0-16,0 0 0,0 0 15,0 0-15,-22 0 0,22 0 16,-21 0-16,0 0 0,20 0 0,-20 0 15,0 0-15,-1 0 0,-20 0 16,21 0-16,-1 0 0,-20 0 0,20 0 16,-20 0-16,-1 0 0,22 0 15,-21 0-15,20 0 0,-20 0 0,20 0 16,-20 0-16,21 0 0,-22 0 0,22 0 16,-22 0-16,22 0 0,-22 0 15,22 0-15,-21 0 0,-1 0 0,22 0 16,-22 0-16,22 0 0,0 0 15,-1 0-15,1 0 0,0 0 16,-1 0-16,1 0 0,0-21 16,-1 21-16,1 0 0,0 0 0,20 0 15,-20 0-15,0-21 0,21 21 16,-1 0-16,-20 0 0,21 0 0,0 0 16,0 0-16,-1-21 0,1 21 15,0 0-15,0 0 0,0 0 0,0 0 16,-1 0-16,1 0 0,0 0 15,0 0-15,0 0 16,21-21 0,-21 21-16,-1 0 31,22-22-15,0 1-1,0 0-15,22 0 16,20 0-16,0 0 0,1-22 15</inkml:trace>
  <inkml:trace contextRef="#ctx0" brushRef="#br0" timeOffset="46312.25">6032 2858 0,'0'-43'15,"-21"43"1,21-21-16,-21 21 16,0 0 15,21 21-15,-21 0-16,21 1 15,0 20-15,-21-21 0,21 21 0,-22 1 16,22-1-16,-21 0 0,21 1 0,0 20 15,0 1-15,0-1 0,-21 1 16,21-1-16,-21-20 0,21 20 0,0 1 16,-21-1-16,21 1 0,-21-22 15,-1 21-15,1 1 0,0-1 0,21 1 16,-21-1-16,0-20 0,0 20 16,-1 1-16,22-22 0,-21 22 0,0-22 15,0 0-15,21 22 0,-21-22 0,0 0 16,21 1-16,0-1 0,-22 0 15,1 22-15,21-22 0,-21 1 16,21-1-16,0 0 0,0 1 0,-21-22 16,21 21-16,0 0 0,-21-20 15,21 20-15,0-21 0,0 0 0,0 0 16,0 1-16,0-1 0,0 0 16,21-42 15,-21 0-16,21-1-15,-21 1 0,0-21 0,0 21 16,0-22-16,21 1 0,-21-21 0,21 20 16</inkml:trace>
  <inkml:trace contextRef="#ctx0" brushRef="#br0" timeOffset="47987.29">6117 2773 0,'0'-21'32,"21"21"14,0 0-30,1 0-16,-1 0 16,0 0-16,0 0 0,0 0 0,0 0 15,22-21-15,-1 21 0,0 0 16,1 0-16,20 0 0,-20 0 16,20 0-16,1 0 0,20 0 0,-20 0 15,-1 0-15,1 0 0,-1 0 16,-20 0-16,20 0 0,1 0 0,-1 0 15,1 0-15,-1 0 0,1 0 16,20 0-16,-20 0 0,20 0 0,1 0 16,0 0-16,-22 21 0,22-21 0,-22 0 15,1 0-15,21 0 0,-43 0 16,21 0-16,-20 0 0,20 0 0,-20 0 16,-22 0-16,21 0 0,0 0 15,-20 0-15,20 0 0,-21 0 16,0 0-16,0 0 0,1 0 15,-1 0-15,0 0 0,0 0 0,0 0 16,0 0-16,1 0 16,-1 0-16,0 0 15,0 0 17,-21 21-32,0 0 0,0 0 15,21 0 1,-21 1-16,0-1 0,21 0 15,-21 0-15,0 0 0,0 22 16,0-22-16,0 0 0,0 0 16,0 21-16,0 1 0,0-1 0,0 0 15,0 1-15,0-1 0,0 0 16,0 1-16,0-1 0,0 0 0,0 1 16,-21-1-16,0 0 0,21 1 0,-21-1 15,0 22-15,21-22 0,-21 0 16,-1 1-16,22-1 0,-21 21 0,0-20 15,0 20-15,21-20 0,-21-1 16,21 21-16,0-20 0,0-1 0,0 0 16,0 1-16,0-1 0,0 0 0,0 1 15,0-1-15,0-21 0,0 22 16,0-1-16,0-21 0,0 21 16,0 1-16,0-22 0,0 21 0,0-21 15,0 22-15,0-22 0,0 0 16,0 0-16,0 0 0,0 22 0,-21-22 15,-1-21-15,1 21 0,21 0 0,0 0 16,-21-21-16,0 22 0,0-22 16,21 21-16,-21-21 0,-1 0 15,22 21-15,-21-21 0,0 0 0,0 0 16,0 0-16,0 0 16,-1 21-16,1-21 0,0 0 15,0 0-15,-21 0 0,20 0 16,1 21-16,0-21 0,-21 0 15,21 0-15,-22 0 0,22 0 0,-21 21 16,-1-21-16,22 0 0,-21 0 0,0 0 16,-1 0-16,1 0 0,0 0 15,-1 0-15,1 0 0,-22 0 0,22 0 16,-21 0-16,20 0 0,-20 0 0,20 0 16,-20 0-16,21 0 0,-22 0 15,1 0-15,-1 0 0,22 0 0,-22 0 16,1 0-16,-1 0 0,1 0 0,20 0 15,-20 0-15,21 0 0,-22 0 16,22 0-16,-22 0 0,22 0 16,0 0-16,-1 0 0,1 0 0,-22 0 15,22 0-15,0 0 0,-1 0 16,1 0-16,0 0 0,-1 0 0,22-21 16,-21 21-16,0 0 0,-1 0 0,22 0 15,-21-21-15,21 21 0,-1 0 16,1 0-16,0 0 0,0 0 0,0 0 15,0 0-15,-1 0 0,1 0 0,0 0 16,0 0 0,0 0-1,0 0-15,-1 0 94,1 0-78,21 21-1</inkml:trace>
  <inkml:trace contextRef="#ctx0" brushRef="#br0" timeOffset="50775.58">1820 5673 0,'0'0'0,"0"-21"0,0-1 0,0 1 15,0 0-15,0 0 0,0 0 16,0 0-16,-21 42 31,21 21-15,0-21-16,-21 22 0,21-1 15,-21 0-15,21 22 0,0-22 0,0 22 16,-21-22-16,-1 0 0,1 22 16,0-22-16,0 0 0,0 1 0,-22-1 15,22 0-15,-21 1 16,21-1-16,-22-21 0,22 22 0,-21-22 15,21 0-15,0-21 0,-1 0 16,1 0-16,21-21 16,0 0-16,0-1 15,0-20-15,0 21 0,0-21 0,0 20 16,0-20-16,21 0 0,-21-1 16,22 22-16,-1-21 0,0 21 15,0 0-15,0-1 0,0 1 0,1 21 16,-1 0-16,0 0 0,0 0 15,0 0-15,22 21 0,-22 1 0,0-1 16,0 0-16,0 21 0,0-21 16,-21 1-16,22 20 0,-1-21 15,-21 0-15,21 0 0,-21 1 0,0-1 16,21 0-16,0 0 0,0-21 16,1 0-16,-1 0 15,0 0-15,0-21 16,0 0-16,0 0 0</inkml:trace>
  <inkml:trace contextRef="#ctx0" brushRef="#br0" timeOffset="51071.42">2328 5673 0,'0'21'16,"0"0"-16,-21 0 0,21 22 16,0-1-16,0 0 0,0-21 0,-21 22 15,21-1-15,-21 0 0,21 1 16,-21-1-16,21 0 0,-22-20 0,1 20 16,21-21-16,0 21 15,0-20-15,-21-1 0,21 0 0,0 0 16,-21-21-1,21-21 1,0 0 0,0 0-16,0-1 0,21 1 0</inkml:trace>
  <inkml:trace contextRef="#ctx0" brushRef="#br0" timeOffset="51367.25">2201 5757 0,'0'0'0,"0"-21"0,0 0 16,0 0-16,0 0 16,21 0-16,22 21 0,-22-22 15,21 22-15,1 0 0,-1 0 16,0 0-16,1 0 0,-1 0 0,0 22 16,-21-1-16,22 0 0,-22 0 15,0 0-15,0 0 0,-21 22 0,0-22 16,0 0-16,0 0 0,-21 0 15,0 22-15,0-22 0,0 0 0,-22 0 16,1-21-16,21 21 0,-22 1 16,22-22-16,-21 21 0,21-21 15,0 0-15,-1 0 0,1 0 0,0 0 16</inkml:trace>
  <inkml:trace contextRef="#ctx0" brushRef="#br0" timeOffset="51927.37">6138 5821 0,'0'0'16,"0"-21"-16,21-64 15,-21 64-15,0 0 16,0 42-1,0 0-15,0 0 16,0 22-16,0-1 0,0-21 16,0 21-16,0 1 0,0-1 15,0 0-15,0 1 0,0-1 0,0 0 16,-21 1-16,21-22 0,0 21 0,-21-21 16,21 1-16,-21 20 0,21-21 15,0 0-15,0 0 0,0-42 31,0 0-15,21 0-16,0 0 0</inkml:trace>
  <inkml:trace contextRef="#ctx0" brushRef="#br0" timeOffset="52179.23">6519 5673 0,'0'0'0,"0"42"31,0 0-31,0-20 0,0 20 16,0-21-16,0 21 0,0 1 0,0-1 15,-21 0-15,21 1 0,-21-22 0,21 21 16,0-21-16,0 22 0,-21-22 16,21 0-16,-21 0 0,21 0 0,-22 1 15,22-1-15,0 0 16,-21-21-1,21-21 1,-21 21-16,0-21 0,21-1 0</inkml:trace>
  <inkml:trace contextRef="#ctx0" brushRef="#br0" timeOffset="52355.32">5990 6117 0,'0'-21'16,"21"21"-16,0 0 15,1 0-15,-1 0 0,21 0 16,-21-21-16,22 21 0,-1 0 0,0 0 16,1-21-16,-1 21 0,21-21 0,-20 21 15,20-22-15,-20 22 16,20-21-16,-21 0 0,1 0 0,-1 21 16</inkml:trace>
  <inkml:trace contextRef="#ctx0" brushRef="#br0" timeOffset="52623.21">7175 5694 0,'-21'0'31,"0"21"-31,21 0 0,-21 0 16,21 22-16,0-22 0,0 21 15,-21-21-15,21 22 0,-21-1 16,21 0-16,-22-20 0,22 20 0,0 0 15,-21-21-15,21 1 0,-21 20 0,21-21 16,-21 0-16,21 0 0,0 1 16,0-1-16,0 0 0,0-42 47,0 0-47,0-1 15</inkml:trace>
  <inkml:trace contextRef="#ctx0" brushRef="#br0" timeOffset="52880.07">7027 5842 0,'0'0'0,"0"-21"0,64-85 31,-43 106-31,0-21 0,0 21 16,0 0-16,22-21 0,-22 21 0,0 0 15,0 0-15,0 0 0,1 21 16,-1-21-16,0 21 0,0 0 0,-21 0 15,0 1-15,0-1 0,0 0 0,0 0 16,0 21-16,0-20 0,-21-1 16,0 0-16,-22 0 0,22-21 0,-21 21 15,21 0-15,-22-21 0,22 0 16,0 22-16,0-22 0,-21 0 16,20 0-16,22-22 15,0 1-15</inkml:trace>
  <inkml:trace contextRef="#ctx0" brushRef="#br0" timeOffset="53515.78">10604 2921 0,'0'-21'31,"-21"42"-15,21 21-16,0 1 15,-21-1-15,0 22 0,21-1 0,-21 22 16,0 21-16,21-22 0,-22 22 0,22-21 16,-21 21-16,21-1 0,-21 1 15,21 0-15,-21-21 0,0 21 0,21-22 16,0 1-16,0 0 0,-21-22 0,-1 22 15,22-22-15,0 1 0,0-1 16,-21-20-16,0 20 0,0-21 0,21 1 16,-21-22-16,0 0 0,21 21 0,0-20 15,0-44 17,0 1-32,0-21 0,21 21 0,0-22 15,-21 1-15,21-21 16,0 20-16</inkml:trace>
  <inkml:trace contextRef="#ctx0" brushRef="#br0" timeOffset="54375.29">10520 3112 0,'0'0'0,"0"-22"0,0-20 0,0 21 15,0 0-15,0 0 0,0-1 16,0 1-16,0 0 0,0 0 16,21 21-16,0-21 0,21 21 15,-20-21-15,-1 21 0,21-22 0,0 22 16,85-42-16,-63 42 16,21-21-16,20 0 0,-20 21 0,21-21 15,-21-1-15,20 22 0,1-21 16,0 21-16,21-21 0,-21 21 0,0 0 15,0 0-15,-1-21 0,-20 21 16,21 0-16,-21 0 0,-1 0 0,1 0 16,0 0-16,-1 0 0,22 0 15,-42 0-15,20 0 0,1 0 0,-22 0 16,22 0-16,-43 0 0,22 0 16,-22 0-16,1 0 0,-1 0 15,0 0-15,-21 0 0,1 0 0,-1 0 16,0 0-16,0 21 0,0-21 15,-21 21-15,0 0 0,21 1 16,-21-1-16,0 0 0,0 21 0,0-21 16,0 1-16,0 20 0,0-21 15,-21 21-15,0 1 0,21 20 0,-21-20 16,0 20-16,0 1 16,-1-1-16,1 1 0,0-1 0,0 1 15,0-1-15,0 1 0,-1-1 0,1 1 16,21 20-16,0-20 0,0-1 15,0 22-15,0-22 0,0 1 0,0-1 16,0 1-16,0-1 0,0 1 0,0-22 16,0 22-16,0-22 0,-21 0 15,21 22-15,-21-22 0,21 1 0,0-1 16,-21 0-16,21 1 0,-21-22 16,-1 21-16,22 0 0,-21-20 0,0-1 15,21 0-15,-21 21 0,0-42 0,-22 21 16,22 1-16,-21-1 15,0-21-15,-1 21 0,1-21 0,-22 0 16,1 0-16,-1 0 0,-20 0 0,20 0 16,-42 0-16,22 0 0,-22 0 15,-21 0-15,21 0 0,-21 0 0,0 0 16,0 0-16,0 0 0,0 0 0,21 0 16,-21 0-16,21 0 0,1 0 15,-1 0-15,21 0 0,-21 0 0,43 0 16,-22 0-16,22 0 0,-1 0 0,1 0 15,20 21-15,1-21 0,0 0 16,-1 0-16,22 21 0,0-21 0,0 0 16,21 21-1,21-21 17,0 0-32,0 0 15,0 0-15</inkml:trace>
  <inkml:trace contextRef="#ctx0" brushRef="#br0" timeOffset="54847.02">10858 5525 0,'0'0'0,"0"21"31,0 0-31,0 0 0,0 0 16,0 22-16,0-1 0,-21-21 0,21 21 16,0 1-16,0-1 0,-21 0 15,21 1-15,-21-22 0,21 21 0,0 1 16,-21-22-16,21 0 0,-21 0 0,21 0 15,-22 0-15,22 1 0,0-1 16,0 0 0,0-42 15,0 0-31</inkml:trace>
  <inkml:trace contextRef="#ctx0" brushRef="#br0" timeOffset="55203.15">10837 5630 0,'0'0'0,"0"-105"32,0 83-32,21 22 0,1-21 0,-22 0 15,42 21-15,-21 0 16,0-21-16,22 21 0,-22 0 0,21 0 15,0 0-15,-20 0 0,20 0 0,0 21 16,-21 0-16,22 0 0,-22 1 0,0-1 16,-21 21-16,0-21 0,0 0 15,0 22-15,0-22 0,-21 0 0,0 0 16,-22 0-16,22 1 0,-21-1 16,0 0-16,-1-21 0,1 0 0,21 21 15,-22-21-15,22 0 0,0 0 0,0 0 16,0 0-16,42-21 47,0 21-47,0 0 0,0 0 0,1-21 15</inkml:trace>
  <inkml:trace contextRef="#ctx0" brushRef="#br0" timeOffset="55515.25">11747 5546 0,'-21'0'15,"0"0"-15,0 21 16,21 0-16,0 0 16,-21 0-16,21 1 0,0-1 15,0 0-15,0 21 0,0-21 0,-21 22 16,21-22-16,0 21 0,0-21 15,-22 22-15,22-22 0,-21 0 0,21 21 16,0-20-16,0-1 0,-21 0 0,21 21 16,0-21-16,-21-21 0,21 22 15,0-1-15,0 0 16,0-42 15,0 0-15,0-1-16</inkml:trace>
  <inkml:trace contextRef="#ctx0" brushRef="#br0" timeOffset="55835.07">11578 5757 0,'0'0'0,"0"-21"0,0 0 16,0 0-16,0 0 0,21 21 16,-21-21-16,0-1 0,21 1 0,1 21 15,-1-21-15,0 0 0,0 21 0,0 0 16,22-21-16,-1 21 0,0 0 15,1 0-15,-1 0 0,0 0 16,1 0-16,-22 21 0,21 0 0,-21 0 16,22 0-16,-22 1 0,-21 20 15,0-21-15,0 0 0,0 0 0,0 22 16,-21-22-16,-1 0 0,-20 0 0,21 0 16,-21 1-16,-1-22 0,1 21 15,0 0-15,-1-21 0,22 0 0,-21 21 16,21-21-16,-22 0 0,22 0 15,0 0-15,0 0 0,0 0 16,-1 0-16,1 0 16,0-21-1</inkml:trace>
  <inkml:trace contextRef="#ctx0" brushRef="#br0" timeOffset="56911.82">2328 3027 0,'0'0'0,"-21"0"0,0 0 16,0 0-16,0 0 16,-1 0-1,44 0 1,-1 0 0,21 0-16,0 0 0,1 0 0,20 0 15,22 0-15,-22 0 0,22 0 16,0 21-16,-22-21 0,22 0 0,0 0 15,-1 21-15,1-21 0,0 0 16,-1 0-16,-20 21 0,20-21 16,-20 0-16,21 0 0,-43 22 15,21-22-15,-20 0 0,-1 0 0,-21 0 0,0 0 16,1 0-16,-44 0 31,1 0-31,0 0 16,-21 0-16,21 0 0,-22 21 15,1-21-15,0 21 0</inkml:trace>
  <inkml:trace contextRef="#ctx0" brushRef="#br0" timeOffset="57292.6">2286 3577 0,'0'0'16,"-21"0"-16,0 21 0,42-21 31,0 0-15,0 0-16,21 0 0,22 0 15,-1 0-15,1 0 0,-1 0 0,22 0 16,-21 0-16,20 0 0,1 0 15,-22 0-15,22 0 0,-21 0 0,20 0 16,-20 0-16,20 0 16,-20 0-16,-1 0 0,-20 0 0,-1 0 15,0 0-15,1 0 0,-22 0 16,0 0-16,0 0 0,-21 22 0,-21-22 31,0 0-31,-21 0 0,20 0 0,-20 21 16,21-21-16,-21 21 0,-1-21 15,1 0-15,0 0 0,-1 21 0</inkml:trace>
  <inkml:trace contextRef="#ctx0" brushRef="#br0" timeOffset="57628.06">2265 4149 0,'0'0'0,"127"21"31,-85-21-31,0 0 0,1 0 16,-1 0-16,22 0 0,-1 0 0,-21 0 16,22 0-16,-22 0 0,22 0 15,-22 0-15,22 0 0,-1 0 16,-21 0-16,22 0 0,-1 0 0,-20 0 15,20 0-15,-20 0 0,-1 0 16,0 0-16,1 0 0,-22 0 0,0 0 16,0 0-16,-42 0 31,0 21-15,0-21-16,-1 0 0,-20 0 0,0 21 15,-1-21-15</inkml:trace>
  <inkml:trace contextRef="#ctx0" brushRef="#br0" timeOffset="57918.89">2371 4614 0,'0'0'16,"0"22"-16,0-1 15,21-21-15,0 0 0,21 0 0,-21 0 16,22 0-16,20 0 16,-20 0-16,20 0 0,-21 0 0,22 0 0,-1 0 15,1 0-15,-1 0 0,-20 0 16,20 0-16,1 0 0,-22 0 16,22 0-16,-22 0 0,-21 0 0,21 0 15,-20 0-15,20 0 0,-21 0 16,0 0-16,-21-21 15</inkml:trace>
  <inkml:trace contextRef="#ctx0" brushRef="#br0" timeOffset="58536.14">6773 3196 0,'0'0'0,"-21"21"16,42-21 0,0 0-16,22 0 15,-1 0-15,22 0 0,-1 0 0,-21 0 16,22 0-16,-1 0 0,1 0 15,-1 0-15,22 0 0,-21 0 0,-1-21 16,22 21-16,-22 0 0,1 0 16,-1 0-16,1 0 0,-1 0 0,-20 0 15,-1 0-15,-21 0 0,0 0 16,0 0-16,-63 0 31,21 0-31,0 21 0,-22-21 0,1 0 16,0 22-16,-1-22 0,1 21 15,0-21-15,-22 21 0</inkml:trace>
  <inkml:trace contextRef="#ctx0" brushRef="#br0" timeOffset="58852.1">6625 3704 0,'0'0'16,"-21"21"-16,21 1 0,21-1 15,21-21 1,-20 0-16,20 0 0,0 0 16,1 0-16,20 0 0,-21 0 0,22 0 15,-1 0-15,-20 0 0,20 0 16,1 0-16,-22 0 0,22 0 0,-1 0 16,1 0-16,-22 0 0,21 0 0,-20 0 15,-1 0-15,22 0 0,-22 0 16,0 0-16,-21 0 0,22 0 0,-22 0 15,0 0-15,0 0 0,-21 21 32,-21-21-32,0 0 0,0 0 0,-22 0 15,1 0-15,-21 0 16,20 21-16,-20-21 0,-1 21 0</inkml:trace>
  <inkml:trace contextRef="#ctx0" brushRef="#br0" timeOffset="59147.19">6477 4233 0,'21'0'0,"0"22"0,0-22 16,22 0-16,-1 0 0,0 0 15,1 0-15,20 0 0,-20 0 0,20 0 16,1 0-16,-22 0 0,21 0 15,1 0-15,-1 0 0,-20 0 0,20 0 16,1 0-16,-1 0 0,-20 0 16,20 0-16,1 0 0,-22 21 0,0-21 15,1 0-15,-1 0 0,0 21 0,-21-21 16,1 0-16,-22 21 0,0 0 16,0 0-16,-22-21 15,1 0-15,0 22 0,0-22 16,-21 0-16,-1 21 0</inkml:trace>
  <inkml:trace contextRef="#ctx0" brushRef="#br0" timeOffset="59435.09">6350 4911 0,'42'21'15,"-21"-21"-15,1 0 0,20 0 16,0 0-16,1 0 0,-1 0 0,0 0 16,22 0-16,-22 0 0,22 0 15,-1 0-15,1 0 0,-1 0 16,1 0-16,-1 0 0,-21 0 0,22 0 16,-22 0-16,1 0 0,-1 21 0,0-21 15,1 0-15,-1 0 0,-21 0 16,21 0-16,-20 0 0,-1 0 15,0 0-15,0 0 16,0-21 0</inkml:trace>
  <inkml:trace contextRef="#ctx0" brushRef="#br0" timeOffset="60151.68">11239 3281 0,'0'0'0,"-21"0"0,0-21 31,42 21-31,0 0 16,22 0-16,-22 0 0,21 0 16,22 0-16,-22 0 0,22 0 0,-1 0 15,1 0-15,20 0 0,1 0 16,0 0-16,20 0 0,-20 0 15,21 0-15,-21 0 0,20 0 16,-41 0-16,21 0 0,-22 0 0,1 0 16,-22 0-16,0 0 0,1 0 15,-22 21-15,0-21 0,-42 0 32,0 0-32,-1 21 0,1-21 15,0 0-15,-21 0 0,21 0 0,-22 0 16,1 0-16,21 0 0</inkml:trace>
  <inkml:trace contextRef="#ctx0" brushRef="#br0" timeOffset="60523.47">11070 4001 0,'42'0'16,"-20"0"-16,-1 0 0,21 0 16,0 0-16,22 0 0,-22 0 0,22 0 15,-1 0-15,1 0 0,-1 0 0,22 0 16,0 0-16,-1 0 0,1 0 15,0 0-15,-1 0 0,1 0 0,0 0 16,-22 0-16,22 0 0,-43 0 16,22 0-16,-22 0 0,-21 0 0,21 0 15,-20 21-15,-22 0 16,-22-21 0,1 21-1,0-21-15,0 21 0,0-21 0,-22 0 16,22 0-16,-21 0 0,0 0 0</inkml:trace>
  <inkml:trace contextRef="#ctx0" brushRef="#br0" timeOffset="60863.27">11155 4593 0,'0'0'0,"-21"21"15,21 1-15,0-1 16,21-21-16,0 0 0,0 21 16,21-21-16,-20 0 0,20 0 0,0 0 15,22 0-15,-22 0 0,22 0 16,-1 0-16,1 0 0,20 0 0,-20 0 16,20 0-16,1 0 0,-21 0 0,20 0 15,-20 0-15,-1 0 0,1 0 16,-22 0-16,0 0 0,1 0 0,-22 0 15,0 0-15,0 0 0,-42 0 47,0 0-47,21 21 0,-21-21 16,0 0-16,-22 0 0,22 0 0,0 0 16,-21 0-16,-1 21 0</inkml:trace>
  <inkml:trace contextRef="#ctx0" brushRef="#br0" timeOffset="61208.08">11028 5059 0,'0'0'16,"-21"0"-16,21 21 0,0 0 0,-22-21 15,22 21-15,0 1 16,22-22-16,-1 0 0,0 0 0,0 0 15,21 0-15,1 0 0,-1 0 0,22 0 16,-22 0-16,21 0 0,1 0 16,-22 0-16,22 0 0,-22 0 0,22 0 15,-22 0-15,21 0 0,-20 0 16,-1-22-16,0 22 0,-20 0 0,20 0 16,-21 0-16,21 0 0,-20 0 0,-1 0 15,0 0-15,0 0 16,-42 0 46,0 0-62,0 0 0</inkml:trace>
  <inkml:trace contextRef="#ctx0" brushRef="#br0" timeOffset="71920.11">2879 8213 0,'0'0'0,"-43"21"32,22-21-32,0 0 0,0 0 46,42 0 17,-21-21-63,21 21 0,0-21 0,0-1 16,1 1-16,-1 0 0,0 0 15,0 0-15,0 0 16,0-1-16,22 1 0,-22 0 0,0 0 0,21-21 15,-20 20-15,20 1 0,0 0 16,-21 0-16,22 0 0,-1 0 16,0-1-16,1-20 0,-1 21 0,0 0 15,1-22-15,-1 1 0,0 21 16,22-21-16,-22-1 0,1-20 0,-1 20 16,0 1-16,1 0 0,-1-1 15,0-20-15,-21 42 0,22-22 0,-1 1 16,-21 0-16,22 21 0,-22-1 0,21-20 15,-21 21-15,22-21 0,-22 20 16,21 1-16,0-21 0,-20 21 0,20-22 16,0 22-16,1-21 0,20 0 15,-21-1-15,1 22 0,20-21 16,-20-1-16,20 1 0,-21 0 0,22 21 16,-22-22-16,1 22 0,-1 0 15,0 0-15,1-22 0,-1 22 0,-21 0 16,21 0-16,1 0 0,-22 0 15,21-1-15,-21 1 0,22-21 0,-1 21 16,0 0-16,-20-22 0,20 22 0,0-21 16,1 21-16,-1-22 0,0 22 15,-21 0-15,22-21 0,-1 20 0,-21 1 16,22 0-16,-22 0 0,0 0 16,0 0-16,0-1 0,0-20 15,1 42-15,-22-21 0,0 0 0,21 0 16,-21-1-16,0 1 0,21 21 15,-21-21-15,0 0 16,-21 21 15,0 0-31,-1 0 16,1 0-16,0 0 16,0 0-16,0 0 0,0 0 15,-1 21-15,-20-21 0,21 0 16,0 0-16,-22 21 0,22-21 15,-21 0-15,21 0 0,-22 0 0,22 0 16,0 21-16,0-21 0,-21 0 16,20 0-16,1 0 0,0 0 0,0 0 15,0 22-15,0-22 16,-1 0-16,1 0 16,21 21 30,21-21-46,1 0 16,-1 0-16,0 0 0,0 0 0,0 0 16,0 0-16,1 0 15,20 0-15,-21 0 0,21 0 0,-20 0 16,20 0-16,-21 0 0,21-21 16,-20 21-16,20 0 0,-21 0 0,21-22 15,-20 22-15,-1 0 0,0 0 0,0 0 16,0-21-16,0 21 15,1 0 1,-22 21 31,0 1-31,0 20-16,-22-21 15,22 0-15,-21 22 0,21-22 0,-21 21 16,0 0-16,21 1 0,-21-1 15,0-21-15,-1 22 0,1-1 0,0-21 16,21 21-16,-21-20 0,21-1 16,-21 0-16,21 0 0,0 0 15,0 0-15,-21-21 16,21 22-16,-22-22 297,22-22-282,-21 22-15,0 0 0,0 0 16</inkml:trace>
  <inkml:trace contextRef="#ctx0" brushRef="#br0" timeOffset="73511">8382 8721 0,'0'0'0,"0"-21"63,0-1-63,0 1 16,21 0-16,-21 0 0,21 0 0,0 0 15,1-1-15,20-20 0,-21 21 16,21-21-16,-20-1 0,20 1 0,0 0 15,22-1-15,-22-20 0,22 20 0,-22-20 16,0 21-16,22-22 0,-22 22 16,22-22-16,-22 22 0,0-22 15,22 22-15,-22-21 0,0-1 0,1 1 16,-1-1-16,22 1 0,-22-1 0,21 1 16,1-1-16,-1 1 0,1-1 15,-1 1-15,1 20 0,-1 1 0,1-22 16,-1 22-16,-20 0 0,20-1 0,-20 1 15,-1 0-15,21-1 0,-41 1 16,20 21-16,0-21 0,-21-1 0,22 1 16,-1 0-16,-21 20 0,0-20 15,22 0-15,-22 21 0,0-1 16,0-20-16,0 21 0,1 0 0,-1 0 16,0-1-16,0 22 0,-21-21 15,21 21-15,-21-21 0,0 0 16,-21 21 31,0 0-47,0 0 15,0 0-15,-1 0 16,1 0-16,0 0 0,0 0 0,0 0 16,0 0-16,-1 0 0,-20 0 15,21 0-15,0 21 0,-22-21 16,22 0-16,-21 21 0,21-21 0,0 21 15,-1-21-15,1 0 0,0 0 16,0 0-16,0 0 0,42 0 63,0 0-63,0 0 15,0 0-15,1 0 0,-1 0 16,0 0-16,0 0 0,21-21 15,-20 21-15,-1 0 0,21-21 0,-21 21 16,0 0-16,22 0 0,-22-21 16,0 21-16,0 0 0,0 0 15,-21 21 32,0 0-31,-21 0-16,21 1 0,0 20 15,-21-21-15,21 0 0,0 22 0,0-1 16,0-21-16,-21 21 0,21 1 16,-21-1-16,0 0 0,21 1 15,0-1-15,0-21 0,-22 22 0,22-22 16,-21 21-16,21-21 0,0 0 16,0 1-16,0-1 0,0 0 15,0 0 1,-21-21 78,0 0-79,0 0-15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1T13:39:05.03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2667 1820 0,'0'0'0,"0"22"0,0-1 0,0 0 16,0 0-16,0 0 16,0 0-1,0-42 48,0 0-63,0 0 15,0 0-15,0 0 0,0-1 16,21 1-16,-21 0 0,0 0 0,0 0 16,0-22-16,21 22 0,-21 0 15,21 0-15,-21 0 0,22-22 0,-1 22 16,0 0-16,-21 0 16,21 0-16,0 0 0,0-1 0,1-20 15,-1 21-15,0 0 0,0-22 0,21 22 16,-20-21-16,20 21 0,-21-22 15,21 1-15,1 21 0,-22-21 16,21-1-16,1 22 0,-1-21 0,0 21 16,1-1-16,-1 1 0,0-21 15,22 21-15,-22 0 0,0-1 0,1 22 16,-1-21-16,0 0 0,1 0 16,-1 21-16,0-21 0,1 21 0,-1-21 15,0 21-15,-20-22 0,20 22 0,0 0 16,1 0-16,-1 0 15,21 0-15,-20 0 0,-1 0 0,0 0 16,1 0-16,20 22 0,-20-22 16,-1 21-16,0-21 0,22 21 0,-22 0 15,0 0-15,22-21 0,-22 21 16,22 1-16,-22-22 0,22 21 0,-22-21 16,0 0-16,22 21 0,-22-21 15,0 0-15,22 0 0,-22 0 0,22 0 16,-22 0-16,22 0 0,-22 0 15,21 0-15,-20-21 0,20 21 0,1-21 16,-22-1-16,22 1 0,-22 21 0,21-21 16,-20 0-16,-1 0 15,0 0-15,22-1 0,-22 1 0,1 21 16,20-21-16,-21 0 0,22 21 16,-1-21-16,-20 0 0,20 21 0,1-22 15,-1 22-15,1-21 0,-1 21 16,1-21-16,-22 21 0,22-21 0,-1 21 15,1-21-15,-1 21 0,-21 0 0,22-21 16,-1 21-16,22-22 0,-21 22 16,-1 0-16,1 0 0,-1 0 0,1 0 15,-1 0-15,1 0 0,-1 22 16,-21-1-16,22-21 0,-22 21 0,22-21 16,-22 21-16,0-21 0,22 21 15,-22 0-15,1-21 0,20 22 16,-21-1-16,1 0 0,20 0 0,-20-21 15,-1 21-15,21 0 0,-20 1 16,20-1-16,-20 0 0,20-21 0,1 21 16,-22 0-16,21-21 0,1 21 15,-22-21-15,22 0 0,-1 22 0,1-22 16,20 0-16,-20 0 0,21 0 0,-22 0 16,22 0-16,-22 0 0,22 0 15,0-22-15,-22 22 0,1-21 0,-1 0 16,1 0-16,-1 21 0,-21-21 15,22 0-15,-1-1 0,-20 1 16,-1 21-16,22-21 0,-22 0 0,0 21 16,22-21-16,-22 21 0,0 0 15,1-21-15,-1 21 0,0-22 0,1 22 16,-1 0-16,0 0 0,22-21 16,-22 21-16,-21 0 0,22 0 0,-1 0 15,0 0-15,1 0 0,-1 0 0,0 0 16,1 0-16,-22 0 0,21 0 15,1 0-15,20 0 0,-21 0 0,1 0 16,20 0-16,-20 0 0,20 21 16,1-21-16,-22 0 0,21 0 15,1 0-15,-1 22 0,-20-22 0,20 0 0,1 0 16,-22 0-16,22 0 16,-1 0-16,1 0 0,-22 0 0,21 0 15,1 21-15,-1-21 0,1 0 0,-1 0 16,1 0-16,-22 0 0,22 0 15,-1 0-15,-20 0 0,-1 0 0,0 0 16,1 0-16,-1 0 0,0 0 16,1 0-16,-1 0 0,-21 0 0,21 0 15,-20 0-15,20 0 0,-21 0 0,21 0 16,1 0-16,-22 0 0,21 0 16,1 0-16,-1 0 0,-21 0 0,21 21 15,1-21-15,-1 21 16,-21-21-16,22 21 0,-1 0 0,0 1 15,-21-1-15,22 0 0,-22 0 0,21 0 16,-21 0-16,1 1 0,-1 20 16,0-21-16,-21 0 0,0 22 0,21-22 15,-21 21-15,0-21 0,0 22 16,0-22-16,0 21 0,0-21 0,0 22 16,0-22-16,0 0 0,-21 21 0,0-21 15,21 1-15,-21-1 0,-1 21 16,22-21-16,-21 0 0,0 1 0,21-1 15,-21 21-15,0-21 0,0 0 16,-1 22-16,1-22 0,0 21 16,0-21-16,0 22 0,0-22 0,-1 21 15,-20-21-15,21 22 0,0-22 0,0 21 16,-22-21-16,22 22 0,0-22 16,0 21-16,0-21 0,-1 1 0,1 20 15,0-21-15,0 21 0,0-20 0,-22-1 16,22 21-16,-21-21 0,0 22 15,20-1-15,-20-21 0,0 21 0,-1 1 16,1-1-16,0-21 0,-1 22 0,1-1 16,0 0-16,-1-21 0,1 22 15,0-1-15,-1 0 0,1-20 16,21 20-16,-21 0 0,-1-21 0,22 22 16,0-22-16,0 21 0,0-21 15,-1 22-15,22-22 0,0 21 0,-21-21 16,21 22-16,0-22 0,0 21 0,0 1 15,0-22-15,0 21 0,0-21 16,0 22-16,0-22 0,0 21 0,0-21 16,0 22-16,0-22 0,0 0 0,0 21 15,0-21-15,0 1 0,0 20 0,21-21 16,-21 0-16,0 22 0,0-22 16,0 0-16,0 21 0,0-21 0,0 1 15,0 20-15,-21-21 0,21 0 16,0 22-16,-21-22 0,21 0 0,0 0 15,0 21-15,0-20 0,0-1 16,0 0-16,0 21 0,0-21 0,0 1 16,0-1-16,0 21 0,0-21 0,0 0 15,0 22-15,0-22 0,0 0 0,-21 21 16,21-20-16,-21-1 0,21 21 16,0-21-16,0 22 0,-21-22 0,21 21 15,-22-21-15,22 22 0,-21-22 0,21 21 16,0-21-16,0 22 0,0-22 0,-21 21 15,21-21-15,0 0 0,0 22 16,-21-22-16,21 21 0,0-21 16,0 1-16,-21 20 0,0-21 0,-1 0 15,22 22-15,-21-22 0,0 0 0,0 21 16,0-21-16,0 1 0,-1 20 16,1-21-16,0 0 0,0 22 0,0-22 15,-22 0-15,22 21 0,0-21 0,0 1 16,-21-1-16,20 21 0,1-21 0,-21 0 15,21 1-15,0-1 0,-1 0 0,1 0 16,0 0-16,0-21 16,0 21-16,21 1 0,-21-1 0,-1 0 15,1 0-15,0-21 0,0 21 0,21 0 16,-21 1-16,0-1 0,21 0 16,0 0-16,0 0 0,0 0 15,0 1-15,0-1 16,0 0-16,-22 0 0,22 0 15,-21 0-15,0-21 0,0 22 0,0-22 16,0 21-16,-1 0 0,1-21 0,-21 21 16,0-21-16,-22 0 0</inkml:trace>
  <inkml:trace contextRef="#ctx0" brushRef="#br0" timeOffset="2187.76">11493 6604 0,'-127'85'32,"106"-43"-32,-21-21 0,0 0 15,-1 1-15,1-22 0,0 21 16,-1 21-16,1-21 0,0 0 0,20 22 15,-20-22-15,0 0 0,-1 0 16,22 22-16,0-22 0,-21 0 0,21 0 16,-1 0-16,1 0 0,0 1 0,0 20 15,-21-21-15,20 0 0,1 0 0,0 1 16,-21-1-16,21 0 0,-22 0 0,22 21 16,-21-20-16,-1-1 0,-20 0 0,42-21 15,0 21-15,-1 0 0,22 0 0,-42 1 16,21-1-16,0 0 0,-22-21 15,22 21-15,0-21 0,-21 0 0,21 0 16,-1 0-16,1 0 0,-21 0 16,21 0-16,0 0 0,-22 0 0,22 0 15,-42 21-15,20-21 0,43 21 0,-42-21 16,0 43-16,-1-22 0,22-21 0,0-21 16,-21 21-16,20 0 0,1 0 0,-21 0 15,21 0-15,-22 21 0,1 0 0,21-21 16,-21 21-16,-22 0 0,22 1 0,-43-22 15,0 42-15,1-42 0,20 21 0,1 21 16,20-20-16,1-1 0,0 0 0,-1 0 16,1-21-16,21 21 0,-21-21 0,-1 21 15,1-21-15,0 0 16,-1 0-16,1 22 0,0-22 0,-1 0 16,1 21-16,-22-21 0,22 0 0,0 0 15,-22 0-15,22 21 0,-22-21 0,1 0 16,-1 0-16,1 0 0,-1 0 0,1-21 15,-1 21-15,1 0 0,-1 0 0,22-21 16,-21 21-16,-1 0 0,22 0 0,-22 0 16,22 0-16,-22 0 0,22 0 15,-21 0-15,20 0 0,-20 0 0,-1 0 16,22 0-16,-22 0 0,22 0 16,0 0-16,-22 0 0,22 0 0,0 21 15,-22-21-15,22 0 0,-1 0 0,1 21 16,0-21-16,-1 0 0,1 0 0,0 0 15,-1 21-15,1-21 0,0 0 16,-1 0-16,1 0 0,0 0 0,-1 0 16,1 0-16,0 0 0,-1 0 0,-20-21 15,21 0-15,-1 0 0,1-1 0,0 1 16,-1 0-16,1-21 0,0-1 0,-1 1 16,1 0-16,0 21 0,-1-22 0,22 1 15,-21 0-15,21 20 0,-22-20 16,1 21-16,21 0 0,-22 0 15,22-1-15,-21 1 0,21 0 0,-22 21 16,22 0-16,-21-21 0,21 21 0,-22 0 16,22 0-16,-21 0 0,21 0 0,0 0 15,-22 0-15,22 21 0,0-21 16,-21 0-16,20 21 0,-20-21 0,21 21 16,-21-21-16,20 0 0,-20 0 0,21 22 15,-21-22-15,20 0 0,-20 0 0,0 0 16,-1 0-16,22 0 0,-21 0 15,0-22-15,20 22 0,-20-21 0,0 0 16,21 0-16,-22 0 0,22-22 0,-21 22 16,21-21-16,-22 0 0,22 20 15,-21-20-15,21 0 0,-22-1 0,22 1 16,-21 21-16,-1-21 0,22 20 16,-21-20-16,0 21 0,20 0 0,-20 0 15,21-1-15,-21 1 0,20 0 16,1 21-16,-21-21 0,21 0 0,0 21 15,-22-21-15,22 21 0,-21-22 0,21 22 16,-22 0-16,22-21 0,-21 21 0,-1 0 16,22-21-16,-21 0 0,21 21 0,0-21 15,-1 21-15,-20-21 0,21-1 16,0 1-16,0 0 0,-1 0 0,1-21 16,0 20-16,0-20 0,0 21 15,-22-21-15,22-1 0,0 22 16,0-21-16,0-1 0,0 1 0,-1 21 15,1-21-15,0 20 0,0-20 0,0 21 16,0-21-16,21 20 0,-22-20 16,1 21-16,21-21 0,-21 20 0,0-20 15,21 21-15,-21-21 0,21 20 16,0 1-16,-21 0 0,21 0 0,-22 21 16,22-21-16,-21 21 0,21-21 31,0-1-16,0 1 1,-21 0-16,21 0 16,0 0-16,-21 0 0,21-1 0,0 1 15,0-21-15,-21 21 0,0 0 16,21-1-16,-22 1 0,22 0 0,0-21 16,-21 21-16,0-1 0,21-20 0,-21 21 15,0-21-15,21 20 0,0-20 16,-21 0-16,-1-1 0,1 1 0,21 0 15,-21-1-15,0-20 0,0 21 16,0-1-16,-1-20 0,1 20 0,0-20 16,0 21-16,0-22 0,0 22 0,-1-1 15,1 1-15,0 0 16,0-1-16,0-20 0,0 21 0,-1-1 16,1 1-16,0 0 0,21-1 15,0 1-15,-21 0 0,21 20 0,-21-20 16,21 0-16,0 21 0,0-22 15,0 22-15,0 0 0,0-21 0,0 20 16,21 1-16,0 0 0,-21 0 16,21 0-16,0 0 0,1-1 0,-1 1 15,0 0-15,-21 0 0,21 0 16,0 0-16,0-1 0,1 1 0,-22 0 16,0-21-16,0 21 0,0-22 15,0 1-15,0 21 0,0-22 16,-22 1-16,1 0 0,0-1 0,0 1 15,0 0-15,0-1 0,-1 22 16,1-21-16,0 21 0,0-22 16,21 22-16,0 0 0,0 0 0,0 0 15,-21 21-15,21-21 0,0-1 16,0 1-16,0 0 0,0 0 16,0 0-16,0 0 15,21-1-15,-21 1 0,21 0 16,0 0-16,0 0 0,-21 0 0,22-1 15,-1 1-15,0 0 0,-21 0 0,21 21 16,-21-21-16,21 21 16,-21-21-16,0-1 0,21 22 0,-21-21 15,0 0-15,22 0 0,-22 0 16,0 0-16,0-1 0,21 1 0,-21 0 16,0 0-16,0-21 0,0 20 15,21 1-15,-21 0 0,21 0 0,-21-21 16,0 20-16,0 1 0,21 0 15,0 0-15,-21 0 0,22 0 0,-22-1 16,21 1-16,0 0 0,0 21 16,0-21-16,22 0 0,-22 21 15,21-21-15,-21 21 0,22 0 0,-1 0 16,-21 0-16,0-22 0,22 22 16,-22 0-16,0 0 0,0 0 15,0 0-15,0 0 0,1-21 16,-1 21-1,0 0-15,-21-21 0,21 0 0,0 21 16,0-21-16,1 0 16,-1 21-16,0-22 0,0 1 0,0 21 15,0-21-15,1 21 0,-1-21 16,21 21-16,-21 0 0,0-21 0,1 21 16,-1-21-16,0 21 0,0 0 15,0 0-15,0 0 16,1 0-16,-22 21 15,21 0-15,-21 0 0,21 0 16,0 0-16,0-21 0,-21 22 16,0-1-16,21 0 0,-21 0 0,22 0 15,-1-21-15,0 21 0,-21 1 16,21-1-16,0 0 0,0-21 0,1 21 16,-1-21-16,0 21 0,21-21 15,-21 0-15,1 0 0,-1 21 0</inkml:trace>
  <inkml:trace contextRef="#ctx0" brushRef="#br1" timeOffset="8375.94">15134 339 0,'0'0'0,"21"0"0,0 0 16,1-21-16,-1 21 0,0 0 15,-21-22-15,21 1 0,0 21 0,0-21 16,1 0-16,-1 21 0,-21-21 15,0 0-15,21-1 0,-21 1 16,0 0 0,-21 21-16,-22 0 15,22 0-15,-21 0 0,21 0 0,-22 21 16,1 0-16,0-21 0,-1 22 16,1-1-16,21 0 0,-21 0 0,20 0 15,1 0-15,0-21 16,0 22-16,0-1 0,21 0 0,-21-21 15,21 21-15,0 0 0,0 0 16,0 1-16,21-1 16,0-21-16,0 21 0,0 0 0,22-21 15,-22 21-15,21 0 0,-21-21 16,22 22-16,-22-1 0,21 0 0,-21-21 16,22 21-16,-22 0 0,0-21 15,0 21-15,-21 1 0,21-22 0,-21 21 16,0 0-16,-42 0 0,21-21 15,-22 21-15,1 0 16,0-21-16,-1 0 0,1 22 0,0-22 16,-22 0-16,22 0 0,21 0 15,-22 0-15,1-22 0,21 22 0,0-21 16,-22 0-16,22 21 0,0-21 16,21 0-16,-21 21 0,21-21 0,-21-1 15,21 1-15,21 21 31,0 0-15,0 0-16,0-21 0,1 21 16,-1 0-16,0 0 0,0 0 0</inkml:trace>
  <inkml:trace contextRef="#ctx0" brushRef="#br1" timeOffset="8715.75">15621 212 0,'0'0'0,"21"-43"0,-21 22 0,0 0 0,21 0 15,-21 0-15,0 0 16,0-1-16,0 44 16,0-1-1,0 0-15,-21 0 0,21 21 16,-21 1-16,0-1 0,0 0 0,-22 1 15,22-1-15,0 0 0,-21 22 16,20-22-16,-20 1 0,21-1 0,-21-21 16,20 21-16,1 1 0,0-22 15,0 0-15,21 0 0,0 0 0,0 1 16,0-1-16,21-21 16,0 0-16,0 0 0,1 0 15,20 0-15,-21 0 0,21-21 0,-20-1 16,20 22-16,-21-21 15,0 0-15,0 0 0,1 0 0</inkml:trace>
  <inkml:trace contextRef="#ctx0" brushRef="#br1" timeOffset="8907.64">15325 487 0,'0'0'0,"-22"0"31,44 0-31,-1 0 16,0 0-16,21 0 0,-21 0 0,1 0 16,20 0-16,0 0 15,-21 0-15,22 0 0,-22 0 0,21 0 16,-21 0-16,1 0 0,-1 0 0,0 0 16</inkml:trace>
  <inkml:trace contextRef="#ctx0" brushRef="#br1" timeOffset="9319.62">15854 508 0,'0'-21'0,"-21"21"0,21-21 16,0 0-16,0-1 0,21 22 15,0-21 1,0 21-16,0 0 15,0 0-15,-21 21 0,22-21 16,-1 22-16,-21-1 0,0 0 16,0 0-16,21 0 0,-21 22 0,0-22 15,0 0-15,0 0 0,0 0 0,0 0 16,0 1-16,-21-1 0,21 0 16,-21-21-16,-1 21 0,1-21 15,0 0-15,0 0 16,21-21-1,0 0-15,0 0 16,0-1-16,0 1 16,0 0-16,0 0 0,21 0 0,0 0 15,0-1-15,1 1 0,-1 0 16,0 21-16,0 0 0,0-21 16,0 21-16,1 0 0,-1 0 0,0 0 15,0-21-15,0 21 0,0 0 16,1 0-16</inkml:trace>
  <inkml:trace contextRef="#ctx0" brushRef="#br1" timeOffset="9703.41">16192 635 0,'0'0'16,"22"0"-1,-1 0-15,0 0 16,0 0-16,0-21 0,0 21 0,1-21 16,-1 21-16,0-21 0,0 21 15,0-22-15,0 1 0,-21 0 16,0 0-16,0 0 16,0 0-1,-21 21-15,0 0 0,0 0 16,0 0-16,0 0 0,-1 21 15,1 0-15,0 0 0,-21-21 0,21 21 16,-1 0-16,1 1 0,21-1 16,0 0-16,-21 0 0,21 0 0,0 0 15,0 1-15,0-1 0,0 0 16,21-21 0,0 0-16,1 0 0,-1 0 0,0 0 15,0 0-15,0 0 0,22 0 16,-22 0-16,0 0 0,0-21 0</inkml:trace>
  <inkml:trace contextRef="#ctx0" brushRef="#br1" timeOffset="10088.2">16595 550 0,'21'0'16,"0"0"-1,0 0-15,0 0 16,0 0-16,1-21 16,-1 21-16,0 0 0,0-21 15,0 21-15,-21-21 16,0 0-16,-21 0 31,0 21-31,0 0 0,0 0 16,-1 0-16,1 0 0,0 21 15,0 0-15,0-21 0,0 21 0,-1 0 16,1 0-16,0 1 0,21-1 0,0 0 16,-21 0-16,21 0 0,-21 0 15,21 1-15,0-1 16,0 0-16,21-21 16,0 0-16,0 0 0,0 0 0,1 0 15,-1 0-15,0 0 0,0 0 16,21 0-16,-20 0 0,20 0 15,-21-21-15,21 0 0</inkml:trace>
  <inkml:trace contextRef="#ctx0" brushRef="#br1" timeOffset="10370.03">17187 0 0,'0'0'0,"-21"0"31,0 0-31,0 0 16,21 21 0,-21 22-16,-1-1 0,1 21 0,0-20 15,0-1-15,0 22 0,0-22 16,-1 0-16,22 22 0,-21-22 0,0 0 16,0-20-16,21 20 0,-21-21 0,21 21 15,0-20-15,0-1 0,0 0 16,0 0-16,0 0 0,21-21 15,0 0 1,0 0-16,0 0 0,1 0 0,-1-21 16,0 0-16</inkml:trace>
  <inkml:trace contextRef="#ctx0" brushRef="#br1" timeOffset="10671.86">16954 339 0,'0'0'16,"22"0"0,20 0-1,-21 0-15,0 0 0,22 0 0,-22 0 16,21 0-16,-21 0 0,22 0 15,-22 0-15,21 0 0,-21 0 16,22 0-16,-22 0 0,0 0 0,21 0 16,-21 0-16,1 0 0,-44 0 47,1 0-47</inkml:trace>
  <inkml:trace contextRef="#ctx0" brushRef="#br1" timeOffset="11712.35">4022 1418 0,'0'0'0,"21"0"16,0-21-16,-21 0 15,0 0-15,21 21 16,-21-21-16,21 21 16,-21-22-16,0 1 31,0 42 0,0 1-31,0-1 0,0 0 16,-21 21-16,0 1 0,21-1 0,-21 21 15,0 1-15,-1-1 0,1 1 16,21-1-16,-21 1 0,0 21 0,0-22 16,0 1-16,-1 20 0,1-20 15,0 20-15,0-20 0,0 21 16,21-22-16,-21 22 0,-1-22 0,1 22 15,21-22-15,0 22 0,-21-21 0,0 20 16,21-20-16,-21-1 0,21 1 16,0-1-16,0 1 0,-21-22 0,21 0 15,-22 22-15,22-43 0,0 21 16,-21-20-16,21-1 0,0 0 0,0 0 16,0-42 15,0 0-31,0 0 0,0-22 0,0 22 15,0 0-15</inkml:trace>
  <inkml:trace contextRef="#ctx0" brushRef="#br1" timeOffset="12868.5">4064 1418 0,'0'-21'31,"0"0"-16,21 21-15,0-21 16,0 21 0,1 0-16,-1 0 0,0 0 0,0-21 15,21 21-15,-20 0 0,20 0 16,21 0-16,1 0 0,-1 0 0,22 0 16,-21-22-16,20 22 0,1 0 15,21 0-15,-22 0 0,1 0 0,0 0 16,-1 0-16,22 0 0,-21 0 15,0 0-15,-1 0 0,1-21 16,0 21-16,-22 0 0,22 0 16,-43 0-16,22 0 0,-22 0 0,0 0 15,1-21-15,-1 21 0,-21 0 16,0 0-16,0 0 0,1 0 0,-1 0 16,0 0-16,0 0 15,0 0-15,-21 21 16,0 0-1,0 1-15,0-1 16,0 0-16,0 21 0,0-21 0,0 22 16,0-22-16,-21 42 0,0-20 15,21 20-15,0-20 0,0 20 16,-21 1-16,21-1 0,0 1 0,-21-1 16,21 1-16,0-1 0,-22 1 15,22-22-15,0 21 0,0 1 0,0-22 16,-21 22-16,0-22 0,21 22 0,-21-22 15,21 0-15,-21 1 0,0-1 16,21 0-16,-22 1 0,1-1 0,21 0 16,-21 1-16,0-22 0,21 21 15,-21 0-15,21-20 0,0 20 0,-21-21 16,21 21-16,-22-20 0,22-1 16,0 21-16,0-21 0,0 0 0,-21 1 15,21-1-15,0 0 0,-21-21 16,21 21-16,0 0 0,0 0 15,0 1 1,-21-22-16,0 0 16,0 21-16,-1 0 0,1-21 15,0 0-15,0 21 0,-21-21 0,20 0 16,-20 0-16,0 21 0,-1-21 16,1 0-16,0 0 0,-22 21 0,1-21 15,-1 0-15,1 0 0,-22 22 0,0-22 16,1 0-16,-22 0 15,0 0-15,21 21 0,-42-21 0,22 0 16,20 0-16,-21 21 0,0-21 0,22 0 16,-22 0-16,21 21 0,0-21 15,22 0-15,-22 0 0,22 0 0,20 0 16,-20 0-16,21 0 0,-1 0 0,22 0 16,-21 0-16,21 0 0,-1 0 15,1 0-15,21-21 47,21 21-31,1-21-16</inkml:trace>
  <inkml:trace contextRef="#ctx0" brushRef="#br1" timeOffset="13653.04">9080 1503 0,'0'0'0,"-21"-21"0,0 21 0,21-21 16,-21-1-16,21 1 15,0 0-15,-21 21 16,0-21-16,21 42 31,-22-21-15,22 42-16,0-20 0,0 20 15,-21 21-15,21-20 0,0 41 0,0-20 16,0 21-16,0-1 0,0 1 16,0 0-16,0-1 0,0 1 0,0 21 15,0-22-15,-21 22 0,21-21 0,-21 0 16,21-1-16,-21 1 0,0 0 16,-1-1-16,1-20 0,0-1 0,0 22 15,21-43-15,-21 22 0,21-22 16,-21 0-16,21 1 0,0-22 15,0 0-15,0 0 0,0 0 0,0-42 32,0 0-32,0 0 15,0 0-15,0-22 0,0 1 16,0 0-16,0-1 0</inkml:trace>
  <inkml:trace contextRef="#ctx0" brushRef="#br1" timeOffset="14624.01">8953 1397 0,'0'-21'32,"22"21"-17,-1 0-15,0 0 0,21 0 16,1 0-16,-1 0 0,0 0 0,22 0 15,-1 0-15,1 0 0,-1 0 16,22 0-16,0 0 0,-1-21 0,22 21 16,-21 0-16,21 0 0,-1 0 15,-20 0-15,0 0 0,21 0 0,-22 0 16,1-21-16,0 21 0,-1 0 0,1 0 16,0 0-16,-1 0 15,-20-22-15,-1 22 0,1 0 0,-1 0 16,-20 0-16,-1 0 0,0 0 15,1 0-15,-22 0 0,0 0 0,0 0 16,0 0-16,0 22 0,1-1 16,-22 0-16,0 0 0,0 0 15,0 22-15,0-22 0,0 21 16,0 0-16,0 1 0,0 20 16,0 1-16,-22-1 0,1 1 0,21-1 15,-21 1-15,21-1 0,0 1 16,-21-1-16,21 1 0,-21-1 0,21 22 15,-21-22-15,21 1 0,-22 21 16,1-22-16,21 1 0,0-1 0,-21 1 16,0-1-16,21-21 0,-21 22 15,21-1-15,0-20 0,0-1 0,-21 22 16,21-22-16,-22 0 0,22 1 0,0-1 16,0 0-16,-21-21 0,21 22 15,-21-22-15,21 0 0,0 21 0,-21-20 16,0-1-16,0-21 0,21 21 0,0 0 15,-22 0-15,1-21 0,0 21 16,21 1-16,-21-22 0,0 21 16,0-21-16,-1 0 0,1 0 15,0 21-15,0-21 0,0 0 16,0 0-16,-1 0 0,-20 0 16,21 0-16,-21 0 0,20 0 0,-20 0 15,-21 0-15,20 0 0,-20 0 0,-1 0 16,1 0-16,-22 0 0,0-21 15,-20 21-15,-1-21 0,0 21 0,0 0 16,21-22-16,-20 22 0,-1 0 0,21 0 16,0-21-16,1 21 0,-1 0 0,22 0 15,-22-21-15,21 21 0,22 0 16,-21 0-16,20 0 0,1 0 0,0-21 16,20 21-16,-20 0 0,21 0 0,0 0 15,21-21 1,0 0 15,21 21-31,0 0 16,0 0-16,-21-22 0</inkml:trace>
  <inkml:trace contextRef="#ctx0" brushRef="#br1" timeOffset="15423.25">3916 4826 0,'0'0'0,"0"-21"0,0 0 0,0 0 15,0-1-15,0 1 0,0 0 16,0 0-1,0 42 1,0 0-16,-21 0 0,21 22 16,-22 20-16,22 1 0,-21-1 15,0 1-15,21 20 0,-21 1 0,0 0 16,21-1-16,-21 22 0,-1-21 16,1 21-16,0-22 0,0 1 0,-21 21 15,20-43-15,1 22 0,0 0 0,21-22 16,-21 1-16,0-1 0,0 1 15,-1-22-15,22 22 0,-21-43 0,21 21 16,-21-21-16,21 22 0,-21-22 0,21 0 16,0-42 15,0 0-31,0-1 0,0 1 0,21-21 16,0 21-16,0-22 0,-21-20 15</inkml:trace>
  <inkml:trace contextRef="#ctx0" brushRef="#br1" timeOffset="16199.8">3895 4572 0,'0'0'0,"0"-21"16,21 21-1,0-21-15,0 21 16,0 0-16,22 0 0,-22-21 0,42 21 16,-20 0-16,20 0 0,22-22 0,-1 22 15,22-21-15,0 21 0,0 0 16,0-21-16,0 21 0,-1-21 0,1 21 15,0 0-15,-21 0 0,21-21 16,-22 21-16,22 0 0,-21 0 16,-22 0-16,22-21 0,-22 21 0,-20 0 15,20 0-15,-20 0 0,-22 0 16,21 0-16,-21 0 0,0 0 0,1 0 16,-1 0-16,0 0 0,0 0 0,0 0 15,0 0-15,-21 21 16,22 0-16,-22 0 0,0 0 0,21 22 15,-21-22-15,0 21 0,0 0 16,0 22-16,0-22 0,0 22 0,0-1 16,0 1-16,0 20 0,-21-20 0,-1-1 15,22 1-15,0 21 0,0-22 16,0 1-16,-21 20 0,21-20 16,0-1-16,0 1 0,0-1 0,0 1 15,0-1-15,0 1 0,0-1 0,0-20 16,0-1-16,0 21 0,0-20 15,0-1-15,0 0 0,0 1 0,0-22 16,-21 21-16,0 1 0,21-22 0,-21 21 16,0-21-16,-1 22 0,-20-22 15,21 0-15,-21 0 0,-1 0 0,1-21 16,0 21-16,-1 1 0,-20-22 0,20 0 16,-20 21-16,-1-21 0,-20 0 15,20 0-15,-20 21 0,-1-21 16,0 0-16,-21 0 0,1 0 0,-22 21 15,21-21-15,-21 0 0,0 0 0,21 0 16,0 0-16,0 0 0,0 0 16,1 0-16,20 0 0,21 0 0,-20 0 15,20 0-15,1 0 0,20 0 0,-20 0 16,42 0-16,-22 0 0,22 0 16,0 0-16,0 0 0,42 0 15,0-21-15,0 0 16,22 0-16,-22-1 0</inkml:trace>
  <inkml:trace contextRef="#ctx0" brushRef="#br1" timeOffset="16904.21">8572 4826 0,'0'-21'0,"0"42"0,0-63 16,0 21-16,0-1 15,-21 22 16,0 22-15,21-1-16,0 21 0,-21 22 0,0-1 16,21 1-16,-21-1 0,21 22 0,0-1 15,0 1-15,0 0 0,-22-1 16,22 22-16,-21-21 0,21 0 0,-21-1 16,21 1-16,0-22 0,-21 22 0,0-21 15,21-1-15,-21 1 0,-1-22 16,22 21-16,0-20 0,0-22 0,-21 21 15,21-21-15,-21 1 0,21-1 0,0 0 16,-21-21-16,21-21 31,0-22-31,21 22 16,-21-21-16,21 21 0,0-22 0</inkml:trace>
  <inkml:trace contextRef="#ctx0" brushRef="#br1" timeOffset="17801.47">8657 4636 0,'0'0'16,"21"0"-16,0-22 0,1 22 0,-1-21 0,0 21 15,21 0-15,-21-21 0,22 21 0,-1 0 16,0-21-16,22 21 0,-22 0 16,22-21-16,-1 21 0,1-21 0,20 21 15,1 0-15,0 0 0,-1-22 16,1 22-16,21 0 0,-21 0 0,20-21 15,-20 21-15,21 0 0,-21 0 0,-1 0 16,22 0-16,-21 0 16,-1-21-16,1 21 0,0 0 0,-1 0 15,-20 0-15,21 0 0,-22 0 0,1 0 16,-1 0-16,-21 0 0,22 0 16,-43 0-16,21 0 0,-20 0 0,-1 0 15,0 0-15,0 0 0,0 0 16,0 21-16,-21 0 15,0 1-15,0-1 0,0 0 16,0 21-16,0-21 0,0 22 16,0-1-16,0 22 0,-21-22 0,0 21 15,21 1-15,-21-1 0,0 22 0,21-21 16,-21-1-16,-1 1 16,22 20-16,0-20 0,-21-1 0,0 22 15,21-22-15,-21 1 0,21-1 0,0 1 16,0-1-16,0 1 0,-21-22 15,21 1-15,0-1 0,0 21 0,-21-41 16,21 20-16,0 0 0,0-21 0,0 22 16,-22-22-16,22 0 0,-21 21 15,0-20-15,21-1 0,-21 0 0,0 0 16,0 0-16,-1 0 0,1 1 16,0-1-16,0 0 15,0-21-15,0 21 16,-22-21-16,22 0 0,0 21 0,-21-21 15,20 0-15,-20 21 0,21-21 0,-21 0 16,-1 0-16,1 22 0,0-22 0,-22 0 16,22 0-16,-22 21 0,1-21 15,-22 0-15,0 0 0,1 0 0,-22 0 16,-21 0-16,21 0 0,-21 0 0,21 0 16,-21 0-16,0 0 0,0 0 0,0 0 15,0 0-15,21 0 0,22 0 16,-1 0-16,0 0 0,22 0 0,-1 0 15,1 0-15,21 0 0,-1 0 16,1 0-16,21 0 0,0 0 16,-1 0-16,1 0 0,21-21 15,-21 21-15</inkml:trace>
  <inkml:trace contextRef="#ctx0" brushRef="#br1" timeOffset="22403.79">5059 423 0,'0'0'0,"0"-21"16,0 42 0,0 1-1,0-1-15,0 0 0,0 21 0,0-21 16,-21 22-16,21-1 0,-22 0 16,1 22-16,0-22 0,0 1 0,0 20 15,0-21-15,-1 1 0,1-1 16,0-21-16,0 22 0,21-22 0,0 0 15,-21 0-15,0 0 16,21-42 15,21 0-31,0 0 0,-21 0 0,21-22 0,0 22 16,0-21-16</inkml:trace>
  <inkml:trace contextRef="#ctx0" brushRef="#br1" timeOffset="22647.65">5059 360 0,'0'0'16,"0"-21"-16,0 42 31,0 0-31,0 0 0,0 22 16,0-1-16,0-21 0,0 21 15,0 1-15,0-1 0,0 0 0,0 1 16,0-1-16,0 0 0,0 1 15,0-1-15,0 0 0,0 1 0,0-22 16,0 0-16,21 0 0,-21 0 16,0 1-16</inkml:trace>
  <inkml:trace contextRef="#ctx0" brushRef="#br1" timeOffset="22856.53">4741 783 0,'0'0'0,"21"0"31,1 0-31,-1 0 16,21 0-16,-21 0 0,0 0 15,22 0-15,-22 0 0,21-21 0,1 21 16,-1-21-16,0 0 0,1 21 15,-22-21-15,21-1 0,0 22 0,-20-21 16,20 0-16,-21 21 0</inkml:trace>
  <inkml:trace contextRef="#ctx0" brushRef="#br1" timeOffset="23079.4">5440 529 0,'-21'-21'31,"21"42"-31,0 0 0,-22 1 16,22-1-16,0 21 0,-21 0 0,21-20 15,0 20-15,0 0 0,0 1 16,-21-1-16,21 0 0,-21 1 0,21-1 16,-21-21-16,21 0 0,0 22 15,0-22-15,0 0 0,0 0 16,0 0 0,0-42 15,21 0-31,-21 0 0,0 0 15</inkml:trace>
  <inkml:trace contextRef="#ctx0" brushRef="#br1" timeOffset="23367.24">5355 699 0,'0'0'16,"0"-22"-16,0 1 0,-21 0 0,21 0 16,0 0-16,21 21 15,0-21 1,0 21-16,1 0 0,-1 0 0,0 0 15,21 0-15,-21 0 0,1 0 16,-1 0-16,0 21 0,0 0 16,0 0-16,-21 0 0,0 0 0,0 1 15,0-1-15,0 0 0,0 0 16,-21 0-16,0 22 0,0-22 0,0 0 16,-1-21-16,1 21 0,0 0 15,0-21-15,21 21 0,0-42 31,0 0-15,21 0-16,0 0 16,0 0-16</inkml:trace>
  <inkml:trace contextRef="#ctx0" brushRef="#br1" timeOffset="23624.09">5842 508 0,'0'42'16,"0"-20"-16,0-1 16,0 21-16,0-21 0,0 22 15,0-1-15,0 0 0,-21 1 0,0-1 16,-1 0-16,22 1 16,-21-22-16,0 21 0,0-21 0,21 22 15,-21-22-15,21 0 0,-21 0 16,21 0-16,0 0 0,21-42 47,0 0-47,0 0 0,0 0 0</inkml:trace>
  <inkml:trace contextRef="#ctx0" brushRef="#br1" timeOffset="23917.92">5821 614 0,'0'0'0,"0"-21"0,0 0 0,0-1 0,0 1 32,21 0-32,0 21 0,0 0 15,0 0-15,1 0 0,-1 0 0,0 0 16,0 0-16,0 0 0,0 21 16,-21 0-1,0 1-15,0-1 0,0 0 16,0 0-16,-21 21 0,0-20 0,0-1 15,21 0-15,-21 0 0,0 0 16,-1 0-16,22 1 0,-21-1 16,0-21-16,21 21 15,21-21 1,0 0 0,1-21-16</inkml:trace>
  <inkml:trace contextRef="#ctx0" brushRef="#br1" timeOffset="24532.57">6286 762 0,'0'0'0,"22"0"16,-1-21-16,0 21 0,0-21 15,0 0-15,-21-1 0,21 1 16,-21 0-16,22 21 16,-22-21-16,0 0 0,0 42 47,0 0-47,0 21 15,0-20-15,0-1 0,0 21 16,-22-21-16,22 22 0,0-22 15,0 21-15,0-21 0,-21 0 16,21 22-16,0-22 0,0 0 0,-21 0 16,21 0-16,0 1 15,0-1-15,0 0 16,-21-21 0,0 0-1,0 0-15,-1 0 16,1 0-16,-21 0 0,21 0 15,0 0-15,-1 0 0,1 0 0,0 0 16,0 0-16,0 0 0,21 21 16,-21-21-16,42 0 31,0 0-31,0 0 0,0 0 16,0 0-16,1 0 0,-1 0 15,0 0-15,0 0 0,0 0 0,0 0 16,1 0-16,-1 0 0,0 0 15,0 0-15,0 0 0,0 0 16,1 0-16,-1 0 16,-21-21-1,0 0 1</inkml:trace>
  <inkml:trace contextRef="#ctx0" brushRef="#br1" timeOffset="25239.21">10033 593 0,'0'0'0,"0"-21"16,0-1-16,0 65 47,-21-22-47,21 21 0,-21-21 0,-1 43 15,1-22-15,0 22 0,0-22 0,0 22 16,-22-22-16,22 21 0,0-20 16,-21-1-16,21 0 0,-1-20 0,1 20 15,0-21-15,0 0 0,21 0 16,-21-21-16,21 22 0,21-22 31,0-22-31,0 1 16,0 0-16</inkml:trace>
  <inkml:trace contextRef="#ctx0" brushRef="#br1" timeOffset="25491.09">9927 572 0,'0'0'0,"0"-22"32,0 44-32,0-1 0,21 0 0,-21 21 15,0 1-15,0-22 0,21 42 16,-21-20-16,22-1 0,-22 0 16,0 1-16,0-1 0,21 0 0,-21 1 15,0-1-15,0-21 0,0 0 16,21 0-16,-21 1 0,0-1 0,0 0 15</inkml:trace>
  <inkml:trace contextRef="#ctx0" brushRef="#br1" timeOffset="25671.99">9652 1058 0,'21'0'31,"0"0"-31,0 0 0,22 0 16,-22 0-16,21 0 0,1 0 0,-1 0 15,0-21-15,1 21 0,20 0 16,-21-21-16,1 21 0,-1-21 0,-21 0 16,22 21-16,-1-21 0</inkml:trace>
  <inkml:trace contextRef="#ctx0" brushRef="#br1" timeOffset="25899.94">10499 762 0,'-64'42'31,"64"-20"-31,-21 20 16,21-21-16,-21 0 0,21 22 0,0-22 15,0 21-15,0 0 0,-21-20 16,21 20-16,0-21 0,-22 0 0,22 0 15,0 1-15,0-1 0,0 0 0,0 0 16,0 0-16,0 0 16,0-42 15</inkml:trace>
  <inkml:trace contextRef="#ctx0" brushRef="#br1" timeOffset="26175.78">10456 741 0,'0'0'16,"21"0"-16,1 0 0,-1 0 16,0 0-1,0 0-15,-21 21 0,0 0 0,21 0 0,-21 1 16,0-1-16,0 0 15,0 0-15,0 0 0,0 0 0,0 22 16,-21-22-16,0 0 0,0 0 0,0 0 16,-1-21-16,1 22 0,21-1 15,-21-21-15,0 0 0,21 21 0,-21-21 16,42-21 15</inkml:trace>
  <inkml:trace contextRef="#ctx0" brushRef="#br1" timeOffset="26451.63">10710 762 0,'0'42'31,"0"-20"-31,0-1 0,0 0 0,0 21 15,-21-21-15,21 22 0,0-22 0,-21 21 16,21-21-16,0 22 0,0-22 16,0 0-16,-21 21 0,21-20 15,0-1-15,-21 0 0,21 0 16,0 0 0,0-42 15,0 0-31</inkml:trace>
  <inkml:trace contextRef="#ctx0" brushRef="#br1" timeOffset="26752.53">10689 762 0,'64'-21'31,"-43"21"-31,0 0 0,0-21 0,0 21 0,0 0 16,1 0-16,-1 0 0,0 0 16,0 0-1,-21 21-15,0 0 0,0 0 16,0 0-16,0 1 0,-21-1 16,0 0-16,0 0 0,-1 0 0,1 0 15,0 1-15,0-1 0,0-21 16,21 21-16,-21 0 0,-1-21 15,22 21-15,0-42 32,22 0-17</inkml:trace>
  <inkml:trace contextRef="#ctx0" brushRef="#br1" timeOffset="27283.28">11239 741 0,'0'0'0,"-21"0"0,0-21 16,21 0-16,0-1 16,0 1-1,21 21-15,0-21 16,1 21-16,-1 0 15,0 0-15,0 0 0,0 0 16,0 0-16,-21 21 16,22 0-16,-22 1 15,0-1-15,0 0 0,0 0 0,0 21 16,0-20-16,0-1 0,-22 21 16,1-21-16,0 22 0,0-22 15,0 0-15,-22 21 0,22-21 16,-21 1-16,21-1 0,0-21 0,-1 21 15,1 0-15,0-21 0,0 0 0,0 0 16,42 0 15,0 0-31,0 0 16,0 0-16,1-21 0,-1 21 0,21 0 16,-21 0-16,22-21 0,-22 21 15,0 0-15,0-21 0,21 21 0,-20 0 16,-1 0-16,0 0 15,0 0-15,0 0 0,0 0 16</inkml:trace>
  <inkml:trace contextRef="#ctx0" brushRef="#br1" timeOffset="28439.25">4614 3810 0,'0'-21'0,"0"42"31,-21 0-15,0 0-16,0 22 0,21-22 0,-21 21 16,-1 1-16,1-1 0,0 0 15,0-21-15,0 22 0,0-1 0,-1 0 16,1-20-16,0-1 0,21 0 16,-21 0-16,21 0 0,-21 0 0,21 1 15,0-44 16,0 1-31,0 0 0,21 0 16,0 0-16,0 0 16,0-22-16,-21 22 0,22-21 0,-1-1 15,0 22-15,0-21 0,-21 0 16,21-1-16,0 1 0,-21 21 0,0-22 16,22 22-16,-1 0 0,-21 0 0,21 21 15,-21 21 1,0 21-1,0-20-15,0-1 0,0 21 16,0 0-16,0-20 0,0 20 0,0 0 16,0 1-16,0-22 0,0 21 15,0-21-15,0 0 0,0 22 16,0-22-16,-21 0 0,21 0 16,-21-21-1</inkml:trace>
  <inkml:trace contextRef="#ctx0" brushRef="#br1" timeOffset="28640.14">4254 4149 0,'22'0'0,"-1"0"15,0 0-15,0 0 16,0 0-16,22 0 0,-22-21 0,21 21 15,0 0-15,1 0 0,-1-22 0,0 22 16,1-21-16,-22 21 0,21-21 16,1 0-16,-1 21 0,0-21 0,1 0 15,-1-1-15,-21 22 0</inkml:trace>
  <inkml:trace contextRef="#ctx0" brushRef="#br1" timeOffset="28856.33">5122 3831 0,'-21'0'0,"42"0"0,-42 21 16,21 1-16,0-1 0,-21 0 16,21 0-16,-21 0 0,21 22 0,-21-1 15,21-21-15,0 21 0,0 1 16,0-22-16,-22 21 0,22-21 0,-21 1 16,21-1-16,-21 0 0,21 0 0,0 0 15,0 0-15,0 1 16,0-44 15,0 1-31</inkml:trace>
  <inkml:trace contextRef="#ctx0" brushRef="#br1" timeOffset="29135.39">5038 3852 0,'0'0'15,"21"-21"-15,0 21 0,0-21 16,0 21-16,0 0 16,1 0-16,-1 0 15,0 0-15,0 21 16,0-21-16,-21 21 0,0 1 16,0-1-16,0 0 0,0 0 0,0 0 15,0 0-15,-21 1 0,0-1 16,0 0-16,0 0 0,-1 0 15,-20-21-15,21 21 0,0 1 0,0-22 16,-1 0-16,1 21 0,0-21 16</inkml:trace>
  <inkml:trace contextRef="#ctx0" brushRef="#br1" timeOffset="29399.34">5440 3789 0,'0'21'0,"0"0"16,-21 0-16,21 1 0,-22-1 0,22 0 15,-21 21-15,21-21 0,-21 22 16,0-1-16,21-21 0,-21 22 0,0-1 15,21-21-15,0 0 0,-22 22 16,22-22-16,0 0 0,-21 0 0,21 0 16,0 0-16</inkml:trace>
  <inkml:trace contextRef="#ctx0" brushRef="#br1" timeOffset="29704.2">5334 3852 0,'0'0'0,"42"-63"16,-21 42 0,1 21-16,-1 0 0,0-21 0,0 21 0,0-22 15,0 22-15,1 0 0,-1 0 16,0 0-16,0 22 15,-21-1-15,0 0 16,-21 0-16,21 0 0,-42 0 16,20 1-16,1-1 0,0-21 0,0 21 15,0 0-15,-22 0 0,22 0 16,0-21-16,0 0 16,42 0 15,0-21-31,0 21 0,1-21 0</inkml:trace>
  <inkml:trace contextRef="#ctx0" brushRef="#br1" timeOffset="30244.32">5905 3725 0,'22'-21'0,"-1"21"0,0 0 0,0 0 16,0 0-16,0 0 0,1 0 15,-1 0-15,0 0 16,0 0-16,0 21 16,-21 1-16,0-1 15,0 0-15,-21-21 0,0 21 0,0 0 16,-22 0-16,1 1 0,21-22 0,-21 21 15,20 0-15,-20-21 0,21 21 16,0-21-16,0 0 0,-1 0 0,44 0 31,-1-21-15,0 21-16,0-21 0,0 21 16,0 0-16,22 0 0,-22 0 0,0 0 15,0 0-15,22 0 0,-22 0 16,0 0-16,0 0 0,0 21 0,0-21 15,1 21-15,-22 0 0,21 0 16,-21 1-16,0-1 0,0 21 0,0-21 16,-21 0-16,-1 1 0,1-1 15,0 0-15,-21 0 0,21-21 0,-22 21 16,22 0-16,-21-21 0,21 0 0,-22 0 16,22 0-16,0 0 0,0 0 15,0 0-15,-1 0 0,1 0 0,0 0 16,21-21-16,0 0 31</inkml:trace>
  <inkml:trace contextRef="#ctx0" brushRef="#br1" timeOffset="31284.34">9419 3810 0,'0'0'15,"-21"0"-15,0 0 0,0 21 16,-1 0-16,22 1 0,-21-1 16,0 21-16,0-21 0,0 22 0,21-1 15,-21 0-15,-1 1 0,1-1 0,21 0 16,-21 1-16,0-1 0,0-21 15,21 21-15,-21-20 0,21-1 0,-22 0 16,22 0-16,0 0 16,0-42-1,0 0 1,0 0-16,22 0 16,-1-22-16,0 22 0,0-21 15,0 21-15,0-22 0,-21 1 16,22 0-16,-1-1 0,0 1 0,0 0 15,0-1-15,0 1 0,1 21 0,-22-22 16,21 22-16,0 0 0,0 0 16,-21 0-16,21 21 15,0 21 1,-21 0-16,0 0 0,0 0 0,0 22 16,0-1-16,0 0 0,0 1 0,0-1 15,0 0-15,0 1 0,0-1 16,0 0-16,22 1 0,-22-1 0,0-21 15,0 22-15,0-22 0,0 0 16,0 0-16,0 0 16,0 0-16,0-42 31,0 0-15</inkml:trace>
  <inkml:trace contextRef="#ctx0" brushRef="#br1" timeOffset="31471.23">9186 4255 0,'21'0'15,"-21"21"1,22-21-16,-1 0 0,0 0 0,0 0 16,0 0-16,0 0 0,1 0 15,-1 0-15,0 0 0,21 0 0,-21 0 16,22-21-16,-1-1 0,0 22 0,1-21 15,-1 0-15,0 0 0,1 0 16</inkml:trace>
  <inkml:trace contextRef="#ctx0" brushRef="#br1" timeOffset="31700.12">10033 3874 0,'0'0'0,"0"21"31,-21 0-31,21 0 0,-21 21 15,21-20-15,-22 20 0,22 0 0,0 1 16,0-1-16,-21 0 0,21-21 0,0 22 16,-21-1-16,21-21 0,0 0 15,0 22-15,0-22 0,0 0 0,0 0 16,0 0-16,21-21 31,0 0-15,-21-21-16,0 0 0</inkml:trace>
  <inkml:trace contextRef="#ctx0" brushRef="#br1" timeOffset="31996.19">10012 4022 0,'0'0'0,"0"-43"0,0 22 0,0 0 16,0 0-16,0 0 15,21 21-15,0-21 0,0 21 16,0 0-16,1 0 0,-1 0 0,0-22 15,0 22-15,0 0 0,22 0 16,-22 0-16,0 0 0,0 22 0,0-22 16,0 21-16,1 0 0,-22 0 15,21 0-15,-21 0 0,0 1 16,0-1-16,0 0 0,-21 0 0,-1 0 16,-20 0-16,21-21 0,0 22 15,-22-22-15,22 21 0,0-21 0,0 0 16,0 0-16,0 0 0,42 0 31,0-21-31,0 21 16,0-22-16</inkml:trace>
  <inkml:trace contextRef="#ctx0" brushRef="#br1" timeOffset="32239.2">10583 3874 0,'0'21'0,"0"0"16,0 21-16,0-21 0,0 22 15,0-22-15,0 21 0,0 1 0,0-1 16,0-21-16,0 21 0,0 1 0,-21-22 16,21 21-16,0-21 0,0 1 15,0-1-15,-21 0 0,21 0 0,0 0 16,0-42 31</inkml:trace>
  <inkml:trace contextRef="#ctx0" brushRef="#br1" timeOffset="32520.05">10583 3916 0,'0'0'0,"21"0"0,1 0 0,-22-21 16,21 21-16,0 0 0,0 0 0,0 0 16,0 0-16,1 0 0,-1 0 15,0 0-15,-21 21 16,0 0-16,0 0 0,0 0 0,0 1 16,0 20-16,0-21 0,-21 0 15,0 22-15,-1-22 0,1 0 0,0 0 16,0 0-16,0 0 0,0 1 0,-1-1 15,22 0 1,-21-21-16,42 0 31,1-21-31,-1 21 0,0-21 16</inkml:trace>
  <inkml:trace contextRef="#ctx0" brushRef="#br1" timeOffset="33031.46">11261 3937 0,'0'0'0,"0"21"31,0 0-31,0 1 0,-22-1 16,1 0-16,21 21 0,-21-21 0,21 22 15,-21-22-15,0 0 0,0 21 16,-1-20-16,1-1 0,21 0 0,-21 0 15,21 0-15,-21-21 0,21 21 16,0-42 15,21 0-31,0 21 16,0-21-16,1 21 0,-1-21 16,0 21-16,0 0 0,0-21 15,0 21-15,1 0 0,-1 0 16,0 0-16,0 0 0,0-22 0,0 22 15,-21-21-15,22 21 0,-1-21 16,0 0-16,-21 0 16,0 0-16,0-1 0,0 1 15,0 0-15,-21 21 32,0 21-32,21 0 15,-22 1-15,22-1 0,0 0 16,-21 0-16,21 21 0,-21-20 0,21-1 15,0 0-15,0 0 0,0 0 0,0 0 16,0 1-16,-21-1 0,21 0 16,0 0-16</inkml:trace>
  <inkml:trace contextRef="#ctx0" brushRef="#br1" timeOffset="36364.43">5165 1334 0,'0'-22'32,"0"1"-17,-22 21 48,1 21-48,21 1-15,0-1 0,0 0 16,0 0-16,-21 0 0,21 22 0,0-22 16,-21 21-16,21 0 0,0 1 0,-21-1 15,21 22-15,0-22 16,0 0-16,-21 22 0,21-22 0,-22 22 15,22-22-15,-21 21 0,21-20 0,-21 20 16,0-20-16,21 20 0,-21-21 16,0 22-16,-1-1 0,1-20 0,21 20 15,-21 1-15,0-22 0,0 22 16,0-22-16,21 0 0,-22 1 0,22-1 16,-21 0-16,21 1 0,0 20 15,-21-21-15,21 1 0,-21-1 0,21 0 16,0 1-16,0-1 0,-21 0 15,21 1-15,-21-1 0,21 0 0,0 1 16,0-1-16,-22-21 0,22 22 16,-21-22-16,21 21 0,-21-21 15,21 0-15,0 1 0,0-1 0,0 0 16,-21-21-16,21 21 0,0-42 62,0 0-62,0 0 0,0-1 16,0-20-16,0 21 0,0 0 16</inkml:trace>
  <inkml:trace contextRef="#ctx0" brushRef="#br1" timeOffset="36903.58">4064 1947 0,'0'0'16,"0"22"0,0-1-16,0 0 15,0 0-15,0 0 0,0 22 16,0-1-16,0-21 0,0 21 0,0 1 16,-21-1-16,21 22 0,-21-22 15,21 0-15,0 1 0,0-1 0,-22 0 16,22-21-16,-21 22 0,21-22 15,0 0-15,0 0 0,0 0 0,0 1 16,0-44 15,0 1-15,0 0-16,0 0 0</inkml:trace>
  <inkml:trace contextRef="#ctx0" brushRef="#br1" timeOffset="37160.44">4064 2053 0,'0'-21'16,"21"21"-1,0 0-15,0-21 16,1 21-16,-1 0 0,0 0 15,0 0-15,0-21 0,22 21 0,-22 0 16,0 0-16,0 0 0,0 0 16,0 0-16,1 0 0,-22 21 15,0 0 1,-22-21-16,1 21 0,0-21 16</inkml:trace>
  <inkml:trace contextRef="#ctx0" brushRef="#br1" timeOffset="37375.32">4022 2392 0,'42'0'31,"-21"0"-31,0 0 16,0 0-16,1 0 0,-22-21 15,21 21-15,0 0 0,0 0 0,-21-21 16,21 21-16,-21-22 16,21 22-16</inkml:trace>
  <inkml:trace contextRef="#ctx0" brushRef="#br1" timeOffset="37644.17">4424 2223 0,'0'21'16,"0"0"0,0 0-16,0 0 0,0 0 15,0 22-15,0-22 0,-21 0 16,-1 0-16,22 22 0,-21-22 15,21 0-15,0 0 0,-21 0 0,21 0 16,0 1-16,21-22 47</inkml:trace>
  <inkml:trace contextRef="#ctx0" brushRef="#br1" timeOffset="38084.06">5313 1990 0,'0'21'15,"0"0"-15,0 0 16,0 0-16,0 1 0,0-1 0,0 0 15,0 21-15,-21-21 0,-1 22 16,22-1-16,-21-21 0,0 22 0,21-22 16,-21 21-16,21 0 0,-21-20 15,21-1-15,0 0 0,-21 0 0,21 0 16,0 0-16,-22-21 0,22 22 16,0-44 15,0 1-31,0 0 15</inkml:trace>
  <inkml:trace contextRef="#ctx0" brushRef="#br1" timeOffset="38332.01">5270 2032 0,'22'-21'31,"-1"21"-31,0-21 16,0 21-16,0 0 0,0 0 0,1-21 15,-1 21-15,0 0 0,0 0 16,0 0-16,0 0 0,-21 21 47</inkml:trace>
  <inkml:trace contextRef="#ctx0" brushRef="#br1" timeOffset="38563.89">5186 2307 0,'21'0'16,"0"0"0,0 0-16,0 0 0,1 0 15,-1 0-15,0 0 16,0 0-16,-21-21 16,21 21-1</inkml:trace>
  <inkml:trace contextRef="#ctx0" brushRef="#br1" timeOffset="39115.57">5630 2286 0,'0'-21'0,"21"21"16,-21-21-16,22 21 16,-22-21-1,21 21-15,0 0 0,0 0 16,0 0 0,-21 21-16,21-21 0,-21 21 15,22 0-15,-22 0 0,0 0 0,0 1 16,0-1-16,0 21 0,0-21 15,0 22-15,-22-22 0,1 21 0,0 0 16,0-20-16,0 20 0,0-21 16,-1 0-16,1 0 0,-21 1 15,21-1-15,0-21 0,21 21 0,-22-21 16,1 0-16,0 0 16,21-21-1,0 0-15,0-1 16,0-20-16,0 21 0,0 0 15,21 0-15,-21-22 0,21 22 16,1 0-16,-22 0 0,0 0 0,21-1 16,0 1-16,0 21 0,0 0 15,0 0-15,1 21 0,-1 1 16,0-1-16,0 21 0,-21-21 16,21 0-16,-21 1 15,21-1-15,-21 0 0,22 0 0,-1 0 16,-21 0-16,21 1 0,0-22 15,0 0-15,0 0 0,-21 21 0,22-21 16,-1 0-16,0 0 0,-21-21 16</inkml:trace>
  <inkml:trace contextRef="#ctx0" brushRef="#br1" timeOffset="39160.55">5990 2519 0,'0'-21'0,"21"0"16</inkml:trace>
  <inkml:trace contextRef="#ctx0" brushRef="#br1" timeOffset="40303.94">9864 1842 0,'0'-22'46,"-22"22"-30,22-21-16,-21 21 16,0 0-16,21 21 15,-21 1-15,21-1 0,-21 0 16,0 21-16,21 1 0,-22-1 0,1 0 16,0 1-16,21-1 0,-21 0 0,0 1 15,0 20-15,-1-21 0,22 1 16,0-1-16,-21 0 0,21 1 0,0-22 15,-21 0-15,21 0 0,0 0 16,0 1-16,0-1 0,21-42 47,-21-1-31,21 1-16,-21 0 0,0 0 15,0 0-15</inkml:trace>
  <inkml:trace contextRef="#ctx0" brushRef="#br1" timeOffset="40576.03">9800 1905 0,'21'0'16,"0"0"-1,1 0-15,-1 0 0,0 0 0,0 0 16,0 0-16,22 0 0,-22 0 16,0 0-16,21 0 0,-21 0 0,1 0 15,-1 0-15,0 0 0,0 0 16,0 0-16,0 0 0,1 0 16,-44 21 15</inkml:trace>
  <inkml:trace contextRef="#ctx0" brushRef="#br1" timeOffset="40803.9">9758 2244 0,'-43'21'31,"65"-21"-31,-1 0 0,0 0 0,0 0 16,0 0-16,0 0 0,1 0 16,-1 0-16,0 0 0,0 0 15,0 0-15,0 0 0,1 0 0,-1 0 16,0-21-16</inkml:trace>
  <inkml:trace contextRef="#ctx0" brushRef="#br1" timeOffset="41095.67">10329 2180 0,'0'21'47,"0"1"-47,0-1 0,0 0 16,0 0-16,0 0 0,0 0 15,-21 1-15,21-1 0,0 0 0,-21 0 16,21 0-16,0 0 16,0 1-16,0-1 0,-21 0 15,0 0 1,-1-21 15</inkml:trace>
  <inkml:trace contextRef="#ctx0" brushRef="#br1" timeOffset="42632.03">5165 4530 0,'0'0'0,"21"0"0,-21-21 16,0 42 31,-21 0-31,21 0-16,-22 0 0,22 22 15,-21-1-15,21 0 0,0 22 0,0-22 16,-21 22-16,21-1 0,0 1 0,-21-1 15,21 1-15,-21-1 0,21 22 16,0-22-16,-21 1 0,-1-1 0,1 22 16,0-22-16,0 1 0,0-1 0,21 22 15,-21-21-15,-1-22 0,1 21 16,0 1-16,0-22 0,0 22 16,0-22-16,-1 22 0,22-22 0,-21 0 0,0 1 15,0-1-15,0-21 16,21 0-16,0 0 0,0 1 0,0-1 15,-21-21-15,21-21 32,0-1-32,0 1 0,0 0 0,0 0 15,0 0-15</inkml:trace>
  <inkml:trace contextRef="#ctx0" brushRef="#br1" timeOffset="42975.34">4022 5398 0,'-43'-43'16,"64"43"15,1 0-31,-1 0 16,21 0-16,0 0 0,22 0 0,21 0 15,-1 0-15,1 21 16,21-21-16,0 0 0,-1 0 0,1 22 16,0-22-16,0 0 0,0 0 0,0 21 15,-1-21-15,1 0 0,-21 0 16,0 0-16,-22 0 0,1 0 0,-22 0 15,0 0-15,-21 0 0,1 0 0</inkml:trace>
  <inkml:trace contextRef="#ctx0" brushRef="#br1" timeOffset="43436.15">4149 4657 0,'-22'42'31,"22"-21"-31,0 0 0,0 22 16,-21-22-16,21 21 0,0 1 0,0-1 16,0 0-16,0-21 0,0 22 0,0-1 15,-21-21-15,21 0 16,0 1-16,-21-1 0,21 0 0</inkml:trace>
  <inkml:trace contextRef="#ctx0" brushRef="#br1" timeOffset="43656.11">4170 4699 0,'42'-21'15,"-21"21"-15,0 0 0,1 0 16,-1-21-16,0 21 0,0 0 16,0 0-16,0 0 0,1 0 0,-44 21 31</inkml:trace>
  <inkml:trace contextRef="#ctx0" brushRef="#br1" timeOffset="43824.01">4022 4995 0,'0'0'0,"0"22"0,21-22 16,0 0-1,0 0-15,0 0 0,0 0 16,1 0-16,-1 0 0,0 0 16,0 0-16,0 0 0,0 0 0,1-22 15,-1 22-15,0 0 0,0 0 0,-21-21 16</inkml:trace>
  <inkml:trace contextRef="#ctx0" brushRef="#br1" timeOffset="44023.9">4466 4974 0,'0'0'15,"0"21"-15,0 1 0,21-1 0,-21 0 16,0 0-16,0 0 0,0 0 16,0 1-16,0-1 0,-21-21 0,21 21 15</inkml:trace>
  <inkml:trace contextRef="#ctx0" brushRef="#br1" timeOffset="44383.53">5355 4911 0,'0'21'0,"0"-42"0,0 63 16,0-21-16,0 22 0,0-22 16,0 0-16,-21 21 0,21-21 0,-21 1 15,21 20-15,0-21 0,0 0 0,0 0 16,0 1-16,0-1 15,0 0-15,0-42 47</inkml:trace>
  <inkml:trace contextRef="#ctx0" brushRef="#br1" timeOffset="44608.41">5376 4784 0,'43'0'32,"-22"0"-32,0 0 15,0 0-15,0-21 0,0 21 0,1 0 16,-1 0-16,0 0 0,0 0 0,0 0 15</inkml:trace>
  <inkml:trace contextRef="#ctx0" brushRef="#br1" timeOffset="45116.19">5673 5038 0,'21'0'16,"-21"21"-16,21-21 15,-21 21-15,0 0 16,0 0-16,0 1 0,-21-1 16,0 0-16,-1 0 15,1 0-15,0 0 0,0 1 0,0-1 16,0 0-16,-1-21 0,1 21 0,0-21 16,0 0-16,21 21 15,21-21 16,0 0-31,0 0 16,1 0-16,-1 0 0,0-21 0,0 21 16,0 0-16</inkml:trace>
  <inkml:trace contextRef="#ctx0" brushRef="#br1" timeOffset="45592.2">4085 5906 0,'0'0'0,"-21"0"31,0 21-31,21 0 0,0 0 16,0 0-16,-21 0 0,21 1 0,-22 20 15,22-21-15,-21 0 0,21 22 16,0-22-16,-21 0 0,0 0 0,21 0 16,-21 0-16,21 1 0,0-1 0,0 0 31,0-42-16,21 21-15,0-21 0</inkml:trace>
  <inkml:trace contextRef="#ctx0" brushRef="#br1" timeOffset="45812.13">4106 5842 0,'-21'-42'15,"21"21"1,21 21 0,0 0-16,1 0 0,-1 0 15,0 0-15,0 0 0,0 0 0,0 0 16,1 0-16,-1 0 0,0 21 0,-21 0 16,21-21-16,-21 21 15,-21 0-15</inkml:trace>
  <inkml:trace contextRef="#ctx0" brushRef="#br1" timeOffset="45980.04">4043 6075 0,'0'0'0,"0"21"0,21-21 47,0 0-47,0 0 16,0 0-16,1 0 0,-1 0 15,0 0-15,0-21 0,-21 0 16,21 21-16,0 0 0</inkml:trace>
  <inkml:trace contextRef="#ctx0" brushRef="#br1" timeOffset="46375.81">4424 6075 0,'0'21'62,"21"-21"-62,0 0 0,0 21 16,-21 0-16,21-21 0,-21 22 16,0-1-1,0 0 1,-21-21-16,0 0 0,0 0 0,21 21 62,21-21-46,0 21-16,0-21 0,-21 21 16,0 1-1,-21-1 1,0 0-16,0-21 0,-21 21 15,-1-21-15,22 21 0,-21-21 0,21 0 16,-22 0-16,22 0 16,0 0-16</inkml:trace>
  <inkml:trace contextRef="#ctx0" brushRef="#br1" timeOffset="46687.63">5694 5969 0,'-64'21'16,"64"0"-16,0 1 0,-21-1 15,0 0-15,21 0 0,-21 21 0,21-20 16,-21 20-16,-1-21 0,22 0 16,-21 22-16,0-22 0,21 21 0,-21-21 15,0 0-15,0 22 0,21-22 0,-22 0 16,22 0-16,0-42 31,0 0-31,22 21 0</inkml:trace>
  <inkml:trace contextRef="#ctx0" brushRef="#br1" timeOffset="46920.06">5630 5948 0,'0'0'16,"0"-21"-16,0 0 0,0-1 15,21 1-15,1 0 16,-1 21-16,0 0 15,0 0-15,0 0 0,0-21 0,1 21 16,-1 0-16,0 0 0,0 0 0,0 0 16,22 0-16,-22 0 15,-21 21-15,21 0 0,0 0 16,-21 1-16,0-1 0,-21 0 16,0 0-16</inkml:trace>
  <inkml:trace contextRef="#ctx0" brushRef="#br1" timeOffset="47124.46">5546 6181 0,'0'21'0,"0"-42"0,0 63 0,0-21 15,0 0 1,21-21 0,0 0-16,0 0 0,0 0 15,0 0-15,1 0 0,-1 0 0,0 0 16,21 0-16,-21-21 0,1 21 15,20 0-15,-21-21 0,21 21 0,-20-21 16,-1 21-16,0-21 0,0 21 0,0-21 16</inkml:trace>
  <inkml:trace contextRef="#ctx0" brushRef="#br1" timeOffset="47300.36">6032 6160 0,'0'0'15,"0"21"-15,0 0 0,-21 0 16,21 0-16,-21 0 0,0 1 15,0-1-15,21 0 16,-21 0-16,21 0 0,0 0 16,-22-21-16,22 22 0,0-44 31,22 22-31,-1-21 16,-21 0-16,21 0 0,0 0 0,-21 0 15</inkml:trace>
  <inkml:trace contextRef="#ctx0" brushRef="#br1" timeOffset="48664.16">10139 4593 0,'0'0'0,"0"-21"0,0 0 0,21 0 16,-21 0-16,21 21 15,-21-22-15,21 22 16,-21 22 15,0-1-31,0 21 0,0-21 16,0 22-16,-21 20 0,0-21 15,21 43-15,-21-21 0,0 20 0,-22 1 16,22 0-16,-21-1 0,21 22 16,-22-21-16,1 21 0,0-22 15,-1 22-15,1-21 0,0-1 0,-1-20 16,1 21-16,21-22 0,-22 22 0,1-22 15,21 22-15,0-22 0,0 1 16,-1-1-16,1-20 0,0 20 0,0-20 16,21-1-16,-21 0 0,21-21 0,0 22 15,0-22-15,0-42 16,0-22 0</inkml:trace>
  <inkml:trace contextRef="#ctx0" brushRef="#br1" timeOffset="49300.27">9271 5059 0,'0'0'0,"0"-21"0,0 0 16,-21 21 15,0 21-31,21 0 16,0 0-16,-22 0 0,1 22 0,21-22 15,-21 21-15,21-21 0,0 22 16,-21-22-16,0 21 0,21 0 0,-21-20 15,21-1-15,0 21 0,-22-21 16,22 0-16,-21 1 0,21-1 16,-21 0-16,42-42 47,-21 0-47,21-1 0,-21 1 15</inkml:trace>
  <inkml:trace contextRef="#ctx0" brushRef="#br1" timeOffset="49663.37">9165 4868 0,'0'-21'31,"21"21"-15,-21-21-16,21 21 15,1 0-15,-1 0 0,0-21 0,0 21 16,0 0-16,0 0 0,1 0 15,-1 0-15,0 0 0,0 0 0,0 0 16,0 0-16,1 0 0,-1 0 16,-21 21-1,0 0 1,-21-21 0,-1 21-16</inkml:trace>
  <inkml:trace contextRef="#ctx0" brushRef="#br1" timeOffset="49908.23">9144 5334 0,'0'0'16,"0"21"-16,21-21 0,0 0 15,0 0-15,1 0 16,-1 0-16,0 0 0,0 0 16,0 0-16,0-21 0,-21 0 15,22 21-15,-1-21 16</inkml:trace>
  <inkml:trace contextRef="#ctx0" brushRef="#br1" timeOffset="50188.13">9250 4868 0,'0'0'15,"-21"0"17,21 22-32,0-1 15,-22 21-15,22-21 0,-21 0 16,21 1-16,0 20 0,0-21 0,-21 21 16,21-20-16,-21-1 0,0 0 15,21 0-15,0 0 0,0 0 0</inkml:trace>
  <inkml:trace contextRef="#ctx0" brushRef="#br1" timeOffset="50551.92">9461 5313 0,'0'0'0,"0"21"15,0 0 1,0 0-16,0 1 16,0-1-16,0 0 0,0 0 15,-21 0-15,21 0 0,0 1 0,-21-1 16,21 0 0</inkml:trace>
  <inkml:trace contextRef="#ctx0" brushRef="#br1" timeOffset="50952.22">10583 4847 0,'0'0'0,"0"21"31,0 1-31,0-1 15,0 21-15,0 0 0,0-20 16,0 20-16,0 0 0,0-21 0,-21 22 16,21-1-16,-21-21 0,0 22 0,21-22 15,0 0-15,-21 21 0,-1-21 16,22 1-16,-21-22 0,21 21 16,0 0-16,0 0 15,0-42 1</inkml:trace>
  <inkml:trace contextRef="#ctx0" brushRef="#br1" timeOffset="51212.26">10541 4974 0,'0'-21'0,"0"0"31,21 0-31,0 0 16,0 21-16,1 0 0,-22-22 15,21 22-15,0 0 0,0 0 0,0-21 16,0 21-16,1 0 0,-1 0 16,-21 21-1,0 1 1,0-1-1</inkml:trace>
  <inkml:trace contextRef="#ctx0" brushRef="#br1" timeOffset="51407.28">10477 5228 0,'22'21'31,"-1"-21"-15,0 0-16,0 0 0,0 0 16,0 0-16,1 0 0,-1 0 0,0 0 15,0 0 1,0-21-16,0 21 0,1-21 16</inkml:trace>
  <inkml:trace contextRef="#ctx0" brushRef="#br1" timeOffset="51860.03">10880 5207 0,'0'-21'31,"21"21"-16,0 0-15,-21-21 16,21 21 0,0 0-16,-21 21 15,0 0-15,0 0 16,0 0-16,0 1 16,0-1-16,0 0 0,-21-21 0,0 21 15,0 0-15,0 0 0,-1-21 16,1 22-16,-21-22 0,21 21 0,0-21 15,-1 21-15,1-21 0,0 0 0,0 0 16,21 21 0,21-21 15,0 0-31,0 0 0,1 0 16,-1 0-16,21 0 0,-21 0 0,0-21 15,1 21-15,-1 0 0,21 0 0,-21 0 16,0 0-16,1 0 0,-1-21 15,0 21-15,0 0 0,0 0 0,0 0 16,1-21-16,-1 21 0</inkml:trace>
  <inkml:trace contextRef="#ctx0" brushRef="#br2" timeOffset="58275.52">10139 5546 0,'0'-21'0,"0"-1"31,-21 22-16,-1 0-15,1 0 16,0 22-16,0-1 16,0-21-16,0 21 0,-1 0 0,1 0 15,0-21-15,0 21 0,0 1 16,0-1-16,-1 0 0,22 0 16,-21 0-16,0 0 0,0 1 0,21-1 15,0 0-15,0 0 0,-21 0 16,21 0-16,0 1 0,0-1 15,0 0-15,0 0 0,0 0 0,0 0 16,0 1-16,21-22 16,0 21-16,0-21 0,0 0 0,1 21 15,-1-21-15,0 0 0,0 0 0,0 0 16,0 0-16,22 0 0,-22 0 16,0 0-16,21 0 0,-20 0 0,20 0 15,-21 0-15,0-21 0,22 0 16,-22 21-16,0-22 0,0 1 15,21 21-15,-20-21 0,-1 0 0,-21 0 16,21 0-16,0-22 0,-21 22 0,21 0 16,-21-21-16,0 20 0,0 1 15,0-21-15,0 21 0,0-22 0,0 22 16,0 0-16,-21 0 0,0-21 0,0 42 16,0-22-16,-1 1 0,1 21 15,0 0-15,0-21 0,0 21 0,0 0 16,-1 0-16,1 0 0,0 0 15,0 0-15,-21 0 0,20 0 16,1 21-16,-21-21 0,21 21 0,0 1 16,-22-1-16,22 0 0,0 0 15,0-21-15,21 21 0,0 0 0,-21 1 16,21-1-16</inkml:trace>
  <inkml:trace contextRef="#ctx0" brushRef="#br2" timeOffset="58720.27">9969 5800 0,'0'-21'109,"-21"21"-62,21 21-31,21-21 46</inkml:trace>
  <inkml:trace contextRef="#ctx0" brushRef="#br2" timeOffset="59028.04">10223 5757 0,'0'22'47,"22"-22"-16,-1 0-31,-21-22 16,21 22-16,-21-21 15,0 0-15,-21 21 31,0 0-15,-1 0 0,22 21-16,0 0 0,-21 1 15,0-22 1,21 21-16</inkml:trace>
  <inkml:trace contextRef="#ctx0" brushRef="#br2" timeOffset="59427.84">10054 5969 0,'21'0'32,"0"0"-17,1 0 16,-1 0-31,0 0 16,0 0 0</inkml:trace>
  <inkml:trace contextRef="#ctx0" brushRef="#br2" timeOffset="59743.78">10054 6096 0,'0'0'0,"0"21"16,0 0-16,0 1 15,0-1-15,0 0 16,0 0-16,-21-21 0,21 21 16,-21 0-16,21 1 15,-21-1-15,-1 0 0,1 0 16,21 0-16,-21-21 15,21 21-15,-21-21 16</inkml:trace>
  <inkml:trace contextRef="#ctx0" brushRef="#br2" timeOffset="60139.65">10033 6181 0,'-64'0'16,"43"0"-16,0 0 15,0 0-15,0 0 0,0 21 0,-1-21 16,1 0-16,0 21 0,0 0 0,0-21 16,0 0-16,21 21 15,21-21 16,0 0-15,0 0-16,0-21 0,22 21 0,-22-21 16,0 21-16,21 0 0,-21-21 0,1 21 15,20 0-15,-21-21 0,0 21 0,0 0 16,1 0-16,-1 0 16,0 0-16,-21 21 31,0 0-31,0 0 15,0 0 1,0 1 0</inkml:trace>
  <inkml:trace contextRef="#ctx0" brushRef="#br2" timeOffset="60661.24">10626 5969 0,'-22'21'32,"1"-21"-32,0 21 0,0 1 15,0-1-15,21 0 0,-21-21 16,-1 21-16,22 0 0,-21 0 16,0 1-16,21-1 0,0 0 15,0 0-15,0 0 16,21-21-1,0 0-15,1 0 0,-1 0 0,0 0 16,0 0-16,0 0 0,0 0 0,1 0 16,-1-21-16,0 21 0,0-21 15,0 0-15,0 21 0,1-21 0,-1-1 16,0 1-16,-21 0 0,0 0 16,0 0-16,0 0 15,0-1-15,0 1 0,-21 21 16,0 0-16,-1-21 0,1 21 15,0 0-15,0 0 0,0 0 16,0 0-16,-1 0 0,1 21 0,0-21 16,21 21-16,0 1 0,-21-22 15,21 21-15,0 0 16,0 0-16,0 0 0</inkml:trace>
  <inkml:trace contextRef="#ctx0" brushRef="#br2" timeOffset="60980.06">10541 6350 0,'0'0'16,"-21"21"-16,-43 149 31,43-128-31,21-21 0,-21 21 0,21-20 16,0-1-16,-21 0 0,21 0 0,0 0 16,-21-21-16,21 21 0,0 1 15,0-44 16,0 1-15</inkml:trace>
  <inkml:trace contextRef="#ctx0" brushRef="#br2" timeOffset="61359.18">10329 6435 0,'0'0'0,"-21"21"0,-85 21 16,85-42-1,42 0 17,0 0-32,1 0 0,-1-21 15,0 21-15,21-21 0,-21 21 16,1-21-16,-1 0 0,0 21 0,0-22 15,0 22-15,0-21 0,1 21 16,-1 0-16,0 0 16,0 0-16,0 0 15,-21 21-15,0 1 16,0-1-16,0 0 16,21 0-16,-21 0 0,0 0 0,0 1 15,0-1-15,0 0 16,22-21 15</inkml:trace>
  <inkml:trace contextRef="#ctx0" brushRef="#br2" timeOffset="61931.96">11345 5715 0,'0'0'0,"-21"42"0,-42 107 31,63-128-31,-22 21 0,22-21 16,0 0-16,0 1 0,0-1 0,0 0 15,22 0-15,-1 0 0,0-21 16,0 0-16,0 0 0,0 0 15,22 0-15,-22 0 0,21 0 0,-21 0 16,22 0-16,-22 0 0,21-21 16,-21 21-16,22-21 0,-22 0 15,0 0-15,0-1 0,22 1 0,-43 0 16,21-21-16,0 21 0,0-22 0,-21 1 16,0 21-16,0-22 0,0 1 15,0 0-15,0 21 0,0-1 0,-21-20 16,0 21-16,0 21 0,-1-21 15,-20 21-15,21 0 0,-21 0 0,20 0 16,-20 0-16,21 0 0,0 21 0,-22-21 16,22 21-16,0 0 15,-21 0-15,21 1 0,21-1 0,-22 0 0,22 21 16,-21-21-16,21 1 0,0 20 16,0-21-16,0 0 0,0 22 15,0-22-15,0 0 0</inkml:trace>
  <inkml:trace contextRef="#ctx0" brushRef="#br2" timeOffset="62239.92">11515 6096 0,'0'42'31,"-22"-20"-31,22-1 0,0 0 16,0 21-16,-21-21 0,0 1 0,21 20 15,-21-21-15,21 21 0,0-20 0,-21-1 16,0 21-16,21-21 0,-22 0 16,22 1-16,0-1 0,0 0 0,0 0 15,0 0 1,0-42 15,0 0-31,0 0 16,0 0-16</inkml:trace>
  <inkml:trace contextRef="#ctx0" brushRef="#br2" timeOffset="62619.29">11324 6265 0,'0'0'0,"-42"0"0,21 22 15,-1-1-15,1-21 0,0 21 0,0-21 16,0 21-16,0-21 16,-1 0-16,22 21 0,-21-21 0,42 0 47,1 0-47,-1 0 0,0 0 15,0-21-15,0 0 0,0 21 0,22-21 16,-22 21-16,0-21 0,21-1 15,-20 22-15,-1-21 0,0 21 0,0 0 16,0 0-16,0 0 0,1 0 16,-1 0-16,-21 21 15,0 1-15,0-1 16,0 0-16,0 0 0,21 0 16,-21 0-16,0 1 15,21-1-15,-21 0 0,0 0 16,0 0-16,21-21 0,0 0 15,1 0 1,-22-21 0</inkml:trace>
  <inkml:trace contextRef="#ctx0" brushRef="#br2" timeOffset="62972.14">11536 5842 0,'21'0'31,"-21"-21"-31,0 0 31,-21 21 1,21 21-1,21-21-16,0 0 1</inkml:trace>
  <inkml:trace contextRef="#ctx0" brushRef="#br2" timeOffset="63213.02">11726 5821 0,'0'21'0,"21"-21"62,1 0-46,-22 21 31,-22 0-47,1 1 0,0-22 15,21 21-15</inkml:trace>
  <inkml:trace contextRef="#ctx0" brushRef="#br2" timeOffset="72979.94">11176 5884 0,'21'0'16,"-21"22"-16,21-22 16,0 21-1,-42-21 63,0-21-78,0 21 16,0 0-16,0 0 0,-1 0 16,1 0-16,21-22 0,-21 22 15,0 0-15,0 0 0,0 0 0,-22 0 16,22 0-16,0-21 0,0 21 16,-22 0-16,22 0 0,0 0 0,-21 0 15,21 0-15,-1 0 0,1 0 0,0 0 16,-21-21-16,21 21 0,-1 0 15,1 0-15,0 0 0,0 0 0,0 0 16,0 0-16,-1 0 16,1 0-1,0 0-15,0 0 16,0 0-16,0 0 16,-1 0-16,1 0 15,0 0-15,0 0 16,0 0-16,0 0 15,21 21 1,-22-21-16,22 21 16,0 1-1,0-1-15,0 0 16,0 0-16,0 0 16,0 0-16,0 1 15,0-1-15,0 0 0,0 0 16,0 0-16,0 0 15,-21 1-15,21-1 0,-21 0 16,21 0-16,0 0 0,-21 0 16,21 1-16,0-1 0,-21 0 15,21 0-15,0 0 0,0 0 0,-21 22 16,21-22-16,-22 0 0,22 0 0,0 0 16,0 1-16,0-1 0,-21 0 15,21 0-15,0 0 0,-21 0 0,21 1 16,0-1-16,0 0 0,0 0 15,-21-21-15,21 21 16,-21 0-16,21 1 0,0-1 16,0 0-16,0 0 15,-21-21-15,21 21 16,0 0-16,-22-21 16,22 22-16,0-1 15,0 0 1,0 0-1,0 0 1,0 0 15,22-21 16,-1 0-31,0 0-16,0 0 0,0 0 0,0 0 15,1 0-15,-1 0 0,0 0 0,21 0 16,-21 0-16,22 0 0,-22 0 16,0 0-16,21 0 0,1 0 0,-22 0 15,0 0-15,21 0 0,-20 0 0,-1 0 16,21 0-16,-21 0 0,0 0 0,1 0 16,-1 0-16,21 0 0,-21 22 15,0-22-15,1 0 0,-1 0 16,0 0-16,0 0 0,0 0 0,0 0 15,1 0-15,-1 0 16,0 0-16,0 0 0,0 0 0,0 0 16,1 0-16,-1 0 15,0 0-15,-21-22 63,0 1-48,0 0 1,0 0-16,0 0 16,21 21-16,-21-21 0,0-1 15,0 1-15,0 0 16,21 0-16,-21 0 0,0 0 0,0-1 16,0-20-16,0 21 0,21-21 0,-21 20 15,0-20-15,0 0 0,0 21 16,0-22-16,0 1 0,0 0 0,0 20 15,0-20-15,0 21 0,0-21 0,22 20 16,-22 1-16,0 0 0,0-21 16,0 21-16,0-1 0,21 1 0,-21 0 15,0 0-15,0 0 0,0 0 16,21-1-16,-21 1 16,0 0-16,21 0 0,-21 0 15,0 0-15,0-1 16,0 1-1,0 0-15,0 0 16,21 0 0,-21 0-1,21 21-15,-21-22 32,-21 22 14,0 0-30,0 0-16,0 0 0,-22 0 16,22 0-16,-21 0 0,21 0 0,-22 0 15,22 0-15,-21 0 0,0 0 16,20 0-16,-20 0 0,21 0 0,0 0 16,0 0-16,-1 0 0,1 0 0,0 0 15,0 0-15,0 0 0,0 0 16,-1 0-16,1 0 0,0 0 15,0 0 1,0 0-16,0 0 0,-1 0 31,1 0 32,21 22-32,-21-1-15,0-21-16,21 21 15,-21 0-15,21 0 16,0 0-16,0 1 0,-21-1 16,21 0-16,-22 0 0,22 0 0,0 0 15,0 1-15,0-1 0,0 0 16,-21 0-16,21 0 0,-21 22 0,21-22 15,-21 0-15,21 0 0,0 0 16,-21 22-16,0-22 0,-1 0 0,22 21 16,-21-21-16,0 22 0,21-22 0,0 21 15,-21-21-15,0 22 0,0-22 16,21 21-16,0-21 0,0 1 0,-22 20 16,22-21-16,-21 0 0,21 0 15,0 22-15,0-22 0,0 0 0,0 0 16,0 0-16,0 1 15,0-1-15,0 0 0,-21-21 0,21 21 16,0 0-16,-21-21 0,21 21 0,0 1 16,-21-1-16,21 0 15,0 0-15,-21-21 16,21 21-16,-22-21 16,22 21-1,0-42 16,0 0-31,0 0 16,0 0-16,0 0 0,0-1 16,0 1-16,22-21 0,-22 0 0,21 20 15,-21-20-15,21 0 0,-21-1 0,0 1 16,21 0-16,0 21 0,0-22 16,-21 1-16,22 0 0,-22-1 0,21 1 15,0 0-15,-21-1 0,21 1 0,0 0 16,-21 20-16,21-20 0,1 0 15,-1-1-15,0 22 0,-21-21 0,21 21 16,-21 0-16,21-1 0,-21 1 16,0 0-16,0 0 0,0 0 15,21 0-15,-21-1 16,22 22 0,-22-21-1,0 0 1,21 21-1,0 0 1,0 0 0,0 0-16,0 0 15,1 0-15,-1 0 0,0 0 16,0 0-16,0 0 16,0 0-16,1 0 0,-1 0 15,0 0-15,21 0 0,-21 0 0,1 0 16,20 0-16,-21 21 0,21-21 15,1 0-15,-22 0 0,21 0 0,-21 0 16,1 0-16,20 0 0,-21 0 16,0 0-16,0 21 0,1-21 0,-1 0 31,-21 22 47,0-1-78,-21 0 16,21 0-16,-22 0 15,22 0-15,0 1 0,0-1 16,0 0-16,0 0 0,0 0 16,0 0-16,0 1 0,0-1 15,0 0-15,0 0 0,0 0 16,0 22-16,0-22 0,0 0 15,-21 21-15,21-21 0,-21 22 0,21-22 16,0 21-16,0-21 0,-21 22 16,21-22-16,-21 21 0,21-21 15,0 1-15,-21 20 0,21-21 0,-22 0 16,22 0-16,-21 1 0,21-1 0,0 0 16,0 0-16,-21 0 15,21 0-15,-21 1 16,21-1-16,0 0 15,0 0 32,-21-21-31,0 0 0,-1 0 15,1 0-31,0 0 15,0 0 1,0 0-16,21 21 16,-21-21-16,-1 0 15,1 0-15,0 0 16,0 0-16,0 0 0,0 0 16,-1 0-16,1 0 0,0 0 0,0 0 15,0-21-15,-22 21 0,22 0 16,-21-21-16,21 21 0,-22 0 0,1-21 15,0 21-15,21 0 0,-22-21 0,22 21 16,0-22-16,0 22 0,0 0 16,-1 0-16,1-21 15,42 21 63,1 0-78,-1 0 16,0 0-16,0 0 0,0 0 16,0 0-16,22 0 0,-22 0 0,21 0 15,-21 0-15,22 21 0,-22-21 16,21 0-16,1 0 0,-22 0 0,21 0 16,-21 0-16,22 0 0,-22 0 0,21 0 15,-21 0-15,0 0 0,22 0 0,-22 0 16,0 0-16,0 0 0,0 0 15,1 0-15,-1 0 16,-42 0 15,-1 0-31,1 0 0,0 22 0,0-22 16,-21 0-16,-1 0 0,22 0 16,-21 0-16,-1 0 0,-20 0 0,21 0 15,-1 0-15,-20 0 0,20 21 16,1-21-16,-21 0 0,20 0 0,1 0 15,0 0-15,-1 0 0,1 0 0,21 0 16,0 0-16,-1 0 0,1 0 16,0 0-16,0 0 62,21-21-46,21 21 15,0 0-31,0 0 16,1 0-16,-1 0 0,0 0 15,21 0-15,1 0 0,-22 0 16,21 0-16,0 0 0,1 0 0,-1 21 16,0-21-16,1 0 0,-1 0 0,0 0 15,1 0-15,-1 0 0,0 21 16,-20-21-16,20 0 0,-21 0 0,21 0 15,-20 0-15,-1 0 0,0 0 0,0 0 16,0 0-16,0 0 16,-42 0 15,0 0-31,0 0 0,0 0 16,0 0-16,-22 0 0,1 0 0,0 0 15,-1 0-15,1 0 0,-22 0 16,22 0-16,-21 0 0,-1 0 0,22 0 15,-22 0-15,22 0 0,0 0 0,-1 0 16,22 0-16,0 0 0,-21 0 16,20 0-16,1 0 15,21-21-15,21 21 32,1 0-32,-1 0 15,0 0-15,0 0 0,0 0 0,22 0 16,-22 0-16,21 0 0,0 0 0,1 0 15,-1 0-15,0 0 0,1 0 16,20 0-16,-20 0 0,-1 0 0,0 0 16,22 0-16,-22 0 0,-21 0 0,22 0 15,-1 0-15,-21 0 0,21 0 16,-20 0-16,-1 21 0,0-21 0,0 0 16,0 0-16,0 0 0,1 0 0,-1 0 15,0 0 1,-21-21 46,0 0-46,0-1-16,0 1 16,0 0-16,0 0 0,0 0 15,0 0-15,21-1 0,-21-20 0,0 21 16,0-21-16,0-1 0,0 1 0,0 0 15,21-22-15,-21 22 0,0-1 16,21 1-16,-21-21 0,0 20 0,0 1 16,0 0-16,0-1 0,0 22 15,0-21-15,0-1 0,0 1 16,0 21-16,0-21 0,0 20 0,22-20 16,-22 21-16,0 0 0,21 21 15,-21-21-15,0-1 0,0 44 47,0-1-16,-21-21 32,-1 0-63,1 0 15,0-21-15,0 21 16,-21 0-16,20 0 0,1 0 16,0 0-16,-21 0 0,-1 0 15,22 0-15,-21 0 0,0-22 0,-1 22 16,1 0-16,21 0 0,-22 0 0,22 0 16,0 0-16,0 0 0,0 0 15,0 0-15,-1 0 0,1 0 0,0 0 31,42 0 16,0 0-47,1 0 0,-1 0 16,0 0-16,0 0 0,0 0 16,22 0-16,-22 0 0,0 0 15,21 0-15,-21 0 0,22 22 0,-1-22 16,-21 0-16,22 0 0,-1 21 15,0-21-15,1 0 0,-22 0 0,21 21 16,-21-21-16,0 0 0,1 0 0,-1 21 16,0-21-16,0 0 0,0 0 15,0 21-15,1-21 16,-1 0 0,-21 21-16,0 1 15,0-1 1,0 0-1,0 0 1,0 0-16,0 0 16,0 1-16,0-1 15,-21 0-15,21 0 0,-22 0 0,22 0 16,-21 1-16,21 20 0,0-21 16,-21 0-16,0 22 0,0-22 0,21 21 15,-21-21-15,21 22 0,0-1 16,-22-21-16,22 21 0,-21-20 0,21 20 15,0 0-15,0-21 0,0 1 16,0 20-16,0-21 0,0 0 0,0 0 16,0 1-16,0-1 0,0 0 0,0 0 15,0 0-15,0 0 16,-21-21-16,21 22 16,-21-22-1,0 0 32,0 0-31,-1 0-1,1 0-15,0 0 0,0 0 16,0 0-16,0 0 0,-1 0 0,1 0 16,0 0-16,0 0 0,0 0 15,-22 0-15,22 0 0,-21 0 0,21 0 16,-22 0-16,1 0 0,21 0 0,-21 0 15,-1 0-15,22 0 0,-21 0 16,21 0-16,-1 0 0,1 0 0,0 0 16,0 0-16,21-22 15,-21 22-15,0 0 16,-1 0 31,1-21-32,0 21-15,21-21 16,-21 21-16</inkml:trace>
  <inkml:trace contextRef="#ctx0" brushRef="#br2" timeOffset="96615.41">1482 8446 0,'0'-22'32,"0"1"-17,21 0-15,-21 0 16,0 0-16,0 0 15,0-1-15,21 1 16,-21 0-16,0 0 31,0 42 1,0 0-17,0 0-15,-21 22 0,0-22 0,-1 0 16,22 21-16,-21 1 0,0-1 15,-21-21-15,21 22 0,-1-1 0,1 0 16,0 1-16,-21-22 0,21 21 16,-1 0-16,1 1 0,0-22 15,21 21-15,-21-21 0,21 1 0,-21-1 16,21 0-16,0 0 0,0 0 16,0 0-1,0 1 1,-21-22-1,21-22 1,0 1-16,0 0 16,0 0-16</inkml:trace>
  <inkml:trace contextRef="#ctx0" brushRef="#br2" timeOffset="97003.72">1439 8213 0,'21'0'16,"-42"0"-16,42-21 0,1 21 16,-1 21-1,-21 0 1,21 0-16,-21 0 0,21 0 0,0 22 15,-21-1-15,0-21 0,0 22 16,21-1-16,-21 0 0,0 1 0,0-1 16,0 0-16,0 1 15,0 20-15,-21-42 0,21 22 0,-21-1 16,21 0-16,-21-21 0,21 1 16,0 20-16,-21-21 0,21 0 15,-21-21 1,21-21 15,0 0-15,0 0-16,0 0 0,0-1 15</inkml:trace>
  <inkml:trace contextRef="#ctx0" brushRef="#br2" timeOffset="97263.56">1058 8763 0,'0'0'0,"-21"-21"31,42 21-15,0-21-16,22 21 16,-22 0-16,21 0 0,1-21 15,-1 21-15,0 0 0,1 0 0,-1 0 16,-21-22-16,21 22 15,-20 0-15,-1 0 0,0 0 0,0 0 16,0 0-16</inkml:trace>
  <inkml:trace contextRef="#ctx0" brushRef="#br2" timeOffset="97944.79">2180 8763 0,'0'0'16,"0"-21"-16,21 21 0,-21-21 0,0 0 15,0-1-15,0 1 16,0 0-16,-21 0 16,0 21-16,0-21 0,0 21 0,-1 0 15,1 0-15,0 0 0,0 0 16,0 0-16,-22 21 0,22 0 0,0-21 16,0 21-16,0 0 15,-22 1-15,22 20 0,0-21 0,0 21 16,0-20-16,0 20 0,21 0 15,0-21-15,-22 1 0,22 20 0,0-21 16,0 0-16,0 0 0,0 1 16,22-1-16,-1-21 15,0 0-15,0 0 0,0 0 16,0 0-16,1 0 0,-1 0 0,0 0 16,21-21-16,-21-1 0,1 1 0,-1 0 15,21-21-15,-21 21 0,0-22 16,1 22-16,20-21 0,-21-1 15,0 1-15,0 0 0,-21-1 16,22 1-16,-1 0 0,-21-1 0,21 1 16,-21 21-16,0-21 0,21 20 15,-21-20-15,0 21 0,0 0 16,0 0-16,-21 21 16,0 21-1,21 0-15,-21 0 0,-1 0 16,22 22-16,-21-22 0,0 21 0,21-21 15,0 22-15,-21-1 0,21-21 16,-21 21-16,21 1 0,-21-22 0,21 21 16,0-21-16,0 1 15,0-1-15,0 0 0,0 0 0,0 0 16,0 0 0,21-42 15,0 0-31</inkml:trace>
  <inkml:trace contextRef="#ctx0" brushRef="#br2" timeOffset="98560.23">2773 8700 0,'0'0'0,"0"-22"0,0 1 16,0 0-16,0 0 0,0 0 16,0 0-16,-21-1 0,-1 1 0,1 0 15,0 21-15,0 0 16,0 0-16,0 0 0,-22 0 0,22 21 16,0-21-16,0 21 0,-22 1 15,22 20-15,-21-21 0,21 21 0,0-20 16,-1 20-16,1 0 0,0-21 15,21 22-15,0-22 0,0 21 16,0-21-16,0 1 0,0-1 16,0 0-16,0 0 0,21-21 0,0 0 15,1 0-15,105 0 16,-106-21-16,21 0 16,-21 0-16,22-1 0,-1 1 0,-21 0 15,21-21-15,-20 21 0,-1-22 16,0 1-16,0 21 0,-21-22 0,0 1 15,21 0-15,-21 21 0,0-22 16,0 1-16,0 0 0,0 20 0,0-20 16,0 21-16,0 0 0,0 0 15,0-1-15,0 1 0,-21 21 16,21 21 0,0 1-16,0-1 15,0 21-15,0-21 0,-21 22 0,21-22 16,0 21-16,0 0 0,0 1 15,-21-22-15,21 21 0,0 1 0,0-22 16,0 21-16,0-21 0,0 22 16,0-22-16,0 0 0,0 0 15,0 0-15,21-21 32,0 0-17,-21-21-15,21 0 0</inkml:trace>
  <inkml:trace contextRef="#ctx0" brushRef="#br2" timeOffset="99013.16">3027 8636 0,'0'0'0,"0"-21"15,0 0-15,0 0 0,21-1 32,0 22-32,0 0 0,0 0 15,1 0-15,-1 0 0,0 22 16,0-1-16,0 0 0,-21 0 16,0 0-16,0 0 0,21 1 0,-21-1 15,0 0-15,0 0 0,0 0 16,0 0-16,0 1 0,-21-1 0,0 0 15,21 0-15,-21-21 0,21 21 16,-21-21-16,21-21 31,0 0-15,0 0-16,0 0 0,0-22 16,0 22-16,0 0 0,21 0 15,0 0-15,-21-22 0,21 22 0,0 21 16,1-21-16,-22 0 0,21 0 15,0 21-15,0 0 0,0-22 0,0 22 16,1 0-16,-1 0 0,0 0 0,0 0 16</inkml:trace>
  <inkml:trace contextRef="#ctx0" brushRef="#br2" timeOffset="99371.96">3535 8721 0,'0'0'16,"21"0"-16,0 0 0,0 0 0,0 0 0,-21-21 15,22 21-15,-1-22 0,0 22 16,0-21-16,0 0 0,0 0 16,-21 0-16,0 0 15,0-1-15,0 1 16,-21 21-1,0 0-15,0 0 16,0 0-16,0 21 0,-1 1 16,1-22-16,21 21 0,0 0 0,-21 21 15,21-21-15,-21 1 0,21-1 16,0 0-16,0 0 0,0 0 0,0 0 16,0 1-16,0-1 15,0 0-15,21 0 16,0-21-16,0 0 15,1 0-15,-1 0 0,0 0 16,0 0-16,-21-21 0,21 0 16,22 21-16,-22-21 0</inkml:trace>
  <inkml:trace contextRef="#ctx0" brushRef="#br2" timeOffset="99844.1">4212 8509 0,'0'0'0,"0"-21"16,-21 21 0,0 0-16,0 0 15,-1 0-15,1 0 0,0 0 16,0 21-16,0-21 0,0 21 16,21 0-16,-22-21 0,22 22 0,-21-1 15,21 0-15,0 0 16,0 0-16,0 0 15,0 1-15,21-22 16,1 0-16,-1 0 0,-21 21 16,21-21-16,0 0 0,0 0 0,0 21 15,1-21-15,-1 0 16,0 21-16,0-21 16,-21 21-16,0 0 0,0 1 15,0-1 1,-21-21-16,0 21 15,0-21-15,-1 0 16,1 0-16,0 0 0,0 21 16,0-21-16,0 0 0,-1 0 0,1 0 15,0 0-15,0 0 16,0 0 0,0 0-1,21-21 1,21 21-1,0 0-15,0-21 0</inkml:trace>
  <inkml:trace contextRef="#ctx0" brushRef="#br2" timeOffset="100431.4">4847 8573 0,'0'0'16,"0"-64"-1,0 43 1,-21 0 0,0 21-16,0 0 0,-1 0 15,1 0-15,0 0 0,0 0 16,-21 21-16,20-21 0,1 21 15,0 0-15,0-21 0,0 21 0,0-21 16,21 22-16,0-1 0,0 0 16,0 0-16,0 0 15,21 0-15,0-21 16,0 22-16,0-22 0,22 21 16,-22-21-16,0 0 0,0 21 15,0-21-15,0 0 0,1 0 0,-1 21 16,0-21-16,0 21 0,0-21 15,0 0-15,-21 21 16,22-21-16,-22 22 0,0-1 16,0 0-1,-22-21-15,1 21 0,0-21 0,0 0 16,0 21-16,0-21 0,-22 0 0,22 21 16,-21-21-16,21 0 0,-1 0 15,-20 0-15,21 0 0,0 0 0,0 0 16,-1 0-16,1 0 15,0 0-15,0 0 0,0 0 16,42-21 47,0 0-48,0 21-15,0-21 0</inkml:trace>
  <inkml:trace contextRef="#ctx0" brushRef="#br2" timeOffset="100819.2">5440 8636 0,'21'0'0,"0"0"15,-21-21-15,21 21 16,-21-21 0,-21 21-1,0 0 1,0 0-16,0 0 0,-1 0 31,1 0-31,21 21 78</inkml:trace>
  <inkml:trace contextRef="#ctx0" brushRef="#br2" timeOffset="101124.01">5334 8890 0,'21'0'15,"0"0"1,0 0-16,1 0 16,-22-21-1,0 0-15,-22 21 32,1 0-32,0 0 15,0 0 1,21 21-16,-21-21 0,0 21 15</inkml:trace>
  <inkml:trace contextRef="#ctx0" brushRef="#br2" timeOffset="101841.1">6646 8297 0,'0'0'0,"43"-63"15,-22 42 1,0 0-16,-21-1 16,-21 44 15,0-1-31,-1 21 0,1-21 16,-21 22-16,0-1 0,20 0 15,-20 1-15,-21-1 0,20 21 16,1-20-16,0 20 0,-22-20 15,22-1-15,-1 21 0,1-20 0,-21-1 0,20 0 16,1-20-16,0 20 0,20-21 16,-20 0-16,21 0 0,0 1 15,0-1-15,-1 0 0,22 0 16,0-42 15,0 0-15,22 21-16,-1-21 0,0-1 0,0 1 15,0 0-15</inkml:trace>
  <inkml:trace contextRef="#ctx0" brushRef="#br2" timeOffset="102247.11">7048 8170 0,'0'0'15,"-21"22"17,0-1-32,0-21 0,0 42 15,0-21-15,-1 0 0,1 22 16,-21-22-16,21 21 0,-22 1 0,22-1 15,-21 0-15,0 1 0,-1-1 16,1 0-16,0 1 0,-22 20 0,22-21 16,-1 1-16,1-1 0,21 0 0,-21 1 15,-1-1-15,22-21 0,0 22 16,0-22-16,0 0 0,-1 0 0,1 0 16,0-21-16,21 21 0,0 1 0,-21-22 31</inkml:trace>
  <inkml:trace contextRef="#ctx0" brushRef="#br2" timeOffset="124732.04">7324 8424 0,'0'0'0,"0"-21"16,21 21-16,-21-21 15,21 21-15,0-21 0,-21 0 16,21 21 0,-21-21-1,0 42 17,0 0-32,-21 0 15,21 21-15,-21-20 0,21 20 16,-21-21-16,0 21 0,21 1 15,-22-1-15,1 0 0,0 1 0,21-1 16,-21 22-16,0-43 0,0 21 0,21 0 16,0 1-16,-22-22 0,22 0 15,-21 0-15,21 0 0,0 1 0,-21-1 16,21 0-16,0-42 47,0 0-47,0-1 0,0 1 0,21 0 15,0-21-15,1 21 0,-22-22 0,21 1 16,0 0-16</inkml:trace>
  <inkml:trace contextRef="#ctx0" brushRef="#br2" timeOffset="125015.88">7408 8361 0,'0'0'15,"0"-21"-15,0 0 0,0-1 16,21 22-16,1 22 31,-22-1-31,0 0 16,0 0-16,21 0 0,-21 0 15,0 22-15,21-1 0,-21-21 0,0 22 16,0-1-16,0 0 0,0-21 16,0 22-16,0-1 0,0 0 0,0-20 15,0 20-15,0-21 0,0 0 16,0 0-16,0 1 0,0-1 0,0 0 15,0 0-15,-21-21 32,0 0-32,-1-21 0,1 0 15,0 0-15,0 21 0</inkml:trace>
  <inkml:trace contextRef="#ctx0" brushRef="#br2" timeOffset="125199.78">7091 8827 0,'0'0'0,"0"-22"16,21 22 0,0 0-16,0-21 15,0 21-15,22 0 0,-22 0 16,21-21-16,1 21 0,-22 0 0,21-21 16,0 21-16,1-21 0,-1 21 0,-21 0 15,22-21-15,-22 21 0,0-22 0,0 22 16,0 0-16</inkml:trace>
  <inkml:trace contextRef="#ctx0" brushRef="#br2" timeOffset="125515.6">7810 8530 0,'0'0'0,"0"-21"15,0 42 32,0 0-47,0 1 0,0-1 16,0 0-16,0 21 0,0 1 15,0-1-15,0 0 0,0 1 16,0-1-16,-21 0 0,21 1 0,0-1 16,-21 0-16,21 1 0,-21-1 0,21 0 15,-21 1-15,21-22 0,0 0 16,0 21-16,0-21 0,-21 1 0,21-1 15,0 0-15,0-42 32,0 0-17,0-1-15,0 1 0,21 0 0</inkml:trace>
  <inkml:trace contextRef="#ctx0" brushRef="#br2" timeOffset="125824.42">7768 8615 0,'0'0'0,"-21"-21"0,21 0 0,0-1 16,0 1-16,21 0 0,0 21 15,-21-21-15,43 21 0,-22 0 16,21 0-16,0 0 0,-20 0 0,20 0 16,0 0-16,1 0 0,-1 0 0,-21 21 15,21 0-15,-20 0 0,-1 1 16,-21-1-16,0 0 0,0 0 0,0 21 15,0-20-15,-21-1 0,-1 0 16,-20 0-16,21 0 0,-21 0 16,-1 1-16,22-1 0,-21 0 0,-1-21 15,22 0-15,-21 21 0,21-21 0,0 0 16,-1 0-16,1 0 0,42-21 31,1 0-31,20 21 16,-21-21-16,0 21 0</inkml:trace>
  <inkml:trace contextRef="#ctx0" brushRef="#br2" timeOffset="126168.22">8572 8488 0,'-21'-21'0,"42"42"0,-63-42 0,21 21 15,0 0 1,21 21-16,-21 0 16,21 0-16,0 0 0,0 22 0,0-22 15,0 21-15,0 1 0,0-1 16,0 0-16,0 1 0,0-1 0,-22 0 16,22 1-16,0-1 0,-21 0 0,21 1 15,-21-22-15,21 21 16,0 0-16,0-20 0,0-1 0,-21 0 15,21 21-15,0-21 0,-21 1 16,21-1-16,0-42 47,0-1-47,0 1 0,0 0 16,0 0-16,21-21 0</inkml:trace>
  <inkml:trace contextRef="#ctx0" brushRef="#br2" timeOffset="126496.03">8445 8573 0,'0'0'15,"0"-22"-15,0 1 0,0 0 0,0 0 0,0 0 16,0 0-16,22-1 0,-22 1 16,21 0-16,21 21 0,-21-21 0,0 0 15,22 21-15,-22 0 0,21 0 0,1 0 16,-1 0-16,-21 0 0,21 21 15,1-21-15,-22 21 0,0 0 0,0 0 16,0 22-16,-21-22 0,0 0 0,0 0 16,0 0-16,-21 22 0,-21-22 15,21 0-15,-22 0 0,22-21 16,-21 21-16,0 1 0,-1-22 0,1 21 16,0-21-16,-1 0 0,22 0 15,-21 21-15,21-21 0,-1 0 0,1 0 16,21-21 15,21 21-15,1 0-16</inkml:trace>
  <inkml:trace contextRef="#ctx0" brushRef="#br2" timeOffset="127971.27">9398 8192 0,'0'-22'0,"0"1"31,21 21-31,-21-21 16,0 0-16,0 0 15,0 0-15,21-1 16,-21 1-16,0 0 16,21 0-16,-21 0 15,0 0 1,0 42 31,0 0-47,0 0 0,0 21 15,-21-20-15,0 20 0,0 0 16,21 1-16,-21-1 0,0 0 0,-1 1 16,1-22-16,0 21 0,0 0 0,0-20 15,21-1-15,-21 0 0,-1 0 16,22 0-16,-21-21 0,21 21 0,0-42 47,0 0-47,0 0 15,21 21-15,1-21 0,-1 0 16,0-1-16,0 22 0,-21-21 16,21 21-16,0 0 0,1 0 0,-1-21 15,0 21-15,0 0 16,0 0-16,0 0 0,1 0 0,-1 0 16,0 0-16,0 0 0,0 0 15,0 0-15,1 0 16,-22-21-16,21 0 0,0 0 15,-21-1 1,0 1-16,0 0 0,0 0 16,0-21-16,0 20 0,0 1 15,0 0-15,0 0 16,0 42 15,0 0-31,0 0 0,0 1 16,0 20-16,-21-21 0,21 21 15,-21-20-15,21 20 0,-22-21 0,22 0 16,0 22-16,0-22 0,-21 0 0,21 21 16,-21-21-16,21 1 0,-21-1 15,21 0-15,0 0 16,0 0-16,0-42 62,0 0-62,21 21 0,0-21 16</inkml:trace>
  <inkml:trace contextRef="#ctx0" brushRef="#br2" timeOffset="128396.03">10372 8192 0,'0'-22'16,"21"1"-16,-21 0 15,0 0 1,-21 21 15,-1 0-15,-20 21-16,42 0 125</inkml:trace>
  <inkml:trace contextRef="#ctx0" brushRef="#br2" timeOffset="128543.95">10308 8551 0,'0'-21'0,"0"42"0,-42-21 0</inkml:trace>
  <inkml:trace contextRef="#ctx0" brushRef="#br2" timeOffset="128836.78">10372 8530 0,'-22'0'32,"1"0"-32,0 21 15,21 1-15,-21-22 0,21 21 16,-21-21-16,21 21 15,0 0 1,21-21 0,0 0-16,0-21 15,-21 0 1,21 21-16,-21-21 16,0-1-16,-21 1 15,0 21 1,-21 0-1</inkml:trace>
  <inkml:trace contextRef="#ctx0" brushRef="#br2" timeOffset="128931.72">10308 8530 0</inkml:trace>
  <inkml:trace contextRef="#ctx0" brushRef="#br2" timeOffset="129408.49">10329 8107 0,'-42'0'47</inkml:trace>
  <inkml:trace contextRef="#ctx0" brushRef="#br2" timeOffset="129772.39">10287 8149 0,'0'0'0,"21"0"47,-21 21 78</inkml:trace>
  <inkml:trace contextRef="#ctx0" brushRef="#br2" timeOffset="137144.07">11028 8149 0,'0'-21'47,"0"0"-16,21 0-15,-21 0-16,0-1 31,0 1-15,0 0-16,0 0 31,0 42 0,0 0-31,0 0 16,0 1-16,0-1 0,0 21 0,0 0 15,0 1-15,0-1 0,-21 0 0,0 1 16,21-1-16,-22 0 0,1 1 16,21-1-16,-21 0 0,0-20 0,21 20 15,0 0-15,-21-21 0,0 22 16,21-22-16,0 0 0,0 21 0,0-20 16,-22-1-16,22 0 0,0 0 15,-21-21-15,21 21 16,0-42 15,0 0-31,0 0 0,0 0 16,0-1-16,0 1 0,21-21 15,1 21-15,-22-22 0,21 22 0,0-21 16</inkml:trace>
  <inkml:trace contextRef="#ctx0" brushRef="#br2" timeOffset="137459.9">11070 8065 0,'0'0'0,"0"-22"31,0 1-31,0 0 16,106 21-16,-85 0 0,0 0 15,-21-21-15,21 21 0,1 0 0,-1 0 16,0 0-16,21 0 0,-21 0 15,22 0-15,-22 0 0,0 0 0,21 0 16,-20 0-16,-1 0 0,0 0 16,0 0-16,0 0 15,-21 21 1,-21-21 15,0 21-31,0-21 16,0 0-16,-1 21 0,1-21 0,0 22 15,0-22-15</inkml:trace>
  <inkml:trace contextRef="#ctx0" brushRef="#br2" timeOffset="137743.72">11070 8361 0,'-21'21'0,"21"0"16,21-21 15,0 0-31,0 0 0,1 0 16,-1 0-16,0 0 0,0 0 0,0 0 15,0 0-15,1 0 0,-1 0 0,0 0 16,0 0-16,0 0 0,0 0 16,1 0-16,-1 0 31,0 0 0</inkml:trace>
  <inkml:trace contextRef="#ctx0" brushRef="#br2" timeOffset="137911.62">11896 8382 0,'0'21'15</inkml:trace>
  <inkml:trace contextRef="#ctx0" brushRef="#br2" timeOffset="138568.25">11853 8361 0,'0'0'16,"0"-21"-1,0 0 1,21-1-16,1 1 16,-1 21-1,0-21-15,0 21 0,0 0 16,0-21-16,1 21 0,-1 0 0,0 0 16,0 0-16,0 0 15,0 0-15,1 0 16,-22 21-16,0 0 15,0 0-15,0 1 0,0-1 16,-22 0-16,22 0 0,-21 0 0,0 0 16,0 1-16,-21-1 0,20 0 0,1 21 15,-21-21-15,21 1 0,0-1 16,-1 0-16,-20 0 0,21 0 0,0 0 16,0 22-16,-1-22 0,1-21 15,0 21-15,0 0 0,0 0 0,0 1 16,21-1-16,-22-21 0,1 0 15,21 21-15,-21-21 0,21-21 47,0 0-47,0-1 0,0 1 16,0 0-16,0 0 0,21 0 0,0 0 16,1-1-16,-1 1 0,0 0 0,0 0 15,0 0-15,0 21 16,-21-21-16,22 21 0,-1 0 15,0 0-15,0 21 16,-21 0-16,21 0 0,0-21 16,-21 21-16,22 0 0,-22 1 15,21-22-15,0 21 0,-21 0 16,21-21-16,0 21 0,0-21 16,1 0-16,-1 0 15,0 0-15,0 0 0,0 0 16,0 0-16,1 0 15,-1-21-15,0 0 16,-21 0-16,21 21 16,-21-22-16,0 1 31,21 21 0,-21-21-31,21 21 0,1 0 16,-1 0-16</inkml:trace>
  <inkml:trace contextRef="#ctx0" brushRef="#br2" timeOffset="138955.47">13504 7874 0,'0'0'0,"43"-85"31,-22 64-31,-21 0 0,21 21 16,-21-21-16,21 21 0,-21-21 15,0 42 32,-21 0-47,0 21 0,-22 1 0,22-1 16,-21 0-16,0 22 15,-1-1-15,1 1 0,-22 21 0,22-22 16,-21 22-16,-1-22 0,1 22 0,-1-22 16,22 22-16,-22-21 0,22-1 15,-22 1-15,22-1 0,0 1 0,-1-1 16,22-21-16,-21 1 0,0-22 0</inkml:trace>
  <inkml:trace contextRef="#ctx0" brushRef="#br2" timeOffset="139023.43">12319 9398 0,'-21'0'31</inkml:trace>
  <inkml:trace contextRef="#ctx0" brushRef="#br2" timeOffset="139180.34">12361 9356 0,'0'0'0,"0"-21"16,21-1-16,-21 1 0,762-656 109</inkml:trace>
  <inkml:trace contextRef="#ctx0" brushRef="#br2" timeOffset="140779.69">13568 7916 0,'0'0'0,"21"0"15,-21-21-15,21 21 0,-21-21 16,21 0-16,0 21 0,-21-21 15,22 21-15,-1 0 16,-21-21-16,0 42 47,0 0-47,-21 0 0,-1 21 16,1 1-16,-21-1 0,21 0 0,-22 22 15,1-1-15,0-20 0,-1 20 16,1 1-16,0-1 0,-22 1 15,22-22-15,0 22 0,-22-1 0,22 1 16,-22-22-16,22 21 0,0-20 16,-1-1-16,1 0 0,0 1 0,20-1 15,-20-21-15,21 0 0,0 1 0,0-1 16,-1-21-16,22 21 0,0-42 62,0 0-46,0-1 0,0 1-1,0 42 95,-21-21-79,21-21-15,0 0-1,21 0-15,1-21 0,-1 20 16,0 1-16,0-21 0,21 0 15,-20-1-15,20 1 0,21-22 0,-20 22 16,20-21-16,-20 20 0,20-20 0,1-1 16,-22 22-16,21-22 0,-20 1 15,-1 21-15,-21-1 0,0 1 0,1 21 16,-1 0-16,-21-1 0,0 1 0,0 0 16,0 0-16,0 0 15,-21 21 16,-1 0-15,22 21 125,0 0-126,0 0-15,0 0 0,-21 1 16,21-1-16,0 0 0</inkml:trace>
  <inkml:trace contextRef="#ctx0" brushRef="#br2" timeOffset="141215.44">14182 8234 0,'0'-85'31,"0"64"-31,0 0 0,0 0 16,21 0-16,-21 42 47,0 0-47,0 0 15,0 21-15,0-20 0,0 20 0,-21-21 16,-1 21-16,22 1 0,-21-1 0,0 0 15,0 1-15,21-1 0,-21-21 16,0 22-16,21-1 0,0-21 0,-22 21 16,22-20-16,-21 20 0,21-21 0,0 0 15,0 0-15,0 1 0,0-1 16,0-42 15,0-1-15,0 1-16,0 0 0,0 0 0,0 0 15,21-22-15,1 22 0</inkml:trace>
  <inkml:trace contextRef="#ctx0" brushRef="#br2" timeOffset="141928.03">14541 8107 0,'0'0'0,"22"0"0,-22-21 31,0 42-15,-22-21-16,22 21 0,-42 21 15,21-20-15,0 20 16,-22-21-16,1 21 0,21-20 0,-21 20 16,-1-21-16,1 21 0,0-20 0,20-1 15,-20 0-15,21 0 0,-21 0 16,20 0-16,1-21 0,0 22 0,0-22 15,21-22 48,21 22-47,0 0-16,0 0 0,1 0 15,-1 0-15,0 0 16,0 0-16,0 0 0,0 0 0,1 22 15,-1-22-15,0 0 0,0 21 16,0-21-16,0 21 0,1-21 0,-1 21 16,0-21-16,0 21 0,0-21 15,0 0-15,1 21 0,-1-21 16,0 0-16,0 0 0,0 0 16,0 0-16,1 0 0,-1 0 0,0 0 15,0 0-15,0-21 0,0 21 16,1-21-16,-1 0 0,0 0 0,0 0 15,0 21-15,0-22 0,1 1 16,-22 0-16,21 0 0,-21 0 16,0 0-16,0-1 0,0 1 15,0 42 17,-21 1-32,-1-1 0,22 0 15,-21 0-15,21 0 0,0 22 0,-21-22 16,21 0-16,-21 0 0,21 0 15,-21 0-15,21 1 0,0-1 0,0 0 16,0 0-16,0 0 0,0 0 16,0-42 31,0 0-47,21 0 0,-21 0 15,21 0-15</inkml:trace>
  <inkml:trace contextRef="#ctx0" brushRef="#br2" timeOffset="142271.54">14859 8149 0,'0'0'0,"0"21"16,0 1-16,-21-1 0,21 0 15,21-21 17,0 0-32,0 0 15,0-21 1,-21 0-16,0-1 0,0 1 16,0 0-16,0 0 0,0 0 15,0 0-15,-21 21 16,0-22-1,0 22-15,21 22 16,-21-1-16,0 0 16,21 0-16,-22 0 0,22 0 0,0 1 15,0-1-15,0 0 0,0 0 16</inkml:trace>
  <inkml:trace contextRef="#ctx0" brushRef="#br2" timeOffset="142985.14">15536 8488 0,'0'0'0,"0"-21"0,0-22 31,0 22-31,0 0 0,-21 0 16,21 0-16,-21 21 0,0 0 0,0-21 16,-1 21-16,1 0 0,-21 0 0,21 0 15,0 0-15,-1 21 0,-20 0 16,21 0-16,-21 0 0,20 0 0,1 1 16,-21-1-16,21 21 0,0-21 15,-1 22-15,22-22 0,-21 0 16,21 21-16,-21-21 0,21 1 0,0 20 15,0-21-15,0 0 0,0 0 0,21 1 16,-21-1-16,21-21 16,1 0-16,-1 0 0,0 0 0,0 0 15,0 0-15,22 0 0,-22-21 0,0-1 16,21 1-16,1 0 0,-22 0 16,21 0-16,-21 0 0,22-22 0,-22 22 15,0-21-15,21-1 0,-21 22 0,1-21 16,-1 0-16,0-1 15,0 1-15,0-22 0,0 22 0,-21 0 16,22-22-16,-22 22 0,21 0 0,-21-1 16,0 1-16,0 0 0,0-1 15,0 22-15,0 0 0,0 0 0,0 0 16,0-1-16,-21 22 0,-1 0 16,1 0-16,0 0 15,0 22-15,0 20 0,21-21 0,-21 21 16,-1 1-16,22 20 0,0 1 15,0-22-15,-21 22 0,21-1 0,-21-21 16,21 22-16,0-22 0,0 1 0,0-1 16,0 0-16,0 1 0,0-1 15,0 0-15,0-21 0,21 22 16,0-22-16,-21 21 0,22-21 0,-1 1 16,0-1-16,0-21 0,-21 21 0,21-21 15,0 0-15,1 0 16,-1 0-16,0 0 15,-21-21-15,0 0 0,21-1 16,-21 1-16,21 0 0</inkml:trace>
  <inkml:trace contextRef="#ctx0" brushRef="#br2" timeOffset="143811.67">17060 8424 0,'0'0'0,"-21"0"0,0 0 16,0 0-16,0 0 0,21-21 0,-22 21 15,1 0-15,42 0 32,1 0-17,20 0-15,-21 0 0,21 0 0,-20 0 16,20 0-16,21 0 0,-20 0 0,-1 0 16,22 0-16,-22 21 0,21-21 15,-20 0-15,20 0 0,1 0 0,-22 22 16,0-22-16,22 0 0,-22 0 0,1 0 15,-1 0-15,0 0 0,-21 0 16,22 0-16,-22 0 0,0 0 16,-21-22-1,-21 1 17,0 21-32,0-21 0,-1 0 15,1 21-15,0-21 0,0 21 16,0-21-16,21-1 0,-21 1 0,-1 21 15,1-21-15,0 0 0,21 0 0,-21 21 16,0-21-16,0 21 16,21-22-16,-22 22 0,1 0 0,0 0 15,0 0 1,21 22 0,0-1-16,21 0 15,0 0-15,22-21 0,-22 21 16,21-21-16,-21 21 0,22-21 15,-22 0-15,21 22 0,0-22 0,-20 0 16,20 0-16,-21 0 0,21 0 0,-20 0 16,-1 0-16,0 0 0,-42 21 47,0-21-47,-1 21 0,1-21 15,0 21-15,0 0 0,-21 0 0,20 1 16,-20 20-16,0-21 0,21 0 15,-22 22-15,1-22 0,21 0 0,-22 21 16,22-21-16,0 1 0,-21-1 16,42 0-16,-21 0 0,-1-21 0,22 21 15,-21-21-15,21 21 0,0-42 47,0 0-47</inkml:trace>
  <inkml:trace contextRef="#ctx0" brushRef="#br2" timeOffset="144635.29">19537 7620 0,'84'0'15,"-168"0"-15,211 0 0,-85 0 0,-21 0 16,22 0-16,-1-21 0,0 0 16,1 21-16,-1-21 0,21-1 0,-20 1 15,-22 0-15,21 0 0,1 0 0,-22 0 16,0-22-16,-21 22 0,0 0 16,0-21-16,0-1 0,0 22 0,-21-21 15,0 21-15,-22-1 0,1 1 16,0 21-16,-1 0 0,1 0 0,-22 0 15,1 0-15,21 0 0,-22 0 0,1 21 16,-1 1-16,22-1 0,-1 0 16,22 0-16,0 21 0,0-20 0,21 20 15,0-21-15,0 21 0,21-20 16,0 20-16,0 0 0,1-21 16,20 22-16,-21-1 0,21 0 0,1 1 15,-1-22-15,-21 21 0,22 1 0,-1-1 16,-21 0-16,0 1 0,0-22 15,1 21-15,-22 0 0,0-20 0,0-1 16,-22 21-16,1-21 0,-21-21 16,-22 21-16,1 1 0,-1-22 0,-20 0 15,-1 0-15,0 0 0,22 0 0,-22 0 16,22-22-16,20 1 0,-20 0 16,21 0-16,-1 0 0,22 0 15,0-1-15,0-20 0,21 21 0,0 0 16,0-22-16,0 22 0,0 0 0,0 0 15,21 0-15,0 0 0,0 21 16,0-22-16,1 22 0,20 0 0,0 0 16,1-21-16,20 21 0,1-21 15,-22 21-15,21 0 0</inkml:trace>
  <inkml:trace contextRef="#ctx0" brushRef="#br2" timeOffset="144864.16">20045 7747 0,'0'85'16,"0"-64"-1,0 0-15,0 0 0,0 0 0,-21 1 16,21-1-16,-22-21 0,22 21 0,0 0 16,0 0-16,0 0 0,-21-21 15,21 22-15,0-44 47,0 1-47,0 0 0,0 0 0,0 0 16</inkml:trace>
  <inkml:trace contextRef="#ctx0" brushRef="#br2" timeOffset="145020.07">20087 7599 0,'0'0'0,"0"-21"16,-21 21 15,21 21-15,0 0-1,0 0-15</inkml:trace>
  <inkml:trace contextRef="#ctx0" brushRef="#br2" timeOffset="145443.82">20320 7811 0,'0'0'0,"-21"21"0,0 0 0,21 0 16,-22-21-16,22 21 0,0 0 16,-21 1-16,21-1 0,-21 0 0,21 0 15,-21 0-15,21 0 0,0 1 16,0-1-16,0 0 15,0-42 17,0 0-32,0-1 15,0 1-15,21 0 0,0-21 16,0 21-16,1-1 0,-1 1 16,0-21-16,0 21 0,21 0 0,-20-1 15,20 1-15,-21 21 0,0-21 0,22 21 16,-22 0-16,0 0 0,0 0 15,0 0-15,0 21 0,1 0 0,-22 1 16,0-1-16,0 0 0,0 0 0,0 0 16,0 0-16,0 1 0,0-1 15,0 21-15,0-21 0,0 0 16,0 1-16,0-1 16,21-21-1,0 0-15,0 0 16,0 0-16</inkml:trace>
  <inkml:trace contextRef="#ctx0" brushRef="#br2" timeOffset="146032.5">21188 7726 0,'0'0'0,"-85"0"31,64 0-31,0 0 0,-22 0 15,22 0-15,0 21 0,0 0 0,0 0 16,0 1-16,-1-1 0,1 0 0,0 0 16,0 0-16,21 22 0,0-22 15,0 0-15,0 0 0,0 0 0,0 0 16,21-21-16,0 0 0,0 0 16,1 0-16,-1 0 0,0 0 15,0 0-15,0 0 0,0-21 0,1 21 16,-1-21-16,0 0 0,0 0 15,0 0-15,0-1 0,1 1 16,-1 0-16,-21 0 0,0 0 0,21 0 16,-21-1-16,21 1 0,-21 0 15,0 42 1,0 0 0,-21 1-16,0-1 0,21 0 15,-21 0-15,-1 21 0,22-20 0,-21 20 16,0 0-16,0 1 0,21-1 0,0 0 15,-21 1-15,21-1 0,0 21 16,0-20-16,0-1 0,0 0 0,0 1 16,0 20-16,0-20 0,0-1 15,0 21-15,0-20 0,0-1 0,-21 22 16,-1-22-16,22 0 0,-21 1 16,0-1-16,-21-21 0,21 0 0,-1 22 15,1-43-15,0 21 0,-21-21 0,21 0 16,-22 0-16,22 0 0,-21 0 15,21-21-15,-1-1 0,-20 1 0,21 0 16,0 0-16,-22 0 0,22-22 0,0 22 16,21 0-16,0-21 0,-21 21 0,21-1 15,0-20-15,0 21 0,0-21 16,0 20-16,0-20 0,21 21 0</inkml:trace>
  <inkml:trace contextRef="#ctx0" brushRef="#br2" timeOffset="146307.34">21484 7281 0,'0'0'0,"0"22"31,0 20-31,0-21 0,0 21 0,-21 1 15,21 20-15,-21-20 16,0-1-16,-1 0 0,1 22 0,-21-22 16,21 0-16,0 1 0,-1-1 0,1 0 15,0 1-15,21-22 0,0 0 16,0 0-16,-21 0 0,21 1 0,21-22 31</inkml:trace>
  <inkml:trace contextRef="#ctx0" brushRef="#br2" timeOffset="146656.14">21442 7874 0,'0'0'0,"21"0"0,0 21 15,0-21-15,0 0 16,1 0-16,-1 0 0,21 0 15,-21 0-15,0 0 0,1-21 0,20 21 16,-21-21-16,0 21 0,0-21 16,1 0-16,-22-1 0,0 1 15,0 0-15,0 0 16,-22 21-16,1 0 0,-21 0 16,21 0-16,-22 0 0,22 0 0,-21 21 0,0 0 15,20 0-15,1 1 0,-21-1 16,21 21-16,0-21 0,21 0 15,0 22-15,-22-22 0,22 0 0,0 0 16,0 0-16,0 1 0,0-1 0,22 0 16,-1 0-16,0-21 0,0 0 15,0 0-15,22 0 0,-1 0 0,0 0 16,1 0-16,-1-21 0,21 21 0</inkml:trace>
  <inkml:trace contextRef="#ctx0" brushRef="#br2" timeOffset="147943.4">23241 7049 0,'0'0'0,"0"-22"0,-21 44 31,0 20-31,-1-21 0,1 43 16,0-22-16,-21 21 0,21 1 16,-22-1-16,22-20 0,-21 20 0,-1 1 15,22-1-15,-21-20 0,0 20 0,-1-21 16,1 22-16,0-22 16,-1 1-16,22-1 0,-21-21 0,-1 0 15,22 0-15,0 1 0,0-1 0,0-21 16,0 0-16,-1 0 0,22-21 15,-21 21-15,21-22 16,0 1-16,0 0 0,0-21 0,0 21 16,0-22-16,21 22 0,1-21 15,-22-1-15,42 1 0,-21 0 0,0 21 16,-21-22-16,21 22 0,1 0 0,-22 0 16,0 42-1,0 0-15,0 0 16,0 0-16,0 1 0,0 20 15,21-21-15,-21 0 0,21 0 16,-21 22-16,21-22 0,0 0 0,0 0 16,1 0-16,-1 1 0,0-1 15,0-21-15,21 0 0,-20 21 0,20-21 16,-21 0-16,0 0 0,22 0 0,-22-21 16,21 21-16,-21-21 0,0-1 15,1 1-15,-1 0 0,0-21 0,0 21 16,0-22-16,0 22 0,1 0 15,-22-21-15,0 20 0,0 1 16,0 0-16,0 42 31,0 0-31,0 1 0,-22-1 0,22 21 16,-21-21-16,21 0 0,-21 1 0,21 20 16,0-21-16,0 0 0,0 0 15,0 1-15,0-1 0,21-21 16,0 0-16,1 21 0,-1-21 0,0 0 15,0 0-15,0 0 0,22 0 16,-22-21-16,0 21 0,21-21 0,-21-1 16,1 1-16,20 0 0,-21 0 15,0 0-15,0 0 0,1-22 16,-1 22-16,-21 0 0,0 0 16,-21 21-1,-1 0-15,1 21 0,0 0 16,0 0-16,0 0 0,21 1 0,-21-1 15,-1 0-15,22 0 0,-21 0 16,21 0-16,0 1 0,0-1 16,-21-21-16,42-21 31,-21-1-31,21 22 16,1-21-16,-1 0 0,0 0 15,0 21-15,-21-21 0,21 0 16,0-1-16,1 1 0,-22 0 15,0 42 17,0 0-32,0 1 0,0-1 15,0 0-15,0 0 0,0 0 16,0 0-16,0 1 0,0-1 16,21-21-16,0 21 15,0-21-15,21 0 16,-20 0-16,-1 0 0,21 0 0,-21 0 15,22 0-15,-22 0 0,21-21 16,-21 0-16,22 21 0,-22-22 16,0 1-16,0 0 0,0-21 0,0 21 15,1-1-15,-1-20 0,-21 21 0,0 0 16,0 0-16,0-1 0,0 1 16,0 0-16,-21 21 15,-1 0-15,22 21 16,-21 0-16,0 1 0,0-1 15,0 21-15,21-21 0,0 0 0,-21 1 16,21-1-16,0 21 0,0-21 16,0 0-16,0 1 15,21-1-15,0-21 0,0 0 0,0 0 16,0 0-16,1 0 0,-1 0 16,0 0-16,0 0 0,0 0 0,22-21 15,-22 21-15,0-22 0,0 1 0,0 0 16,0 0-16</inkml:trace>
  <inkml:trace contextRef="#ctx0" brushRef="#br2" timeOffset="148179.26">23580 7197 0,'0'0'15,"-22"-21"-15,1 21 0,0-22 16,0 22-16,21 22 63,21-1-63,0 0 15</inkml:trace>
  <inkml:trace contextRef="#ctx0" brushRef="#br2" timeOffset="148827.9">22415 8911 0,'22'-42'15,"-22"21"-15,0 0 0,0-22 0,0 22 16,0 0-16,0 0 0,0-22 0,0 22 16,0 0-16,-22 21 0,1-21 0,0 21 15,0-21-15,-21 21 0,20 0 16,1 0-16,0 21 0,-21 0 0,21 0 16,-1 22-16,-20-22 0,21 21 15,0 0-15,0 1 0,-1-22 16,1 21-16,0 1 0,21-22 0,0 21 15,0-21-15,0 0 0,0 1 0,0-1 16,21-21 0,0 0-16,1 0 0,-1 0 15,0-21-15,21 21 0,-21-22 0,22-20 16,-1 21-16,0 0 0,1-22 16,-22 1-16,21 0 0,-21 21 0,22-22 15,-22 1-15,-21 21 0,0-22 0,21 43 16,-21-21-16,0 42 15,0 1 1,-21-1-16,0 0 0,21 21 16,-21-21-16,21 22 0,0-22 0,0 21 15,0-21-15,0 1 0,0 20 16,0-21-16,0 0 0,0 0 16,21 1-16,0-22 0,0 21 0,0-21 15,0 0-15,1 0 0,-1 21 16,0-21-16,21 0 0,-21 0 0</inkml:trace>
  <inkml:trace contextRef="#ctx0" brushRef="#br2" timeOffset="149313.13">23453 8700 0,'0'0'0,"0"-22"0,-22 22 0,1-21 0,0 21 15,0 0-15,-21 0 0,20 0 0,-20 21 16,0-21-16,-1 22 0,22-1 16,-21 0-16,0 21 0,-1-21 0,1 22 15,0-22-15,-1 21 0,1 1 0,21-22 16,-22 21-16,22-21 0,21 0 16,0 1-16,0-1 0,0 0 0,0 0 15,21-21-15,22 21 16,-22-21-16,0 0 0,21 0 15,1 0-15,-22-21 0,21 21 0,-21-21 16,22 0-16,-22-22 0,21 22 0,-21-21 16,22 0-16,-22-1 0,21-20 15,-21 20-15,22-20 0,-22-1 0,21 1 16,-21-1-16,1 22 0,-1-21 0,0 20 16,0-20-16,-21 42 0,21-22 15,-21 22-15,0 0 0,0 0 0,-21 21 16,0 21-16,0 0 15,0 21-15,21-20 16,-22 20-16,1 0 0,0 1 0,21-1 16,0 0-16,-21 22 0,0-22 0,21 0 15,-21 1-15,21-1 0,0 0 16,0 1-16,0-22 0,0 21 0,0-21 16,0 1-16,0-1 0,21 0 0,0 0 15,0-21-15,0 0 0,22 0 0</inkml:trace>
  <inkml:trace contextRef="#ctx0" brushRef="#br2" timeOffset="149839.47">24130 8721 0,'0'0'16,"0"-21"-16,0-1 0,0 1 0,0 0 0,0 0 15,-21 21-15,0 0 16,-1 0-16,1 0 0,0 0 0,0 0 15,0 0-15,0 0 0,-22 21 0,22 0 16,0 0-16,0 1 0,-22-1 16,22 0-16,0 0 0,0 21 0,-21-20 15,20-1-15,22 21 0,-21-21 0,21 0 16,0 22-16,0-22 0,0 0 16,0 0-16,21 0 15,1-21-15,-1 0 0,0 0 16,21 0-16,-21 0 0,1 0 0,20 0 15,-21-21-15,0 0 0,22 0 16,-22-21-16,0 20 0,0-20 0,0 0 16,22-1-16,-22-20 0,0 21 0,0-1 15,0-20-15,0 20 0,1-20 16,-1 21-16,0-1 0,0 1 0,0 0 16,-21-1-16,0 22 0,0 0 15,0 42 1,0 0-16,0 0 0,-21 1 0,0 20 15,0 0-15,21 1 16,-21-1-16,-1 0 0,22 22 0,-21-22 16,0 0-16,21 1 0,0 20 0,-21-20 15,0-22-15,21 21 0,0 0 16,0-20-16,0-1 0,0 0 0,0 0 16,0 0-16,0 0 0,21-21 15,0 0-15,0 0 0,0 0 16,1 0-16,-1 0 0,0-21 15,0 0-15,21 0 0</inkml:trace>
  <inkml:trace contextRef="#ctx0" brushRef="#br2" timeOffset="150228.25">24532 8742 0,'-21'0'0,"42"0"0,-63-21 0,21 0 15,21-1-15,0 1 16,0 0-16,21 21 15,0 0-15,0-21 0,0 21 0,0 0 16,1 0-16,20 0 0,-21 0 0,0 0 16,0 0-16,1 21 0,-1-21 15,0 21-15,-21 0 0,21 22 16,-21-22-16,0 0 0,0 21 0,0-20 0,0 20 16,0-21-16,-21 21 15,0-20-15,0-1 0,-1 0 0,22 0 16,-21 0-16,0-21 0,0 0 15,21-21 17,0 0-32,0 0 0,0 0 0,0-1 15,21-20-15,-21 21 0,21-21 16,0 20-16,1-20 0,-1 21 0,0-21 16,0 20-16,0 1 0,0 0 0,-21 0 15,22 21-15,-1 0 0,0 0 16,0 0-1,-21 21 1,21-21-16,-21 21 0</inkml:trace>
  <inkml:trace contextRef="#ctx0" brushRef="#br2" timeOffset="151175.71">25104 8890 0,'42'0'15,"-21"0"-15,0 0 0,0 0 16,1 0-16,-1 0 0,0-21 16,0 21-16,0-21 0,0 0 0,1-1 15,-22 1-15,21 0 0,0 21 16,-21-21-16,0 0 0,0 0 0,0-1 16,-21 22-1,0 0-15,-1 0 16,1 0-16,0 22 0,0-22 0,0 21 15,0 0-15,21 0 0,-22 0 16,1 22-16,0-22 0,21 0 0,0 0 16,0 0-16,-21 22 0,21-22 0,0 0 15,0 0 1,0 0-16,21-21 0,0 21 0,22-21 16,-22 0-16,0 0 0,21 0 0,1 0 15,-1 0-15,0 0 16,1-21-16,-1 0 0,0 0 0,1 0 15,-1 0-15,0-1 0,1 1 0,-22-21 16,21 21-16,-21-22 0,0 22 16,-21 0-16,0 0 0,0 0 15,-21 21-15,0 0 16,0 0-16,0 0 0,21 21 16,-21 0-16,21 0 0,0 0 15,-22 1-15,22-1 0,0 0 16,0 21-16,0-21 0,0 1 0,0-1 15,0 0-15,0 0 0,0 0 16,0 0-16,0 1 0,0-1 0,0 0 16,-21-21 15,21-21-15,-21 21-16,21-21 0,-21 21 15,21-22-15,-21 1 0,21 0 16,21 21 31,0 0-47,-21 21 0,21-21 15,0 0-15,1 0 0,-1 0 0,0 0 16,0 0-16,21 0 16,-20 0-16,20 0 0,-21 0 0,21-21 15,-20 21-15,-1-21 0,21 0 0,-21 0 16,22-1-16,-22-20 0,0 21 15,0-21-15,0 20 0,0-20 0,1 21 16,-22 0-16,0 0 0,0-1 0,0 1 16,0 0-16,-22 21 15,1 0-15,0 0 16,21 21-16,0 0 16,0 1-16,-21-1 0,21 21 15,0-21-15,0 22 0,0-22 0,-21 21 16,21-21-16,0 22 0,0-22 0,0 21 15,-21-21-15,21 0 0,-22 1 16,22-1-16,-21 0 0,21 0 0,-21-21 16,21 21-16,-21-21 0,0 0 15,0 0-15,-1 0 16,1 0-16,0 0 16,21-21-16,-21 0 0,0 21 15</inkml:trace>
  <inkml:trace contextRef="#ctx0" brushRef="#br0" timeOffset="179727.9">10689 5990 0,'0'-21'16,"0"0"31,0 0 0,-21 21-1,0 0-30,21-21 0,-21 21-16,-1 0 15,1 0-15,0 0 32,0 0-32,0 21 15,21 0 1,-21-21-16,-1 21 0,22 0 0,0 0 15,-21-21-15,21 22 16,-21-1-16,0 0 0,21 0 16,0 0-16,0 0 15,0 1 1,0-1-16,0 0 16,0 0-16,0 0 15,0 0-15,0 1 16,0-1-1,0 0 1,0 0-16,21-21 16,0 0-1,0 0-15,1 0 16,-1 0-16,0 0 16,0 0-16,0 0 15,0 0-15,1 0 0,-1 0 16,-21-21-16,21 21 15,0 0-15,0-21 0,0 21 16,1 0-16,-22-21 0,21-1 16,0 22-1,-21-21-15,21 21 0,-21-21 0,0 0 16,0 0-16,21 0 16,-21-1-16,0 1 15,0 0-15,0 0 16,0 0-1,0 0-15,0-1 16,-21 22-16,21-21 16,-21 21-16,0 0 15,0 0-15,21-21 0,-22 21 16,1 0-16,0 0 0,0 0 16,0 0-16,0 0 15,-1 0-15,1 0 16,0 0-16,0 0 0,0 0 15,0 0 1,-1 21-16,1-21 16,0 21-16,21 1 0,0-1 15,-21 0-15,0 0 16,21 0-16,0 0 0,0 1 0,0-1 16,0 0-16,0 0 15,0 0-15,0 0 0,0 1 16,0-1-16,0 0 15,0 0-15,21-21 0,0 21 16,0-21-16,0 21 0,1-21 16,-1 0-16,0 0 15,0 0-15,0 0 0,0 0 16,1 0-16,-1 0 0,0 0 16,0 0-16,0-21 0,0 21 0,1-21 15,-1 21-15,0-21 0,0 0 0,-21 0 16,21-1-16,-21 1 15,0 0-15,0 0 0,0 0 0,0 0 16,0-1-16,0 1 0,0 0 16,0 0-16,-21 0 0,21 0 15,-21-1-15,0 1 16,0 21-16,-1 0 0,1-21 16,0 21-16,0 0 15,0 0-15,0 0 16,-1 0-16,1 0 0,0 21 15,0-21-15,0 21 0,0 1 16,-1-1-16,1 0 0,0-21 16,21 21-16,0 0 0,-21 0 15,0 1-15,21-1 0,0 0 16,0 0-16,0 0 16,0 0-16,0 1 15,0-1-15,21 0 16,0-21-16,0 0 15,-21 21-15,21-21 0,1 0 16,-1 0-16,0 0 0,0 0 0,0 0 16,0 0-16,1 0 0,-1 0 15,0 0-15,0 0 0,0-21 0,0 21 16,-21-21-16,22 21 0,-1-21 16,-21-1-16,0 1 0,0 0 15,21 21-15,-21-21 0,0 0 0,0 0 16,0-1-16,0 1 0,0-21 15,0 21-15,0 0 0,-21-1 16,21 1-16,-21 21 0,21-21 16,0 0-16,-22 21 0,1 0 0,21-21 15,-21 21-15,0 0 16,0 0-16,0 0 0,-1 0 16,1 21-16,0-21 0,0 21 15,0 0-15,0 0 0,21 1 16,-22-1-16,1 0 0,21 0 0,0 0 15,-21 0-15,0 1 0,21-1 16,-21-21-16,21 21 0,0 0 0,0 0 16,0 0-16,0 1 15,0-1 1,21-21 0,-21 21-16,21-21 0,0 0 15,0 0-15,1 0 0,-1 0 16,0 0-16,0 0 0,0 0 15,0 0-15,22-21 0,-22 21 0,0-21 16,0-1-16,0 1 0,1 21 16,-22-21-16,0 0 0,21 0 15,-21 0-15,0-1 0,0 1 16,0 0-16,0 0 0,0 0 16,0 0-16,0-1 15,-21 1-15,21 0 0,-22 21 0,1 0 16,0 0-16,0 0 15,0 0-15,0 0 0,-1 0 16,1 21-16,0 0 0,0 1 16,0-1-16,0 0 0,-1 0 0,22 0 15,-21 0-15,0 1 0,21-1 16,-21-21-16,21 21 0,0 0 0,0 0 16,0 0-16,0 1 0,0-1 15,0 0 1,0 0-16,0 0 0,0 0 15,21-21-15,0 0 16,-21 22-16</inkml:trace>
  <inkml:trace contextRef="#ctx0" brushRef="#br0" timeOffset="180219.43">10541 6308 0,'0'-21'31,"0"42"0,0 0-31,0 0 0,0 21 16,-21-20-16,21-1 0,-21 0 16,21 21-16,0-21 15,0 22-15,-22-22 0,22 21 0,-21-21 16,21 1-16,0 20 0,0-21 15,-21 0-15,21 0 0,-21 1 0,21-1 16,-21 0-16,21 0 0,0 0 16,0 0-1,0 1-15,0-44 63,0 1-48,0 0-15</inkml:trace>
  <inkml:trace contextRef="#ctx0" brushRef="#br0" timeOffset="181044.52">10583 6329 0,'-21'21'15,"0"-21"1,21 21-16,-21 0 0,0 1 0,-1-1 16,1 0-16,21 0 0,-21-21 15,0 21-15,-21 0 0,20 1 0,1-1 16,0 0-16,0 0 0,0 0 0,0-21 15,-1 21-15,1 1 0,0-22 16,0 0-16,21 21 16,21-42 31,0 21-32,0-22-15,1 22 0,-22-21 0,21 0 16,21 21-16,-21-21 0,0 0 15,1 21-15,-1-21 0,21-1 0,-21 1 16,0 21-16,1-21 0,20 0 0,-21 0 16,0 21-16,0-21 0,1 21 15,-1 0-15,0 0 16,0 21 0,-21 0-1,0 0-15,0 0 16,0 0-16,0 1 0,21-1 15,-21 0-15,0 0 0,0 0 16,0 0-16,21 1 16,1-1-16,-22 0 0,0 0 15,21-21-15,0 21 16,-21 0 0,0-42 77,-21 21-93,0-21 32,21 0-17,0 0 1,0 0-16,-22 21 15,22-22-15,-21 22 16,21-21-16,-21 21 31,0 0-15,21-21-16,-21 21 16</inkml:trace>
  <inkml:trace contextRef="#ctx0" brushRef="#br0" timeOffset="195057.41">6943 9208 0,'0'0'0,"-43"0"15,22 0-15,0 0 0,0 0 16,0 0-16,-1 0 0,1 0 16,0 0-16,21 21 0,-21-21 0,0 0 15,0 0 1,-1 0 0,1 0 15,42 0 78,1 0-93,-1 0-16,0 0 15,0 0 1,0 0-16,0 0 0,1 0 16,-1 0-1,0 0-15,0 0 0,0 0 16,0 0-16,1 0 0,-1 0 0,0 0 16,0 0-16,0 21 0,0-21 15,1 0-15,-1 0 0,0 0 0,0 0 16,0 0-16,22 0 0,-22 0 0,0 0 15,0 0-15,0 0 0,0 0 16,1 0-16,-1 0 0,0 0 16,0 0-16,0 0 0,22 0 15,-22 0-15,0 0 0,0 0 0,0 0 16,22 0-16,-22 0 0,0 0 0,21 0 16,-21 0-16,22 0 0,-22 0 15,21 0-15,-21 0 0,22 0 0,-22 0 16,21 0-16,-21 0 0,22 0 15,-22 0-15,21 0 0,-21 0 0,1 0 16,20 0-16,-21 0 0,0 0 0,0 0 16,1 0-16,20 0 0,-21 0 15,0 0-15,0 0 0,1 0 0,-1 0 16,0 0-16,0-21 0,0 21 16,22 0-16,-22 0 0,0 0 15,0 0-15,21 0 0,-20 0 0,-1 0 16,0-21-16,21 21 0,-21 0 15,1 0-15,20 0 0,-21 0 0,0 0 16,22 0-16,-22 0 0,0 0 0,21 0 16,-21 0-16,22 0 0,-22 0 15,0-22-15,21 22 0,-20 0 0,-1 0 16,0 0-16,21 0 0,-21 0 16,1 0-16,-1 0 0,0 0 0,0 0 15,0 0-15,0 0 16,1 0-16,-1 0 0,0 0 15,0 0-15,0 0 0,0 0 16,1 0-16,-1 0 0,0 0 16,0 0-1,0 0 1,0 0-16,1 0 16,-1 0-16,0 0 15,0 0-15,0 0 16,0 0-1,1 0-15,-1 0 16,0 0 15,-42 0 141,0 22-141,-1-22 32,1 0-47,0 0-1,0 0-15</inkml:trace>
  <inkml:trace contextRef="#ctx0" brushRef="#br0" timeOffset="200172.18">10520 6075 0,'21'0'47,"0"0"-31,0 0-16,-21-21 16,21 21-1,-42 0 16,0 0-15,0 0-16,0 0 0,0 0 16,-1 0-16,22 21 0,-21-21 15,0 0-15,42 0 47,0 0-47,1 0 0,-1 0 16,0 0-16,0 0 15,0 0-15,0 0 16,-42 0 31,0 0-47,0 21 0,0-21 0,0 0 16,-1 0-16,22 21 15,-21-21-15,42 0 47,1 0-47,-1 0 16,0 0-16,0 0 0,0 0 0,0 0 15,1 0-15,-1 0 0,-42 0 47,21 21-47,-22-21 16,1 0-16,0 0 0,0 0 15,0 0-15,0 0 16,42 0 31,0 0-31,0 0-16,0 0 15,0 0-15,1 0 0,-1 0 16,0 0-16,-42 0 47,0 0-47,-1 0 0,1 0 15,0 0-15,0 0 16,0 0-16,21 22 0,-21-22 31,42 0 0,0 0-31,0 0 16,0 0-16,0 0 0,1 0 16,-1 0-16,0 0 0,0-22 15,0 22-15,-42 0 47,0 0-47,0 0 0,0 0 0,-1 22 16,1-22-16,0 0 0,0 0 15,0 0 1,21 21-16,-21-21 16,42 0 15,0 0-31,0 0 16,0 0-16,0 0 0,1 0 15,-1 0-15,-42 0 63,-1 0-63,1 0 15,0 0-15,0 0 0,0 0 16,0 0-16,-1 0 0,44 0 47,-1 0-47,21 0 15,-21 0-15,0 0 0,1 0 16,-1 0-16,0 0 0,0 0 16,0 0-16,0 0 15,-42 0 17,0 21-32,0-21 15,0 0-15,0 0 0,-1 0 16,1 0-16,0 0 0,0 21 0,42-21 62,0 0-46,0 0-16,1 0 0,-1 0 16,0 0-16,0 0 0,0 0 15,0 0 1,-21-21-16,22 21 15,-22-21-15,0 0 16,0-1 0,-22 1-1,1 21-15,0 0 32,0 0-32,0 0 15,0 0-15,-1 0 16,1 21-16,0-21 0,21 22 15,-21-1 1,0 0 0,42-21 46,0 0-62,0 0 16,0 0-16,-21-21 0,22 21 15,-1-21-15,0-1 0,0 22 16,-21-21-16,21 21 0,-21-21 16,-21 21 31,0 0-47,0 21 0,0-21 15,-1 21-15,1 1 0,0-22 16,21 21-16,-21 0 0,0 0 15,21 0 1,21-21 0,0 0-1,0 0-15,0 0 0,1 0 16,-1 0-16,0 0 0,0 0 16,0 0-16,0 0 15,-21-21 1,0 0-16,0 0 31,-21 21-31,0 0 16,0 0-16,0 0 15,0 0-15,-1 0 0,1 21 0,0-21 16,0 21-16,0-21 0,0 0 16,21 21-16,0 0 15,0 1 1,21-22-16,0 0 15,0 0-15,0 0 16,0 0-16,1 0 0,-1 0 16,0 0-16,-21-22 31,-21 22-15,0 0-1,-1 0-15,1 0 0,0 0 0,0 0 16,0 0-16,0 0 0,-1 0 15,22 22-15,-21-22 0,0 21 16,21 0-16,0 0 31,21-21-31,0 0 0,1 0 16,-1 0 0,0 0-16,-21-21 31,0 0-16,-21 21 1,21-21-16,-21 21 31,-1 0-31,1 0 32</inkml:trace>
  <inkml:trace contextRef="#ctx0" brushRef="#br0" timeOffset="204309.65">10901 9250 0,'0'21'16,"-21"-21"-16,-1 0 31,1 0-15,0 0-16,0 0 0,0 0 15,0 0-15,-1 0 0,1 0 16,0 0-16,0 21 0,0-21 15,0 0-15,-1 0 16,1 0-16,0 0 16,0 0-16,0 0 15,0 0 1,42 0 62,0 0-62,0 0-1,0 0-15,0 0 0,1 0 0,-1 0 16,0 0-16,21 0 0,1 0 0,-22 0 16,21 0-16,0 0 0,1 0 15,-1 0-15,0 0 0,22 0 0,-22 0 16,22 0-16,-22 0 0,0 21 15,22-21-15,-22 0 0,1 0 0,-1 0 16,21 22-16,-20-22 0,-1 0 0,0 0 16,1 0-16,-1 0 0,0 21 15,1-21-15,-1 0 0,-21 0 0,22 0 16,-1 0-16,-21 0 0,0 0 0,0 0 16,1 0-16,-1 0 15,0 0-15,0 0 16,-42 0 62,21-21 94,-21 21-172,21-22 62,0 1 485,-21 21-437,-1 0-64,22-21 64,-21 42 15,21-42 234</inkml:trace>
  <inkml:trace contextRef="#ctx0" brushRef="#br0" timeOffset="208491.5">13695 9229 0,'-21'0'0,"-1"0"16,1 0-1,0 0-15,0 0 16,0 0-16,0 0 15,-1 0 1,1 0 0,42 0 62,1 0-63,-1 0-15,0 21 16,0-21-16,0 0 0,0 0 0,1 0 0,-1 21 16,0-21-16,0 0 15,21 0-15,-20 21 0,-1-21 0,21 0 16,-21 0-16,22 0 0,-1 0 0,0 21 16,-21-21-16,22 0 0,-1 0 15,0 0-15,1 0 0,-1 0 0,0 0 16,1 0-16,-22 0 0,21 22 15,1-22-15,-22 0 0,21 0 0,-21 0 16,22 0-16,-22 0 0,21 0 0,-21 0 16,0 0-16,22 21 0,-22-21 15,0 0-15,21 0 0,1 0 0,-22 0 16,21 0-16,1 0 0,-1 0 16,0 0-16,1 0 0,-1 21 0,0-21 15,22 0-15,-22 0 0,0 0 0,22 0 16,-22 0-16,1 0 15,-1 0-15,0 0 0,1 0 0,-1 0 16,0 0-16,-21 0 0,22 0 16,-22 21-16,21-21 0,-21 0 0,1 0 15,20 0-15,-21 0 0,0 0 0,0 0 16,1 0-16,-1 0 0,0 0 16,0 0-16,0 0 0,0 0 15,1 0 1,-44 0 234,1 0-235,0 0-15,0 0 16,0-21-16,0 21 0,-1 0 0,-20 0 16,21 0-16</inkml:trace>
  <inkml:trace contextRef="#ctx0" brushRef="#br0" timeOffset="-213165.43">10837 6054 0,'0'-21'0,"-21"21"32,0-22-32,0 22 15,0 0-15,-1 0 0,1 0 16,0 0-16,0 0 0,0 22 16,0-22-16,-1 21 0,22 0 15,-21-21-15,0 21 16,0 0-16,21 0 15,0 1 1,0-1-16,21-21 47,0 0-47,0 0 0,1 0 16,-22-21-16,21-1 15,0 1 1,-21 0-16,0 0 15,0 0 1,-21 21 0,0 0-16,-1 0 0,1 0 15,0 21 1,0 0-16,0-21 0,21 21 16,0 0-16,0 1 31,21-22 0,0 0-15,0 0-1,-21-22-15,21 22 0,1-21 16,-22 0-16,0 0 16,0 0-1,-22 21 16,1 21-15,21 0-16,0 0 16,-21 0-16,21 1 15,0-1 1,0 0-16,21-21 31,0 0-15,1 0-16,-1 0 15,0 0-15,-21-21 0,21 21 16,-21-21-16,21-1 0,-21 1 16,0 0-16,0 0 15,0 0 1,-21 0 0,0 21-16,0 0 15,0 0-15,-1 0 0,1 21 16,21 0-16,-21 0 0,0-21 0,21 21 15,0 0-15,-21 1 0,0-1 16,21 0-16,0 0 0,0 0 16,0 0-16,21-21 31,0 22-31,0-22 0,0 0 16,0 0-16,1 0 15,-1-22-15,0 22 16,-21-21-16,21 21 15,-21-21-15,21 0 0,-21 0 16,0 0-16,0-1 16,0 1-1,-21 21-15,0 0 16,0 0-16,0 0 16,-1 0-16,1 0 0,21 21 15,-21 1-15,0-22 0,0 21 16,21 0-16,-21 0 0,21 0 15,-22 0-15,22 1 16,0-1-16,0 0 0,0 0 31,22-21-15,-1 0-16,0 0 16,0 0-16,-21-21 15,21 0-15,0 0 16,1-1-16,-22 1 15,0 0-15,0 0 16,0 0-16,0 0 16,0-1-16,-22 22 15,1 0-15,21-21 16,-21 21-16,0 0 16,0 0-16,0 21 15,21 1-15,-22-22 0,1 21 0,21 0 16,0 0-16,0 0 0,-21 0 15,21 1-15,0-1 0,0 0 16,0 0-16,0 0 0,0 0 16,0 1-16,21-22 15,-21 21-15,21-21 0,1 0 16,-1 0-16,0 0 16,0-21-16,0-1 0,0 1 15,1 0-15,-22 0 16,21 0-16,-21 0 0,0-1 15,0 1 1,0 0-16,-21 21 16,21-21-16,-22 21 15,1 0-15,0 0 0,0 0 16,0 21 0,21 0-16,0 0 15,0 1 1,0-1-16</inkml:trace>
  <inkml:trace contextRef="#ctx0" brushRef="#br0" timeOffset="-188504.91">1990 11028 0,'0'0'0,"0"21"0,0 0 15,0 0 1,21-21 31,-21-21-47,21 21 0,0-21 15,0 0-15,-21 0 0,21 0 0,22-22 16,-22 22-16,0 0 0,0-21 16,22-1-16,-1 1 0,0 0 0,1-1 15,-1 1-15,21 0 0,-20-1 16,20 1-16,-20 0 0,20 20 0,1-20 16,-22 21-16,21-21 0,-20 20 15,-1 22-15,0-21 0,1 0 0,-1 21 16,0 0-16,1 0 0,-1 0 15,0 0-15,1 0 0,-1 0 0,-21 21 16,22 0-16,-1 1 0,0-1 16,-21 0-16,22 0 0,-1 0 15,0 0-15,1 1 0,-1-1 0,0-21 16,22 21-16,-22 0 0,22 0 16,-22-21-16,22 0 0,-1 21 0,1-21 15,-1 0-15,1 0 0,20 0 0,1 0 16,0 0-16,-1-21 0,1 21 15,0-21-15,-22 0 0,22 0 0,-1 0 16,-20-1-16,21 1 0,-1 0 0,-20 0 16,20 0-16,1 0 0,0 21 15,-1-22-15,-20 1 0,21 0 0,-1 0 16,-20 21-16,20-21 16,-20 21-16,-1 0 0,22-21 0,-21 21 15,-1 0-15,22 0 0,-22 0 0,22 0 16,-22 0-16,1 0 0,21 0 15,-22 0-15,1 21 0,-1-21 0,-21 21 16,22 0-16,-22-21 0,1 21 0,20 0 16,-21 1-16,1-1 0,-1 0 15,0-21-15,1 21 0,-1 0 0,22-21 16,-22 0-16,0 21 0,22-21 16,-22 0-16,22 0 0,-1 0 15,-21 0-15,22 0 0,-1-21 0,1 0 16,-22 0-16,22 21 0,-22-21 0,22-22 15,-1 22-15,-21 0 0,22 0 16,-1 0-16,-20 0 0,20-1 0,1 1 16,-1 0-16,1 0 0,-1 0 15,-20 0-15,20 21 0,1-22 0,-1 1 16,-21 21-16,1 0 0,20-21 0,-20 21 16,-1 0-16,0 0 0,1 0 15,-1 0-15,0 0 0,1 21 0,-1-21 16,0 21-16,1 1 0,-1-22 15,0 21-15,1 0 0,-1 0 16,0-21-16,1 21 0,-1 0 0,21 1 16,-20-22-16,-1 21 0,22-21 0,-22 21 15,0-21-15,1 21 0,20-21 16,-21 0-16,1 0 0,-1 0 0,0 0 16,1 0-16,-1 0 0,0 0 15,1 0-15,-22 0 0,42-21 0,-20 21 16,-1-21-16,0 21 0,22-21 0,-22 21 15,22-22-15,-1 22 0,-20 0 16,20-21-16,-21 21 0,22-21 0,-22 21 16,1 0-16,-1 0 0,0 0 15,1 0-15,-1 0 0,0 0 16,1 0-16,-1 0 0,0 0 0,1 21 16,-1-21-16,-21 21 0,21-21 0,1 22 15,-1-22-15,0 21 0,1 0 16,-1 0-16,0 0 0,1-21 0,-1 21 15,0 1-15,1-1 0,-1 0 0,0 0 16,1 0-16,-22 0 0,21 1 16,-21-22-16,22 21 0,-22-21 0,0 0 15,21 21-15,-20-21 0,-1 0 16,0 0-16,21 0 0,-21 0 0,1 0 16,20 0-16,-21 0 0,21 0 15,-20 0-15,20 0 0,0 0 16,1-21-16,-1 21 0,0 0 0,1 0 15,-1-21-15,0 21 0,1 0 0,-1 0 16,0 0-16,-21 0 0,22 0 16,-22 0-16,21 0 0,-21 0 0,1 21 15,-1-21-15,0 21 0,0 0 16,-21 0-16,21 0 0,-21 1 0,21-1 16,-21 0-16,0 0 0,0 0 0,0 0 15,22 22-15,-22-22 0,0 0 16,0 0-16,0 22 0,0-22 0,0 0 15,21 0-15,-21 21 0,0-20 16,21-1-16,-21 0 0,21 21 16,-21-21-16,0 1 0,21-1 0,0 0 15,-21 0-15,22 21 0,-1-42 0,0 22 16,-21-1-16,21 0 0,0 0 16,0 0-16,1-21 0,-1 21 0,0 1 15,0-22-15,0 21 0,0-21 16,1 21-16,-1 0 0,0-21 0,0 21 15,0 0-15,0 1 0,1-1 0,-1 0 16,0 0-16,-21 0 0,21 22 16,-21-22-16,0 21 0,0-21 0,0 22 15,0-22-15,0 21 0,0 0 16,0 1-16,0 20 0,-21-20 16,0 20-16,0-21 0,21 22 0,-22-1 15,1-20-15,0 20 0,0-20 16,21 20-16,-21-21 0,21 22 0,-21-22 15,21 22-15,0-1 0,0-20 0,0 20 16,-22 1-16,22-22 0,0 0 16,0 22-16,0-22 0,0 0 0,-21 1 15,21-1-15,0 0 0,0 1 0,-21-22 16,21 21-16,-21 1 16,0-1-16,21 0 0,-21-21 0,-1 22 15,1-1-15,21 0 0,-21 1 16,0-1-16,0 0 0,0-20 0,-1 20 15,1 0-15,0 1 0,0-1 0,0 0 16,0-21-16,-1 22 0,1-1 16,0 0-16,0 1 0,0-1 0,0 0 15,-1 1-15,22-1 0,-21 22 0,0-22 16,21 21-16,-21-20 0,21 20 16,0-20-16,-21 20 0,0-21 0,21 1 15,-22 20-15,22-20 0,0-1 16,-21 21-16,21 1 0,-21-22 15,21 22-15,0-22 0,0 22 0,0-1 16,0-21-16,0 1 0,0 20 16,0-20-16,0-1 0,0 0 0,0 1 15,0-1-15,0 0 0,0 1 0,0-1 16,0 0-16,-21 1 0,0-1 16,0 0-16,-1-21 0,1 22 0,0-1 15,-21-21-15,21 22 0,-22-1 0,22 0 16,-21-21-16,21 22 0,-1-1 15,1 0-15,-21 1 0,21-1 0,0 0 16,-1 1-16,1-1 0,0 0 16,21 1-16,-21-1 0,0 0 15,0 1-15,-1 20 0,22-20 0,-21-1 16,0 0-16,0-21 0,0 22 16,0-1-16,-1-21 0,-20 22 0,21-22 15,-21 21-15,-1-21 0,1 0 16,-22 1-16,22-1 0,-21 0 0,-1 21 15,1-21-15,-1-21 0,-21 22 0,22-1 16,-22 0-16,22 0 0,-1 0 16,1 0-16,-22 1 0,22-22 0,-1 21 15,-21 0-15,22 0 0,-1-21 16,-20 21-16,20 0 0,1 1 0,-1-1 16,1 0-16,-1 0 15,1 21-15,20-20 0,-20-1 0,21 21 16,-22 0-16,22-20 0,-1 20 15,1 0-15,-21-21 0,20 22 0,1-1 16,0 0-16,-1 1 0,1-22 16,0 21-16,20 1 0,-20-22 0,21 21 15,-21 0-15,20-20 0,1-1 16,-21 21-16,21-21 0,0 0 0,-22 1 16,22-1-16,0 0 15,-21 0-15,20-21 0,-20 21 0,21-21 0,-21 0 16,-1 0-16,22 0 0,-21 0 15,-1 0-15,1 0 0,0 0 16,-1-21-16,1 21 0,0-21 16,-1 0-16,1 21 0,-21-21 0,20 21 15,1-22-15,0 22 0,-1 0 16,-20-21-16,20 0 0,1 21 0,21 0 16,-21 0-16,-1 0 0,1 0 15,0 0-15,-1 0 0,1 0 0,0 0 16,-1 0-16,1 0 0,-22 0 15,22 0-15,0 0 0,-1 0 0,1 0 16,-21-21-16,20 21 0,1 0 0,-22 0 16,22-21-16,0 21 0,-1-21 15,-20 21-15,21-22 0,-22 1 16,22 21-16,-22-21 0,1 0 16,20 0-16,-20 0 0,-1-1 0,1 1 15,-1 0-15,1-21 0,-1 21 16,1-1-16,-1 1 0,-20 0 0,20 21 15,-20-21-15,20 0 0,-21 0 16,22-1-16,-22 22 0,22-21 0,-22 21 16,22-21-16,-22 21 0,21 0 15,-20 0-15,-1-21 0,0 21 0,1-21 16,-1 21-16,0 0 0,22 0 16,-22-21-16,22 21 0,-1-22 0,1 22 15,-1-21-15,1 0 0,20 0 16,-20 0-16,21 0 0,-22-1 15,22 1-15,-22-21 0,22 21 0,-22-22 16,22 22-16,-21-21 0,20 0 16,-20 20-16,-1 1 0,1 0 0,-1 0 15,1 0-15,-22 21 0,22 0 16,-22 0-16,0 0 0,1 0 0,-1 0 16,0 0-16,1 0 0,-1 0 15,0 0-15,1 0 0,-1 0 0,21 0 16,1 0-16,-1 0 0,1-21 15,-1-1-15,22 1 0,-21 0 0,20 0 16,1-21-16,0 20 0,20-20 16,-20 0-16,21-1 0,0 1 15,-22 0-15,22-1 0,0 22 0,0-21 16,0 21-16,0 0 0,-22-1 16,22 1-16,-21 0 0,-1 21 0,1 0 15,0 0-15,-1 0 0,1-21 16,0 21-16,-22 0 0,22 0 0,-22 0 15,22-21-15,-21 21 0,20-21 16,-20 21-16,20-22 0,-20 1 16,21 0-16,-22-21 0,22 21 15,-1-1-15,1-20 0,0 0 0,-1-1 16,1 1-16,21 0 0,-21-1 16,20-20-16,1-1 0,-21 1 15,21-1-15,0-20 0,-1 20 0,1-20 16,0 20-16,0-21 0,0 22 15,0-22-15,-1 22 0,1-1 0,0 1 16,0-1-16,0 22 0,0-22 16,-1 22-16,1 0 0,0-1 15,0 22-15,0-21 0,21 21 16,0 0-16,0-22 0,0 22 0,0 0 16,0-21-16,0 20 0,0 1 15,21-21-15,0 21 0,0-22 16,22 22-16,-22-21 0,21 0 0,0-1 15,-20 1-15,20 0 0,0-1 16,1 1-16,-22 0 0,21-22 0,-21 22 16,0-1-16,1-20 0,-1 21 15,-21-22-15,0 22 0,0-22 0,0 1 16,-21-1-16,-1 1 0,1-1 16,0 1-16,0 20 0,0-20 15,0 21-15,-1-22 0,22 22 16,0-1-16,-21 22 0,21-21 15,0 0-15,-21 20 0,21-20 0,0 21 16,0-21-16,0 20 0,0-20 16,21 21-16,0-21 0,-21-1 0,22 22 15,-1-21-15,0-1 0,21 1 16,-21 0-16,1-1 0,-1 1 0,0 21 16,0-21-16,0 20 0,-21-20 15,0 21-15,0 0 0,0-22 0,0 22 16,0-21-16,0 21 0,0-22 15,-21 22-15,0-21 0,0 0 16,-22-1-16,22 1 0,0 0 16,0-1-16,0-20 0,0 20 15,-1 1-15,1 0 0,0 21 0,21-22 16,0 1-16,-21 21 0,21 0 16,-21-22-16,21 22 0,-21 0 0,21 0 15,0 0-15,0-1 0,0 1 16,0-21-16,0 21 0,0 0 0,0-1 15,0-20-15,0 21 0,21 0 16,0-22-16,0 22 0,0-21 0,0 0 16,-21 20-16,22-20 0,-1 21 15,0-21-15,-21 20 0,21 1 16,-21 0-16,0 0 0,0 0 0,0 0 16,0-1-16,0 1 15,0 0-15,0 0 0,21 21 16,0-21-16,-21 0 15,22 21-15,-1 0 0,0 0 16,-21-22-16,21 22 0,0 0 16,22 0-16,-22-21 0,21 21 0,-21 0 15,22-21-15,-1 21 0,0 0 16,22-21-16,-22 0 0,0 21 0,1-21 16,-1 21-16,0 0 0,-20-22 15,20 22-15,-21 0 0,0 0 0,0 0 16,-21-21-16,22 21 31,-22 21 0,21-21-15,0 22-16,0-1 31,0-21-31,0 0 31,-21 21 16,0 0-31,0 0 0,-21-21-16,21 21 15,0 1 1,0-1-1,-21-21-15,0 21 0,0-21 16,21 21-16</inkml:trace>
  <inkml:trace contextRef="#ctx0" brushRef="#br0" timeOffset="-187128.85">14203 9948 0,'0'-21'31,"0"0"-15,0 0-1,0 0-15,0 0 16,0-1-16,0 1 0,0 0 16,0 0-16,0 0 15,0 42 17,0 0-17,0 0-15,-21 0 0,-1 22 16,22-1-16,-21-21 0,0 22 15,0-1-15,0 0 0,0 1 0,-1-1 16,1 0-16,0 1 0,0-1 16,21 0-16,-21 1 0,0-1 0,-1 0 15,22-21-15,0 22 0,0-22 0,-21 0 16,21 0-16,-21 0 16,21-42 15,0 0-31,0 0 15,0 0-15,21 0 0,0-1 16,-21 1-16,0 0 0,0 0 0,22 0 16,-22 0-16</inkml:trace>
  <inkml:trace contextRef="#ctx0" brushRef="#br0" timeOffset="-186637.1">13991 9948 0,'0'-84'15,"0"168"-15,0-189 0,0 83 16,0 1-16,0 0 0,0 0 16,21 21-1,0-21-15,22 21 0,-22 0 16,0 0-16,0 21 0,22 0 16,-1 0-16,-21 0 0,21 1 15,-20 20-15,20 0 0,-21-21 0,0 22 16,22-1-16,-22 0 0,0 1 15,0-22-15,0 21 0,-21 1 0,0-1 16,0 0-16,0-21 0,0 22 0,0-22 16,0 21-16,0-21 0,-21 1 15,0-1-15,21-42 47,0-1-47,0-20 0,0 21 0,21-21 16,0-1-16,-21 1 0,21 0 15,1-1-15,-1 1 0,-21-22 0,21 22 16,0 0-16,0-1 0,-21 1 16,21 21-16,-21 0 0,22-22 0,-1 22 15,-21 0-15,0 42 47,0 0-31,0 1-16,0-1 15,21-21-15,-21 21 0,0 0 16,0 0-16</inkml:trace>
  <inkml:trace contextRef="#ctx0" brushRef="#br0" timeOffset="-186233.24">14732 10245 0,'21'0'32,"0"0"-32,0 0 15,1 0-15,-1-21 0,0 21 16,0-22-16,21 22 0,-20-21 0,-1 21 16,0-21-16,0 0 0,0 21 15,-21-21-15,0 0 0,0-1 16,-21 22-1,0 0 1,0 0-16,0 0 0,-1 0 16,1 22-16,0-1 0,0-21 0,0 21 15,0 0-15,21 0 0,0 0 0,-22 1 16,22-1-16,-21 0 0,21 0 16,0 0-16,0 22 0,0-22 15,0 0-15,0 0 0,0 0 0,21 0 16,1-21-1,-1 22-15,0-22 0,0 0 16,0 0-16,0 0 0,22 0 0,-22 0 16,21 0-16,-21 0 0,22 0 15,-22-22-15,0 22 0,0-21 0</inkml:trace>
  <inkml:trace contextRef="#ctx0" brushRef="#br0" timeOffset="-185939.83">15557 9779 0,'0'0'0,"22"-106"31,-44 106 1,22 21-32,-21 22 0,21-22 15,0 21-15,-21-21 0,0 22 0,0-1 16,0 0-16,-1 22 0,22-22 15,-21-21-15,0 22 0,0-1 0,0 0 16,0 1-16,-1-22 0,1 21 0,0-21 16,21 1-16,0-1 0,0 0 15,-21 0-15,21 0 16,21-42 0,0 0-1,0 0-15</inkml:trace>
  <inkml:trace contextRef="#ctx0" brushRef="#br0" timeOffset="-185719.94">15282 10097 0,'-21'0'0,"42"0"62,0 0-62,1 0 0,-1 0 16,0 0-16,21 0 0,-21 0 0,1 0 15,-1 0-15,0 0 0,0 0 0,0 0 16,0 0-16</inkml:trace>
  <inkml:trace contextRef="#ctx0" brushRef="#br0" timeOffset="-185137.2">15727 10097 0,'0'21'47,"0"0"-47,-21 0 15,-1 0-15,1 0 0,0 1 0,21-1 16,-21 0-16,0 0 0,21 0 16,0 0-16,-21 1 0,21-1 0,0 0 15,21-21 17,0 0-32,-21-21 15,21 0-15,0-1 0,0 1 0,1 0 16,-1 21-16,0-21 0,0 0 15,-21 0-15,21-1 0,-21 1 0,21 21 32,-21 21-17,0 1-15,0-1 0,0 0 16,-21 0-16,21 0 0,-21 0 0,21 1 16,0-1-16,0 0 0,0 0 15,0 0-15,21 0 16,0-21-16,1 0 0,-1 0 15,0 0-15,0 0 0,0 0 16,22 0-16,-22-21 0,0 0 0,0 0 16,21 0-16,-20 0 0,-1-22 0,0 22 15,-21 0-15,0-21 0,0 20 16,0-20-16,0 21 0,0 0 0,0 0 16,0-1-16,-21 22 0,21-21 0,-21 21 15,-1 0-15,1 0 16,0 21-16,0-21 15,21 22-15,0-1 0,0 0 16</inkml:trace>
  <inkml:trace contextRef="#ctx0" brushRef="#br0" timeOffset="-184704.46">16510 10097 0,'0'0'0,"0"-22"16,-21 22-1,0 0-15,-1 22 0,1-22 16,0 21-16,0 0 0,0 0 0,0 0 16,-1 0-16,1 1 15,0-1-15,0 0 0,21 21 0,-21-21 16,21 1-16,-21-1 0,21 0 0,0 0 15,0 0-15,0 0 16,21-21-16,0 0 0,0 22 0,0-22 16,22 0-16,-22 0 0,0 0 0,21 0 15,-21-22-15,22 22 0,-22-21 16,0 0-16,21 0 0,-20 0 0,-1 0 16,-21-22-16,21 22 0,0 0 15,-21-21-15,0 20 0,0 1 0,0 0 16,0 0-16,0 0 0,0 0 0,-21-1 15,0 22-15,0 0 0,-22 0 16,22 0-16,0 0 0,0 0 16,-22 0-16,22 0 0,0 22 0,0-1 15,-21-21-15,42 21 0,-22 0 0,22 0 16,-21 0-16,21 1 0,0-1 16,0 0-16</inkml:trace>
  <inkml:trace contextRef="#ctx0" brushRef="#br0" timeOffset="-183528.86">16658 10520 0,'0'0'0,"21"0"16,0-21-16,1 21 15,-1-21-15,0-1 0,0 22 0,0-21 16,0 0-16,1 0 0,-1 0 0,21 0 15,-21-1-15,22 1 0,-22 0 16,0 0-16,0 0 0,0 0 0,0 21 16,-21-22-16,0 1 15,-21 21 1,0 0-16,0 0 0,0 0 16,-22 0-16,22 0 0,21 21 0,-21-21 0,0 22 15,21-1 1,0 0-16,0 0 0,0 0 15,0 0-15,0 1 0,0-1 0,0 0 16,0 0-16,0 0 0,0 0 16,0 1-16,0-1 0,0 0 15,0 0-15,21-21 0,-21 21 0,21-21 16,0 0-16,1 21 16,-1-21-16,0 0 0,21 0 15,-21 0-15,1 0 0,-1 0 0,21-21 16,-21 21-16,0-21 0,22 0 15,-22 0-15,0-22 0,21 22 16,-20-21-16,-1 0 0,21-1 0,-21 1 16,0 0-16,1-22 0,20 22 0,-21-1 15,0-20-15,0 21 0,-21-1 16,22 1-16,-22 21 0,21 0 0,-21-1 16,0 1-16,0 0 0,-21 21 31,-1 0-31,22 21 0,-21 0 0,0 1 15,0 20-15,0-21 0,21 0 16,-21 22-16,-1-1 0,1-21 0,21 21 16,-21 1-16,0-22 0,0 21 15,21-21-15,-21 22 0,-1-1 16,22-21-16,-21 22 0,0-22 0,21 21 16,-21-21-16,21 0 0,0 1 0,-21-1 15,21 0-15,-21 0 0,21 0 16,0-42 15,0 0-15,21 0-16,0 0 0,0-1 0,0 1 15,0-21-15,1 21 0,20-22 0,-21 22 16,0-21-16,22 21 0,-22 0 16,21-1-16,-21 1 0,0 0 15,22 21-15,-22-21 0,0 21 0,0 0 16,0 0-16,1 0 0,-1 0 15,-21 21-15,0 0 16,0 0-16,0 1 0,-21-1 16,-1 0-16,1-21 15,0 21-15,0-21 0,0 0 0,0 21 16,-1-21-16,1 0 0,0 0 16,0 0-16,0 0 15,21-21-15,0 0 16,-21 21-16,21-21 15,-22 21 17,22 21-32,-21-21 15,21 21-15,0 0 0,0 0 16,0 1-16,0-1 0,0 0 0,0 21 16,0-21-16,0 1 0,0-1 0,0 0 15,0 0-15,21 0 0,1 0 16,-1-21-16,0 22 0,0-22 0,0 0 15,0 0-15,1 0 0,-1 0 0,21 0 16,-21 0-16,0 0 0,22 0 16,-22-22-16,0 22 0,0-21 0,0 0 15,-21 0-15,22 0 0,-1 21 0,-21-21 16,0-1-16,21 1 16,-21 0-1,-21 21 16,0 21-31</inkml:trace>
  <inkml:trace contextRef="#ctx0" brushRef="#br0" timeOffset="-183361.07">17801 10562 0,'0'0'0,"0"21"0,0 1 31,-21-22 16</inkml:trace>
  <inkml:trace contextRef="#ctx0" brushRef="#br1" timeOffset="-176000.51">3302 11240 0,'0'-22'0,"0"44"0,0-86 15,21 43-15,-21 0 0,0 0 0,0-1 16,0 1-16,0 0 15,0 0-15,0 0 16,0 0 0,-21 21-1,0 0-15,21 21 16,0 21-16,-21-21 0,21 22 16,-22-1-16,22 0 0,-21 22 15,21-1-15,0 1 0,-21-1 0,0 1 16,21-1-16,-21 1 0,0-1 15,-1 22-15,22 0 0,-21-1 0,0 1 16,0 0-16,21-1 0,-21-20 0,0 20 16,-1 1-16,22 0 0,-21-22 15,0 22-15,0-22 0,21 1 16,0-1-16,-21 1 0,21-22 16,-21 1-16,21-1 0,0 0 0,-22-21 15,22 1-15,0-1 0,0-42 31,0-1-31,22 1 16,-1-21-16,-21 0 0,21-1 16,0-20-16,0-1 0</inkml:trace>
  <inkml:trace contextRef="#ctx0" brushRef="#br1" timeOffset="-175168.99">3450 10901 0,'0'0'16,"21"-21"-1,0 21-15,1 0 0,20 0 0,0 0 16,1-21-16,-1 21 0,21 0 16,1 0-16,21-22 0,-22 22 15,1 0-15,20-21 0,1 21 0,21 0 16,-22-21-16,22 21 0,-21-21 0,21 21 16,-22 0-16,1-21 0,0 21 15,-1 0-15,-20 0 0,21 0 0,-22-21 16,1 21-16,-22 0 0,0 0 15,22 0-15,-22 0 0,-21 0 0,22 0 16,-22 0-16,21 21 0,-21-21 16,0 21-16,1-21 0,-22 21 0,0 0 15,21-21-15,-21 21 0,0 1 0,0-1 16,0 21-16,0-21 16,0 22-16,0-22 0,0 21 0,-21 22 15,21-22-15,-22 0 0,22 22 0,0-1 16,0 1-16,0-22 0,0 22 15,-21-1-15,21 1 0,0-22 0,0 21 16,0 1-16,0-1 0,0 1 16,-21-1-16,21 1 0,0-1 0,0 1 15,0-1-15,0-20 0,-21 20 0,0-20 16,21 20-16,-21-21 0,-1 1 16,22-1-16,-21 0 0,0 1 0,0-1 15,21 0-15,-21 1 0,0-1 0,-1 0 16,1-20-16,21-1 15,-21 21-15,0-21 0,0 0 0,21 1 16,-21-22-16,-1 21 0,1 0 16,0-21-16,0 21 0,0-21 0,0 0 15,-1 0-15,-20 21 0,21-21 0,-21 0 16,-22 0-16,22 0 0,-22 0 16,22 0-16,-43 0 0,22 0 0,-1 0 15,-20 0-15,-1 0 0,0 0 16,-21 0-16,1 0 0,-1 0 15,0 0-15,-21 0 0,21 0 0,-21 0 16,42 0-16,-20 0 0,41 0 16,-21-21-16,22 21 0,21 0 0,-22 0 15,43 0-15,-21 0 0,20 0 16,1-21-16,0 21 0,21-21 16,64-22-1,-43 43-15,21-21 0,0 0 16,22 0-16,-1 0 0,1 0 0</inkml:trace>
  <inkml:trace contextRef="#ctx0" brushRef="#br1" timeOffset="-174480.04">9461 11113 0,'0'0'0,"0"-43"0,0 22 0,0 0 0,0 0 16,0 0-16,0-1 0,0 1 16,0 0-1,-21 21-15,0 0 16,21 21-16,-21 22 15,21-22-15,-21 42 0,0 1 0,-1-1 16,22 22-16,-21 0 0,0-1 0,-21 22 16,21 0-16,-1 0 15,1 0-15,0-1 0,0 1 0,0 0 16,0-21-16,-22-1 0,22 1 0,0 0 16,0-22-16,0 1 0,-1-1 15,1-20-15,0 20 0,21-42 0,-21 22 16,21-22-16,0 0 0,0 0 15,0-42 1,0 0-16,21-22 0,0 1 16,0 0-16,1-1 0,-1 1 15,0-21-15,21-1 0,-21 1 0</inkml:trace>
  <inkml:trace contextRef="#ctx0" brushRef="#br1" timeOffset="-173785.44">9461 11091 0,'0'0'0,"0"-21"16,-21 0-16,0 0 0,21 0 0,0 0 15,0-1-15,0 1 16,0 0 0,42 21-16,-20 0 0,20-21 0,0 21 15,22 0-15,-1-21 0,22 21 16,0-21-16,20 21 0,-20-22 15,21 22-15,0 0 0,0-21 0,-1 0 16,22 21-16,-21 0 0,21 0 16,-21-21-16,0 21 0,0 0 0,0 0 15,-43 0-15,22 0 0,-22 0 16,1 0-16,-1 0 0,-20 0 0,-1 0 16,0 0-16,-21 0 0,1 21 15,-1-21-15,-21 21 0,21 0 0,-21 1 16,0-1-16,0 0 0,0 0 0,0 21 15,0-20-15,0 20 0,-21 0 16,0 22-16,-1-22 0,1 22 0,0-1 16,0 1-16,0-22 15,21 21-15,-21 1 0,21-1 0,-22 22 16,22-21-16,-21-1 0,21 1 0,0 20 16,0-20-16,0 20 0,0-20 15,0-1-15,-21 1 0,21-1 0,0 1 16,0-1-16,-21 1 0,21-22 15,-21 22-15,0-1 0,21-20 0,-22-1 16,1 21-16,0-20 0,0-1 0,0-21 16,-22 22-16,1-1 0,21-21 15,-43 0-15,22 0 0,0 1 0,-1-22 16,-20 21-16,-1 0 0,1-21 0,21 0 16,-43 0-16,21 0 15,-20 0-15,-1 0 0,-21 0 0,0 0 16,-21 0-16,0 0 0,22-21 0,-22 0 15,21 21-15,0 0 0,0-22 16,0 22-16,22 0 0,-1-21 0,21 21 16,-20 0-16,20-21 0,22 21 15,-22 0-15,22 0 0,21-21 0,-21 21 16,20 0-16,1 0 0,42 0 62</inkml:trace>
  <inkml:trace contextRef="#ctx0" brushRef="#br1" timeOffset="-173044.57">4614 14182 0,'0'0'16,"0"-21"-16,0-1 0,0 1 15,0 0-15,0 0 16,0 42 0,0 0-1,0 22-15,-21-1 0,21 21 0,-21 22 16,0-21-16,0 20 0,21 1 16,-22 0-16,1 20 0,0-20 0,0 21 15,0 0-15,0 0 0,-1-22 16,1 1-16,21 21 0,-21-43 0,0 22 15,21-22-15,-21 1 0,21-1 16,0 1-16,0-22 0,-21 22 0,21-22 16,-22-21-16,22 22 0,0-22 15,0 0-15,0 0 0,0 0 16,0-42 0,0 0-16,0 0 15,0-22-15,0 1 0,0 0 16,0-1-16,0-20 0,22 21 0</inkml:trace>
  <inkml:trace contextRef="#ctx0" brushRef="#br1" timeOffset="-172197.06">4720 14266 0,'0'-21'16,"0"0"-16,0 0 0,21 21 16,0-21-16,1 21 15,20-21-15,0 21 0,1-22 0,-1 1 16,21 21-16,1-21 0,21 21 16,-1-21-16,22 21 0,0 0 0,0-21 15,0 21-15,21 0 0,-22 0 16,22 0-16,0 0 0,0 0 15,22-21-15,-1 21 0,0 0 0,0 0 16,0 0-16,0 0 0,1 0 16,-22 0-16,21 0 0,-42 0 0,21 0 15,-43 0-15,22 21 0,-42-21 16,-1 21-16,-21 0 0,1-21 0,-22 21 16,0 0-16,-21 22 0,0-22 15,0 0-15,0 21 0,0-20 0,0 20 16,-21 0-16,0 1 0,0-1 0,21 0 15,0 1-15,-22-1 0,1 0 16,0 1-16,21 20 0,0-21 0,-21 1 16,21-1-16,-21 22 15,0-22-15,21 21 0,0 1 0,0-22 0,0 22 16,-22-1-16,22-20 0,0 20 16,-21 1-16,21-22 0,0 0 15,0 22-15,0-22 0,-21 0 0,0 1 16,21-1-16,-21 22 0,0-22 15,21 0-15,-22 22 0,1-22 0,0 0 16,21 1-16,-21-1 0,0-21 0,0 22 16,21-1-16,-22-21 0,1 0 15,0 0-15,21 22 0,-21-22 0,0-21 16,0 21-16,-1 0 16,1-21-16,0 21 0,0-21 0,0 0 15,0 0-15,-22 22 0,1-22 0,0 0 16,-1 0-16,1 0 0,-22 0 15,1 0-15,-22 0 0,1 0 0,-22-22 16,21 22-16,-21-21 0,-21 21 0,21-21 16,-21 21-16,0-21 0,-21 21 15,21-21-15,-21 21 0,0-21 0,21 21 16,0-22-16,21 22 0,-21 0 16,21-21-16,0 21 0,1-21 0,20 21 15,-21 0-15,21-21 0,22 21 16,-22 0-16,43 0 0,-22-21 15,22 21-15,0 0 0,21 0 0,-1 0 16,1 0-16,0 0 0,21-21 31,21 21-15,0 0-16,1 0 0,20 0 16,0-22-16,1 22 0,20-21 15</inkml:trace>
  <inkml:trace contextRef="#ctx0" brushRef="#br1" timeOffset="-171596.4">9588 14245 0,'0'0'0,"0"-21"0,0 0 16,0 0-16,-21 42 31,21 0-31,-21 21 0,21 22 15,0-1-15,-42 22 0,42 0 0,-21-1 16,-1 22-16,1 0 0,0 21 16,21-21-16,-21 21 0,0-21 0,21 0 15,-21-1-15,-1 1 0,22 0 16,-21-21-16,0 21 0,21-22 0,-21 1 16,21-22-16,-21 22 0,0-43 0,21 22 15,0-22-15,0 1 0,0-1 16,-22-21-16,22 0 0,0-42 31,0-21-31,0 21 16,0-22-16,22-20 0,-1 20 0,-21-41 15,21 20-15,0-20 16,-21-1-16,21 0 0</inkml:trace>
  <inkml:trace contextRef="#ctx0" brushRef="#br1" timeOffset="-170762.9">9610 14224 0,'0'0'0,"-22"-63"16,44 63-16,-1-22 15,0 22-15,21 0 16,22-21-16,-22 21 0,22 0 0,20 0 15,1 0-15,0-21 0,-1 21 16,1 0-16,0 0 0,20 0 0,1 0 16,0 0-16,21 0 0,-21 0 0,21 0 15,0 0-15,-21-21 0,21 21 16,-21 0-16,-1 0 0,22 0 0,-21 0 16,0 0-16,0 0 0,0-21 15,-22 21-15,1 0 0,-21 0 0,-1 0 16,1 0-16,-1 0 0,-21 0 15,1 0-15,-22 0 0,21 0 16,-21 0-16,1 0 0,-1 0 16,-21 21-16,21 0 0,-21 0 15,0 0-15,0 1 0,0 20 0,0-21 16,0 21-16,0 1 0,0 20 16,-21-20-16,21 20 0,0 1 0,-21-22 15,21 21-15,-22 1 0,1-1 16,21 1-16,0 21 0,0-22 0,0 22 15,0-22-15,0 22 0,0 0 16,-21-22-16,21 22 0,0-22 0,0 1 16,0-1-16,-21 1 0,21-1 0,-21 1 15,21-1-15,0 1 0,-21-1 16,-1 1-16,1-22 0,21 22 16,-21-22-16,0 0 0,0 1 0,0-1 15,21 0-15,-22 1 0,1-22 16,0 21-16,21-21 0,-21 0 0,21 1 15,0-1-15,-21 0 0,0-21 16,21 21-16,-22-21 0,1 0 0,21 21 16,-21-21-16,0 0 0,0 21 15,-22-21-15,22 0 0,-21 0 0,0 0 16,-1 0-16,-20 0 0,-1 0 0,-20 0 16,-1-21-16,-21 0 15,0 21-15,-21-21 0,0 21 0,-21-21 0,0 0 16,-21 21-16,-1-22 0,22 1 15,-21 21-15,-1-21 0,22 21 16,21 0-16,-21-21 0,42 21 0,-21 0 16,21-21-16,22 21 0,-1 0 15,0 0-15,22 0 0,-1-21 0,22 21 16,0 0-16,21 0 0,-22 0 0,43-22 16,0 1-1,0 0 1,21 21-1,-21-21-15,22 0 0,-22 0 16,0-1-16</inkml:trace>
  <inkml:trace contextRef="#ctx0" brushRef="#br1" timeOffset="-163784.65">4127 13250 0,'0'0'15,"0"-21"-15,22 21 0,-22-21 16,21 21-16,-21 21 62,-21 0-62,-1 1 0,22-1 16,-21 0-16,0 0 0,-21 0 16,21 0-16,-1 22 0,-20-22 0,0 21 15,21-21-15,-22 1 0,22 20 16,-21-21-16,21 0 0,-22 0 0,22 1 15,0-1-15,0 0 0,0 0 16,21-42 15,0 0-15,0 0-16,21 21 0,0-22 0,0 1 16,0 0-16,0 21 15,1 0-15,-1 0 0,0-21 0,0 21 16,0 0-16,0 0 0,22 0 15,-22 0-15,0 0 0,21 0 0,-20 0 16,20 0-16,-21 21 0,0-21 16,0 21-16,22 0 0,-22-21 0,0 22 15,0-22-15,0 0 0,-21 21 16,22-21-16,-22 21 0,21-21 16,-42 0 15,-1 0-31,22-21 0,-21 0 0,0-1 15,21 1-15,0 0 0,-21 0 16,0 0-16,21 0 0,-21-1 0,21 1 16,0 0-16,-22 0 0,22 0 15,-21 0-15,21-1 0,0 1 16,21 42 46,1-21-62</inkml:trace>
  <inkml:trace contextRef="#ctx0" brushRef="#br1" timeOffset="-162430.43">10710 13272 0,'0'0'15,"0"-22"-15,0 1 16,0 0-1,-21 21 48,0 0-63,21 21 0,-21 0 16,0 1-16,-1-1 0,1 0 15,0 0-15,0 0 0,-21 0 0,20 22 16,1-22-16,-21 0 0,21 21 15,-22-20-15,22 20 0,-21-21 0,21 0 16,0 0-16,-1 1 0,1-22 16,0 21-16,0 0 0,0-21 31,42-21 16,0 21-47,-21-21 0,21 21 0,0 0 15,1-22-15,-1 1 16,0 21-16,21 0 0,-21-21 16,1 21-16,-1 0 0,0-21 15,21 21-15,-21 0 0,1 0 0,-1 0 16,0 0-16,0 0 0,0 0 16,0 0-16,1 21 0,-1 0 0,0-21 15,0 21-15,21 1 0,-20-22 0,-1 21 16,0-21-16,-21 21 0,21-21 15,0 0-15,-21 21 16,-21-21 15,0-21-31,0 0 0,0 21 16,-1-21-16,22-1 0,-21 1 16,21 0-16,-21 0 0,21 0 15,0 0-15,0-1 0,-21 1 16,21 0-16,0 0 0,-21 21 0,21-21 15,0 0-15,0-1 16,-21 22 62,-1 22-62</inkml:trace>
  <inkml:trace contextRef="#ctx0" brushRef="#br1" timeOffset="-160332.03">5778 16468 0,'22'0'0,"-44"0"63,1 0-63,0 0 15,0 0-15,0 21 0,0 0 0,-22-21 16,22 21-16,-21 0 0,-1 1 15,22-22-15,-21 21 0,0 0 16,-1 21-16,1-21 0,0 1 0,-1-1 16,22 0-16,-21 0 0,21 0 15,-22 0-15,22 1 0,0-22 0,21 21 16,-21-21-16,42 0 47,0 0-32,-21-21-15,21 21 0,0-22 0,1 22 16,-1 0-16,0-21 0,0 21 16,0 0-16,0 0 0,22-21 0,-22 21 15,0 0-15,0 0 16,22 0-16,-22 0 0,0 0 0,0 0 16,0 0-16,0 0 0,1 0 0,-1 0 15,0 0 1,-21-21 31,-21 21-47,21-21 0,-21 0 15,21-1-15,0 1 0,-22 0 16,1 0-16,21 0 0,-21 0 0,0-1 16,21 1-16,0 0 15,-21 0-15,21 0 0,-21 0 0,21-1 16,-22 22-16,22-21 0,22 21 78,-1 0-62</inkml:trace>
  <inkml:trace contextRef="#ctx0" brushRef="#br1" timeOffset="-157893.22">10943 16764 0,'0'0'0,"0"-21"15,0 0 1,0 0-16,-21 21 47,0 0-47,0 21 0,-1 0 16,22 0-16,-21-21 0,0 42 15,0-20-15,-21-1 0,20 0 0,1 21 16,0-21-16,-21 22 15,21-22-15,-22 0 0,22 21 0,0-20 16,-21-1-16,20 0 0,1 0 16,0 0-16,0 0 0,21 1 0,-21-22 15,21 21-15,0-42 47,21-1-47,0 22 0,-21-21 16,21 21-16,0-21 0,1 21 0,-1 0 15,0-21-15,0 21 0,21 0 16,-20 0-16,-1 0 0,21 0 0,-21 0 16,22 0-16,-22 0 15,21 0-15,0 0 0,-20 0 0,20 21 16,0-21-16,-21 0 0,22 21 0,-22-21 16,0 0-16,0 21 0,0-21 15,1 0-15,-1 0 0,0 0 16,-21-21-1,-21 0 1,0 0-16,-22 0 0,22 0 16,0-1-16,0 1 0,0 0 15,-1 0-15,1 0 0,0 0 0,21-1 16,-21 1-16,0 0 16,0 0-16,-1 21 31,1 0-31,21 21 0,-21 0 0,21 0 15,-21 1-15,0-22 0,21 21 16</inkml:trace>
  <inkml:trace contextRef="#ctx0" brushRef="#br1" timeOffset="-151396.35">3154 11726 0,'0'0'0,"-21"0"16,-1 0-16,1 0 31,21 22-15,0-1-1,0 0 32,0 0-31,0 0 15,21-21-15,1 0-16,-1 21 0,0-21 0,21 0 15,1 0-15,-1 0 0,21 0 16,1 0-16,21 0 0,-22 0 0,22 0 16,-1 0-16,1 0 0,0 0 15,-1 22-15,1-22 0,0 0 0,-1 0 16,1 0-16,0 21 0,-1-21 16,-20 0-16,-1 0 0,1 21 0,-1-21 15,1 0-15,-22 0 0,1 21 16,-1-21-16,0 0 0,1 0 0,-22 0 15,0 0-15,0 0 0,0 21 16,0-21 156,1-21-156,-1 21-16,0 0 0,0 0 15,0 0-15,0 0 0,1 0 16,-1 0-16,0 0 0,0 0 0,0 0 15,0 0-15,1 0 0,-22-21 16,21 21-16,0 0 0,-42 0 109,0-21-109,-1 21 16</inkml:trace>
  <inkml:trace contextRef="#ctx0" brushRef="#br1" timeOffset="-141468.89">3916 11070 0,'0'-21'0,"0"42"47,0 0-47,-21 1 0,-1 20 16,22-21-16,-21 21 0,21 1 16,-21-1-16,0 0 0,21 1 0,-21-22 15,0 21-15,21 1 0,-22-22 16,1 21-16,21-21 0,-21 0 0,21 1 15,0-1-15,0 0 0,0 0 16,-21-21-16,21 21 0,0-42 31,21 0-15,-21 0-16,21 0 0</inkml:trace>
  <inkml:trace contextRef="#ctx0" brushRef="#br1" timeOffset="-141212.03">3831 11155 0,'0'0'0,"0"-21"0,21 21 16,-21-21-16,21 21 0,1 0 16,-1 0-16,0 0 15,-21-22-15,21 22 0,0 0 0,0 0 16,1 0-16,-1 0 15,0 0-15,0 0 0,0 0 16,0 0-16,-21 22 31,0-1-15,-21 0-16,0 0 16</inkml:trace>
  <inkml:trace contextRef="#ctx0" brushRef="#br1" timeOffset="-141025.14">3725 11430 0,'0'0'0,"0"42"16,0-20-1,0-1-15,21-21 0,1 0 16,-1 0-16,0 0 16,0 21-16,0-21 0,0 0 0,1 0 15,20 0-15,-21 0 0,0 0 16,22 0-16,-22 0 0,0-21 0,21 0 15,-21 21-15,1-22 0,-1 1 16</inkml:trace>
  <inkml:trace contextRef="#ctx0" brushRef="#br1" timeOffset="-140527.42">4424 11070 0,'0'21'47,"0"1"-47,0-1 0,-21 0 0,21 21 15,-22 1-15,22-1 0,0 0 16,-21 1-16,0-22 0,0 21 0,21 0 16,0 1-16,0-22 0,-21 21 15,21-21-15,-21 1 0,21-1 0,-22 0 16,22 0-16,-21-21 0,21 21 0,-21-21 31,21-21-15,0 0-1,0 0-15,0 0 16,0-1-16,0 1 0,21 0 0,0 0 16,1 0-16,-1 0 0,0-1 15,21 22-15,-21-21 0,22 21 0,-1 0 16,0 0-16,1 0 0,-1 0 15,0 0-15,1 0 0,-22 21 0,21 1 16,-21-1-16,1 0 0,-22 0 0,0 0 16,0 0-16,0 1 0,-22-1 15,-20 0-15,21-21 0,-43 21 16,22 0-16,-21 0 0,20-21 16,-20 22-16,20-22 0,1 0 0,0 0 15,21 0-15,-22 21 0,22-21 16,0 0-16</inkml:trace>
  <inkml:trace contextRef="#ctx0" brushRef="#br1" timeOffset="-139792.84">3260 12594 0,'0'0'0,"0"-21"16,0 0-16,21 0 15,-21 0-15,21-1 16,-21 1-16,21 0 0,-21 0 15,0 0-15,0 0 16,0-1-16,0 1 0,-21 21 0,0-21 16,0 0-16,-1 21 0,-20 0 0,21 0 15,0 0-15,-22 0 16,22 21-16,0 0 0,-21 0 0,21-21 16,-22 22-16,22 20 0,-21-21 15,21 0-15,-1 0 0,1 1 0,21-1 16,-21 0-16,21 0 0,0 0 15,0 0-15,0 1 0,21-22 16,0 0-16,1 0 0,-1 0 16,0 0-16,0 0 0,21 0 0,-20 0 15,-1-22-15,0 22 0,0-21 16,0 0-16,0 0 0,1 0 0,-1 21 16,-21-21-16,0-1 0,21 1 15,-21 0-15,0 0 16,0 42 15,0 0-31,0 0 0,0 1 16,0-1-16,0 0 0,0 0 15,0 0-15,0 0 0,0 1 0,0-1 16,0 0-16,21-21 16,0 0-1,0 0-15,1 0 0,-1 0 16,0-21-16,0 0 15</inkml:trace>
  <inkml:trace contextRef="#ctx0" brushRef="#br1" timeOffset="-139212.18">3556 12361 0,'0'22'0,"0"-1"0,-21-21 15,21 21-15,-21 0 0,-1 0 0,1 0 16,21 1-16,-21-1 0,0-21 0,21 21 15,-21 0-15,21 0 16,0 0-16,-21-21 16,21-21 15,21 21-15,-21-21-16,21 21 0,0-21 0,-21 0 15,21 0-15,0-1 0,1 1 0,-1 0 16,0 0-16,0 21 15,0-21-15,0 21 0,1 0 16,-1 0-16,0 0 16,-21 21-16,21 0 0,-21 0 15,0 0-15,0 1 16,0-1-16,0 0 16,0 0-16,0 0 0,-21-21 0,21 21 15,-21-21-15,21-21 47,21 0-47,0 0 0,0 21 0,0-21 16,1 0-16,-1-1 0,0-20 15,0 21-15,0 0 0,0 21 0,1-21 16,20-1-16,-21 22 0,0 0 0,0 0 16,1 0-16,-22 22 15,21-1-15,-21 0 0,0 0 16,0 0-16,0 0 15,0 1-15,0-1 0,-21 0 0,21 0 16,-22 0-16,1 0 0,21 1 0,0-1 16,0 0-1</inkml:trace>
  <inkml:trace contextRef="#ctx0" brushRef="#br1" timeOffset="-138766.11">4318 12404 0,'-64'-43'32,"43"43"-32,0 0 15,0 0-15,21 22 0,-21-1 0,0-21 16,-1 21-16,22 0 0,-21 0 15,21 0-15,-21 1 0,0-1 0,21 0 16,0 0-16,0 0 16,0 0-16,21-21 15,0 0 1,0 0-16,1 0 16,-1 0-16,0-21 0,0 21 15,0-21-15,0 0 0,1 0 16,-22 0-16,21-1 0,-21 1 15,0 0-15,0 0 0,0 42 47,-21 0-31,21 0-16,0 1 0,0-1 16,0 0-16,0 0 0,0 0 15,0 0 1,21-21-16,0 0 15,0 0-15,0 0 0,0 0 16,1 0-16,-1 0 0</inkml:trace>
  <inkml:trace contextRef="#ctx0" brushRef="#br1" timeOffset="-138312.35">4741 12361 0,'-21'0'15,"21"22"1,21-1 15,22-21-31,-22 0 0,0 0 16,0 0-16,21 0 0,-20 0 16,-1 0-16,0 0 0,0-21 0,0 21 15,0 0-15,-21-22 16,-21 22-1,0 0-15,0 0 0,0 22 16,-22-22-16,22 21 0,-21 0 16,21 0-16,-22 0 0,1-21 0,21 21 15,-21 1-15,20-1 0,-20 0 16,21 0-16,0-21 0,0 21 0,-1-21 16,22 21-16,22-21 46,-1 0-46,0 0 16,0 0-16,0 0 0,0 0 0,1 0 16,-1 0-16,0 0 0,0 0 15,0 0-15,22-21 0,-22 21 16,0 0-16,0 0 0,0-21 0,0 0 16,1 21-16,-1-21 0,0 0 15,0 21-15,0-22 0</inkml:trace>
  <inkml:trace contextRef="#ctx0" brushRef="#br1" timeOffset="-137736.68">5080 12383 0,'0'21'15,"-21"0"1,21 0-16,-21 0 0,-1 0 16,22 1-16,0-1 15,0 0-15,0 0 16,22-21 15,-1 0-31,0 0 16,-21-21-1,21 0-15,-21 0 16,0-1-16,0 1 0,0 0 16,0 0-16,0 0 15,0 0-15,21 21 16,0 0-1,1 21 1,-1 0-16,-21 0 0,0 0 16,0 0-16,0 1 15,0-1-15,0 0 16,0 0 0,-21-21-1,21-21 16,0 0-31,0 0 0,0-1 16,21 1-16,0 0 0,-21 0 16,21 0-16,0 0 0,0-1 15,1 1-15,-1 21 0,0 0 0,0 0 16,0 0-16,0 0 0,1 0 16,-1 0-16,-21 21 0,21 1 0,-21-1 15,0 0-15,0 0 0,0 0 0,0 0 16,0 1-16,0-1 15,-21 0-15,21 0 0,0 0 0,-21-21 16,-1 21-16</inkml:trace>
  <inkml:trace contextRef="#ctx0" brushRef="#br1" timeOffset="-136709.22">9948 11557 0,'21'-21'16,"-42"42"-16,64-63 0,-43 21 0,0-1 15,0 1-15,0 0 16,-43 21-16,22 0 15,-21 0-15,-1 21 0,1 0 0,0 1 16,-1-1-16,-20 21 0,21 0 0,-1 1 16,1-1-16,0 0 15,20 1-15,-20 20 0,21-20 0,-21 20 16,20-21-16,1 1 0,21-1 0,0 0 16,0 1-16,0-1 0,0-21 15,21 0-15,-21 1 0,22-1 0,20 0 16,-21 0-16,21-21 0,-20 0 15,20 0-15,0 0 0,22 0 0,-22-21 16,0 0-16,1 0 0,-22-1 16,21 1-16,-21 0 0,1 0 0,-22 0 15,0-22-15,0 22 0,0-21 16,-22 21-16,-20 0 0,21-1 0,-21 1 16,20 0-16,-20 21 0,21 0 15,-21-21-15,20 21 0,1 0 16,0 0-16,21-21 0,21 21 15,0 0-15,1 0 16,20 0-16,-21 0 0,21 0 16,1 0-16,-22 0 0,21 21 0,1 0 15,-22 0-15,0 0 0,0 1 16,0 20-16,0-21 0,-21 21 0,0 1 16,0-22-16,0 21 0,0 1 0,-21-1 15,0-21-15,0 21 0,0 1 16,0-22-16,-1 0 0,-20 21 15,21-20-15,0-1 0,21 0 0,-21-21 16,-1 21-16,1-21 16,42-21 15,1 0-31,-1 0 0,0-1 16,0 1-16</inkml:trace>
  <inkml:trace contextRef="#ctx0" brushRef="#br1" timeOffset="-136513.33">10223 12044 0,'0'0'0,"0"21"15,0 0-15,0 0 16,0 1-16,0-1 0,0 0 0,-21 0 16,21 0-16,-21 0 0,21 1 0,0-1 15,-21-21-15,21 21 0,-21 0 16,21-42 15</inkml:trace>
  <inkml:trace contextRef="#ctx0" brushRef="#br1" timeOffset="-136333.43">10350 11790 0,'-21'-21'15,"0"21"-15,0 0 16,21 21 0,21-21 15,0 0-31,0 0 0,1 0 0,-1 0 16,0 0-16</inkml:trace>
  <inkml:trace contextRef="#ctx0" brushRef="#br1" timeOffset="-136108.55">10774 11599 0,'-85'106'16,"85"-63"0,-21-22-16,0 21 0,0-21 0,21 22 15,-22-1-15,1 0 0,21 1 0,0-1 16,-21 0-16,0-21 0,21 22 15,0-22-15,-21 0 0,21 0 0,0 0 16,0 1-16,0-1 0</inkml:trace>
  <inkml:trace contextRef="#ctx0" brushRef="#br1" timeOffset="-135944.04">10414 12002 0,'21'0'16,"0"0"0,0 0-16,22 0 15,-22 0-15,21 0 0,1-22 16,-1 22-16,0-21 0,22 21 16,-22-21-16,22 0 0,-1 21 0,1-21 15,-22 0-15</inkml:trace>
  <inkml:trace contextRef="#ctx0" brushRef="#br1" timeOffset="-134804.7">11303 11557 0,'0'0'0,"-21"0"0,0 0 0,-1 0 15,1 21-15,-21 0 0,21 1 0,0-1 16,-1 21-16,1-21 0,0 22 16,0-1-16,0 0 0,0 1 0,-1-1 15,1 0-15,0 1 0,21-1 16,-21 0-16,0-21 0,21 22 15,0-22-15,0 0 0,0 0 0,-21 0 16,21 1 0,0-44-1,21 1-15,0 0 16,0 0-16,0-21 0,0 20 16,1 1-16,-1-21 0,-21 21 0,21 0 15,0-1-15,-21 1 0,0 0 16,21 21-1,-21 21-15,0 0 16,0 1-16,0-1 0,0 0 0,21 0 16,-21 0-16,0 0 0,0 1 15,0-1-15,22-21 16,-1 21-16,0-21 16,0 0-16,0 0 0,0 0 15,1-21-15,-1 21 16,-21-21-16,21-1 0,0 1 0,-21 0 15,0 0-15,21 0 0,-21 0 16,21-1-16,-21 1 0,0 0 16,0 42-1,0 0 1,0 1-16,0-1 0,0 0 16,0 0-1,0 0-15,0 0 0,0 1 16,22-22-1,-1 0 1,0 0-16,-21-22 16,21 1-16,0 21 0,-21-21 15,21 0-15,-21 0 0,0 0 0,22-1 16,-22 1-16,21 21 0,-21-21 16,0 42-1,0 0 1,0 1-16,0-1 0,0 0 15,0 0-15,0 0 0,0 0 16,0 1-16,0-1 16,0 0-16,21-21 15,0 0 1,0 0-16,0-21 16,1 0-16,-1 21 0,-21-22 0,21 1 15,0-21-15,0 21 0,0-22 16,-21 22-16,22-21 0,-1 21 0,-21-22 15,0 1-15,0 21 0,21-21 0,-21 20 16,0 1-16,0 0 0,-21 42 47,21 0-47,-21 22 0,21-22 16,-22 0-16,1 21 0,21 1 0,-21-22 15,0 21-15,21 1 0,-21-22 16,21 21-16,0-21 0,-21 22 0,21-22 15,-22 0-15,22 0 0,0-42 47,0 0-31,0 0-16,22 21 0,-1-43 0,0 22 16,0 0-16,0 0 0,0 0 0,1-1 15,-1 22-15,21-21 16,-21 21-16,0 0 0,22 0 0,-22 0 15,0 0-15,0 0 0,0 21 16,1-21-16,-1 22 0,-21-1 0,0 0 16,0 0-16,0 0 0,0 0 15,-21 1-15,-1-1 0,1 0 16,-21-21-16,0 21 0,20-21 0,-20 21 16,0-21-16,21 0 0,-22 21 15,1-21-15,21 0 0,-22 0 0,22 0 16</inkml:trace>
  <inkml:trace contextRef="#ctx0" brushRef="#br1" timeOffset="-133949.12">4805 14732 0,'0'0'0,"0"-21"0,-21 0 0,21 0 0,0-1 16,-22 22-16,1-21 0,0 21 16,0 0-16,21 21 15,-21-21-15,0 22 0,21-1 16,-22 21-16,22-21 0,0 22 0,0-22 15,-21 21-15,21-21 0,-21 22 16,21-22-16,0 21 0,0-21 0,0 22 16,-21-22-16,21 0 0,0 0 15,0 0-15,0 0 0,0-42 32,0 0-32,0 0 15</inkml:trace>
  <inkml:trace contextRef="#ctx0" brushRef="#br1" timeOffset="-132912.72">4614 14647 0,'21'0'0,"-21"22"16,22-1-16,-22 0 16,21 21-16,-21-21 0,21 1 15,-21-1-15,21 0 0,-21 0 0,21 21 16,0-20-16,-21-1 0,22 0 15,-1-21-15,-21 21 0,21 0 16,0-21-16,0 21 16,0-21-16,1 0 0,-1 0 15,0-21-15,-21 0 0,21 0 16,0 0-16,-21 0 0,21-22 16,1 22-16,-22 0 0,21-21 0,-21-1 15,0 22-15,0-21 0,21-1 0,-21 22 16,0 0-16,0 0 0,0 42 31,0 0-31,0 0 0,0 22 16,0-22-16,-21 21 0,21 1 0,0-1 15,0-21-15,-21 21 16,21 1-16,0-1 0,0-21 0,0 22 16,0-22-16,0 0 0,0 0 0,0 0 15,0 0-15,21-21 16,0 0-16,0 0 15,0 0-15,0-21 16,-21 0-16,22 0 0,-1 0 0,0-22 16,-21 22-16,0 0 0,21 0 15,-21 0-15,21 0 0,-21-1 16,0 1-16,-21 21 31,21 21-31,-21 1 0,21-1 16,0 0-16,0 0 15,0 0-15,0 0 0,0 1 0,0-1 16,0 0-16,0 0 0,0 0 16,0 0-16,21-21 15,0 0-15,0 0 0,1 0 16,20 0-16,-21 0 0,0-21 16,0 0-16,22 0 0,-22 0 0,0 0 15,0-1-15,0 1 0,1 0 16,-22 0-16,0 0 0,21 21 0,-21-21 15,0 42 17,0 0-17,-21 0-15,21 0 16,0 0-16,0 1 0,-22-22 0,22 21 16,22-21-1,-1 0-15,0 0 16,0 0-16,21 0 0,-20-21 15,-1 21-15,0-22 0,21 1 0,-21 21 16,1-21-16,-1 0 0,-21 0 0,21 0 16,-21-1-1,0 44 17,-21-22-32,0 21 0,21 0 15,0 0-15,-22 0 0,1 22 0,0-22 16,21 21-16,-21-21 0,0 22 15,21-1-15,-21 0 0,-1 1 0,22-22 16,0 21-16,-21 0 0,0 1 16,0-22-16,21 0 0,-21 0 0,0 0 15,21 1-15,-22-1 0,1 0 0,0-21 16,0 0 0,0 0-16,0 0 0,-1 0 0,1 0 15,0-21-15,21 0 16,-21-1-16,21 1 0,0 0 0,0-21 15,0 21-15</inkml:trace>
  <inkml:trace contextRef="#ctx0" brushRef="#br1" timeOffset="-131700.65">5927 14901 0,'0'64'31,"0"-43"-31,0 0 0,0 0 16,-22 1-16,22-1 0,-21 0 15,21 0-15,0 0 0,-21 0 16,0 1-16,21-44 31,21 1-31,-21 0 16,21 0-16,0 0 0,1 0 0,-22-1 15,21 1-15,0 0 0,0 0 16,0 0-16,0 0 0,1 21 16,-1 0-1,-21 21 1,0 0-16,0 0 0,0 0 0,0 0 16,0 1-16,0-1 0,0 0 15,0 0-15,0 0 0,0 0 16,21-21 15,0-21-31,0 21 0,0-21 16,-21 0-16,22 0 0,-1-22 15,0 22-15,0 0 0,0-21 0,0-1 16,-21 1-16,22 0 0,-1-1 16,-21 1-16,0 0 0,0-1 15,21 1-15,-21 0 0,0 21 16,0-22-16,0 22 0,-21 21 15,0 21 1,21 0-16,-22 1 0,1 20 16,21-21-16,0 21 0,-21 1 0,21-1 15,-21-21-15,21 22 0,0-1 16,0-21-16,0 21 0,0 1 0,0-22 16,0 0-16,0 21 0,0-20 0,0-1 15,21 0-15,-21 0 16,21 0-16,0-21 0,-21 21 0,22-21 0,-1 0 15,0 0-15,21 0 16,-21 0-16,1 0 0,-1 0 0,0-21 16,21 0-16,-21 0 0,1 21 15,-22-21-15,21 0 0,-21-1 0,21 1 16,-21 0-16,0 0 0,0 0 16,0 0-1,0 42 1,0 0-1,0 0 1,0 0-16,0 0 0,0 1 16,21-22-16,-21 21 15,21 0 1,0-21-16,1 0 16,-1 0-16,0 0 15,0 0-15,0-21 0,-21 0 16,21 21-16,1-22 0,-1 1 15,0 0-15,-21 0 16,21 0-16,-21 0 0,21-1 0,-21 1 16,-21 21 15,0 0-15,0 21-16,0 1 0,-1-1 15,1-21-15,21 21 0,-21-21 16,21 21-16,-21-21 15,42 0 17,0 0-32,0-21 0,1 0 15,-1 21-15,-21-21 16,21 21-16,0 0 16,-21 21 15,21 0-31,-21 0 15,21-21-15,-21 21 0,22-21 16,-1 0 0,0 0-1,0 0-15,-21-21 16,0 0 0,0 0-16</inkml:trace>
  <inkml:trace contextRef="#ctx0" brushRef="#br1" timeOffset="-131476.78">5948 14732 0,'0'0'16,"-21"0"-16,-1 0 0,44 0 31,-1 0-31,0 0 0,21 0 0,1 0 15,126 0 1,-127 0-16,22-21 16,-22 21-16,22 0 0,-22-21 0,0 0 15,1 21-15,-1-22 0,0 22 0,1-21 16</inkml:trace>
  <inkml:trace contextRef="#ctx0" brushRef="#br1" timeOffset="-131085.02">7472 14097 0,'0'0'16,"21"-21"-16,-21 0 16,-21 21-1,0 0-15,21 21 0,-22 0 16,1 0-16,0 0 0,21 1 15,-21 20-15,0 0 0,21 1 0,-21 20 16,-1 1-16,1-1 0,0 1 16,0-1-16,0 1 0,-22-1 0,22 1 15,0 20-15,-21-20 0,21 20 0,-22-20 16,22 21-16,-21-1 0,21-20 16,-22 20-16,22-20 0,0-1 0,0 1 15,-22-1-15,22 1 0,0-1 16,0 1-16,0-22 0,0 22 0,-1-22 15,1 0-15,21-20 0,-21-1 0,21 0 16,0-42 15,21 21-31,0-21 0,1-1 16,-1-20-16,0 21 0,0 0 16,0-22-16</inkml:trace>
  <inkml:trace contextRef="#ctx0" brushRef="#br1" timeOffset="-130563.3">7387 14944 0,'0'0'0,"-21"42"16,21 0-16,0-20 15,-21 20-15,0 0 0,-1 1 0,1-1 16,0 0-16,21 1 0,-21-22 16,0 21-16,0 0 0,-1-20 15,22 20-15,-21-21 0,21 0 0,-21 0 16,21 1-16,0-44 31,21 1-31</inkml:trace>
  <inkml:trace contextRef="#ctx0" brushRef="#br1" timeOffset="-130352.43">7366 14986 0,'21'0'16,"0"0"-1,0 0-15,1 0 16,-1 0-1,0 0-15,0 0 0,0 0 0,0 0 16,1 0-16,-1 0 0,0 0 16,-21 21-16,21-21 0,0 21 15,-21 1-15,-21-1 16</inkml:trace>
  <inkml:trace contextRef="#ctx0" brushRef="#br1" timeOffset="-130196.52">7260 15346 0,'0'21'16,"21"-21"-16,0 0 15,1 0-15,-1 0 0,0 0 0,0-21 16,0 21-16,0-21 0,1 21 16,20-21-16,-21-1 0,0 1 0,22 0 15</inkml:trace>
  <inkml:trace contextRef="#ctx0" brushRef="#br1" timeOffset="-129770.36">7832 14944 0,'-22'0'16,"1"21"-16,0 0 16,0 21-16,0-20 0,0-1 15,21 21-15,-22 0 0,1 1 0,21-22 16,-21 21-16,0 1 0,0-1 15,0-21-15,21 21 0,0-20 0,-22-1 16,22 21-16,0-21 0,0 0 16,0 1-16,22-22 31,-1 0-31,0 0 0,0-22 0,0 1 16,0 21-16,1-21 0,-1 0 15,0 0-15,0 21 0,0-21 16,-21-1-16,21 22 15,-21 22 17,0-1-32,0 0 15,-21 0-15,21 0 0,0 0 16,-21 1-16,21-1 16,-21-21-16,21-21 46,0-1-30,21 1-16</inkml:trace>
  <inkml:trace contextRef="#ctx0" brushRef="#br1" timeOffset="-129604.45">7853 15198 0,'0'21'62,"0"0"-46,21-21-16,0 0 31</inkml:trace>
  <inkml:trace contextRef="#ctx0" brushRef="#br1" timeOffset="-129332.61">8022 15261 0,'0'0'0,"0"21"16,0 1-16,0-1 0,0 0 0,-21 0 16,21 0-16,0 22 0,-21-22 15,21 21-15,-21-21 0,-1 22 16,22-22-16,0 21 0,-21 0 0,0-20 16,0 20-16,21 0 0,-21-21 0,0 22 15,21-1-15,-22 0 0,1-20 16,21 20-16,-21 0 0,21-21 15,-21 1-15,21-1 0,-21 0 0,21 0 16,0-42 0,0 0-1,0 0-15,0-1 0,0 1 0,21-21 16,0 0-16,0-1 0,-21 1 16,21 0-16</inkml:trace>
  <inkml:trace contextRef="#ctx0" brushRef="#br1" timeOffset="-129067.77">8043 15134 0,'21'0'0,"1"0"16,-1 0-16,0 0 0,0 0 16,0 0-16,-21 21 0,21 1 0,-21-1 15,22 0-15,-22 0 0,0 0 16,0 0-16,0 1 0,0-1 0,0 0 15,-22 0-15,1 0 0,0 0 16,0 1-16,0-22 0,0 21 16,-1 0-16,1-21 0,0 0 0,0 0 15,21-21 17,0 0-17</inkml:trace>
  <inkml:trace contextRef="#ctx0" brushRef="#br1" timeOffset="-128804.09">8382 14901 0,'0'-21'16,"0"42"-16,0-21 15,-21 22 1,21-1-16,-21 0 0,-1 0 15,22 21-15,0 1 0,-21-22 0,0 21 16,0 1-16,21-1 0,-21 0 16,0-21-16,21 22 0,-22-1 0,22-21 15,-21 22-15,21-22 0,0 0 16,-21 0-16,21 0 0,0 0 16,21-21-1,0 0-15,1-21 16</inkml:trace>
  <inkml:trace contextRef="#ctx0" brushRef="#br1" timeOffset="-127849.21">8530 15071 0,'0'0'0,"0"-21"16,-21 21-1,0 0-15,0 0 0,-1 0 0,1 21 16,0-21-16,-21 42 0,21-21 15,-1 0-15,1 22 0,0-22 0,0 0 16,0 21-16,21-20 0,0-1 16,0 0-16,-21 0 0,21 0 15,0 0-15,0 1 0,0-1 16,21-21-16,0 0 16,0 0-16,0 0 0,0 0 15,1 0-15,-1 0 16,-21-21-16,21 21 0,0-22 15,-21 1-15,0 0 16,0 42 15,0 0-15,0 1-16,0-1 16,0 0-16,0 0 15,0 0-15,21-21 47,0 0-47,-21-21 0,22 21 0,-1-21 16,0 0-16,0 0 15,-21-1-15,21 1 0,-21 0 0,0 0 16,0 0-16,0 42 31,0 0-31,0 0 16,0 0-16,0 1 15,0-1-15,0 0 16,21-21 15,1 0-31,-1-21 16,-21 0-16,21 21 16,0 0-16,-21-22 0,21 22 46,0 0 1,1 0-31,-22-21 0,21 21-16,-21-21 0,0 0 0,0 0 15,21 21-15,-21-21 0,21-22 16,-21 22-16,21 0 0,-21 0 0,0-22 15,0 22-15,0-21 0,21 21 0,-21 0 16,0-1-16,0 1 0,0 42 31,-21 1-15,0-1-16,21 0 0,-21 21 0,21-21 16,-21 22-16,0-22 0,21 21 15,0-21-15,-22 1 0,22 20 16,-21-21-16,21 0 0,-21 0 0,21 1 15,0-1 1,0-42 15,0-1-15,0 1-16</inkml:trace>
  <inkml:trace contextRef="#ctx0" brushRef="#br1" timeOffset="-127632.33">8572 15198 0,'22'0'47,"-1"0"-31,0 0-16,0 0 0,0-21 0,0 21 15,1 0-15,-1 0 0,21-22 16,-21 1-16,0 21 0,1-21 15,-1 21-15,-21-21 16,0 0-16,21 0 16</inkml:trace>
  <inkml:trace contextRef="#ctx0" brushRef="#br1" timeOffset="-126621">9906 15113 0,'0'0'0,"21"0"16,0 0-16,0 0 0,-21-21 15,22 0-15,-1 21 0,0-21 16,0 21-16,0-22 0,0 22 0,-21-21 16,22 0-16,-1 0 15,-21 0-15,-21 21 16,-1 0 0,1 0-16,0 0 0,0 0 15,0 0-15,0 0 0,-1 21 0,1 0 16,-21 0-16,21 0 0,0 1 0,-1-1 15,1 0-15,0 0 0,0 0 16,21 0-16,0 1 0,0-1 0,0 0 16,21-21-1,0 0-15,0 0 16,1 0-16,20-21 0,-21 21 16,0-21-16,22-1 0,-22 1 0,0 0 15,0 21-15,0-21 0,0 0 16,1 0-16,-22-1 0,21 22 15,-21-21-15,-21 42 32,-1 1-17,22-1-15,-21 21 0,0-21 0,21 22 16,-21 20-16,21-21 0,0 1 16,-21 20-16,21-20 0,-21-1 0,21 0 15,0 22-15,-22-22 0,22 0 0,-21 1 16,0 20-16,21-20 15,-21-1-15,0 0 0,21 22 0,-21-22 16,-1 0-16,1-20 0,0 20 16,0-21-16,0 0 0,0 0 0,-1 1 15,1-22-15,-21 0 0,21 0 0,0 0 16,-1 0-16,-20 0 0,21-22 16,0 1-16,-22 0 0,22-21 0,0 21 15,0-22-15,0 1 0,21 0 16,0-1-16,0 1 0,0 0 0,0-1 15,0 1-15,21-22 0,0 22 0,0 0 16,22-1-16,-22 1 0,21 0 16,0-1-16,1 22 0,20-21 15</inkml:trace>
  <inkml:trace contextRef="#ctx0" brushRef="#br1" timeOffset="-126009.35">10287 15050 0,'0'21'16,"-21"-21"-16,21 21 16,-21 0-16,21 0 0,-22 0 15,22 1-15,0-1 0,0 0 0,-21 0 16,21 0-16,0 0 16,-21-21-16,21 22 0,0-1 15,0-42 16,0-1-15,0 1-16,0 0 16,0 0-16,0 0 0,0 0 0,21-1 15,-21-20-15,21 42 0,1-21 16,-22 0-16,21 0 0,0 21 0,0 0 16,0 0-16,0 0 15,-21 21-15,0 0 16,22 0-16,-22 0 0,0 0 0,0 1 15,0-1-15,0 21 0,0-21 16,0 0-16,0 1 0,0-1 16,0 0-16,0-42 47,0 0-47,21-1 15,-21 1-15,21-21 16,0 21-16,-21 0 0,21-1 0,0-20 15,1 21-15,-1 21 0,0-21 16,0 0-16,0 21 0,0 0 16,1 21-1,-22 0-15,0 0 0,0 0 16,0 0-16,0 1 0,0 20 0,0-21 16,0 0-16,0 0 0,0 1 15,0-1-15,0 0 0,0 0 16,0 0-1,21-21-15,0 0 16,0 0-16,0-21 0,22 0 16</inkml:trace>
  <inkml:trace contextRef="#ctx0" brushRef="#br1" timeOffset="-125396.7">11134 14965 0,'0'0'0,"-106"21"32,85 0-32,-22 0 0,22 1 15,0 20-15,0-21 0,-22 21 0,22-20 16,21 20-16,-21 0 0,21-21 0,0 1 16,0-1-16,0 0 0,0 0 15,0 0-15,21-21 0,0 0 16,1 0-16,-1 0 15,21 0-15,-21 0 0,0-21 16,1 21-16,20-21 0,-21-21 0,0 20 16,0 1-16,1 0 0,-1-21 15,-21 21-15,0-22 0,21 22 0,-21 0 16,0 0-16,0 0 0,0 42 31,0 0-31,0 0 16,0 0-16,-21 22 0,21-22 15,-21 0-15,21 0 0,0 0 0,0 0 16,0 1-16,0-1 0,0 0 16,0 0-16,21-21 0,0 21 15,0-21-15,0 0 0,0 0 16,1 0-16,-1-21 16,0 21-16,0-21 0,0 0 0,0 0 15,1-1-15,-22 1 0,21 0 16,0 0-16,0-21 0,-21 20 0,0 1 15,21 0-15,-21 42 32,0 0-32,0 1 15,0-1-15,0 0 0,0 0 16,0 0-16,0 0 16,0 1-16,0-1 15,21-21 1,1 0-16,-1 0 0,-21-21 15,21 21-15,0-22 0,0 1 16,0 0-16</inkml:trace>
  <inkml:trace contextRef="#ctx0" brushRef="#br1" timeOffset="-125063.89">11726 14901 0,'0'0'0,"0"-21"0,-21 21 0,0-21 15,0 21-15,0 0 16,-1 0-16,1 21 0,0 0 0,0 1 15,21-1-15,-21-21 16,21 21-16,0 0 0,0 0 16,0 0-1,21-21-15,0 0 0,0 0 0,0 0 16,1 0-16,-1-21 0,-21 0 16,21 0-16,-21 0 15,0 0-15,0-1 0,0 1 16,0 0-16,-21 0 15,0 21-15,-1 0 0,1 0 16,0 0-16,0 21 16,0 0-16,21 0 0,-21 1 15,21-1-15,0 0 0,0 0 16,0 0-16,21-21 16,0 0-16,0 0 0,0 0 15,0 0-15,1 0 0</inkml:trace>
  <inkml:trace contextRef="#ctx0" brushRef="#br1" timeOffset="-124745.49">12107 14753 0,'0'0'0,"0"-21"0,0 0 0,21 0 16,-21 0-16,0-1 0,0 1 16,-21 21-1,0 0-15,21 21 0,-21 1 16,0-1-16,0 0 0,-1 0 15,1 21-15,0-20 0,0 20 0,0 0 16,0-21-16,-1 22 0,1-1 0,0 0 16,0 1-16,0-1 0,21 0 15,0-20-15,0 20 0,0-21 0,0 0 16,0 0-16,0 1 0,0-1 16,0 0-16,21-21 0,0 21 15,0-21-15,0 0 0,1 0 16,-1 0-16,0 0 0,0-21 15,0 0-15,0 21 0,1-21 16,-1-1-16,-21 1 0,21 21 16,0-21-16,-21 0 0,0 0 0</inkml:trace>
  <inkml:trace contextRef="#ctx0" brushRef="#br1" timeOffset="-124571.59">12107 15198 0,'-21'21'16,"0"-21"31,0 0-31</inkml:trace>
  <inkml:trace contextRef="#ctx0" brushRef="#br2" timeOffset="-110068.46">6710 16150 0,'0'-21'0,"0"0"31,-21 21-15,21-21-1,0 0-15,0-1 16,0 1-16,0 0 15,0 0 1,0 0-16,0 0 16,0-1-1,-22 22 17,1 0-17,0 22 1,0-1-16,21 0 0,-21 0 15,21 21-15,-21-20 16,-1 20-16,22-21 0,0 21 0,-21 1 16,21-1-16,-21-21 0,21 22 15,-21-22-15,21 21 0,-21-21 0,21 22 16,0-22-16,0 0 0,0 0 16,-21 0-16,21 0 0,0 1 0,-22-1 15,22 0-15,0 0 16,0 0-16,0-42 62,0 0-62,0 0 16,22 0-16,-22-1 0,21 1 16,-21 0-16,0 0 0,21-21 15,0 20-15</inkml:trace>
  <inkml:trace contextRef="#ctx0" brushRef="#br2" timeOffset="-109376.33">6540 16023 0,'0'0'0,"0"-21"31,0 0-16,22 21 1,-1 0 0,0 0-16,0 0 15,21 0-15,-20 0 0,-1 0 0,21 0 16,-21 0-16,22 0 0,-1 0 16,-21 0-16,21 0 0,-20 0 0,-1 0 15,0 0-15,0 0 0,0 0 16,0 0-16,-21 21 15,0 0-15,0 0 16,0 1-16,0-1 16,0 0-1,0 0-15,0 0 16,0 0-16,0 1 16,0-1-16,0 0 15,0 0-15,0 0 16,0 0-16,-21 1 0,21-1 15,0 0-15,0 0 0,0 0 16,0 0-16,0 1 16,0-1-16,0 0 0,0 0 15,0 0-15,-21 0 16,21 1-16,-21-22 16,21 21-16,-21-21 0,0 21 15,-1-21-15,-20 0 16,21 21-16,-21-21 0,20 0 0,-20 0 15,-21 0-15,20 0 0,1 0 16,0 0-16,-1-21 0,1 21 0,0 0 16,20-21-16,-20 21 0,21-21 15,0 21-15,21-22 0,-21 22 16,-1 0 0,44 0 46,-1 0-62,0 0 0,0-21 16,0 21-16,0-21 0</inkml:trace>
  <inkml:trace contextRef="#ctx0" brushRef="#br2" timeOffset="-108884.25">7302 15981 0,'0'-21'0,"0"0"32,0 42-1,0 0-31,0 0 16,0 0-16,-21 0 0,21 22 15,-21-22-15,21 0 0,0 21 16,0-20-16,-21 20 0,21-21 0,-21 0 15,21 22-15,0-22 0,0 0 16,0 21-16,-21-21 0,21 1 0,0-1 16,-22 0-16,22 0 0,0 0 15,0 0-15,0 1 0,-21-1 16,21-42 31,0-1-32,0 1-15,0 0 0,0 0 16,0 0-16,21 0 0,-21-1 16</inkml:trace>
  <inkml:trace contextRef="#ctx0" brushRef="#br2" timeOffset="-108216.64">7175 15981 0,'0'0'15,"-21"0"-15,21-21 0,-21 21 16,21-21 15,21 21-31,0 0 16,1 0-16,-1 0 0,0 0 0,21 0 16,-21 0-16,1 0 0,20 0 15,-21 0-15,21 0 0,-20 0 0,20 0 16,-21 21-16,21-21 0,-20 21 15,20-21-15,-21 0 0,21 21 0,-20-21 16,-1 0-16,-21 21 16,21-21-16,-21 21 15,0 1 1,0-1 0,-21-21-16,21 21 15,0 0-15,-21 0 0,-1 0 16,22 1-16,0-1 15,0 0-15,-21 0 0,21 0 16,-21 0-16,21 1 0,-21-1 16,21 0-16,0 0 0,0 0 0,0 0 15,0 1-15,-21-1 0,21 0 0,0 0 16,0 0-16,0 0 0,-21 1 16,21-1-16,0 0 0,0 0 0,0 0 15,0 0 1,0 1-16,-22-1 0,1-21 15,0 0-15,0 21 16,0-21-16,-22 0 0,22 0 0,-21 0 16,21 0-16,-22 0 0,1 0 15,21-21-15,-21 21 0,-1 0 0,22-21 16,0 21-16,0-22 0,0 22 16,-1 0-16,1 0 0,21-21 15,21 0 63,1 21-78,-1 0 0,0-21 0,0 0 16,0 0-16,0 21 0,22-22 0</inkml:trace>
  <inkml:trace contextRef="#ctx0" brushRef="#br2" timeOffset="-107792.87">7747 16129 0,'0'0'0,"0"-21"0,0 0 0,0 0 16,0-1-16,0 1 15,0 42 17,0 1-17,0-1-15,0 21 0,0-21 16,0 22-16,0-22 0,0 21 16,0 0-16,-21 1 0,21-1 0,-21-21 15,-1 22-15,22-1 0,0 0 16,-21-21-16,0 22 0,21-22 0,-21 0 15,21 0-15,0 0 0,-21 1 16,21-1-16,0 0 0,-21-21 0,21 21 16,0-42 15,0 0-15,21 0-16,0-1 0,-21 1 0,21 0 15,0 0-15,-21 0 0,21-22 16,1 22-16,-22 0 0,21-21 15</inkml:trace>
  <inkml:trace contextRef="#ctx0" brushRef="#br2" timeOffset="-107124.25">7768 16066 0,'0'0'0,"-21"0"0,0-43 31,0 43-31,21-21 16,21 21-1,0 0 1,0 0-16,0 0 16,0 0-16,1 0 0,-1 0 15,21 0-15,-21 0 0,22 0 16,-22 0-16,21 0 0,-21 0 0,22 0 16,-22 0-16,21 0 0,-21 0 15,22 0-15,-22 0 0,0 0 0,21 0 16,-21 0-16,1 0 0,-1 0 15,-21 21 1,21-21-16,-21 21 0,0 1 16,0-1-16,0 0 15,0 0-15,0 0 0,0 0 16,0 1-16,0-1 0,-21 0 16,21 0-16,-21 0 0,21 0 15,0 1-15,0-1 0,0 0 16,-22 0-16,22 0 0,-21-21 0,21 21 15,-21 1-15,21-1 0,0 0 0,0 0 16,-21 0-16,21 0 0,0 1 16,0-1-16,0 0 0,0 0 15,0 0-15,0 0 0,0 1 16,-21-1-16,21 0 0,-21 0 16,-1-21-16,1 21 15,-21-21-15,21 0 0,0 0 16,-22 0-16,1 0 15,0 0-15,-1 0 0,1 0 0,0-21 16,-1 21-16,1-21 0,0 0 16,-1 21-16,22-21 0,0 21 0,-21 0 15,20 0-15,1-22 0,0 22 16,0 0 0,21 22 15,21-22 0,0-22-31,0 22 16,22-21-16,-22 0 0</inkml:trace>
  <inkml:trace contextRef="#ctx0" brushRef="#br2" timeOffset="-106712.49">8297 16087 0,'0'0'16,"0"-21"-16,0-1 0,0 1 0,0 0 16,0 42 15,0 0-16,0 1-15,0-1 0,0 21 0,0 0 16,0-20-16,0 20 0,0 0 16,-21 1-16,21-1 0,-21-21 0,21 21 15,0 1-15,-21-22 0,21 21 0,-21-21 16,21 1-16,-22 20 0,22-21 16,0 0-16,-21 0 0,21 1 0,-21-1 15,21 0-15,0-42 47,0 0-31,21-1-16,0 1 0,1 0 15,-22 0-15,21 0 0,0 0 0,-21-22 16,21 22-16,0-21 0,-21-1 16</inkml:trace>
  <inkml:trace contextRef="#ctx0" brushRef="#br2" timeOffset="-106092.22">8340 16108 0,'0'-64'15,"0"213"-15,0-234 0,0 0 0,-22 64 16,22 0-16,-21 0 0,21 0 16,0-1 15,21 22-15,1 0-16,-1 0 15,0 0-15,0 0 0,21 0 0,-20 0 16,20 0-16,0 0 0,1 0 15,-1 0-15,0 0 0,1 0 0,20 0 16,-21 0-16,1 0 0,-22 0 16,21 0-16,-21 0 0,22 0 0,-22 0 15,0 0-15,0 0 0,0 22 16,1-1 0,-22 0-1,0 0-15,0 0 0,0 0 16,0 1-16,0-1 0,-22 0 15,22 0-15,-21 0 0,0 0 16,21 22-16,0-22 0,-21 0 0,21 0 16,-21 22-16,0-22 0,21 0 15,-22 21-15,22-21 0,-21 1 0,21-1 16,0 0-16,0 21 0,0-21 16,0 1-16,0-1 0,0 0 0,0 0 15,0 0-15,0 0 0,0 1 16,0 20-16,0-21 15,0 0-15,-21 0 0,21 1 0,-21-1 16,0-21-16,0 21 16,-1-21-16,1 0 0,0 0 15,0 0-15,0 0 0,-22 0 16,22 0-16,-21 0 0,0 0 0,20 0 16,-20 0-16,0 0 0,-1 0 15,1-21-15,21 21 0,-21 0 0,20-21 16,-20 21-16,21 0 0,0 0 15,0 0-15,-1 0 0,1 0 0,0 0 16,42 0 31</inkml:trace>
  <inkml:trace contextRef="#ctx0" brushRef="#br2" timeOffset="-105432.58">8276 17103 0,'0'0'0,"21"-21"31,-21-1-15,0 1-16,-21 21 31,0 0-15,0 0-16,0 0 0,-1 21 15,1-21-15,-21 22 0,21-1 0,-22 0 16,22 0-16,0 0 0,0 0 16,0-21-16,0 22 0,-1-1 0,1 0 15,21 0-15,-21 0 0,21 0 16,0 1-16,0-1 16,0 0-16,21-21 0,0 21 0,1-21 15,20 0-15,-21 21 0,21-21 16,1 0-16,-22 0 0,21 0 15,1 0-15,-22 0 0,0 0 0,0 0 16,0 0-16,0 0 0,1-21 16,-1 21-1,-21-21-15,0 0 16,0 0-16,21 21 16,-21-22-1</inkml:trace>
  <inkml:trace contextRef="#ctx0" brushRef="#br2" timeOffset="-104700.7">8551 17124 0,'0'-21'0,"0"0"15,0 42 32,0 0-47,0 0 16,0 0-16,0 0 0,0 22 15,0-22-15,-21 0 0,21 0 16,0 0-16,0 1 0,0-1 0,-21 0 16,21 0-16,0 0 0,0 0 15,-21 1-15,21-1 0,0 0 16,0 0-16,0 0 15,0-42 32,0 0-47,0 0 16,0 0-16,0-1 0,0 1 16,0 0-16,0 0 0,0 0 15,0 0-15,0-1 0,0 1 0,0 0 16,0 0-16,0 0 0,0 0 15,0-1-15,0 1 0,0 0 16,21 0-16,0 21 16,0-21-16,0 21 0,1 0 15,-1-21-15,0 21 0,0 0 16,0 0-16,0 0 0,1 0 16,-1 21-16,0-21 15,-21 21-15,0 0 0,0 0 16,0 0-16,0 1 15,0-1-15,0 0 0,-21-21 16,0 21-16,-1-21 0,1 0 16,0 0-16,-21 21 0,21-21 0,-1 0 15,1 0-15,0 0 0,0 0 16,0 0-16,0 0 31,21-21 79</inkml:trace>
  <inkml:trace contextRef="#ctx0" brushRef="#br2" timeOffset="-100424.86">8403 15981 0,'0'0'0,"-21"0"31,0 0-15,42 0 31,0 0-47,0 0 15,0 0-15,1 0 0,20 0 16,-21 0-16,21 0 0,1 0 0,-22 0 16,21 0-16,1 0 0,-1-21 15,-21 21-15,21 0 0,-20 0 16,20 0-16,-21 0 0,0 0 0,0 0 16,-42 0 15,0 0-31,0 0 0,0 0 15,-22 0-15,22 0 0,-21 0 0,0 0 16,20 0-16,-20 21 0,0-21 16,21 21-16,-22 0 0,1-21 0,21 21 15,-22-21-15,22 0 0,0 22 16,0-22-16,0 0 0,0 0 0,21 21 16,21 0 46,0-21-62,0 0 0,0 0 0,0 0 16,22 0-16,-22 0 0,21 0 15,1 0-15,-22 0 0,21 0 0,0 0 16,1 0-16,-1 0 0,0 0 16,-20 0-16,20 0 0,0 0 0,-21 0 15,1 0-15,-1 0 0,0 0 16,-21 21-16,-21-21 31,-22 0-31,1 0 0,0 0 16,-1 0-16,1 21 0,0-21 0,-1 0 15,1 0-15,0 0 0,-1 0 16,1 0-16,21 0 0,-21 21 0,20-21 16,1 0-16,0 0 0,0 0 15,42 0 32,0 0-47,0 22 16,22-22-16,-22 0 0,21 0 0,-21 0 15,22 0-15,-22 21 0,21-21 16,1 0-16,-22 0 0,21 0 16,0 0-16,-20 21 0,-1-21 0,21 0 15,-21 0-15,0 0 16,-42 0-1,0 21 1,-21-21-16,-1 0 0,1 0 0,0 0 16,-1 0-16,-20 0 0,21 21 15,-1-21-15,1 0 0,21 0 0,-22 0 16,22 21-16,0-21 0,0 0 0,21 22 47,21-22-47,21 21 15,-20-21-15,20 0 0,-21 0 0,21 0 16,1 0-16,-1 0 0,0 0 16,1 0-16,-1 0 0,-21 0 0,22 0 15,-22 0-15,0 0 0,0 0 16,0 0-16,0 0 0,-42 0 31,0 21-31,-21-21 0,-1 0 16,1 0-16,-21 0 0,-1 0 0,1 0 15,-1 21-15,22-21 0,-22 0 16,22 0-16,21 0 0,-22 0 16,22 0-16,0 0 15,21 21 1,21-21-16,0 0 16,22 0-16,-22 0 0,0 0 15,21 0-15,1 0 0,-1 0 0,0 0 16,1 0-16,-1 0 0,0 0 15,-20 0-15,20 0 0,-21 0 0,0 0 16,0 0-16,1 0 16,-22 21-16,0 1 15,-22-22-15,1 0 16,-21 0-16,21 21 0,-22-21 16,1 0-16,0 0 0,-1 0 0,-20 0 15,21 21-15,-1-21 0,1 0 16,21 0-16,-22 0 0,22 0 0,0 0 15,21 21 1,21-21 0,0 0-16,22 0 15,-22 0-15,0 0 0,21 0 0,1 0 16,-1 21-16,0-21 0,1 0 16,-1 0-16,0 0 0,-20 0 15,20 0-15,0 0 0,-21 0 0,1 0 16,-1 0-16,0 0 0,0 0 15,-21 21 1,-21-21 0,-21 0-16,-1 0 0,1 0 0,0 0 15,-1 0-15,1 0 0,0 0 0,-1 0 16,1 0-16,0 0 0,-1 0 16,22 0-16,0 0 0,21 22 15,21-1 16,0-21-31,0 0 16,1 0-16,20 0 0,0 0 0,-21 21 16,22-21-16,-1 0 0,0 0 0,-20 0 15,20 0-15,-21 21 0,0-21 16,22 0-16,-22 0 0,-21 21 16,-21-21-1,-1 21 1,-20-21-16,0 0 0,21 0 15,-22 0-15,1 0 0,0 0 0,-1 22 16,1-22-16,0 0 0,-1 0 16,22 0-16,-21 0 0,21 0 15,21 21-15,21 0 32,0-21-32,0 0 0,0 0 15,0 0-15,22 0 0,-22 0 0,21 0 16,-21 0-16,22 0 0,-22 0 15,0 0-15,21 0 0,-20 0 16,-1 0-16,-42 0 31,-1 0-31,1 0 16,-21 0-16,21 0 0,-22 0 0,1 0 16,0 0-16,21 0 0,-22 21 15,22-21-15,0 0 0,0 0 16,21 21-1,21-21 1,0 0-16,0 0 0,22 0 0,-22 0 16,21 21-16,0-21 0,-20 0 15,20 0-15,0 0 0,-21 0 0,1 0 16,-1 0-16,0 0 0,0 0 16,0 22-16,0-22 15,-42 0 1,0 0-16,-21 0 15,21 0-15,-22 0 0,1 0 16,21 0-16,-22 0 0,1 0 0,21 0 16,0 0-16,0 0 0,-1 0 15,22-22 1,22 22 0,-1 0-16,0 0 0,0 0 0,0-21 15,0 21-15,22 0 0,-22 0 16,0 0-16,0 0 0,0 0 0,1 0 15,-44 0 17,1 0-32,0 0 15,0 0-15,-21 0 0,20 0 16,-20 0-16,21 0 0,0 0 0,0 0 16,-1 0-16,22-21 15,0 0-15,0 0 16,22 21-16,20-21 15,-21-1-15,0 22 0,22-21 0,-1 0 16,-21 0-16,21 21 0,-20-21 16,20 0-16,-21-1 0,0 22 0,0 0 15,1-21-15,-65 21 32,22 0-32,-21 0 0,21 0 15,-22 0-15,1 0 0,0 0 16,-1 0-16,1 0 0,0 0 0,20 0 15,1 0-15,0 0 0,21 21 32,21-21-32,22 0 0,-22 0 15,21 0-15,0 0 0,1 0 16,-1 0-16,0 0 0,1-21 0,-1 21 16,-21-21-16,22 21 0,-22-21 15,-21 0-15,0 0 16,-21-1-16,-1 22 0,1-21 15,-21 21-15,0 0 16,-1 0-16,1-21 0,0 21 0,-1 0 16,1 0-16,21 0 0,-22 0 15,22 0-15,42 0 32,22 0-32,-22 0 0,21 0 0,22 0 15,-22 0-15,22 0 0,-22 0 0,0 0 16,1-21-16,-1 21 0,0 0 15,-21-21-15,22 21 0,-22-21 16,-21-1 0,-21 1-16,0 21 0,-22 0 15,1 0-15,0-21 0,-1 21 16,-20 0-16,20 0 0,1 0 16,0 0-16,21 0 0,-1 0 0,1 0 15,0 0-15,42 0 16,0 0-1,22 0-15,-22 0 0,21 0 16,1 0-16,20 0 0,-21 0 0,1-21 16,-22 21-16,21-21 0,1 21 15,-22-21-15,0 21 0,-21-22 0,0 1 16,0 0-16,-42 21 16,-1 0-16,1-21 0,0 21 15,-1 0-15,1 0 0,-22 0 16,22 0-16,0 0 0,21 0 15,-22 0-15,22 0 0,0 0 0,42 0 32,0 0-32,22 0 0,-1 0 15,0 0-15,1 0 0,-1 0 0,0 0 16,22 0-16,-22-21 0,0 21 16,-20 0-16,20-21 0,-21 21 0,0 0 15,0-22-15,-42 1 16,0 21-16,-21 0 15,-1 0-15,1 0 0,0 0 16,-1-21-16,-20 21 0,42 0 16,-22 0-16,1 0 0,21 0 0,0 0 15,63 0 1,-21 0 0,22 0-16,-1 0 0,0 0 15,22 0-15,-22 0 0,0 0 0,1 0 16,-1-21-16,0 21 0,-20 0 15,-1 0-15,0 0 0,-42 0 32,0 0-32,-22 0 0,1 0 0,0 0 15,-1 0-15,1 0 0,-22 0 0,22 0 16,0 0-16,-1 0 16,22 0-16,0 0 0,0 0 0,42 0 31,0 0-31,0 0 15,22 0-15,-1 0 0,0 0 0,1 0 16,-1 0-16,0 0 0,-20 0 16,20 0-16,-21 0 0,-42 0 31,0 0-15,-22 0-16,22 0 15,0 0-15,0 0 0,0 0 0,0 0 16,-22 0-16</inkml:trace>
  <inkml:trace contextRef="#ctx0" brushRef="#br2" timeOffset="-96769.61">15303 17632 0</inkml:trace>
  <inkml:trace contextRef="#ctx0" brushRef="#br2" timeOffset="-94588.22">14605 13335 0,'0'0'0,"0"-21"16,0 0-16,0 0 16,0-1-16,0 1 15,21 0-15,-21 0 16,0 42 15,0 0-15,-21 0-16,21 1 0,-21-1 0,0 0 15,-1 21-15,22-21 0,-21 22 16,0-1-16,-21 0 0,21 1 16,-1-1-16,1 0 0,-21 1 0,21-1 15,0 0-15,-1-20 0,1 20 16,0-21-16,0 0 0,0 0 0,21 1 15,0-44 17,21 1-32,0 0 15,0 0-15,0 0 0,1-22 16,-1 1-16,0 21 0,0-43 0,21 22 16,-20 0-16,-1-1 0,21-20 0,-21 21 15,0-1-15,22 1 0,-22 0 16,0 20-16,0-20 0,-21 21 15,0 0-15,21 21 0,-21-21 16,22 21-16,-22 21 16,0 0-16,0 0 15,0 0-15,0 22 0,0-22 16,0 21-16,0 0 0,0 1 0,-22-1 16,22 0-16,0 1 0,-21-1 0,21 0 15,0 1-15,0-22 0,0 21 16,0-21-16,-21 22 0,21-22 0,-21 0 15,21 0-15,0 0 16,0-42 15,0 0-15,0 0-16,0 0 0,0 0 16</inkml:trace>
  <inkml:trace contextRef="#ctx0" brushRef="#br2" timeOffset="-94388.34">14330 13589 0,'21'0'15,"0"0"1,0-21-16,0 21 0,1 0 0,-1 0 16,0 0-16,0 0 15,0 0-15,0 0 0,1 0 0,-1 0 16,0 0-16,0 0 0,0 0 15,0 0-15,1-21 16</inkml:trace>
  <inkml:trace contextRef="#ctx0" brushRef="#br2" timeOffset="-93781.27">15198 13568 0,'0'0'0,"21"0"0,0 0 0,0-21 0,0 0 15,0-1 1,-21 1-16,0 0 0,0 0 16,0 0-16,-21 21 15,0 0-15,0 0 0,0 0 16,0 0-16,-1 0 0,1 0 0,-21 0 15,21 0-15,0 0 0,-1 21 16,1 0-16,-21 0 0,21 0 0,0 1 16,21-1-16,-22 21 0,1-21 15,21 0-15,0 1 0,-21 20 16,21-21-16,0 0 0,0 0 0,0 1 16,0-1-16,21-21 0,0 0 15,1 0-15,-1 0 16,0 0-16,0 0 0,0 0 0,0-21 15,1 21-15,-1-22 0,0 1 0,0 0 16,0-21-16,0 21 0,1-22 16,-1 22-16,0-21 0,21-1 0,-21 1 15,1 0-15,-22-1 0,21 1 16,0 0-16,0-1 0,-21 1 16,0 21-16,0-21 0,0 20 0,0 1 15,0 42 1,0 1-16,-21-1 15,0 0-15,0 21 0,21-21 16,-22 22-16,1-1 0,0 0 0,0-20 16,21 20-16,0 0 0,-21 1 0,21-1 15,-21 0-15,21-21 0,0 22 16,0-22-16,0 0 0,0 0 0,0 0 16,0 1-16,0-1 15,21-21-15,0 0 16,0 0-16,0 0 0,0-21 15,1-1-15,20 22 0</inkml:trace>
  <inkml:trace contextRef="#ctx0" brushRef="#br2" timeOffset="-93244.58">15854 13504 0,'0'0'15,"0"-21"-15,0 0 0,0 0 16,0 0-16,0 0 0,0-1 15,-21 22-15,21-21 16,-22 21-16,1 0 0,0 0 16,0 0-16,0 21 0,0 1 0,-1-1 15,1 0-15,0 0 0,-42 43 16,41-43-16,1 21 16,0-21-16,21 22 0,0-22 0,-21 0 15,21 0-15,0 0 0,0 0 16,0 1-16,0-1 0,21-21 15,0 21-15,0-21 0,1 0 0,-1 0 16,0 0-16,0 0 0,0-21 16,0 0-16,1 21 0,20-22 0,-21-20 15,0 21-15,0-21 0,1 20 16,-1-20-16,0 0 0,-21-1 0,21 1 16,0 0-16,0-22 0,-21 22 0,0 0 15,22-1-15,-22 1 16,21 0-16,-21 20 0,0-20 0,0 21 15,0 42 1,-21-21-16,-1 21 16,1 22-16,21-22 0,-21 21 0,0 0 15,21-20-15,0 20 0,-21 0 16,21 1-16,-21-1 0,21 0 0,-22 1 16,22-1-16,0-21 0,0 21 0,0-20 15,0-1-15,0 0 0,0 0 16,0 0-16,0 0 15,22-21-15,-1 0 16,0 0 0,-21-21-16,21 21 0,0-21 0,-21 0 15</inkml:trace>
  <inkml:trace contextRef="#ctx0" brushRef="#br2" timeOffset="-92828.82">16087 13441 0,'0'0'0,"0"-21"32,21 21-32,0-21 15,0 21-15,0 0 16,0 0-16,1 0 0,-1 0 16,0 0-16,21 0 0,-21 0 0,1 21 15,-1 0-15,0 0 0,-21 21 16,0-20-16,0-1 0,0 21 0,0-21 15,0 22-15,0-22 0,0 0 0,-21 21 16,0-21-16,21 1 0,-22-1 16,1-21-16,21 21 0,-21-21 15,21-21 17,0 0-32,0-1 15,0 1-15,21 0 0,-21 0 16,21-21-16,1 20 0,-22 1 0,21-21 15,0 21-15,0-22 0,-21 22 0,21 0 16,0 0-16,1 21 0,-1-21 16,0 21-16,0 0 0,0 0 15,0 0-15,1 0 16,-1 0 0,-21 21-16</inkml:trace>
  <inkml:trace contextRef="#ctx0" brushRef="#br2" timeOffset="-91756.49">16700 13653 0,'22'0'16,"-1"0"-16,0 0 16,0 0-16,-21-22 0,21 22 0,0-21 15,1 0-15,-1 21 0,0-21 16,0 0-16,0 0 0,-21-1 0,21 1 15,-21 0-15,22 21 0,-22-21 0,0 0 16,0 0 0,-22 21-16,1 0 0,0 0 15,0 0-15,0 0 0,0 21 0,-1-21 16,1 21-16,0 0 0,0 0 16,21 0-16,-21 1 0,21-1 0,-21 0 15,21 0-15,-22 0 0,22 22 16,0-22-16,0 0 0,0 0 0,0 0 15,0 0-15,0 1 0,0-1 0,22-21 16,-1 21-16,0-21 16,0 21-16,0-21 0,0 0 0,1 0 15,-1 0-15,21 0 0,-21 0 0,0 0 16,22-21-16,-22 21 16,21-21-16,-21 0 0,22-1 0,-1 1 15,-21 0-15,22 0 0,-22-21 0,0 20 16,0-20-16,0 21 0,0-21 15,1 20-15,-22-20 0,21 21 0,-21 0 16,0 0-16,-21 21 16,-1 0-16,1 0 0,0 0 15,0 21-15,0 0 0,0 0 16,-1 21-16,22-20 0,0-1 16,-21 0-16,21 21 0,0-21 0,0 1 15,0-1-15,0 21 0,0-21 0,0 0 16,0 1-1,0-1-15,21 0 0,-21 0 16,0-42 31,0 0-31,0 0-16,-21 21 0,21-22 15,-21 22-15,0 22 47,21-1-47,0 0 16,21 0-1,0-21-15,0 0 16,1 0-16,-1 0 0,0 0 0,0 0 16,0 0-16,22 0 0,-22 0 15,21 0-15,0 0 0,1 0 0,-1 0 16,-21-21-16,22 0 0,-1 0 0,0-1 15,-21 1-15,22 0 0,-22 0 16,0 0-16,0-22 0,0 22 0,1-21 16,-22 21-16,21 0 0,-21-1 15,0 1-15,0 0 0,-43 21 16,22 0-16,0 0 0,0 0 16,0 21-16,0 0 15,-1 1-15,1 20 0,21-21 0,0 0 16,-21 22-16,21-22 0,0 0 0,0 0 15,0 0-15,0 0 0,0 1 16,0-1-16,0 0 0,21-21 0,-21 21 16,0 0-16,21-21 15,-21 21-15,-21-21 32,0 0-17,0 0-15,0 0 0,0 0 16,-1 0-16,1-21 31,0 21-31,21-21 0,-21 0 16,0 21-16</inkml:trace>
  <inkml:trace contextRef="#ctx0" brushRef="#br2" timeOffset="-90804.21">4932 9716 0,'21'-22'16,"-21"1"-16,0 0 0,0 0 15,0 0 1,-21 21-16,0 0 0,-1 0 0,-20 0 16,21 21-16,-21 0 0,-1 0 15,1 0-15,0 22 0,-1-22 16,1 21-16,0 1 0,20-1 0,-20 0 15,21 1-15,0-1 0,0 0 0,21 1 16,-22-1-16,22 0 0,0-21 16,0 22-16,22-22 0,-1 0 0,21 0 15,-21 0-15,22-21 0,-1 22 0,0-22 16,1 0-16,20 0 0,-21 0 16,1 0-16,-1 0 0,0-22 0,1 1 15,-1 21-15,0-21 0,-20 0 0,20 0 16</inkml:trace>
  <inkml:trace contextRef="#ctx0" brushRef="#br2" timeOffset="-90616.32">5270 10012 0,'22'-21'0,"-22"63"31,0-21-31,0 0 16,0 22-16,-22-22 0,22 0 0,-21 21 15,0-20-15,0 20 0,0-21 16,21 21-16,-21 1 0,-1-22 0,22 21 15,-21-21-15,21 1 0,0 20 0,0-21 16,0 0-16,0 0 16,21-21-16,1 0 15</inkml:trace>
  <inkml:trace contextRef="#ctx0" brushRef="#br2" timeOffset="-89892.73">10160 10224 0,'-42'-22'31,"20"22"-31,1 0 0,-21 0 0,0 0 16,-1 22-16,1-1 0,0 0 0,-1 21 16,1-21-16,0 43 0,-1-22 15,22 1-15,0-1 0,0 0 0,21 1 16,0-1-16,0 0 0,0-21 0,0 1 16,21-1-16,0 0 0,0 0 15,0 0-15,22 0 0,-1-21 16,0 0-16,1 0 0,-22 0 0,21 0 15,1 0-15,-1 0 0,0-21 16,-21 21-16,22-21 0</inkml:trace>
  <inkml:trace contextRef="#ctx0" brushRef="#br2" timeOffset="-89540.93">10372 10414 0,'-22'0'0,"22"-42"15,22 42 1,-1 0-16,0 0 16,0 0-16,0 0 0,0 0 0,1 21 15,-1 0-15,0 0 16,-21 22-16,0-22 0,0 21 0,0-21 16,0 22-16,0-22 0,-21 0 0,0 21 15,-1-21-15,-20 1 0,0-1 16,-1 0-16,1 0 0,0 0 0,-1 0 15,22-21-15,-21 22 0,0-22 0,20 0 16,1 0-16,0 0 0,42 0 31,0 0-31,22 0 16,-22 0-16,21 0 0,1 0 0,-1 0 16,0 0-16,1 0 0,-1 0 15,0 0-15,-21 0 0,22-22 0,-1 22 16,0 0-16,-20 0 0,-1 0 0,21 0 15</inkml:trace>
  <inkml:trace contextRef="#ctx0" brushRef="#br2" timeOffset="-88964.41">5990 12848 0,'21'0'0,"-42"0"0,63-21 16,-20 21-16,-1-21 0,0 21 0,-21 21 47,-42 21-47,20-20 0,1 20 16,-21 0-16,21 1 0,-22-1 15,22 0-15,0 1 0,-21-1 0,21 0 16,21 1-16,0-1 0,0-21 15,0 21-15,0 1 0,0-22 0,0 21 16,21-21-16,0 22 0,21-22 0,-21 0 16,22-21-16,-1 21 0,-21-21 15,22 0-15,-1 0 0,0 0 0,1 0 16,-1-21-16,0 21 0,1-21 0</inkml:trace>
  <inkml:trace contextRef="#ctx0" brushRef="#br2" timeOffset="-88524.66">6562 13250 0,'0'0'0,"0"-21"15,21 21 1,0 0-16,0 0 16,0 0-16,22 0 0,-22 0 15,0 0-15,0 21 0,0-21 0,0 22 16,1-1-16,-22 0 0,0 0 0,0 0 15,0 0-15,0 1 16,0-1-16,-22 0 0,1 0 0,-21 0 16,21 0-16,-22-21 0,22 22 0,-21-1 15,21 0-15,-22-21 0,22 0 16,0 0-16,21-21 16,21 21-1,0 0-15,1 0 0,20-21 16,0 21-16,1 0 0,-22 0 0,21 0 15,0 0-15,1 0 0,-22 21 16,21-21-16,-21 21 0,1 0 0,-1-21 16,-21 21-16,0 0 0,0 1 0,0-1 15,0 0-15,-21 0 0,-22 0 16,1 0-16,0 1 0,-1-22 16,1 21-16,-22 0 0,22 0 0,-21-21 15,20 0-15,1 0 0,21 0 0,-22 0 16,43-21-1,22 0-15,-1 0 16</inkml:trace>
  <inkml:trace contextRef="#ctx0" brushRef="#br2" timeOffset="-87808.97">12065 13356 0,'0'0'0,"0"-63"32,0 42-32,0-1 0,-21 22 0,0-21 0,-1 21 15,1 0-15,0 0 0,0 0 0,-21 0 16,20 0-16,1 0 16,-21 21-16,21 1 0,-22-1 0,22 0 15,0 21-15,-21 1 0,21-1 0,-1 0 16,1 1-16,0 20 0,0-21 15,0 1-15,0-1 0,21 0 0,-22 1 16,22-22-16,0 21 0,0-21 0,0 1 16,0-1-16,0 0 15,22-21-15,-1 0 0,0 21 0,21-21 16,-21 0-16,22 0 0,-1 0 0,-21 0 16,22 0-16,-1 0 0,0-21 15,22 21-15,-22-21 0,0 21 0</inkml:trace>
  <inkml:trace contextRef="#ctx0" brushRef="#br2" timeOffset="-87277.27">12382 13674 0,'0'0'0,"0"-21"0,22-1 0,-22 1 15,0 0-15,0 0 0,0 0 16,0 42 0,0 0-16,-22 0 15,1 0-15,21 1 0,-21 20 16,0-21-16,21 21 0,-21-20 0,0-1 15,-1 21-15,1-21 0,21 0 16,-21 1-16,0-1 0,0 0 0,21 0 16,-21 0-1,42-42 17,0 21-32,0-21 0,0 21 0,-21-21 15,21 0-15,1 21 0,-1-22 0,21 22 16,-21-21-16,0 21 0,1 0 15,-1 0-15,0-21 0,0 21 0,0 0 16,0-21-16,1 21 16,-1-21-16,0 0 15,-21-1 1,21 22-16,-21-21 0,0 0 16,0 0-1,0 0-15,0 0 0,0-1 16,0 1-16,0 42 31,0 1-31,-21-1 0,0 0 0,0 21 16,-1-21-16,1 22 0,0-1 15,0-21-15,0 22 0,0-1 0,-1-21 16,22 21-16,-21-20 0,0-1 0,21 0 16,0 0-16,0 0 0,0 0 15,0 1-15,21-22 31,0-22-31,1 1 16</inkml:trace>
  <inkml:trace contextRef="#ctx0" brushRef="#br2" timeOffset="-85919.16">18521 13399 0,'0'0'0,"0"21"31,0 0-15,-21-21-16,21 21 0,-22-21 16,22 21-16,0 0 15,-21 1-15,21-1 16,21-21 15,1 0-15,-22-21-1,0 42 79,-22-21-78,22 21-16,-21-21 0</inkml:trace>
  <inkml:trace contextRef="#ctx0" brushRef="#br2" timeOffset="-85616.34">18288 13949 0,'0'0'0,"0"21"16,21-21-1,0 0-15,0 0 16,1 0-16,-1 0 0,0 0 16,0 0-16,0-21 0,0 0 15,-21 0-15,0-1 16,-21 22 0,0 0-16,0 0 0,0 0 15,0 0-15,-1 0 0,1 0 16,0 0-16,0 22 15,42-22 1,0 0 0,0 0-16,22 0 0,-22 0 15,21 0-15</inkml:trace>
  <inkml:trace contextRef="#ctx0" brushRef="#br2" timeOffset="-85264.53">19558 12996 0,'0'0'15,"21"-42"-15,0 21 0,-21 0 0,-21 42 32,-21 0-32,21 0 0,-22 22 0,1-1 15,0 0-15,-1 1 0,1-1 16,0 21-16,-1-20 0,1 20 15,0-20-15,-1 20 0,1 1 0,0-1 16,-1 1-16,1-1 0,0-21 0,20 22 16,-20-22-16,0 22 0,21-22 15,-22-21-15,22 22 0,-21-1 0,21-21 16,-1 0-16,1 0 0,0 1 16,21-1-16,-21 0 0,21-42 31,21 21-16,0-21-15,0-1 0,1-20 16,20 21-16,-21-21 0,21-1 0</inkml:trace>
  <inkml:trace contextRef="#ctx0" brushRef="#br2" timeOffset="-84936.72">19918 12954 0,'0'0'15,"0"-42"-15,21 21 0,-21-1 0,0 44 32,-21-1-32,0 21 0,-22 0 15,1 1-15,21-1 0,-43 0 16,22 22-16,0-1 0,-22 1 16,1-1-16,-1 1 0,1-1 0,-1 22 15,22-21-15,-22-1 0,22 1 16,-22-1-16,22 1 0,0-1 0,-1-21 15,1 1-15,21-1 0,-21 0 0,20-20 16,1 20-16,0-21 0,21 0 16,-21 0-16,21 1 0,-21-22 0,21 21 15,21-42 17,0-1-32,-21 1 15,0 0-15,21 0 0</inkml:trace>
  <inkml:trace contextRef="#ctx0" brushRef="#br2" timeOffset="-62033.52">19791 10520 0,'0'21'16,"0"0"15,0 0-15,0-42 93,0 0-93,0 0-1</inkml:trace>
  <inkml:trace contextRef="#ctx0" brushRef="#br2" timeOffset="-59010.36">19198 15155 0</inkml:trace>
  <inkml:trace contextRef="#ctx0" brushRef="#br2" timeOffset="-57216.53">20764 13483 0,'-21'0'16,"21"-21"-1,0 0 1,0 0-16,0 0 15,0-1-15,0 1 16,0 0-16,0 0 16,-21 21-1,21-21-15,-21 21 0,0 0 0,0 0 16,-1 0-16,1 0 0,0 0 0,-21 0 16,21 0-16,-1 0 15,-20 21-15,21 0 0,-21-21 0,-1 21 16,22 0-16,-21 1 0,21-1 15,-22 21-15,1-21 0,21 22 0,0-1 16,-1-21-16,1 21 0,0 1 16,21-1-16,-21-21 0,21 22 0,0-1 15,0-21-15,0 21 0,0-20 0,42-1 16,-21 0-16,1 0 0,-1 0 16,21 0-16,-21 1 0,22-22 0,-1 0 15,0 21-15,1-21 0,-22 0 16,21 0-16,0 0 0,-20 0 0,20 0 15,-21 0-15,21 0 0,-20-21 16,-1 21-16,0-22 0,0 22 16,0-21-16,0 21 0,1-21 0,-1 0 15,0 21-15,0-21 0,0 0 16,0-1-16,-21 1 0,22 0 0</inkml:trace>
  <inkml:trace contextRef="#ctx0" brushRef="#br2" timeOffset="-56540.03">21421 13356 0,'0'0'0,"-64"-42"15,64 21-15,0 0 16,-21 21-16,21-22 15,0 1-15,0 0 16,0 0 0,21 21-16,0 0 0,0 0 0,1 0 15,20 0-15,-21 0 0,21 0 0,-20 0 16,-1 0-16,0 21 0,0-21 16,0 21-16,-21 0 0,0 1 0,0-1 15,0 21-15,-21-21 0,0 0 16,-21 22-16,-1-22 0,1 21 15,0-21-15,-22 22 0,22-22 0,-1 0 16,22 0-16,-21 0 0,21-21 16,0 22-16,-1-22 0,22-22 31,22 1-15,-1 21-16,0-21 0,0 21 0,0-21 15,22 21-15,-22 0 0,0-21 16,0 21-16,21 0 0,-20 0 15,20 0-15,-21 0 0,0 0 0,22 0 16,-22 0-16,0 0 0,21 21 16,-21 0-16,1-21 0,-22 21 0,0 0 15,21-21-15,-21 22 0,0-1 16,0 0-16,0 0 0,-21 0 0,-1 0 16,1 1-16,0-22 0,-21 21 0,21 0 15,-22 0-15,22-21 0,0 21 16,-21-21-16,20 0 0,-20 21 0,21-21 15,0 0-15,0 0 0,-1 0 16,1 0-16,0 0 0,0 0 0,0 0 16,0 0-16,-1 0 15,22-21 32,22 21-47,-1 0 16,0-21-16,0 21 0,21-21 0,-20 21 15</inkml:trace>
  <inkml:trace contextRef="#ctx0" brushRef="#br2" timeOffset="-56113.28">22373 13441 0,'-21'0'16,"21"-21"0,21 0-1,0 21 16,-21-22-31,0 1 0,-21 0 16,0 21 0,0 0-16,0 0 15,-1 0-15,1 21 16,21 0 0,0 1-16,0-1 15,21-21 16,1 0-31,-1 0 16,0 0 0,-21 21-1</inkml:trace>
  <inkml:trace contextRef="#ctx0" brushRef="#br2" timeOffset="-55740.48">22310 13758 0,'0'0'15,"-22"22"-15,22-1 0,0 0 0,0 0 16,22-21 31,-1 0-47,0 0 0,-21-21 15,21 21-15,-21-21 0,21 21 0,-21-21 16,0-1-16,0 1 16,0 0-1,-21 21-15,0 0 0,0 0 0,0 0 16,-1 21-16,22 0 16,-21 1-16,0-1 15,21 0-15,-21-21 16,21 21-16,21-21 31,0 0-31,0 0 16,1-21-16,-1 0 0,0 0 15,0 21-15</inkml:trace>
  <inkml:trace contextRef="#ctx0" brushRef="#br2" timeOffset="-46548.55">23283 13187 0,'0'0'0,"0"-21"0,0 0 0,0-1 16,0 1-16,0 0 0,0-21 0,0 21 16,0-22-16,0 22 0,0-21 15,0 21-15,0-1 0,0 1 0,0 0 16,0 0-16,0 0 0,0 0 16,0-1-16,0 44 31,0-1-16,0 21-15,-21-21 0,21 43 16,-21-22-16,0 22 0,0-22 0,-1 21 16,1 1-16,-21-1 15,21-20-15,0 20 0,-22 1 0,22-1 16,0-20-16,0 20 0,-22-21 0,43 1 16,-21-1-16,0 0 0,0 1 15,21-22-15,0 21 0,0-21 0,-21 1 16,21-1-16,0 0 15,0 0-15,-21-21 32,21-21 46,0 0 203,0 0 32,21 21-95,0 0-202,-21-22 0,0 1 15</inkml:trace>
  <inkml:trace contextRef="#ctx0" brushRef="#br2" timeOffset="-44360.86">23072 13102 0,'0'-21'0,"0"0"31,21 21-15,0 0-1,0-21-15,0 21 0,0 0 0,1 0 16,-1 0-16,0-21 0,21 21 16,-21 0-16,1 0 0,-1 0 0,0 0 15,0 0-15,0-22 16,0 22-1,-21 22 1,0-1-16,0 0 16,0 0-16,-21-21 15,0 21-15,0 0 0</inkml:trace>
  <inkml:trace contextRef="#ctx0" brushRef="#br2" timeOffset="-44164.97">23050 13504 0,'-21'43'16,"21"-22"0,21-21-1,1 0-15,-1 0 0,0 0 16,0 0-16,0 0 0,0 0 16,1 0-16,-1 0 0,-21-21 0,21 21 15,0 0-15,0-21 0,0 21 16,1-22-16,-1 1 0,0 21 0,21-21 15</inkml:trace>
  <inkml:trace contextRef="#ctx0" brushRef="#br2" timeOffset="-43676.25">23834 13145 0,'0'0'16,"0"-22"-16,0 1 0,-22 21 31,1 0-31,21 21 16,-21 22-16,21-22 0,-21 21 15,0-21-15,0 22 0,-1-1 0,1 0 16,0 22-16,0-22 0,21 1 16,-21 20-16,0-21 0,-1 1 15,22-1-15,0 0 0,0-20 16,0 20-16,0-21 0,0 0 0,0 0 15,22 1-15,-1-22 0,0 21 0,21-21 16,-21 0-16,1 0 16,-1 0-16,21 0 0,-21-21 0,22-1 15,-22 1-15,21 0 0,-21 0 16,0 0-16,1-22 0,-1 22 0,0-21 16,0 21-16,-21 0 0,0-1 15,0 1-15,0 0 0,0 42 31,0 0-31,0 1 0,0-1 16,-21 0-16,21 0 0,-21 0 0,21 0 16,-21 22-16,21-22 0,0 0 15,0 0-15,0 0 0,0 1 16,0-1-16,21-21 31,0 0-31,0-21 16,0 21-16</inkml:trace>
  <inkml:trace contextRef="#ctx0" brushRef="#br2" timeOffset="-43376.4">24151 13441 0,'0'0'0,"-21"0"16,0 0-16,-43 21 31,85-21-16,1 0 1,-1 0-16,0 0 0,0-21 16,-21 0-1,0 0-15,0-1 0,-21 1 16,0 21-16,0 0 16,-1 0-16,1 0 15,0 0-15,0 0 0,0 0 0,21 21 16,-21-21-16,21 22 0,0-1 15,0 0-15,0 0 0,21-21 16,0 21-16,21-21 16,-21 0-16,1 0 0</inkml:trace>
  <inkml:trace contextRef="#ctx0" brushRef="#br2" timeOffset="-43108.55">24490 13145 0,'0'0'0,"0"-22"0,0 1 0,0 0 16,-21 21-16,-1 0 0,1 21 16,21 0-16,0 1 15,0-1-15,-21 21 0,21 0 0,-21 1 16,21-1-16,0 0 0,-21 22 16,0-22-16,-1 22 0,22-22 0,0 0 15,0 22-15,-21-43 0,21 21 16,0 1-16,-21-22 0,21 21 0,0-21 15,0 1-15,0-1 16,21-42 0,0-1-1,1 1-15,-1 0 0</inkml:trace>
  <inkml:trace contextRef="#ctx0" brushRef="#br2" timeOffset="-41801.25">24828 13187 0,'0'0'0,"0"21"32,-21 0-32,0 0 0,0 1 0,-21-1 15,-1 0-15,22 0 0,-21 0 0,-1 0 16,1 1-16,0-1 0,-22 21 16,43-21-16,-21 0 0,-1 1 0,22-1 15,0-21-15,0 21 16,0-21-16,42 0 47,0 0-47,-21 21 15,21 0-15,0 0 0,-21 1 0,22-1 16,-1 0-16,-21 21 0,21-21 16,0 1-16,0-1 0,-21 0 0,21 0 15,1 0-15,-1 0 0,0 1 16,21-22-16,-21 21 0,22-21 0,-1 0 15,0 0-15,1 0 0,-1 0 16,0 0-16,1 0 0,20 0 16,-20-21-16,-1-1 0,0 1 0,1 0 15,-22 0-15,0-21 0,0 20 0,0-20 16,0 0-16,-21 21 0,0-22 16,0 1-16,0 21 0,0-22 0,0 22 15,0 0-15,-21 0 0,0 21 16,0 0-16,0 0 0,0 0 0,-1 0 15,1 0-15,-21 21 0,21 0 16,0 22-16,-22-22 0,22 21 0,-21 0 16,21 1-16,-1-1 0,1-21 0,0 22 15,21-22-15,0 21 16,0-21-16,0 0 0,0 1 0,21-1 16,0-21-16,1 0 15,-1 0-15,0 0 0,21 0 0,-21 0 16,22 0-16,-22-21 0,0 21 0,21-22 15,-20 1-15,-1 0 0,0-21 16,0 21-16,0-22 0,0 1 0,1 21 16,-22-22-16,0 22 0,21 0 15,-21 0-15,0 42 16,0 21 0,0-20-16,0-1 0,-21 0 15,-1 21-15,22-21 0,0 1 16,0-1-16,0 0 0,0 0 15,0 0-15,0 0 0,22 1 16,-1-22 0,0 0-16,0 0 0,0 0 0,22 0 15,-22-22-15,0 22 0,0-21 16,21 0-16,-20 0 0,-1 0 0,0-22 16,0 22-16,0-21 0,-21 0 0,0 20 15,21-20-15,-21 21 16,0 0-16,0 0 0,0-1 0,0 1 15,-21 21-15,0 0 16,0 0-16,21 21 16,-21-21-16,21 22 0,0-1 15,0 0-15,0 0 0,0 0 0,0 0 16,21-21-16,-21 22 0,21-1 0,0 0 16,-21 0-16,21 0 0,1 0 15,-22 1-15,21-22 0,0 21 0,-21 0 16,21 0-16,-21 0 15,21 0-15,0-21 16,-21 22-16,22-22 0,-1 0 16,0 0-16,0 0 15,0 0-15,22 0 0,-22 0 0,21 0 16,-21-22-16,22 22 0,-22-21 16,21 0-16,-21 0 0,22-21 0,-22-1 15,21 1-15,-21 0 0,0-1 0,1-20 16,-1 20-16,0 1 0,0-21 15,0 20-15,0 1 0,-21 0 0,0 20 16,0-20-16,0 21 0,0 0 16,-21 42 15,0 0-31,21 0 0,-21 0 0,0 22 16,0-22-16,-1 21 0,22 1 15,-21-1-15,0 0 0,21 1 16,0-1-16,-21 0 0,21 1 0,-21-1 15,21 0-15,0-21 0,0 43 16,0-43-16,21 0 0,0 0 16,0 1-16,0-22 0,1 0 15,-1 0-15,0 0 0,21 0 16,-21 0-16,1 0 0,-1 0 0,0-22 16,0 22-16,0-21 0,0 0 15,1 0-15,-22 0 0,21 0 0,0-1 16,-21 1-16</inkml:trace>
  <inkml:trace contextRef="#ctx0" brushRef="#br2" timeOffset="-41593.12">26014 13526 0,'-21'0'0,"42"0"0,-64 0 0,22 0 15,42 0 1,22 0-16,-22-22 15,21 22-15,1 0 0,-1 0 0,0 0 16,1 0-16,-1 0 0,0-21 0,1 21 16,-1 0-16,0 0 15,-21-21-15,22 0 0,-1 21 0,0-21 16,1 21-16,-1-21 0,0-1 0</inkml:trace>
  <inkml:trace contextRef="#ctx0" brushRef="#br2" timeOffset="-41265.29">27495 12848 0,'0'0'0,"0"-42"0,22-106 31,-22 169-16,0 0-15,-22 21 16,1 1-16,21-1 0,-21 22 16,0-22-16,-21 21 0,20 22 0,1-21 15,-21-1-15,21 1 0,0 20 0,-22-20 16,22-1-16,0 1 0,0-1 16,-22 1-16,22-1 0,0-20 0,0 20 15,0-21-15,0 1 0,-1-22 16,-20 21-16,21-21 0,0 22 0,21-22 15,-21 0-15,-1 0 16</inkml:trace>
  <inkml:trace contextRef="#ctx0" brushRef="#br2" timeOffset="-39612.66">24151 13801 0,'0'0'0,"21"0"0,-21-21 0,0-1 16,0 1 0,0 0-16,0 42 46,0 0-46,0 1 16,0 20-16,0 0 0,0 1 0,0-1 16,0 0-16,-21 22 0,21-22 0,-21 22 15,21-22-15,-21 21 0,21 1 16,-21-1-16,-1 1 0,1-22 0,21 22 16,-21-22-16,0 0 0,0 1 15,21-22-15,0 0 0,0 0 0,0 0 16,0 1-16,0-1 0,-21-21 0,21-21 31,21-1-15,0 1-16,-21-21 0,21 21 0,0-22 15,-21 1-15</inkml:trace>
  <inkml:trace contextRef="#ctx0" brushRef="#br2" timeOffset="-39307.84">24215 13843 0,'0'0'0,"0"-21"15,0 0-15,0 0 0,0-1 16,0 1-16,21 0 0,0 21 0,-21-21 16,21 0-16,0 21 0,0 0 15,1-21-15,-1 21 0,0 0 16,0 0-16,0 0 0,0 0 15,1 21-15,-22 0 0,0 0 0,0 0 16,0 0-16,0 1 0,0-1 16,0 0-16,0 0 0,-22 0 0,1 0 15,0-21-15,-21 22 0,21-1 0,-1-21 16,-20 21-16,21-21 0,0 0 16,0 0-16,-1 0 0,1 0 0</inkml:trace>
  <inkml:trace contextRef="#ctx0" brushRef="#br2" timeOffset="-37492.41">27982 13081 0,'0'0'0,"21"0"0,1 0 15,-1 0-15,0-21 0,0 0 16,-21 0 0,21 21-16,-21-22 0,0 1 15,0 0-15,0 0 0,0 0 16,-21 21-16,0 0 15,0 0-15,0 0 0,-1 0 0,1 21 16,0 0-16,-21 0 16,21 22-16,-22-22 0,1 21 0,21 22 0,-22-22 15,22 0-15,-21 22 16,21-22-16,0 22 0,-1-22 0,1 0 16,21 22-16,0-22 0,0 0 0,0-20 15,0 20-15,21-21 0,1 0 16,-1 0-16,0 1 0,21-1 0,-21-21 15,22 0-15,-1 0 0,0 0 16,-20 0-16,20 0 0,0-21 0,1-1 16,-1 1-16,0 0 0,-21 0 15</inkml:trace>
  <inkml:trace contextRef="#ctx0" brushRef="#br2" timeOffset="-36617.13">28363 13377 0,'0'-84'16,"0"63"-16,-21 190 0,42-233 0,-42-41 31,0 126-31,0 0 16,21 0-16,-21 0 0,-1 22 15,1-22-15,0 21 0,21 0 0,-21-20 16,0 20-16,0-21 0,21 21 16,0-20-16,0 20 0,0-21 0,0 0 15,0 0-15,0 1 0,21-22 16,0 0-1,0 0-15,0 0 0,0-22 16,1 1-16,-1 0 0,0 0 16,0 0-16,0-22 0,0 1 0,1 21 15,-22-21-15,21-1 0,-21 1 16,21 21-16,-21 0 0,0-1 0,0 1 16,0 0-16,0 42 31,0 0-31,-21 22 0,21-22 15,-21 21-15,-1-21 0,22 22 16,0-1-16,0-21 0,-21 22 16,21-22-16,0 0 0,0 0 0,0 0 0,0 0 15,21-21 1,1 22-16,-1-22 0,0 0 0,0 0 16,0 0-16,22-22 0,-22 22 15,21-21-15,0 0 0,-20 0 0,20 0 16,-21-22-16,21 22 0,-20-21 0,-22 21 15,0 0-15,0-22 0,0 22 16,0 0-16,-22 21 16,1 0-16,0 0 15,0 21-15,0 0 0,21 0 0,0 1 16,-21-1-16,21 21 0,0-21 16,0 0-16,0 22 0,0-22 0,0 0 15,0 0-15,0 0 0,0 1 16,0-1-16,0 0 0,21 0 15,0-21-15,0 0 0,0 0 0,0 0 16,1 0-16,-1 0 0,0 0 16,21 0-16,-21-21 0,22 21 0,-1-21 15,-21 0-15,22-22 0,-1 22 0,-21-21 16,21 21-16,-20-22 0,20 1 16,-21 0-16,0-1 0,0 1 0,-21 0 15,22-1-15,-1 1 0,0 0 16,-21-1-16,0 22 0,0 0 15,21 0-15,-21 0 0,0 42 16,0 0 0,-21 0-16,21 21 0,-21-20 0,0 20 15,-1 0-15,1 22 0,0-22 16,0 0-16,0 1 0,0-1 0,-1 0 16,22 1-16,0-22 0,0 0 15,0 21-15,0-20 0,0-1 16,22-21-16,-1 0 15,0 0-15,0 0 0,0 0 16,0 0-16,1 0 0,-1-21 0,-21-1 16,0 1-16,21 0 15,-21 0-15</inkml:trace>
  <inkml:trace contextRef="#ctx0" brushRef="#br2" timeOffset="-36457.22">29125 13526 0,'21'0'31,"1"0"-31,-1 0 16,21 0-16,-21 0 0,0 0 0,22 0 15,-22 0-15,21 0 0,-21 0 16,22 0-16,-22 0 0,21 0 0,-21 0 16,1 0-16</inkml:trace>
  <inkml:trace contextRef="#ctx0" brushRef="#br2" timeOffset="-36169.31">29803 13399 0,'0'-22'0,"-22"22"0,1 0 0,0 22 15,21-1 1,0 0-16,-21 21 0,21-21 0,0 22 16,-21-1-16,21 22 0,0-22 0,-21 0 15,21 22-15,0-22 0,0 0 16,0 22-16,0-22 0,-22 1 0,1-1 15,21 21-15,-21-20 16,0-1-16,21 0 0,-21 1 0,0-1 16,21 0-16,0-20 0,0-1 0,-22 0 15,22 0-15,0 0 0,-21-21 16,21-21 15,21 0-31,-21 0 0,22 0 0,-1-22 16,-21 1-16,21 0 0,0-1 0</inkml:trace>
  <inkml:trace contextRef="#ctx0" brushRef="#br2" timeOffset="-35880.47">29781 13526 0,'0'0'0,"-21"-22"0,0 1 16,21 0-16,0 0 0,0 0 15,0 0-15,0-1 16,21 22-16,22 0 0,-22 0 15,21 0-15,-21 0 0,22 0 16,-22 0-16,21 0 0,-21 22 0,22-1 16,-22 0-16,-21 0 0,0 0 15,0 0-15,0 1 0,-21 20 0,-1-21 16,1 0-16,0 0 0,-21 1 16,-1-22-16,1 21 0,21 0 0,-21-21 15,20 21-15,-20-21 0,21 0 16,21 21-16,-21-21 15,42 0 1,0 0 0,21 0-16</inkml:trace>
  <inkml:trace contextRef="#ctx0" brushRef="#br2" timeOffset="-34801.25">30480 13504 0,'0'0'0,"21"-21"15,0 0-15,-21 0 0,0 0 0,0 0 16,0-1-16,-21 22 16,0 0-16,0 0 0,0 0 15,-1 0-15,1 0 0,0 22 16,-21-1-16,21 0 0,-1 0 0,-20 21 16,21-20-16,0 20 0,0-21 15,-1 21-15,1-20 0,21-1 0,-21 0 16,21 0-16,0 0 0,0 0 15,0 1-15,21-22 16,0 0-16,1 0 0,-1 0 16,0-22-16,0 22 0,21-21 0,-20 0 15,-1 0-15,0-21 0,0 20 16,0-20-16,0 21 0,1-21 16,-1 20-16,0-20 0,-21 21 0,0 0 15,0 0-15,0 42 31,0 0-31,0 0 0,0 0 16,0 0-16,0 22 0,-21-22 0,21 21 16,0-21-16,0 1 0,0 20 15,0-21-15,0 0 0,0 0 0,21-21 16,0 22-16,0-1 0,0-21 16,22 0-16,-22 0 0,21 0 0,1 0 15,-1 0-15,0 0 0,1-21 16,-1 21-16,21-22 0,-20 1 15,-1 0-15,0-21 0,1 21 16,-22-22-16,0 1 0,0 21 0,0-22 16,-21 1-16,0 21 0,0 0 15,0 0-15,-21-1 0,0 1 0,0 21 16,0 0-16,-22 0 0,22 0 16,-21 0-16,21 0 0,0 21 0,-22 1 15,22-1-15,0 0 0,0 0 0,21 0 16,0 0-16,0 1 15,0-1-15,0 0 0,0 0 0,0 0 16,21-21-16,0 21 16,0-21-16,22 0 0,-22 0 0,21 0 15,-21 0-15,22 0 0,-22-21 16,0 0-16,0 0 0,0 0 0,0 21 16,1-21-16,-1-1 0,-21 1 15,0 0-15,21 21 0,-21 21 31,0 0-15,-21 1-16,0-1 0,-1 0 16,1 21-16,0 1 0,21-1 15,-21-21-15,0 21 0,0 1 16,21-1-16,0 0 0,-22 1 0,22-1 16,-21 0-16,21 1 0,-21-1 15,21 0-15,0 22 0,-21-22 0,21 1 16,-21 20-16,0-21 0,-1 22 15,22-1-15,-21-20 0,0-1 0,0 22 16,0-22-16,0 0 0,-1 1 0,22-22 16,-21 21-16,21-21 0,-21 0 15,21 1-15,-21-1 0,21 0 16,-21-21 0,0 0-16,21-21 15,-22 0-15,22-1 0,0 1 0,-21 0 16,21-21-16,0 21 0,0-22 15,0 1-15,0 0 0,21-1 0,-21 1 16,22 0-16,20-1 0,-21-20 16,0 20-16,22 1 0,-22 0 0,21-1 15,-21 1-15,22 0 0,-22-1 16,21 22-16,0-21 0,1 0 0,-22 20 16,21-20-16,1 21 0,-1 0 15,0 0-15,1-1 0,-1 1 0,-21 21 16,21-21-16</inkml:trace>
  <inkml:trace contextRef="#ctx0" brushRef="#br2" timeOffset="-34408.83">31602 13610 0,'0'0'0,"21"0"31,0 0-15,0-21-16,0 21 16,1 0-16,-1-21 0,0 21 0,0-21 15,0 0-15,0 21 0,1-22 0,-1 22 16,0-21-16,-21 0 16,0 0-16,0 0 0,0 0 15,-21 21 1,0 0-16,-22 0 0,22 0 0,0 21 15,-21 0-15,20 0 0,1 0 16,-21 22-16,21-1 0,0 0 0,-1-21 16,1 22-16,21-1 0,-21-21 15,21 22-15,0-22 0,0 0 0,0 0 16,0 0-16,21 0 16,0-21-16,1 22 0,-1-22 15,0 0-15,0 0 0,0 0 16,0 0-16,1 0 0,-1-22 15,-21 1-15</inkml:trace>
  <inkml:trace contextRef="#ctx0" brushRef="#br2" timeOffset="-4700.14">22415 14034 0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1T13:46:25.366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1968 699 0,'0'21'0,"0"0"32,22-21 15,-1 0-47,0 0 0,0 0 15,0-21-15,0 21 0,1-21 16,-1 21-16,0-22 0,0 22 0,0-21 15,0 0-15,1 21 0,-1-21 16,-21 0-16,21 0 0,-21-1 16,21 1-16,-21 0 0,0 0 15,0 0-15,0 0 0,0-1 0,0 1 16,0 0-16,-21 0 16,0 21-16,0 0 0,-1 0 15,1 0-15,0 0 0,0 0 0,-21 0 16,20 0-16,-20 0 0,21 21 15,-21 0-15,-1 0 0,22 22 0,-21-22 16,-1 21-16,1-21 0,0 22 16,21-1-16,-22 0 0,22 1 15,0-1-15,-21 0 0,42 1 0,-22-1 16,22 0-16,0 1 16,0-1-16,0-21 0,0 22 0,22-22 15,-1 0-15,0 0 0,0 21 16,21-20-16,-20-22 0,20 21 0,0 0 15,1 0-15,-22 0 0,21 0 16,0-21-16,-20 22 0,20-1 0,0 0 16,-21 0-16,1-21 0,-1 21 15,0 0-15,0 1 0,-21-1 0,0 0 16,-21 21-16,0-21 16,0 1-16,-22-1 0,1 0 0,0 0 15,-1 0-15,-20 0 0,20 1 16,-20-22-16,21 0 0,-22 0 15,22 0-15,-22 0 0,22 0 16,0 0-16,-1-22 0,1 1 16,0 0-16,-1 0 0,1 0 0,21 0 15,0 21-15,-1-22 0,22 1 16,0 0-16,0 0 0,0 0 16,43 0-1,-22 21 1,0 0-16,21-22 0,1 22 0</inkml:trace>
  <inkml:trace contextRef="#ctx0" brushRef="#br0" timeOffset="799.54">2540 1207 0,'0'0'0,"0"-64"15,-21 64 1,0 0 0,21 21-1,0 0-15,0 1 16,0-1-16,0 21 0,-22-21 0,22 22 15,0-22-15,-21 0 0,21 21 16,0-21-16,0 22 0,0-22 0,0 0 16,0 21-16,0-20 0,0-1 15,0 0-15,43 0 0,-22-21 0,0 21 16,0-21-16,0 0 0,22 0 16,-22 0-16,0 0 0,21 0 0,-21 0 15,22-21-15,-22 0 0,21 0 16,-21 0-16,1-1 0,20 1 0,-21 0 15,0-21-15,0 21 0,1-1 16,-1-20-16,0 21 0,-21-21 16,21 20-16,-21-20 0,0 21 0,0 0 15,0 0-15,0-1 0,0 1 16,0 0-16,0 42 31,0 0-31,0 1 16,0-1-16,0 0 0,0 0 0,0 21 15,0 1-15,-21-22 0,21 21 0,0 1 16,-21-1-16,21 0 0,0 1 16,0 20-16,0-21 0,0 22 0,0-1 15,0-20-15,0 20 16,0 1-16,0-22 0,0 22 0,-21-1 16,21-21-16,0 22 0,0-22 15,-22 1-15,22 20 0,-21-21 0,21 1 16,-21-1-16,0 0 0,0 1 0,0-22 15,-1 21-15,1-21 0,0 1 16,0-1-16,-21 0 0,20 0 0,-20-21 16,0 21-16,-1-21 0,22 0 15,-42 0-15,20 0 0,1 0 0,-21 0 16,20-21-16,1 21 16,-22-21-16,22 0 0,21 0 0,-21-1 0,20 1 15,-20 0-15,42-21 16,-21 21-16,21-1 0,-21 1 0,21 0 15,0 0-15,0 0 0,0 0 16,0-1-16,0 1 0,21 0 0,0-21 16,0 21-16,0-22 0,22 22 15</inkml:trace>
  <inkml:trace contextRef="#ctx0" brushRef="#br0" timeOffset="1391.33">3217 1185 0,'-21'0'31,"21"22"-31,0-1 16,0 0-16,0 0 0,0 0 0,0 0 15,0 1-15,0-1 0,0 0 16,0 0-16,0 0 0,0 0 0,0 1 16,0-1-16,0 0 15,0 0-15,0 0 0,0 0 0,0 1 16,0-1-16,-21-21 31,21-21-15,0-1-1,0 1-15,0 0 16,0 0-16,0 0 0,0 0 0,0-1 16,0 1-16,21 0 0,-21-21 15,21 21-15,0-1 0,22 1 0,-22-21 16,21 21-16,-21 0 16,22-1-16,-1 1 0,0 0 0,1 0 15,-1 21-15,0 0 0,-20 0 16,20 0-16,-21 0 0,21 21 0,-20 0 15,-22 0-15,0 1 0,21 20 16,-21-21-16,0 21 0,0-20 0,0 20 16,0-21-16,-21 21 0,-1 1 0,22-22 15,-21 0-15,0 21 0,21-20 16,0-1-16,0 0 0,0 0 0,-21-21 16,21 21-16,0-42 46,0 0-46,21 0 16</inkml:trace>
  <inkml:trace contextRef="#ctx0" brushRef="#br0" timeOffset="1736.13">4276 677 0,'0'-21'16,"0"0"0,-22 21-1,1 0-15,21 21 16,0 0-16,0 22 0,-21-22 0,21 21 16,-21 22-16,0-22 0,21 22 15,0-1-15,0-21 0,-21 22 0,-1-1 16,22-20-16,-21 20 0,21-20 15,0-1-15,0-21 0,0 21 0,0-20 16,0 20-16,0-21 0,0 0 16,0 0-16,0 1 0,0-1 15,21-21 1,1 0-16,-1 0 16,0 0-16,0-21 0,-21-1 0,21 22 15,0-21-15,1 0 0,-1 0 16</inkml:trace>
  <inkml:trace contextRef="#ctx0" brushRef="#br0" timeOffset="1971">4000 1164 0,'22'0'46,"-1"0"-46,0 0 16,0 0-16,0 0 16,0-21-16,22 21 0,-22 0 0,0 0 15,0 0-15,0 0 0,1 0 16,-1 0-16,0 0 0,0 0 16</inkml:trace>
  <inkml:trace contextRef="#ctx0" brushRef="#br0" timeOffset="2567.66">4953 1312 0,'0'0'15,"21"-21"-15,-21 0 0,0 0 16,21 0-16,-21 0 0,21-1 0,-21 1 16,0-21-16,0 21 0,0 0 0,0-1 15,0 1-15,0 0 0,-21 21 16,0 0 0,0 0-16,0 0 0,0 0 15,-1 21-15,1 0 0,0 1 0,-21 20 16,21-21-16,-1 21 0,-20 1 15,21-1-15,0-21 0,0 22 0,-1-1 16,1-21-16,0 21 0,21-20 0,0-1 16,0 21-16,0-21 0,0 0 15,0 1-15,21-22 0,0 0 16,1 0-16,20 0 0,-21 0 16,0 0-16,22-22 0,-1 1 0,-21 0 15,21 0-15,-20 0 0,20 0 16,-21-1-16,0-20 0,0 21 0,1-21 15,-1 20-15,0-20 0,-21 0 16,0 21-16,0-1 0,0 1 16,0 0-16,0 0 15,0 42 1,0 0-16,0 22 16,0-22-16,0 0 0,0 0 15,0 0-15,0 22 0,0-22 0,0 0 16,0 0-16,0 0 0,0 0 0,0 1 15,0-1-15,0 0 0,0 0 16,21-21-16,0 0 16,0 0-16,1 0 0,-1 0 15,0 0-15,0 0 16,0-21-16</inkml:trace>
  <inkml:trace contextRef="#ctx0" brushRef="#br0" timeOffset="3108.35">5419 1143 0,'0'0'16,"-22"0"-16,22-21 0,0 0 0,0 0 15,0-1-15,22 1 0,-1 0 16,0 0-16,0 21 0,0-21 16,22 0-16,-1 21 0,0 0 15,-21 0-15,22 0 0,-1 0 0,-21 21 16,22 0-16,-22 0 0,0 0 15,0 22-15,-21-22 0,0 21 0,0-21 16,0 22-16,0-1 0,0-21 0,-21 21 16,0-20-16,0 20 0,-22-21 15,22 0-15,0 0 0,0 1 0,0-1 16,-1 0-16,1 0 0,0 0 16,0-21-16,42-21 31,0 0-31,0 0 15,22 0-15,-22-1 0,0-20 0,21 21 16,-20-21-16,20-1 16,-21 22-16,21-21 0,-20-1 0,-1 22 15,0-21-15,0 21 0,0-22 0,0 22 16,-21 0-16,22 0 0,-22 0 16,-22 21 15,1 21-31,0 0 0,21 0 0,-21 22 15,21-22-15,-21 21 0,21 0 16,0 1-16,-21-1 0,21-21 16,0 22-16,0-1 0,0-21 0,0 21 15,0-20-15,0-1 0,0 0 0,0 21 16,21-21-16,0 1 16,0-22-16,0 0 0,0 0 15,1 0-15,-1 0 0,21 0 0</inkml:trace>
  <inkml:trace contextRef="#ctx0" brushRef="#br0" timeOffset="3910.89">1439 1969 0,'0'0'0,"-21"0"0,0 0 0,-43 0 32,64 21-1,22-21 0,-1 0-31,21 21 0,-21-21 0,22 0 16,-1 0-16,21 0 0,-20 0 15,20 0-15,22 0 0,-22 0 0,22 0 16,0 0-16,21 0 0,-1 0 16,1 0-16,21 0 0,0 0 0,0 0 15,0 0-15,0 0 0,21-21 0,1 21 16,-1 0-16,0 0 0,0-21 16,0 21-16,0 0 0,1 0 15,-1-22-15,0 22 0,0 0 16,-21 0-16,0-21 0,0 21 0,0 0 15,-21 0-15,0-21 0,0 21 0,-22-21 16,1 21-16,0 0 0,-22 0 16,1 0-16,-22 0 0,0 0 0,1 0 15,-22 0-15,21 0 0,-21-21 16,0 21-16,-42 0 47,0 0-32,21-21 1</inkml:trace>
  <inkml:trace contextRef="#ctx0" brushRef="#br0" timeOffset="4047.81">5969 1842 0,'0'21'16,"0"0"15</inkml:trace>
  <inkml:trace contextRef="#ctx0" brushRef="#br0" timeOffset="6171.11">296 3641 0,'0'-21'0,"0"-1"15,-21 22 17,21 22-17,-21-1 1,21 0-16,0 21 0,0 1 15,-21-1-15,21 0 0,-21 22 0,-1 20 16,1-20-16,0 21 0,0-1 16,0-20-16,0 20 0,-1-20 15,1-1-15,0 22 0,0-21 16,21-1-16,0 1 0,0-1 0,0-21 16,0 22-16,0-22 0,0 1 0,0-1 15,0-21-15,0 21 0,0-20 16,0-1-16,0-42 31,0-1-31,0 1 0,0 0 0,0-21 16,0-1-16,0 1 0</inkml:trace>
  <inkml:trace contextRef="#ctx0" brushRef="#br0" timeOffset="6559.89">0 3831 0,'0'0'0,"0"-21"0,0-42 31,0 41-31,0 1 0,0 0 16,0 0-16,0 0 0,0 0 16,21-1-16,21 22 15,1 0-15,20 0 0,-20 0 16,20 0-16,1 0 0,-22 0 15,21 22-15,-20-1 0,-1 0 16,-21 0-16,0 0 0,1 22 0,-22-22 16,0 21-16,0-21 0,-22 22 15,-20-1-15,0-21 0,-1 21 0,-20-20 16,21 20-16,-1-21 0,-20 0 16,20 0-16,22 1 0,-21-1 0,21-21 15,0 0-15,-1 21 0,1-21 16,42 0 15,1 0-31,-1-21 0,0 21 0,0 0 16,0-21-16,0-1 15,22 22-15,-22-21 0,0 21 0</inkml:trace>
  <inkml:trace contextRef="#ctx0" brushRef="#br0" timeOffset="7001.64">487 4106 0,'21'0'31,"0"0"-31,0 0 16,-21-21-16,21 0 0,22 0 0,-22 0 15,0 0-15,21-1 0,-20 1 16,-1-21-16,21 21 0,-21-22 0,0 22 15,1-21-15,-1 21 0,-21-22 16,0 22-16,0 0 0,0 0 0,0 0 16,-21 21-1,-22 0-15,22 0 0,0 0 0,0 0 16,0 0-16,-1 21 0,1 0 16,0 0-16,21 0 15,0 1-15,0-1 0,0 0 0,21 0 16,0 0-16,-21 0 15,22-21-15,-1 22 0,0-1 16,0-21-16,0 21 0,0 0 16,-21 0-16,22 0 0,-22 1 15,21-22-15,-21 21 0,0 0 16,0 0-16,21-21 31,0 0-15,-21-21-16</inkml:trace>
  <inkml:trace contextRef="#ctx0" brushRef="#br0" timeOffset="7431.39">1206 3620 0,'0'0'0,"-21"21"46,21 0-46,-21 0 0,21 0 16,-21 0-16,0 1 0,21-1 16,0 0-16,-21 21 0,-1-21 0,22 22 15,-21-22-15,21 0 0,0 21 16,0-20-16,0-1 0,0 0 16,0 0-16,0 0 0,43 0 0,-22-21 15,0 0-15,0 0 0,0 0 16,0 0-16,22 0 0,-22 0 15,0-21-15,21 21 0,-20-21 0,-1 0 16,0 0-16,0 0 0,0-1 16,-21 1-16,0-21 0,0 21 0,0 0 15,0-22-15,0 22 0,0-21 16,0 21-16,-21-1 0,0 1 16,0 0-16,0 0 0,-1 21 0,1 0 15,0 0-15,0 0 0,0 0 16,0 0-16,-1 0 0,1 0 15,0 21-15,21 0 0,0 0 16,21-21 15,0 0-31</inkml:trace>
  <inkml:trace contextRef="#ctx0" brushRef="#br0" timeOffset="7759.67">1714 3260 0,'0'0'0,"0"-21"0,0-1 15,0 1-15,0 42 32,0 1-32,0-1 15,0 0-15,0 21 0,0 1 16,0-1-16,0 0 0,0 1 0,0-1 15,0 0-15,0 1 0,-21-1 16,0 0-16,21 1 0,-21-1 0,21 0 16,0 1-16,0-22 0,-21 21 15,21-21-15,0 0 0,0 1 0,0-1 16,0 0-16,0 0 0,0 0 16,21-42 15,-21 0-16,21 0-15,0 0 0</inkml:trace>
  <inkml:trace contextRef="#ctx0" brushRef="#br0" timeOffset="8169.82">1905 3704 0,'0'-21'31,"0"42"0,0 0-15,0 1-16,0-1 0,0 0 16,0 0-16,0 0 0,0 22 0,-21-22 15,21 0-15,0 21 0,0-21 0,0 1 16,0-1-16,0 0 0,0 0 16,0 0-16,21-21 0,-21 21 15,21-21-15,0 0 0,0 0 16,1 0-16,-1-21 0,0 0 0,0 21 15,21-21-15,-20-21 0,20 20 16,-21 1-16,0 0 0,0-21 0,1 21 16,-22-22-16,0 22 15,0-21-15,0 21 0,0-1 0,0 1 16,0 0-16,-22 0 0,1 0 16,0 21-16,0 0 0,0 0 0,0 0 15,-1 0-15,1 0 0,0 0 16,0 0-16,0 0 0,0 0 0,-1 0 15,1 0 1</inkml:trace>
  <inkml:trace contextRef="#ctx0" brushRef="#br0" timeOffset="8423.68">1714 3514 0,'0'0'0,"-21"0"0,0 0 32,42 0-17,0 0-15,1 0 0,20 0 16,0 0-16,-21 0 0,22-21 16,-1 21-16,0 0 0,1 0 0,-1 0 15,0 0-15,-20 0 0,20-22 16,-21 22-16,0 0 0,0 0 15,-21 22 32</inkml:trace>
  <inkml:trace contextRef="#ctx0" brushRef="#br0" timeOffset="8831.45">3006 3683 0,'0'0'15,"0"-21"-15,0 0 16,0 0-16,0-1 0,0 1 15,-22 0-15,1 21 16,0-21-16,0 21 0,0 0 16,0 0-16,-1 0 0,1 0 0,0 0 15,0 21-15,0-21 0,0 21 16,-1 0-16,-20 1 0,21-1 16,0 21-16,0-21 0,-1 0 15,1 22-15,0-22 0,21 21 0,0-21 16,0 22-16,0-22 0,0 0 15,0 21-15,0-20 0,0-1 0,0 0 16,21 0-16,0 0 0,22 0 0,-22-21 16,21 0-16,1 0 0,-1 0 15,-21 0-15,21 0 0,1 0 0,-1 0 16,-21-21-16,22 0 0,-1 0 16</inkml:trace>
  <inkml:trace contextRef="#ctx0" brushRef="#br0" timeOffset="9135.28">3450 3683 0,'0'0'0,"0"-21"0,0 0 0,0 0 15,0-1-15,-21 1 0,0 21 16,0 0-16,-1 0 16,1 0-16,0 0 0,0 0 0,0 0 15,0 21-15,-1 1 0,1-1 16,0 0-16,0 0 0,0 0 0,0 22 15,21-22-15,-22 0 0,22 21 16,0-21-16,0 1 0,0 20 16,0-21-16,0 0 0,0 0 0,0 1 15,0-1-15,0 0 0,0 0 16,22-21-16,-1 0 16,0 0-16,0 0 0,0 0 15,0-21-15,1 0 0,20 0 0,-21-1 16,0-20-16,0 21 0,1 0 15,-1-22-15,0 1 0</inkml:trace>
  <inkml:trace contextRef="#ctx0" brushRef="#br0" timeOffset="9343.16">3492 3662 0,'0'0'16,"0"-42"-16,22 20 0,-22 1 15,0 0-15,-22 21 32,22 21-32,-21 0 0,21 1 15,-21-1-15,21 21 0,0-21 0,0 0 16,-21 22-16,21-22 0,0 0 15,-21 21-15,21-20 0,0-1 0,0 0 16,0 0-16,0 0 0,0 0 16,0 1-16,21-22 0,0 0 15,0 0-15,0 0 0,1 0 0,-1 0 16,0 0-16,0 0 0,0-22 16,0 22-16,1-21 0,-1 0 0</inkml:trace>
  <inkml:trace contextRef="#ctx0" brushRef="#br0" timeOffset="9699.07">3979 3027 0,'0'0'0,"0"-21"0,0 0 16,0-1-16,-21 1 0,0 0 15,0 21 1,21 21-1,-21 0 1,-1 1-16,22 20 0,-21-21 0,21 21 16,0 22-16,-21-22 0,21 22 15,-21-22-15,21 22 0,0-1 16,-21 1-16,0-22 0,21 21 0,-22-20 16,22-1-16,-21 0 0,21 1 0,0-1 15,0-21-15,0 22 0,0-22 16,0 0-16,0 0 0,21 0 0,1-21 15,-1 0-15,0 0 0,0 0 16,0 0-16,0 0 0,1 0 0,-1 0 16,0 0-16,0-21 0,0 21 0,0-21 15,1 21-15,-22-21 0,0 0 16,21 21-16,-21-22 0</inkml:trace>
  <inkml:trace contextRef="#ctx0" brushRef="#br0" timeOffset="11495.23">4551 3471 0,'21'0'16,"0"0"-16,-21 22 31,0-1-15,0 0-16,21-21 62,0 0-46,-21-21-16,0 0 0,0-1 31,-21 22-15,0 0-1,0 0 1,21 22-16,-21-22 16,21 21-16,0 0 31</inkml:trace>
  <inkml:trace contextRef="#ctx0" brushRef="#br0" timeOffset="11879.8">4466 3916 0,'0'0'0,"0"21"0,0 0 16,0 0-1,21-21-15,0 0 16,1 0-16,-1 0 16,0 0-16,0 0 0,-21-21 0,21 21 15,0-21-15,-21 0 16,0 0-1,-21 21 1,0 0-16,0 0 16,0 0-16,0 0 0,-1 21 31,44-21 16,-1 0-47,0-21 0,0 0 15</inkml:trace>
  <inkml:trace contextRef="#ctx0" brushRef="#br0" timeOffset="12287.57">5609 3006 0,'0'-21'16,"0"-1"0,-21 44-1,21-1-15,-21 0 16,0 21-16,-1-21 15,22 22-15,0-1 0,-21 0 0,0 1 16,0-1-16,0 22 0,0-22 16,-22 21-16,22-20 0,0 20 0,-21-20 15,20 20-15,1-21 0,-21 1 16,21-1-16,0 0 0,-1 1 0,1-1 16,0-21-16,0 22 0,0-22 0,21 0 15,0 0-15,0 0 0,0 0 16,0 1-16,0-44 31,21 1-31,0-21 0,0 21 16,0 0-16</inkml:trace>
  <inkml:trace contextRef="#ctx0" brushRef="#br0" timeOffset="12603.08">5884 3090 0,'0'0'0,"21"0"15,-21 22 1,-21-1 0,0 21-16,0-21 0,21 22 15,-21-1-15,0 0 0,-1 1 0,-20 20 16,21-21-16,0 22 0,0-22 0,-22 22 15,22-22-15,0 22 0,0-22 16,-22 0-16,22 1 0,0-1 0,21-21 16,0 21-16,-21-20 0,21-1 15,0 0-15,-21 0 0,21 0 16,0-42 15</inkml:trace>
  <inkml:trace contextRef="#ctx0" brushRef="#br0" timeOffset="12819.96">6096 3768 0,'0'0'15,"-42"0"-15,42-21 0,-22 21 0</inkml:trace>
  <inkml:trace contextRef="#ctx0" brushRef="#br0" timeOffset="13568.56">6413 3704 0,'22'0'31,"-1"0"-31,-21-21 16,21 0-1,-21 0-15,21 21 0,-21-21 0,0-1 16,0 1-16,0 0 16,0 0-16,0 0 0,-21 0 15,0 21-15,0 0 0,-1 0 16,1 0-16,0 0 0,-21 0 15,21 0-15,-1 0 0,-20 0 0,21 21 16,-21 0-16,20 0 0,-20 0 0,21 0 16,0 22-16,0-22 0,-22 0 15,22 21-15,21-20 0,-21-1 0,21 21 16,-21-21-16,21 0 0,0 1 16,0-1-16,0 0 0,21 0 15,0-21-15,0 21 0,0 0 0,1-21 16,-1 0-16,0 0 0,0 0 0,21 0 15,-20 0-15,-1 0 0,21 0 16,-21-21-16,0 0 0,22 21 0,-22-21 16,21 0-16,-21 0 0,22-22 0,-22 22 15,0 0-15,0-21 0,22-1 16,-22 1-16,0 0 0,-21-1 0,21 1 16,0-22-16,0 1 0,-21 21 15,0-22-15,22 22 0,-22-22 0,21 22 16,-21 0-16,0 20 0,0-20 0,0 21 15,0 0-15,0 0 16,-21 21 0,21 21-16,-22 0 0,22 21 15,-21-21-15,21 22 0,-21 20 16,21-20-16,0 20 0,-21-21 0,0 22 16,21-1-16,-21 1 0,21-22 15,-22 22-15,22-22 0,-21 0 0,21 1 16,-21-1-16,21 0 0,0 1 0,0-22 15,0 0-15,0 21 0,0-20 16,21-1-16,0-21 0,1 0 16,-1 0-16,0 0 0,0 0 0,0 0 15,0 0-15,1-21 16,-1-1-16</inkml:trace>
  <inkml:trace contextRef="#ctx0" brushRef="#br0" timeOffset="13981.36">7091 3598 0,'0'0'0,"0"-21"31,-21 21-31,-1 21 16,22 1-16,-21-1 0,0 0 0,0 0 16,21 0-16,0 0 15,-21 1-15,0 20 0,21-21 0,-22 0 16,22 0-16,0 1 0,0-1 0,0 0 15,0 0-15,0 0 0,0 0 16,22-21-16,-1 22 0,0-22 0,0 0 16,0 0-16,0 0 0,22 0 0,-22 0 15,0 0-15,21-22 0,-20 22 16,-1-21-16,21 0 0,-21 0 0,0 0 16,1 0-16,-22-22 0,0 22 0,0 0 15,0-21-15,0 20 0,0-20 16,0 21-16,0-21 0,0 20 15,-22 1-15,22 0 0,-21 21 0,0 0 16,0 0-16,0 0 0,0 0 16,-1 0-16,1 0 0,0 0 0,0 21 15,0 0-15,0-21 0,-1 22 16,22-1-16,0 0 0,0 0 16,0 0-16,22 0 15,-1-21-15,0 0 0</inkml:trace>
  <inkml:trace contextRef="#ctx0" brushRef="#br0" timeOffset="14730.95">7620 3598 0,'0'22'16,"0"-1"-1,0 0-15,0 0 0,0 0 16,0 0-16,-21 1 0,21-1 16,0 0-16,0 21 0,0-21 0,-21 1 15,-1-1-15,22 0 0,0 0 16,0 0-16,0 0 16,-21-21-1,21-21 16,-21 21-31,21-21 0,0 0 0,0 0 16,0 0-16,0-1 0,0 1 0,0-21 16,0 21-16,0 0 0,21-22 15,0 22-15,1 0 0,-1 0 0,0-22 16,0 43-16,0-21 0,22 0 0,-22 0 16,0 21-16,21 0 0,-21 0 15,22 0-15,-22 0 0,0 0 0,0 21 16,22 0-16,-22-21 0,-21 21 15,21 1-15,0-1 0,-21 0 16,21 21-16,-21-21 0,0 1 0,0-1 16,0 0-16,0 0 0,0 0 15,0 0-15,0 1 16,0-1-16,-21-21 31,0-21-15,21-1-1,0 1-15,0 0 0,0-21 16,0 21-16,0-1 0,0 1 16,21 0-16,0 0 0,0 0 15,-21 0-15,22-1 0,20 1 0,-21 0 16,0 0-16,0 0 0,22 21 16,-22 0-16,21-21 0,-21 21 0,22 0 15,-22 0-15,0 21 0,21-21 16,-20 21-16,-1 0 0,-21 21 0,0-20 15,21-1-15,-21 0 0,0 21 0,0-21 16,0 1-16,-21-1 0,0 21 16,21-21-16,-22 0 0,1-21 0,0 22 15,21-1-15,-21-21 0,21 21 0,-21-21 16,42 0 15,0 0-31</inkml:trace>
  <inkml:trace contextRef="#ctx0" brushRef="#br0" timeOffset="15263.2">9017 3556 0,'0'0'0,"0"-21"0,0 0 0,-21 21 0,0 0 15,-1-21-15,1 21 0,0 0 16,0 0-16,0 0 0,0 0 16,-22 21-16,22 0 0,-21 0 0,21 0 15,-22 0-15,22 1 0,0-1 0,-21 21 16,20-21-16,1 0 0,0 22 16,0-22-16,21 0 0,0 21 0,0-20 15,0-1-15,0 0 0,0 0 16,0 0-16,21-21 0,0 0 15,0 0-15,1 0 0,-1 0 0,0 0 16,0 0-16,21 0 0,-20-21 16,-1 21-16,0-21 0,0 0 15,0 0-15,0-1 0,1-20 0,-1 21 16,0 0-16,-21-22 0,21 22 0,-21 0 16,21 0-16,-21 0 0,0 0 15,0-1-15,0 44 31,0-1-31,0 0 16,-21 21-16,21-21 0,-21 1 0,21-1 16,0 0-16,0 0 0,0 0 0,0 0 15,0 1-15,0-1 0,0 0 16,0 0-16,21-21 16,0 0-16,0 0 0,1 0 15,-1 0-15,0 0 0,21 0 0,-21 0 16,1 0-16,-1-21 0,0 0 15,0 0-15,-21-1 0,21 1 0</inkml:trace>
  <inkml:trace contextRef="#ctx0" brushRef="#br0" timeOffset="15475.35">9313 3577 0,'21'-21'32,"-21"42"-17,0 0-15,0 1 16,-21-1-16,21 0 0,0 0 0,0 0 0,-21 0 15,21 1-15,0-1 0,-21 0 16,21 0-16,0 0 0,0 0 16,0 1-16,0-1 0,21-21 31,0 0-31,0-21 16,-21-1-1,22 22-15</inkml:trace>
  <inkml:trace contextRef="#ctx0" brushRef="#br0" timeOffset="15775.2">9398 3344 0,'0'0'0,"-21"0"0,0 0 16,-1 22-16,22-1 31,22-21 0,-1-21-31,-21-1 16,21 1-16,-21 0 0,0 0 15,0 0-15,0 0 16,0-1 0,-21 22-16,21 22 15,-21-1 1,21 0-16,-22 0 0,22 0 0,0 0 15,0 1-15,0-1 0,0 0 0,0 0 16,0 0-16,0 0 0</inkml:trace>
  <inkml:trace contextRef="#ctx0" brushRef="#br0" timeOffset="16302.9">9800 3620 0,'-21'0'0,"42"0"0,-63 0 15,42 21 1,-21 0-16,21 0 0,-22-21 16,22 21-16,0 0 0,0 1 15,-21-1-15,21 0 0,0 0 16,0 0-16,0 0 0,0 1 15,-21-22-15,21 21 0,0 0 16,-21-21 15,21-21-15,0 0-16,0-1 16,0 1-16,0 0 0,0 0 15,0 0-15,21 0 0,-21-1 0,21-20 16,0 21-16,22 0 0,-22-22 15,0 22-15,21 0 0,1 0 0,-22 0 16,21 21-16,1-21 0,-1 21 0,-21 0 16,21 0-16,1 0 0,-22 0 15,21 21-15,-21 0 0,1 0 0,-1 0 16,0 0-16,0 22 0,-21-22 0,0 21 16,0-21-16,0 22 15,0-22-15,0 0 0,0 0 0,-21 0 16,0 1-16,0-1 0,21 0 0,-22 0 15</inkml:trace>
  <inkml:trace contextRef="#ctx0" brushRef="#br0" timeOffset="17806.77">10668 3069 0,'0'-21'0,"0"42"32,0 22-32,0-22 15,0 21-15,0 0 0,0 22 0,-21-22 16,21 22-16,-21-22 0,-1 22 16,1-22-16,21 21 0,-21-20 15,0-1-15,21-21 0,-21 22 0,21-22 16,0 21-16,0-21 0,-21-21 15,21 21-15,0 1 0,0-44 32,0 1-17,-22 21-15</inkml:trace>
  <inkml:trace contextRef="#ctx0" brushRef="#br0" timeOffset="18300.49">10308 3323 0,'0'0'0,"0"-21"16,0 0-16,0 0 0,0-22 0,0 22 16,0 0-16,21 0 0,0 0 15,1 0-15,-1 21 0,21-22 0,-21 1 16,22 0-16,-1 21 0,0 0 16,22-21-16,-22 21 0,0 0 0,22 0 15,-22 21-15,22 0 0,-22 0 0,0 22 16,1-1-16,-22 0 0,0 22 15,21-22-15,-42 22 0,22-22 0,-22 22 16,21-22-16,-21 0 0,0 1 16,0-1-16,0 0 0,0 1 0,0-22 15,0 0-15,0 0 0,0 0 16,0 0-16,-21-21 16,-1 0-1,22-21 1,0 0-16,0 0 0,0 0 0,0 0 15,0-1-15,0-20 0,0 0 16,0-1-16,0 1 0,0-21 0,22-1 16,-1 1-16,0-1 0,0 22 0,-21-22 15,21 1-15,0 20 0,1 1 16,-1 0-16,21 21 0,-21-22 0,0 22 16,1 0-16,-1 0 0,0 21 0,0 0 15,0 0 1,0 0-16,-21 21 15,0 0-15,0 0 16,0 0-16,0 1 16,0-1-16,0 0 0</inkml:trace>
  <inkml:trace contextRef="#ctx0" brushRef="#br0" timeOffset="18887.15">11684 3683 0,'21'0'0,"0"-21"16,0 0 0,-21 0-16,0-1 0,0 1 15,22 0-15,-22 0 0,21 0 16,-21 0-16,0-22 0,0 22 0,0 0 15,0-21-15,0 20 0,0 1 0,-21 0 16,-1 21-16,1 0 16,0 0-16,0 0 0,0 0 15,0 21-15,-1 0 0,-20 1 0,21 20 16,0-21-16,0 21 0,-1 1 16,1-22-16,0 21 0,0-21 0,21 22 15,-21-22-15,21 0 0,0 21 0,0-20 16,0-1-16,0 0 15,21 0-15,0-21 0,0 0 16,0 0-16,22 0 0,-22 0 0,0 0 16,0 0-16,22 0 0,-22-21 15,0 0-15,0 0 0,21-1 0,-20 1 16,-1 0-16,-21 0 0,21 0 16,0-22-16,-21 22 0,0-21 0,0 21 15,0-22-15,0 22 0,0 0 16,0 0-16,0 42 31,-21-21-31,21 42 0,0-20 0,-21-1 16,21 21-16,0-21 0,0 0 0,0 1 15,0 20-15,0-21 0,0 0 16,0 0-16,0 1 0,0-1 16,0 0-16,21-21 15,0 0-15,0 0 16,0 0-16,1 0 15,-1 0-15,-21-21 0,21 21 0</inkml:trace>
  <inkml:trace contextRef="#ctx0" brushRef="#br0" timeOffset="19615.74">12107 3408 0,'0'0'0,"0"21"31,0 0-16,0 0-15,0 1 0,0-1 0,0 0 16,0 0-16,0 0 0,0 22 0,0-22 16,0 0-16,0 0 15,0 0-15,0 0 0,0 1 0,0-1 16,-21 0-16,0-21 31,21-21 0,0 0-31,0-1 16,0-20-16,0 21 0,0 0 0,0-22 16,0 22-16,21-21 0,0 21 0,0 0 15,1-22-15,-1 22 0,0 0 16,0 0-16,0 21 0,22-21 0,-22 21 16,0 0-16,0 0 0,0 0 15,0 0-15,1 21 0,-1-21 16,0 21-16,0 21 0,-21-21 0,21 1 15,-21-1-15,0 21 0,0-21 0,0 0 16,0 22-16,0-22 0,0 0 16,-21 0-16,0 0 0,21 1 15,-21-22-15,21 21 0,-21-21 32,21-21-17,0-1-15,0 1 0,0 0 16,0 0-16,0-21 15,21 20-15,-21 1 0,21-21 16,0 21-16,-21-22 0,21 22 0,22 0 16,-22-21-16,0 21 0,21-1 15,-21 1-15,22 0 0,-1 21 0,-21 0 16,22 0-16,-1 0 0,-21 0 0,0 0 16,0 21-16,1 0 0,-1 22 15,-21-22-15,0 0 0,0 21 0,0-20 16,0-1-16,0 21 0,0-21 0,-21 0 15,-1 1-15,1-1 0,21 0 16,-21 0-16,0 0 0,0-21 0,21 21 16,-21 1-16,21-44 62,21 1-62,-21 0 16,21 21-16</inkml:trace>
  <inkml:trace contextRef="#ctx0" brushRef="#br0" timeOffset="20043.49">13144 3514 0,'0'21'31,"22"-21"0,-1 0-31,0 0 16,0 0-16,0 0 0,0 0 0,1 0 15,-1 0-15,21-21 0,-21 21 0,0-21 16,1-1-16,-1 22 0,0-21 16,0 0-16,-21 0 0,0 0 0,0 0 15,21-1-15,-21 1 0,0 0 0,0 0 16,-21 0-16,21 0 15,-21 21-15,0 0 0,0 0 16,-1 0-16,1 0 0,0 21 0,0 0 16,0 0-16,0 21 0,-1-20 15,1 20-15,-21 0 0,21-21 0,0 22 16,-1-1-16,22-21 0,0 22 16,-21-22-16,21 0 0,0 21 0,0-21 15,0 1-15,21-1 0,1 0 16,-1-21-16,0 0 0,0 0 0,21 21 15,-20-21-15,20 0 0,-21 0 16,21 0-16,1 0 0,-22-21 0,0 0 16,21 21-16,-20-21 0</inkml:trace>
  <inkml:trace contextRef="#ctx0" brushRef="#br0" timeOffset="20559.2">14012 2985 0,'0'0'0,"-21"-22"31,21 44-16,0-1 1,21 0-16,0 0 0,-21 0 16,22 0-16,-1 1 0,0-1 0,0 0 15,0 0-15,22 0 0,-22 0 16,21 1-16,-21-22 0,22 21 0,-1-21 16,-21 0-16,21 21 0,1-21 15,-1 0-15,-21 0 0,0 0 0,22 0 16,-22 0-16,0 0 0,0 0 15,-42 0 17,0 0-32,0 21 0,0 0 15,-22 0-15,22 1 0,-21-1 16,-1 0-16,1 21 0,0-21 0,-22 22 16,22-22-16,0 0 0,-1 21 0,1-20 15,21-1-15,-22 21 0,22-21 16,0 0-16,0 1 0,0-22 0,21 21 15,-21 0-15,21 0 16,21-21 15,0 0-31,0-21 0</inkml:trace>
  <inkml:trace contextRef="#ctx0" brushRef="#br0" timeOffset="21739.74">15198 3069 0,'0'21'47,"21"-21"-16,0 0-15,0 0 0,0 0-1,-21-21 1,0 0 0,-21 21-1,0 0-15,0 0 0,0 0 16,-1 0-16,22 21 31,0 0-15,0 1 15,0-1-15,0 0-1,0 0 1</inkml:trace>
  <inkml:trace contextRef="#ctx0" brushRef="#br0" timeOffset="22092.15">15071 3535 0,'0'0'0,"-22"21"0,22 0 15,0 0-15,0 1 16,22-22-1,-1 0 1,0 0-16,0 0 16,0 0-16,0 0 0,1 0 15,-22-22-15,0 1 0,0 0 16,0 0 0,-22 21-1,1 0 1,0 0-16,0 0 0,0 0 15,21 21 1,-21-21-16,-1 0 63</inkml:trace>
  <inkml:trace contextRef="#ctx0" brushRef="#br0" timeOffset="23279.1">6202 3302 0,'21'-21'15,"0"21"1,-21 21 15,-21 0-31,0 0 16,0-21-16,21 22 0,-43-1 15,22 0-15,0 0 0,-21 0 16,20 22-16,-20-22 0,0-21 0,21 21 16,-22 0-16,1 0 0,21 0 0,0-21 15,-22 22-15,22-22 0,0 0 16,0 0-16,42 21 47,0-21-47,0 0 0,0 21 15,1 0-15,-1-21 0,0 21 16,0 0-16,0 1 0,0-1 0,1 0 16,-1 0-16,0 0 0,0-21 15,0 21-15,0 1 0,1-1 16,-1 0-16,0-21 15,-21 21-15</inkml:trace>
  <inkml:trace contextRef="#ctx0" brushRef="#br0" timeOffset="24303.03">15896 3366 0,'0'0'0,"-21"0"15,21-22-15,-21 1 0,21 0 16,0 0-16,-21 0 16,21 0-16,0 42 31,0 0-31,0 0 16,0 21-16,0 1 0,0-1 0,0 0 15,0 1-15,0 20 0,0 1 16,0-22-16,-22 22 0,22 20 0,0-20 15,-21 20-15,0 1 0,21 0 0,-21-1 16,0 1-16,21 0 0,-21-1 16,-1 1-16,1 21 0,0 0 0,0-22 15,0 22-15,-22-21 0,22 0 0,0-1 16,0-20-16,-21-1 16,20 1-16,1-1 0,0-20 0,21-1 15,-21-21-15,21 0 0,-21 0 0,21-42 31,21 0-31,0-21 16,0 21-16,0-22 0,1 22 0,-1-21 16,0-22-16,0 22 0,21 0 0,-20-22 15,-1 1-15</inkml:trace>
  <inkml:trace contextRef="#ctx0" brushRef="#br0" timeOffset="24658.82">15706 3789 0,'0'0'0,"-22"-42"16,-41-107 0,42 107-16,0 0 0,21 21 15,0-1-15,0-20 0,0 21 0,0 0 16,0-22-16,0 22 0,21 0 16,0 0-16,0 0 0,21 0 0,1-1 15,-1 1-15,0 21 0,1 0 16,-1 0-16,22 0 0,-22 0 0,0 0 15,1 21-15,-22 22 0,0-22 0,0 21 16,0-21-16,-21 22 0,0-22 16,0 21-16,0 1 0,-21-22 15,0 0-15,-21 21 0,20-21 16,1 1-16,-21-1 0,21 0 0,0-21 16,-1 21-16,1-21 0,0 0 0,21 21 15,0-42 16,21 21-31,0-21 16,1 0-16,-1 0 0,0-1 16</inkml:trace>
  <inkml:trace contextRef="#ctx0" brushRef="#br0" timeOffset="25112.56">16383 3260 0,'0'0'0,"21"-64"31,-42 64-15,21 21-16,-21 1 15,21-1-15,-21 0 0,-1 0 0,22 21 16,0 1-16,-21-22 0,0 21 16,21-21-16,-21 22 0,21-22 0,0 21 15,0-21-15,0 1 0,0-1 0,0 0 16,0 0-16,21 0 15,0-21-15,0 0 0,1 0 16,-1 0-16,21 0 0,-21 0 0,0 0 16,1-21-16,-1 0 0,21 21 15,-21-21-15,0 0 0,1-22 0,-1 22 16,0-21-16,0 21 0,-21-22 0,0 1 16,0 0-16,0-1 0,0 22 15,0-21-15,0 21 0,-21-1 0,21 1 16,-21 0-16,0 21 0,-1 0 15,1 0-15,0 0 0,0 0 0,0 21 16,0 0-16,-1 1 0,1-22 16,0 21-16,0 0 0,21 0 0,-21 0 15,21 0-15,-21 1 0,21-1 16,0 0-16,0 0 16,21 0-16,0-21 15,0 21-15,0-21 0,0 0 0,1 22 16</inkml:trace>
  <inkml:trace contextRef="#ctx0" brushRef="#br0" timeOffset="25807.18">16743 3620 0,'0'0'0,"21"0"31,0 0-31,0 0 16,0 0-16,1-22 0,-1 22 15,21-21-15,-21 0 0,0 0 0,1 21 16,-1-21-16,0 0 0,0-22 16,0 22-16,0 0 0,1 0 0,-22 0 15,0-1-15,0 1 0,0 0 16,0 0-16,-22 21 16,1 0-16,0 0 0,0 0 0,0 0 15,0 21-15,21 0 16,-22 0-16,22 1 0,0-1 0,0 0 15,0 0-15,0 0 0,0 22 16,0-22-16,0 0 0,22 0 16,-22 0-16,21 0 0,0 1 0,0-1 15,0 0-15,0 0 16,1-21-16,-1 0 16,0 0-16,0 0 0,0 0 0,0 0 15,1 0-15,-1 0 0,0 0 16,0-21-16,0 21 0,22-21 0,-22 0 15,0-1-15,0 1 0,0-21 0,0 21 16,-21-22-16,22 1 0,-1 0 16,0-1-16,-21-20 0,21 21 15,0-1-15,-21-20 0,21 20 0,-21 1 16,0 0-16,0-1 0,0 22 16,0 0-16,0-21 0,0 21 0,0-1 15,0 1-15,0 0 16,0 42-1,0 0-15,0 1 16,-21-1-16,21 21 0,0-21 16,0 22-16,-21-1 0,21 0 0,-21 1 15,21 20-15,0-21 0,-21 1 16,21 20-16,-21-20 0,21-1 16,0 0-16,0 1 0,0-1 0,0-21 15,0 21-15,0-20 0,0-1 16,0 0-16,0 0 0,0 0 15,21-21 1,0 0-16,0 0 16,0 0-16,-21-21 0,0 0 15,21 0-15,1 0 0</inkml:trace>
  <inkml:trace contextRef="#ctx0" brushRef="#br0" timeOffset="26059.04">17399 3260 0,'0'0'0,"-21"0"16,42 0-1,0 0 1,21 0-16,-20 0 0,20 0 0,-21 0 16,21 0-16,1 0 0,-22 0 15,21 0-15,-21-21 0,22 21 0,-22 0 16,0 0-16,0 0 0,0 0 15,-42 0 32,0 0-47</inkml:trace>
  <inkml:trace contextRef="#ctx0" brushRef="#br0" timeOffset="28268.02">17949 3323 0,'0'-21'0,"0"0"15,0 42 32,0 0-47,-21 0 0,21 1 16,0-1-16,0 21 0,-21-21 0,0 22 15,21-1-15,-21-21 0,21 0 16,0 22-16,-22-22 0,22 0 16,0 0-16,-21 0 0,21 0 15,0-42 17,0 0-32,21 0 15,-21 0-15,22 0 16,-22-22-16,0 22 0,21 0 0,-21-21 15,21 20-15,0-20 0,-21 21 16,0-21-16,21 20 0,-21-20 0,21 21 16,1 0-16,-1 21 15,0 21 1,0 0-16,-21 21 16,21-20-16,-21-1 0,0 21 0,0 0 15,0-20-15,0 20 0,0-21 16,21 0-16,-21 22 0,0-22 0,22 0 15,-22 0-15,21 0 16,0-21-16,0 0 0,0 0 16,22 0-16,-22 0 0,0 0 15,0 0-15,0-21 0,0 0 16,22 21-16,-22-21 0,0 0 0,0-1 16,0-20-16,1 21 0,-1 0 15,-21-22-15,21 1 0,-21 21 16,21-21-16,-21 20 0,0-20 0,0 21 15,0 0-15,0 0 16,0 42 0,0 0-16,0 0 15,0 0-15,-21 22 0,21-22 16,-21 21-16,21 0 0,0-20 0,0 20 16,0-21-16,-21 0 0,21 0 15,0 1-15,0-1 0,0 0 0,0 0 16,21-21-16,0 21 0,0-21 15,0 0-15,0 0 0,1 0 16,-1 0-16,0 0 0,0-21 16,21 0-16,-20 21 0,-1-21 0,0 0 15,0-1-15,-21 1 0,21 0 16,0 0-16,-21 0 0,22-22 0,-22 22 16,0 0-16,0 0 0,21 0 15,-21 0-15,0-1 0,0 44 31,-21-1-15,21 0-16,0 0 0,0 21 0,0-20 16,0-1-16,0 0 0,0 0 15,0 0-15,0 0 0,0 1 16,0-1-16,0 0 0,21-21 16,0 21-16,0-21 15,0 0-15,0 0 0,1 0 0,-1 0 16,21 0-16,-21-21 0,0 0 0,1 21 15,-1-21-15,0-1 0,0 1 16,0 0-16,-21-21 0,21 21 0,-21-1 16,22 1-16,-22-21 0,0 21 15,0 0-15,21 21 0,-21-22 0,-21 44 32,21-1-17,-22 0-15,1 0 0,21 0 16,-21 22-16,21-22 0,0 0 15,-21 0-15,0 0 0,21 0 0,-21 1 16,21-1-16,0 0 0,0 0 16,-22-21-1,22-21 17,0 0-32,0 0 15,22-1-15,-22 1 0,0 0 0,0 0 16,21-21-16,0 20 15,0 1-15,-21-21 0,21 21 0,0 0 16,1-1-16,-1 1 0,0 21 16,0-21-16,0 21 0,0 0 0,1 0 15,-1 0-15,0 0 0,0 21 0,-21 0 16,0 1-16,21-1 0,-21 0 16,0 0-16,0 0 0,0 0 0,0 22 15,0-22-15,0 0 0,-21 0 16,21 0-16,-21-21 0,21 22 15,0-44 32,0 1-47,21 0 16,-21 0-16,21 0 0,0 0 16,1-22-16,-1 22 0,0 0 0,0-21 15,0 20-15,0 1 0,1 0 16,-1 0-16,21 0 0,-21 21 0,0 0 15,1 0-15,-1 0 0,-21 21 0,0 0 16,0 0-16,0 0 0,0 1 16,0 20-16,0-21 0,0 0 0,0 22 15,-21-22-15,-1 0 0,22 0 0,-21-21 16,21 21-16,0 0 0,-21 1 31,21-44 0,0 1-31,21 0 0,0 0 16</inkml:trace>
  <inkml:trace contextRef="#ctx0" brushRef="#br0" timeOffset="28788.72">20087 2773 0,'0'0'0,"21"-42"0,-21 20 16,0 1-16,0 42 31,0 22-31,0-22 16,0 21-16,0 1 0,0-1 15,-21 0-15,21 1 0,0 20 0,-21-21 16,21 1-16,0-1 0,-21 22 16,0-22-16,-1-21 0,22 21 0,-21 1 15,21-22-15,0 0 0,-21 21 0,21-20 16,-21-22-16,21 21 0,0 0 15,-21-21 1,21-21 15,0 0-31,0-1 0,0 1 16,0 0-16,21 0 0,0 0 16,-21 0-16,21-1 0,0 1 15,1 0-15,-1 0 0,0 21 0,21-21 16,-21 21-16,1 0 0,-1 0 15,0 0-15,0 0 0,0 21 16,-21 0-16,0 0 0,0 0 16,0 1-16,0-1 0,0 0 15,0 0-15,-21 0 0,0 0 0,0 1 16,0-1-16,21 0 0,-22-21 16,1 21-16,0-21 0,0 0 15,0 21-15,0-21 16,-1 0-1,22-21 1,22 21-16,-22-21 0,21 0 16,0 0-16</inkml:trace>
  <inkml:trace contextRef="#ctx0" brushRef="#br0" timeOffset="29163.51">20405 3408 0,'21'0'16,"0"0"-1,0-21-15,0 21 0,-21-21 16,21-1-16,1 22 0,-1-21 16,0 0-16,0 21 0,0-21 0,0 0 15,-21 0-15,-21 21 31,0 0-31,0 0 16,0 21-16,0 0 0,-1 0 16,1 0-16,0 0 0,0 22 0,21-22 15,-21 0-15,21 0 0,-21 0 16,21 1-16,0-1 0,0 0 16,0 0-16,21 0 15,0-21-15,0 0 0,0 0 16,0 0-16,1 0 0,-1 0 15,0 0-15,0 0 0,0 0 0,0 0 16,1-21-16,-1 21 0,21-21 16,-21 21-16</inkml:trace>
  <inkml:trace contextRef="#ctx0" brushRef="#br0" timeOffset="29519.3">20870 3281 0,'0'0'0,"0"-21"0,0 0 16,0-1-16,0 1 15,21 21-15,1-21 16,-1 21-16,0 0 0,0 0 16,0 0-16,0 0 15,1 0-15,-1 0 0,-21 21 0,0 0 16,21 1-16,-21-1 0,0 0 16,0 21-16,0-21 0,0 1 0,0 20 15,0-21-15,0 0 0,-21 0 0,21 1 16,-21-1-16,-1 0 15,1-21-15,0 21 0,0-21 16,0 0-16,21-21 31,0 0-15,21 0-16,0-1 0,0 1 0,0-21 16,-21 21-16,22 0 0,-1-22 15,0 22-15,0 0 0,0 0 0,0-22 16,1 22-16,-1 21 0,0-21 15,-21 0-15,21 0 0,0 0 0</inkml:trace>
  <inkml:trace contextRef="#ctx0" brushRef="#br0" timeOffset="29963.05">22267 2117 0,'0'0'0,"21"-21"0,-21-1 0,22 1 15,-1 21-15,-21 43 31,-21-22-31,-1 0 0,-20 21 0,21 1 16,-21 20-16,-1 1 0,1 20 16,-22-20-16,22 20 0,-21 1 0,-1 21 15,1-21-15,-1-1 0,1 1 0,-1 0 16,1-1-16,-1 1 0,22 0 16,-22-22-16,22 1 0,0-1 0,20 1 15,-20-22-15,21 0 0,0 1 16,0-1-16,-1-21 0,1 21 15,0-20-15,21-1 0,0 0 0,0 0 16,-21-21-16,21-21 31,0 0-15,21 21-16,-21-21 0,21-1 16,0 1-16,1 0 0</inkml:trace>
  <inkml:trace contextRef="#ctx0" brushRef="#br0" timeOffset="30180.93">21929 3112 0,'0'0'0,"-43"0"15</inkml:trace>
  <inkml:trace contextRef="#ctx0" brushRef="#br0" timeOffset="30719.35">21992 3196 0,'0'-21'31,"0"0"-15,0 0-16,21 21 15,-21-21-15,21 21 16,1-22-16,-1 22 0,0-21 0,0 21 16,0 0-16,0 0 0,1 0 15,-1 21-15,0 1 0,-21-1 16,21 21-16,0-21 0,-21 0 0,0 22 15,0-1-15,0-21 0,0 22 16,0-1-16,0-21 0,-21 21 16,0-20-16,0-1 0,0 0 0,-1 0 15,1-21-15,0 21 0,0-21 16,21-21 0,0 0-16,0 0 15,0 0-15,0-1 0,0 1 16,0 0-16,21-21 0,0 21 0,-21-22 15,21 1-15,1 21 0,-1-22 16,0 22-16,21-21 0,-21 21 0,1 0 16,-1-1-16,0 1 0,21 21 0,-21 0 15,1 0-15,-1 0 16,0 0-16,0 21 16,-21 1-16,21-22 15</inkml:trace>
  <inkml:trace contextRef="#ctx0" brushRef="#br0" timeOffset="31374.98">22542 3366 0,'22'0'32,"-1"0"-32,0-22 0,0 1 15,0 21-15,-21-21 0,21 21 0,1-21 16,-1 0-16,0 0 15,0 21-15,-21-22 0,0 1 0,21 0 16,-21 0-16,0 0 16,-21 21-1,0 21-15,0 0 0,0 0 16,-22 0-16,22 1 0,0-1 0,0 21 16,0-21-16,-1 22 0,1-22 15,21 21-15,0-21 0,0 0 0,0 1 16,0-1-16,0 0 0,0 0 15,0 0-15,21-21 0,1 21 16,20-21-16,-21 0 0,0 0 0,22 0 16,-22 0-16,21 0 15,-21-21-15,22 0 0,-1 21 0,-21-21 16,21 0-16,1 0 0,-22-1 0,21 1 16,-21 0-16,22 0 0,-22-21 15,0 20-15,0-20 0,-21 21 0,0-21 16,0 20-16,0-20 0,0 21 0,0 0 15,0 0 1,-21 21-16,21 21 16,-21 0-16,21 0 0,-21 0 15,21 0-15,0 1 0,0-1 0,0 21 16,0-21-16,0 0 0,0 1 0,0-1 16,21 0-16,-21 0 15,21 0-15,-21 0 0,21 1 0,-21-1 16,0 0-16,0 0 0,0 0 15,-21-21 1,0 0 0,0 0-16,0 0 15,-1 0-15,1 0 0,0 0 0,21-21 16,0 0 15,21 0-31,0 21 16,1-21-16,-1 21 0,0-22 15</inkml:trace>
  <inkml:trace contextRef="#ctx0" brushRef="#br0" timeOffset="31806.77">23453 3154 0,'0'0'0,"0"-21"0,0 0 0,0-1 16,0 1-16,0 42 31,-22 1-16,1-1-15,21 21 0,-21-21 0,0 22 16,21-1-16,0-21 0,-21 21 16,0-20-16,21 20 0,0-21 15,-22 21-15,22-20 0,0-1 0,0 0 16,0 0-16,22 0 16,-1-21-16,0 0 0,0 0 0,0 0 15,22 0-15,-22 0 0,21 0 16,-21 0-16,22 0 0,-22 0 0,0-21 15,0 0-15,0 0 0,0-22 0,1 22 16,-1-21-16,-21 0 0,0-1 16,0 1-16,0 21 0,0-22 0,0 1 15,0 21-15,-21 0 0,-1 0 0,1-1 16,0 22-16,0 0 0,-21 0 16,20 0-16,-20 0 0,21 0 15,0 0-15,0 22 0,-1-1 0,1 0 16,0 0-16,0 0 0,21 0 15,-21 1-15,21-1 0,0 0 0,0 0 16,0 0-16,0 0 0,0 1 16,21-1-16,0-21 0,0 0 15,22 0-15,-22 0 0</inkml:trace>
  <inkml:trace contextRef="#ctx0" brushRef="#br0" timeOffset="33091.81">23939 3196 0,'0'-21'16,"0"42"-1,0 0 1,0 1-16,0-1 0,0 0 0,0 0 16,-21 0-16,21 0 0,-21 22 0,21-22 15,0 0-15,0 0 0,0 0 16,0 1-16,0-1 0,0 0 0,0 0 15,0 0-15,21 0 16,0-21-16,1 0 16,-1 0-16,0 0 0,0 0 0,0 0 15,0-21-15,1 0 16,-1 0-16,-21 0 0,21 0 0,0-22 16,0 22-16,0-21 0,-21-1 0,22 22 15,-22-21-15,21 21 0,-21 0 16,0-1-16,0 1 0,21 21 0,-21 21 31,0 1-15,-21-1-16,21 0 0,0 0 0,-21 0 15,21 0-15,-22 22 0,22-22 16,0 0-16,0 0 0,0 0 0,0 1 16,0-1-16,0 0 0,0 0 15,0 0-15,0 0 16,22-21-1,-1 0-15,0 0 0,0 0 0,0 0 16,0-21-16,1 21 16,-1-21-16,0 0 0,0 0 0,0 0 15,-21-1-15,21-20 0,1 21 16,-22 0-16,0 0 0,0-22 0,0 22 16,0 0-16,0 42 46,0 0-46,0 0 16,0 22-16,0-22 0,0 0 16,0 0-16,0 0 0,0 1 0,0-1 15,0 0-15,0 0 0,0 0 16,21-21-16,-21 21 16,21-21-16,0 0 0,0 0 15,0 0-15,1 0 0,-1-21 16,0 0-16,0 0 15,0 0-15,0 0 0,1-1 0,-1 1 16,0-21-16,-21 21 0,21-22 16,0 22-16,0 0 0,-21 0 15,22 0-15,-22 0 0,21 21 0,0 0 16,0 0 0,-21 21-1,0 0 1,0-42 46,-21 21-30,0 0-32,0 0 15,-1 0-15,1 0 16,0 21-16,0 0 0,0 0 15,0 0-15,21 1 0,0-1 16,-22 0-16,22 0 0,-21 0 16,21 0-16,0 1 0,0-1 0,0 0 15,0 0-15,0 0 0,0 0 16,21-21-16,1 0 16,-1 0-16,0 22 0,0-22 0,0 0 15,22 0-15,-22 0 0,21 0 0,-21 0 16,0-22-16,22 22 0,-22-21 15,0 0-15,0 0 0,0 0 16,1 0-16,-1-22 0,0 22 0,0-21 16,-21 21-16,21-22 0,-21 22 15,0 0-15,0 0 0,-21 21 32,0 0-32,0 21 0,0 0 0,-1 0 15,1 0-15,0 22 0,0-22 0,0 21 16,0-21-16,21 1 0,0-1 15,-22 21-15,22-21 0,0 0 16,0 1-16,22-1 0,-1-21 0,0 0 16,0 21-16,0-21 0,0 0 15,1 0-15,-1 0 0,21 0 16,-21 0-16,0 0 0,1-21 16,-1 0-16,0 21 0</inkml:trace>
  <inkml:trace contextRef="#ctx0" brushRef="#br0" timeOffset="36203.04">25442 3217 0,'0'-21'16,"21"21"-16,-21-21 0,0 0 15,0 0 1,0 0 0,0 42 15,0 0-16,0 0-15,0 21 0,0 1 0,-21-1 16,21 0-16,0 1 0,0 20 16,-21-20-16,0 20 0,21 1 15,-21-22-15,21 21 0,-21-20 0,-1 20 16,22-20-16,0 20 0,-21-21 0,0 22 16,21-22-16,-21 1 0,21 20 15,0-21-15,0-20 0,0 20 0,0 0 16,-21-21-16,21 22 0,0-22 0,0 0 15,-21 0-15,21 0 16,0-42 0,0 0-1,0 0-15,0 0 0,0-22 16,0 22-16,0-21 0,21 0 0</inkml:trace>
  <inkml:trace contextRef="#ctx0" brushRef="#br0" timeOffset="36571.83">25463 3260 0,'0'0'0,"0"-21"0,0-1 0,0 1 16,-21 0-16,21 0 0,0 0 0,0 0 16,0-1-16,0 1 15,21 21-15,1 0 0,-1-21 16,0 21-16,0 0 0,21 0 15,-20 0-15,20 0 0,0 0 16,-21 0-16,22 0 0,-1 21 0,0 0 16,1 22-16,-22-22 0,0 0 15,0 21-15,0 1 0,-21-22 0,0 21 16,0 1-16,-21-22 0,0 21 0,-21-21 16,21 0-16,-22 22 0,1-22 15,0-21-15,-1 21 0,1 0 0,0-21 16,-1 0-16,22 21 0,0-21 15,0 0-15,0 0 0,42 0 47,0 0-47,0-21 0,0 21 16,0 0-16,1-21 0</inkml:trace>
  <inkml:trace contextRef="#ctx0" brushRef="#br0" timeOffset="37107.53">26501 3260 0,'0'0'0,"0"-21"0,0-1 0,0 1 16,0 0-16,0 0 0,0 0 15,0 0-15,0-1 0,-22 22 16,1 0-16,0 0 0,0 0 15,0 0-15,0 0 0,-1 0 16,1 22-16,-21-1 0,21 0 16,0 0-16,-22 21 0,22 1 0,0-22 15,0 21-15,0-21 0,-1 22 0,22-22 16,0 21-16,0-21 0,0 1 16,0-1-16,0 0 0,22 0 15,-1-21-15,0 0 16,0 0-16,0 0 0,0 0 0,22 0 15,-22-21-15,0 0 0,0 0 16,0-1-16,1 1 0,-1 0 16,0 0-16,0 0 0,0-22 0,-21 1 15,21 21-15,-21-21 0,22 20 0,-22 1 16,0 0-16,0 0 0,0 0 16,0 42-1,0 0 1,0 0-16,0 0 0,0 22 0,-22-22 15,1 21-15,21-21 0,-21 1 16,21 20-16,0-21 0,0 0 0,0 22 16,0-22-16,0 0 15,0 0-15,0 0 16,21-21 0,0 0-16,1 0 0,-22-21 15,21 0-15,0 21 0,-21-21 0</inkml:trace>
  <inkml:trace contextRef="#ctx0" brushRef="#br0" timeOffset="37423.35">27009 2688 0,'0'-21'16,"0"42"-16,21-84 0,-21 42 0,0-1 0,0 1 15,0 0 1,0 42-16,0 0 15,0 1-15,-21-1 0,21 21 16,-22-21-16,1 22 0,21-1 0,-21 0 16,0 1-16,21 20 0,-21-21 15,0 1-15,-1 20 0,1-20 0,0-1 16,0 0-16,0 22 0,0-22 0,-1-21 16,22 22-16,-21-1 0,21-21 15,-21 0-15,21 0 0,0 1 0,0-1 16,21-21 15,0-21-31,1-1 0,-1 1 16,0 0-16,0-21 0,21 21 15</inkml:trace>
  <inkml:trace contextRef="#ctx0" brushRef="#br0" timeOffset="37919.07">27241 2731 0,'22'-64'15,"-44"128"-15,44-107 16,-44 64 0,22 1-16,-21-1 0,0 0 15,21 0-15,-21 21 0,21-20 0,-21 20 16,21 0-16,-21 1 0,21-1 0,-22-21 16,1 21-16,21 1 0,0 20 15,0-42-15,-21 22 0,21-1 0,-21 0 16,21-20-16,-21 20 0,21-21 0,0 0 15,0 0-15,0 1 0,0-1 16,0-42 15,0-1-31,0 1 0,0 0 16,0-21-16,0 21 0,0-22 16,21 1-16,0 0 0,-21-1 15,21 22-15,0-21 0,-21 21 0,22-1 16,-1-20-16,0 21 0,0 21 15,0-21-15,0 0 0,1 21 0,-1 0 16,0 0-16,0 0 0,0 0 0,0 0 16,1 21-16,-22 0 15,0 0-15,0 21 0,0-20 0,0 20 16,0-21-16,0 21 0,0 1 16,0-22-16,0 21 0,0-21 0,-22 1 15,1 20-15,21-21 0,-21-21 0,21 21 16,0 0-16,-21-21 15,0 0 1,21-21 0,0 0-16</inkml:trace>
  <inkml:trace contextRef="#ctx0" brushRef="#br0" timeOffset="38171.92">26606 3006 0,'-21'0'0,"42"0"0,-63 0 16,42-21-1,21 21 1,-21-22-16,43 22 16,-22 0-16,0 0 0,21 0 0,-21-21 15,22 21-15,-1 0 0,-21 0 16,22 0-16,-22 0 0,21 0 0,-21 0 15,0 0-15,1 0 16,-1 0-16,0 0 16,0 0-16,0 0 0</inkml:trace>
  <inkml:trace contextRef="#ctx0" brushRef="#br0" timeOffset="38633.74">28046 3069 0,'0'0'0,"-21"0"0,-1 0 0,1 0 0,0-21 15,0 21-15,0-21 0,0 21 16,-1-21-16,22 0 0,-21 21 0,21-22 15,-21 22-15,21-21 0,0 0 16,0 0-16,0 0 16,21 21-16,0-21 0,1-1 0,-1 22 15,0-21-15,0 0 0,21 21 16,-20 0-16,20 0 0,-21-21 0,21 21 16,-20 0-16,20 0 0,-21 0 15,21 0-15,-20 0 0,-1 21 0,0 0 16,0-21-16,-21 21 0,0 1 0,0-1 15,0 0-15,0 21 0,0-21 16,-21 1-16,-21-1 0,20 0 0,1 21 16,0-21-16,0 1 0,-21-1 15,20 0-15,1 0 0,0 0 16,0 0-16,0-21 0,21 22 0,0-1 16,0 0-16,0 0 31</inkml:trace>
  <inkml:trace contextRef="#ctx0" brushRef="#br0" timeOffset="38951.62">27876 3577 0,'0'0'0,"0"21"0,0 1 15,22-22 1,-1 0 0,0 0-16,0-22 15,0 22-15,-21-21 0,21 0 0,-21 0 16,22 0-16,-22 0 16,0-1-1,-22 22-15,1-21 0,0 21 16,0 0-16,0 0 0,0 0 0,-1 0 31,1 0-15,21 21-16,0-42 31</inkml:trace>
  <inkml:trace contextRef="#ctx0" brushRef="#br0" timeOffset="41462.44">29168 3323 0,'0'0'0,"-22"0"15,22 21-15,22-42 47,-1 0-47,0 21 16,-21-21-16,0 0 0,21 0 0,-21-1 15,0 1-15,21 0 0,-21 0 16,0-21-16,0 20 0,0 1 0,-21 0 16,0 0-16,0 0 0,0 0 15,-1-1-15,1 22 0,-21 0 0,21 0 16,-22 0-16,22 0 0,-21 22 0,0-1 15,-1 0-15,1 0 0,0 21 16,-1-20-16,22 20 0,-21 0 16,21 1-16,-1-22 0,1 21 15,21 0-15,0-20 0,0 20 0,0-21 16,0 0-16,0 0 0,21 1 0,1-22 16,-1 0-16,21 21 0,-21-21 15,22 0-15,-1 0 0,0 0 0,1-21 16,-1-1-16,0 22 0,1-21 15,-1-21-15,0 21 0,1 0 0,-1-22 16,-21 22-16,0-21 0,0-1 16,1 22-16,-1-21 0,0 21 0,-21 0 15,0-22-15,0 22 0,0 0 16,-21 21 15,21 21-31,-21 0 0,-1 0 16,22 22-16,0-1 0,-21 0 15,0 22-15,0-22 0,21 22 0,-21-22 16,0 22-16,-1-1 0,1-21 16,0 22-16,0-1 0,0 1 0,0-1 15,-1-20-15,1 20 0,0 1 0,21-22 16,0 0-16,-21 22 0,21-22 16,-21-21-16,21 22 0,0-22 0,0 0 15,0 0-15,0 0 0,0 1 16,21-22-16,0 0 15,0 0-15,0 0 0,1-22 0,-1 1 0,0 0 16,0 0-16,0-21 16,22 20-16,-22-20 0,0-21 0,0 20 15,21-20-15,-20 20 0,-1-20 0,21-1 16,-21-20-16,22 20 0,-22-20 16,0 20-16,21-21 0,-21 1 0,1 20 15,-1 1-15,0-1 0,-21 22 16,0-22-16,21 22 0,-21 21 0,0 0 15,0-22-15,0 22 0,0 0 16,0 42 15,0 0-31,-21 1 16,21-1-16,0 21 0,0-21 0,0 22 16,-21-22-16,21 21 0,0 0 15,0-20-15,0 20 0,0-21 0,0 0 16,0 22-16,0-22 0,0 0 15,0 0-15,21-21 0,0 0 16,0 0-16,0 0 0,22 0 16,-22 0-16,0-21 0,0 0 15,0 0-15,22-1 0,-22 1 0,0 0 16,0-21-16,0 21 0,1-22 16,-1 1-16,0 21 0,0-22 15,-21 22-15,0 0 0,21 0 0,-21 0 16,0 0-16,0-1 15,0 44 17,0-1-32,0 0 0,0 0 15,0 0-15,0 0 0,-21 22 0,21-22 16,0 0-16,-21 21 0,21-20 16,0-1-16,0 0 0,0 21 0,0-21 15,0 1-15,0-1 16,21-21-16,0 21 15,0-21-15,1 0 0,-1 0 0,0 0 16,0 0-16,0-21 0,0 21 16,1-21-16,-1-1 0,21 1 0,-21-21 15,0 21-15,1-22 0,-1 22 16,0 0-16,-21-21 0,21 21 0,-21-1 16,21 1-16,-21 0 0,0 0 15,0 0-15,-21 42 47,0 0-47,0 0 0,21 0 0,0 1 16,-21-1-16,21 0 15,-22 0-15,22 0 0,0 22 0,-21-22 16,21 0-16,0 0 0,0 0 16,0 0-16,0 1 0,0-1 0,21 0 15,1-21-15,-1 21 16,0-21-16,0 0 0,0 0 0,0 0 15,1 0-15,-1 0 0,0-21 0,0 21 16,0-21-16,0 0 0,1-1 16,-1 1-16,0 0 0,0-21 0,0 21 15,-21-22-15,0 22 0,21-21 16,-21 21-16,0-1 0,0 1 0,0 0 31,-21 21-31,0 0 16,21 21-16,0 0 15,0 1-15,0-1 16,0 0-16,0 0 0,0 0 0,0 0 16,21 1-16,-21-1 15,0 0-15,0 0 0,21 0 16,-21 0-16,0 1 16,22-22-16,-1 0 15,0 0-15,0 0 16,0 0-16,0 0 0,1 0 15,20 0-15,-21-22 16,0 22-16,0-21 0,1 0 16,-1 0-16,0 0 0,0 0 0,0-1 15,0 1-15,1-21 0,-1 21 16,0 0-16,-21-1 0,0 1 0,0 0 16,21 0-16,-42 21 31,21 21-16,-21 0-15,21 0 0,0 1 0,-21-1 16,21 0-16,-22 0 16,22 0-16,0 22 0,0-22 0,0 0 0,0 0 15,0 0-15,0 0 16,22 1-16,-1-22 0,0 0 16,0 0-16,0 0 0,0 0 15,22 0-15,-22 0 0,0 0 16,21-22-16,-20 22 0,-1-21 0,0 0 15,0 0-15,0 0 0,0-22 16,1 22-16,-22 0 0,0 0 0,21 0 16,-21 0-16,0-1 0,0 1 15,0 0-15,-21 21 32,21 21-32,0 0 15,-22 1-15,1-1 16,0 21-16,21-21 0,-21 22 0,21-1 15,-21 0-15,0 1 0,-1-1 16,22 0-16,-21 1 0,0-1 0,21 0 16,0 22-16,0-22 0,0 0 0,0 1 15,-21 20-15,21-20 0,0-1 16,-21 0-16,21 1 0,0-1 0,-21 0 16,-1 1-16,1-1 0,21-21 15,-21 0-15,21 0 0,-21 1 0,0-1 16,0-21-16,-1 0 15,1 0-15,0 0 16,0-21-16,0 21 0,0-22 0,21 1 16,-22 0-16,22 0 0,0 0 15,0 0-15,0-1 0,0-20 0,0 0 16,0 21-16,22-22 0,-1 1 16,0 0-16</inkml:trace>
  <inkml:trace contextRef="#ctx0" brushRef="#br0" timeOffset="41907.83">31898 2731 0,'0'-22'15,"0"44"-15,0-65 0,0 22 16,0 0-16,-21 21 0,0 0 15,0 0-15,-1 0 0,1 0 16,0 0-16,0 21 0,0 0 0,0 0 16,-1 1-16,1-1 0,21 0 15,-21 0-15,21 0 0,0 0 0,0 1 16,0-1-16,0 0 0,0 0 16,21 0-16,0 0 0,1 1 15,-1-1-15,0 0 0,0 0 16,0 0-16,0 0 0,-21 1 0,0-1 15,22 0-15,-22 0 0,0 0 16,0 0-16,0 1 0,0-1 0,-22 0 16,1-21-16,0 0 15,0 21-15,0-21 0,0 0 0,-1 0 16,1 0-16,-21 0 0,21 0 16,0 0-16,-1 0 0,22-21 15,-21 21-15,21-21 16,21 0 15,1 21-15</inkml:trace>
  <inkml:trace contextRef="#ctx0" brushRef="#br0" timeOffset="43494.89">32216 2625 0,'0'0'0,"21"-21"0,-21-1 0,0 1 0,21 0 16,-21 0-16,0 42 47,0 0-47,0 22 0,0-22 15,-21 0-15,0 21 0,21 1 0,-22-1 16,1-21-16,21 21 0,-21 1 15,0-22-15,21 21 0,-21 1 0,0-22 16,21 21-16,0 0 0,-22-20 16,22 20-16,-21 0 0,21-21 0,0 22 15,0-22-15,0 0 0,0 0 16,0 0-16,0 1 0,21-1 16,1-21-16,-1 0 15,0 0-15,0 0 0,0 0 0,22 0 16,-22-21-16,21-1 0,-21 1 15,22 0-15,-22 0 0,21-21 0,-21 20 16,0-20-16,1 21 0,-1-21 16,0 20-16,-21 1 0,0 0 0,0 0 15,0 0-15,0 0 16,-21 21-16,0 0 0,-1 0 16,1 0-16,21 21 0,-21-21 15,21 21-15,-21 0 0,21 0 16,0 0-16,0 1 0,0-1 15,0 0-15,0 0 0,0 0 16,0 0-16,0 1 16,0-1-16,0 0 0,0 0 15,0 0-15,21 0 0,0-21 16,0 0-16,-21 22 16,22-22-16,-1 0 0,0 0 0,0 0 15,0 0-15,0 0 16,1 0-16,-1-22 0,0 22 0,0-21 15,0 0-15,0 0 0,1 0 16,-1-22-16,0 22 0,-21 0 0,21 0 16,0 0-16,-21 0 15,0-1-15,0 44 47,-21-1-47,0 0 0,0 0 16,21 0-16,0 0 0,-21 1 15,21-1-15,0 0 0,0 0 0,0 0 16,0 0-16,0 1 16,21-22-16,0 0 15,0 0-15,0 0 16,0 0-16,1 0 0,-1 0 16,0-22-16,0 1 0,0 0 15,0 0-15,1 0 0,-22 0 0,21-1 16,-21 1-16,21 21 0,-21-21 15,0 42 1,0 0 0,-21 1-16,0-1 0,-1-21 15,22 21-15,-21 0 0,21 0 0,-21 0 16,21 1-16,-21-22 16,21 21-16,21-42 46,-21-1-46,21 22 16,0-21-16,1 0 0,-1 0 0,0 0 16,0 0-16,-21-1 0,21 22 15,0-21-15,1 0 0,-1 21 0,-21-21 16,21 21-16,-21 21 31,0 0-31,0 0 16,-21 1-16,21-1 0,0 0 15,-21-21-15,-1 21 0,22 0 0,0 0 16,0 1-16,0-1 16,0 0-16,0 0 0,22 0 15,-1-21 1,0 21-16,21-21 0,-21 0 0,22 0 16,-1 0-16,0 0 0,1 0 15,-1 0-15,0-21 0,-20 0 0,20 0 16,-21 0-16,21 0 0,-20-1 15,-1-20-15,0 21 0,0 0 16,-21-22-16,0 22 0,0 0 0,0 0 16,0 0-16,-21 21 15,0-21-15,-22 21 0,22 0 0,-21 0 16,21 0-16,0 21 0,-22 0 16,22 0-16,0-21 0,0 21 15,0 0-15,-1 1 0,22-1 16,-21 0-16,21 0 0,0 0 15,0 0-15,0 1 0,21-1 16,1 0-16,-22 0 16,21 0-16,-21 0 0,21 1 15,-21-1-15,0 0 0,0 0 16,0 0-16,0 0 0,0 22 0,-21-22 16,0 0-16,21 21 0,-22-20 15,22-1-15,-21 21 0,0-21 0,21 0 16,-21 1-16,0 20 0,21-21 15,-21 0-15,-1 0 0,1 1 16,0-1-16,0-21 0,0 21 16,21 0-16,-21-21 0,-1 0 15,1 0-15,0 0 0,21-21 32,0 0-32,0 0 15,0-1-15,0 1 0,0 0 16,0-21-16,0 21 0</inkml:trace>
  <inkml:trace contextRef="#ctx0" brushRef="#br0" timeOffset="43732.75">33147 2625 0,'-42'-21'16,"84"42"-16,-106-42 47,43 21-31,0 0-1,0 21-15,0-21 0</inkml:trace>
  <inkml:trace contextRef="#ctx0" brushRef="#br0" timeOffset="43955.62">32194 2836 0,'43'0'16,"-22"0"-16,0 0 0,21 0 15,-20 0-15,-1 0 16,21 0-16,-21 0 0,22 0 0,-22 0 16,0 0-16,0 0 0,21 0 15,-20 0-15,-1 0 16</inkml:trace>
  <inkml:trace contextRef="#ctx0" brushRef="#br0" timeOffset="44640.23">26543 4657 0,'-21'-64'15,"21"43"-15,0 0 0,0 0 16,0 0-16,0-1 16,-21 22-1,21 22 1,0-1-16,-22 21 0,1-21 0,21 22 15,-21-1-15,0 0 0,0 1 0,0-1 16,21 21-16,-22-20 16,1 20-16,0-20 0,0 20 0,-21-21 15,20 1-15,1-1 0,0 0 0,-21-20 16,21 20-16,-1-21 0,1 0 16,0 0-16,21 1 0,0-44 31,21 1-16,0 0-15,1 0 0,-1 0 0</inkml:trace>
  <inkml:trace contextRef="#ctx0" brushRef="#br0" timeOffset="44937">26966 4424 0,'0'0'0,"0"21"31,0 0-31,-21 0 16,0 1-16,0 20 0,0 0 15,-1 1-15,-20-1 0,21 0 0,-21 22 16,-1-1-16,22-20 0,-21 20 0,-1-21 16,1 22-16,0-22 0,-1 1 15,22-1-15,-21 0 0,21-21 0,0 22 16,-1-22-16,1 0 0,0-21 15,21 21-15,-21-21 0,21-21 47,0 0-47</inkml:trace>
  <inkml:trace contextRef="#ctx0" brushRef="#br0" timeOffset="45270.8">25950 4699 0,'43'0'31,"-22"0"-31,21 0 0,0 0 0,1 0 0,-1 0 15,0 0-15,1 0 0,20 0 0,-20 0 16,20 0-16,-21 0 0,22 0 16,-1 0-16,-20 0 0,-1 0 0,0 0 15,1 0-15,-1 0 0,-21 0 0,0 0 16,1 0-16,-1 0 0,-21 21 31,-21-21-15,-1 0-1,1 0-15,0 0 0,0 21 0,-21-21 16,20 0-16</inkml:trace>
  <inkml:trace contextRef="#ctx0" brushRef="#br0" timeOffset="45563.64">26077 5059 0,'0'0'16,"21"0"0,1 0-16,-1 0 0,0 0 15,21 0-15,-21 0 0,22 0 0,-1 0 16,0 0-16,1 0 0,-1 0 0,0-21 16,1 21-16,20 0 0,-42 0 15,22 0-15,-1 0 0,-21 0 0,0 0 16,1-21-16,-1 21 15,0 0 1,0 0 0,0 0-1,0 0 1</inkml:trace>
  <inkml:trace contextRef="#ctx0" brushRef="#br0" timeOffset="47519.45">27305 5144 0,'21'0'16,"0"0"-16,0 0 0,1-22 15,20 1-15,-21 0 0,0 21 16,22-21-16,-22 0 0,0-22 0,21 22 16,-21 0-16,22-21 0,-22 21 0,21-22 15,-21 1-15,1 21 0,-1-22 16,21 22-16,-42-21 0,21 21 0,-21-22 16,0 22-16,0 0 0,0 0 15,0 0-15,0 0 0,0-1 16,-21 22-16,0 22 15,0-1 1,21 0-16,-21 0 0,-1 21 16,22 1-16,-21-1 0,0 0 0,0 22 15,0-1-15,0-20 0,-1 20 16,1 1-16,-21-1 0,21 1 0,0-1 16,-1-20-16,-20 20 0,21 1 0,0-1 15,0 1-15,-1-1 0,1 1 16,0-1-16,0 22 0,0-22 0,0 1 15,-1-22-15,1 22 0,21-1 0,-21 1 16,0-22-16,0 21 0,0-20 16,-1-1-16,1 0 0,21 1 15,0-1-15,0-21 0,0 0 0,0 1 16,0-1-16,0 0 0,21-21 16,1 0-16,-1 0 0,0 0 15,0-21-15,21 0 0,1-1 0,-1 1 16,0-21-16,1 0 0,-1 20 0,0-20 15,1-21-15,20 20 0,-20 1 0,-1-22 16,-21 1-16,21 21 0,-20-22 16,-1 1-16,-21-1 0,0 1 0,0-1 15,0 1-15,-21 20 0,-1-20 0,1 20 16,0 1-16,-21 21 16,-1-21-16,22 20 0,-21 1 0,21 0 15,0 0-15,-1 21 0,1 0 0,21-21 16,-21 21-16,21-21 0,0-1 31,21 22-31,0 0 0,1 0 0,20-21 16,-21 21-16,21-21 0,-20 21 15,20-21-15,0 0 0,-21 0 0,22-1 16,-1 1-16,0 0 0,-20 0 16,20 0-16,0 0 0,-21-1 0,22 1 15,-22 0-15,0 0 0,-21 0 0,21 0 16,0 21-1,-21-22-15,0 44 16,0-1 0,0 0-16,-21 0 0,21 0 15,0 0-15,0 1 0,0-1 0,0 0 16,0 21-16,0-21 0,0 1 16,0-1-16,21 0 0,1 0 15,-1-21-15,0 0 0,21 0 16,-21 0-16,1 0 0,-1 0 15,21 0-15,-21 0 0,0 0 0,1 0 16,20 0-16,-21-21 0,0 21 16,-21-21-16,21 0 0,1 21 15,-1-22-15,-21 1 0,0 0 16,21 0-16,-21 0 0,0 0 0,0-1 16,0 1-16,0 0 15,0 0-15,-21 21 16,0 0-1,-1 0-15,1 0 0,0 21 16,0 0-16,0 0 0,0 1 16,21-1-16,0 0 0,-22 0 15,22 0-15,0 0 0,-21 1 0,21-1 16,0 0-16,0 0 16,21-21-1,1 0-15,-1 0 0,0 0 16,0 0-16,0 0 0,0-21 15,1 21-15,-1-21 0,-21 0 16,21-1-16,-21 1 0,21 0 0,-21 0 16,21 0-16,-21 0 0,0-1 15,0 1-15,0 0 0,0 42 47,0 0-47,0 1 0,0-1 0,0 0 16,-21 0-16,21 0 0,0 0 0,0 1 15,0-1-15,0 0 16,0 0-16,0 0 0,21 0 16,0-21-16,1 0 0,-1 0 15,0 0-15,0 0 0,0 0 16,0 0-16,22 0 0,-22 0 0,21 0 16,-21 0-16,22-21 0,-1 21 15,0-21-15,-20 0 0,20 0 0,-21-22 16,21 22-16,-20 0 0,-1-21 0,0 21 15,0-22-15,-21 22 0,21-21 16,-21 21-16,0-1 0,0 1 16,0 0-16,0 0 0,-21 21 0,0 0 15,0 0-15,0 0 0,-22 0 16,22 0-16,-21 0 0,21 21 0,-22-21 16,22 21-16,0 0 0,-21 1 15,20-1-15,1 0 0,21 0 16,0 0-16,0 0 0,21-21 31,1 0-31,-1 0 0,0 0 0,0 0 16,21 0-16,-20 0 0,-1 0 15,0 0-15,0 0 0,0-21 16,0 21-16,1 0 0,-22-21 16,0 42 15,0 0-31,-22 1 15,1 20-15,21-21 16,-21 0-16,0 22 0,21-1 0,-21-21 16,0 21-16,-1 1 0,1-1 15,0 0-15,21 1 0,-21-1 0,0 22 16,21-22-16,-21 0 0,-1 22 0,22-22 16,-21 0-16,21 22 0,0-22 15,0 1-15,-21-1 0,21 0 0,-21-21 16,21 22-16,-21-1 0,0-21 15,-1 0-15,1 22 0,21-22 0,-42 0 16,21 0-16,0 0 0,-22-21 16,22 22-16,-21-22 0,21 0 0,-22 21 15,1-21-15,21 0 0,-22 0 0,22 0 16,0-21-16,0 21 0,0-22 16,0 1-16,21 0 0,-22 0 0,22-21 15,0 20-15,0 1 0,0-21 0,0 21 16,0 0-16,0-22 0,0 22 0,22-21 15,-22-1-15,21 22 0,-21-21 16</inkml:trace>
  <inkml:trace contextRef="#ctx0" brushRef="#br0" timeOffset="48503.92">29443 4847 0,'0'0'0,"-21"-21"15,-43 21 1,43 0 0,0 0-16,0 21 15,21 0-15,0 1 0,-22-1 16,22 0-16,-21 0 0,21 0 0,-21 0 16,21 1-16,0-1 0,0 0 15,0 0-15,0 0 0,0-42 63,0 0-48,0 0-15,0 0 0,0-1 16,21 1-16,0 0 0,1 0 0,-1 0 16,0 0-16,0-1 0,0 1 15,22 0-15,-22 0 0,0 0 0,0 21 16,0 0-16,0 0 0,1 0 0,-1 0 15,-21 21-15,21 0 16,-21 0-16,0 0 0,0 1 0,0-1 16,0 21-16,0-21 0,0 0 15,0 1-15,0-1 0,0 0 0,0 0 16,0 0-16,0 0 0,0 1 16,0-44 30,0 1-46,0 0 0,0 0 16,21 0-16,0 0 0,0-1 0,1-20 16,-22 21-16,42 0 0,-21-22 15,0 22-15,0 0 0,1 0 0,20 0 16,0 0-16,-21-1 0,22 22 16,-1 0-16,-21 0 0,22 0 0,-22 0 15,0 22-15,0-1 0,0 0 0,0 21 16,-21-21-16,0 1 15,0 20-15,0-21 0,0 21 0,0-20 16,-21-1-16,0 0 0,0 0 0,0 0 16,0 0-16,21 1 0,-22-22 15,1 21-15,0-21 0,42 0 47,0 0-47,1 0 0,-1 0 0,0-21 16,0 21-16,21-22 0,-20 1 15</inkml:trace>
  <inkml:trace contextRef="#ctx0" brushRef="#br0" timeOffset="48864.72">30353 5038 0,'0'21'16,"21"-21"-1,0 0 1,0 0-16,1 0 15,-1 0-15,0 0 0,0 0 0,0 0 16,0 0-16,1-21 0,-1 21 16,0-21-16,0-1 0,0 22 0,-21-21 15,0 0-15,21 0 0,-21 0 0,0 0 16,0-1-16,0 1 0,0 0 16,-21 21-16,0 0 15,0 0-15,0 0 0,0 21 16,-22 0-16,22 1 0,0-1 0,0 0 15,0 21-15,-1-21 0,22 1 16,0 20-16,0-21 0,0 0 0,0 0 16,0 1-16,0-1 0,0 0 15,22-21-15,-1 21 16,0-21-16,21 0 0,-21 0 0,1 0 16,-1 0-16,21 0 0,-21 0 15,0-21-15,22 0 0,-22 21 0,0-21 16</inkml:trace>
  <inkml:trace contextRef="#ctx0" brushRef="#br0" timeOffset="49303.62">30946 4932 0,'0'0'0,"21"-21"0,0-64 31,-21 106-15,0 0 0,-21 1-16,21 20 0,0-21 15,-21 0-15,21 0 0,-22 22 0,22-22 16,-21 0-16,21 0 0,0 0 15,0 1-15,0-1 0,-21 0 32,21-42-1,0 0-31,0-1 16,0 1-16,21 0 0,0 0 15,1-21-15,-1 20 0,0-20 0,0 21 16,21-21-16,-20 20 0,20 1 15,-21 0-15,21 0 0,1 0 0,-1 21 16,-21 0-16,22 0 0,-22 0 16,0 0-16,0 21 0,0 0 0,-21 0 15,0 0-15,0 1 0,0-1 16,0 0-16,0 21 0,0-21 0,-21 1 16,0-1-16,0 0 0,21 0 15,-21-21-15,21 21 0,-22 0 16,22 1-16,22-22 62,-1-22-62</inkml:trace>
  <inkml:trace contextRef="#ctx0" brushRef="#br0" timeOffset="49587.46">31771 4530 0,'0'0'0,"-42"0"31,21 0-31,21 21 16,-22 0-16,22 0 0,-21 0 16,0 22-16,21-22 0,-21 21 0,0 1 15,21-22-15,-21 21 0,-1 0 16,22 1-16,-21-22 0,21 21 0,-21 1 15,21-22-15,0 0 0,0 0 0,0 0 16,0 0-16,0 1 0,0-1 16,21-21-16,0 21 15,1-21-15,-1 0 0,0 0 16,0 0-16,0 0 0,0 0 0,-21-21 16,22 0-16,-1 21 0</inkml:trace>
  <inkml:trace contextRef="#ctx0" brushRef="#br0" timeOffset="49787.34">31602 4763 0,'0'0'0,"-21"0"0,-1 0 16,1 0-16,42 0 31,1 0-15,-1 0-16,0 0 0,0 0 15,0 0-15,0 0 0,1 0 0,-1 0 16,0 0-16,0-22 0,0 22 16,0 0-16</inkml:trace>
  <inkml:trace contextRef="#ctx0" brushRef="#br0" timeOffset="50055.19">32364 4530 0,'0'0'0,"0"-21"16,-21 21-16,-1 0 31,22 21-31,-21 0 16,21 0-16,-21 0 0,21 22 0,0-22 16,-21 0-16,0 21 0,21-21 15,-21 22-15,21-22 0,0 21 0,-22-21 16,22 1-16,0-1 0,0 21 15,0-21-15,0 0 0,0 1 16,0-1 0,22-21-1</inkml:trace>
  <inkml:trace contextRef="#ctx0" brushRef="#br0" timeOffset="50288.06">31983 5038 0,'0'0'0,"-21"21"0,21 0 15,0 0-15,0 0 0,0 1 16,21-22 0,0 0-16,0 0 0,0 21 15,22-21-15,-22 0 0,0 0 16,0 0-16,21 0 0,-20 0 0,-1 0 15,0-21-15,21 21 0,-21-22 16,1 1-16,-1 0 0,-21 0 0,21 0 16,0 0-16</inkml:trace>
  <inkml:trace contextRef="#ctx0" brushRef="#br0" timeOffset="50523.92">32216 4551 0,'42'-21'31,"-21"0"-31,0 21 16,0 0-16,1 0 0,-1 0 16,0 0-16,0 0 0,0 0 15,0 0-15,1 0 16,-1 0-16,0 0 15,0 0 1</inkml:trace>
  <inkml:trace contextRef="#ctx0" brushRef="#br0" timeOffset="51239.51">32787 4932 0,'0'0'0,"21"0"0,0-21 31,-21 0-31,22-1 16,-22 1-16,0 0 0,0 0 15,0 0-15,-22 0 16,1 21-16,0 0 0,0 0 16,0 0-16,-22 0 15,22 21-15,0 0 0,0 0 16,0 0-16,-22 0 0,22 22 0,0-22 16,0 0-16,21 21 0,0-20 15,-21-1-15,21 0 0,0 0 0,0 0 16,0 0-16,0 1 15,21-22-15,0 0 0,0 21 16,0-21-16,1 0 0,-1 0 0,0 0 16,0 0-16,0 0 0,22 0 15,-22-21-15,0 21 0,0-22 0,0 1 16,0 0-16,1-21 0,-1 21 16,0-22-16,0 1 0,0 0 15,0-1-15,-21 1 0,22 0 0,-1-1 16,-21 1-16,0 0 0,21-1 15,-21 22-15,0 0 0,0-21 16,0 20-16,0 44 16,-21-22-1,0 21-15,21 21 16,0-21-16,-22 0 0,1 22 0,0-22 16,21 21-16,0 1 0,-21-1 15,0 0-15,21 1 0,-21-1 0,21-21 16,0 21-16,0 1 0,0-22 15,0 21-15,0-21 0,0 1 0,0-1 16,21 0-16,0 0 0,0 0 16,0-21-16,0 21 0,1-21 0,-1 0 15,0 0-15,0 0 0,0 0 16,0 0-16,1 0 0,-1 0 0,0 0 16,0-21-16,0 21 0,-21-21 15,21 0-15,1 21 16,-1-21-16</inkml:trace>
  <inkml:trace contextRef="#ctx0" brushRef="#br0" timeOffset="51435.55">33422 5207 0,'0'21'46,"-21"-21"-14,0 0-17,0 21-15</inkml:trace>
  <inkml:trace contextRef="#ctx0" brushRef="#br1" timeOffset="30497.94">804 4868 0,'-21'0'32,"0"0"-32,0 22 0,0-22 15,-1 0-15,1 0 0,0 0 0,-21 0 16,-1 0-16,22 0 15,-21 21-15,21-21 0,-22 0 0,22 0 16,0 0-16,0 0 0,0 0 16,0 0-16,-1 0 15,44 0 95,-1 0-95,0 0-15,0 0 0,0 0 16,0 0-16,1 0 0,20 0 16,-21-21-16,21 21 0,1 0 0,-22 0 15,21 0-15,1 0 0,-1-22 16,0 22-16,1 0 0,20-21 15,-21 21-15,1 0 0,-1 0 0,22 0 16,-22 0-16,21-21 0,1 21 16,-22-21-16,22 21 0,-1 0 15,1 0-15,-1-21 0,22 21 0,-22 0 16,1 0-16,-1-21 16,22 21-16,-21 0 0,20 0 0,1 0 15,0-22-15,-1 22 0,1 0 16,21 0-16,-22 0 0,22-21 0,-21 21 15,0 0-15,20-21 0,-20 21 16,0 0-16,-1 0 0,1 0 0,0 0 16,-1 0-16,1-21 0,0 21 0,-22 0 15,1 0-15,-1 0 0,-20 0 16,20 0-16,-21 0 0,-20 0 16,20-21-16,-21 21 0,0 0 0,0 0 15,1 0-15,-1 0 0,0 0 16,-21-21-1,-21 21 64,0 0-79,-1 0 0,1 0 15,-21 0-15,0 0 0,-22 0 16</inkml:trace>
  <inkml:trace contextRef="#ctx0" brushRef="#br1" timeOffset="31409.88">910 4995 0,'0'0'0,"-63"0"16,41 0-16,1 0 16,0 0-16,0 0 0,0 0 15,0 0-15,-1 0 0,1 0 16,0 0-16,21-21 16,-21 21-16,0 0 15,0 0 1,-1 0-1,1 0-15,0 0 16,0 0-16,0 0 16,42 0 77,21 0-77,-21 0-16,1-21 0,20 21 16,0 0-16,-21 0 0,22 0 0,-1-21 15,0 21-15,1 0 0,-1 0 16,0-21-16,22 21 0,-1 0 16,22 0-16,-21-21 0,41 21 0,-20 0 15,0 0-15,21-22 0,-1 22 16,-20-21-16,21 21 0,21 0 0,0 0 15,-21-21-15,21 21 0,0 0 16,0 0-16,-21 0 0,-1 0 0,1-21 16,0 21-16,-21 0 0,21 0 15,-22 0-15,1 0 0,0 0 0,-22 0 16,22 0-16,-22-21 16,-20 21-16,20 0 0,-21 0 0,-20 0 15,-1-21-15,0 21 0,0 0 16,0 0-16,-21-22 0,21 22 0,-21-21 31,0 0 32,0 0-32,-21 21-16,0-21-15,0 21 0,0 0 16,0-21-16,-22 21 0</inkml:trace>
  <inkml:trace contextRef="#ctx0" brushRef="#br1" timeOffset="106237.57">6138 4657 0,'0'0'0,"-42"0"15,21 0 1,0 0-16,-1 0 15,1 0 1,0 0-16,0 0 16,42 0 62,0 0-78,0 0 0,1 0 15,20 0-15,-21 0 16,0 0-16,0 0 0,22 0 0,-22-21 16,21 21-16,1 0 0,-1 0 15,0 0-15,1 0 0,-1-22 16,21 22-16,-20 0 0,-1 0 0,22 0 16,-22 0-16,21-21 0,-20 21 15,-1 0-15,22 0 0,-22 0 0,21 0 16,-20 0-16,-1-21 0,22 21 15,-22 0-15,21 0 0,1 0 0,-1 0 16,1-21-16,-1 21 0,1 0 0,-1 0 16,1 0-16,-1-21 0,1 21 15,-1 0-15,1 0 0,-22 0 0,22 0 16,-1-21-16,-20 21 0,20-22 16,-21 22-16,22 0 0,-22 0 15,22-21-15,-1 21 0,-20 0 0,20 0 16,1-21-16,20 21 0,-20 0 15,20-21-15,-20 21 0,21 0 0,-22-21 16,22 21-16,-1 0 0,-20-21 0,42 21 16,-22-22-16,1 22 0,21 0 15,-21 0-15,20 0 0,1-21 0,-21 21 16,21 0-16,-22 0 0,1-21 16,0 21-16,21 0 0,-22 0 0,22-21 15,-21 21-15,-1 0 0,22-21 0,-21 21 16,0-21-16,-1 21 0,1-22 15,0 22-15,-1-21 0,1 21 16,0-21-16,-1 21 0,1-21 0,-22 21 16,22-21-16,-21 21 0,20-21 15,-20 21-15,-1 0 0,1-22 0,-1 22 16,1 0-16,-1-21 0,-20 0 16,20 21-16,-21 0 0,1-21 0,-1 21 15,22 0-15,-43-21 0,21 21 0,0 0 16,1 0-16,-22-21 0,0 21 15,21 0-15,-20 0 0,-1 0 16,-21-22-16,21 22 0,-42 0 63,0 0-63,-22 0 0,-20 0 15,20 0-15</inkml:trace>
  <inkml:trace contextRef="#ctx0" brushRef="#br1" timeOffset="107222.04">5948 4932 0,'0'-21'31,"21"21"-15,-21-21-16,21 21 15,0 0-15,0 0 0,1-22 16,-1 22-16,0 0 0,21 0 15,-21-21-15,1 21 0,20 0 16,0-21-16,1 0 0,-1 21 0,0 0 16,1-21-16,20 21 0,1 0 0,-1-21 15,1 21-15,-1-22 0,1 22 16,20-21-16,-20 21 0,20-21 0,1 21 16,0-21-16,-1 21 0,1-21 0,21 21 15,0-21-15,0 21 0,-1-22 16,22 22-16,-21-21 0,0 21 15,0-21-15,0 21 0,21-21 16,-21 21-16,21-21 0,-22 21 0,22-21 16,-21 21-16,0-22 0,21 22 0,-21 0 15,21-21-15,0 21 0,0-21 16,0 21-16,21-21 0,-42 21 0,21 0 16,-21-21-16,21 21 0,-21 0 0,-1-21 15,22 21-15,-21-22 0,-21 22 16,21 0-16,0-21 0,-22 21 0,1 0 15,21-21-15,-22 21 0,1 0 16,21-21-16,-21 0 0,-1 21 0,22 0 16,-42-21-16,20 21 0,-20-22 15,-1 22-15,1 0 0,-1-21 16,-20 21-16,-1-21 0,21 21 0,-20 0 16,-22-21-16,21 21 0,1 0 0,-22 0 15,0-21-15,21 21 0,-21 0 16,1 0-16,-1 0 0,0 0 0,0 0 15,0 0-15,0 0 16,1 0-16,-1 0 16,0 0-1,-21 21 1,0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1T15:39:23.8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3492 7345 0,'0'-21'63,"22"0"-47,-1 21-16,0-22 0,0 1 15,0 0-15,0 21 0</inkml:trace>
  <inkml:trace contextRef="#ctx0" brushRef="#br0" timeOffset="948.43">2117 5482 0,'0'0'0,"-22"0"0,22-21 15,-42-42 1,42 41 0,-21 22-16,21 22 46,21-1-46,0 0 16,0 21-16,22 1 0,-22-1 16,0 0-16,21 1 0,1-1 15,-22 21-15,21-20 0,-21-1 0,22 22 16,-22-22-16,21-21 0,-21 21 16,1 1-16,20-22 0,-21 0 0,0 0 15,0 0-15,1 1 0,-22-1 16,21-21-16,-42 0 47,21-21-47,-22-1 0,1 1 15,21 0-15,0-21 0</inkml:trace>
  <inkml:trace contextRef="#ctx0" brushRef="#br0" timeOffset="1308.18">2857 5207 0,'0'0'0,"0"-21"32,-21 42-17,0 0 1,0 0-16,0 1 0,-22 20 0,22 0 15,-21 1-15,-22-1 0,22 21 16,-21 1-16,-1-1 0,-21 1 0,22 21 16,-1-22-16,1 1 0,-1-1 15,22 1-15,-21-22 0,20 0 0,22 1 16,-21-1-16,21-21 0,-1 0 16,1 0-16,21 1 0,0-1 15,21-21 32,-21-21-47,22-1 16,-1 1-16</inkml:trace>
  <inkml:trace contextRef="#ctx0" brushRef="#br0" timeOffset="4244.8">8721 5017 0,'0'-22'0,"0"44"0,0-65 16,21 43-16,-21-21 0,21 21 0,-21-21 15,21 21-15,-21-21 0,21 0 16,0 21 0,-21 21 15,0 0-16,0 21-15,0-21 0,0 22 16,0-22-16,-21 21 0,0 1 0,0-22 16,0 21-16,0-21 0,21 22 15,-22-22-15,1 0 0,0 0 16,0 0-16,21 0 0,-21 1 16,21-44 15,0 1-16,0 0-15,21 0 0,0 0 16,0-22-16,-21 22 0,21-21 0,1 0 16,-1 20-16,0-20 0,0 0 15,0-1-15,22 1 0,-22 0 16,0-1-16,0 22 0,0-21 0,22 21 0,-22 0 16,0-1-16,-21 1 15,21 21-15,-21 21 31,0 1-31,-21-1 0,0 21 16,0-21-16,-1 22 0,-20-22 0,0 21 16,-1 0-16,1 1 0,0-1 15,-1-21-15,1 22 0,-21-22 0,20 0 16,22 21-16,-21-21 0,21-21 16,-22 22-16,22-1 0,0-21 15,21-21 16,21 21-31,0-22 16,0 22-16,22-21 0,-22 21 16,21-21-16,1 21 0,-1-21 0,0 21 15,1 0-15,-1-21 0,0 21 0,1 0 16,-1 0-16,0 0 0,1 0 16,-1 0-16,0 0 0,-21 0 0,1 0 15,-1 0-15,-21 21 16,0 0-1,-21-21-15,-1 0 16,1 0-16,0 0 0,0 0 16,0 0-16,0 0 0,-1 0 0,1 0 15,21-21-15,-21 0 16,0 21-16,0-21 0,0-22 0,-1 22 0,1 0 16,0-21-16,0 20 0,0-20 15,0 21-15,21-21 0,-22 20 16,1-20-16,0 21 0,21 0 0,0 0 15,-21-1-15,21 1 0,-21 21 16,21-21-16,0 42 31,0 0-31,0 1 16,0-1-16,0 21 0,21-21 0,-21 22 16,21-1-16,-21 0 15,0 1-15,0-1 0,0 0 0,0 1 0,0-1 16,0 0-16,0-21 15,0 22-15,0-22 0,0 0 0,0 0 16,0 0-16,0 1 0,0-1 0,0 0 16,21-21 15,-21-21-15,0 0-1,0-1-15,0 1 0,0 0 0,0 0 16,0 0-16,0 0 15,0-22-15,21 1 0,-21 21 0,22-22 0,-22 1 16,21 0-16,-21-1 0,0 22 16,21-21-16,-21 21 0,21 0 15,-21-1-15,0 1 0,0 0 0,0 42 32,0 0-17,0 1-15,0-1 0,0 0 16,0 0-16,0 0 0,0 22 0,0-22 15,0 21-15,-21-21 0,21 0 0,-21 22 16,0-22-16,21 0 0,0 21 16,-22-20-16,22-1 0,-21-21 0,21 21 15,-21 0-15,21 0 16,0-42 62,0 0-78,0 0 16,0 0-16,21-1 0,-21 1 0,21 0 15,-21 0-15,0-21 0,0 20 16,0-20-16,0 0 0,0-1 0,0 22 16,0-21-16,0 0 0,0 20 15,0-20-15,0 21 0,0 0 0,0 0 16,0-1-16,0 1 15,0 42 32,0 1-47,0 20 0,0-21 16,22 21-16,-22-20 0,0 20 0,0 0 16,0-21-16,0 22 0,0-1 15,0-21-15,0 0 0,0 22 0,0-22 16,0 0-16,0 0 0,0 0 15,0 1-15,0-1 16,-22-21 31,22-21-31,0-1-16,0 1 15,0 0-15,0 0 16,0 0-1,0 42 79,0-42 141</inkml:trace>
  <inkml:trace contextRef="#ctx0" brushRef="#br0" timeOffset="10336.37">15875 4022 0,'0'0'0,"-21"0"0,-85-21 32,85 21-32,0 0 0,-1-22 0,1 22 15,0 0 1,42 0 15,0 0-31,1 0 16,-1 22-16,21-22 0,0 0 15,22 0-15,-22 0 0,43 0 0,-22 0 16,22 0-16,21 21 0,-21-21 16,20 0-16,1 0 0,-21 0 0,42 0 15,-21 0-15,21 0 0,21 0 16,-21 0-16,21 0 0,0 0 15,0 0-15,1 0 0,-1 21 0,21-21 16,-21 0-16,22 0 0,-22 21 16,21 0-16,-21-21 0,22 21 0,-22-21 15,0 22-15,-21-22 0,0 21 16,0-21-16,-21 21 0,0-21 0,-22 0 16,1 0-16,0 0 0,-22 21 15,1-21-15,-22 0 0,21 0 0,-20 0 16,-22 0-16,21 0 0,-21 0 15,1 0-15,-1 0 0,-21-21 32,-21 21-32,-22 0 0,22 0 15,-21-21-15,-1 0 0,1 21 16,0-22-16,-22 22 0</inkml:trace>
  <inkml:trace contextRef="#ctx0" brushRef="#br0" timeOffset="11056.82">15706 4085 0,'21'0'47,"0"0"-47,0 0 16,0 0-16,0 0 0,1 0 16,20 0-16,0 0 0,1 0 0,20 0 15,-21 0-15,43 0 0,-21 0 16,20 0-16,1 0 0,0 0 15,-1 0-15,1 0 0,21 0 0,0 0 16,21 0-16,0 0 0,0 0 16,21 0-16,-21 0 0,21 0 15,-21 0-15,21 0 0,0 0 0,22 21 16,-22-21-16,-21 0 0,21 0 16,0 0-16,-21 22 0,21-22 0,-21 0 15,21 0-15,-21 0 0,-21 0 16,21 0-16,-42 0 0,21 0 0,-22 0 15,1 0-15,-21 0 0,-1-22 16,1 22-16,-1-21 0,-21 21 16,1 0-16,-1-21 0,0 21 0,-20 0 15,-1 0-15,0 0 0,-42 0 63,0 0-48,-1 0-15,1 0 16,0 0-16,0 21 0,0-21 0,0 0 16,-1 0-16,1 21 0</inkml:trace>
  <inkml:trace contextRef="#ctx0" brushRef="#br0" timeOffset="19004.57">17208 4699 0,'0'0'0,"0"-21"15,22-21 1,-22 20-16,0 1 16,21 21-16,0 0 15,0 0 1,0 21-16,0 1 0,1-1 16,-1 21-16,0-21 0,21 22 15,-21-1-15,1 0 0,-1 1 0,0-1 16,21 0-16,-21 1 0,1-22 15,20 21-15,-21 0 0,21-20 0,-20 20 16,-1-21-16,0 0 0,0 0 0,0 1 16,-21-1-16,0 0 0,0 0 15,21 0-15,-21 0 0,0 1 16,-21-22 0,0 0-16,0 0 15,0 0-15,0-22 0,21 1 0,0 0 16</inkml:trace>
  <inkml:trace contextRef="#ctx0" brushRef="#br0" timeOffset="19312.39">17886 4636 0,'0'0'0,"0"-22"0,0-41 31,-43 63-16,22 21 1,0 21-16,-21-20 0,-1 20 0,1 0 16,0 1-16,-22 20 0,22-21 15,-22 22-15,22-1 0,0-20 0,-1-1 16,1 0-16,0 1 0,-1-1 0,22 0 16,0-20-16,0 20 0,0-21 15,0 0-15,-1 0 0,22 1 31,0-44 1,0 1-32,0 0 15</inkml:trace>
  <inkml:trace contextRef="#ctx0" brushRef="#br0" timeOffset="20592.08">22140 3958 0,'0'0'0,"-84"43"32,62-43-17,1 0-15,0 0 16,42 0 62,0 0-78,1 0 16,20 0-16,-21 0 0,21 0 0,1 0 15,-1 0-15,0 0 16,22 0-16,-1 0 0,1-22 0,-1 22 15,22 0-15,-21 0 0,20 0 16,1 0-16,-22-21 0,22 21 0,-21 0 16,20 0-16,-20-21 0,20 21 15,1 0-15,21 0 0,-21 0 0,20-21 16,-20 21-16,21 0 0,-21 0 0,-1 0 16,22 0-16,-21 0 0,-1-21 15,22 21-15,-21 0 0,21 0 0,-22 0 16,22 0-16,-21 0 0,0 0 15,-1-21-15,1 21 0,0 0 0,-1 0 16,1 0-16,0-22 0,20 22 0,-20-21 16,0 21-16,-1 0 15,1 0-15,0 0 0,-22 0 0,22 0 16,-22-21-16,-20 21 0,20 0 16,-20 0-16,-1 0 0,0 0 0,1 0 15,-1 0-15,0 0 0,-21 0 0,22 0 16,-22-21-16,21 21 0,-21 0 15,22 0-15,-22 0 0,0 0 0,0-21 16,0 21-16,1 0 0,-1 0 16,0 0-16,0 0 0,-21-21 140,-21 21-124,0 0-16</inkml:trace>
  <inkml:trace contextRef="#ctx0" brushRef="#br0" timeOffset="27024.54">23135 4657 0,'0'0'15,"-21"-21"-15,0 21 0,21-22 16,0 1-16,21 21 47,0 0-47,-21 21 15,21-21-15,0 22 0,1-1 16,-1 0-16,0 0 0,0 0 16,0 22-16,0-22 0,1 21 0,-1 0 15,0 1-15,21-1 0,-21 0 16,22 1-16,-22-22 0,21 21 0,1 1 16,-1-1-16,0-21 0,-21 21 15,22-20-15,-1-1 0,0 0 0,-20 0 16,20 0-16,-21 0 0,21 1 0,-20-22 15,-1 21-15,0-21 0,0 0 16,-21-21 47,0-1-48,0 1-15,0 0 0,-21 0 16,21 0-16,0 0 15,0-1-15</inkml:trace>
  <inkml:trace contextRef="#ctx0" brushRef="#br0" timeOffset="27603.81">24193 4530 0,'0'-21'0,"-21"-1"32,0 22-32,0 0 15,0 0 1,0 0-16,-1 0 0,1 22 15,0-1-15,0 0 0,0 0 0,-22 0 16,22 22-16,-21-1 0,0 0 16,-1 1-16,1 20 0,-22-21 15,22 22-15,-21-22 0,20 1 0,-20 20 16,20-21-16,-20 1 0,21-1 16,-1 0-16,1-20 0,0 20 0,-1-21 15,1 0-15,21 22 0,0-43 16,-22 21-16,22 0 0,0-21 0,21 21 15,-21-21-15,0 0 0,21 21 16,0-42 156,0 0-156</inkml:trace>
  <inkml:trace contextRef="#ctx0" brushRef="#br0" timeOffset="29568.17">28892 3789 0,'0'0'0,"-84"0"31,63 21-31,-1-21 0,1 0 16,0 0-16,0 0 0,0 0 16,0 0-16,-1 0 0,1 21 15,0-21-15,0 0 0,0 0 16,0 0-1,21 21 48,21-21-47,0 0-16,0 0 0,0 0 0,0 0 15,22 0-15,-1 0 0,0 0 0,1 0 16,20 0-16,1 0 15,-1 0-15,22 0 0,-22 0 0,22 0 16,0 0-16,-22 0 0,22 0 16,0 0-16,-1 0 0,22 0 0,0 0 15,-21 0-15,20 0 0,1 0 16,0 0-16,0-21 0,0 21 0,0-21 16,-1 21-16,1 0 0,21 0 15,0-21-15,0 21 0,-21 0 0,21 0 16,0-21-16,-21 21 0,21 0 15,-21 0-15,0 0 0,21-21 0,-22 21 16,-20 0-16,21 0 0,-21 0 16,-1 0-16,1-22 0,-22 22 15,22 0-15,-21 0 0,-1 0 16,1 0-16,-1 0 0,-21-21 16,1 21-16,-1 0 0,0 0 0,1 0 15,-22 0-15,21 0 0,-21 0 16,1 0-16,-1-21 0,0 21 15,-42 0 126,0 0-141,-1 0 0,-20 0 16,21 0-16,-21 0 0,-1 0 15,1 0-15</inkml:trace>
  <inkml:trace contextRef="#ctx0" brushRef="#br0" timeOffset="31112.41">27580 3789 0,'0'0'0,"21"0"46,0 0-30,1 0-16,-1 0 0,0 0 0,0 0 16,21 0-16,-20 0 0,-1 0 15,21 0-15,-21 0 0,0 0 0,22 0 16,-22 0-16,0 0 0,0 0 16,0 0-1,-42 0 16,0 0-31,0 0 0,0 0 0,0 0 16,-1 0-16,1 0 0,0 0 16,0 0-16,-21 0 0,20 0 0,1 0 15,-21 0-15,21 0 0,0 0 0,-1 0 16,1 0-16,0 0 0,0 0 16,0 0-16,0 0 0,-1 0 0,1 0 15</inkml:trace>
  <inkml:trace contextRef="#ctx0" brushRef="#br0" timeOffset="31416.24">27390 3831 0,'0'0'16,"21"0"15,0 0-15,0 0-16,0 0 0,0 0 16,1 0-16,20 0 0,-21 0 15,21 0-15,-20 0 0,20 0 0,-21 0 16,21 0-16,-20 0 0,20 0 0,-21 0 15,21 0-15,-20 0 0,-1-21 16,0 21-16,0 0 0,0 0 16,0 0-16,-42 0 47,0 0-47,0 0 15,0 0-15,0 0 0,-1 0 16,1 0-16,0 0 0,0 0 15,0 0-15,-22 0 0,22 0 0,0 21 16,-21-21-16,21 0 0</inkml:trace>
  <inkml:trace contextRef="#ctx0" brushRef="#br0" timeOffset="32191.48">27411 3895 0,'21'0'15,"0"0"1,0 0-16,0 0 0,1 0 16,-1 0-16,0 0 0,21 0 0,-21 0 15,1 0-15,20 0 0,-21 0 16,21 0-16,-20 0 0,-1 0 0,21 0 16,-21 0-16,0-21 0,1 21 15,-1 0-15,0 0 16,0 0-16,-21-22 0,21 22 15,0 0 17,-21-21 358,-21 21-296,0 0-78,21-21-1</inkml:trace>
  <inkml:trace contextRef="#ctx0" brushRef="#br0" timeOffset="35188.96">28279 635 0,'0'0'0,"0"-21"0,-22 21 15,22-21-15,-21 0 16,21 42 0,0 0-16,0 0 15,-21 21-15,21 1 0,0-1 0,0 22 16,0-1-16,0 1 0,-21-22 16,21 21-16,0-20 0,-21 20 15,21-42-15,0 22 0,0-1 16,0-21-16,0 0 0,0 1 0,0-1 15,-21-21-15,21 21 16,0-42 0,0 0-16</inkml:trace>
  <inkml:trace contextRef="#ctx0" brushRef="#br0" timeOffset="35515.76">28448 741 0,'0'0'0,"21"0"0,-21-21 16,-21 42 0,0 0-1,0 0-15,-22 0 0,22 1 16,0-1-16,-21 0 0,20 0 0,-20 0 16,21 0-16,0 1 0,0-1 15,-1-21-15,1 21 0,0-21 0,0 21 16,21 0-1,0 0-15,0 1 0,0-1 16,0 0-16,21 0 0,0 0 16,0 0-16,1 1 0,-1-1 0,0 0 15,0 0-15,0 0 16,0-21-16,1 21 0,-1 1 0,0-22 16,0 0-16,0 0 0,0 0 15,1 0-15,-1 0 0,0 0 16,0 0-1</inkml:trace>
  <inkml:trace contextRef="#ctx0" brushRef="#br0" timeOffset="35880.41">28596 1207 0,'0'0'0,"21"0"0,0 0 15,1 0-15,-1-22 16,0 22-16,21-21 16,-21 0-16,1 21 0,-1-21 15,0 21-15,-21-21 0,0 0 16,0-1-16,-42 22 16,20 0-1,1 0-15,0 0 0,-21 0 16,21 0-16,-1 22 0,-20-1 0,21 0 15,0 0-15,21 0 16,0 0-16,0 1 0,0-1 16,0 0-16,0 0 0,0 0 15,21 0-15,0-21 0,0 0 16,0 22-16,1-22 0,20 0 16,-21 0-16,21 0 0,-20 0 0,20 0 15,-21 0-15,0 0 0,22-22 16,-22 22-16</inkml:trace>
  <inkml:trace contextRef="#ctx0" brushRef="#br0" timeOffset="36320.16">29231 1016 0,'0'42'16,"0"-20"-1,0-1-15,0 0 0,-21 0 16,21 0-16,0 0 0,-21 1 0,21-1 15,0 0-15,0 0 0,0 0 16,21-21-16,0 0 16,0 0-16,0 0 15,1 0-15,-1 0 0,0 0 16,0 0-16,0-21 0,0 0 16,1 0-16,-1 0 0,-21-1 15,21 1-15,-21 0 16,21 0-16,-21 0 0,0 0 15,0-1-15,0 44 32,0-1-32,0 0 15,0 21-15,0-21 0,0 22 16,0-22-16,-21 21 0,21 1 0,-21-22 16,21 21-16,-21 0 0,21-20 15,0 20-15,0 0 0,-22 1 0,22-22 16,-21 21-16,21-21 0,0 22 15,-21-22-15,21 0 0,0 0 16,0-42 15,0 0-31</inkml:trace>
  <inkml:trace contextRef="#ctx0" brushRef="#br0" timeOffset="36541.03">29845 1101 0,'0'0'0,"21"0"16,0 0 0,0 0-16,1 0 15,-1 0-15,0 0 0,0 0 16,0 0-16,22 0 0,-22 0 0,0 0 15,-21-21-15</inkml:trace>
  <inkml:trace contextRef="#ctx0" brushRef="#br0" timeOffset="36711.93">29866 1185 0,'0'0'0,"0"22"16,21-22-1,0 0-15,1 0 16,-1 0-16,0 0 0,0 0 16,21 0-16,-20 0 0,20 0 0,0 0 15,-21 0-15,22 0 0,-1 0 16,-21-22-16,0 22 0</inkml:trace>
  <inkml:trace contextRef="#ctx0" brushRef="#br0" timeOffset="37132.69">30543 804 0,'0'0'0,"0"-21"0,22 0 15,-22 0-15,21 0 16,0 21 0,0 0-16,-21 21 0,21 0 15,0 0-15,-21 0 0,22 1 16,-22 20-16,0 0 0,21 1 0,-21-1 15,0 0-15,0 1 0,0-1 16,0 0-16,0 1 0,0-22 16,-21 21-16,21-21 0,0 0 0,0 1 15,-22-1-15,22-42 32,0-1-17,0 1-15,0 0 16,0 0-16,22-21 0,-22 20 0,21-20 15,0 0-15,-21-1 0,21 1 16,0 0-16,0-1 0,-21 1 16,22 0-16,-1-1 0,0 22 0,0 0 15,-21 0-15,21 0 0,-21 0 16,21 21-16,-21 21 16,0 0-16,0 0 15,0 0-15,0 0 0,0 22 16,0-1-16</inkml:trace>
  <inkml:trace contextRef="#ctx0" brushRef="#br0" timeOffset="37653.51">31242 1207 0,'21'0'0,"-42"0"0,42-22 0,-21 1 0,0 0 0,0 0 15,0-21-15,0 20 16,0 1-16,0 0 0,0 0 0,0 0 16,0 0-16,-21-1 0,0 22 15,-22 0-15,22 0 16,0 0-16,0 22 0,-21-1 0,20 0 16,1 21-16,-21-21 0,21 22 15,0-22-15,-1 0 0,1 21 0,21-20 16,0-1-16,-21 0 0,21 0 15,0 0-15,0 0 16,21-21-16,0 0 16,1 0-16,-1 0 0,0 0 15,0 0-15,0-21 16,0 0-16,1 21 0,-1-21 0,0 0 16,0 0-16,0-22 0,0 22 15,1 0-15,-22-21 0,0 20 16,21 1-16,-21 0 0,21 0 0,-21 0 15,0 42 1,0 0-16,0 0 16,0 22-16,0-22 0,-21 21 15,21-21-15,0 22 0,-21-22 0,21 0 16,0 21-16,0-21 0,0 1 16,0-1-16,0 0 0,21-21 15,0 0 1,0 0-16,0 0 0,0 0 0,1 0 15,-1 0-15,0 0 0</inkml:trace>
  <inkml:trace contextRef="#ctx0" brushRef="#br0" timeOffset="38520.01">31686 550 0,'0'0'0,"0"-21"0,0 42 15,0 1 1,-21-1-16,21 0 0,-21 21 16,21 1-16,0-1 0,-21 0 15,21 22-15,-21-22 0,0 22 0,21-22 16,0 21-16,0-20 0,0-1 16,-22-21-16,22 22 0,0-22 0,0 21 15,0-21-15,0 0 16,22-21 15,-1-21-15,-21 0-16,21 0 0,0 0 15,0-22-15,-21 22 0,21-21 0,1 21 16,-1 0-16,-21-22 0,21 22 16,0 0-16,-21 42 31,0 0-31,0 0 0,0 1 15,0-1-15,0 0 0,-21 0 16,21 21-16,0-20 0,0-1 0,0 0 16,0 0-16,0 0 15,21-21 17,0 0-32,0-21 15,1 0-15,-1 0 0,-21 0 16,21-1-16,0 1 15,0 0-15,0-21 0,1 21 0,-22-1 16,21 1-16,-21 0 0,21 0 16,-21 42 15,0 0-31,0 0 16,0 22-16,0-22 0,-21 0 0,21 0 15,-21 0-15,21 1 0,0-1 16,0 0-16,0 0 15,0 0-15,21-21 0,0 0 16,0 21-16,0-21 0,0 0 16,1 0-16,-1 0 0,0 0 0,0 0 15,0-21-15,0 0 0,22 21 16,-22-21-16,0 0 0,0 0 0,0-22 16,1 22-16,-22 0 0,0 0 15,21-22-15,-21 22 16,0 0-16,-21 21 15,21 21 1,-22 0-16,1 1 0,0-1 16,0 0-16,21 0 0,-21 0 0,21 0 15,-21 1-15,21-1 16,0 0-16,0 0 0,0 0 0,0 0 16,21-21-1,21 0-15,-21 0 16,22 0-16,-22 0 0,21 0 0,0 0 15,1 0-15</inkml:trace>
  <inkml:trace contextRef="#ctx0" brushRef="#br0" timeOffset="39143.67">33295 1058 0,'0'0'0,"-21"-21"0,0 0 16,0 21-16,-1-21 0,1 0 15,0 0-15,0-1 0,0 1 16,0 0-16,21 0 0,0 0 0,0-22 16,0 22-16,0 0 0,0 0 15,21 0-15,-21 0 16,21-1-16,21 22 0,-21 0 0,1-21 15,-1 21-15,21 0 16,-21 0-16,22 0 0,-22 0 0,0 0 16,0 0-16,0 21 0,-21 1 15,0-1-15,0 0 0,0 0 16,-21 21-16,-21-20 0,21 20 0,-22 21 16,-20-20-16,20-1 0,-20 0 15,21 1-15,-1-1 0,-20 0 16,42-20-16,-22 20 0,22-21 0,0 0 15,21 0-15,-21 1 0,21-1 16,0 0-16,21 0 16,0-21-16,0 0 0,0 0 0,22 0 15,-22 0-15,21 0 16,-21 0-16,22 0 0,-1-21 0,0 0 16,-20 0-16,20-1 0,-21 22 15,0-21-15,0 0 0,1 0 16,-22 0-16,-22 21 15,1 21 1,-21 0-16,21 0 0,0 22 16,-22-22-16,22 21 0,0-21 0,0 22 15,0-22-15,-1 21 0,22-21 16,-21 22-16,21-22 0,0 21 0,0-21 16,0 0-16,0 1 0,0-1 15,0 0-15,0 0 16,0 0-16,-21 0 15,0-21-15</inkml:trace>
  <inkml:trace contextRef="#ctx0" brushRef="#br0" timeOffset="42747.92">27390 5461 0,'0'0'15,"-127"0"1,105 0-1,1 0-15,0 0 16,42 0 62,0 0-78,1 0 0,-1 0 16,21 0-16,0 0 0,1 0 0,20 0 15,-20 0-15,41 0 0,1 0 16,0 0-16,20 0 0,22 0 16,-21 0-16,21 0 0,0 0 0,21 0 15,-21 0-15,22-21 0,-1 21 16,0 0-16,0 0 0,21 0 0,-20-21 16,20 21-16,-21 0 0,21 0 15,-20 0-15,-1 0 0,0 0 0,0 0 16,0-21-16,-21 21 0,0 0 15,0 0-15,0 0 0,-42 0 0,21 0 16,-22 0-16,-20 0 0,-1 0 16,-20 0-16,-1 0 0,0 0 15,-20 0-15,-1 0 0,0 0 16,0 0-16,0 0 219,-21 21-204,21 0 548,-21 0-110</inkml:trace>
  <inkml:trace contextRef="#ctx0" brushRef="#br0" timeOffset="47452.28">29760 5821 0,'0'0'0,"0"21"16,0 0 0,0 0-16,0 22 0,0-22 0,0 21 15,-21-21-15,0 22 0,21-1 16,0-21-16,0 22 0,-21-22 0,21 0 15,-21 21-15,21-21 0,0 1 0,-22-1 16,22 0-16,0 0 16</inkml:trace>
  <inkml:trace contextRef="#ctx0" brushRef="#br0" timeOffset="47932.01">30099 5863 0,'0'0'0,"42"-21"31,-21 21-31,1 0 0,-1-21 16,0 21-16,0 0 15,0 0-15,-21 21 16,21-21-16,-21 21 15,0 0-15,0 1 0,0 20 0,0-21 16,0 21-16,-42-20 0,21-1 0,0 21 16,0-21-16,-22 22 0,22-22 15,-21 0-15,21 0 0,-1 0 0,1 0 16,0 1-16,0-22 0,21 21 16,21-21 15,0 0-16,22-21-15,-22-1 0,0 22 16,21-21-16,1 21 0,-22-21 0,21 0 16,-21 0-16,22 21 0</inkml:trace>
  <inkml:trace contextRef="#ctx0" brushRef="#br0" timeOffset="48371.66">30755 5948 0,'0'0'0,"21"0"16,0 0-16,1 0 16,-22 21-1,21-21-15,-21 21 0,0 0 16,0 1-16,0-1 15,-21-21-15,-1 21 0,1 0 16,0-21-16,0 21 0,0-21 16,0 0-16,21 21 0,-22-21 15,44 0 17,-1 0-32,0 0 15,0 22-15,0-22 0,0 0 16,-21 21-16,22 0 15,-22 0-15,0 0 16,0 0-16,0 1 16,-22-22-16,1 0 0,0 0 15,0 21-15,0 0 0,0-21 0,-1 0 16,1 0-16,0 21 16</inkml:trace>
  <inkml:trace contextRef="#ctx0" brushRef="#br0" timeOffset="48832.4">31369 5927 0,'0'0'16,"0"21"0,0 0-16,0 0 0,0 0 15,-21 1-15,21-1 0,-21 0 0,-1 0 16,22 0-16,-21 22 16,0-22-16,21 0 0,0 0 0,-21 0 15,21 0-15,0 1 16,21-22-1,0 0-15,0 0 16,1 0-16,-1-22 0,0 1 0,0 21 16,21-21-16,-20 0 0,-1 0 15,0 21-15,0-21 0,0-1 0,0 1 16,1 21-16,-22 21 31,0 1-31,0-1 16,0 0-16,0 0 0,-22 0 15,1 0-15,0 1 0,0-22 16,21 21-16,0 0 16,21-21 15</inkml:trace>
  <inkml:trace contextRef="#ctx0" brushRef="#br0" timeOffset="49240.17">32279 5969 0,'-21'0'46,"0"0"-46,0 0 16,-1 0-16,1 21 0,0-21 16,0 21-16,0 1 0,0-22 0,-1 21 15,22 0-15,0 0 16,0 0-16,0 0 16,0 1-16,0-1 15,22-21-15,-1 21 31,-21 0-15,-21-21 0,-1 0-16,1 21 0,0-21 0,0 0 15,0 0-15,0 0 0,-1 0 16,1 0-16,42 0 31</inkml:trace>
  <inkml:trace contextRef="#ctx0" brushRef="#br0" timeOffset="49636.94">32872 5927 0,'0'0'0,"0"21"31,-21 0-31,-1 0 16,1-21-16,0 21 0,21 1 16,-21-1-16,0 21 0,0-21 15,-1 0-15,22 1 0,0-1 16,0 0-16,0 0 0,0 0 0,0 0 16,22 1-16,-22-1 15,21-21-15,21 0 0,-21 21 16,0-21-16,22 0 0,-22 0 0,21 0 15,-21 0-15,22 0 0,-22-21 16,0 21-16,0-21 0,-21-1 16,0 1-16,0 0 15,-21 21-15,0 0 16,-21 0-16,20 0 0,1 0 16,-21 0-16,21 21 0,-22-21 15,1 21-15,0 1 0,-22-22 16,22 21-16,-22-21 0,1 21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1T13:48:35.334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1503 614 0,'0'-21'0,"0"0"16,21 21-16,-21-22 16,0 1-16,21 21 15,-21-21-15,0 0 16,0 0-16,0 0 15,0-1 1,0 1 0,-21 21-1,21 21 17,-21 1-32,21-1 15,0 0-15,0 0 0,0 0 0,0 22 16,0-22-16,0 21 0,0 0 15,0 1-15,0 20 0,0-20 0,0 20 16,0-21-16,0 22 0,0-22 16,0 22-16,0-22 0,0 0 0,0 22 15,0-22-15,0 1 0,0 20 16,0-21-16,0 1 0,0-1 16,0 22-16,0-22 0,0 0 0,0 1 15,0-1-15,0-21 0,0 21 16,0 1-16,0-22 0,0 0 15,0 0-15,0 0 0,0 1 16,0-1-16,0-42 31,0-1-15,0 1-16,0 0 0,0-21 16,0 21-16,0-22 0,0 1 0</inkml:trace>
  <inkml:trace contextRef="#ctx0" brushRef="#br0" timeOffset="487.72">1185 783 0,'0'0'16,"0"-21"-16,-21 0 0,0 21 0,0-21 0,21 0 15,-21-1-15,21 1 0,0 0 16,0 0-16,0 0 0,0 0 0,0-1 16,0 1-16,21 0 0,0 0 15,0 0-15,21 0 0,1-1 16,-1 1-16,22 0 0,-1 0 0,22 0 16,-22 0-16,22-1 15,-22 22-15,1 0 0,21 0 0,-22 0 16,-21 0-16,22 0 0,-22 0 15,1 43-15,-22-22 0,21 21 0,-42-21 16,0 22-16,0-1 0,0 22 16,-21-22-16,0 0 0,0 22 0,-22-22 15,1 22-15,0-22 0,-1 0 16,1 1-16,21-1 0,-22 0 16,1-21-16,0 22 0,-1-22 0,1 0 15,21 0-15,-21 0 0,20 1 16,-20-22-16,21 21 0,0 0 15,0-21-15,-1 0 0,1 0 0,21 21 16,21-21 15,1 0-15,-1 0-16,0-21 0,0 21 16</inkml:trace>
  <inkml:trace contextRef="#ctx0" brushRef="#br0" timeOffset="1039.83">1990 1482 0,'0'0'0,"-64"-64"32,64 43-32,-21 0 0,21 0 15,0 0-15,0-1 16,21 22-16,0-21 16,0 21-16,1 0 0,-1 0 0,21 0 15,-21 0-15,22 21 16,-22 1-16,21-1 0,-21 0 0,22 0 15,-22 0-15,0 0 0,0 22 16,0-1-16,-21-21 0,0 22 0,0-1 16,0 0-16,-21-21 0,0 22 15,0-1-15,-22-21 0,22 22 0,0-22 16,0 0-16,0 0 0,21 0 16,-21-21-16,-1 0 15,22-21 1,0 0-16,0 0 0,0 0 0,0-22 15,0 22-15,0-21 16,0-1-16,0 1 0,0 0 0,0 21 16,22-22-16,-1 1 0,-21 21 15,21 0-15,0-22 0,0 22 0,0 0 16,1 0-16,-1 21 0,0-21 16,0 21-16,0 0 0,0 0 0,1 0 15,-1 0-15,0 0 16,0 0-16,0 0 0,0 21 15</inkml:trace>
  <inkml:trace contextRef="#ctx0" brushRef="#br0" timeOffset="1539.55">2963 1355 0,'-21'-43'16,"0"22"0,0 21-16,0 0 15,-1 0-15,1 21 0,0-21 16,21 22-16,-21-1 16,0 21-16,0-21 0,-1 22 0,1-22 15,0 21-15,21 0 0,-21 1 16,21-22-16,-21 21 0,21 1 0,0-22 15,0 21-15,0-21 0,0 0 16,0 1-16,21-1 0,0 0 0,0 0 16,22-21-16,-22 0 0,0 0 0,21 0 15,-21 0-15,22 0 0,-22-21 16,21 0-16,-21 0 0,22-1 0,-22 1 16,0-21-16,0 21 0,0-22 15,1 1-15,-1 21 0,-21-21 0,0-1 16,0 1-16,0 0 0,0-1 15,0 1-15,-21 0 0,-1-1 16,-20 1-16,21 21 0,-21 0 16,20-1-16,-20 22 0,21 0 0,-21 0 15,20 0-15,-20 0 0,21 0 16,0 0-16,0 22 0,-1-22 0,1 21 16,21 0-16,0 0 0,0 0 15,0 0-15,0 1 0,21-22 16,1 0-16,-1 0 0,0 0 15,21 0-15</inkml:trace>
  <inkml:trace contextRef="#ctx0" brushRef="#br0" timeOffset="1892.29">3619 487 0,'0'0'0,"0"-21"0,-21 0 0,21-1 16,-21 22-16,0 0 16,21 22-16,0 20 15,0-21-15,0 21 16,0 1-16,-21-1 0,21 0 16,0 22-16,-21-1 0,21 22 15,0-21-15,-22-1 0,1 1 0,0 20 16,0-20-16,21-1 0,-21-20 15,0 20-15,-1 1 0,1-1 0,0-21 16,21 22-16,-21-22 0,21 1 16,-21-1-16,21 0 0,0-21 0,0 1 15,0-1-15,0 0 0,0 0 16,21-21 0,0 0-16,-21-21 0,21 0 15,0 0-15,-21-1 0</inkml:trace>
  <inkml:trace contextRef="#ctx0" brushRef="#br0" timeOffset="2293.19">3768 1334 0,'0'21'15,"0"0"-15,0 0 0,-22 0 0,1 0 16,21 1-16,-21-1 0,0 21 15,21-21-15,-21 22 0,21-22 0,0 21 16,-21-21-16,21 0 0,0 22 0,0-22 16,0 0-16,0 0 15,21 0-15,0-21 0,0 0 16,0 0-16,0 0 0,22 0 16,-22 0-16,0 0 0,21-21 0,-20 0 15,-1 0-15,0 0 0,0 0 0,0-1 16,-21 1-16,0 0 0,0 0 15,0-21-15,0 20 0,0-20 0,0 21 16,0-21-16,0 20 0,-21 1 16,0 0-16,0 0 0,0 0 15,-1 21-15,1 0 0,21-21 0,-21 21 0,0 0 16,0 0-16,0 0 0,-1 0 16,22 21-1</inkml:trace>
  <inkml:trace contextRef="#ctx0" brushRef="#br0" timeOffset="2592.08">3471 1016 0,'0'0'0,"21"0"31,1 0-15,-1 0-16,21 0 0,0 0 0,1 0 15,-1 0-15,0 0 0,1 0 16,-1-21-16,0 21 0,-20 0 0,20 0 16,0-21-16,-21 21 0,1 0 15,20 0-15,-21 0 0,0 0 16,-42 0 15,0 0-15,0 21-16,0-21 15,21 21-15</inkml:trace>
  <inkml:trace contextRef="#ctx0" brushRef="#br0" timeOffset="3159.71">4826 1439 0,'0'0'0,"21"0"0,0-21 0,0 0 16,1 0-16,-22 0 15,0 0-15,0-1 16,0 1-16,0 0 0,-22 21 16,1 0-16,0 0 15,-21 0-15,21 0 0,-22 0 0,1 0 16,21 0-16,-22 21 0,1-21 16,21 21-16,-21 1 0,20 20 0,-20-21 15,21 21-15,0-20 0,0 20 16,-1 0-16,1-21 0,21 22 0,0-1 15,0 0-15,0-20 0,0 20 0,0-21 16,0 0-16,0 22 16,21-22-16,1 0 0,-1 0 0,0 0 0,0-21 15,21 21-15,1 1 0,-22-22 16,21 0-16,1 0 0,-1 0 16,0 0-16,1 0 0,-1 0 0,0-22 15,1 1-15,-1 21 0,0-21 16,1 0-16,-22-21 0,21 20 0,-21 1 15</inkml:trace>
  <inkml:trace contextRef="#ctx0" brushRef="#br0" timeOffset="3695.3">5397 1418 0,'0'0'0,"0"-21"0,0 0 0,0 0 0,0 0 16,0-1-16,0 1 15,-21 21-15,0 0 0,21-21 0,-21 21 16,0 0-16,0 0 0,-1 0 0,1 0 15,0 0-15,0 21 0,0 0 16,0 1-16,-1-1 0,22 0 0,-21 21 16,0-21-16,0 22 0,21-1 15,0-21-15,-21 22 0,21-1 0,0-21 16,0 21-16,0-20 0,0-1 0,0 0 16,0 0-16,0 0 0,21 0 15,0-21-15,0 22 16,0-22-16,1 0 0,-1 0 15,0 0-15,0 0 0,21-22 0,-20 1 0,-1 0 16,0 0-16,0 0 0,0 0 16,-21-22-16,21 1 0,1 21 15,-22-22-15,21 1 0,-21 0 0,0-1 16,0 1-16,0 0 0,0-1 16,0 22-16,0 0 0,0 0 0,0 0 15,0 0-15,0-1 16,0 44-1,0-1-15,0 21 16,0-21-16,0 0 16,0 1-16,0 20 0,0-21 0,0 21 15,0-20-15,0 20 0,0 0 16,0-21-16,0 22 0,21-22 16,0 0-16,-21 21 0,21-20 0,0-1 15,1-21-15,-1 21 0,-21 0 16,21-21-16,0 0 0,0 0 0,22 0 15,-22 0-15,0 0 0,21 0 0,-21-21 16,1 0-16,20 0 0,-21-1 16,21 1-16</inkml:trace>
  <inkml:trace contextRef="#ctx0" brushRef="#br0" timeOffset="4139.95">6308 360 0,'0'-21'0,"0"42"0,-22-63 0,22 20 16,-21 1-16,21 0 0,-21 21 0,21-21 16,-21 21-1,0 0 1,21 21-16,0 0 0,-21 22 15,21-22-15,-22 21 16,22 0-16,-21 1 0,21-1 0,-21 22 16,21-22-16,0 21 0,-21 1 15,0 21-15,0-22 0,21 1 0,-22-1 16,22 1-16,-21-1 0,21 1 0,0-22 16,0 21-16,0-20 0,0-1 15,0 0-15,0 1 0,0-1 0,0-21 16,0 22-16,21-22 0,1 0 15,-1 0-15,0 0 0,0 0 0,0-21 16,0 0-16,1 0 0,-1 0 0,0 0 16,0 0-16,21-21 0,-20 21 15,-1-21-15,0 0 0,0 0 16,0 0-16,0-1 0,22 1 16,-22 0-16,0 0 0,-21 0 0,21 0 15,-21-1-15,21 1 0,-21 0 0</inkml:trace>
  <inkml:trace contextRef="#ctx0" brushRef="#br0" timeOffset="4969.43">1736 2265 0,'0'0'0,"-22"0"0,1 0 16,0 0-16,0 0 0,0 0 15,-22 0-15,22 0 0,0 21 0,0-21 16,0 0-16,0 0 16,-1 0-16,1 0 0,0 0 15,21 21 17,21-21-32,0 0 15,22 0-15,-22 0 0,42 0 0,-20 0 16,-1 0-16,22 0 0,-1 0 15,1 0-15,-1 0 0,1 0 0,20 0 16,1 0-16,21 0 0,0 0 16,-1-21-16,1 21 0,21 0 0,-21 0 15,21 0-15,0 0 0,0-21 16,0 21-16,21 0 0,0 0 16,-21-21-16,22 21 0,-1 0 0,0 0 15,0-21-15,0 21 0,0 0 16,1 0-16,-22 0 0,0-22 0,0 22 15,-22 0-15,1 0 0,0 0 16,0-21-16,-21 21 0,-1 0 0,1 0 16,-22 0-16,1 0 0,-22-21 0,22 21 15,-22 0-15,0 0 0,-20 0 16,-1 0-16,21 0 0,-21 0 0,0 0 16,1 0-16,-44 0 62,1 0-46,0 0-16,0 0 15,0 0-15</inkml:trace>
  <inkml:trace contextRef="#ctx0" brushRef="#br0" timeOffset="5100.35">6392 2117 0,'0'0'0,"21"0"0,1 0 16,-1 0-1</inkml:trace>
  <inkml:trace contextRef="#ctx0" brushRef="#br1" timeOffset="30264.22">6837 3133 0,'0'-21'32,"0"-1"-1,0 1 0,0 0 0,-21 21-15,-1 0-16,1 0 0,0 0 16,0 0-1,0 0-15,0 0 0,-1 0 0,1 0 16,0 0-16,0 0 0,0 0 15,0 0-15,-22 0 0,22 21 0,0-21 16,0 21-16,0-21 0,-1 0 16,1 22-16,0-22 0,0 0 0,0 21 15,0-21-15,-1 21 0,1 0 16,0-21-16,0 21 16,0 0-16,0-21 0,-1 22 15,22-1-15,-21-21 0,21 21 16,-21-21-16,21 21 0,-21 0 15,21 0-15,-21-21 16,21 22-16,-21-1 0,21 0 16,0 0-16,0 0 0,-22 0 15,22 1-15,0-1 0,-21 0 16,21 0-16,0 0 16,0 0-16,-21 1 0,0-1 15,21 0-15,0 0 0,0 0 0,-21-21 16,21 21-16,-21 1 0,21-1 15,0 0-15,0 0 0,0 0 0,-22-21 16,22 21-16,0 1 0,0-1 16,0 0-16,0 0 0,0 0 15,0 0-15,0 1 16,0-1-16,0 0 0,0 0 16,0 0-16,0 0 0,0 1 15,0-1-15,0 0 16,22 0-16,-22 0 15,0 0-15,0 1 16,0-1-16,21-21 0,-21 21 0,21 0 16,-21 0-16,21 0 15,0-21 1,-21 22-16,0-1 0,21-21 16,1 21-16,-1 0 15,-21 0-15,21-21 16,0 21-16,0 1 15,0-22-15,1 0 16,-22 21-16,21-21 0,-21 21 0,21-21 16,0 0-16,-21 21 0,21-21 0,0 0 15,1 21-15,-1-21 16,0 0-16,0 21 0,0-21 16,0 0-16,1 0 0,-1 22 15,0-22-15,0 0 0,0 0 0,0 0 16,1 0-16,20 0 0,-21 21 15,0-21-15,0 0 0,1 0 0,-1 0 16,0 0-16,0 0 0,21 0 16,-20 0-16,-1 21 0,0-21 0,0 0 15,0 0-15,0 0 0,1 0 16,-1 0-16,0 0 0,0 0 0,0 0 16,22 0-16,-22 0 0,0 0 0,0 0 15,0 0-15,0 0 0,1 0 16,-1 0-16,0 0 0,0 0 0,21-21 15,-20 21-15,-1 0 0,0 0 0,0-21 16,0 21-16,0 0 16,1 0-16,20-22 0,-21 22 0,0-21 15,0 21-15,1 0 0,-1-21 0,0 21 16,0 0-16,0-21 0,0 21 16,1-21-16,-1 0 0,0 21 15,0-22-15,0 22 0,-21-21 0,21 21 16,1-21-16,-22 0 15,21 21-15,0-21 0,-21 0 0,21 21 16,-21-22-16,0 1 16,21 0-16,-21 0 0,21 21 0,-21-21 15,0 0-15,0-1 0,0 1 0,0 0 16,22 0-16,-22 0 16,0 0-16,0-1 0,0 1 0,0 0 15,0 0-15,0 0 0,0 0 0,0-1 16,0 1-16,0 0 0,0 0 15,0 0-15,0 0 0,0-1 0,0 1 16,0 0-16,0 0 0,0 0 16,0 0-16,-22-1 0,22 1 0,0 0 15,0 0-15,-21 0 0,21 0 0,-21-1 16,0 1-16,21 0 0,-21 0 16,21 0-16,0 0 0,-21-1 0,-1 1 15,22 0-15,-21 0 16,21 0-16,0 0 15,-21 21-15,21-22 0,-21 1 16,0 0-16,21 0 0,-21 21 16,21-21-16,0 0 0,-22 21 0,22-22 15,-21 1-15,0 21 0,21-21 16,0 0-16,-21 21 0,0-21 0,0 21 16,-1-21-16,1 21 15,0-22-15,0 22 16,0-21-16,0 21 0,21-21 15,-22 21-15,1 0 0,0 0 16,21-21-16,-21 21 0,0 0 16,0 0-1,-1 0-15,1 0 0,0 0 16,0 0-16,0 0 16,0 0-16,-1 0 0,1 0 15,0 0-15,0 0 0,0 0 16,0 0-16,-1 0 0,1 0 15,0 0-15,0 0 0,0 0 16,-22 0-16,22 0 0,0 0 0,0 0 16,0 0-16,0 0 0,-1 0 15,1 0-15,0 0 0,0 21 0,0-21 16,0 21-16,-1 0 0,1 1 16,0-22-16,21 21 15,0 0-15,-21 0 0,21 0 0</inkml:trace>
  <inkml:trace contextRef="#ctx0" brushRef="#br1" timeOffset="30912.14">6435 3641 0,'0'-21'31,"0"42"16,-22 0-47,22 0 16,0 0-1,0 0-15,0 1 0,0-1 16,22-21 31,-1 0-47,0 0 0,0 0 16,-21-21-16,0-1 15,0 1-15,0 0 16,0 0-16,0 0 15,-21 21 1,0 0-16,0 0 16,-1 0-1,1 0-15,21 21 16,0 0 0,0 0 15,21-21-16</inkml:trace>
  <inkml:trace contextRef="#ctx0" brushRef="#br1" timeOffset="31451.78">7006 3662 0,'0'-21'16,"0"42"15,-21-21-31,21 21 16,-21-21-16,21 21 0,0 0 0,-21-21 15,21 22-15,0-1 16,0 0-16,21 0 16,0-21-1,0 0-15,0 0 16,0 0-16,1 0 0,-1-21 15,0 0-15,-21 0 16,0-1-16,0 1 16,0 0-16,0 0 15,-21 21 1,0 0 0,21 21 15,0 0-16,0 0-15,0 1 32,-22-22-32</inkml:trace>
  <inkml:trace contextRef="#ctx0" brushRef="#br1" timeOffset="32071.47">6371 4212 0,'-21'0'0,"42"0"0,-42 21 62,21 1-46,0-1-16,21 0 15,0 0-15,0 0 16,-21 0-16,22-21 0,-1 22 0,0-22 16,0 0-16,21 0 0,-20 0 15,20 21-15,0-21 0,-21 0 0,22 0 16,-1 0-16,22 0 0,-22 0 16,-21-21-16,21 21 0,1 0 0,-1-22 15,-21 1-15,22 21 0,-22-21 0,0 21 16,21-21-16,-21 0 15,1 21-15,-22-21 0,21-1 0,0 1 16,-21 0-16,0 0 16,0 0-16,21 21 15,-21-21-15,0-1 63,0 44-32,0-1-15</inkml:trace>
  <inkml:trace contextRef="#ctx0" brushRef="#br1" timeOffset="32848.08">7091 5059 0,'0'0'0,"21"0"0,-21-21 0,0 0 16,0-1-16,0 1 15,0 0-15,0 0 16,0 42 46,0 0-62,0 0 0,0 1 16,0 20-16,0-21 0,0 21 16,0 1-16,0-1 0,0 0 0,0 1 15,0 20-15,0-20 0,0 20 16,0 1-16,0-1 0,21 1 0,-21-1 15,0 1-15,0-1 0,21-21 0,-21 22 16,0-1-16,0 1 0,0-22 16,0 22-16,0-22 0,0 22 0,0-22 15,0 21-15,0-20 0,0-1 0,0 0 16,0 1-16,0-22 0,0 0 16,0 0-16,0 0 0,0 1 15,-21-22-15,21 21 16,0-42-1,0-1 1,0 1-16,-21 0 0,21 0 16,0 0-16,0 0 0,0-1 0,0-20 15,0 21-15,0-21 0,0 20 16</inkml:trace>
  <inkml:trace contextRef="#ctx0" brushRef="#br1" timeOffset="33472.73">7091 5884 0,'0'0'0,"0"-21"0,-21 21 16,-1 0 0,1 0-16,0 0 0,0 0 0,0 0 15,0 0-15,-1 21 0,1 1 16,0-1-16,0 0 0,-21 0 0,20 0 15,1 22-15,-21-22 0,21 0 16,0 21-16,-1-21 0,-20 1 0,21 20 16,0-21-16,0 0 0,21 0 0,0 1 15,-22-1-15,22 0 16,0 0-16,0 0 16,22-42 15,-1 21-31,-21-21 0,21 0 0,0 0 15,0-1-15,0 1 0,1 0 0,20-21 16,-21 21-16,0-1 0,0-20 16,22 21-16,-22-21 0,0 20 0,21-20 15,-20 21-15,-1-21 0,21 20 16,-21 1-16,0 0 0,1 0 16,20 0-16,-21 0 0,0-1 0,0 22 0,-21-21 15,22 21-15,-1 0 16,0 0-16,0 0 15,0 0-15,-21 21 0,0 1 16,21-1-16,-21 0 0,22 0 16,-22 21-16,21-20 0,-21 20 0,0-21 15,21 21-15,0-20 0,-21 20 0,21-21 16,0 21-16,1-20 0,-22-1 16,21 0-16,0 21 0,0-42 0,-21 21 15,21 1-15,0-1 0,-21 0 16,22-21-16,-22 21 0,21-21 15,-21-21 32,0 0-47,0 0 0,0-1 16</inkml:trace>
  <inkml:trace contextRef="#ctx0" brushRef="#br1" timeOffset="34136.25">3111 5398 0,'0'0'0,"0"-22"0,0 1 15,-21 0-15,0 21 16,21-21-16,-21 21 16,21 21-1,0 0-15,0 22 0,0-22 16,0 42-16,0-20 0,0 20 16,0 1-16,0-1 0,0 1 0,0 20 15,-21-20-15,21-1 0,-21 1 16,21-1-16,-22-20 0,22 20 0,0-21 15,0 1-15,0-1 0,0-21 16,0 0-16,0 1 0,0-1 0,0-42 47,0-1-47,0 1 0,0-21 16,0 21-16,22-22 0,-1 1 15,-21 0-15,21-1 0</inkml:trace>
  <inkml:trace contextRef="#ctx0" brushRef="#br1" timeOffset="34607.98">3662 5440 0,'0'0'0,"21"-21"16,42-22-16,-41 43 0,-22-21 16,-22 42-1,1 1 1,-21-1-16,21 0 0,-22 0 15,1 21-15,0-20 0,-1 20 0,1-21 16,0 21-16,-1-20 0,1 20 16,0-21-16,-1 0 0,1 0 0,21 1 15,-21-1-15,20 0 0,1 0 16,0-21-16,0 21 0,0-21 0,0 21 31,42-21 16,-21 22-47,21-22 0,0 21 0,0-21 16,-21 21-16,21 0 0,1 0 15,-1 0-15,0 22 0,0-22 0,0 0 16,0 21-16,1-20 0,-1 20 16,21-21-16,-21 0 0,0 0 0,1 22 15,20-22-15,-21 0 0,0 0 0,0 0 16,1-21-16,-1 22 0,0-1 15,0-21-15,-21 21 16,21-21-16,0 0 16,-21-21-1,0 0-15,0-1 0,0 1 16,22 0-16</inkml:trace>
  <inkml:trace contextRef="#ctx0" brushRef="#br1" timeOffset="35147.67">3958 6138 0,'0'0'0,"21"-21"0,-21 0 0,0 0 16,0 0 0,0 0-16,0-1 0,-21 1 15,0 21-15,0 0 0,0 0 16,-1 0-16,1 0 15,0 0-15,0 0 0,0 0 0,0 21 16,-1 1-16,1-1 0,0 0 16,0 21-16,21-21 0,-21 1 0,0 20 15,21-21-15,-22 0 0,22 22 16,0-22-16,0 0 0,0 0 0,0 0 16,0 0-16,0 1 0,22-22 15,-1 0-15,0 0 16,0 0-16,0 0 0,0 0 0,1-22 15,-1 1-15,0 0 0,0 21 16,21-21-16,-20-21 0,-1 20 16,0 1-16,0 0 0,-21-21 0,21 21 15,-21-1-15,21 1 0,-21-21 16,0 21-16,0 0 0,0 42 47,0 0-47,0 0 0,0 0 0,0 0 15,0 1-15,0-1 0,0 0 16,-21 0-16,21 21 0,0-20 16,0-1-16,0 0 0,0 0 0,0 0 15,0 0-15,0 1 16,0-1-16,21-21 16,1 0-1,-1 0-15,0-21 16,0-1-16</inkml:trace>
  <inkml:trace contextRef="#ctx0" brushRef="#br1" timeOffset="35652.37">4297 6054 0,'0'0'0,"0"-21"0,-21 21 31,21 21-15,-22-21-16,22 21 0,0 0 0,0 0 15,0 0-15,0 1 0,0-1 16,-21 0-16,21 0 0,0 0 0,0 0 16,0 1-16,0-1 0,0 0 15,0 0-15,-21 0 0,21 0 16,0-42 15,0 0-31,0 0 16,0 0-16,0 0 15,0-1-15,0 1 0,0 0 16,0 0-16,0 0 0,0 0 0,0-1 16,21 1-16,0 0 0,1 0 15,-1 0-15,0 0 0,0-1 0,0 22 16,0-21-16,1 21 0,-1 0 0,21 0 16,-21 0-16,0 0 0,1 0 15,-1 21-15,0 1 0,-21-1 0,21 0 16,-21 0-16,0 0 0,0 0 15,0 1-15,0-1 0,0 0 0,0 21 16,0-21-16,-21 1 0,0-1 0,21 0 16,0 0-1,-21-21-15,21 21 0,-22-21 16,22-21 15,0 0-31,22 0 16,-1 21-16,-21-21 0</inkml:trace>
  <inkml:trace contextRef="#ctx0" brushRef="#br1" timeOffset="36176.08">4847 5990 0,'0'21'46,"0"1"-46,0-1 0,0 0 0,0 0 16,-21 0-16,21 0 0,0 1 16,-21-1-16,21 0 0,-21 0 0,21 0 15,0 0-15,0 1 0,0-1 16,0 0-16,-22 0 0,22 0 0,0 0 16,0 1-16,0-44 46,0 1-46,0 0 16,0 0-16,0 0 0,0 0 16,0-1-16,0 1 0,0 0 0,0-21 15,0 21-15,22-1 0,-22 1 16,21 0-16,0 0 0,0 0 0,0 0 16,0-1-16,22 22 0,-22-21 0,0 21 15,0 0-15,0 0 0,22 0 16,-22 0-16,0 0 0,0 21 0,0-21 15,1 22-15,-1-1 0,-21 0 0,21 0 16,-21 0-16,21 0 0,-21 1 16,0-1-16,0 21 0,0-21 0,0 0 15,0 1-15,0-1 0,-21 0 16,21 0-16,-21-21 0,0 21 16,21 0-16,0 1 0,-22-22 15,22-22 16,22 1-15</inkml:trace>
  <inkml:trace contextRef="#ctx0" brushRef="#br1" timeOffset="36704.01">5651 6033 0,'0'0'0,"0"-22"0,-42 1 31,21 21-31,0 0 0,0 0 16,-1 0-16,1 0 0,0 21 16,0-21-16,0 22 0,0-1 15,-1 0-15,22 0 0,-21 21 0,21-20 16,-21-1-16,0 0 0,21 0 15,0 0-15,0 0 0,0 1 16,0-1-16,0 0 0,21-21 31,0 0-31,0 0 0,1 0 16,-1 0-16,0-21 0,0 0 0,0 21 16,0-22-16,1 1 0,-1 0 15,-21 0-15,21 0 0,-21 0 0,21-1 16,-21 1-16,0 0 0,0 0 0,0 0 15,21 0-15,-21-1 16,0 44 0,0-1-1,0 0-15,0 0 16,0 0-16,0 0 0,0 1 0,0-1 16,-21 0-16,21 0 0,0 0 15,0 0-15,0 1 16,0-1-16,21-21 15,0 0-15,1 0 0,-1 0 16,0 0-16,0 0 16,0-21-16,0 21 0,1-22 0</inkml:trace>
  <inkml:trace contextRef="#ctx0" brushRef="#br1" timeOffset="37259.69">6075 6075 0,'0'-64'32,"-21"64"-17,-1 0-15,1 0 0,0 0 16,0 22-16,0-1 16,0 0-16,21 0 0,-22 0 0,1-21 15,21 21-15,-21 1 0,21-1 16,-21 0-16,21 0 0,0 0 0,-21 0 15,21 1-15,-21-1 0,21 0 16,0 0-16,0 0 16,0 0-16,21-21 15,0 0-15,0 0 0,0 0 16,-21-21-16,21 21 0,1-21 16,-1 0-16,0 0 0,0 0 0,0-1 15,0 1-15,1 0 0,-22-21 0,21 21 16,0-22-16,0 1 0,-21 0 15,21-1-15,-21 1 0,21 0 0,-21-22 16,0 22-16,22-1 0,-22 1 0,0 21 16,0 0-16,0-22 15,0 22-15,0 0 0,0 42 32,0 0-32,-22 1 15,22-1-15,0 0 0,0 21 0,0 1 16,-21-1-16,21 0 0,0 1 0,0-1 15,0 0-15,0 1 0,-21-22 16,21 21-16,0-21 0,0 0 0,-21 22 16,21-22-16,0 0 0,0 0 0,0 0 15,0 1-15,0-1 16,0 0 0,0 0-16</inkml:trace>
  <inkml:trace contextRef="#ctx0" brushRef="#br1" timeOffset="37811.33">6392 6244 0,'0'0'0,"-84"0"31,62 21-31,1-21 16,0 22-16,0-22 0,0 21 0,0 0 16,-1 0-16,22 0 0,-21 0 0,0 1 15,21-1-15,-21 0 0,21 0 16,0 0-16,0 0 0,21-21 31,0 0-31,0 0 16,1 0-16,-1 0 15,0-21-15,0 21 0,-21-21 0,21 0 16,0 0-16,1 0 0,-1-1 0,0 1 16,0 0-16,0 0 0,0 21 15,-21-21-15,0 0 0,22 21 0,-22 21 47,0 0-47,0 0 16,0 0-16,0 0 0,0 1 15,0-1-15,21-21 16,-21 21-16,0 0 0,21-21 16,-21 21-16,21-21 15,0 0 1,0 0-16,1 0 15,-1-21-15,-21 0 0,21 21 16,-21-21-16,21 0 0,0 21 0</inkml:trace>
  <inkml:trace contextRef="#ctx0" brushRef="#br1" timeOffset="40603.79">16743 2879 0,'0'-21'0,"0"42"0,0-64 15,0 22 1,0 0-16,0 0 16,0 0-16,0 0 0,0-1 15,-21 22-15,-1 0 16,1-21-16,0 21 0,0 0 0,-21 0 16,20 0-16,-20 0 0,21 0 15,-21 0-15,-1 0 0,1 0 0,0 0 16,20 21-16,-20-21 0,0 22 15,-1-1-15,22 0 0,-21 0 16,21 0-16,-22 22 0,1-22 0,21 21 16,-21 0-16,-1-20 0,22 20 15,0 0-15,-21 1 0,20 20 0,1-21 16,0 1-16,0 20 0,21-20 16,0-1-16,0 21 0,0-20 0,0-1 15,0 22-15,0-22 0,0 0 0,0 1 16,0-1-16,0 0 0,21 1 15,0-1-15,0-21 0,-21 21 16,22 1-16,-1-1 0,0 0 0,0-20 16,0 20-16,0 0 0,22-21 0,-22 22 15,0-22-15,21 0 0,1 0 16,-22 0-16,21 1 0,1-1 16,-1 0-16,0 0 0,1-21 0,-1 0 15,0 21-15,1-21 0,-1 0 16,0 0-16,1 0 0,20 0 0,-21 0 15,1 0-15,-1 0 0,0 0 0,22 0 16,-22 0-16,1-21 0,20 21 16,-21-21-16,22 21 0,-22-21 0,1 0 15,20-1-15,-21 22 0,1-21 0,-1 0 16,0-21-16,-20 21 0,20-1 16,-21-20-16,21 21 0,-20-21 0,-1-1 15,0 1-15,21 0 16,-21-1-16,-21 22 0,22-21 0,-1-1 15,0 1-15,0 0 0,0-1 0,0-20 16,-21 21-16,22-1 0,-1-20 16,-21 20-16,0-20 0,0 21 0,0-22 15,0 22-15,0-1 0,0 1 16,0 0-16,0-1 0,0 22 0,-21-21 16,-1 21-16,22-22 0,-21 22 15,0 0-15,0-21 0,-21 21 0,20-1 16,1 1-16,-21 0 0,0 0 15,-1 0-15,1 0 0,0-1 16,-1 1-16,1 0 0,0 0 0,-22 21 16,22-21-16,-1 0 0,1 21 15,0 0-15,-1-22 0,1 22 0,0 0 16,-1 0-16,1 0 0,0 0 16,21 0-16,-22 0 0,1 22 0,0-22 15,-1 21-15,-20 0 0,20-21 16,1 21-16,0 0 0,-22 0 0,22 1 15,0-1-15,-1 0 0,22 21 16,-21-21-16,21 1 0,-22 20 16,22-21-16,0 21 0,0-20 15,21 20-15,0-21 0,0 21 0,-21-20 16,21 20-16,0 0 0</inkml:trace>
  <inkml:trace contextRef="#ctx0" brushRef="#br1" timeOffset="41135.64">16383 3493 0,'0'0'16,"0"21"15,0 0-31,-21-21 16,21 21-16,0 0 0,0 0 15,-21 1-15,21-1 16,0 0-16,21-21 31,0 0-31,0 0 16,-21-21 0,21 21-16,-21-21 0,0-1 0,21 1 15,-21 0-15,0 0 0,0 0 16,0 0-16,0-1 0,0 1 15,-21 21-15,0 0 32,0 21-17,21 1-15,0-1 16,0 0-16,0 0 16,21-21-1,0 0-15</inkml:trace>
  <inkml:trace contextRef="#ctx0" brushRef="#br1" timeOffset="41512.21">16976 3493 0,'-22'0'16,"22"21"-1,-21-21-15,21 21 0,-21-21 16,21 21-16,-21-21 0,21 21 16,21-21-1,0 0 1,0 0-16,1 0 16,-1 0-16,0 0 0,0 0 0,-21-21 15,21 0-15,-21 0 16,0 0-16,0-1 15,0 1-15,-21 21 16,21-21-16,-21 21 16,0 0-16,0 0 15,21 21-15,0 0 16,0 1-16,0-1 16,0 0-16,-22-21 0,22 21 0,0 0 15,-21 0-15</inkml:trace>
  <inkml:trace contextRef="#ctx0" brushRef="#br1" timeOffset="41952.04">16531 3895 0,'0'0'16,"-21"21"-16,21 0 16,-21-21-16,21 21 0,0 0 15,0 1-15,0-1 16,0 0-16,21-21 16,0 21-16,0-21 15,0 0-15,1 0 0,20 0 16,-21 0-16,0 0 0,22 0 0,-22 0 15,21 0-15,-21 0 0,0 0 16,22-21-16,-22 0 0,0 21 0,0-21 16,0-1-16,1 1 0,-1 21 15,0-21-15,-21 0 0,0 0 16,0 0 0,0 42 62,0 0-78</inkml:trace>
  <inkml:trace contextRef="#ctx0" brushRef="#br1" timeOffset="42808.04">16743 4720 0,'0'0'15,"0"-21"-15,0 0 0,0 0 16,0 0-16,0-1 0,0 1 16,0 0-16,0 0 15,0 0-15,0 0 0,0-1 16,0 1 0,0 42 30,0 1-46,0-1 16,0 21-16,0 0 0,0 1 16,0-1-16,-21 22 0,21-1 15,-22 1-15,22-1 0,0 1 0,-21 20 16,21-20-16,0-1 0,0 1 16,0 20-16,0-20 0,0-1 0,0 1 15,0-1-15,0 22 0,0-21 0,0-1 16,0-21-16,0 22 0,-21-1 15,21-20-15,-21-1 0,21 22 0,-21-22 16,21-21-16,0 21 0,0 1 0,0-22 16,0 0-16,0 0 15,0 0-15,0-42 16,0 0 0,0 0-16,21 0 0,0 0 15,-21-1 1,0 1-16,0 0 0,0 0 15,0 0-15,0 0 0,0-1 16,0 1-16</inkml:trace>
  <inkml:trace contextRef="#ctx0" brushRef="#br1" timeOffset="43467.84">16679 5546 0,'0'0'0,"0"-21"0,-42-43 32,42 43-32,-21 0 0,0 0 15,-1 21-15,1 0 0,0 0 16,0 0-16,0 0 16,0 21-16,-1-21 0,1 21 0,0 0 15,0 21-15,0-20 0,0 20 0,-1-21 16,-20 21-16,21 1 0,-21-22 15,20 21-15,-20 1 0,21-1 0,-21-21 16,20 0-16,1 22 0,0-22 16,0 0-16,0 0 15,21 0-15,21-42 32,0 0-32,0 0 15,-21 0-15,21 21 0,1-22 0,-1 1 16,0-21-16,0 21 0,0 0 0,0-1 15,1-20-15,-1 21 0,0 0 16,0 0-16,21-22 0,-20 22 0,20 0 16,-21 0-16,21 0 0,-20-1 0,20 1 15,-21 0-15,0 0 0,0 21 16,22-21-16,-22 0 0,0 21 0,0 0 16,0 0-16,1 0 15,-1 0 1,-21 21-16,21 0 0,-21 0 15,21 0-15,0 0 0,-21 22 16,21-22-16,1 21 0,-1-21 0,0 22 16,-21-22-16,21 0 0,0 21 0,0-20 15,1-1-15,-1 0 0,-21 0 16,21 0-16,-21 0 0,0 1 16,0-1-16,21-21 0,-21 21 15,-21-21 32,0 0-31,0 0-16,-1 0 15</inkml:trace>
  <inkml:trace contextRef="#ctx0" brushRef="#br1" timeOffset="44108.11">17928 5398 0,'0'0'0,"-21"-22"0,-43 1 31,43 21-31,0-21 16,0 21-16,0 0 16,42 0 15,0 0-31,0 0 0,22 0 0,-1 0 16,21 0-16,1 0 0,-1 0 15,1 0-15,21 0 0,-22 0 0,22 0 16,-22 0-16,1 0 0,-1 0 0,-20 21 15,-1-21-15,0 0 0,-21 21 16,1-21-16,-44 22 16,1-22-1,0 0-15,0 0 16,-21 0-16,-1 0 0,22 0 0</inkml:trace>
  <inkml:trace contextRef="#ctx0" brushRef="#br1" timeOffset="44399.95">18288 5398 0,'0'0'0,"0"-22"32,-21 22-32,0 0 31,21 22-31,-22-1 0,22 0 0,0 21 16,0 1-16,-21-1 0,21 0 15,-21 1-15,0-1 0,21 21 16,-21-20-16,0 20 0,21-20 0,-22-1 15,1 21-15,21-20 0,0-1 16,-21-21-16,0 22 0,21-1 0,-21-21 16,21 0-16,0 0 0,0 1 0,0-1 15,0 0-15,21-42 47,0 0-47,0-1 0,0 1 16,1 0-16</inkml:trace>
  <inkml:trace contextRef="#ctx0" brushRef="#br1" timeOffset="46147.97">18881 5990 0,'0'0'15,"0"-21"-15,21 0 0,-21 0 16,0 0-16,0-1 0,0 1 15,0 0-15,0 0 0,-21 0 16,-1 0-16,1 21 0,21-22 0,-21 22 16,0 0-16,0 0 0,0 0 0,-1 0 15,1 22-15,0-22 16,0 21-16,-21 0 0,20 21 0,1-21 16,-21 22-16,21-22 0,0 21 0,-22 1 15,22-22-15,0 0 0,21 21 16,0-21-16,0 1 0,0-1 0,0 0 15,0 0-15,21 0 0,0-21 16,0 0-16,1 0 0,-1 0 16,21 0-16,-21 0 0,0 0 0,22 0 15,-22-21-15,0 21 0,21-21 0,-20 0 16,-1 0-16,0-1 0,0 1 16,0 0-16,-21-21 0,0 21 15,21-1-15,-21 1 0,0 0 0,22 0 16,-22 0-16,0 0 0,0 42 31,-22-21-15,22 21-16,0 0 0,0 21 0,0-20 15,-21-1-15,21 0 0,0 0 0,0 0 16,0 0-16,0 1 0,0-1 16,0 0-16,21 0 0,1 0 15,-1-21-15,0 0 0,0 0 16,0 0-16,0 0 0,1 0 15,-1 0-15,0 0 0,0 0 0,21-21 16,-20 21-16,-1-21 0,0 0 0,0 0 16,0-1-16,-21 1 0,21 0 15,1 0-15,-22-21 0,0 20 0,0-20 16,0 21-16,0 0 0,0 0 0,0-1 16,0 44 15,0-1-31,0 0 0,0 0 0,0 0 15,-22 0-15,22 22 0,0-22 16,-21 0-16,21 0 0,0 0 16,0 1-16,0-1 0,0 0 0,0 0 15,0 0-15,0-42 47,0 0-31,0 0-16,21 0 0,-21-1 15,22 1-15,-22 0 0,0 0 0,21 0 16,0 0-16,-21-22 0,21 22 16,0 0-16,0 21 0,1-21 0,-22 0 15,21 21-15,0 0 0,0 0 16,0 21 0,-21 0-16,0 0 0,0 0 15,0 0-15,0 1 0,0-1 0,0 0 16,0 0-16,0 0 0,0 0 15,21 1-15,1-1 0,-1-21 16,0 21-16,0-21 0,0 0 16,0 0-1,1 0-15,-1-21 16,0 0-16,0-1 0,-21 1 16,21 0-16,0 0 0,-21 0 15,22-22-15,-1 22 0,-21 0 0,21-21 16,0 21-16,-21-1 0,0 1 15,21 0-15,0 21 16,-21-21-16,22 21 0,-22 21 16,0 0-1,0 0-15,0 1 0,0-1 0,0 0 16,0 0-16,0 0 0,0 22 0,0-22 16,21 0-16,-21 0 0,21 0 15,-21 0-15,21 1 0,-21-1 0,21-21 16,-21 21-16,21-21 0,1 0 15,-1 0-15,0 0 16,0 0-16,0 0 0,0 0 0,1 0 0,-1 0 16,0-21-16,0 0 15,0-1-15,0 1 0,1 0 16,-1 0-16,0 0 0,0-22 0,-21 22 16,0 0-16,21 0 0,0 0 15,-21 0-15,0 42 31,0 0-31,-21-21 0,0 21 16,21 0-16,0 22 0,-21-22 16,0 0-16,21 0 0,0 0 0,0 0 15,0 1-15,0-1 0,0 0 0,0 0 16,0 0-16,21 0 16,0-21-16,0 0 0,22 0 15,-22 0-15,21 0 0,-21 0 0,22 0 16,-22 0-16,21 0 0,0 0 15,1-21-15,-22 0 0,21 0 0,-21 0 16,22 0-16,-1-22 0,-21 1 0,0 0 16,22-1-16,-22 1 0,0-22 15,21 1-15,-20-1 0,-1 1 0,0 21 16,-21-22-16,0 22 0,21-22 0,-21 22 16,0 21-16,0-22 0,0 22 15,0 0-15,0 0 0,-21 21 31,21 21-31,-21 0 16,0 0-16,-1 22 0,22-1 0,0 0 16,-21 1-16,0 20 0,0-20 15,21 20-15,-21-21 0,21 22 0,0-22 16,-21 22-16,21-22 0,0 0 16,-22-20-16,22 20 0,0 0 0,0-21 15,0 1-15,0-1 0,0 0 0,22 0 16,-1 0-16,0-21 0,0 0 15,0 21-15,0-21 0,1 0 0,-1 0 16,0 0-16,21 0 0,-21 0 16,1-21-16,-1 0 0,21 21 0,-21-21 15,0 21-15,1-21 0,-1 0 16,0-1-16,0 22 0,0-21 0,-21 0 16,0 0-16,0 0 0,0 0 15,0-1-15,0 1 0,0 0 16</inkml:trace>
  <inkml:trace contextRef="#ctx0" brushRef="#br1" timeOffset="46607.22">20172 5503 0,'0'0'0,"-21"0"0,-22 43 16,43-22-1,21-21 16,1 0-31,-1 0 0,0 0 16,0 0-16,0 0 0,0 0 0,1 0 16,-1-21-16,-21 0 0,0-1 15,-21 1 1,-22 21-16,22 0 0,0 0 16,0 0-16,0 0 0,-1 0 15,1 0-15,0 21 16,21 1-1,0-1 1,0 0 15</inkml:trace>
  <inkml:trace contextRef="#ctx0" brushRef="#br1" timeOffset="57461.76">7768 3154 0,'0'0'0,"-21"21"0,0-21 16,21 21-16,-21-21 0,-1 0 31,44 0 1,20 0-17,-21 0-15,21 0 0,1 0 16,20 0-16,-20 0 0,20 0 15,1 0-15,-1 0 0,22 0 0,-22-21 16,1 21-16,-1 0 0,22 0 16,-22 0-16,22 0 0,0-21 0,-22 21 15,22 0-15,-22 0 0,1 0 16,-1 0-16,1 0 0,-1 0 0,-20 0 16,-1 0-16,-21 0 0,22 0 0,-22 0 15,0 0-15,-21-21 31,0 0 1</inkml:trace>
  <inkml:trace contextRef="#ctx0" brushRef="#br1" timeOffset="57992.46">9652 2244 0,'-21'-43'16,"0"43"0,21 22-1,-22-1 1,1 0-16,21 21 0,-21-21 15,21 43-15,0-22 0,-21 1 0,21 20 16,-21 1-16,21-1 0,0-21 16,0 22-16,-21-1 0,21 1 0,0-22 15,0 22-15,0-1 0,0-20 0,0 20 16,0 1-16,0-1 0,0-21 16,0 22-16,0-22 0,0 22 0,0-22 15,0 0-15,0-20 0,0 20 16,0 0-16,0-21 0,0 1 15,0-1-15,0 0 0,0 0 0,0 0 16,0-42 15,0 0-31,0 0 16,0 0-16,0-1 0,0-20 16,0 21-16</inkml:trace>
  <inkml:trace contextRef="#ctx0" brushRef="#br1" timeOffset="59379.66">9588 2286 0,'0'0'0,"0"-21"31,0 0-31,0 0 16,0-1 15,22 22-31,-1 0 15,0 0-15,0 0 0,21 0 0,-20 0 16,20 0-16,0 0 0,1 0 16,20 0-16,1 0 0,-1 0 0,1 0 15,20 0-15,-20 0 0,20 0 16,1 0-16,0 0 0,21 0 0,-1 0 16,1 0-16,21 0 0,-21 0 15,0 0-15,0 0 0,0 0 0,-1 0 16,1 0-16,21 0 0,-21 0 0,0 0 15,0 0-15,0 0 16,-1-21-16,-20 21 0,21 0 0,-21 0 16,-1 0-16,22 0 0,-21 0 15,-1-21-15,1 21 0,0 0 0,-1 0 16,-20 0-16,21 0 0,-22-21 0,22 21 16,-22 0-16,1 0 0,-1 0 15,1 0-15,-22 0 0,22 0 0,-22-21 16,0 21-16,1 0 0,-1 0 15,0 0-15,1 0 0,-1 0 0,-21 0 16,21 0-16,-20 0 0,20 0 16,-21 0-16,0 0 0,0 0 15,1 0-15,-22 21 47,0 0-31,0 0-16,0 0 15,0 1-15,0-1 16,0 0-16,-22 0 16,22 0-16,-21 0 0,0 1 15,21 20-15,0-21 0,-21 21 16,21-20-16,-21 20 0,21 0 0,0 1 16,0-22-16,0 21 15,-21 0-15,21 1 0,-22-1 0,22-21 16,0 22-16,0-1 0,0-21 0,0 21 15,-21-20-15,21 20 0,0 0 16,-21-21-16,21 22 0,0-1 0,-21 0 16,21-20-16,0 20 0,0 0 15,0-21-15,0 22 0,0-1 0,0-21 16,0 0-16,-21 22 0,21-22 0,0 0 16,0 0-16,-21 0 0,21 1 15,0-1-15,0 0 0,0 0 16,0 0-16,0 0 15,0 1 1,0-1 0,-22-21-1,1 0 1,0 0-16,0 0 0,0 0 16,0 0-16,-22 0 15,22 0-15,0 0 0,0 0 0,-22 0 16,1 0-16,0 0 0,-1 0 0,1 0 15,0 0-15,-22 0 0,1 0 16,20 0-16,-20 0 0,-22 0 0,22 0 16,-1 0-16,-20 0 0,-1 0 0,0 0 15,22 0-15,-22 0 16,-21 0-16,22 0 0,-22 0 0,0 0 16,0 0-16,0 0 0,0 0 0,1 0 15,20 0-15,0 0 0,1 0 16,20 0-16,-21 0 0,22 0 0,-1 0 15,-20 0-15,20 0 0,1 0 0,-22 0 16,22 0-16,-1 0 0,-253 0 31,253 0-31,-21 0 0,1 0 0,20 0 16,1 0-16,-1 0 0,1 0 16,-1 0-16,22 0 0,-22 0 0,22 0 15,-21 0-15,20 0 0,1 0 16,0 0-16,-1 0 0,1 0 0,0 0 15,-1 0-15,22 0 0,-21 0 0,21 0 16,-1 0-16,1 0 0,0 0 16,0 0-16,0 0 15,42 0 1,0 0 0,0 0-16,0-21 0,22-1 0,-1 22 15</inkml:trace>
  <inkml:trace contextRef="#ctx0" brushRef="#br1" timeOffset="60299.22">14266 2879 0,'-21'0'0,"0"21"16,0-21-16,0 0 16,-1 0-16,22 21 0,-21-21 15,0 0 1,42 0 31,0 0-47,22 0 0,-22 0 0,21 0 15,1 0-15,-1 21 0,21-21 16,-20 0-16,20 0 0,-20 0 0,20 0 16,1 0-16,-1 0 0,22 0 15,-1 0-15,1 0 0,0 0 16,-1 0-16,22 0 0,-21 0 0,0 0 16,-1 0-16,1 0 0,-22 0 15,22 21-15,-21-21 0,20 0 0,-20 0 16,-1 0-16,1 0 0,-22 0 0,22 0 15,-22 0-15,0 0 0,1 0 16,-1 0-16,-21 0 0,21 0 0,-20 0 16,-1 0-16,0 0 15,-42 0 32,0 0-31,-1 0-1</inkml:trace>
  <inkml:trace contextRef="#ctx0" brushRef="#br1" timeOffset="61940.13">10096 2752 0,'0'21'0,"22"-21"31,-1 0-15,21 0-16,-21 0 0,0 0 16,22 0-16,-1 0 0,-21-21 15,22 21-15,-22-21 0,21 21 0,0-22 16,-20 1-16,20 0 0,-21 21 15,0-21-15,-21 0 0,0 0 0,0-1 16,0 1-16,0 0 0,0 0 16,-21 0-16,0 21 0,0-21 15,-22-1-15,22 22 0,-21 0 0,0 0 16,20 0-16,-41 0 0,21 22 16,-1-22-16,1 42 0,0-21 0,-1 0 15,1 22-15,0-22 0,20 21 16,1-21-16,0 22 0,21-22 0,0 21 15,0-21-15,0 0 0,0 22 16,0-22-16,0 0 0,21 0 0,0-21 16,22 21-16,-22 1 0,21-22 0,1 0 15,-22 21-15,21-21 0,0 0 16,1 0-16,-1 0 0,0 0 0,-20 0 16,-1 0-16,0 0 0,0 0 15,-21-21-15,0-1 16,-21 1-1,-21 21-15,20 0 0,-20 0 16,0 0-16,21 0 0,-43 0 0,22 21 16,-1 1-16,1-1 0,0 0 0,-1 0 15,22 0-15,-21 0 0,21 1 16,0 20-16,-1-21 0,22 0 0,-21 0 16,21 1-16,0-1 0,0 0 15,21 0-15,1 0 0,-1-21 0,21 0 16,-21 21-16,22-21 0,-1 0 0,0 0 15,1 0-15,-1 0 16,0 0-16,1-21 0,-1 21 0,0-21 16</inkml:trace>
  <inkml:trace contextRef="#ctx0" brushRef="#br1" timeOffset="62436.02">10668 2985 0,'0'0'0,"0"-22"0,0 1 31,0 42-15,0 1 0,0-1-16,-21 0 15,21 0-15,-21 0 0,21 0 0,-22 1 16,22-1-16,0 21 0,0-21 0,-21 0 16,21 1-16,-21-1 0,21 0 15,-21 0-15,21 0 0,0 0 16,0-42 15,0 0-15,0 0-16,0 0 0,0 0 15,0-1-15,0 1 0,0-21 0,21 21 16,0 0-16,0-22 0,1 22 16,-1 0-16,0 0 0,21 0 0,-21-1 15,22 1-15,-1 0 0,0 21 16,-20 0-16,20 0 0,0 0 15,1 0-15,-22 0 0,21 21 0,-21 0 16,0 1-16,1-1 0,-22 0 0,0 0 16,0 21-16,0-20 0,0 20 15,0 0-15,-22-21 0,1 22 0,0-22 16,0 0-16,21 0 0,-21 0 16,0 1-16,21-1 0,0 0 0,-22 0 15,22-42 16,22 0-31,-1 0 16,0-22-16,0 22 0</inkml:trace>
  <inkml:trace contextRef="#ctx0" brushRef="#br1" timeOffset="63103.64">11663 3048 0,'0'0'0,"0"-21"0,21 21 0,-21-21 16,0 0-16,0-1 15,0 1-15,0 0 0,-21 21 16,0-21-16,21 0 0,-22 21 16,1 0-16,0 0 0,0 0 15,0 0-15,-22 0 0,22 21 0,0 0 16,-21 0-16,21 0 0,-1 1 15,-20-1-15,21 21 0,0-21 0,0 0 16,-1 22-16,22-22 0,0 0 16,0 0-16,0 22 0,0-22 0,0 0 15,22 0-15,-1-21 0,0 0 16,21 0-16,-21 0 0,1 0 16,20 0-16,-21 0 0,21-21 15,-20 0-15,-1 21 0,0-21 0,0-1 16,0 1-16,0 0 0,1 0 15,-22 0-15,0 0 0,0-1 0,0 1 16,0 0-16,0 0 16,0 0-16,0 42 31,0 0-15,0 0-16,0 0 0,0 1 0,0 20 15,-22-21-15,22 0 0,0 22 16,-21-1-16,21-21 0,0 21 15,0 1-15,0-1 0,0 0 0,0 1 16,0-1-16,0 0 0,0 1 16,0-1-16,0 0 0,0 1 0,-21-22 15,21 21-15,-21-21 0,21 22 0,-21-22 16,21 0-16,-21 0 0,-1 0 16,1 1-16,0-22 0,0 21 0,0-21 15,0 0-15,-1 0 0,1 0 0,0 0 16,-21 0-16,21-21 0,-22 21 15,22-22-15,0 1 0,0 0 0,0 21 16,-1-21-16,1 0 0,21 0 16,-21 21-16,21-22 0,0 1 15,0 0-15,0 0 0,0 0 0,21 0 16,0-1-16,1 1 0</inkml:trace>
  <inkml:trace contextRef="#ctx0" brushRef="#br1" timeOffset="63671.32">12001 2582 0,'0'0'0,"0"-21"0,0 0 15,0 0 1,-21 21-16,0 0 0,21 21 15,-21 0-15,21 0 0,-21 22 0,0-22 16,21 21-16,-22 1 0,1-1 16,21 21-16,-21-20 0,0-1 0,21 0 15,-21 1-15,21-1 0,0 0 16,0 1-16,0-22 0,0 21 0,0-21 16,0 22-16,0-22 0,0 0 0,21 0 15,0 0-15,0-21 16,0 0-16,1 0 0,-1 0 15,0 0-15,21 0 0,-21-21 0,22 21 16,-22-21-16,21 0 0,-21 0 16,1 0-16,20-1 0,-21-20 0,0 21 15,0 0-15,-21 0 0,22-22 16,-1 22-16,-21 0 0,0 0 0,0 0 16,0-1-16,0 44 31,-21-1-16,21 0-15,-22 0 0,22 0 0,0 0 16,-21 1-16,21-1 16,-21 21-16,21-21 0,-21 0 0,21 1 15,0-1-15,0 0 0,0 0 16,0 0-16,0 0 0,0 1 16,21-22-1,0 0 1,0-22-16,1 22 0,-22-21 15,0 0-15,21 0 0,0-21 0</inkml:trace>
  <inkml:trace contextRef="#ctx0" brushRef="#br1" timeOffset="63963.18">12382 2709 0,'0'0'0,"-21"0"0,0 0 0,0 0 16,0 0-16,0 0 0,-1 22 15,22-1-15,22-21 32,-1 0-32,0 0 15,0 0-15,0 0 0,0 0 16,-21-21-16,22 21 0,-22-22 16,0 1-16,0 0 15,-22 21 1,1 0-16,0 0 15,21 21-15,-21-21 16,21 21-16,-21 1 0,21-1 16,0 0-16,0 0 0,0 0 15,0 0-15</inkml:trace>
  <inkml:trace contextRef="#ctx0" brushRef="#br1" timeOffset="64455.9">12679 3006 0,'0'0'0,"21"-21"0,0-1 16,-21 1 0,21 21-16,-21-21 0,0 0 15,-21 21 1,0 0-16,0 0 0,0 0 15,-1 0-15,1 0 0,0 21 0,0 0 16,0-21-16,0 21 0,-1-21 16,1 22-16,21-1 0,0 0 15,-21 0-15,21 0 0,0 0 16,21-21-16,0 0 16,1 22-16,-1-22 0,0 0 15,0 21-15,0-21 0,0 21 0,1-21 16,-1 0-16,21 21 0,-21 0 15,0-21-15,1 21 0,-1 1 16,-21-1 0,-21-21-16,-1 0 15,22 21-15,-21-21 0,-21 21 0,21-21 16,0 0-16,-1 0 0,-20 0 16,21 0-16,-21 0 0,20 0 0,1 0 15,0 0-15,0 0 0,0 0 0,21-21 47,0 0-31,42 0-16,-21 21 15</inkml:trace>
  <inkml:trace contextRef="#ctx0" brushRef="#br1" timeOffset="65041.6">13271 2434 0,'0'0'0,"0"-21"0,0 0 16,0 0-16,-21 42 31,21 0-31,-21 21 16,21-20-16,0 20 0,0 0 0,-21 1 15,21-1-15,-21 0 0,21 1 16,-21-1-16,21 0 0,0 1 0,-22-1 16,1 0-16,21 1 0,0-1 0,0-21 15,-21 21-15,21 1 0,0-22 16,0 21-16,0-21 0,0 1 16,-21-1-16,21 0 0,0 0 15,0 0-15,0-42 47,0 0-47,0 0 0,0 0 16,0-1-16,0 1 0,0 0 15,0 0-15,21-21 0,0 20 0,0 1 16,1 0-16,-1 0 0,0-21 0,0 20 16,0 1-16,22 0 0,-22 0 15,21 0-15,0 21 0,-20-21 16,20 21-16,-21 0 0,21 0 0,-20 0 15,20 0-15,-21 21 0,0 0 16,-21 0-16,0 0 0,0 0 0,0 22 16,0-22-16,0 21 0,0 1 15,0-22-15,0 21 0,0-21 0,0 0 16,-21 22-16,0-22 0,21 0 0,0 0 16,-21 0-16,0 1 15,-1-22 1</inkml:trace>
  <inkml:trace contextRef="#ctx0" brushRef="#br1" timeOffset="126001.56">1968 8848 0,'-21'0'0,"0"0"16,0 0-16,0 0 15,0 0-15,-1 0 16,1 0-1,0 0-15,42-21 63,0 21-47,22 0-16,-22 0 0,21 0 15,1 0-15,20 0 0,1-22 0,20 22 16,1-21-16,21 21 0,-22 0 15,22 0-15,-21-21 0,21 21 0,-22 0 16,22 0-16,-21 0 0,0 0 0,20 0 16,-20 0-16,0 0 0,-1 0 15,1 0-15,-21 0 0,-1 0 0,1 0 16,-1 0-16,-21 0 0,1 0 16,-22 0-16,0 0 0,0 0 0,0-21 15,1 21-15,-22-21 31,0 0-15,-22 21 15,22-22-31,0 1 32,-21 21-32</inkml:trace>
  <inkml:trace contextRef="#ctx0" brushRef="#br1" timeOffset="126543.61">3789 8361 0,'0'0'0,"0"-21"0,-21 21 0,21-21 0,-22 21 15,22-22-15,-21 1 16,0 0-1,21 42 17,0 0-32,0 1 0,21-1 15,0 0-15,1 0 0,-1 0 0,0 0 16,0 1-16,0-1 16,0 0-16,22 0 0,-22-21 0,21 21 0,-21 0 15,22 1-15,-1-22 0,0 21 16,1-21-16,-22 0 0,21 21 15,1-21-15,-1 0 0,-21 0 0,0 0 16,22 0-16,-22 0 0,0 0 16,0 0-16,0 0 0,0 0 0,-42 0 47,0 0-47,0 0 0,0 0 0,0 0 15,-22 21-15,22 0 0,-21 0 16,21-21-16,-22 43 0,1-22 15,21 0-15,-22 21 0,1-20 0,0 20 16,21-21-16,-22 21 0,1-20 0,21 20 16,-22-21-16,22 21 0,0-20 15,0-1-15,0 0 0,0 0 0,21 0 16,-22-21-16,22 21 0,0 1 0,0-1 31,22-42 0,-22-1-31</inkml:trace>
  <inkml:trace contextRef="#ctx0" brushRef="#br1" timeOffset="130123.57">7620 7853 0,'0'0'0,"0"-21"0,0 0 15,0-1 1,0 1-16,0 0 15,0 0-15,0 0 16,0 0-16,0-1 0,0 1 16,0 0-16,0 42 47,0 0-47,0 1 15,0-1-15,-21 0 0,21 0 16,-21 21-16,21-20 0,0 20 0,0 0 15,-22 1-15,22-1 0,0 0 0,-21 22 16,21-22-16,0 0 0,0 1 16,0-1-16,0 0 0,0 1 0,0-22 15,0 21-15,0 1 0,0-22 16,0 21-16,0-21 0,0 22 0,0-22 16,0 0-16,0 21 0,0-21 0,-21 1 15,21-1-15,0 0 16,0 0-1,0-42 1,0 0 0,0 0-16,0-1 0,0 1 15,0 0-15,0-21 0,0 21 16,0-1-16,21-20 0,-21 21 16,0-21-16,21 20 0,-21-20 0,22 21 15,-1-21-15,0 20 0,0-20 16,0 21-16,0-21 0,1 20 15,-1 1-15,0 0 0,21 0 0,-21 0 16,1 21-16,20 0 0,-21 0 16,21 0-16,-20 0 0,-1 0 0,21 0 15,-21 21-15,0 0 0,1 0 0,-1 22 16,0-22-16,0 0 0,-21 21 16,0 1-16,0-22 0,0 21 0,0-21 15,0 22-15,0-22 0,0 0 0,-21 21 16,0-21-16,21 1 0,-21-1 15,21 0-15,-22 0 0,1-21 16,21-21 31,0 0-47,0 0 16,0-1-16,0-20 0,0 21 0</inkml:trace>
  <inkml:trace contextRef="#ctx0" brushRef="#br1" timeOffset="130479.19">8467 7726 0,'0'0'0,"0"-21"0,0 0 0,0 42 47,0 0-31,0 21-16,-22-21 0,22 22 0,0-1 15,-21 0-15,21 1 0,0 20 0,-21-20 16,21 20-16,0-21 0,0 22 16,-21-22-16,21 1 0,0-1 0,-21 0 15,21 1-15,0-22 0,0 21 16,0-21-16,0 0 0,0 1 0,0-1 15,0 0-15,21-21 16,0 21-16,0-21 0,0 0 16,1 0-16,-1 0 15,0-21-15,0 0 0,0 0 0,0-1 16,1 1-16,-1 0 0</inkml:trace>
  <inkml:trace contextRef="#ctx0" brushRef="#br1" timeOffset="130820.22">8975 7662 0,'0'-21'0,"0"42"0,-22-42 0,22 0 16,-21 21-1,0 0-15,21 21 16,-21 0-16,0 1 0,0-1 0,21 0 15,0 21-15,-22 1 0,22-1 16,-21 0-16,0 1 0,21 20 0,0-21 16,-21 22-16,21-22 0,-21 22 0,21-22 15,0 0-15,0 1 16,0-1-16,0 0 0,0-20 0,0 20 0,0-21 16,0 0-16,0 0 0,0 1 15,21-1-15,0 0 0,0-21 16,0 21-16,1-21 0,-1 0 15,0 0-15,21 0 0,-21 0 0,1 0 16,-1-21-16,0 0 0,0 0 16,21 21-16</inkml:trace>
  <inkml:trace contextRef="#ctx0" brushRef="#br1" timeOffset="131212">9440 8065 0,'0'0'16,"0"-22"0,-21 22-1,21 22-15,-21-1 16,21 0-16,-21 0 0,21 0 16,0 22-16,0-22 0,0 21 0,-21 0 15,21 1-15,-22-1 0,22 0 0,0 1 16,0-1-16,-21 0 0,21 1 15,-21 20-15,21-20 0,0 20 0,0 1 16,0-1-16,-21 1 0,21-22 0,-21 21 16,0 1-16,21-1 0,0-20 0,-22 20 15,22-20-15,-21-1 16,21 0-16,-21 1 0,21-1 0,0 0 16,0 1-16,0-22 0,0 0 0,0 0 15,0 0-15,0 0 0,0 1 16,0-44-1,21 22 1,-21-21-16,21-21 0,1 21 0,-1-22 16,0 22-16,0-21 0,-21 0 15,21-1-15</inkml:trace>
  <inkml:trace contextRef="#ctx0" brushRef="#br1" timeOffset="131579.78">9398 8361 0,'0'0'0,"0"-21"16,-21-22-16,21 22 0,0 0 0,0-21 15,0 21-15,0-1 0,0 1 0,0 0 16,0 0-16,0 0 0,21 0 16,0-1-16,0 1 0,0 21 0,1-21 15,-1 21-15,21 0 0,-21 0 0,22 0 16,-22 0-16,21 21 0,0 0 15,-20 1-15,20-1 0,-21 21 0,0-21 16,0 22-16,-21-1 0,0 0 16,0 1-16,0-1 0,0 0 15,-21 1-15,-21-22 0,21 21 0,-22-21 16,22 22-16,-21-22 0,0 0 0,20 0 16,-20 0-16,21-21 0,0 0 15,-22 0-15,22 0 0,0 0 16,21-21-1,0 0 1,21 0-16,0 21 0,-21-21 16,0-1-16,22 1 0,-1 0 15</inkml:trace>
  <inkml:trace contextRef="#ctx0" brushRef="#br1" timeOffset="131933.57">8615 7959 0,'0'0'0,"-21"0"0,-85-43 31,127 22-15,0 21-1,0 0-15,22 0 0,-1 0 0,0 0 16,1 0-16,20 0 0,1 0 16,-22 0-16,21 0 0,1 0 0,-1 0 15,-20 0-15,20 0 0,-20 0 0,-1 0 16,0 0-16,-21 0 0,22 0 16,-22 0-16,0 0 0,0 0 0,0 0 15,-21 21 16,0 1-31,0-1 16</inkml:trace>
  <inkml:trace contextRef="#ctx0" brushRef="#br1" timeOffset="132352.35">10541 8340 0,'0'0'16,"-21"0"-16,21-21 0,-21 21 15,42 0 1,0 0-16,0 0 0,21 0 16,1 0-16,-1 0 0,0 0 15,22 0-15,-1 0 0,1 21 0,21-21 16,-22 0-16,22 0 0,-22 0 16,1 0-16,20 0 0,-41 0 15,20 0-15,-20 0 0,-1 0 0,0 0 16,1 0-16,-22 0 0,0 0 0,0 0 15,0 0-15,-21-21 32,0-1-32,-21 22 0,21-21 0,-21 21 15,0-21-15,21 0 0,-21 0 16</inkml:trace>
  <inkml:trace contextRef="#ctx0" brushRef="#br1" timeOffset="132652.19">11388 8107 0,'21'0'31,"0"0"-31,0 0 0,0 0 16,22 0-16,-22 0 0,21 0 16,-21 0-16,0 0 0,22 21 0,-22-21 15,0 0-15,0 21 0,0-21 0,1 21 16,-22 1-16,0-1 15,0 0-15,0 0 0,0 0 0,-22 0 16,1 1-16,0-1 0,-21 21 0,21-21 16,-1 0-16,-20 22 0,21-22 15,-21 21-15,20-21 0,-20 22 16,21-22-16,0 0 0,21 0 0,-21 0 16,21 1-16,0-1 0,0 0 0</inkml:trace>
  <inkml:trace contextRef="#ctx0" brushRef="#br1" timeOffset="133267.9">12742 7938 0,'0'0'0,"0"-22"0,0 1 15,0 0-15,0 0 16,0 42 15,0 0-15,0 0-16,0 1 0,0 20 15,0 0-15,0 22 0,-21-1 16,21-20-16,-21 20 0,21 1 0,0-1 16,0 22-16,-21-22 0,21 22 15,-21-22-15,-1 22 0,22 0 0,-21-1 16,0 1-16,0 0 0,0-1 0,0 1 15,-1-21-15,22 20 0,-21-20 16,0-1-16,0 1 0,21-1 0,-21-20 16,21-22-16,0 21 0,0-21 0,0 0 15,0-42 1,0 0 0,0 0-16,0-21 0,0-1 0,21 1 15,-21-22-15,0 22 0,21-21 0,0-1 16</inkml:trace>
  <inkml:trace contextRef="#ctx0" brushRef="#br1" timeOffset="133608.35">12573 8361 0,'0'0'0,"0"-42"0,-21 20 16,0-20-16,21 21 0,-22-21 16,22 20-16,0-20 0,0 21 0,0 0 15,0-22-15,0 22 0,0 0 0,0 0 16,0 0-16,22 0 15,-1-1-15,0 22 0,0-21 0,0 21 16,22 0-16,-1 0 0,0 0 0,22 0 16,-22 21-16,22 1 0,-1-1 15,-21 0-15,1 21 0,-1-21 0,0 22 16,-42-1-16,0 0 0,0 1 16,0-1-16,-21-21 0,0 22 0,0-1 15,-21-21-15,-1 0 0,-20 0 0,20 1 16,1-1-16,21-21 0,-21 0 15,20 21-15,1-21 0,0 0 16,21-21 0,21 0-1,0 21-15,1-22 0,-1 1 0,0 0 16,21 0-16,-21 0 0</inkml:trace>
  <inkml:trace contextRef="#ctx0" brushRef="#br1" timeOffset="134012.13">13271 8065 0,'0'-85'31,"0"64"-31,22 21 0,-1-21 0,-21-1 16,21 1-16,0 21 0,0-21 15,0 21-15,1 0 0,-1 0 16,0 0-16,0 0 0,21 0 0,-20 0 15,-1 21-15,21 0 0,-21 22 16,0-22-16,1 21 0,-1 1 0,0-22 16,-21 21-16,0 0 0,0 1 0,0-1 15,0-21-15,0 22 0,0-22 16,-21 0-16,0 0 0,-1 0 0,1 0 16,0-21-1,21-21 1,0 0-16,0 0 0,0 0 0,0 0 15,0-1-15,0-20 0,21 0 16,0 21-16,-21-22 0,22 1 16,-1 0-16,-21 20 0,21-20 0,0 21 15,0 0-15,0 0 0,1-1 0,-1 22 16,0-21-16,0 21 16,0 0-16,0 0 0,1 0 0,-1 0 15,0 0-15</inkml:trace>
  <inkml:trace contextRef="#ctx0" brushRef="#br1" timeOffset="134449.88">14436 7874 0,'0'0'0,"0"-21"0,-22 21 0,1-21 15,0 21-15,0 0 0,0 0 16,0 0-16,-1 21 15,1-21-15,0 21 0,0 21 0,0-20 16,0 20-16,-22 0 0,22 1 0,0-1 16,21 0-16,-21 1 0,21-22 15,0 21-15,0 0 0,0-20 16,0 20-16,0-21 0,21 0 0,0 0 0,0 1 16,0-22-16,22 0 15,-22 0-15,21 0 0,-21 0 0,1 0 16,20 0-16,-21-22 0,21 1 0,-20 0 15,-1 0-15,21-21 0,-21-1 16,0 1-16,1 0 0,-1-22 0,0 1 16,-21 20-16,0-20 0,0 20 0,0-20 15,0 21-15,0 20 0,-21-20 16,0 21-16,-1 0 0,-20 21 0,21 0 16,-21 0-16,20 0 0,-20 0 0,21 0 15,-21 0-15,20 21 0,1 0 16,0 0-16,0 0 0,21 1 0,0-1 15,0 0-15,0 0 0,0 0 16,0 0-16,21 1 0,0-1 16,0-21-16,1 0 0</inkml:trace>
  <inkml:trace contextRef="#ctx0" brushRef="#br1" timeOffset="134759.71">15113 7387 0,'0'0'0,"0"-21"16,-42 0-1,20 21-15,1 0 0,0 21 16,0 0-16,21 22 0,-21-22 16,0 21-16,21 0 0,-22 22 15,22-22-15,-21 1 0,21 20 0,0 1 16,-21-1-16,0-21 0,21 22 0,-21-1 15,21-20-15,-21 20 0,21-20 16,0-1-16,0-21 0,0 21 0,0-20 16,0 20-16,0-21 0,0 0 15,0 0-15,21-21 0,0 0 16,0 0-16,0 0 16,0-21-16,1 0 0,-1 0 0,0 0 15,0 0-15</inkml:trace>
  <inkml:trace contextRef="#ctx0" brushRef="#br1" timeOffset="135135.49">15325 7874 0,'0'0'0,"0"-21"0,0 42 31,0 0-31,-22 0 16,1 1-16,21-1 0,-21 21 0,0-21 15,21 22-15,-21-1 0,21-21 0,-21 21 16,21 1-16,0-22 15,0 0-15,0 21 0,0-20 0,0-1 16,0 0-16,21-21 0,0 21 0,0-21 16,0 0-16,0 0 0,1 0 15,20 0-15,-21 0 0,0-21 0,22 0 16,-22 0-16,0-1 0,0 1 0,0 0 16,0-21-16,-21-1 0,0 1 15,0 21-15,0-21 0,0-1 0,0 1 16,0 21-16,-21 0 0,0-22 0,0 43 15,0-21-15,0 21 0,-1 0 16,1 0-16,0 0 0,0 0 16,0 0-16,0 0 0,-1 0 0,1 21 15,0 0 1,21 1-16</inkml:trace>
  <inkml:trace contextRef="#ctx0" brushRef="#br1" timeOffset="135416.32">14795 7705 0,'0'0'0,"22"0"15,20 0 1,-21-21-16,21 21 0,22 0 15,-22 0-15,22-22 0,-22 22 0,22 0 16,-22 0-16,21 0 0,-20-21 0,-1 21 16,0 0-16,1 0 0,-22 0 15,21 0-15,-21 0 0,1 0 16,-44 0 31,22 21-32</inkml:trace>
  <inkml:trace contextRef="#ctx0" brushRef="#br1" timeOffset="135804.1">16679 7853 0,'0'-21'0,"0"42"0,0-63 0,-21 42 15,21-22-15,-21 22 0,0 0 0,0 0 16,-1 0-16,1 0 15,0 0-15,-21 0 0,21 0 0,-22 22 16,22-1-16,-21 21 0,21-21 0,-22 22 16,22-1-16,-21 0 0,21 1 15,-1-22-15,1 21 0,21 0 0,0 1 16,0-22-16,0 21 0,0-21 16,0 22-16,43-22 0,-22 0 15,0 0-15,21-21 0,-21 21 0,22-21 16,-1 0-16,0 0 0,1 0 0,-1 0 15,0 0-15,1 0 0,-1 0 16,0 0-16</inkml:trace>
  <inkml:trace contextRef="#ctx0" brushRef="#br1" timeOffset="136611.65">17357 7916 0,'0'0'0,"0"-21"0,0 0 16,0 0-16,-22 0 15,1 0-15,0 21 0,-21-22 16,21 22-16,-1 0 0,1 0 0,-21 0 16,21 0-16,-22 0 0,22 22 15,-21-22-15,21 21 0,-22 21 0,22-21 16,0 0-16,0 22 0,0-1 0,21-21 16,-21 22-16,21-1 0,-22-21 15,22 21-15,0-20 0,0 20 0,0-21 16,0 0-16,0 0 0,22 1 0,-1-1 15,0-21-15,0 21 0,0-21 16,0 0-16,1 0 0,-1 0 0,0 0 16,0 0-16,0 0 0,22-21 15,-22 0-15,0-1 0,21 1 16,-21-21-16,1 21 0,20-22 0,-21 1 16,0-21-16,0 20 0,1 1 0,-22 0 15,0-1-15,0 1 0,0 21 16,0-22-16,0 22 0,0 0 0,0 0 15,-22 21 1,22 21-16,-21 0 16,21 0-16,0 1 0,-21-1 0,21 21 15,-21-21-15,21 22 0,0-1 0,0 0 16,0 1-16,0-1 16,0-21-16,0 21 0,21-20 0,-21 20 15,21-21-15,0 0 0,1 0 0,-1 1 16,0-1-16,21-21 0,-21 0 15,1 0-15,20 0 0,-21 0 0,21 0 16,-20 0-16,20-21 0,-21 21 0,21-22 16,1-20-16,-22 21 0,21-21 15,-21-1-15,1 1 0,20-22 0,-21 22 16,0-21-16,0-1 0,1 1 0,-1 20 16,-21-20-16,0 20 0,0-20 15,0 42-15,0-22 0,0 1 0,0 21 16,0 0-16,0 0 15,-21 21 1,-1 0-16,22 21 0,-21 0 0,0 0 16,21 21-16,0 1 0,-21-1 15,0 0-15,21 1 0,-21-1 0,21 22 16,0-22-16,0 21 0,0-20 0,0-1 16,0 0-16,0 22 0,0-43 15,21 21-15,0-20 0,0 20 0,0-21 16,0 0-16,22 0 0,-22-21 0,0 22 15,0-22-15,0 0 0,1 0 16,-1 0-16,0 0 0,0 0 16,0 0-16,0 0 0,1-22 0,20 1 15,-42 0-15,21 0 0,0 0 16,0 0-16,1-1 0,-22 1 0,0-21 16</inkml:trace>
  <inkml:trace contextRef="#ctx0" brushRef="#br1" timeOffset="141768.54">15579 9483 0,'0'0'0,"0"-21"16,21-1-16,-21 1 15,0 0 1,0 0-1,0 42 17,0 0-32,0 0 0,0 1 0,0-1 15,0 21-15,-21 0 0,21 1 0,0-1 16,0 22-16,-22-22 0,22 21 16,-21-20-16,21 20 0,0-20 0,-21-1 15,21 0-15,0 1 0,0-1 0,0 0 16,0-21-16,0 22 0,21-22 15,0 0-15,1-21 0,-1 21 0,0-21 16,0 0-16,0 0 0,0 0 16,1 0-16,20-21 0,-21 0 15,0 21-15,22-42 0,-22 20 0,21 1 16,-21 0-16,0-21 0,22-1 0,-22 1 16,0 0-16,0-1 0,0 1 15,1-21-15,-1 20 0,-21 1 0,0-22 16,21 22-16,-21 0 0,21 21 0,-21-22 15,0 22-15,0 0 0,0 0 16,0 0-16,0-1 0,21 22 47,-21 22-31,21-22-16,-21 21 0,22 0 15,-1 0-15,0-21 0,-21 21 16</inkml:trace>
  <inkml:trace contextRef="#ctx0" brushRef="#br1" timeOffset="142060.26">16637 9440 0,'0'0'16,"0"-21"-16,0 0 15,0 42 16,0 0-31,-21 1 0,21-1 16,-21 0-16,21 21 0,-22 1 16,22-1-16,0 0 0,-21 1 0,0 20 15,0-21-15,21 1 0,-21-1 0,21 0 16,0 1-16,-21-22 0,21 21 16,0-21-16,0 22 0,-22-22 0,22 0 15,0 0-15,0 0 0,0 1 16,0-44-1,0 1 1,22 0-16,-1 21 0</inkml:trace>
  <inkml:trace contextRef="#ctx0" brushRef="#br1" timeOffset="142511.99">16531 9504 0,'0'0'16,"0"-21"-16,0 0 0,0-1 15,0 1-15,0 0 0,21 0 16,0 21-16,1 0 0,-1-21 0,21 21 16,-21 0-16,22 0 0,-1 0 15,-21 0-15,21 0 0,1 0 16,-22 21-16,21 0 0,-21 0 0,1 0 16,-1 1-16,0-1 0,-21 0 15,0 21-15,0-21 0,0 1 0,-21 20 16,0-21-16,-1 0 0,-20 22 0,0-22 15,-1 0-15,1 0 0,0 0 16,-1 0-16,1-21 0,0 0 0,21 22 16,-1-22-16,1 0 0,0 0 0,0 0 15,42 21 17,0 0-32,0 0 15,1-21-15,-1 21 0,0 0 16,0 1-16,0-1 0,0-21 0,1 21 15,-1 0-15,0 0 0,0 0 16,0-21-16,0 22 16,-21-1-16,22-21 0,-1 21 0,0-21 15,0 21-15,0-21 16,0 0 0,1 0-1,-22-21-15,21 0 0</inkml:trace>
  <inkml:trace contextRef="#ctx0" brushRef="#br1" timeOffset="143095.45">17589 9398 0,'0'21'0,"0"-42"0,0 0 0,0 0 0,0 0 16,-21 42 15,0 0-31,21 0 0,-21 21 16,0 1-16,21-1 0,-21 0 15,-1 1-15,22-1 0,-21 22 0,0-22 16,0 0-16,0 1 0,0 20 0,-1-42 16,1 22-16,21-1 0,-21-21 15,21 0-15,-21 0 0,21 1 16,0-1-16,0-42 31,0-1-15,0 1-16,21-21 0,0 21 0,-21 0 15,21-22-15,1 22 0,-22-21 0,21 21 16,0-1-16,-21 1 0,0 0 16,21 21-16,0 0 0,0 0 15,1 21-15,-1 0 0,-21 1 16,21 20-16,-21-21 15,21 0-15,0 0 0,0 1 0,-21-1 16,22 0-16,-1 0 0,0-21 0,21 21 16,-21 0-16,1-21 0,-1 0 15,0 0-15,21 0 0,-21 0 0,1 0 16,-1 0-16,0 0 0,0-21 0,0 0 16,0 0-16,-21 0 0,22 0 15,-22-22-15,0 22 0,21 0 16,-21 0-16,0 0 0,0-1 0,0 1 15,0 0-15,0 0 0,21 21 16,-21-21 0,-21 21-1,0 0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1T13:51:10.00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4085 762 0,'0'-21'0,"0"0"16,0 0-16,0-1 15,0 1-15,0 0 0,0 0 16,0 0-16,0 0 16,0-1-16,0 1 0,0 0 0,0 0 15,0 0-15,0 0 0,0-1 16,0 1-16,0 0 15,0 0 1,0 42 15,0 0-31,0 0 0,0 22 0,0-22 16,0 21-16,-21 1 0,21 20 16,0-21-16,-21 22 0,21-1 0,-21 22 15,21-21-15,-22-1 0,1 22 16,21-22-16,-21 22 0,21-22 0,-21 22 15,21-21-15,-21 20 0,21 1 16,0-22-16,0 1 0,0-1 16,-21 1-16,21-22 0,0 1 0,0-1 15,0 0-15,0-21 0,-22 1 16,22-1-16,0 0 0,0-42 31,0 0-31,0-22 16,-21 22-16,21-21 0,0-1 15,0 1-15,0 0 0,0-22 0</inkml:trace>
  <inkml:trace contextRef="#ctx0" brushRef="#br0" timeOffset="392.77">3831 847 0,'0'0'0,"-21"-21"0,21-22 0,-21 22 15,0 0-15,21 0 0,0 0 0,0-22 16,0 22-16,0 0 0,21-21 16,0 20-16,0 1 0,0-21 0,22 21 15,-1 0-15,-21-1 0,21 1 16,1 0-16,20 0 0,-20 0 0,-1 21 16,21 0-16,1 0 0,-22 0 15,1 21-15,20 21 0,-42-21 0,22 22 16,-22-1-16,-21 0 15,0 1-15,0-1 0,-21 0 0,-1 1 16,-20-1-16,21 22 0,-21-22 16,-1-21-16,1 21 0,0 1 0,20-22 15,-20 21-15,0-21 0,21 1 16,-1-22-16,1 21 0,21 0 0,-21-21 16,21-21 15,21 0-16,0 21-15,1-22 0,-1 1 0,0 21 16,0-21-16,0 0 0</inkml:trace>
  <inkml:trace contextRef="#ctx0" brushRef="#br0" timeOffset="1220.3">4572 1080 0,'0'0'0,"21"0"0,0 0 16,0 0-16,1-22 16,-1 1-16,0 0 0,21 0 15,-21 0-15,1-22 0,20 22 16,-21-21-16,0 0 0,22-1 0,-22 1 16,0-43-1,-21 43-15,0 21 0,0 0 16,-21 21-1,0 0-15,-1 0 0,1 0 0,0 0 16,0 0-16,0 21 0,0-21 16,-1 21-16,22 0 0,0 0 15,0 0-15,0 1 16,22-1-16,-1 0 0,0-21 0,0 21 16,-21 21-16,21-20 0,0-1 15,1 0-15,-1 0 0,-21 21 0,0-20 16,0-1-16,21 0 0,-21 0 15,21 21-15,-21-20 0,0-1 16,21 0-16,0-21 0,1 0 16,-1 0-16,0 0 15,0 0-15,0-21 0,0 21 0,1-21 16,-1-1-16,0-20 0,0 21 16,0 0-16,22-22 0,-22 1 0,0 0 15,0 21-15,0-22 0,0 1 16,1 21-16,-22-22 0,0 22 0,0 0 15,0 0-15,0 0 0,0 42 32,0 0-17,-22 0-15,22 0 0,-21 22 16,21-22-16,-21 21 0,21 1 16,-21-1-16,21 0 0,0-21 0,0 22 15,0-1-15,0-21 0,0 0 16,0 1-16,0-1 0,21 0 0,0 0 15,0-21-15,1 0 0,-1 0 0,0 0 16,0 0-16,21 0 0,-20-21 16,20 0-16,-21 0 0,21-1 0,-20 1 15,-1-21-15,21 21 0,-21-22 16,-21 1-16,21 0 0,-21-1 16,0 22-16,0-21 0,0 0 0,0 20 15,-21-20-15,0 21 0,-21 0 16,21 21-16,-22-21 0,22 21 15,-21 0-15,-1 0 0,1 0 0,21 21 16,-21-21-16,20 21 0,-20 0 16,21 0-16,0 0 0,21 1 0,0-1 15,-21 0-15,21 0 0,0 0 16,0 0-16,0 1 0,21-1 16,0-21-16,0 0 0,0 0 15,22 0-15,-22 0 0,21-21 0</inkml:trace>
  <inkml:trace contextRef="#ctx0" brushRef="#br0" timeOffset="1536.12">6223 212 0,'0'0'15,"-21"0"1,0 21-16,-1 0 0,22 0 15,-21 22-15,21-22 0,-21 21 16,0 0-16,0 1 0,21 20 0,-21-20 16,-1-1-16,22 21 15,-21-20-15,0 20 0,21-20 0,0 20 16,-21-21-16,0 1 0,21-1 16,0 0-16,0 1 0,0-22 0,0 0 15,0 0-15,0 0 0,0 1 0,0-1 16,21-21-1,0 0-15,0 0 0,0-21 16,1-1-16,-1 1 0,0 0 16,0 0-16,0 0 0,0-22 0,-21 22 15</inkml:trace>
  <inkml:trace contextRef="#ctx0" brushRef="#br0" timeOffset="1913.67">6329 699 0,'0'21'31,"0"0"-31,-21 0 0,21 21 16,-22-20-16,22-1 0,0 21 15,0-21-15,-21 22 0,21-22 0,0 21 16,0-21-16,0 0 0,0 1 16,0-1-16,0 0 0,0 0 0,0 0 15,21-21-15,1 21 16,-1-21-16,0 0 15,21 0-15,-21-21 0,1 21 16,-1-21-16,0 0 0,0 0 0,0 0 16,0-22-16,1 22 0,-22-21 0,21-1 15,-21 22-15,0-21 0,0 0 16,0 20-16,-21-20 0,-1 21 0,1 0 16,0 0-16,0 21 0,0 0 15,-22-22-15,22 22 0,0 0 0,0 0 16,0 0-16,0 0 15</inkml:trace>
  <inkml:trace contextRef="#ctx0" brushRef="#br0" timeOffset="2171.92">5969 572 0,'0'0'16,"0"-22"0,21 22-16,21 0 0,-20 0 15,20 0-15,-21-21 0,21 21 0,1 0 16,-1 0-16,0 0 16,1 0-16,-1-21 0,0 21 0,1 0 15,-1 0-15,0 0 0,-20 0 16,-1 0-16,0 0 0,-42 21 31,0-21-15,21 21-1</inkml:trace>
  <inkml:trace contextRef="#ctx0" brushRef="#br0" timeOffset="2529.73">7472 677 0,'0'0'16,"-21"-21"-16,-1 21 0,1-21 0,0 21 0,0 0 15,-21-21-15,20 21 0,1 0 16,0 0-16,-21 0 0,21 0 0,-1 21 16,-20 0-16,21 0 0,0 1 15,0 20-15,-1-21 0,1 21 16,0 1-16,0-1 0,0 0 0,21 1 16,0-1-16,0 0 0,0 1 15,0-1-15,0-21 0,0 0 0,21 22 16,0-22-16,0-21 0,22 21 15,-22-21-15,21 0 0,0 0 0,1 0 16,-1 0-16,0 0 0,1-21 16,20 0-16,-20 0 0</inkml:trace>
  <inkml:trace contextRef="#ctx0" brushRef="#br0" timeOffset="3220.51">7937 804 0,'0'0'0,"0"-63"16,0 42-16,-21 0 15,0-1-15,0 22 0,0 0 16,0 0-16,-1 0 0,1 0 16,0 0-16,-21 22 0,21-1 0,-22 0 15,22 21-15,0-21 0,0 22 16,-22-1-16,43 0 0,-21 1 0,0-1 16,21-21-16,0 22 0,0-22 15,0 0-15,0 21 0,0-21 0,21 1 16,0-22-16,1 0 0,20 0 15,-21 0-15,0 0 16,22 0-16,-22 0 0,21-22 0,-21 1 16,22 0-16,-22 0 0,0 0 15,0-22-15,0 22 0,0-21 0,1 0 16,-22-1-16,0 22 0,0-21 16,0 21-16,0-22 0,0 22 0,0 0 15,0 42 16,-22 0-31,22 0 0,0 1 0,0 20 16,-21-21-16,21 21 0,0 1 16,-21-22-16,21 21 0,0 1 15,0-22-15,0 0 0,0 21 16,0-21-16,21 1 0,0-1 0,1-21 16,-1 21-16,0-21 0,0 0 0,0 0 15,22 0-15,-22 0 0,21 0 16,-21-21-16,22 21 0,-22-21 0,21-1 15,-21-20-15,0 21 0,22-21 16,-22-1-16,0 1 0,0-22 0,0 22 16,-21-21-16,22-1 0,-22 22 15,21-22-15,-21 22 0,0-22 0,0 22 16,0 0-16,0-1 0,0 22 0,0 0 16,0 0-16,-21 42 15,-1 0 1,22 0-16,-21 22 0,21-1 15,-21 0-15,0 1 0,21 20 0,-21 1 16,0-1-16,21 1 0,-22-22 16,1 22-16,21-22 0,-21 21 0,21-20 15,0-22-15,0 21 0,0-21 16,0 1-16,21-1 0,0 0 0,1-21 16,-1 0-16,0 0 0,0 0 0,0 0 15,22-21-15,-22 0 0</inkml:trace>
  <inkml:trace contextRef="#ctx0" brushRef="#br0" timeOffset="3716.23">9991 402 0,'-22'0'0,"-20"0"16,63 0-1,0 0 1,22 0-16,-1 0 0,22 0 0,-22 0 15,21 0-15,1 0 0,-1-21 16,1 21-16,-1-21 0,1 21 0,21 0 16,-43 0-16,21 0 0,-20 0 15,-1 0-15,0 0 0,-20 0 0,-22 21 32,-43-21-32,22 0 0,0 0 15,-21 0-15,20 0 0</inkml:trace>
  <inkml:trace contextRef="#ctx0" brushRef="#br0" timeOffset="4000.07">10372 487 0,'0'0'16,"-22"42"-16,22-21 0,0 1 0,0 20 15,-21 0-15,0 1 0,21-1 0,-21 0 16,21 22-16,0-22 16,-21 0-16,0 22 0,21-22 0,-22 1 15,22-1-15,0-21 0,0 21 0,0-20 16,0-1-16,0 0 0,0 0 16,0 0-16,22-21 31,-1-21-31,0 0 15,0 0-15,-21 0 0,21-1 0</inkml:trace>
  <inkml:trace contextRef="#ctx0" brushRef="#br0" timeOffset="4548.75">10668 699 0,'-64'105'31,"64"-83"-31,0 20 0,-21-21 16,21 21-16,-21 1 0,21-1 0,0 0 16,0-20-16,0 20 0,0-21 15,0 0-15,0 0 0,21 1 0,0-22 16,1 0-16,-1 0 0,0 0 0,21 0 16,-21 0-16,22 0 0,-1-22 15,0 1-15,1 0 0,-1 0 0,0-21 16,-20 20-16,20-20 15,-21 21-15,21-21 0,-20-1 0,-1 22 16,-21-21-16,0 21 0,0-1 0,0 1 16,0 0-16,-21 42 31,21 0-31,0 22 16,0-22-16,-22 21 0,22-21 0,-21 22 15,21-1-15,-21 0 0,21 1 16,-21-1-16,21 0 0,0 1 0,0-1 15,0-21-15,0 22 0,0-1 0,0 0 16,0-21-16,0 22 0,0-22 16,0 21-16,0-21 0,0 1 15,0 20-15,0-21 0,0 0 0,0 0 16,-21-21-16,-22 22 0,22-22 16,0 0-16,-21 0 0,-1 0 0,1 0 15,0 0-15,-1 0 0,1-22 0,0 22 16,-1-21-16,22 0 0,-21 21 15,21-21-15,0 0 0,-1 21 0,22-21 16,0-1-16,0 1 16,22 0-16,-1 0 0,0 21 15,21-21-15,-21 0 0,22-1 0</inkml:trace>
  <inkml:trace contextRef="#ctx0" brushRef="#br0" timeOffset="4863.57">11493 804 0,'0'0'15,"0"-21"-15,0 42 16,0 1 0,0 20-16,0-21 0,0 21 15,0 1-15,0 20 0,0-20 16,0 20-16,-21-21 0,21 22 0,0-22 15,0 22-15,0-22 0,0 22 16,-21-1-16,21-21 0,-21 22 16,21-22-16,-21 22 0,21-22 0,0 0 15,0 1-15,0-22 0,0 0 16,0 21-16,0-20 0,0-44 31,0 1-31,0 0 0,21 0 16,-21-21-16,21-1 0,-21 1 0,0 0 15</inkml:trace>
  <inkml:trace contextRef="#ctx0" brushRef="#br0" timeOffset="5144.41">11472 1037 0,'0'0'0,"0"-190"32,0 169-32,21-1 0,-21 1 15,22 0-15,-1 0 0,0 0 16,0 0-16,0 21 0,22 0 0,-22 0 15,21 0-15,0 0 0,1 0 16,-22 21-16,21 0 0,1 0 0,-22 0 16,0 22-16,0-22 0,-21 21 0,0 0 15,0 1-15,-21-1 0,0-21 16,0 22-16,-22-22 0,22 21 16,-21-21-16,21 0 0,-22 1 15,22-1-15,0-21 0,0 0 0,0 21 16,-1-21-16,22-21 31,22 0-31,-1-1 0,0 1 0,0 0 16</inkml:trace>
  <inkml:trace contextRef="#ctx0" brushRef="#br0" timeOffset="5768.23">12213 1037 0,'0'0'0,"21"-21"0,-21 0 0,21 21 16,1-21-16,-1 21 0,0-21 0,0-1 15,0 1-15,0 0 0,1 0 0,-1 0 16,21-22-16,-21 22 0,-21 0 16,21 0-16,-21-21 0,22 20 0,-22 1 15,0 0-15,-22 21 16,1 0-16,0 0 15,0 21-15,-21-21 0,20 21 16,1 22-16,0-22 0,-21 21 0,21 1 16,-1-1-16,1-21 0,21 21 0,0 1 15,-21-1-15,21-21 16,0 22-16,0-22 0,0 0 0,0 0 16,0 0-16,21 0 0,-21 1 15,43-22-15,-22 0 0,0 0 0,21 0 16,-21 0-16,22 0 0,-1 0 0,0 0 15,1-22-15,-1 1 0,22 0 16,-22 0-16,0-21 0,22 20 0,-22-20 16,0 0-16,1-1 0,-1 1 15,-21 0-15,0 21 0,1-22 16,-1 22-16,-21 0 0,0 0 0,0 0 0,0-1 16,-21 22-16,-1 0 15,1 0-15,-21 0 0,21 22 16,0-1-16,-1 0 0,1 0 0,21 0 15,0 22-15,0-22 0,0 21 16,0-21-16,0 22 0,0-22 0,21 0 16,-21 21-16,22-21 0,-1 1 15,0-1-15,-21 0 0,21 0 0,-21 0 16,21 0-16,-21 1 16,0-1-16,0 0 15,-21-21-15,0 0 0,0 0 16,0 0-16,-1 0 15,1 0-15,0 0 0,0 0 0,0 0 16,0-21-16,-1 21 0,-20-21 16</inkml:trace>
  <inkml:trace contextRef="#ctx0" brushRef="#br0" timeOffset="6612.81">5122 1524 0,'0'0'0,"-42"0"0,-127 0 31,126 21-31,1-21 0,0 0 0,20 0 0,-20 21 16,21-21-16,0 0 15,0 0-15,-1 0 0,22 22 16,22-22 0,-1 0-16,21 0 0,0 0 0,22 0 15,-1 0-15,1 0 0,21 0 16,-1 0-16,22 0 0,0 0 0,0 0 16,21 0-16,0 0 0,21 0 15,-21 0-15,42 0 0,-21 0 0,22 0 16,-1 0-16,0-22 0,22 22 15,-22 0-15,22 0 0,20 0 0,-20 0 16,-1-21-16,1 21 0,-1 0 16,1-21-16,-1 21 0,22 0 15,-21 0-15,-1-21 0,1 21 0,20 0 16,-20 0-16,-1 0 0,1 0 0,-1 0 16,1 0-16,-22 0 0,22 0 15,-22 0-15,-21 0 0,21 0 0,-20 0 16,-1 0-16,0 0 0,-21 0 15,0 0-15,0 0 0,-42 0 0,20 0 16,-41 0-16,21 0 0,-22 0 0,-21 0 16,22 0-16,-43 0 0,21 0 15,-20 0-15,-1 0 0,0 0 0,0 0 32,0 0-17,-42 0 1,0 21-1</inkml:trace>
  <inkml:trace contextRef="#ctx0" brushRef="#br0" timeOffset="7520.37">2498 3006 0,'0'0'0,"0"-21"0,0-1 15,0 1-15,0 0 16,0 0 0,0 0-16,-22 42 31,22 0-31,0 0 15,-21 22-15,21-22 0,0 21 16,-21 0-16,21 1 0,0-1 0,0 22 16,-21-22-16,21 0 0,-21 1 15,21-1-15,0 0 0,0 1 16,-21-22-16,21 21 0,0-21 16,0 0-16,-22 1 0,22-1 15,0-42 32,0-1-47,22 1 16</inkml:trace>
  <inkml:trace contextRef="#ctx0" brushRef="#br0" timeOffset="7856.81">2836 3323 0,'0'0'0,"0"21"0,0 1 0,0-1 16,21-21 15,1 0-31,-1 0 16,0 0-16,-21-21 0,0-1 15,21 22-15,-21-21 0,21 0 16,-21 0-16,0 0 15,-21 21-15,0 0 16,0 0-16,0 0 16,-1 0-1,22 21-15,-21-21 0,21 21 0,0 0 16,0 0 0,21-21-1,1 0-15,-1 0 0,0 0 0,0 0 16,0 0-16</inkml:trace>
  <inkml:trace contextRef="#ctx0" brushRef="#br0" timeOffset="8504.44">4149 2709 0,'0'0'0,"-43"-42"32,43 21-32,0 0 0,-21 21 0,0 0 31,21 21-31,0 0 15,0 0-15,0 0 0,0 22 16,0-1-16,0 0 0,0 1 0,0-1 16,0 0-16,0 1 0,0-1 15,0 0-15,0 22 0,0-22 0,0 1 16,0-1-16,0 21 0,0-41 0,0 20 16,-21 0-16,21-21 0,0 1 15,-21-1-15,21 0 0,0 0 0,-22-21 31,1 0-15,21-21-16,0 0 16,0-22-16,0 22 0,0-21 15,0 0-15,0-1 0,0 1 0,21 21 16,1-22-16,-1 1 0,0 0 16,0-1-16,21 22 0,-20-21 0,20 21 15,0 0-15,1-1 0,-22 1 0,21 21 16,0 0-16,1 0 0,-1 0 15,0 0-15,-20 21 0,-1 1 16,0-1-16,0 21 0,-21-21 0,0 22 16,0-1-16,0-21 0,0 21 0,0 1 15,-21-1-15,21-21 16,-21 22-16,0-22 0,21 0 0,-22 0 16,22 0-16,-21 0 0,21 1 15,0-44 1,0 1-1,21 0-15,1 0 16</inkml:trace>
  <inkml:trace contextRef="#ctx0" brushRef="#br0" timeOffset="8804.27">5143 2625 0,'0'0'0,"-42"0"16,21 0-16,21 21 16,-21 0-16,21 0 0,-21 22 15,-1-22-15,22 21 0,-21 0 0,0 1 16,21-1-16,-21 0 0,21 22 0,-21-22 16,21 1-16,-21-1 0,21 0 15,0 1-15,0-1 0,0-21 16,0 21-16,0-20 0,0 20 0,0-21 15,21 0-15,0-21 0,0 21 16,0-21-16,0 0 0,1 0 16,-1 0-16,0 0 0,0 0 15,0-21-15,0 0 0,1 0 0,20 0 16,-21 0-16</inkml:trace>
  <inkml:trace contextRef="#ctx0" brushRef="#br0" timeOffset="9076.11">5609 2667 0,'0'0'0,"0"-21"0,0 0 0,-21 21 31,0 0-31,21 21 16,-21 0-16,-1 0 0,22 22 0,-21-1 16,0-21-16,21 21 0,0 22 15,-21-22-15,0 1 0,0-1 0,21 21 16,-22-20-16,22-1 0,-21 22 15,21-22-15,0 0 0,0-21 0,0 22 16,0-22-16,0 21 0,0-21 16,0 1-16,21-22 0,1 0 0,-1 21 15,21-21-15,-21 0 0,22 0 0,-1-21 16,-21-1-16,21 1 16,1 0-16,-1 0 0,0-21 0</inkml:trace>
  <inkml:trace contextRef="#ctx0" brushRef="#br0" timeOffset="9384.94">6096 2985 0,'0'0'0,"0"-22"0,0 1 31,-21 42-15,21 1-16,-21-22 16,21 42-16,0-21 0,-22 21 0,1-20 15,21 20-15,-21 0 0,21 22 0,-21-22 16,0 0-16,21 22 15,0-22-15,-21 22 0,-1-22 0,22 0 16,-21 22-16,21-22 0,-21 22 0,21-22 16,0 0-16,0 22 0,0-22 15,0 1-15,0-1 0,0 0 0,0 1 16,0-1-16,0 0 0,0-21 0,0 1 16,0-1-16,0 0 0,21 0 15,0-21-15,1 0 16,-22-21-16,0 0 0,21 0 15,-21-1-15,21-20 0,-21 0 16,0-22-16</inkml:trace>
  <inkml:trace contextRef="#ctx0" brushRef="#br0" timeOffset="9667.77">6117 3048 0,'0'0'0,"0"-42"16,0 21-16,0-22 0,21 22 0,0 0 15,1 0-15,-22 0 0,21 21 16,21-22-16,-21 22 0,22 0 0,-22 0 16,21 0-16,-21 0 0,22 22 0,-22-1 15,0 0-15,21 0 0,-42 0 16,21 22-16,-21-1 0,22-21 16,-22 21-16,0 1 0,0-1 0,-22 0 15,-20 1-15,21-22 0,0 21 16,-22-21-16,22 1 0,0-1 0,-21 0 15,21 0-15,-43-21 16,43 0-16,0 0 16,0 0-16,21-21 0,0 0 15,0 0-15</inkml:trace>
  <inkml:trace contextRef="#ctx0" brushRef="#br0" timeOffset="10000.58">4593 2731 0,'0'0'0,"-21"0"0,21-22 0,21 1 15,0 21 1,22 0-16,-1 0 0,21-21 15,1 21-15,21 0 0,-22-21 0,22 21 16,-22-21-16,22 21 0,0 0 0,-22 0 16,22-21-16,-22 21 15,1 0-15,-1 0 0,-20 0 0,20 0 16,-21-22-16,1 22 0,-22 0 16,0 0-16,0 0 0,0 0 0,-21 22 46,-21-1-46</inkml:trace>
  <inkml:trace contextRef="#ctx0" brushRef="#br0" timeOffset="10916.28">1355 5165 0,'0'-21'16,"0"-1"-1,0 1-15,0 0 16,0 0-16,0 0 0,21 0 16,0-1-16,0 1 0,0 0 15,0 0-15,1 0 0,-1 0 16,0-1-16,21 22 0,-21 0 16,1 0-16,20 0 0,-21 0 15,0 22-15,22-1 0,-22 21 0,0 0 16,0 1-16,0-1 0,-21 22 15,0-22-15,0 21 0,0-20 0,0 20 16,-21-20-16,0-1 0,-21 21 16,20-20-16,-20-1 0,0 0 0,-1-20 15,1 20-15,0-21 0,-1 0 16,1 0-16,0-21 0,-1 0 0,22 0 16,-21 0-16,21 0 0,-22-21 15,22 0-15,0 0 0,21 0 16,0-22-16,0 22 0,0-21 0,0 0 15,0-1-15,0 22 16,0-21-16,21-1 0,0 22 0,1 0 16,20 21-16,-21 0 0,21 0 15,1 0-15,-22 0 0,21 0 0,1 21 16,-1 22-16,-21-22 0,21 0 16,-20 21-16,-1-21 0,0 22 0,0-1 15,0-21-15,0 22 0,-21-22 16,22 0-16,-22 0 0,21 0 15,-21 0-15,21 1 0,0-1 0,0-21 16,0 0-16,1 0 16,-1 0-16,0-21 0,0-1 0,0 1 15,0 0-15</inkml:trace>
  <inkml:trace contextRef="#ctx0" brushRef="#br0" timeOffset="11165.16">2413 5313 0,'0'21'32,"21"-21"-1,0 0-31,0-21 16,-21 0-16,22 21 0,-22-21 15,21 21-15,-21-22 0,0 1 0,0 0 16,-21 21-1,-1 0-15,1 0 0,0 0 16,0 0-16,21 21 0,-21-21 16</inkml:trace>
  <inkml:trace contextRef="#ctx0" brushRef="#br0" timeOffset="11908.49">3471 4784 0,'0'-21'0,"0"42"0,0-85 0,0 43 15,0-21-15,0 21 0,0-1 0,0 1 16,0 0-16,0 0 0,0 0 16,0 42-1,0 0-15,0 0 0,0 22 16,0 20-16,0-21 0,0 22 16,0 21-16,0-22 0,0 1 15,-21 20-15,21-20 0,0-1 16,0 1-16,0-1 0,-21-20 0,21 20 15,-21-21-15,21 1 0,-21-1 16,21-21-16,0 0 0,0 1 0,0-1 16,-22-21-1,22-21-15,0-1 16,0 1-16,0 0 0,0-21 16,0 21-16,0-22 0,0-20 0,22 20 15,-1 1-15,0-21 0,0-1 0,21 22 16,1-22-16,-22 1 0,21 20 15,22 1-15,-22 0 0,0-1 16,22 22-16,-22 0 0,1 21 16,-1 0-16,0 21 0,1 0 0,-22 22 15,0-22-15,0 21 0,0 22 16,-21-22-16,0 0 0,0 1 0,0-1 16,0 22-16,0-22 0,0-21 0,0 21 15,-21 1-15,21-22 0,-21 0 16,0 0-16,21 0 0,0 1 0,0-44 31,0 1-15,0 0-16,21 0 0,0 0 0</inkml:trace>
  <inkml:trace contextRef="#ctx0" brushRef="#br0" timeOffset="12176.34">4424 4593 0,'0'0'0,"0"-21"0,0 0 0,0 42 32,0 0-17,0 22-15,-21-1 0,-1 0 0,1 22 16,21-22-16,-21 43 0,0-22 0,0 1 16,21-1-16,-21 1 0,-1-22 15,22 22-15,0-22 0,0 0 16,0-21-16,0 22 0,0-22 15,0 0-15,22-21 0,-1 0 0,21 0 16,-21 0-16,22 0 0,-22 0 0,21-21 16,0 0-16,1 0 0,-1-22 15,-21 22-15,22-21 0,-1-1 0,-21-20 16</inkml:trace>
  <inkml:trace contextRef="#ctx0" brushRef="#br0" timeOffset="12412.2">4953 4614 0,'0'0'0,"0"-84"15,-21 84 1,0 21-16,-1-21 0,22 42 16,-21-21-16,0 22 0,21-1 15,-21 0-15,0 22 0,21-1 0,-21-20 16,-1 20-16,22 1 0,0-1 16,-21-20-16,21 20 0,0-21 0,0-20 15,0 20-15,0 0 0,21-21 0,1 1 16,-1-1-16,21-21 0,0 0 15,1 0-15,-1 0 0,0 0 0,22 0 16,-22 0-16,1-21 0,-1-1 16,21 1-16,-41 0 0,20 0 0,0 0 15</inkml:trace>
  <inkml:trace contextRef="#ctx0" brushRef="#br0" timeOffset="12676.05">5524 4953 0,'0'0'0,"0"-21"0,0 0 0,0 0 16,-21 21-1,0 0-15,21 21 0,0 0 16,-21 21-16,21-21 0,0 22 16,-21-1-16,21 0 0,0 22 0,-21-22 15,21 22-15,0-22 0,0 22 0,-22-1 16,22 1-16,-21-1 16,21 1-16,-21-1 0,21 1 0,0-1 15,0 1-15,0-22 0,-21 21 0,21-20 16,0-1-16,0-21 0,0 22 15,0-22-15,0 0 0,0 0 0,0 0 16,21-21 0,-21-21-16,21 0 0,0 0 15,-21 0-15,0-22 0,22 1 0,-1 0 16</inkml:trace>
  <inkml:trace contextRef="#ctx0" brushRef="#br0" timeOffset="12940.9">5503 5292 0,'0'0'0,"0"-43"0,0 1 15,0-21-15,0 20 0,0 1 16,0 21-16,0-22 0,0 1 0,21 21 16,1-21-16,-1 20 0,21 1 0,0 0 15,1 21-15,-1 0 0,0 0 16,-20 0-16,20 21 0,0 0 0,-21 22 16,1-22-16,-1 21 0,-21 1 15,0-1-15,0 0 0,0 1 0,-21-1 16,-1-21-16,1 21 0,-21-20 15,21 20-15,-22-21 0,22 0 0,-21 0 16,21-21-16,0 22 0,-1-22 16,1 0-16,0 0 0,21-22 31,0 1-31,21 21 0,0-21 16</inkml:trace>
  <inkml:trace contextRef="#ctx0" brushRef="#br0" timeOffset="13355.66">6562 4890 0,'0'0'0,"0"-85"32,0 64-32,-22 21 0,1 0 15,0 0-15,0 0 0,-21 0 16,20 0-16,-20 0 0,21 21 0,0 0 15,-22 0-15,22 0 0,0 1 0,0-1 16,21 0-16,0 0 0,0 0 16,0 0-16,0 1 0,0-1 0,0 0 15,0 0-15,21-21 0,21 21 16,-20 0-16,-1-21 0,0 22 16,21-22-16,-21 21 0,1 0 0,-1-21 15,0 21-15,0 0 0,-21 0 16,0 1-16,0-1 15,0 0-15,-21 0 0,-21-21 0,20 21 16,1 0-16,-21-21 0,21 0 16,-22 22-16,22-22 0,0 0 0,0 0 15,0 0-15,0 0 0,-1 0 0,1-22 16,21 1 0,0 0-16,0 0 0,0 0 15,0 0-15,0-1 0,0 1 16,0 0-16,0 0 0</inkml:trace>
  <inkml:trace contextRef="#ctx0" brushRef="#br0" timeOffset="13700.46">4424 4614 0,'-21'0'16,"42"0"-16,-64 0 0,22-21 0,42 21 15,22 0 1,-1-21-16,0 21 0,22 0 0,21 0 16,-1-21-16,1 0 0,0 21 15,-1 0-15,22 0 0,-21-21 16,-1 21-16,1 0 0,0 0 0,-1-22 15,-20 22-15,-1 0 0,1 0 16,-22 0-16,1 0 0,-1 0 0,-21 0 16,0 0-16,0 0 0,-42 0 31,0 0-31,0 0 16,0 0-16,0 22 0</inkml:trace>
  <inkml:trace contextRef="#ctx0" brushRef="#br0" timeOffset="14639.92">1291 6731 0,'0'0'0,"-21"0"16,21-21 15,0 0-15,21 21-16,0 0 0,0-21 0,1 21 16,-1-22-16,0 22 0,21 0 15,-21 0-15,22 0 0,-22 0 16,21 0-16,1 0 0,-22 22 15,0-1-15,0 0 0,0 0 0,-21 21 16,0-20-16,0 20 0,0-21 16,-21 21-16,0 1 0,-21-22 0,-1 21 15,22-21-15,-21 1 0,-1-1 16,1 0-16,21 0 0,-21-21 0,20 0 16,1 0-16,0 0 0,0 0 15,21-21 1,0 0-16,0 0 0,21 21 15,0-22-15,0 1 0,1 21 0,20-21 16,0 0-16,1 21 16,-1 0-16,0 0 0,1 0 0,-1 0 15,0 0-15,1 0 0,-1 21 16,0-21-16,-21 21 0,1 22 0,-1-22 16,-21 0-16,0 21 0,0-21 15,0 22-15,0-1 0,-21-21 0,-22 22 16,22-1-16,-21-21 0,-1 21 15,1-20-15,0-1 0,-1 0 0,1-21 16,0 0-16,-22 21 0,22-21 16,0 0-16,-1 0 0,22-21 0,-21 0 15,21 21-15,-22-21 0,22-1 16,0 1-16,0 21 0,21-21 16,0 0-16,0 0 15,0 0-15,0-1 16,21 22-16,0 0 15,0-21-15,0 21 0,22 0 0,-22-21 16,0 21-16,21-21 0</inkml:trace>
  <inkml:trace contextRef="#ctx0" brushRef="#br0" timeOffset="14839.81">2498 7049 0,'0'0'0,"21"0"0,-21-22 16,21 22 31,0 0-47</inkml:trace>
  <inkml:trace contextRef="#ctx0" brushRef="#br0" timeOffset="15532.83">3704 6900 0,'0'0'16,"42"0"-16,-20 0 0,20-21 0,0 0 15,-21 0-15,22 0 0,-1 0 0,0 21 16,-20-22-16,-1 1 0,0 0 0,0 0 16,-21 0-16,0 0 0,-21-1 15,-21 22-15,20 0 0,-20 0 16,-21 0-16,-1 0 15,1 22-15,-1-22 0,1 21 0,20 0 16,-20 0-16,20 0 0,1 0 0,0 1 16,21-1-16,-1 0 0,22 0 15,0 0-15,22 0 0,-1 1 16,21-1-16,0 0 0,22 0 16,-22 0-16,22-21 0,-22 21 0,22 1 15,-22-1-15,21 21 0,-20-21 0,-1 0 16,-21 1-16,0-1 15,1 21-15,-22-21 0,0 0 0,0 1 0,-22 20 16,1-21-16,-21 0 0,21 0 16,-22 1-16,-20-22 0,21 21 15,-22-21-15,1 0 0,-1 0 0,22 0 16,-22 0-16,22 0 0,0-21 16,-1-1-16,1 22 0,21-21 0,0 0 15,-1 0-15,1-21 0,21 20 16,0 1-16,0 0 0,0 0 0,0 0 15,21 0-15,22-1 0,-22 22 16,21-21-16,1 21 0,20 0 16,-21-21-16,1 21 0,20-21 0</inkml:trace>
  <inkml:trace contextRef="#ctx0" brushRef="#br0" timeOffset="16212.51">4254 6943 0,'-21'21'16,"21"0"-1,0 0-15,0 0 0,0 1 0,0-1 16,0 0-16,0 0 0,0 0 0,0 22 16,0-22-16,0 0 0,0 21 15,0-21-15,0 1 0,0-1 0,0 0 16,0 0-16,0 0 15,0-42 17,0 0-32,0 0 15,0 0-15,0-1 0,0 1 16,0-21-16,0 21 0,0-22 0,0 22 16,21-21-16,1 21 0,-22 0 15,21-1-15,0 1 0,0 0 0,21 0 16,-20 21-16,-1 0 0,21 0 0,-21 0 15,22 0-15,-22 0 0,0 21 16,0-21-16,21 21 0,-20 0 0,-22 1 16,21 20-16,-21-21 0,0 0 15,21 0-15,-21 22 0,0-22 16,0 0-16,0 0 0,0 0 0,-21-21 16,21 22-16,-21-1 0,-1-21 15,22-21 1,0-1-1,0 1-15,0 0 0,0-21 16,0 21-16,22-1 0,-1-20 16,0 21-16,0-21 0,0 20 0,0 1 15,1 0-15,20 0 0,-21 0 16,21 0-16,-20 21 0,-1 0 0,21 0 16,-21 0-16,0 0 0,1 21 15,-1 0-15,0 0 0,0 0 0,-21 0 16,0 1-16,21-1 0,-21 21 15,0-21-15,0 0 0,0 22 0,0-22 16,0 0-16,-21 0 0,21 0 16,-21 1-16,21-1 0,-21 0 15,21-42 1,21 0 0,0-1-16,-21 1 15,21 0-15</inkml:trace>
  <inkml:trace contextRef="#ctx0" brushRef="#br0" timeOffset="16508.34">5630 6456 0,'0'0'0,"0"21"31,0 0-31,-21 0 0,21 22 0,-21-22 16,0 21-16,21 1 0,0-1 15,-21 21-15,21-20 0,-22-1 0,22 0 16,-21 1-16,21-1 0,0 0 0,0 1 16,0-1-16,0 0 0,0 1 15,0-22-15,0 0 0,0 0 16,0 0-16,21 1 0,1-1 0,-1-21 16,0 0-16,0 0 15,0 0-15,0 0 0,1-21 0,20 21 16,-21-22-16,0 1 0,-21 0 0,21 0 15,1-21-15,-22 20 0,0 1 16,0 0-16</inkml:trace>
  <inkml:trace contextRef="#ctx0" brushRef="#br0" timeOffset="16684.24">5503 6943 0,'0'0'15,"-21"0"-15,42-21 31,0 21-31,1 0 16,-1 0-16,0 0 0,21 0 0,1 0 16,-1-22-16,0 22 0,1-21 15,-1 21-15,0 0 0,22-21 0,-22 21 16,0-21-16,1 21 0</inkml:trace>
  <inkml:trace contextRef="#ctx0" brushRef="#br0" timeOffset="17012.05">6435 6710 0,'0'0'0,"-22"0"0,1 0 15,0 0-15,21 21 16,-21 0-16,21 0 16,0 1-16,-21 20 0,21-21 15,0 21-15,0 1 0,0-1 0,0 0 16,0 1-16,0 20 0,0-20 0,0 20 15,0 1-15,0-1 0,0 1 16,0-1-16,0 1 0,0-1 16,0 1-16,0-1 0,0 1 0,-21-1 15,21-21-15,0 22 0,-22-22 0,22 1 16,-21-1-16,21 0 0,0-21 16,0 22-16,0-22 0,0-42 31,0 0-31,21-1 0,1-20 15,-22 21-15,21-21 0,0-22 16,0 22-16,0-1 0</inkml:trace>
  <inkml:trace contextRef="#ctx0" brushRef="#br0" timeOffset="17293.9">6371 7006 0,'0'0'0,"-63"-190"31,63 169-31,0-1 0,0 1 15,0 0-15,0 0 0,21 21 16,0-21-16,0 0 0,21 21 0,1 0 16,-1 0-16,0 0 0,1 0 0,-1 0 15,0 0-15,-20 21 0,20 0 16,-21 0-16,0 0 0,-21 0 0,0 22 16,0-22-16,0 21 0,0-21 0,-21 22 15,0-22-15,0 0 0,-22 0 16,22 0-16,-21 1 0,0-1 15,20 0-15,-20-21 0,21 21 0,0-21 16,-22 0-16,22 21 0,0-21 16,0 0-16,0 0 0,0 0 15,-1 21-15</inkml:trace>
  <inkml:trace contextRef="#ctx0" brushRef="#br0" timeOffset="18403.68">1355 8700 0,'0'0'15,"21"0"1,-21 21 0,0 21-16,0-21 15,0 22-15,0 20 0,-21-21 0,-1 1 16,1-1-16,0 22 0,0-22 15,0 0-15,0 1 0,-1-22 0,1 0 16,0 21-16,21-21 0,0 1 16,-21-22-16,21-22 15,0 1 1,0 0-16,0 0 16,0 0-16,0 0 0,21-1 15,0 22-15,0-21 0,1 0 0,-1 0 16,21 21-16,0-21 0,-20 21 15,20 0-15,21-21 0,-20 21 0,-1 0 16,22 0-16,-22-22 0,0 22 16,1-21-16,-1 21 0,0 0 0,-21-21 15,22 21-15,-22-21 0,0 21 16,0-21-16,-21 0 0,0-1 16,0 1-16,0 0 15,0 0-15,-21 21 0,0-21 16,0 0-16,0 21 15,-1 0-15,1 0 0,0 0 16,21 21-16,0 0 16,-21 0-16,21 21 0,0 1 0,0-22 15,-21 21-15,21 1 0,0-1 16,0 0-16,0-21 0,0 22 0,0-22 16,0 21-16,0-21 0,0 1 15,0-1-15,0 0 0,0 0 0,0 0 16,0 0-1,0-42 17</inkml:trace>
  <inkml:trace contextRef="#ctx0" brushRef="#br0" timeOffset="18604.57">2244 9038 0,'0'0'0,"21"0"16,-21-21 0,0 0-16,0 0 31,21 21 16,0 0-47,0 0 0</inkml:trace>
  <inkml:trace contextRef="#ctx0" brushRef="#br0" timeOffset="19044.43">3323 8784 0,'0'0'0,"0"-21"0,0-21 32,-21 42-32,21 21 0,0 21 15,0-21-15,-21 22 16,21-1-16,0 0 0,-21 1 0,21 20 16,0-20-16,0-1 0,-22 21 15,22-20-15,-21-1 0,21 0 0,-21 1 16,21-1-16,0-21 0,0 0 0,0 1 15,0-1-15,0 0 0,0 0 16,21-21-16,0 0 16,1-21-1,-22 0-15,0 0 0</inkml:trace>
  <inkml:trace contextRef="#ctx0" brushRef="#br0" timeOffset="19272.3">3281 8827 0,'0'0'16,"-21"-22"-16,21 1 0,0 0 0,0 0 16,21 0-1,0 21-15,0-21 0,21 21 16,-20 0-16,20-22 0,0 22 0,1 0 16,-1 0-16,0 0 0,1-21 0,-1 21 15,0 0-15,1 0 0,-22 0 16,0 0-16,0 0 0,-21 21 0,0 1 15,0-1 1,-21 0-16,-21-21 0,20 21 16,1 0-16</inkml:trace>
  <inkml:trace contextRef="#ctx0" brushRef="#br0" timeOffset="19468.18">3217 9081 0,'0'63'15,"21"-63"1,1 0-16,-1 0 0,0 0 16,21 0-16,-21 0 0,22 0 15,-1 0-15,-21 0 0,22-21 16,-1 21-16,0-21 0,1 0 0,-1 21 16,0-22-16,-21 22 0,22-21 0,-22 0 15,21 21-15,-21-21 0</inkml:trace>
  <inkml:trace contextRef="#ctx0" brushRef="#br0" timeOffset="19707.89">4149 8784 0,'0'-21'15,"0"0"1,21 21-16,0 0 15,0 0-15,21 0 0,-20-21 0,20 21 16,0 0-16,-21 0 0,22 0 16,-1-21-16,0 21 0,1 0 0,-22 0 15,21 0-15,1 0 0,-22 0 16,0 0-16</inkml:trace>
  <inkml:trace contextRef="#ctx0" brushRef="#br0" timeOffset="19979.74">4466 8721 0,'-63'0'32,"63"21"-17,0 0-15,-22 0 0,22 0 0,0 22 16,-21-1-16,21 0 0,0 1 0,0-1 15,0 0-15,0 1 0,0-1 16,0 0-16,-21 1 0,21-1 0,0-21 16,0 22-16,0-22 0,0 0 15,0 21-15,0-21 0,0 1 16,0-1-16,21-21 16,0 0-16,1 0 15,-1 0-15,0 0 16,0-21-16,0-1 0</inkml:trace>
  <inkml:trace contextRef="#ctx0" brushRef="#br0" timeOffset="20252.58">4974 8763 0,'-21'0'16,"0"21"-16,21 22 15,0-22-15,0 0 0,-21 21 0,21 1 16,0-1-16,-22 0 0,22 1 16,0-1-16,0 0 0,0 1 0,-21-1 15,21-21-15,-21 21 0,21 1 0,0-1 16,0-21-16,0 22 0,0-22 16,0 0-16,0 0 0,0 0 0,0 0 15,0 1 1,0-44-1,21 22-15,-21-21 0,21 0 16</inkml:trace>
  <inkml:trace contextRef="#ctx0" brushRef="#br0" timeOffset="20512.43">4932 9038 0,'0'-42'0,"0"84"0,0-105 0,0 20 15,0 22-15,0 0 0,21-21 0,-21 21 16,21-1-16,0 1 0,0 0 0,22 21 15,-22-21-15,0 21 0,0 0 16,22 0-16,-22 0 0,0 21 0,0-21 16,0 21-16,0 0 0,1 22 0,-22-22 15,21 21-15,-21-21 16,0 22-16,0-1 0,-21-21 0,-1 22 16,1-22-16,-21 0 0,21 0 0,-22 0 15,22 0-15,-21 1 0,21-1 16,-22 0-16,22-21 0,0 0 0,0 0 15,0 0-15</inkml:trace>
  <inkml:trace contextRef="#ctx0" brushRef="#br0" timeOffset="21840.82">7472 3133 0,'0'0'0,"-21"0"0,-1 0 0,1 21 15,0-21-15,0 0 0,0 0 0,0 0 16,-1 0-16,1 0 0,0 0 15,0 0-15,0 0 16,42 0 47,0 0-63,0 0 15,0 0-15,22 0 0,-22 0 16,21-21-16,-21 21 0,43 0 15,-22 0-15,22 0 0,-1 0 0,1-21 16,-1 21-16,1 0 0,20 0 16,-20 0-16,-1 0 0,22 0 0,-21 0 15,-1 0-15,-21 0 0,22 0 0,-1 0 16,-20 0-16,-1 0 0,22 0 16,-22 0-16,-21 0 0,21 0 0,-20 0 15,-1 0-15,0 0 0,0 0 16,-21-22-1,0 1 17,0 0-1,-21 21-31,0 0 16,0 0-16,-1-21 15,1 21-15</inkml:trace>
  <inkml:trace contextRef="#ctx0" brushRef="#br0" timeOffset="22436.48">8467 2815 0,'-22'-21'15,"22"0"-15,-21 21 16,0 0-16,21 21 47,0 0-32,0 0-15,21 1 0,0-1 16,-21 0-16,22-21 0,-1 21 0,0 0 16,21 0-16,-21-21 15,22 22-15,-1-22 0,0 21 0,1-21 16,-1 0-16,0 0 0,1 21 0,-22-21 15,21 0-15,1 0 0,-22 0 16,0 0-16,21 0 0,-21 0 0,1 0 16,-1 0-1,-21-21 1,-21 21 0,-1 0-1,1 0-15,0 0 0,0 0 16,0 21-16,-22-21 0,22 21 15,0 0-15,-21 0 16,21 22-16,-22-22 0,22 0 0,-21 21 16,-1 1-16,1-22 0,0 21 0,21-21 15,-22 22-15,22-22 0,0 0 16,0 0-16,0 0 0,-1 1 0,1-1 16,21 0-16,-21-21 15,21 21-15,0-42 94</inkml:trace>
  <inkml:trace contextRef="#ctx0" brushRef="#br0" timeOffset="23900.21">9758 2582 0,'0'0'0,"0"-21"16,0 0-16,0 0 15,-21 42 17,21 0-32,-22 0 0,22 1 0,0 20 15,0-21-15,0 21 0,0 1 0,-21-22 16,21 21-16,-21 1 0,0-1 16,21 0-16,-21-21 0,21 22 0,0-1 15,-21 0-15,21 1 0,-22-1 16,22-21-16,0 22 0,0-22 15,0 21-15,0-21 0,0 0 0,0 1 16,0-1-16,0-42 31,0-1-15,0 1-16,0 0 0,0 0 16,0-21-16,0 20 0,0 1 0,0-21 15,22 21-15,-1-22 0,21 22 16,-21-21-16,0 21 0,22-22 0,-1 22 15,0 0-15,-20 0 0,20 21 16,0-21-16,1 21 0,-22 0 16,21 0-16,-21 0 0,22 21 0,-22-21 15,0 21-15,-21 0 0,0 0 0,0 22 16,0-22-16,0 0 0,0 21 16,0-20-16,0-1 0,-21 21 0,0-21 15,-1 22-15,22-22 0,-21 0 0,0 0 16,0 0-16,21 0 0,0 1 15,0-44 17,21 1-32</inkml:trace>
  <inkml:trace contextRef="#ctx0" brushRef="#br0" timeOffset="24484.54">10414 2900 0,'0'21'32,"0"0"-32,-21 0 0,21 1 15,0-1-15,-21 0 0,21 21 16,-22-21-16,22 1 0,0-1 0,0 21 16,0-21-16,0 0 0,0 1 15,0-1-15,0 0 0,0 0 16,22-21-16,-1 0 0,0 0 15,0 0-15,0 0 0,0 0 0,22 0 16,-22-21-16,21 0 0,-21 21 16,1-21-16,-1-22 0,21 22 0,-21 0 15,-21 0-15,21-22 0,1 22 0,-22 0 16,21 0-16,-21 0 0,0 0 16,0-1-16,0 1 0,0 0 0,0 0 15,0 42 16,0 0-15,0 0-16,0 1 0,0-1 16,-21 21-16,21-21 0,-22 22 0,22-1 15,-21-21-15,21 21 0,0 1 0,0-1 16,0 0-16,-21 1 0,21-1 16,0 0-16,0-20 0,0 20 0,0 0 15,0-21-15,0 22 0,0-22 0,0 0 16,0 0-16,-21 0 0,21 1 15,-21-1-15,0-21 0,-1 0 16,1 0-16,0 0 0,0 0 16,0 0-16,0 0 15,-22-21-15,22 21 0,0-22 0,0 1 16,0 21-16,-1-21 0,22 0 0,0 0 16,0 0-16,0-1 15,0 1-15,0 0 16,0 0-16,22 21 0,-1-21 0</inkml:trace>
  <inkml:trace contextRef="#ctx0" brushRef="#br0" timeOffset="24815.89">11070 2858 0,'0'0'0,"-21"0"32,21 21-32,0 0 0,0 0 0,0 0 15,0 0-15,0 22 0,-21-22 16,21 21-16,0 1 0,0-1 0,-21 0 16,21 1-16,0 20 0,0-21 0,0 1 15,0-1-15,0 0 0,0 1 16,-22-22-16,22 21 0,0-21 15,0 22-15,0-22 0,0 0 0,0 0 16,0 0-16,-21-42 31,21 0-15,0 0-16,0 0 0,0 0 16</inkml:trace>
  <inkml:trace contextRef="#ctx0" brushRef="#br0" timeOffset="25084.47">10901 2963 0,'0'-21'0,"0"42"0,0-63 16,0 21-16,0 0 15,21 0-15,0 21 0,0-22 0,0 1 16,1 21-16,20 0 0,0-21 16,-21 21-16,22 0 0,-1 0 0,-21 0 15,22 21-15,-22 0 0,0 1 0,0-1 16,-21 0-16,0 0 0,0 21 15,0-20-15,0 20 0,0-21 0,-42 21 16,21-20-16,-1-1 0,1 21 0,-21-21 16,21 0-16,0 1 0,-22-22 15,22 21-15,0-21 0,-21 21 16,63-42 15,0 21-31</inkml:trace>
  <inkml:trace contextRef="#ctx0" brushRef="#br0" timeOffset="25276.36">11472 3069 0,'21'-21'16,"1"0"-16,-1 21 15,0-21-15,0 21 0,-21-21 16,21-1-16,0 1 0,1 21 16,-1-42-16</inkml:trace>
  <inkml:trace contextRef="#ctx0" brushRef="#br0" timeOffset="25445.27">11684 2773 0,'0'0'16,"-21"0"-16,0 0 0,-1 21 16,1-21-16,0 21 0,0 0 15,0 1-15,21-1 0,-21 0 16,21 0-16,-22 21 0,22-20 0,-21-1 15,21 21-15,0-21 0,0 0 0,0 1 16,0-1-16,0 0 16,0 0-16,0 0 0,21-21 15,1 21-15,-1-21 0,0 0 16,-21-21-16,21 21 16,0 0-16</inkml:trace>
  <inkml:trace contextRef="#ctx0" brushRef="#br0" timeOffset="25816.05">11917 2794 0,'0'0'0,"21"0"0,-21-21 15,21 21-15,0 0 0,0 21 16,1-21-16,-1 21 0,0 0 0,0 1 15,-21-1-15,0 0 0,21 21 16,-21-21-16,0 1 0,0 20 0,0-21 16,0 0-16,0 0 0,0 22 0,0-22 15,-21 0-15,21 0 0,-21-21 16,21 21-16,-21-21 0,0 0 16,-43-42-1,22 42-15,42-21 16,21 21-16,0-21 15,0-22-15,0 22 16,1 0-16,-1 0 0,-21-21 0,0 20 16,21 1-16,0 0 0,-21 0 0,0 0 15,21 21-15,0-21 0,-21-1 16,22 1-16,-1 21 0</inkml:trace>
  <inkml:trace contextRef="#ctx0" brushRef="#br0" timeOffset="26303.77">12573 2455 0,'0'0'0,"-21"0"0,0 0 16,-1-21 0,44 0-1,-1 21-15,0 0 16,21 0-16,1 0 0,-1 0 16,0 0-16,22 0 0,-1 0 0,1-21 15,-1 21-15,1 0 0,20 0 16,-41 0-16,20 0 0,-20 0 15,-1 0-15,0 0 0,-21 0 0,1 0 16,-22 21 0,-22-21-16,1 0 0,0 0 15,0 0-15,-21 0 0,20 0 16,-20 0-16</inkml:trace>
  <inkml:trace contextRef="#ctx0" brushRef="#br0" timeOffset="26548.76">12827 2434 0,'0'0'0,"0"21"0,0 106 31,0-84-31,0-1 0,0 0 0,-21 1 16,21-1-16,-21 0 0,-1 1 0,22-1 15,0 0-15,0 1 0,-21-22 16,21 21-16,0-21 0,0 22 0,0-22 15,0 0-15,0 0 0,0 0 0,0 1 16,21-22 0,1 0-16,-1 0 0,-21-43 15,21 43-15,0-21 0,21 0 0</inkml:trace>
  <inkml:trace contextRef="#ctx0" brushRef="#br0" timeOffset="26932.66">13081 2942 0,'21'0'31,"0"0"-15,0 0-16,22 0 0,-22 0 16,0 0-16,0 0 0,22 0 0,-22-21 15,0 21-15,0-21 0,0 21 16,0-21-16,22 0 0,-22-1 15,-21 1-15,0 0 16,0 0-16,-21 21 16,0 0-16,-1 0 0,1 0 15,0 0-15,-21 0 0,21 21 16,-22 0-16,22 0 0,-21 1 0,21-1 16,-1 0-16,1 21 0,0-21 0,21 1 15,-21 20-15,21-21 0,0 0 16,0 0-16,0 1 0,0-1 0,0 0 15,21 0-15,0 0 0,0 0 16,22-21-16,-22 0 0,0 22 0,21-22 16,1 0-16,-22 0 0,21 0 15,1 0-15,-22-22 0,21 1 0,-21 0 16,22 21-16</inkml:trace>
  <inkml:trace contextRef="#ctx0" brushRef="#br0" timeOffset="27020.61">13716 2879 0,'0'-21'0,"0"42"0,0-64 0,0 22 16</inkml:trace>
  <inkml:trace contextRef="#ctx0" brushRef="#br0" timeOffset="27180.52">13737 2836 0,'0'22'0,"0"-44"0,21 65 0,0-22 16,-21 0-16,0 0 16,0 0-16,22 22 0,-22-22 15,-22-21-15,22 21 0,0 0 16,22 0-16,-1 1 0,-21-1 15,0 0-15,0 0 0,21-21 0,-21 21 16,21-21 0,-21-21-1,0 0-15,21 21 0,-21-21 16,21 0-16</inkml:trace>
  <inkml:trace contextRef="#ctx0" brushRef="#br0" timeOffset="27404.39">13991 2773 0,'-21'0'16,"0"0"0,0 21-16,-1 0 0,1 0 15,-21 1-15,0-1 0,20 0 16,1 21-16,0-21 0,0 22 0,0-22 16,0 21-16,-1-21 0,1 22 0,0-22 15,0 0-15,21 0 0,0 0 16,0 1-16,0-1 0,21-21 31,0 0-31,0 0 16,1-21-16,-1-1 0,0 1 0</inkml:trace>
  <inkml:trace contextRef="#ctx0" brushRef="#br0" timeOffset="27768.18">14393 2265 0,'0'0'0,"-21"-21"0,0 21 32,0 21-32,21 0 15,-21 0-15,-1 22 0,22-1 0,0 0 16,-21 1-16,0-1 0,21 21 15,-21-20-15,21 20 0,0-20 0,0-1 16,-21 21-16,21-20 0,0-1 0,0-21 16,0 22-16,0-1 0,0-21 15,0 21-15,0-20 0,0-1 0,0 0 16,0 0-16,0 0 0,21 0 16,0-21-16,0 0 15,0 0-15,1 0 0,-1 0 16,0 0-16,0-21 0,-21 0 0,21 21 15,0-21-15,1 0 0,-22 0 16,0-22-16,0 22 0,21 0 16</inkml:trace>
  <inkml:trace contextRef="#ctx0" brushRef="#br0" timeOffset="28008.04">14118 2731 0,'0'0'0,"0"21"31,21-21-31,0 0 0,1 0 16,-1 0-16,21 0 0,-21 0 15,22 0-15,-22 0 0,21 0 0,-21 0 16,22 0-16,-22 0 0,0 0 0,0 0 16,0 0-16,0 0 0,1 0 15,-22-21 16</inkml:trace>
  <inkml:trace contextRef="#ctx0" brushRef="#br0" timeOffset="29209.37">15769 2371 0,'-21'-21'16,"0"21"0,0 0-1,-1 0-15,22-22 0,-21 22 0,0 0 16,0 0-16,0 0 0,0 0 0,-1 0 15,1 0-15,0 0 0,0 0 16,0 0-16,42 0 47,0 0-47,21 0 0,1 0 0,-1 0 16,0 0-16,1 0 15,20 0-15,1 0 0,-1 0 0,1 0 16,-1 0-16,1 0 0,-1 0 15,1 0-15,-1 0 0,-20 0 0,-1 0 16,0 0-16,-21 0 0,1 0 0,-1 0 16,-42 0-1,-1 0 1,1 0-16,-21 0 0,21 0 16,0 0-16,-1 0 0,1 0 0,-21 0 15</inkml:trace>
  <inkml:trace contextRef="#ctx0" brushRef="#br0" timeOffset="29488.2">16002 2371 0,'0'0'0,"0"21"0,0 0 0,0 0 15,-21 0-15,21 22 0,-21-22 16,21 21-16,-22 1 0,22-1 0,-21 0 15,0 1-15,21-1 0,0 0 16,-21 1-16,21-1 0,-21 0 0,21 1 16,0-22-16,0 21 0,0-21 15,0 0-15,-21 1 0,21-1 16,0 0-16,0 0 0,21-21 31,0 0-15,-21-21-16,21 0 0,0 21 0,0-21 15</inkml:trace>
  <inkml:trace contextRef="#ctx0" brushRef="#br0" timeOffset="29887.97">16298 2858 0,'0'-22'15,"0"44"-15,21-44 0,-21 1 0,0 0 0,22 21 16,-1-21-16,0 0 15,0 0-15,0 21 0,0-22 0,22 22 16,-22 0-16,0 0 0,0 0 16,22 0-16,-22 0 0,0 22 0,0-1 15,21 0-15,-20 0 0,-1 0 0,-21 0 16,0 22-16,21-22 0,-21 21 16,0-21-16,0 22 0,0-22 0,0 0 15,-21 0-15,21 0 0,0 1 16,-21-1-16,-1 0 0,22 0 15,-21-21-15,21-21 16,0 0 0,0 0-16,0-1 15,0 1-15,0 0 0,21 0 0,1 0 16,-1 0-16,-21-1 0,21-20 16,0 21-16,-21 0 0,21 0 0,0-22 15,1 22-15,-22 0 0,21 21 0,0-21 16,0 0-16,0 21 0,0 0 15,1 0-15,-1 0 16,0 0-16</inkml:trace>
  <inkml:trace contextRef="#ctx0" brushRef="#br0" timeOffset="30439.66">17568 3006 0,'0'0'16,"21"-21"-16,1-1 0,-22 1 0,0 0 15,0 0-15,0-21 0,0 20 0,0 1 16,0 0-16,-22-21 0,1 21 16,0-1-16,0 22 0,0-21 15,-22 21-15,22 0 0,-21 0 0,21 0 16,-22 21-16,1-21 0,21 43 15,-21-22-15,-1 0 0,1 21 0,21 1 16,-22-22-16,22 21 0,0 1 0,0-22 16,0 21-16,21-21 0,0 22 15,0-22-15,0 0 0,0 0 0,0 0 16,21 0-16,21 1 0,-21-22 0,1 0 16,20 0-16,-21 0 0,21 0 15,1 0-15,-1 0 0,0-22 0,1 1 16,-1 0-16,-21 0 15,22 0-15,-1 0 0,-21-1 0,21-20 16,-20 21-16,-1-21 0,-21 20 0,0-20 16,21 21-16,-21 0 0,0-22 15,0 22-15,0 0 0,-21 21 16,0 21 0,-1 0-16,22 1 0,0-1 15,-21 21-15,21-21 0,-21 0 0,21 22 16,0-22-16,0 21 0,0-21 15,0 1-15,0 20 0,0-21 0,0 0 16,0 0-16,21 1 16,0-1-16,1-21 15,-1 0-15,0 0 0,21 0 0,-21 0 16,1-21-16,-1-1 0,21 22 16</inkml:trace>
  <inkml:trace contextRef="#ctx0" brushRef="#br0" timeOffset="30884.4">17949 2836 0,'0'-21'16,"0"42"-16,0-63 0,0 63 31,0 0-31,0 1 0,0-1 16,0 21-16,0-21 0,0 0 16,0 22-16,0-22 0,0 0 15,0 21-15,0-20 0,-21-1 16,21 0-16,0 0 0,0 0 0,0 0 15,0 1-15,-21-22 16,21-22 0,0 1-1,0 0-15,0 0 16,0 0-16,0 0 0,0-22 0,0 22 16,0 0-16,21-21 0,0 20 0,0-20 15,1 21-15,-1 0 0,0-22 16,21 22-16,-21 0 0,22 21 0,-22-21 15,21 21-15,-21 0 16,1 0-16,-1 21 0,0-21 0,0 21 16,0 22-16,-21-22 0,0 0 0,0 21 15,0-21-15,0 22 0,0-22 16,0 0-16,-21 21 0,0-20 0,21-1 16,-21 0-16,0 0 0,21 0 15,-22 0-15,22 1 0,22-22 31,-1-22-15,0 1-16</inkml:trace>
  <inkml:trace contextRef="#ctx0" brushRef="#br0" timeOffset="31248.2">18902 2836 0,'0'0'0,"0"-21"0,0 0 16,-21 0-1,-1 21-15,1 0 0,0 0 0,0 0 16,0 0-16,-22 0 0,1 21 16,21 0-16,0 0 0,-22-21 0,22 22 15,21-1-15,0 0 16,0 0-16,0 0 0,0 0 0,21 1 16,22-22-16,-22 21 15,0 0-15,0-21 0,22 21 16,-22-21-16,0 21 0,0 0 0,0 1 15,0-22-15,-21 21 0,0 0 16,0 0-16,0 0 0,0 0 16,-21 1-16,0-1 0,-21-21 15,21 0-15,-1 0 0,1 0 16,-21 0-16,21 0 0,0 0 0,-1 0 16,1 0-16,0 0 0,21-21 15,0-1 1,0 1-16,21 0 15,0 0-15,1 0 0</inkml:trace>
  <inkml:trace contextRef="#ctx0" brushRef="#br0" timeOffset="31927.81">19156 2942 0,'0'0'0,"21"0"0,0 0 15,0-21-15,22 21 0,-22-21 0,21 0 0,0 21 16,1-21-16,-1-1 16,0-20-16,1 21 0,20-21 0,-20 20 15,-1-20-15,0-21 0,1 20 0,-22 1 16,0-22-16,0 22 0,-21 0 16,0-1-16,0 1 0,0 0 0,0-1 15,-21 22-15,0 0 0,21 0 16,-43 0-16,22 0 0,0 21 0,0 0 15,0 0-15,0 0 0,-1 0 16,-20 0-16,21 21 0,0 0 0,0 21 16,-1-21-16,1 22 0,0 20 0,0 1 15,21-1-15,-21 1 0,0 20 16,21 1-16,-22-21 0,1 20 16,0 1-16,21 0 0,-21-22 15,0 22-15,0-1 0,21-20 0,-22 21 16,1-22-16,0 22 0,21-22 0,0 22 15,-21-22-15,21 1 0,0 21 16,0-22-16,0 22 0,0-22 0,0 22 16,0-22-16,0 1 0,0-22 0,21 22 15,0-22-15,-21 0 0,43 1 16,-22-22-16,0 0 0,21 0 0,1-21 16,-1 0-16,0 0 0,1 0 0,-1-21 15,0 0-15,1 0 0,-1 0 0,0-22 16,1 1-16,-22 0 15,21-22-15,-21 22 0,0-22 0,-21 1 16,0-22-16,0 22 0,0-1 0,-42 1 16,21-1-16,-21 1 0,-22-1 15,22 22-15,-22-22 0,1 22 0,-1 0 16,1-1-16,20 22 0,-20 0 16,21 0-16,20 0 0,-20-1 0,21 1 15,21 0-15,0 0 16,21 21-1,0 0-15,22-21 0,-22 21 0,21 0 16,0-21-16,-20 21 16,20-22-16,0 22 0,1-21 0,-1 0 15,-21 0-15,21 0 0,1 0 0,-22 21 16</inkml:trace>
  <inkml:trace contextRef="#ctx0" brushRef="#br0" timeOffset="32260.62">19854 2942 0,'-42'0'31,"21"0"-31,42 0 31,0 0-31,0 0 0,0 0 16,1 0-16,-1-21 0,21 21 16,-21 0-16,0-21 0,1 21 15,-22-21-15,21 21 0,-21-21 16,0-1-16,0 1 15,-21 21-15,-1 0 16,1 0-16,0 0 0,0 21 16,0 1-16,0-1 0,-22-21 0,22 42 15,0-21-15,0 0 0,21 1 16,0-1-16,0 0 0,0 0 0,0 0 16,0 0-16,21 1 15,0-22-15,0 0 0,0 0 16,22 0-16,-22 0 0,21 0 0,-21 0 15,22 0-15,-22 0 0,0 0 16,0 0-16</inkml:trace>
  <inkml:trace contextRef="#ctx0" brushRef="#br0" timeOffset="32572.44">20193 2963 0,'0'0'0,"0"-21"16,0 0-16,0 0 0,0 0 15,0 0-15,21-1 0,0 1 16,0 0-16,1 21 0,-1-21 0,21 21 15,-21 0-15,0 0 0,22 0 16,-22 0-16,0 21 0,0 0 16,0 0-16,1 1 0,-22 20 0,0-21 15,0 0-15,21 22 0,-21-22 16,0 21-16,0-21 0,0 0 0,0 1 16,-21-1-16,-1-21 0,22 21 0,-21-21 15,0 0 1,21-21-1,0 0-15,0-1 16,0 1-16,21 0 0,0-21 0,1 21 16,-1-1-16,0-20 0,0 21 0,0 0 15,0-22-15,1 22 0,-1 0 16,0 0-16,0 0 0,-21 0 16,21-1-16</inkml:trace>
  <inkml:trace contextRef="#ctx0" brushRef="#br0" timeOffset="32881.26">21463 2096 0</inkml:trace>
  <inkml:trace contextRef="#ctx0" brushRef="#br0" timeOffset="33083.69">21505 1990 0,'-21'84'31,"42"-168"-31,-42 211 0,0-85 16,0 0-16,0 22 0,21-1 15,-22 1-15,1-1 0,0 22 0,0-21 16,21-1-16,-21 1 0,0-1 0,-1 1 15,1-22-15,0 21 0,0-20 16,21-22-16,0 21 0,-21-21 0,21 1 16,0-1-16,0 0 0,21-21 31,0 0-31,0-21 16,0 0-16,-21-22 0,22 22 15,-22 0-15</inkml:trace>
  <inkml:trace contextRef="#ctx0" brushRef="#br0" timeOffset="33237.6">21251 2413 0,'0'0'16,"-21"-42"-16,21-1 0,0 1 0,0 0 0,0 21 15,0-22-15,0 22 0,21-21 16,0 21-16,22-1 0,-1 1 0,0 0 16,22 0-16,-22 0 0,22 0 15,-1 21-15,1 0 0,-1 0 0,-20 0 16,20 0-16</inkml:trace>
  <inkml:trace contextRef="#ctx0" brushRef="#br0" timeOffset="33392.51">21653 2625 0,'-42'0'0,"21"21"16,0-21-16,-22 0 0,22 21 0,-21-21 16,21 0-16,0 0 0,-1 21 15,1-21-15,42 0 31,1 0-31,-1 21 16,21-21-16,-21 0 0,0 0 0,22 0 0</inkml:trace>
  <inkml:trace contextRef="#ctx0" brushRef="#br0" timeOffset="33799.72">21802 2752 0,'-22'-21'16,"22"-1"-16,0 1 15,0 0-15,0 0 0,0 0 16,22 0-16,-1 21 16,0 0-16,0-22 0,21 22 0,-20 0 15,-1 0-15,21 22 0,-21-22 0,0 21 16,22 0-16,-22 21 16,0-21-16,0 1 0,0 20 0,-21-21 0,0 21 15,0-20-15,0 20 16,0-21-16,0 0 0,-21 0 0,21 1 15,-21-1-15,0 0 0,0-21 0,0 21 16,-1-21 0,1 0-16,21-21 15,-21 0-15,21 0 16,0-22-16,0 22 16,21 0-16,0 0 0,-21-22 0,22 22 15,-1 0-15,0-21 0,-21 21 16,21-1-16,0 1 0,0 0 15,1 21-15,-22-21 16,42 21-16,-21 0 0,0 0 0,0 0 16</inkml:trace>
  <inkml:trace contextRef="#ctx0" brushRef="#br0" timeOffset="34172.64">21717 2138 0,'0'0'0,"0"-21"31,21 21-31,0 0 0,0 0 16,1 0-16,-1 0 0,0 0 0,21 0 16,-21 0-16,1 21 0,20 0 15,-21 21-15,0-20 0,0 20 0,-21-21 16,0 21-16,0 1 0,0-1 0,0 22 16,-21-22-16,-21 0 15,0 1-15,-1-22 0,1 21 0,0 0 16,-22-20-16,22-1 0,-22 0 15,22 0-15,0 0 0,-1-21 0,22 21 16,0-21-16,0 0 0,21-21 31,21 21-31,0-21 0,0 0 0</inkml:trace>
  <inkml:trace contextRef="#ctx0" brushRef="#br0" timeOffset="34637.57">22648 2561 0,'-21'0'31,"0"21"-31,21 1 0,-21-1 15,0 0-15,-1 21 0,1-21 16,-21 64-16,0-43 0,20 1 0,1-22 0,0 0 16,0 0-16,0-21 15,21 21-15,0 1 0,0-1 0,0 0 16,21 0-16,0-21 0,0 0 16,22 0-16,-22 0 0,21 0 15,0 0-15,1 0 0,-1 0 0,-21 0 16,22-21-16,-1 0 0,0 0 0,-21-1 15,22 1-15,-22 0 0,0 0 16,0-21-16,-21-1 0,0 22 0,0-21 16,0-1-16,-21 22 0,0-21 15,0 21-15,-22 0 0,1-1 0,21 1 16,-21 0-16,-1 21 0,1 0 16,21 0-16,-22 0 0,22 0 15,-21 0-15,21 0 0,21 21 16,0 0-1,21-21-15,0 0 16,0 0-16,22 0 0</inkml:trace>
  <inkml:trace contextRef="#ctx0" brushRef="#br0" timeOffset="34956.39">23241 2032 0,'0'0'0,"0"-21"0,0-21 0,0 20 15,0 1 1,0 0-16,0 42 16,0 0-1,0 22-15,0-22 0,0 21 0,-21 1 16,21 20-16,-21-21 0,21 22 16,-22-1-16,22 1 0,0-1 0,-21 1 15,0-1-15,0 1 0,21-22 0,-21 22 16,21-22-16,0 0 0,-21 1 15,21-22-15,0 21 0,-22-21 0,22 1 16,0-1-16,0 0 0,0 0 16,0-42-1,22 21 1,-1-21-16,-21 0 0,0-1 16,21 1-16,0 0 0,0 0 15</inkml:trace>
  <inkml:trace contextRef="#ctx0" brushRef="#br0" timeOffset="35304.19">23431 2582 0,'0'0'0,"0"22"15,-21-1-15,0-21 0,0 21 16,21 0-16,-21 0 0,0 22 0,-1-22 16,1 0-16,21 0 0,0 21 15,0-20-15,0-1 0,0 0 16,0 0-16,0 0 15,0 0-15,21-21 0,1 0 16,-1 0-16,0 0 0,0 0 0,0 0 16,0 0-16,1 0 0,-1-21 15,0 0-15,21 0 0,-42 0 0,21 0 16,1-22-16,-1 22 0,-21 0 0,0-21 16,0 20-16,0 1 0,0 0 15,0 0-15,0 0 0,-21 0 16,-1-1-16,1 22 0,0 0 0,0-21 15,0 21-15,0 0 0,-1 0 0,1 0 16,21-21 15</inkml:trace>
  <inkml:trace contextRef="#ctx0" brushRef="#br0" timeOffset="35542.06">23029 2371 0,'0'0'0,"21"0"31,1 0-15,-1 0-16,0 0 0,0 0 16,21 0-16,1 0 0,-43-21 0,42 21 15,-21 0-15,0 0 0,22 0 0,-22 0 16,21 0-16,-21 0 0,1 0 15,-1 0-15,0 0 0,0 0 16,-21 21 0</inkml:trace>
  <inkml:trace contextRef="#ctx0" brushRef="#br0" timeOffset="35847.87">24236 2604 0,'0'0'0,"0"-22"0,0 1 15,0 0-15,0 0 16,-21 21 0,-1-21-16,1 21 15,0 0-15,0 0 0,0 0 0,-22 0 16,22 21-16,-21 0 0,21 0 15,-22 22-15,22-22 0,-21 21 16,21-21-16,0 22 0,-1-1 0,22-21 16,0 21-16,0 1 0,0-22 0,0 0 15,0 0-15,0 0 0,0 1 16,22-1-16,-1 0 0,21-21 0,-21 0 16,0 21-16,22-21 0,-22 0 15,21 0-15,-21 0 0,22 0 0,-1-21 16</inkml:trace>
  <inkml:trace contextRef="#ctx0" brushRef="#br0" timeOffset="36544.48">24469 2688 0,'0'0'0,"0"-21"16,0 0-16,-22 21 0,1 0 16,0 0-16,0 0 0,0 0 15,0 21-15,-1 0 16,1 0-16,0 22 0,0-22 0,21 0 15,-21 0-15,21 22 0,-21-22 16,21 0-16,0 0 0,0 0 0,0 0 16,0 1-16,21-22 15,0 0-15,0 0 16,0 0-16,0 0 0,1 0 0,-1 0 16,0 0-16,0-22 15,0 1-15,0 0 0,-21 0 0,22 0 16,-1 0-16,-21-1 0,21-20 0,-21 21 15,0 0-15,0 0 0,0-1 16,0 1-16,0 42 31,0 1-31,0-1 0,0 0 0,0 0 16,0 0-16,0 0 0,0 1 0,0-1 16,0 0-16,0 0 15,0 0-15,0 0 0,21 1 16,0-22-16,0 0 15,1 0-15,-1 0 0,0 0 16,0 0-16,0 0 0,0-22 0,22 1 16,-22 0-16,0 0 0,0 0 15,0-22-15,1 1 0,-1 21 0,0-43 16,0 22-16,0-21 0,0 20 0,1-20 16,-1-1-16,0 22 0,0-22 15,0 22-15,0 0 0,-21-1 0,0 22 16,0-21-16,0 21 15,-21 21 1,0 21-16,0 21 0,0-21 16,-22 22-16,22-1 0,0 0 15,0 22-15,0-1 0,0-20 0,-1 20 16,22 1-16,0-22 0,0 22 16,0-22-16,0 0 0,0-21 0,22 22 15,-1-22-15,0 21 0,21-21 0,-21-21 16,22 22-16,-22-1 0,21-21 15,-21 0-15,22 0 0,-22 0 0,21 0 16,-21 0-16,22-21 0,-22-1 16,0 22-16,0-21 0,0 0 0,43 0 15,-43 0-15,-21 0 0</inkml:trace>
  <inkml:trace contextRef="#ctx0" brushRef="#br0" timeOffset="37443.98">7451 5122 0,'-85'-21'16,"170"42"-16,-212-63 0,105 42 0,1-21 16,21 0-1,21 21 1,1 0-16,20 0 0,0 0 16,1 0-16,20 0 0,-21 0 0,22 0 15,21 0-15,-22 0 0,1 0 0,20 0 16,-20 0-16,-1 0 0,1 0 15,-1 0-15,1 0 0,-1 0 0,-20 0 16,-1 0-16,0 0 0,1 0 16,-22 0-16,-21-21 0,0-1 15,0 1 1,-21 0-16,-1 0 16</inkml:trace>
  <inkml:trace contextRef="#ctx0" brushRef="#br0" timeOffset="37772.79">8213 4699 0,'0'0'0,"-22"-21"16,1 21-16,0 0 0,0 0 16,21 21-1,0 0 1,21 0-16,0-21 16,22 22-16,-22-22 0,21 0 0,0 21 15,1-21-15,-1 0 0,0 0 16,1 0-16,-1 0 0,0 0 0,1 0 15,-22 0-15,21 0 0,-21 0 0,1 0 16,-1 0-16,-21 21 16,-21-21-16,-1 21 15,1 0-15,-21 0 0,0 1 0,20-1 16,-20 0-16,0 21 0,-1-21 16,1 22-16,0-1 0,-1-21 0,22 22 15,-21-1-15,21-21 0,-22 21 0,22-20 16,0-1-16,0 21 15,0-21-15,0 0 0,21 1 16,21-22 0</inkml:trace>
  <inkml:trace contextRef="#ctx0" brushRef="#br0" timeOffset="38608.48">9567 4466 0,'0'0'0,"0"-21"16,-21 21-16,0-85 15,21 64-15,-21 21 0,21-21 16,-21 0-16,21 42 31,0 0-31,0 22 0,0-1 0,0 0 16,0 1-16,0-1 0,-22 21 15,22 1-15,0-22 0,0 22 0,0-1 16,0 1-16,-21-1 0,21-20 0,0-1 16,0 0-16,0 1 0,0-1 15,0-21-15,0 21 0,-21-20 0,21-1 16,0 0-16,0-42 31,0 0-31,0-1 0,0 1 0,0-21 16,0 21-16,0-22 0,0 1 15,0-21-15,0 20 0,21 1 16,0-22-16,-21 22 0,22 0 0,20-1 16,-21 22-16,21-21 0,1 21 15,-1 21-15,-21 0 0,22 0 0,-1 0 16,0 21-16,1 0 0,-22 0 0,21 0 15,-21 22-15,-21-1 0,0 0 16,0 1-16,0-1 0,0 0 0,0-20 16,0 20-16,-21-21 0,21 21 0,0-20 15,-21-1-15,21 0 0,-21-21 16,21 21-16,21-21 16,0 0-1,0-21-15,0 0 16,1 0-16,-1-1 0,0 1 0</inkml:trace>
  <inkml:trace contextRef="#ctx0" brushRef="#br0" timeOffset="39104.19">10266 4763 0,'0'0'15,"0"21"17,0 0-32,0 0 0,0 0 0,0 22 15,0-22-15,0 21 0,-21-21 0,21 22 16,0-22-16,0 0 0,0 0 15,0 0-15,0 0 0,0 1 16,0-1-16,21-21 0,0 0 16,0 0-16,0 0 0,22 0 15,-22-21-15,21 21 0,-21-22 0,22 1 16,-22 0-16,0-21 0,21 21 0,-21-1 16,1 1-16,-1-21 0,-21 21 15,0 0-15,0-1 0,0 1 0,0 0 16,0 0-16,0 42 31,-21 0-31,21 0 0,0 22 16,0-22-16,0 21 0,0 1 0,0-1 15,0 0-15,0 1 0,-22-1 16,22 0-16,0 1 0,0-1 0,0 0 16,-21 1-16,21-1 0,0 0 15,0 1-15,0-1 0,-21 0 0,21-21 16,-21 22-16,0-22 0,21 0 0,-21 0 15,-1-21-15,1 21 0,-21-21 0,21 0 16,0 0-16,-22 0 0,1-21 16,21 21-16,-22-21 0,1 0 0,0 0 15,21-22-15,-1 22 0,1 0 16,0-21-16,21 21 0,0-1 0,0 1 16,0 0-16,21 0 0,0 0 15,1 0-15,-1-1 0,0 1 0,21 0 16,-21 0-16,22 0 0</inkml:trace>
  <inkml:trace contextRef="#ctx0" brushRef="#br0" timeOffset="39396.04">10943 4763 0,'0'0'0,"0"-22"0,0-20 31,0 63-31,0 0 0,0 1 15,0 20-15,0 0 0,0 1 16,0 20-16,0-21 0,-21 22 0,21-1 16,0-20-16,-21 20 0,21 1 0,0-1 15,-21-20-15,21 20 0,-22 1 16,1-22-16,21 0 0,0 1 0,0-1 16,0 0-16,0 1 0,-21-22 0,21 0 15,0 0-15,21-21 31,-21-21-31,0-21 0,21 20 16,-21-20-16,0 21 0,22-21 16</inkml:trace>
  <inkml:trace contextRef="#ctx0" brushRef="#br0" timeOffset="39647.89">10880 5059 0,'0'0'0,"0"-42"0,0-22 0,0 22 15,0-1-15,0 1 0,0 21 0,21-21 16,0 20-16,0 1 0,0 0 0,22 0 15,-22 0-15,21 21 0,-21 0 16,22 0-16,-22 0 0,21 21 0,-21 0 16,0 0-16,1 0 0,-1 22 0,-21-1 15,0-21-15,0 22 0,0-1 16,-21 0-16,-1-21 0,1 22 16,-21-22-16,21 0 0,-22 21 0,22-20 15,-21-22-15,21 21 0,0-21 16,42 0-1,0 0 1,0-21-16,0-1 0,0 1 16,1 0-16</inkml:trace>
  <inkml:trace contextRef="#ctx0" brushRef="#br0" timeOffset="39964.71">11388 4932 0,'84'0'31,"-63"0"-15,-21-21-16,22 0 0,-1 21 16,0-22-16,-21 1 0,21 0 0,0 0 15,-21 0-15,21 0 0,-21-1 16,0 1-16,0 0 16,-21 21-16,0 0 15,0 0-15,0 21 0,0-21 16,-1 21-16,1 22 0,0-22 0,21 21 15,0-21-15,-21 22 0,21-22 0,0 21 16,0-21-16,0 1 0,0-1 16,0 0-16,0 0 0,21 0 15,0 0-15,0-21 0,1 0 0,-1 0 16,0 0-16,0 0 0,0 0 0,0 0 16,22 0-16,-22-21 0,0 21 15,21-21-15,-20 0 0</inkml:trace>
  <inkml:trace contextRef="#ctx0" brushRef="#br0" timeOffset="40256.55">11853 4805 0,'0'0'0,"0"-21"0,0 0 0,0-1 0,0 1 16,0 0-16,0 0 0,21 21 15,1 0-15,-1 0 16,0 0-16,0 0 0,0 0 16,0 21-16,1 0 0,-1 0 15,0 1-15,0 20 0,0 0 16,0-21-16,-21 22 0,0-1 0,0 0 15,0-20-15,0 20 0,0-21 0,0 0 16,0 0-16,-21 1 0,21-1 16,-21-21-16,0 0 0,0 0 15,21-21 1,0-1-16,0 1 16,0-21-16,0 21 0,21 0 0,-21-22 15,21 1-15,0 21 0,0-22 0,1 1 16,-1 21-16,0-21 0,0 20 15,0 1-15,0 0 0,22 0 16,-22 0-16</inkml:trace>
  <inkml:trace contextRef="#ctx0" brushRef="#br0" timeOffset="40524.39">12785 4424 0,'0'0'0,"-22"0"0,-20 0 16,-21-21 0,63 0-16,21 21 15,21-22-15,-21 22 0,22 0 16,-1 0-16,21 0 0,-20 0 16,20-21-16,-20 21 0,20 0 0,-21 0 15,22 0-15,-22 0 0,1 0 16,-22 0-16,21 0 0,-21 0 0,-42 0 47,0 0-47</inkml:trace>
  <inkml:trace contextRef="#ctx0" brushRef="#br0" timeOffset="40744.67">13039 4339 0,'0'0'0,"-22"0"0,22 21 16,-21-21-16,21 22 0,-21-1 15,0 21-15,21-21 0,0 22 0,-21-22 16,0 21-16,21 22 0,-22-22 0,1 0 16,21 22-16,-21-22 0,0 0 15,21 22-15,-21-22 0,21 1 0,0-1 16,0-21-16,-21 21 0,21-20 0,0-1 16,0 0-16,0 0 0,0 0 15,21-21-15,0 0 16,0 0-16,0-21 15,22 0-15,-22 21 0</inkml:trace>
  <inkml:trace contextRef="#ctx0" brushRef="#br0" timeOffset="41099.74">13229 4911 0,'21'0'31,"0"0"-16,1 0-15,-1 0 0,0 0 16,0-21-16,0 21 0,0-22 0,22 22 16,-22-21-16,0 21 0,0-21 15,0 0-15,-21 0 0,22 0 16,-22-1-16,0 1 0,0 0 16,0 0-16,-22 21 0,1 0 15,0 0-15,0 0 0,0 0 16,-22 0-16,22 21 0,0 0 0,-21 22 15,21-22-15,-1 21 0,1 0 0,21-20 16,-21 20-16,21 0 0,0-21 16,0 22-16,0-22 0,0 0 0,0 0 15,21 0-15,0 1 0,1-1 0,-1-21 16,21 0-16,-21 21 0,22-21 16,-22 0-16,21 0 0,0 0 15,-20-21-15,20 21 0,-21-21 0,21-1 16,-20 1-16</inkml:trace>
  <inkml:trace contextRef="#ctx0" brushRef="#br0" timeOffset="41492.51">13801 4805 0,'0'0'0,"0"-21"0,0 0 0,0-1 0,0 1 15,21 21 1,0 0-16,0 21 16,-21 1-16,21-1 0,0 0 0,-21 21 15,22-21-15,-1 1 0,0 20 16,-21-21-16,21 0 0,0 0 15,-21 1-15,0-1 0,21 0 0,1 0 16,-22 0 0,21-21-16,0 0 0,-21-21 15,21 0-15,-21 0 16,0 0-16,21-1 0,-21 1 16,0-21-16,0 21 0,0 0 0,0-22 15,0 22-15,0 0 0,0-21 0,0 20 16,-21 22-1,0 0-15,0 0 0,0 0 0,-1 22 16,1-1-16,-21 0 0,21 0 0,-22 21 16,22-20-16,-21 20 15,21 0-15,-22-21 0,22 22 0,0-1 16,-21-21-16,21 0 0,-1 22 0,22-22 16,0 0-16,0 0 0,0 0 15,22-21 1,-1 0-16,21 0 0,-21-21 0,22 21 15,-1-21-15</inkml:trace>
  <inkml:trace contextRef="#ctx0" brushRef="#br0" timeOffset="41741.37">14647 4424 0,'0'0'0,"21"-106"31,-42 106-31,0 21 15,21 0-15,-21 22 0,0-1 16,0 0-16,-1 1 0,1-1 0,0 0 16,21 22-16,-21-22 0,0 22 0,21-22 15,-21 22-15,21-22 0,0 21 16,0-20-16,0-22 0,0 21 0,0-21 16,0 22-16,0-22 0,21-21 0,0 21 15,0-21-15,0 0 16,0 0-16,1 0 0,-1-21 0,0 0 0,0 21 15</inkml:trace>
  <inkml:trace contextRef="#ctx0" brushRef="#br0" timeOffset="41899.8">14372 4720 0,'0'0'0,"-21"0"0,42 0 31,21 0-16,-20 0-15,20 0 0,-21 0 0,21 0 16,1 0-16,-22 0 0,21-21 0,-21 21 16</inkml:trace>
  <inkml:trace contextRef="#ctx0" brushRef="#br0" timeOffset="42352.54">15515 4466 0,'0'0'0,"-21"0"0,0 0 0,0 0 0,21-21 15,21 21 1,21-21-16,-21 21 0,22 0 15,-1 0-15,21-21 0,-20 21 16,-1 0-16,22 0 0,-22 0 16,21-21-16,-20 21 0,20 0 0,-20 0 15,20 0-15,-21 0 0,1 0 0,-22 0 16,0 0-16,-21 21 16,-42-21-16,21 0 15,-22 0-15,-20 0 0,20 0 16,1 0-16</inkml:trace>
  <inkml:trace contextRef="#ctx0" brushRef="#br0" timeOffset="42556.43">15748 4445 0,'0'0'0,"0"64"32,0-22-32,0-21 0,0 21 0,0 1 15,0-1-15,0 0 0,0 1 0,0-1 16,0 0-16,0 22 0,0-22 15,0 1-15,0-1 0,0-21 0,0 21 16,-21-20-16,21-1 0,0 0 0,-21 0 16,21 0-16,21-21 31</inkml:trace>
  <inkml:trace contextRef="#ctx0" brushRef="#br0" timeOffset="42928.21">15960 4805 0,'0'0'0,"0"-21"0,21 0 16,-21-1-16,0 1 0,0 0 15,21 21-15,0-21 0,0 21 16,0 0-16,22-21 0,-22 21 0,21 0 16,-21 0-16,22 0 0,-22 21 0,21 0 15,1 0-15,-22 0 0,0 22 16,0-1-16,0-21 0,0 22 0,-21-1 15,0 0-15,0 1 0,0-22 16,0 21-16,-21-21 0,21 22 16,-21-22-16,0 0 0,0-21 0,0 21 15,-1-21-15,22-21 32,0 0-32,0 0 0,0-1 0,0 1 15,22-21-15,-22 21 0,21-22 0,0 1 16,0 0-16,0-1 0,0 22 15,1-21-15,-1 0 0,0 20 0,0 1 16,21 0-16,-20 0 0,-1 21 16,0 0-16,0 0 0,0 0 15,0 21-15,1 0 0,-1 0 16,-21 1-16</inkml:trace>
  <inkml:trace contextRef="#ctx0" brushRef="#br0" timeOffset="43419.96">17251 5101 0,'0'0'0,"42"-21"0,-21 0 0,0 0 15,1 0-15,-22-22 0,0 22 0,0-21 16,0-1-16,0 22 0,0-21 16,0 0-16,-22-1 0,1 22 15,-21 0-15,21 0 0,0 21 0,-22 0 16,1 0-16,21 0 0,-22 0 0,1 21 15,21 0-15,-21 21 0,20 1 16,1-1-16,0 0 0,0 1 0,0-1 16,21 0-16,0 1 0,0-1 0,-21 0 15,21-20-15,0 20 0,0-21 16,0 0-16,21 0 0,0-21 0,0 0 16,21 0-16,-20 0 0,20 0 0,-21 0 15,21 0-15,1 0 16,-1-21-16,0 0 0,-20 0 0,20 0 15,-21-22-15,0 22 0,22-21 0,-43 0 16,21-1-16,-21 1 0,0 21 16,0-22-16,0 1 0,0 21 0,0 0 15,0 0-15,-21 21 16,-1 21-16,22 0 16,-21 21-16,21-21 0,0 22 0,0-1 15,0-21-15,0 22 0,0-22 16,0 21-16,0-21 0,0 0 0,21 1 15,1-1-15,-1 0 0,0-21 16,0 0-16,0 0 0,22 0 16,-22 0-16,21 0 0,-21-21 0,22 21 15,-22-21-15,0-1 0,21 1 0</inkml:trace>
  <inkml:trace contextRef="#ctx0" brushRef="#br0" timeOffset="43779.76">17780 4784 0,'0'0'0,"0"42"31,0-21-31,-21 0 16,21 22-16,-21-22 0,21 21 16,0-21-16,-22 22 0,22-22 0,0 0 15,0 21-15,0-20 0,-21-22 0,21 21 16,0 0-16,-21-21 16,21-21 15,0 0-31,0-1 15,0-20-15,0 21 0,21-21 0,0 20 16,1-20-16,20 0 0,-21-1 0,0 22 16,0-21-16,22 21 0,-22 0 15,0-1-15,21 1 0,-20 21 0,-1 0 16,0 0-16,0 21 0,-21 1 0,0-1 16,21 0-16,-21 21 0,0-21 15,0 22-15,0-22 0,0 21 0,0-21 16,-21 1-16,21 20 0,0-21 15,-21-21-15,21 21 0,0 0 16,21-21 0,0 0-16</inkml:trace>
  <inkml:trace contextRef="#ctx0" brushRef="#br0" timeOffset="44096.58">18669 4763 0,'0'0'0,"0"-22"0,0-41 31,-21 63-31,-22 0 0,22 0 16,0 0-16,-21 21 0,-1-21 15,22 21-15,-21 0 0,21 1 0,0-1 16,21 0-16,0 0 0,0 0 16,0 22-16,0-22 0,21-21 0,0 21 15,0 0-15,0 0 0,0 0 0,1 1 16,-1-22-16,0 21 0,0 0 15,-21 0-15,21-21 0,-21 21 0,0 0 16,0 1-16,-21-1 0,0-21 16,0 0-16,-22 0 0,22 21 15,-21-21-15,21 0 0,-22 0 0,22 0 16,-21 0-16,21 0 0,0 0 16,21-21-16,0 0 15,21-1-15,0 22 0,21-21 16</inkml:trace>
  <inkml:trace contextRef="#ctx0" brushRef="#br0" timeOffset="44624.56">19135 4339 0,'0'0'0,"-22"-42"0,-62-64 15,63 106 1,-1 0-16,1 0 0,0 21 0,0 0 16,0 1-16,0 20 0,-1 0 0,22 1 15,-21 20-15,0 1 0,0-1 16,0 22-16,0-1 0,-1 1 0,22 21 16,-21-21-16,0 20 0,0-20 0,0 21 15,21 0-15,-21-22 0,21 22 16,-22-21-16,22 0 0,-21-1 0,21 1 15,-21 0-15,0-22 0,21 1 0,0-1 16,0 1-16,0-1 0,0-21 16,0 1-16,0-1 0,21 0 15,0-42-15,0 22 0,1-22 0,-1 0 16,21 0-16,-21-22 0,0 1 0,22 0 16,-22-21-16,0-1 0,0 1 15,0 0-15,1-22 0,-1 1 0,-21-1 16,21 1-16,-21-1 0,0-20 0,0 20 15,-21-21-15,0 22 0,-1-1 0,-20 1 16,21-1-16,-21 22 0,20 0 16,1 21-16,0-22 0,0 22 0,21 0 15,-21 0-15,21 0 0,0-1 16,0 1-16,0 0 0,21 21 16,0-21-16,0 0 0,0 21 15,22-21-15,-22-1 0,0 22 0,21-21 16,-20 0-16,-1 21 0,21 0 15,-21-21-15,0 21 0,1 0 0</inkml:trace>
  <inkml:trace contextRef="#ctx0" brushRef="#br0" timeOffset="45506.7">19092 4868 0,'0'0'0,"0"-21"16,0 0-16,-21 21 15,0 0 1,0 0-16,42 0 78,-21-21-62,21 21-16,-21-21 31,0 42 31,0 0-62,0 0 16,-21 0-16,21 1 0,-21-1 0,21 21 16,-21-21-16,21 0 0,0 1 0,0-1 15,0 0-15,0 0 0,0 0 16,0 0-16,21-21 15,0 22-15,0-22 0,0 0 16,0 0-16,1 0 16,-1 0-16,0-22 0,0 22 0,0-21 15,0 21-15,1-21 0,-22 0 0,0 0 16,0 0-16,0-1 16,0 1-16,0 0 0,0 0 0,0-21 15,0 20-15,0 1 0,0 0 0,0 0 16,-22 21-1,22-21-15,-21 21 32,0 0-17,0-21-15,0 21 16,0 0-16,-1 0 16,1 0-16,0 0 0,0 0 15,0 0-15,0 21 16,-1 0-16,22 0 15,-21 0-15,21 0 0,-21 22 16,21-22-16,0 0 0,0 0 16,0 0-16,0 22 0,0-22 0,0 0 15,0 0-15,0 0 0,0 1 0,0-1 16,21 0-16,-21 0 0,21-21 16,1 21-16,-1-21 0,0 0 0,0 0 15,0 0-15,22 0 0,-22 0 0,21 0 16,-21 0-16,22 0 0,-22 0 15,0-21-15,21 0 0,-21 0 0,1 0 16,-1-1-16,0 1 0,0 0 16,0 0-16,0-21 0,-21 20 15,22 1-15,-1 0 0,0 0 0,0 0 16,0 21-16,-21-21 0,21 21 16,1 0-16,-1 0 0,0 0 15</inkml:trace>
  <inkml:trace contextRef="#ctx0" brushRef="#br0" timeOffset="45791.9">19643 4932 0,'0'0'16,"0"-42"-1,0 20-15,0 1 16,21 21-16,0-21 0,-21 0 0,21 21 15,0 0-15,0 0 0,1 0 16,-1 0-16,0 0 16,0 21-16,-21 0 0,0 0 0,0 1 15,21-1-15,-21 21 0,0-21 16,0 0-16,0 1 0,0 20 0,0-21 16,0 0-16,0 0 0,0 1 15,0-44 16,21 1-15,1 0-16,-22 0 16,0 0-16,0 0 0,21-1 0,-21-20 15,0 21-15,0 0 0</inkml:trace>
  <inkml:trace contextRef="#ctx0" brushRef="#br0" timeOffset="46291.97">20278 4233 0,'0'0'0,"0"-42"0,0 21 15,0 0-15,0 0 16,-22 21-16,22 21 16,0 21-16,0 0 0,0 1 0,0-1 15,0 22-15,-21-22 0,21 21 16,0-20-16,-21 20 0,21-20 0,-21 20 16,21-21-16,0 22 0,0-22 0,-21 1 15,21-1-15,-21 0 0,21-21 16,0 22-16,0-22 0,0 0 15,0 0-15,0-42 32,0 0-32,0 0 15,0 0-15,0-22 0</inkml:trace>
  <inkml:trace contextRef="#ctx0" brushRef="#br0" timeOffset="46563.81">20108 4614 0,'0'0'0,"0"-254"16,0 212-16,21 0 15,1-1-15,-22 1 0,21 0 16,21-1-16,-21 22 0,22 0 16,-22 21-16,21 0 0,0 0 0,1 0 15,-1 0-15,0 21 0,-20 22 16,20-1-16,-21 0 0,0 1 0,-21-1 16,0 0-16,0 22 0,0-22 15,-21 0-15,0 1 0,-21-1 0,-1-21 16,1 22-16,0-22 0,-1 21 0,1-21 15,0 0-15,20 1 0,-20-22 16,21 21-16,0 0 0,42-21 47,0-21-47,0 21 0,0-21 16</inkml:trace>
  <inkml:trace contextRef="#ctx0" brushRef="#br0" timeOffset="46904.07">20447 4699 0,'0'0'16,"21"0"-16,-21-21 0,21 21 15,0 0-15,1 0 0,-1 0 16,0 0-16,0 0 0,0 0 16,0 0-16,1 21 0,-1 0 0,-21 0 15,21 1-15,0-1 0,0 0 16,-21 0-16,0 21 0,0-20 15,0-1-15,0 0 0,0 0 0,0 0 0,0 0 16,-21-21-16,21 22 16,-21-22-16,0 0 0,0 0 15,21-22 1,0 1-16,0 0 0,0 0 16,0 0-16,0 0 0,21-1 0,0-20 15,0 21-15,0-21 0,-21 20 0,21-20 16,1 21-16,-1-21 0,21 20 15,-21 1-15,0 0 0,1 21 0,-1-21 16,0 21-16,0 0 0,0 0 16,0 0-16,1 0 0</inkml:trace>
  <inkml:trace contextRef="#ctx0" brushRef="#br0" timeOffset="47276.85">21188 4593 0,'-21'0'47,"-1"0"-47,1 21 0,0 1 16,0-1-16,21 0 0,-21 0 0,0 21 15,21-20-15,0 20 0,-22-21 16,22 21-16,0-20 0,0-1 16,0 0-16,0 21 0,0-21 0,22 1 15,-1-1-15,0-21 16,0 0-16,0 0 0,0 0 0,22 0 15,-22 0-15,0 0 0,0-21 16,0-1-16,1 22 0,20-21 0,-42 0 16,21 0-16,0 0 0,-21-22 0,0 22 15,0-21-15,0 21 0,0-22 16,0 1-16,-21 21 0,0-21 0,0 20 16,0 1-16,-1-21 0,1 42 0,0-21 15,-21 0-15,21 21 0,-1 0 16,1 0-16,21 21 31,21-21-15,1 0-16</inkml:trace>
  <inkml:trace contextRef="#ctx0" brushRef="#br0" timeOffset="47544.35">21717 4170 0,'0'0'0,"21"-148"31,-21 169-15,0 0-16,-21 21 15,0 1-15,0-1 0,-1 22 0,1-22 16,0 21-16,0 1 0,0-1 16,0-20-16,-1 20 0,1 1 0,0-22 15,0 22-15,0-22 0,0 0 0,21 1 16,0-1-16,0 0 0,0-21 15,0 1-15,0-1 0,0 0 0,21-21 16,0 0-16,0 0 16,0 0-16,0 0 0,22-21 15,-22 0-15,0-1 0</inkml:trace>
  <inkml:trace contextRef="#ctx0" brushRef="#br0" timeOffset="47857.22">21865 4657 0,'0'0'0,"-21"0"31,21 21-31,-21 0 0,0 0 0,-1 0 16,1 1-16,0-1 0,21 21 0,-21-21 15,0 22-15,21-22 0,0 0 16,0 0-16,0 0 0,0 0 0,0 1 16,0-1-16,0 0 0,21-21 0,0 0 15,0 0-15,0 0 0,1 0 16,-1 0-16,21 0 0,-21-21 0,0 21 15,1-21-15,-1-1 0,0 1 16,0 0-16,0 0 0,-21 0 16,0-22-16,0 22 0,0 0 0,0-21 15,0 21-15,0-1 0,0 1 0,-21 0 16,0 0-16,0 21 16,0 0-16,-1-21 0,1 21 15,0 0-15,0-21 0,0 21 16,0-22-16</inkml:trace>
  <inkml:trace contextRef="#ctx0" brushRef="#br0" timeOffset="48040.12">21251 4530 0,'21'0'31,"22"0"-31,-22 0 0,0 0 0,21-21 15,-20 21-15,20 0 0,0 0 0,1 0 16,-1 0-16,-21 0 0,21-22 16,1 22-16,-22 0 0,21 0 0,-21 0 15,22 0-15</inkml:trace>
  <inkml:trace contextRef="#ctx0" brushRef="#br0" timeOffset="48335.95">22585 4657 0,'0'0'16,"0"-21"-16,0-1 0,0 1 16,0 0-16,0 0 0,-21 21 15,-1 0-15,-20 0 0,21 0 0,-21 0 16,20 0-16,-20 21 15,0-21-15,-1 21 0,22 0 0,-21 1 16,21 20-16,0-21 0,-1 21 0,1-20 16,21 20-16,0-21 0,0 21 15,0-20-15,0 20 0,0-21 0,21 0 16,1 0-16,-1 1 0,0-1 0,21-21 16,-21 0-16,22 0 0,-1 0 15,0 0-15</inkml:trace>
  <inkml:trace contextRef="#ctx0" brushRef="#br0" timeOffset="48992.64">23008 4784 0,'0'-21'0,"0"42"0,0-64 0,0 22 0,0 0 16,0 0-16,-21 0 0,0 21 16,0 0-16,-1 0 0,-20 0 0,21 21 15,0 0-15,-22 0 0,22 0 16,0 1-16,-21 20 0,21-21 0,-1 21 15,1 1-15,21-22 0,0 21 0,-21-21 16,21 22-16,0-22 0,0 0 16,0 0-16,21-21 0,-21 21 0,21-21 15,1 0-15,20 0 0,-21 0 0,0 0 16,0 0-16,22 0 16,-22-21-16,21 0 0,-21 21 0,1-21 15,-1 0-15,0-22 0,0 22 0,0 0 16,0-21-16,-21-1 0,0 22 15,0-21-15,0 21 0,0 0 0,0-1 16,0 1-16,-21 42 16,0 1-1,21 20-15,0-21 0,-21 0 0,0 22 16,21-22-16,-21 21 0,21-21 16,0 0-16,0 1 0,0-1 0,0 0 15,0 0-15,0 0 0,21-21 0,0 0 16,0 0-16,0 0 15,0 0-15,1 0 0,-1 0 0,0 0 16,0-21-16,0 0 0,0 0 0,22 0 16,-22-1-16,0-20 0,0 0 15,-21-1-15,21 1 0,1 0 0,-1-1 16,0-20-16,0-1 0,0 22 0,0-21 16,1-1-16,-22 22 0,21-1 15,-21 1-15,21 0 0,-21 21 0,0-1 16,0 1-16,0 42 15,-21 22-15,0-22 0,-1 21 16,1 1-16,0-1 0,0 21 16,0 1-16,0-22 0,-1 22 15,22-1-15,0 1 0,-21-22 0,21 22 16,0-1-16,0-21 0,0 1 0,0-1 16,0-21-16,21 22 0,1-22 15,-1 0-15,0 0 0,0-21 0,0 0 16,22 0-16,-22 0 0,21 0 0,-21 0 15,22 0-15</inkml:trace>
  <inkml:trace contextRef="#ctx0" brushRef="#br0" timeOffset="53328.26">24066 5017 0,'0'-22'31,"0"1"-31,0 0 0,0 0 16,22 0-16,-1 0 0,-21-1 0,21 1 16,21-21-16,-21 21 0,1-22 15,20 22-15,-21-21 0,21 0 0,-20-1 16,20 1-16,-21 0 0,21 20 16,-20-20-16,-1 0 0,0 21 15,-21-1-15,0 1 0,0 0 0,-21 21 31,0 0-31,-1 21 0,-20 0 16,21 22-16,0-22 0,0 21 0,-1-21 16,1 22-16,21-1 0,0-21 15,0 22-15,0-1 0,0-21 0,0 21 16,21-20-16,1 20 0,-1-21 0,0 0 16,0 22-16,0-22 0,0 0 15,1 0-15,-1-21 0,0 21 0,0-21 16,0 0-16,-21 21 0,-21-21 31,0-21-31,0 21 16,0-21-16,-22 21 0,22-21 0,0 0 15,0 21-15,0 0 0,-1 0 16,22 21 15,0 0-31,0 0 0,22-21 16,-1 21-16,0-21 0,0 22 0,0-22 15,0 0-15,1 0 0,20 0 16,-21 0-16,21 0 0,1 0 0,-1 0 16,0 0-16,1 0 0,-1-22 15,0 1-15,-20 0 0,20 0 16,-21 0-16,21-22 0,-20 22 0,-1 0 16,0-21-16,-21-1 0,0 22 0,0-21 15,0 21-15,0 0 0,0-22 16,0 22-16,-21 0 0,0 21 15,-1 0-15,1 0 0,21 21 16,-21-21-16,21 42 0,0-20 16,0-1-16,0 21 0,0-21 0,0 22 15,0-22-15,0 21 0,0-21 0,0 0 16,0 22-16,21-22 16,0 0-16,1-21 15,-1 0-15,0 0 0,0 0 16,0 0-16,0-21 15,1 21-15,-1-21 0,-21 0 0,21-1 16,0-20-16,0 21 0,0 0 0,1-22 16,-1 22-16,0-21 0,-21 21 15,21 0-15,0-1 0,0 1 0,1 0 16,-1 0-16,0 21 0,0 0 16,-21 21-1,0 0-15,0 0 16,0 1-1,0-44 32,0 1-31,0 0-16,0 0 16,0 0-1,-21 21-15,0 0 16,0 0-16,21 21 15,-22 0-15,1 0 16,0 0-16,21 1 0,-21-1 0,21 21 16,0-21-16,-21 22 0,0-22 0,21 0 15,0 21-15,0-21 16,0 1-16,0-1 0,0 0 0,0 0 16,0 0-16,21-21 0,0 0 0,0 21 15,0-21-15,0 0 0,1 0 16,20 0-16,-21 0 0,21-21 0,1 21 15,-22-21-15,21 0 0,1 0 0,-22 0 16,0-1-16,21 1 0,-21-21 16,1 21-16,-1 0 0,-21-22 0,21 22 15,-21 0-15,21-21 0,-21 20 0,0 1 16,-21 42 15,0 1-15,21-1-16,-21 0 0,21 0 15,0 0-15,0 22 0,0-22 0,0 21 16,0-21-16,0 0 0,0 1 0,0-1 16,0 0-16,0 0 0,21 0 15,0-21-15,0 0 16,0 0-16,0 0 0,1 0 0,-1-21 16,0 0-16,0 21 0,0-21 15,0 0-15,1-1 0,-1 1 0,-21-21 16,21 21-16,-21 0 0,21-22 15,-21 22-15,0 0 0,21 0 16,-21 0-16,0-1 0,21 22 0,-21-21 16,0 42-1,0 1 1,0-1-16,0 0 0,0 0 0,0 0 16,0 0-16,-21 1 0,21 20 15,0-21-15,0 0 0,0 0 0,0 1 16,0-1-16,21-21 15,1 21-15,-1-21 0,0 0 16,0 0-16,0 0 0,0-21 16,1 21-16,-1-21 0,0-1 0,0 1 15,0 0 1,0 0-16,-21-21 0,22 20 0,-22 1 16,0 0-16,0 0 0,0 0 0,0 0 15,0-1-15,0 1 16,0 42-1,0 1 1,0-1-16,0 0 16,0 0-16,0 0 0,0 22 0,0-22 15,0 0-15,0 0 0,0 0 16,0 0-16,0 1 0,0-1 16,21-21-16,0 0 0,-21 21 0,21-21 15,0 0-15,0 0 0,1 0 16,-1 0-16,0 0 0,0-21 15,21 21-15,-20-21 0,-1-1 0,0 22 16,-21-21-16,21 0 0,0 0 0,0-21 16,-21 20-16,0 1 0,22 0 15,-22 0-15,0 0 0,0 0 16,-22 21 0,1 0-16,0 21 15,21 0-15,-21 0 0,21 0 16,-21 0-16,21 1 0,-21-1 15,21 0-15,0 0 0,0 0 16,0 0-16,0 1 0,0-1 16,0 0-1,21-21-15,0 0 0,0 0 16,0 0-16,0 0 16,1 0-16,20 0 0,-21-21 0</inkml:trace>
  <inkml:trace contextRef="#ctx0" brushRef="#br0" timeOffset="53795.99">27051 4699 0,'-21'-21'0,"0"21"15,-1 0-15,1 0 16,0 0-16,0 0 0,0 0 16,0 21-16,21 0 0,-22 0 0,1-21 15,21 22-15,0-1 0,-21 0 16,0 0-16,21 0 0,0 0 0,0 1 15,0-1-15,0 0 0,0 0 16,21-21 0,0 0-16,0 0 0,1 0 15,-1 0-15,0 0 0,-21-21 0,21 21 16,0-21-16,0 0 16,-21-1-16,0 1 0,0-21 0,22 21 0,-22-22 15,0 1-15,21 21 0,-21-21 16,0-1-16,0 1 0,0 0 15,0-1-15,0 1 0,0 0 0,0 20 16,0 1-16,0 0 0,0 0 16,0 63-1,0-21 1,0 1-16,0 20 0,-21 0 16,-1-21-16,22 22 0,-21-1 0,21 0 15,0 1-15,0-1 0,-21 0 16,21 1-16,-21-1 0,21-21 15,0 22-15,0-22 0,0 0 0,0 0 16,0 0-16,0 0 0,0 1 0,0-1 16,0 0-1</inkml:trace>
  <inkml:trace contextRef="#ctx0" brushRef="#br0" timeOffset="55180.14">7451 6837 0,'0'0'0,"-22"-21"15,1 21-15,0 0 0,0-21 0,0 21 16,0 0-1,-1 0-15,22 21 16,22-21 0,-1 21-16,21-21 15,0 21-15,1-21 0,20 0 0,1 0 16,-1 0-16,1 0 0,-1 0 0,22 0 16,-22 0-16,1 0 0,21 0 15,-22 0-15,-21 0 0,22 0 0,-22 0 16,1 0-16,-1 0 0,-21 0 15,0 0-15,0 0 0,1-21 0,-22 0 16,0 0-16,0-1 16,0 1-1,0 0-15,-22 21 0,1-21 0,0 0 16,0 0-16,0 21 0,-22-22 0,22 22 16,-21 0-16,0 0 0,-1 0 15,1 0-15,0 0 0,-1 0 0,22 0 16,0 0-16,42 0 15,0 0-15,0 0 16,22 0-16,-1 0 0,0 22 0,1-22 16,-1 0-16,0 0 0,1 0 0,-1 0 15,-21 21-15,22-21 0,-22 21 16,0 0-16,0-21 0,0 21 0,-21 0 16,0 1-16,0 20 0,0-21 15,-21 0-15,0 0 0,0 22 16,-22-22-16,22 0 0,-21 0 0,21 0 15,-22 22-15,22-22 0,-21 0 0,21 0 16,-22 0-16,22 1 0,0-1 16,0 0-16,21 0 0</inkml:trace>
  <inkml:trace contextRef="#ctx0" brushRef="#br0" timeOffset="55968.7">9610 6668 0,'21'0'16,"0"0"-1,0-22-15,0 1 0,0 21 0,22-21 16,-22 0-16,21-21 0,1 20 16,-1 1-16,0-21 0,1 21 15,-1 0-15,-21-22 0,21 22 0,-20-21 16,20 21-16,-42-22 0,0 22 0,0 0 15,0 0-15,0 0 0,-21-1 16,0 22-16,-22 0 0,1 0 0,0 0 16,-22 0-16,1 0 0,-1 0 0,1 0 15,-1 22-15,22-1 0,-1 0 16,1 0-16,0 0 0,21 22 0,21-22 16,0 0-16,0 0 0,0 21 0,0-20 15,21-1-15,21 21 0,0-21 16,1 0-16,-1 22 0,22-22 15,-1 21-15,1-21 0,-1 1 0,1 20 16,-22-21-16,21 0 0,-20 22 16,-1-22-16,-21 0 0,0 21 0,1-21 15,-22 1-15,0-1 0,-22 0 0,1 0 16,-21 0-16,0 0 0,-1 1 16,-20-22-16,20 21 0,-20 0 0,-1-21 15,1 0-15,-1 0 0,1 0 0,21 0 16,-1 0-16,1-21 0,0 21 0,20-21 15,-20-1-15,42 1 0,-21-21 16,21 21-16,-21-22 0,21 22 0,0-21 16,0 0-16,0 20 0,0-20 15,0 0-15,21-1 0,-21 22 16,21-21-16,0 21 0,0 0 0,1-1 16,20 1-16,-21 21 0,0 0 0,0 0 15,1 0-15,-1 0 0</inkml:trace>
  <inkml:trace contextRef="#ctx0" brushRef="#br0" timeOffset="56232.54">10350 6710 0,'0'0'0,"-21"0"16,0 0-16,21 21 0,-21 0 15,21 0-15,-21-21 0,21 22 16,0-1-16,-21 0 0,21 0 0,-22 0 16,22 0-16,0 1 0,0-1 0,0 0 15,0 0-15,0-42 47,0 0-31</inkml:trace>
  <inkml:trace contextRef="#ctx0" brushRef="#br0" timeOffset="56380.46">10266 6562 0,'0'-21'0,"0"42"0,0-64 0,0 1 0,0 21 16,0 0-16,0 42 47,0 0-47,21-21 0,0 21 0,-21 0 15,21 1-15,0-1 0,1-21 16</inkml:trace>
  <inkml:trace contextRef="#ctx0" brushRef="#br0" timeOffset="56984.11">10583 6668 0,'0'21'15,"0"0"-15,0 0 16,0 0-16,-21 0 0,21 1 15,0-1-15,0 0 0,0 0 16,0 0-16,-21 0 0,21 1 0,0-1 16,0 0-16,0 0 15,0 0 1,0-42 15,0 0-15,0 0-16,0 0 0,0-22 15,0 22-15,0 0 0,0-21 0,0 20 16,0-20-16,21 21 0,0-21 16,0 20-16,1 1 0,-1 0 0,0 0 15,0 21-15,21 0 0,-20 0 0,-1 21 16,0 0-16,21 0 0,-21 1 0,1-1 16,-22 21-16,21-21 0,-21 0 15,21 22-15,-21-22 0,0 0 16,0 0-16,0 43 15,0-43-15,0 0 16,0-42 15,0 0-31,0 0 0,0-1 16,0 1-16,21-21 16,0 21-16,0 0 0,1-22 0,-1 22 15,0-21-15,21 21 0,-21-1 0,1 1 16,20 0-16,-21 0 15,0 21-15,0 0 0,1 0 0,-1 21 0,0 0 16,0 0-16,0 1 0,-21-1 16,0 0-16,21 0 0,-21 21 15,0-20-15,0-1 0,0 0 0,0 21 16,-21-21-16,0 1 0,21-1 0,-21 0 16,21 0-16,-21-21 15,21 21-15,21-21 16,0 0-16,21 0 0</inkml:trace>
  <inkml:trace contextRef="#ctx0" brushRef="#br0" timeOffset="57298.93">11684 6646 0,'0'0'0,"0"-21"16,0 0-16,0 0 15,-21 21 1,0 21-16,21 21 15,0-20-15,0-1 0,0 21 16,0 0-16,0 1 0,0-1 0,0 0 16,0 1-16,0 20 0,0-20 0,0 20 15,0 1-15,0-22 0,0 21 16,0 1-16,-22-1 0,22 1 0,0-22 16,0 22-16,-21-22 0,0 0 0,21 1 15,-21-1-15,21 0 0,0 1 0,0-22 16,0 0-16,0 0 0,0 0 15,21-42 1,0 0 0,-21 0-16,21 0 0,-21-22 0,0 22 15,22-21-15,-1 0 0,-21-22 0</inkml:trace>
  <inkml:trace contextRef="#ctx0" brushRef="#br0" timeOffset="57564.78">11684 7070 0,'0'-64'0,"0"128"0,0-191 0,0 84 16,0-20-16,0 21 0,0-22 15,0 22-15,0-1 0,0 1 0,0 21 16,0 0-16,21-22 0,0 43 0,0-21 16,22 21-16,-22 0 15,21 0-15,1 0 0,-1 21 0,-21 1 16,21-1-16,-20 21 0,-1-21 0,0 22 16,-21-1-16,0 0 0,0 1 15,0-22-15,0 21 0,-21-21 0,0 22 16,-22-22-16,22 0 0,-21 0 0,-1 0 15,1 0-15,0-21 0,21 22 16,-22-22-16,22 0 0,-21 0 0,21 0 16,-1 0-16,22-22 15,0 1-15,0 0 0,22 0 16,-1 0-16,21-22 16</inkml:trace>
  <inkml:trace contextRef="#ctx0" brushRef="#br0" timeOffset="57795.65">12319 6160 0,'0'0'15,"0"21"1,0 0-16,0 21 0,0 1 0,0-1 16,-21 21-16,21 1 0,-21-22 15,21 22-15,-22-1 0,22-20 0,0 20 16,-21-21-16,21 1 0,-21-1 15,21 0-15,0-20 0,0 20 16,0-21-16,0 0 0,0 0 16,21-21-16,0 0 0,1-21 15,-1 0-15,0 21 0</inkml:trace>
  <inkml:trace contextRef="#ctx0" brushRef="#br0" timeOffset="58116.46">12382 6795 0,'22'0'16,"-1"0"-16,0 0 0,0 0 16,0-22-16,0 22 15,1-21-15,-1 0 16,0 21-16,-21-21 0,21 21 0,0-21 16,-21 0-16,0-1 0,0 1 0,0 0 15,0 0-15,0 0 16,-21 21-16,0 0 0,0 0 15,-22 0-15,22 21 0,0 0 0,0 0 16,0 22-16,0-22 0,-1 21 16,22-21-16,0 22 0,0-22 0,0 21 15,0-21-15,0 0 0,0 1 0,0-1 16,22 0-16,-1 0 0,0-21 0,0 21 16,0-21-1,0 0-15,1 0 0,-1 0 0,0 0 16,21 0-16,-21 0 0,1-21 0,-1 0 15,21 21-15</inkml:trace>
  <inkml:trace contextRef="#ctx0" brushRef="#br0" timeOffset="59012.95">13885 6414 0,'0'-22'15,"0"44"-15,-21-65 0,21 22 0,0 0 16,-21 21-16,21 21 15,0 0-15,0 0 16,0 1-16,0 20 0,0 0 0,0 1 16,-21-22-16,21 21 0,0 0 15,0 1-15,-21-22 0,21 21 0,-22-21 16,22 1-16,-21 20 0,21-21 16,0 0-16,-21-21 31,21-21-31,-21 0 0,21 0 15,0 0-15,0-22 0,0 22 16,0-21-16,0 21 0,0-22 0,0 1 16,21 21-16,0-22 0,0 1 0,1 21 15,20 0-15,-21 0 0,21-1 16,1 22-16,-1 0 0,-21 0 0,22 0 16,-1 0-16,-21 22 0,21 20 15,-20-21-15,-1 0 0,0 22 16,-21-1-16,0-21 0,0 21 0,0 1 15,0-22-15,0 0 0,0 21 16,0-20-16,0-1 0,0 0 0,0 0 16,-21-21 15,21-21-31,0 0 0,0 0 16,0-1-16,0 1 0,21 0 0,0 0 15,-21-21-15,21-1 0,0 22 16,1-21-16,20-1 0,-21 22 0,0-21 15,0 21-15,22 0 0,-22-1 0,0 22 16,0 0-16,0 0 16,1 22-16,-1-1 0,-21 0 0,0 0 15,21 21-15,-21 1 0,0-22 0,0 21 16,0 1-16,0-22 0,0 21 16,0-21-16,0 0 0,-21 1 0,21-1 15,0 0-15,0 0 0,0 0 0,21 0 16,0-21-1,0 0-15,0 0 0,1 0 16,-1 0-16,0 0 0</inkml:trace>
  <inkml:trace contextRef="#ctx0" brushRef="#br0" timeOffset="59964.41">15176 6541 0,'0'0'0,"0"-22"16,0 1-16,0 0 0,0 0 0,0 0 15,0 0-15,-21-1 16,0 1-16,0 21 0,0 0 0,0 0 16,-1 0-16,1 0 0,0 21 0,0 1 15,0-1-15,-22 21 0,22-21 16,0 22-16,0-1 0,0 0 0,0 1 16,-1-1-16,1 0 0,21 1 0,0-22 15,0 21-15,0-21 0,0 22 16,0-22-16,0 0 0,0 0 15,21-21-15,1 0 0,-1 21 0,21-21 16,-21 0-16,22 0 0,-1 0 16,-21-21-16,21 0 0,1 21 0,-22-21 15,21 0-15,-21-1 0,1-20 0,20 21 16,-21-21-16,0 20 0,-21-20 16,0 0-16,21-1 0,-21 22 0,0-21 15,0 21-15,0 0 0,0-1 0,0 1 16,0 42-1,0 1-15,0-1 0,-21 0 16,21 21-16,0-21 0,-21 22 16,21-1-16,0 0 0,0-20 15,0 20-15,0-21 0,0 21 0,0-20 16,0-1-16,21 0 0,0 0 0,1 0 16,-1 0-16,0-21 0,0 0 15,0 22-15,0-22 0,22 0 0,-22 0 16,21 0-16,-21 0 0,22-22 0,-22 22 15,0-21-15,21 0 0,-20 21 16,-1-21-16,0 0 0,-21 0 0,21-1 16,-21 1-16,21-21 0,-21 21 0,0 0 15,0-1-15,0-20 0,0 21 16,0 0-16,0 0 0,0 42 31,0 0-31,0 0 16,0 21-16,0-20 0,0-1 0,-21 21 15,21-21-15,0 0 0,0 22 0,0-22 16,0 0-16,0 0 0,21 0 16,0 1-16,1-22 0,-1 0 15,0 0-15,21 0 0,-21 0 0,22 0 16,-1 0-16,-21 0 0,22 0 16,-1-22-16,-21 1 0,21 0 0,-20 0 15,20 0-15,-21-22 0,0 22 0,22-21 16,-22 0-16,0-22 0,0 1 0,0 20 15,0-41-15,-21 20 16,22 1-16,-22 20 0,21-20 0,-21-1 16,21 22-16,-21 0 0,0 20 15,0-20-15,0 21 0,-21 21 16,21 21 0,-21 0-16,21 22 0,-22-1 15,1 0-15,21 22 0,0-22 0,-21 22 16,21-1-16,-21 1 0,21-1 0,0 1 15,0-22-15,0 21 0,0-20 16,0-1-16,0-21 0,21 22 0,0-22 16,0 0-16,-21 0 0,22 0 0,-1 0 15,0-21-15,0 0 16,0 0-16,0 0 0,1 0 16,-1-21-16,-21 0 0,21 0 0,0 0 15,0 0-15,-21-1 0</inkml:trace>
  <inkml:trace contextRef="#ctx0" brushRef="#br0" timeOffset="60140.31">15875 6435 0,'-21'0'0,"42"0"0,-63 0 0,20 0 0,1 0 0,0-21 15,42 21 16,0 0-31,1 0 0,-1 0 16,21 0-16,-21 0 0</inkml:trace>
  <inkml:trace contextRef="#ctx0" brushRef="#br0" timeOffset="60576.06">17547 6181 0,'0'0'0,"0"-21"0,0-1 16,42 22-1,-20 0-15,20-21 0,0 21 0,1-21 16,20 21-16,-21 0 0,22 0 15,-22 0-15,22 0 0,-1 0 0,1 0 16,-1 0-16,1 0 0,-1 0 0,-20 0 16,-1 0-16,0 0 0,-21 0 15,1 0-15,-22 21 0,-22-21 16,1 0-16,0 0 16,-21 0-16,-22 21 0</inkml:trace>
  <inkml:trace contextRef="#ctx0" brushRef="#br0" timeOffset="60818.92">17907 6138 0,'0'0'0,"-21"0"0,0 0 0,-1 0 16,1 0-16,0 0 0,0 0 15,0 0-15,21 22 16,-21-1-16,21 0 0,-22 21 16,22-21-16,0 22 0,0 20 0,0-20 15,0 20-15,0 1 0,0-22 0,0 21 16,0-20-16,0 20 0,0-20 15,0-1-15,0 0 0,0 1 16,0-22-16,22 0 0,-22 21 0,21-21 16,0 1-16,0-22 0,0 0 15,0 0-15,1 0 16,-1-22-16,0 1 0,0 0 16</inkml:trace>
  <inkml:trace contextRef="#ctx0" brushRef="#br0" timeOffset="61174.72">18288 6562 0,'0'0'16,"0"-21"-16,0-1 0,0 1 15,0 0 1,21 21-16,0 0 16,0 0-16,22 0 15,-22 0-15,0 21 0,21 0 0,-20 22 16,-1-22-16,21 21 0,-21-21 0,0 22 15,-21-1-15,22-21 0,-22 22 16,0-1-16,0-21 0,0 0 0,0 22 16,0-22-16,-22 0 0,1 0 0,0 0 15,0-21-15,0 0 0,0 0 16,-1 0-16,22-21 16,0 0-1,0 0-15,0 0 0,0-1 0,22-20 16,-1 21-16,0-21 0,0 20 15,-21-20-15,42 0 0,-42-1 0,43 1 16,-22 21-16,0-21 0,0 20 0,0 1 16,1 21-16,20-21 0,-21 21 15,0 0-15,0 0 0,1 0 0</inkml:trace>
  <inkml:trace contextRef="#ctx0" brushRef="#br0" timeOffset="62120.69">19558 6773 0,'0'0'16,"0"-42"-16,0 21 0,0 0 0,0 0 0,0-22 15,-21 22-15,0 0 0,-1-21 16,1 20-16,0 1 0,0 0 0,-21 0 15,20 21-15,-20 0 0,21 0 0,-21 21 16,20 0-16,-20 0 0,21 1 16,-21 20-16,20-21 0,1 21 15,0 1-15,0-1 0,0 0 0,21-20 16,0 20-16,0 0 0,0-21 16,0 1-16,0-1 0,21 0 0,0 0 15,0 0-15,0-21 0,22 0 0,-22 0 16,21 0-16,1 0 0,-22 0 15,21-21-15,0 0 0,-20 0 0,20 0 16,-21-1-16,21 1 0,-20 0 0,-1-21 16,0 21-16,-21-22 0,0 1 15,0 0-15,0 20 0,0-20 0,0 21 16,0 0-16,0 0 0,0-1 0,-21 22 16,21 22-16,0-1 15,0 0-15,0 0 0,-21 0 16,21 22-16,0-22 0,0 21 0,0-21 15,0 22-15,0-22 0,21 0 16,-21 21-16,21-21 0,0-21 0,0 22 16,0-1-16,1-21 0,20 0 0,-21 0 15,21 0-15,1 0 0,-22 0 0,21 0 16,-21 0-16,22-21 0,-22-1 16,0 1-16,0 0 0,0 0 0,-21 0 15,0-22-15,22 22 0,-22-21 0,0 0 16,0-1-16,0 22 15,0-21-15,0-1 0,0 22 0,0 0 16,0 0-16,0 42 16,0 0-1,0 22-15,0-22 0,0 21 0,0 0 16,0-20-16,0 20 0,0 0 16,-22-21-16,22 22 0,-21-22 0,21 0 15,0 0-15,0 0 0,0 1 0,0-1 16,0-42 15,0-1-31,0 1 16,0 0-16,0 0 0,0 0 15,0 0-15,21-22 0,-21 22 16,22-21-16,-1-1 0,0 22 0,0-21 16,0 0-16,22-1 0,-22 22 15,21-21-15,-21 21 0,22 21 0,-22 0 16,21 0-16,-21 0 0,0 0 0,1 21 15,-1 0-15,0 0 0,0 21 16,-21-20-16,0 20 0,0 0 0,0-21 16,0 22-16,0-22 0,0 21 0,-21-21 15,0 1-15,21-1 0,0 0 16,0 0-16,0 0 0,21-21 31,0 0-15,0 0-16,0 0 0,22-21 0,-22 0 15,21 21-15,1-21 0</inkml:trace>
  <inkml:trace contextRef="#ctx0" brushRef="#br0" timeOffset="62440.76">21103 6435 0,'0'0'16,"0"-21"-16,0-1 0,0 1 0,0 0 16,-21 21-16,0 0 0,0 0 15,-22 0-15,22 0 0,-21 21 0,-1 0 0,1 1 16,21 20-16,-21-21 0,20 0 15,1 0-15,21 22 0,0-22 16,0 0-16,0 0 0,0 0 0,21 1 16,1-1-16,-1-21 0,21 21 15,-21-21-15,0 21 0,22-21 0,-22 0 16,0 21-16,0-21 0,0 21 16,-21 1-1,0-1-15,-21-21 16,0 0-16,-21 21 0,21-21 15,-1 0-15,-20 0 0,21 0 16,-21 0-16,20 0 0,1 0 0,0 0 16,0 0-16,42 0 31,21-21-31,-20 0 0,-1 21 16</inkml:trace>
  <inkml:trace contextRef="#ctx0" brushRef="#br0" timeOffset="63425.69">21357 6646 0,'0'0'0,"21"-21"0,0 21 0,1-21 15,-1 0-15,0 0 0,0-22 16,0 1-16,0 21 0,22-21 0,-22-1 16,0 1-16,0 0 0,0-1 15,22 1-15,-43 0 0,21-1 0,-21 1 16,21 0-16,-21-1 0,0 22 15,0 0-15,0 0 0,-21 0 0,0 21 16,0 0-16,-1 0 0,1 21 0,0 0 16,-21 0-16,21 21 0,-1 1 15,1-1-15,0 0 0,0 22 0,0-1 16,21 1-16,-21-1 0,21 1 0,0-1 16,0 22-16,-22-21 15,22-1-15,-21 1 0,21-1 0,-21-21 0,0 22 16,21-1-16,-21 1 0,0-22 0,-1 22 15,22-1-15,0 1 16,-21-1-16,21 1 0,0-1 0,0-20 16,0 20-16,0-21 0,21 22 0,1-22 15,-1 1-15,0-22 0,0 21 0,0-21 16,0 0-16,22 1 0,-22-1 16,21-21-16,-21 0 0,22 0 0,-22 0 15,21 0-15,-21-21 0,22-1 0,-22 1 16,0 0-16,0-21 0,0 21 15,1-22-15,-22 1 0,0 0 16,0-1-16,0 1 0,0-22 0,0 1 0,-22-1 16,1 1-16,0-1 0,-21 1 15,-1-1-15,1 1 0,0 21 16,-1-1-16,1 1 0,0 21 0,-1-22 16,22 22-16,-21 21 0,21-21 15,21 0-15,21 0 31,21 21-31,-21 0 16,22-21-16,-1 21 0,0 0 0,-20-22 16,20 22-16,0-21 0,1 0 0,-1 21 15,0-21-15,1 0 0,-22 0 16,0-1-16,21 1 0,-21 0 0,-21 0 16,0 0-16,0 0 0,0-1 0,0 1 15,0 0 1,-21 21-1,0 0 1,21 21 0,0 0-16,0 1 15,21-1 1,0-21-16,1 0 16,-1 0-16,0 0 0,0 0 15,0 0-15,0-21 0,1 21 16,-1-22-16,0 1 0,0 21 0,0-21 15,-21 0-15,0 0 16,0 0-16,0-1 0,0 1 16,-21 21-16,0 0 0,0 0 15,0 0-15,-1 0 0,1 0 16,0 21-16,0 1 0,0-1 0,0 0 16,-1 21-16,1-21 0,21 1 0,-21 20 15,21-21-15,0 21 0,0-20 16,0-1-16,0 21 0,0-21 0,0 0 15,21 1-15,0-1 16,1-21-16,-1 0 0,21 21 0,-21-21 16,0 0-16,22 0 0,-22 0 15,0 0-15,0 0 0,22-21 16</inkml:trace>
  <inkml:trace contextRef="#ctx0" brushRef="#br0" timeOffset="63748.51">22288 6604 0,'0'0'0,"0"-21"0,22 0 0,-22 0 0,21-1 15,0 1-15,-21 0 0,21 0 0,0 21 16,0-21-16,1 21 0,-1 0 16,21 0-16,-21 0 0,0 0 0,1 0 15,20 21-15,-21-21 0,0 21 16,0 21-16,1-20 0,-22-1 0,0 21 16,0-21-16,0 22 0,0-22 15,0 0-15,0 0 0,-22 21 16,1-20-16,0-1 0,0-21 0,21 21 15,-21-21-15,0 0 0,-1 0 16,1 0 0,21-21-16,0 0 0,0-1 15,0 1-15,0 0 0,0 0 0,21-21 16,1 20-16,-1 1 0,0-21 16,-21 0-16,21 20 0,0 1 0,0 0 15,-21 0-15,22 0 0,-1 21 16,-21-21-16,21 21 15</inkml:trace>
  <inkml:trace contextRef="#ctx0" brushRef="#br0" timeOffset="64264.61">23410 6350 0,'0'0'0,"21"0"16,-21 21-16,0 0 16,0 1-16,0 20 0,0-21 15,0 21-15,0 22 0,0-22 16,0 1-16,0 20 0,0-21 0,0 22 15,0-22-15,0 22 0,0-1 0,0 1 16,0 20-16,0-20 0,-21-1 16,21 1-16,-21-1 0,0 1 0,21-1 15,0 1-15,0-22 0,-21 1 0,21-1 16,0 0-16,0-21 0,0 1 0,0-1 16,0 0-16,0-42 31,0 0-31,0-1 0,0 1 0,0 0 15,0-21-15,21-1 0,-21 1 16,0-21-16,0-1 0</inkml:trace>
  <inkml:trace contextRef="#ctx0" brushRef="#br0" timeOffset="64532.45">23410 6710 0,'0'0'0,"21"-42"0,-21-1 0,0 1 0,0 0 15,0-1-15,22 22 0,-1 0 0,0-21 16,0 20-16,0 22 0,0-21 15,1 0-15,20 21 0,0 0 0,-21 0 16,22 0-16,-1 0 0,0 0 0,1 0 16,-22 21-16,21 0 0,-21 22 15,1-22-15,-22 21 0,0-21 16,0 22-16,0-22 0,-22 21 0,1-21 16,0 1-16,-21 20 0,-1-21 15,22-21-15,-21 21 0,0 0 0,-1-21 16,22 0-16,-21 0 0,21 0 0,-1 0 15,44-21 17,-1 0-32,0 21 0</inkml:trace>
  <inkml:trace contextRef="#ctx0" brushRef="#br0" timeOffset="64892.69">24045 6371 0,'0'0'0,"64"-63"32,-43 63-32,0 0 0,0-21 0,0 21 15,1 0-15,-1 0 0,0 0 0,21 0 16,-21 21-16,1 0 0,-1 0 16,0 0-16,0 22 0,0-22 0,-21 21 15,0 0-15,0-20 0,0 20 16,0 0-16,0-21 0,0 1 15,-21 20-15,0-21 0,21 0 0,-21 0 16,0-21-16,-1 22 0,1-22 0,0 0 16,0 0-1,21-22-15,0 1 16,0 0-16,0 0 0,0 0 0,0 0 16,21-1-16,-21-20 0,21 21 15,0-21-15,1 20 0,-22-20 0,21 21 16,0 0-16,0 0 0,0-1 0,0 1 15,1 21-15,20 0 0,-21-21 16,0 21-16,0 0 0,22 0 0</inkml:trace>
  <inkml:trace contextRef="#ctx0" brushRef="#br0" timeOffset="65260.48">24977 6202 0,'0'0'0,"-22"0"0,-20 21 0,21 0 0,0-21 16,-22 43-16,22-22 0,-21 0 16,21 0-16,0 21 0,-1-20 0,-20 20 15,21 0-15,0-21 0,0 22 16,21-22-16,0 21 0,0-21 0,0 1 16,0-1-16,0 0 0,0 0 15,21 0-15,0-21 0,0 21 0,0-21 16,22 0-16,-1 0 0,0 0 15,-21 0-15,22 0 0,-1 0 0,0-21 16,-20 0-16,-1 0 0,0 0 0,0-22 16,-21 22-16,21-21 0,-21 21 15,0-22-15,0 1 0,0 0 0,-21-1 16,0 22-16,-21 0 0,20 0 16,1 0-16,0 0 0,0 21 15,-21 0-15,20 0 0,1 0 0,-21 0 0,21 0 16,0 21-16,-1 0 0,1 0 15,21 0-15,0 0 0,0 1 16,0-1-16</inkml:trace>
  <inkml:trace contextRef="#ctx0" brushRef="#br0" timeOffset="65580.75">25527 5948 0,'0'0'16,"0"-42"-16,0-1 0,0 1 0,0 21 16,0-22-16,0 22 0,0 42 15,0 1 1,0 20-16,0 0 0,0 1 16,-21 20-16,21-21 0,-21 22 0,-1-1 15,22 1-15,-21-1 0,0 1 16,0-1-16,0 1 0,21-22 0,-21 22 15,21-22-15,-22 0 0,22-20 0,0 20 16,0-21-16,0 0 0,0 0 16,0 1-16,22-44 31,-1 1-15,0 0-16,0 0 0,0 0 15</inkml:trace>
  <inkml:trace contextRef="#ctx0" brushRef="#br0" timeOffset="65884.59">25675 6435 0,'0'0'0,"-21"21"16,0 0-1,0 0-15,-1 0 0,22 22 16,0-22-16,-21 0 0,21 0 0,0 0 16,0 1-16,0-1 0,0 0 15,0 0-15,21-21 16,1 21-16,-1-21 0,0 0 15,0 0-15,0 0 0,22 0 16,-22-21-16,0 0 0,21 0 0,-21 0 16,1-1-16,-1 1 0,0 0 0,0-21 15,-21 21-15,0-22 0,0 22 16,0 0-16,0 0 0,0 0 0,-21-1 16,0 1-16,0 21 0,-1 0 15,1 0-15,0 0 0,0 0 0,0 0 16,0 0-16,-1 0 0,1 0 0,-21 0 15,21 0-15,0 0 0,-1 0 16,1 0-16</inkml:trace>
  <inkml:trace contextRef="#ctx0" brushRef="#br0" timeOffset="66084.47">25252 6265 0,'0'0'16,"21"-42"-1,0 42-15,0-21 0,0 21 16,1 0-16,-1 0 0,0-21 0,21 21 16,-21 0-16,1 0 0,-1 0 15,21 0-15,-21 0 0,0 0 0,22 0 16,-22 0-16,0 0 0,21 0 0,-20 0 16,-1 0-16,21 0 15,-21 0-15</inkml:trace>
  <inkml:trace contextRef="#ctx0" brushRef="#br0" timeOffset="66340.64">26289 6308 0,'0'-21'32,"0"-1"-32,-21 1 15,0 21-15,-1-21 0,1 21 16,0 0-16,0 0 15,0 21-15,0 0 0,-1-21 16,1 43-16,0-22 0,0 0 0,0 21 16,0 1-16,-1-22 0,1 21 15,0 1-15,21-22 0,0 21 0,0-21 16,0 0-16,0 1 0,0-1 0,0 0 16,21 0-16,0-21 0,1 0 15,-1 0-15,21 0 0</inkml:trace>
  <inkml:trace contextRef="#ctx0" brushRef="#br0" timeOffset="67008.27">26543 6541 0,'0'0'0,"0"-22"0,0 1 0,0 0 16,0 0-16,0 0 0,0 0 16,-21 21-16,0-22 0,-1 1 15,1 21-15,0 0 0,0 0 16,0 0-16,0 21 0,-1 1 0,1-1 15,0 0-15,0 21 0,0-21 0,0 22 16,21-22-16,0 21 0,0-21 16,-22 1-16,22-1 0,0 0 0,0 0 15,0 0-15,22 0 16,-1-21-16,0 0 0,0 0 16,0 0-16,0-21 15,1 21-15,-1-21 0,0 0 0,0 0 16,0 0-16,0-1 0,1 1 15,-22-21-15,21 21 0,-21-22 0,21 22 16,-21-21-16,0 21 0,21 0 16,-21-1-16,0 44 15,-21-1 1,21 0-16,0 0 0,0 21 16,-21-20-16,21-1 0,0 21 0,0-21 15,0 0-15,0 22 0,0-22 16,0 0-16,21 0 0,-21 0 15,21-21-15,0 0 0,0 0 16,1 0-16,-1 0 0,0 0 0,0 0 16,0 0-16,0-21 0,1 0 15,-1 0-15,0 0 0,0 0 0,-21-22 16,21 1-16,0 0 0,-21-1 0,22 1 16,-1 0-16,-21-22 0,21 22 15,-21-1-15,0 1 0,21 21 0,-21 0 16,0 0-16,-21 21 15,0 21 1,0 21-16,-1-21 0,1 22 0,0-22 16,0 21-16,0 0 0,21 1 15,0-1-15,-21 0 0,21 1 16,0-1-16,0-21 0,0 22 0,0-22 16,0 0-16,0 0 0,21 0 15,-21 0-15,21 1 0,0-22 0,0 0 16,22 21-16,-22-21 0,21 0 0,-21 0 15,0 0-15,22 0 0,-22 0 16,0 0-16</inkml:trace>
  <inkml:trace contextRef="#ctx0" brushRef="#br0" timeOffset="68136.33">6181 9081 0,'0'0'0,"-22"0"16,44 0-1,-1 0-15,0 0 0,21 0 0,1 0 16,-1 0-16,21 0 0,1 0 16,-1 0-16,22 0 0,-21 0 0,20 0 15,-20 0-15,20 0 0,-20 0 0,21 0 16,-22 0-16,1 0 0,-1 0 16,1 0-16,-1 0 0,-21 0 0,1 0 15,-1 0-15,-21 0 0,0 0 16,1 0-16,-22-22 15,-22 22-15,1-21 16,0 0-16</inkml:trace>
  <inkml:trace contextRef="#ctx0" brushRef="#br0" timeOffset="68428.16">7175 8784 0,'0'0'0,"22"0"15,-1 0-15,0 0 0,0 21 16,21-21-16,-20 0 0,20 0 16,0 0-16,1 0 0,-22 22 15,21-22-15,0 0 0,1 21 0,-22-21 16,21 21-16,-21 0 0,1 0 0,-22 0 16,0 1-16,0-1 0,0 21 15,-22-21-15,1 22 0,0-22 0,-21 21 16,-1 0-16,22-20 0,-21-1 0,0 21 15,-1-21-15,1 0 0,0 1 16,20-1-16,-20 0 0,21 0 16,0-21-16,0 0 0,21 21 0</inkml:trace>
  <inkml:trace contextRef="#ctx0" brushRef="#br0" timeOffset="69924.97">8932 8954 0,'0'0'0,"-21"0"0,42-22 31,0 1-15,1 21-16,20-21 0,-21-21 0,21 21 15,-20-1-15,20-20 16,0 0-16,1 21 0,-22-22 0,21 1 16,0 0-16,-20-1 0,-1 1 0,0 0 15,0-1-15,0-20 0,-21 20 16,0 1-16,0 0 0,0-1 0,0 1 16,-21 0-16,0-1 0,0 1 0,-22 21 15,22 0-15,-21 0 0,0 21 16,-1 0-16,22 0 0,-21 0 0,-1 0 15,1 42-15,0-21 0,21 43 0,-1-22 16,1 21-16,0 22 0,21-21 16,0 20-16,0 1 0,0 21 15,0-22-15,0 1 0,0 21 0,21-21 16,-21 20-16,21-20 0,1 0 16,-22 21-16,0-22 0,21 1 0,-21 21 15,21-22-15,-21 1 0,0 0 0,0-22 16,21 22-16,-21 0 0,21-22 0,-21 1 15,0-1-15,0 1 0,21-22 16,1 0-16,-22 1 0,21-22 0,0 0 16,0 0-16,0-21 0,0 0 0,1-21 15,20 0-15,-21 0 0,21-22 0,-20 1 16,20 21-16,-21-22 0,21-20 0,-20 21 16,20-22-16,-21 22 15,0-22-15,-21 1 0,0-1 0,0 1 16,0-1-16,0 1 0,-42-1 0,21 1 15,-22-1-15,1 1 0,21-1 0,-43 22 16,22 0-16,0-1 0,-1 1 16,1 21-16,-21 0 0,41-1 0,-20 1 15,21 21-15,0 0 0,0 0 0,21-21 16,21 21 0,0 0-16,0 0 15,0 0-15,22 0 0,-22 0 16,21-21-16,0 0 0,1 21 15,-1-21-15,0-1 0,1 1 0,20 0 16,-20 0-16,20-21 0,-21 20 0,1-20 16,-1 21-16,0 0 0,1-22 15,-22 22-15,0 0 0,0 0 0,-21 0 16,0 0-16,-21 21 31,0 21-31,21 0 0,0 0 16,-21 0-16,21 0 0,0 22 0,0-1 15,0-21-15,0 22 0,0-22 0,0 21 16,0-21-16,21 0 0,0 1 16,-21-1-16,21 0 0,0-21 15,1 0-15,-1 21 0,0-21 0,0 0 16,21 0-16,-20 0 0,-1-21 16,21 21-16,-21-21 0,0 0 0,22-1 15,-22-20-15,21 21 0,-21-21 0,1-1 16,20 1-16,-21 0 0,0-22 0,-21 22 15,21-1-15,1-20 0,-22 21 16,21-22-16,-21 22 0,0-1 0,0 1 16,0 0-16,0-1 0,0 22 0,0 0 15,0 0-15,0 0 0,-21 42 32,21 0-32,0 21 15,0 1-15,-22-1 0,22 0 16,-21 22-16,21-22 0,0 22 0,0-1 15,0 1-15,0-1 0,0 1 0,0-22 16,0 22-16,0-22 0,0 0 0,0 1 16,0-22-16,21 0 0,1 0 15,-1 0-15,0 0 0,0-21 0,21 0 16,-20 0-16,-1 0 0,21 0 0,-21 0 16,22-21-16,-22 0 0,21 0 15,0 0-15,1 0 0,-22-1 16,21-20-16,1 21 0,-22-21 0,0 20 15,0-20-15,0 0 0,-21 21 0,0-1 16,0 1-16,0 0 0,0 0 16,-21 21-16,0 0 0,0 0 15,0 0-15,21 21 0,-22 0 0,1 0 16,0 22-16,21-22 0,0 21 16,0 1-16,0-22 0,0 21 0,0-21 15,0 0-15,0 1 0,21-1 0,0 0 16,1 0-16,-1-21 0,0 0 15,0 0-15,0 0 0,0 0 16,1 0-16,-1 0 0,0-21 16,0 0-16,0 21 0,0-21 0,1-22 15,-22 22-15,0 0 0,0-21 0,0-1 16</inkml:trace>
  <inkml:trace contextRef="#ctx0" brushRef="#br0" timeOffset="70111.86">9969 8573 0,'0'0'15,"-105"0"1,105 21 0,21-21 15,0 0-31,0 0 0,0 0 0,0 0 15</inkml:trace>
  <inkml:trace contextRef="#ctx0" brushRef="#br0" timeOffset="70568.59">12763 8192 0,'-21'0'0,"42"0"0,-63 0 16,21 0-16,42 0 16,0 0-16,0 0 0,22 0 15,20 0-15,-20 0 0,20 0 16,1 0-16,-1 0 0,22 0 0,-22 0 15,22 0-15,-22 0 0,22 0 0,-21 0 16,-22 0-16,21 0 0,-20 0 16,-1 0-16,-21 0 0,0 0 0,-42 0 15,0 0-15,0 0 16,-21 0-16,-1 0 0,1 0 16</inkml:trace>
  <inkml:trace contextRef="#ctx0" brushRef="#br0" timeOffset="70784.46">13208 8192 0,'0'0'0,"0"-22"0,-21 22 16,0 0-16,21 22 16,0-1-16,0 0 0,-22 0 15,22 21-15,0 1 0,0 20 0,-21-20 16,21 20-16,0 1 0,-21-1 0,21-21 16,0 43-16,-21-43 0,21 22 15,-21-1-15,0-20 0,21 20 0,0-20 16,0-22-16,0 21 0,0-21 15,0 0-15,0 1 0,0-1 0,42-21 16,-21 0-16,0 0 16,0 0-16,22-21 0,-22-1 0,0 1 15</inkml:trace>
  <inkml:trace contextRef="#ctx0" brushRef="#br0" timeOffset="71131.69">13420 8721 0,'0'0'0,"0"-21"0,0-1 0,0 1 15,0 0-15,21 0 0,0 21 16,0-21-16,-21 0 0,21 21 0,0-22 16,22 22-16,-22 0 0,0 0 15,21 0-15,-20 0 0,-1 0 16,21 22-16,0-1 0,-20 0 0,-1 0 16,0 21-16,0-20 0,0 20 15,-21 0-15,0 1 0,0-22 0,0 21 16,0 0-16,-21-20 0,0-1 0,0 21 15,0-42-15,-1 21 0,1 0 0,0-21 16,0 0-16,0-21 16,21 0-16,0 0 15,0 0-15,0 0 0,0-1 0,0 1 16,21-21-16,-21 21 0,21-22 16,0 1-16,0 21 0,1-21 15,-1 20-15,0 1 0,0 0 0,21 0 16,-20 0-16,-1 21 0,21 0 0,-21 0 15,22 0-15,-22 0 0,0 0 16,21 0-16</inkml:trace>
  <inkml:trace contextRef="#ctx0" brushRef="#br0" timeOffset="71608.42">14690 8890 0,'0'0'0,"0"-21"0,0 0 15,21 0-15,-21-1 0,0 1 16,0 0-16,0 0 0,0 0 0,0 0 16,0-22-16,0 22 0,-21 0 15,-1 0-15,1 0 0,0-1 0,0 1 16,0 21-16,-22 0 0,22 0 0,-21 0 16,21 0-16,-22 21 0,1 1 15,21-1-15,-21 0 0,-1 0 0,1 21 16,21 1-16,-22-1 0,22 0 0,0 1 15,21-1-15,0-21 0,0 22 16,0-22-16,21 21 0,0-21 0,1 0 16,20-21-16,0 22 0,-21-22 15,22 0-15,-1 0 0,0 0 0,1 0 16,-1-22-16,0 22 0,-20-21 16,20 0-16,-21 0 0,21-21 0,-20 20 15,-1-20-15,0 0 0,0 21 0,-21-22 16,0 1-16,0 0 0,0 20 15,0 1-15,0 0 0,0 0 0,0 0 16,-21 42 0,0-21-16,21 21 0,-21 21 0,-1-20 15,22-1-15,0 21 0,0-21 16,0 22-16,0-1 0,0-21 0,0 0 16,0 22-16,0-22 0,0 0 15,22 0-15,-1-21 0,0 0 16,0 0-16,0 0 0,22 0 0</inkml:trace>
  <inkml:trace contextRef="#ctx0" brushRef="#br0" timeOffset="72017.17">15155 8657 0,'0'0'16,"-21"0"-16,0 0 0,0 0 0,0 0 15,-1 21 1,22 1-16,-21-1 0,21 0 15,0 21-15,0-21 0,0 22 0,0-22 16,0 21-16,0-21 0,0 1 0,0 20 16,0-21-16,0 0 15,0 0-15,-21-21 16,21-21 0,0 0-1,0 0-15,0-21 0,0 20 16,0 1-16,0-21 0,0 0 0,21-1 15,0 22-15,1-21 0,20 21 0,-21-22 16,0 22-16,0 0 16,1 0-16,20 21 0,-21 0 0,0 0 15,0 0-15,1 0 0,-1 0 0,0 21 16,-21 0-16,21 0 0,0 22 0,-21-1 16,21-21-16,-21 21 0,0 1 15,0-22-15,0 21 0,0-21 0,0 22 16,0-22-16,0 0 0,-21 0 0,0 0 15</inkml:trace>
  <inkml:trace contextRef="#ctx0" brushRef="#br0" timeOffset="72356.99">15981 8678 0,'0'-21'0,"0"42"0,0-63 15,0 21-15,-21 21 16,-1 0-16,1 0 0,0 0 16,-21 0-16,21 0 0,-22 21 0,22-21 15,0 21-15,-21 0 0,42 1 0,0 20 16,0-21-16,0 0 0,0 0 16,0 1-16,0 20 0,21-21 0,0 0 15,0 0-15,0-21 0,0 22 16,1-1-16,-1 0 0,0-21 15,0 21-15,0-21 0,-21 21 0,0 0 16,0 1-16,0-1 16,-21-21-16,0 0 0,0 21 15,-22-21-15,1 0 0,21 0 16,-21 0-16,20 0 0,1 0 0,0 0 16,0 0-16,21-21 15,0 0-15,21-1 16,0 1-16,0 0 0</inkml:trace>
  <inkml:trace contextRef="#ctx0" brushRef="#br0" timeOffset="72916.03">16383 8721 0,'0'0'0,"21"0"0,-21-21 16,21-1-16,-21 1 0,21 0 0,1 0 15,-22 0-15,21 0 0,-21-1 0,21-20 16,0 21-16,-21-21 0,21 20 15,0-20-15,-21 0 0,22-1 0,-22 22 16,0-21-16,0 21 0,0 0 0,-22 42 31,1 0-31,0 21 0,-21 1 0,21-1 16,-1 0-16,1 1 0,0 20 16,21 1-16,-21-1 0,0 1 0,21-1 0,0 1 15,-21-1-15,-1 1 16,22-1-16,-21 1 0,0-1 0,21 1 15,-21-1-15,21 1 0,-21-1 0,21 1 16,-21-1-16,21 1 0,0-1 0,0 1 16,0-1-16,0-21 0,0 22 15,0-22-15,0 1 0,0-22 0,0 21 16,21-21-16,-21 0 0,21-21 0,0 0 16,0 0-16,0 0 0,22 0 0,-22 0 15,0-21-15,21 0 16,-20 0-16,-1-21 0,0 20 0,0-20 15,0 0-15,0-1 0,-21-20 0,0-1 16,0 22-16,0-21 0,0-1 0,-21 1 16,0 20-16,0-20 0,-21-1 15,20 22-15,-20 0 0,0-1 0,-1 1 16,22 21-16,-21 0 0,21-1 0,0 1 16,21 0-16,0 0 15,42 21-15,-21 0 16,0 0-16,0-21 0,22 21 0,-22 0 15,21 0-15,-21-21 0,22 21 0,-1 0 16,-21-22-16,22 1 16,-22 21-16,21-21 0,-21 0 0,0 0 15,1 0-15,-1 21 0</inkml:trace>
  <inkml:trace contextRef="#ctx0" brushRef="#br0" timeOffset="73496.71">16743 8721 0,'21'0'31,"0"0"-31,0 0 16,0 0-16,1 0 0,-1 0 0,0 0 15,0-21-15,0-1 16,0 22-16,1-21 0,-22 0 16,0 0-16,0 0 0,0 0 15,-22 21 1,1 0-16,0 0 15,0 0-15,21 21 0,-21 0 0,0 0 16,21 21-16,-22-20 0,22 20 0,0 0 16,0 1-16,0-22 0,0 21 15,0-21-15,22 22 0,-1-22 0,0 0 16,0-21-16,-21 21 0,42-21 0,-20 0 16,-1 0-16,0 0 0,0 0 15,0-21-15,0 21 0,1-21 0,-1 0 16,-21-1-16,21 1 0,-21-21 15,21 21-15,0-22 0,-21 22 0,21-21 16,1 21-16,-22-22 0,21 22 16,0 0-16,21 0 0,-21 0 0,1 0 15,20 21-15,-21 0 0,0 0 0,0 0 16,1 21-16,-1-21 0,0 21 16,-21 0-16,21 21 0,-21-20 0,0 20 15,0-21-15,0 21 0,0-20 0,0 20 16,-21-21-16,0 21 0,21-20 0,-21-1 15,21 0-15,0 0 0,-22-21 16,22 21-16,0-42 31,0 0-31,0 0 0,0 0 0,0-1 16,0 1-16,0-21 0,22 21 16,-1-22-16,-21 1 0,21 21 0,0-21 15,0-1-15,0 22 0,1 0 0,-1-21 16,0 20-16,0 1 0,0 0 15,0 21-15</inkml:trace>
  <inkml:trace contextRef="#ctx0" brushRef="#br0" timeOffset="73924.46">18097 8636 0,'22'-21'16,"-44"42"-16,65-63 0,-43 21 0,0-1 0,0 1 0,21 0 15,-21 0-15,21 21 0,-21-21 16,0 42 0,0 0-16,21 21 15,-21 1-15,21-1 0,-21 22 0,0-1 16,0 1-16,0-1 0,0 22 16,0-22-16,0 1 0,0-1 0,0 1 15,0-1-15,0 1 0,0-22 0,-21 22 16,21-22-16,0 0 0,-21 1 0,21-22 15,-21 21-15,21-21 0,0 0 16,0-42 0,0 0-16,0 0 15,0 0-15,0-22 0,0 22 16</inkml:trace>
  <inkml:trace contextRef="#ctx0" brushRef="#br0" timeOffset="74180.32">18140 8954 0,'0'0'0,"0"-64"0,0 1 0,0 20 0,0-20 15,0 20-15,21 1 0,0 0 16,0-1-16,0 1 0,1 21 0,20-21 16,-21 20-16,21 22 0,1-21 0,-1 21 15,0 0-15,1 0 0,-22 21 16,21-21-16,-21 43 0,22-22 0,-22 21 16,-21-21-16,0 22 0,0-1 0,0 0 15,0 1-15,-42-1 16,20 0-16,-20-20 0,21 20 0,-21-21 15,-1 0-15,1 0 0,0 1 0,20-22 16,1 0-16,0 0 0,42 0 31,0-22-31,1 1 0,-1 0 0,21-21 16,-21 21-16</inkml:trace>
  <inkml:trace contextRef="#ctx0" brushRef="#br0" timeOffset="74512.13">18817 8488 0,'0'0'16,"0"-21"-16,21 21 0,0 0 16,1 0-16,-1 0 0,0 0 0,0 0 15,0 0-15,22 0 0,-22 0 0,21 0 16,-21 0-16,22 21 0,-1 0 0,-21 0 16,21 0-16,-20 1 0,-1-1 15,-21 21-15,0-21 0,0 0 0,0 22 16,0-22-16,0 0 0,-21 0 0,-1 0 15,1 1-15,0-1 0,0 0 16,0-21-16,0 0 0,-1 0 16,1 0-16,21-21 15,0 0-15,0-1 16,0 1-16,0 0 0,0 0 0,21-21 16,1 20-16,-22 1 0,21 0 0,0-21 15,0 21-15,0-1 0,0 1 0,1 0 16,-1 0-16,0 21 0,0 0 15,0-21-15,0 21 0,22 0 0,-22 0 16,0 0-16,21 0 0</inkml:trace>
  <inkml:trace contextRef="#ctx0" brushRef="#br0" timeOffset="74888.91">19812 8467 0,'-21'0'16,"0"0"-1,-1 0-15,1 0 0,21 21 0,-21 0 16,0 0-16,0 0 0,21 1 0,-21-1 16,-1 0-16,1 21 0,21-21 15,-21 1-15,21 20 0,0-21 0,0 0 16,0 22-16,0-22 0,0 0 0,42 0 16,-20 0-16,-1-21 0,0 21 15,0-21-15,21 0 0,-20 0 0,20 0 16,-21 0-16,21 0 0,1-21 15,-22 0-15,21 0 0,-21 0 0,1 0 16,-1-1-16,0-20 0,-21 21 16,21-21-16,-21 20 0,0-20 0,0 0 15,0 21-15,0-22 0,-21 22 0,-21 0 16,20 0-16,1 0 0,-21-1 16,21 22-16,-22 0 0,22 0 0,-21 0 15,21 0-15,0 0 0,-1 0 0,22 22 16,0-1-16,0 0 15,22-21 1,-1 21-16,0-21 0</inkml:trace>
  <inkml:trace contextRef="#ctx0" brushRef="#br0" timeOffset="75151.77">20468 8043 0,'0'0'0,"0"-21"0,-21-63 31,21 105-31,-21 0 16,21 0-16,0 21 0,0 1 0,0 20 15,-21-20-15,21 20 0,0-21 16,0 22-16,0-1 0,-22-20 16,22-1-16,-21 22 0,21-22 0,0 0 15,0-21-15,0 22 0,0-22 16,0 21-16,0-21 0,0 1 15,21-1-15,1-21 0,-1 0 0,0 0 16,0 0-16,0 0 0,0-21 0,1-1 16,-1 1-16</inkml:trace>
  <inkml:trace contextRef="#ctx0" brushRef="#br0" timeOffset="75488.57">20807 8424 0,'0'0'0,"-21"22"31,21-1-31,-22 0 0,1 0 16,0 0-16,21 22 0,-21-22 0,21 0 16,-21 0-16,21 21 0,0-20 0,0-1 15,0 0-15,0 0 0,0 0 0,21 0 16,0-21-16,0 22 0,0-22 16,22 0-16,-22 0 0,21 0 0,-21 0 15,22-22-15,-22 22 0,0-21 0,21 0 16,-20 0-16,-1-21 0,0 20 15,0 1-15,0-21 0,-21 21 0,0-22 16,0 22-16,0-21 0,0 21 0,0 0 16,-21-1-16,0 1 15,0 21-15,0 0 0,-1 0 0,1 0 16,0 0-16,0 0 0,0 0 0,0 0 16,-1 0-16,1 0 0,0 21 15,0-21-15,0 22 0,0-22 16,-1 0-16</inkml:trace>
  <inkml:trace contextRef="#ctx0" brushRef="#br0" timeOffset="75731.7">20087 8319 0,'0'0'0,"21"0"16,0-22-16,22 22 0,-1 0 15,0 0-15,1-21 0,-1 21 0,22 0 16,-22-21-16,21 21 0,-20 0 0,20 0 16,-20-21-16,-1 21 0,0-21 15,1 21-15,-22 0 0,0 0 0,21 0 16,-21 0-16,-21-21 0,22 21 16</inkml:trace>
  <inkml:trace contextRef="#ctx0" brushRef="#br0" timeOffset="76024.21">22013 8361 0,'-63'-85'16,"126"170"-16,-147-170 15,41 85-15,22 0 0,0 0 0,-21 0 16,20 21-16,-20 1 0,21-1 0,0 21 16,-22 0-16,22-20 0,0 20 15,0 0-15,21 1 0,0-22 0,0 21 16,0 0-16,0 1 0,0-22 0,21 21 15,0-21-15,0 1 0,22-1 16,-1 0-16,-21-21 0,22 0 0,20 21 16,-21-21-16</inkml:trace>
  <inkml:trace contextRef="#ctx0" brushRef="#br0" timeOffset="76728.8">22648 8636 0,'21'-42'0,"-42"84"0,42-105 0,-21 20 15,0 22-15,0 0 0,0 0 16,-21 0-16,21-1 0,-42 22 0,21 0 16,0 0-16,-22 0 0,1 0 0,21 0 15,-22 0-15,1 22 0,21-1 16,-21 0-16,-1 21 0,22-21 0,-21 22 16,21-22-16,-1 21 0,1 1 0,21-1 15,0-21-15,0 21 16,0-20-16,0-1 0,21 21 0,1-21 15,-1-21-15,0 21 0,21-21 0,-21 0 16,1 0-16,-1 0 0,21 0 16,-21 0-16,0-21 0,1 21 0,20-21 15,-21 0-15,0-21 0,0 20 0,1 1 16,-1-21-16,0 0 0,0 20 16,0-20-16,0 0 0,1 21 0,-1-1 15,-21 1-15,0 0 0,0 0 0,0 42 31,0 0-31,0 0 0,-21 1 0,-1-1 16,1 21-16,0 0 0,21-20 16,0 20-16,-21 0 0,21 1 0,0-22 15,0 21-15,0-21 0,21 22 16,0-22-16,0 0 0,22 0 0,-1 0 16,0 0-16,1-21 0,-1 0 0,0 0 15,1 0-15,-22 0 0,21-21 16,-21 21-16,22-21 0,-22 0 0,21-21 15,-21 20-15,1-20 0,-1 0 0,0-22 16,0 22-16,0-22 0,0 1 16,1-1-16,-1 1 0,0 21 0,0-22 15,0 1-15,0-1 0,1 22 0,-1-22 16,-21 22-16,0 21 16,0 0-16,0-1 0,-21 22 15,-1 22-15,-20 20 0,21 0 16,-21 22-16,-1-1 0,22 1 15,-21-1-15,42 1 0,0-1 0,0 1 16,0-1-16,0 1 0,0-22 0,21 22 16,0-22-16,21 0 0,-20 1 15,-1-22-15,21 21 0,0-42 0,-20 21 16,20 0-16,-21-21 0,21 0 0,1 0 16,-22 0-16,0 0 0,21 0 15,-20-21-15,-1 0 0,21 0 0,-21 21 16,0-21-16</inkml:trace>
  <inkml:trace contextRef="#ctx0" brushRef="#br1" timeOffset="91055.89">1460 3196 0,'0'0'0,"0"-21"15,22 21-15,-1 0 16,-21-21 0,21 21 46,0 0-46,-21 21-1,21-21-15,-21 21 16,0 0-16,21 1 0,-21-1 0,0 0 16,0 21-16,22-21 15,-22 1-15,0-1 0,21 0 16,-21 0-16,0 0 0,0 0 16,0 1-16,0-1 0,21-21 15,-21 21-15,0 0 0,21 0 0,-21 0 16,0 1-16,0-1 15,21-21-15,-21 21 16,21-21 0,-21 21-16,0 0 15,22-21 1,-1 0 15,0 0 0,0 0-15,0 0-16,0 0 0,1 0 16,-1 0-16,0-21 0,21 0 15,1 21-15,20-42 0,-21 20 0,22 1 16,21 0-16,-22-21 0,22-1 16,-1 22-16,-20-21 0,21 0 0,-1-1 15,1 1-15,0 0 0,-1 20 16,-20 1-16,-1-21 0,22 21 0,-22 0 15,1-1-15,-22 22 0,22-21 16,-22 21-16,0 0 0,1-21 0,-22 21 16,21 0-16,-21 0 0,1 0 15,-1 0-15,-21-21 0,-21 42 141</inkml:trace>
  <inkml:trace contextRef="#ctx0" brushRef="#br1" timeOffset="92244.28">487 5101 0,'0'0'0,"84"-21"31,-84 0-31,0 42 63,0 0-48,22 0-15,-22 1 16,0-1-16,0 0 0,0 0 0,0 0 16,0 22-16,0-22 0,0 0 15,21 0-15,-21 21 0,0-20 16,0-1-16,0 21 0,0-21 0,0 22 16,0-22-16,0 21 0,21-21 15,-21 22-15,21-22 0,-21 0 0,21 21 16,-21-21-16,0 1 0,21-1 15,1 0-15,-22 0 0,21 0 16,0-21-16,-21 21 16,21-21-16,0 0 15,0 0-15,1 0 0,-1-21 16,0 21-16,21-21 0,1-21 16,-1 21-16,21-22 0,22 22 0,0-21 15,-1-1-15,22-20 0,-21 21 16,21-1-16,-22 1 0,22 0 0,0-22 15,0 22-15,0-1 0,0 1 16,-1 0-16,1-1 0,-21 22 0,0-21 16,-1 0-16,-20 20 0,-22-20 15,22 21-15,-22 0 0,0 0 0,-21-1 16,22 1-16,-22 0 0,0 0 16,0 0-16,0 21 15,-21-21 1,0 42 109,-21-21-110,0 21-15,0-21 0</inkml:trace>
  <inkml:trace contextRef="#ctx0" brushRef="#br1" timeOffset="101255.88">1270 2921 0,'21'0'15,"0"-21"1,0 21-1,1 0-15,-22-21 0,21 0 16,0 21-16,0-22 0,0 22 16,0-21-16,1 0 0,-1 21 0,-21-21 15,21 0-15,0 21 0,-21-21 16,0-1-16,0 1 16,0 0-16,0 0 0,0 0 31,-21 21-31,0 0 0,0-21 0,-1 21 15,1 0-15,-21 0 16,21 0-16,-22 0 0,1 21 16,0 0-16,-1-21 0,1 42 0,-21-21 15,-1 1-15,22-1 0,-22 21 16,22-21-16,0 0 0,-1 22 16,1-22-16,21 0 0,-22 0 0,22 0 15,0 1-15,21-1 0,-21 0 16,21 0-16,-21 21 0,21-20 15,0-1-15,0 0 0,0 21 0,-21-21 16,21 1-16,0-1 16,0 21-16,0-21 0,0 0 15,0 1-15,0-1 0,21-21 0,0 21 16,0 0-16,0-21 0,0 21 16,1-21-16,-1 0 0,0 21 0,0 1 15,0-22-15,0 0 0,1 21 16,-1-21-16,0 0 0,0 21 15,0 0-15,0 0 16,-21 0-16,0 1 16,0-1-16,0 0 0,0 0 15,0 0 1,-21 0-16,0 1 0,0-1 0,-21-21 16,20 21-16,1 0 0,-21 0 15,21-21-15,-22 21 0,22 1 16,-21-22-16,21 21 0,0-21 0,-1 0 15,1 0-15,0 21 16,42-21 78,0 0-94,1 0 15,-1 0-15,0 0 16,-21 21-16,21-21 0,-21 21 16,0 0-16,21-21 0,-21 22 0,21-1 15,-21 0-15,0 0 0,22 21 16,-22-20-16,0-1 0,0 21 0,0-21 16,0 22-16,0-22 0,0 21 15,-22 0-15,1-20 0,21 20 16,-21-21-16,21 21 0,-21-20 0,21 20 15,-21-21-15,0 21 16,21-20-16,-22-1 0,22 21 0,0-21 16,0 22-16,-21-1 0,21 0 15,-21-21-15,0 22 0,21-1 16,0 0-16,-21-20 0,21 20 0,-21 0 16,-1 1-16,22-1 0,0-21 15,-21 21-15,21 1 0,-21-22 0,21 0 16,-21 21-16,21-20 0,0-1 15,0 21-15,0-21 0,0 0 16,0 1-16,0 20 0,0-21 0,0 0 16,0 22-16,0-22 0,0 21 15,0 0-15,0-20 0,0 20 16,0 0-16,0-21 0,0 22 16,21-22-16,0 21 0,0-21 15,1 1-15,-1-1 0,21 0 0,-21-21 16,22 21-16,-22-21 0,21 0 15,0 0-15,1 0 0,20 0 0,-20 0 16,-1 0-16,-21 0 0,21-21 16,1 21-16,-22 0 0,0 0 0,0 0 15,0 0-15,-21-21 16,22 21-16,-1 0 16,0 0 15,0 0-31,0 0 31,-21-21 63,0-1-94,0 1 15,-21 0 1,0 0-16</inkml:trace>
  <inkml:trace contextRef="#ctx0" brushRef="#br1" timeOffset="105428.06">3958 7789 0,'-21'0'0,"0"0"16,0 0-16,-1 0 0,1 0 15,0 0-15,0 0 0,0 0 16,-22 0-16,22 22 0,0-22 0,0 0 16,0 0-16,0 0 0,-1 0 15,1 0-15,0 0 0,0 0 16,21 21 31,21-21-47,0 0 0,0 0 15,1 0-15,-1 0 0,0 21 16,21-21-16,-21 0 0,22 0 0,-1 0 16,0 0-16,1 0 0,20 0 15,-20 0-15,20 0 0,1 0 16,-1 0-16,22 0 0,-22 0 0,22 0 15,0 0-15,-1-21 0,1 21 0,0 0 16,-1 0-16,22 0 0,-21-21 16,-1 21-16,22 0 0,0 0 0,-21 0 15,21 0-15,-22 0 0,1 0 0,21 0 16,-43 0-16,22 0 0,-22 0 16,1 0-16,-1 0 0,-20 0 0,20 0 15,-20 0-15,-1 0 0,0 0 0,1 0 16,-22 0-16,0 0 0,21 0 0,-21-22 15,1 22 1,-1 0 0,-21-21-1,0 42 110,0 1-109,0-1-16</inkml:trace>
  <inkml:trace contextRef="#ctx0" brushRef="#br1" timeOffset="106404.22">3641 10033 0,'0'0'0,"-22"0"0,-41 0 16,42 0-16,0 0 16,-1 0-16,1 0 0,0 0 0,0 0 15,0 0-15,0 0 16,-1 0-16,1 0 0,0 0 16,0 0-1,0 0-15,42 0 63,0 0-63,0 0 15,22 0-15,-1 0 0,0 0 0,22 0 16,-1 0-16,22 0 0,0 0 0,-1 0 16,1-21-16,21 21 0,0-21 15,-1 21-15,1 0 0,0 0 0,0-21 16,-21 21-16,20 0 0,-20 0 0,0 0 15,-1 0-15,-20 0 0,21 0 16,-22-22-16,1 22 0,-1 0 16,1 0-16,-22 0 0,21 0 0,-20 0 15,-22 0-15,21 0 0,-21-21 0,1 21 16,-1 0 0,-42 0 15,-1 0-31,1 0 15,0 0 1,0 0-16,0 0 16</inkml:trace>
  <inkml:trace contextRef="#ctx0" brushRef="#br1" timeOffset="106455.2">5419 9970 0</inkml:trace>
  <inkml:trace contextRef="#ctx0" brushRef="#br1" timeOffset="-156532.35">5884 3662 0</inkml:trace>
  <inkml:trace contextRef="#ctx0" brushRef="#br1" timeOffset="167721.21">16150 14520 0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1T13:53:00.998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2900 1143 0,'0'0'0,"0"21"0,0 0 0,0 1 16,0-1 0,21 0-16,0-21 15,0 0-15,0 0 16,1 0-16,20 0 0,-21 0 0,21 0 16,-20 0-16,20-21 0,-21 0 15,21 21-15,1-22 0,-22 1 0,21 0 16,-21 0-16,1 0 0,-1 0 15,0-1-15,-21 1 0,0 0 16,0 0-16,-21 0 0,-22 0 16,22 21-16,-21 0 0,0 0 15,-22 0-15,22 0 0,-22 0 16,1 21-16,-1 0 0,1 0 16,-1 0-16,1 22 0,-1-22 0,1 21 15,20 0-15,-20-20 0,21 20 16,20-21-16,1 21 0,0-20 0,0-1 15</inkml:trace>
  <inkml:trace contextRef="#ctx0" brushRef="#br0" timeOffset="191.91">3281 1778 0,'0'21'16,"-85"64"-1,43-64-15,-1 0 0,1 0 16,-21 22-16,20-22 0,-20-21 16,20 21-16,-20 0 0,-1-21 0,1 0 15,21 0-15,-22 0 0,22 0 16,-43-42-16</inkml:trace>
  <inkml:trace contextRef="#ctx0" brushRef="#br0" timeOffset="295.85">2159 4318 0,'0'0'0,"0"-402"0,21-21 0,0 20 15,0 86-15,1 42 0,-1 84 16,0 22-16,0 42 0,21 42 16,-20 1-16,20 41 0,0 1 0,1 0 15,-1 20-15</inkml:trace>
  <inkml:trace contextRef="#ctx0" brushRef="#br0" timeOffset="2063.88">3090 1312 0,'21'0'32,"1"0"-17,-1 0-15,0-21 16,0 21-16,0-21 0,0 21 0,1-21 15,-1 0-15,0 21 0,-21-21 16,21-1-16,0 1 0,-21 0 0,0 0 16,0 0-16,0 0 15,0-1-15,0 1 0,0 0 0,0 0 16,-21 0-16,0 21 16,0 0-16,0 0 0,-22 0 15,22 0-15,-21 0 0,-1 0 16,22 0-16,-21 0 0,-22 21 0,22 0 15,0 0-15,-1 0 0,1 1 16,0-1-16,-1 0 0,1 21 0,0-21 16,21 1-16,-1-1 0,1 21 15,21-21-15,-21 0 0,21 1 0,0-1 16,0 0-16,0 0 0,21 0 16,0 0-16,1-21 0,-1 22 15,0-22-15,0 0 16,0 21-16,22-21 0,-22 0 0,21 0 15,-21 21-15,22-21 0,-1 0 16,-21 0-16,21 0 0,1 21 0,-22-21 16,21 0-16,1 21 0,-1-21 15,-21 21-15,21-21 0,-20 22 0,-1-1 16,0 0-16,0-21 0,0 21 16,0 0-16,-21 0 0,22 22 0,-22-22 15,0 0-15,0 0 0,0 22 0,0-22 16,0 0-16,-22 21 0,1-21 15,0 1-15,-21 20 0,21-21 0,-22 0 16,22 0-16,-21 1 16,-1-1-16,1-21 0,0 21 0,-22-21 15,22 0-15,0 0 0,-22 0 16,22 0-16,-22 0 0,22 0 0,0 0 16,-22 0-16,22-21 0,-1 21 15,22-21-15,-21-1 0,21 22 0,-22-21 16,22 0-16,21 0 0,0 0 15,0 0-15,0-1 16,21 1 0,1 21-16,-1-21 0,21 21 0,-21 0 15,22-21-15,-1 0 0,0 21 16,1-21-16</inkml:trace>
  <inkml:trace contextRef="#ctx0" brushRef="#br0" timeOffset="2480.28">3895 1228 0,'0'0'0,"0"-21"15,0-1-15,0 1 0,0 0 16,0 0-16,0 0 0,0 0 16,0 42-1,0 0 1,0 0-16,0 21 0,0-20 0,0 20 16,0 0-16,0 22 0,0-22 15,0 0-15,0 22 0,-22-22 0,22 22 16,-21-22-16,21 22 0,-21-22 15,21 0-15,0 1 0,0-22 0,0 21 16,-21-21-16,21 0 0,0 1 16,0-1-16,0-42 31,0-1-15,0 1-16,0 0 0,0 0 0,0-21 15,0 20-15,0-20 0,0 0 16</inkml:trace>
  <inkml:trace contextRef="#ctx0" brushRef="#br0" timeOffset="2752.12">3789 1228 0,'0'0'0,"0"-21"0,0-1 16,21 22-16,0 0 16,0 0-16,0 0 15,1 0-15,-1 22 0,0-1 0,0 0 16,21 0-16,-20 0 0,-1 22 15,0-22-15,0 21 0,0-21 0,0 0 16,1 22-16,-1-22 0,0 21 16,0-21-16,-21 1 0,0-1 0,0 0 15,0 0-15,0 0 0,0 0 16,0-42 15,0 0-15,0 0-16,0-21 0,21 20 15,0 1-15</inkml:trace>
  <inkml:trace contextRef="#ctx0" brushRef="#br0" timeOffset="3291.81">4593 1101 0,'0'0'15,"-21"0"1,0 0-16,0 21 15,-1 0-15,1 0 0,0 0 0,0 22 16,0-22-16,-22 21 0,22 1 16,-21-22-16,21 21 0,-22-21 0,22 22 15,0-22-15,0 0 16,0 21-16,0-42 0,21 21 0,-22 1 16,44-22 15,-1-22-31,-21 1 0,42 0 15,-21 0-15,0 0 0,1 0 0,-1-22 16,21 22-16,-21-21 0,22-1 16,-22 22-16,0-21 0,21 0 0,-21 20 15,1-20-15,-1 21 0,0 0 16,0 0-16,0-1 0,0 22 16,1 0-1,-22 22-15,0-1 16,0 0-16,0 21 0,0-21 0,0 22 15,0-1-15,0 0 0,0 1 16,-22-1-16,22 0 0,0 22 0,0-22 16,-21 22-16,21-22 0,-21 0 15,21 22-15,0-22 0,-21 1 0,21-1 16,0-21-16,0 21 0,0-20 0,0-1 16,0 0-16,0 0 0,0 0 15,21-21 16,0-21-31,-21 0 16,21 0-16,-21-22 0,0 22 0,22-21 16,-1 0-16,-21-1 0,21 1 15</inkml:trace>
  <inkml:trace contextRef="#ctx0" brushRef="#br0" timeOffset="3608.48">5016 1143 0,'0'0'0,"-21"-42"31,21 21-15,21 21-16,1 0 15,-1-22-15,21 22 0,-21 0 0,0 0 16,22 0-16,-22 0 0,21 0 15,1 0-15,-1 0 0,0 0 0,1 0 16,-1 0-16,0 0 0,1 0 0,-22 0 16,21 0-16,-21 0 15,-21 22 17,-21-22-32,0 0 0,-21 21 15,20-21-15,1 0 0,0 21 16,-21-21-16</inkml:trace>
  <inkml:trace contextRef="#ctx0" brushRef="#br0" timeOffset="3892.82">5334 1143 0,'0'21'47,"0"0"-47,0 1 16,0 20-16,0-21 0,0 21 15,0 1-15,0-1 0,0 0 0,0 1 16,0 20-16,0-20 0,-21-1 0,21 21 16,0-20-16,-21-1 0,21 0 15,0 1-15,0-1 0,0 0 0,0-20 16,-22 20-16,22-21 0,0 0 16,0 0-16,0 1 0,0-1 0,0 0 15,22-21 1,-1-21-1,0 0-15,0-1 0,0 1 0,0 0 16,1-21-16</inkml:trace>
  <inkml:trace contextRef="#ctx0" brushRef="#br0" timeOffset="4211.6">6075 1122 0,'0'0'0,"0"-21"0,0 42 47,0 0-47,0 21 0,0-20 0,0 20 16,0 0-16,0 1 16,0 20-16,0-21 0,0 22 0,0-22 15,0 22-15,-21-1 0,-1 1 16,22-22-16,-21 0 0,21 22 0,0-22 15,0-21-15,0 22 0,0-1 0,0-21 16,0 0-16,0 1 0,0-1 16,0 0-16,0-42 31,21 0-31,1-22 16,-22 22-16,0 0 0</inkml:trace>
  <inkml:trace contextRef="#ctx0" brushRef="#br0" timeOffset="4536">6075 1164 0,'0'0'16,"-21"-21"-16,-1 0 0,1 0 16,21 0-16,0-1 0,0 1 0,0 0 15,0 0-15,0 0 16,21 0-16,1 21 0,-1-22 0,21 1 15,-21 21-15,0 0 0,22 0 16,-22 0-16,21 0 0,-21 0 0,22 0 16,-22 21-16,0 1 0,0-1 15,0 0-15,-21 21 0,22-21 16,-22 22-16,0-1 0,0 0 0,-22-20 16,1 20-16,0 0 0,-21-21 15,21 22-15,-1-22 0,-20 0 0,21 0 16,0 0-16,0 1 0,-1-22 15,1 21-15,0-21 0,0 0 0,0 0 16,0 21-16,-1-21 0,1 0 16</inkml:trace>
  <inkml:trace contextRef="#ctx0" brushRef="#br0" timeOffset="5140.64">2603 2519 0,'0'0'0,"-21"0"0,0 0 16,0-21-1,42 21 16,0 0-31,0 0 16,22 0-16,-1 0 0,0 0 16,22 0-16,21 0 0,-22 0 15,22 0-15,-1-21 0,22 21 0,0 0 16,0 0-16,21 0 0,-21 0 16,21 0-16,0-22 0,0 22 0,0 0 15,21-21-15,-21 21 0,0-21 0,0 21 16,0-21-16,0 21 0,-21-21 15,0 0-15,-1 21 0,1-22 0,-21 22 16,0-21-16,-1 21 0,1 0 0,-22-21 16,1 0-16,-22 21 0,22 0 15,-22 0-15,-21 0 0,0-21 16,1 21-16,-1 0 0,-42 0 31,-22 0-15,22 0-16,-21 21 0,-1-21 0,1 21 15,-21-21-15,-1 0 0,1 21 16,-1 0-16</inkml:trace>
  <inkml:trace contextRef="#ctx0" brushRef="#br0" timeOffset="5668.37">2942 2688 0,'0'0'0,"-21"0"0,0 0 0,0 0 0,-1 0 16,1-21-16,0 21 15,21-21-15,-21 21 16,0 0-1,42 0 17,0 0-32,0 0 15,22 0-15,-1 0 0,0 0 0,1 0 16,20 0-16,1 0 0,20 0 0,1 0 16,0-21-16,20 21 0,1 0 15,21 0-15,0-21 0,-21 21 0,21-22 16,0 22-16,21 0 0,-21-21 15,0 21-15,0 0 0,0-21 0,0 21 16,-21 0-16,0-21 0,-21 21 0,20-21 16,-20 21-16,0 0 0,-22 0 15,22-21-15,-43 21 0,22 0 16,-1 0-16,-20 0 0,-1-22 0,-21 22 0,0 0 16,0 0-16,1 0 15,-1 0-15,-42 0 78</inkml:trace>
  <inkml:trace contextRef="#ctx0" brushRef="#br0" timeOffset="5789.74">6117 2477 0,'0'0'0,"-21"0"32</inkml:trace>
  <inkml:trace contextRef="#ctx0" brushRef="#br0" timeOffset="9736.46">4762 6498 0,'0'0'0,"0"-21"0,22 21 16,-22-21-16,0 0 0,0 0 0,0-1 15,0 1-15,0 0 0,0 0 16,0 0-16,0 0 0,0-1 16,-22 22 15,1 22-31,21 20 0,0-21 16,0 21-16,-21 1 0,0 20 15,21-20-15,-21 20 0,0-21 16,21 22-16,-22-1 0,1 1 0,0-22 15,0 22-15,0-1 0,0 1 16,-1-22-16,1 22 0,21-22 0,-21 0 16,21 1-16,-21-1 0,21 0 0,0-21 15,0 1-15,0-1 0,0 0 16,0 0-16,0-42 16,0 0-1,0 0-15,0-22 0,0 22 16,0-21-16</inkml:trace>
  <inkml:trace contextRef="#ctx0" brushRef="#br0" timeOffset="10336.2">4233 6837 0,'0'0'0,"-21"-21"0,0 0 16,0-1-16,0 1 0,21 0 0,0 0 15,0 0-15,0-22 0,0 22 16,0-21-16,0 0 0,0 20 0,0-20 15,21 21-15,0-21 16,0 20-16,0 1 0,22 0 0,-1 0 0,0 0 16,22 0-16,-1-1 0,-20 22 15,20 0-15,1 0 0,-1 0 16,1 22-16,-1-1 0,-21 0 0,22 21 16,-22 1-16,-21-1 0,22 21 0,-22-20 15,-21 20-15,0-20 0,0-1 16,0 21-16,0-20 0,0-1 0,0 0 15,0 1-15,0-1 0,0 0 0,0-20 16,0 20-16,-21-21 0,0 0 16,21 0-16,0 1 0,-22-22 15,1 0-15,0 0 16,21-22-16,0 1 16,0 0-16,0 0 0,0-21 15,0 20-15,0-20 0,21 0 0,0-1 16,1-20-16,-1 21 0,0-1 15,0-20-15,0 20 0,0 1 0,1-21 16,-1 20-16,21 22 0,0-21 16,1 21-16,-1-1 0,0 1 0,1 21 15,-1 0-15,0 0 0,1 21 0,-1 1 16,0-1-16,-20 21 0,20 0 16,-21 1-16,0-1 0,-21 0 0,0 22 15,0-22-15,0 1 0,0 20 0,0-21 16,0 1-16,-21-1 0,0 0 15,0 1-15,0-1 0,-1-21 16,1 22-16,0-22 0,0 0 0,21 0 16,0 0-16,-21 0 0,21-42 31,0 0-15,0 0-16,0 0 0,21 0 0</inkml:trace>
  <inkml:trace contextRef="#ctx0" brushRef="#br0" timeOffset="10888.42">6308 6964 0,'0'0'16,"21"-21"-16,0 21 0,0 0 0,-21-21 0,0-1 15,0 1-15,0 0 0,0 0 16,0 0-16,0 0 0,0-1 15,-21 1-15,0 0 0,21 0 0,-43 0 16,22 0-16,0 21 0,0 0 0,0 0 16,-22 0-16,22 0 0,-21 0 15,21 0-15,-22 21 0,22 0 16,0 0-16,0 21 0,-21-20 0,20 20 0,1 0 16,21 1-16,-21-22 15,21 21-15,0-21 0,0 22 0,0-22 16,0 21-16,0-21 0,0 0 0,21 1 15,0-1-15,1-21 0,-1 21 16,0-21-16,0 0 0,21 0 0,-20 0 16,20 0-16,-21-21 0,0 0 0,22-1 15,-22 1-15,0 0 0,0 0 16,21 0-16,-42 0 0,22-22 0,-1 22 16,0-21-16,-21-1 0,0 22 0,0 0 15,0-21-15,0 21 0,0-1 16,0 1-16,-21 42 31,0 1-31,-1 20 16,22-21-16,0 0 0,0 0 0,0 1 15,0 20-15,0-21 0,0 0 0,0 0 16,0 1-16,0-1 0,0 0 0,0 0 16,22-21-16,-1 21 0,0-21 15,0 0-15,0 0 0,22 0 16,-22 0-16,0 0 0,0 0 0,21 0 15,-20-21-15,-1 0 0,0 0 16</inkml:trace>
  <inkml:trace contextRef="#ctx0" brushRef="#br0" timeOffset="11348.3">6752 6710 0,'-42'21'31,"21"0"-31,21 0 0,-22 1 15,22-1-15,0 0 0,0 0 0,0 0 16,0 0-16,0 1 0,0-1 0,-21 0 16,21 0-16,0 0 0,0 0 15,-21 1-15,21-1 0,0 0 0,0 0 16,-21-21 31,21-21-47,-21 0 15,21 0-15,0-1 0,0 1 0,0 0 16,0 0-16,0 0 0,0-22 16,21 22-16,0-21 0,0 21 0,0 0 15,1-22-15,20 22 0,-21 0 0,21 0 16,1 0-16,-1 21 0,0 0 16,1 0-16,-1 0 0,-21 0 15,22 21-15,-22 0 0,0 0 0,0 0 0,0 22 16,-21-22-16,0 0 0,0 106 31,0-106-31,0 0 0,-21 0 0,0 1 16,21-1-16,0 0 0,-21-21 15,21 21-15,-21-21 0,21 21 16,21-21 0,0-21-16,0 0 15,0 21-15</inkml:trace>
  <inkml:trace contextRef="#ctx0" brushRef="#br0" timeOffset="11876.03">7874 6773 0,'0'0'0,"0"-21"0,0 0 0,0 0 15,0 0-15,0 0 0,-21-1 16,0 1-16,-1 21 0,22-21 15,-21 21-15,0 0 0,0 0 0,0 0 16,0 0-16,-22 0 0,22 0 16,0 0-16,-21 21 0,20 0 0,-20 22 15,21-22-15,0 0 0,-22 21 16,22 1-16,0-22 0,0 21 0,21-21 16,0 1-16,-21 20 0,21-21 0,0 0 15,0 0-15,0 1 0,0-1 16,21-21-16,0 0 0,0 0 15,0 0-15,1 0 0,-1 0 16,0 0-16,21 0 0,-21 0 0,1-21 16,20-1-16,-21 22 0,0-21 0,0 0 15,1-21-15,-1 21 0,0-1 16,0-20-16,0 21 0,-21 0 0,0 0 16,0-22-16,0 22 0,0 0 0,0 0 15,0 42 16,0 0-31,0 0 16,0 0-16,0 1 0,0 20 16,0-21-16,0 0 0,0 22 0,0-22 15,0 0-15,0 0 0,0 0 0,0 0 16,0 1-16,21-1 0,1-21 0,-1 21 16,0-21-16,0 0 0,0 0 15,0 0-15,22 0 0,-22 0 0,21 0 16,1 0-16,-22 0 0,21-21 0,0 21 15,-20-21-15</inkml:trace>
  <inkml:trace contextRef="#ctx0" brushRef="#br0" timeOffset="12568.04">8551 6731 0,'0'0'0,"0"-21"16,0 0-16,0 0 0,0-22 16,0 22-16,0 0 0,0 0 15,-21 21-15,0 0 0,0 0 16,0 0-16,-1 0 15,1 0-15,0 21 0,0 0 0,0 0 16,0 0-16,-1 22 0,1-22 0,0 0 16,0 21-16,21-20 0,-21-1 15,21 21-15,0-21 0,-21 0 0,21 1 16,0-1-16,0 0 0,21-21 16,0 21-16,0-21 15,0 0-15,0 0 0,1 0 16,-1 0-16,0-21 0,0 21 0,0-21 15,0 0-15,1-1 0,-22 1 0,21 0 16,-21 0-16,21-21 0,-21 20 16,0 1-16,0 0 0,0 0 0,0 0 15,0 0-15,0-1 0,0 1 16,0 42 0,0 1-1,0 20-15,0-21 0,0 0 16,0 0-16,0 22 0,0-22 15,-21 21-15,0 1 0,-1-1 16,22 0-16,-21 1 0,21-1 0,0 0 16,-21 22-16,21-1 0,0 1 15,0-1-15,-21 1 0,21-22 0,0 22 16,0-1-16,0 1 0,0-1 0,0 1 16,0 20-16,0-20 0,0-1 0,0-20 15,0 20-15,0 1 0,0-22 16,21 21-16,-21-20 0,0-1 0,0-21 15,0 22-15,0-22 0,0 0 0,-21-21 32,0-21-32,0 21 15,-1-43-15,1 22 0,0 0 16,0-21-16,0 21 0,0-22 0,-1 1 16,1 0-16,0-1 0,21-20 0,0 20 15,0 1-15,-21 0 0,21-1 16,0 1-16,0-21 0,0 20 0,0 1 15,0-22-15,21 22 0,0-21 0,0-1 16,1 22-16,-1-22 0,0 1 0,0-1 16,0 22-16,22-22 0,-22 22 15,21 0-15,-21-1 0,0 1 0,22 21 16,-22-21-16,0 20 0</inkml:trace>
  <inkml:trace contextRef="#ctx0" brushRef="#br0" timeOffset="12915.72">8742 6795 0,'21'0'0,"0"0"16,0 0 0,0-22-16,1 22 0,-1-21 15,0 0-15,0 21 0,0-21 0,0 0 16,1 0-16,-22-1 15,0 1-15,0 0 16,-22 21 0,1 0-16,0 0 15,0 0-15,0 0 0,0 21 16,-1 0-16,1 1 0,0-1 0,0 0 16,21 0-16,0 0 0,0 0 0,0 22 15,0-22-15,0 0 0,0 0 16,0 0-16,21 1 0,0-1 15,0 0-15,1-21 0,-1 0 16,0 0-16,0 0 0,0 0 16,22 0-16,-22 0 0,0 0 15</inkml:trace>
  <inkml:trace contextRef="#ctx0" brushRef="#br0" timeOffset="13279.51">9165 6795 0,'0'0'0,"21"-85"31,0 64-31,-21 0 0,22 21 16,-1-22-16,-21 1 0,21 21 16,0-21-16,0 21 0,0 0 0,1 0 15,-1 0-15,0 0 0,0 0 0,0 0 16,0 21-16,-21 0 16,0 1-16,22-1 0,-22 0 0,21 21 15,-21-21-15,0 22 0,0-22 0,0 21 16,0-21-16,0 1 0,0-1 15,0 21-15,0-21 0,-21-21 0,-1 21 16,22 1-16,-21-22 0,0 0 16,21-22-1,0 1 1,0 0-16,0 0 0,0-21 16,21 20-16,-21 1 0,21-21 0,1 0 15,-1 20-15,-21-20 0,21 21 0,0 0 16,0-22-16,0 22 15,1 0-15,-1 0 0,0 21 0,0-21 16,0 0-16,0 21 0,1-22 0,-1 22 16,0 0-16</inkml:trace>
  <inkml:trace contextRef="#ctx0" brushRef="#br0" timeOffset="14572.39">13843 5927 0,'0'-21'16,"0"-1"-1,-21 22 1,0 0-16,-1 0 16,1 0-16,0 22 0,0-22 0,0 21 15,0 0-15,-1 21 0,1-21 16,-21 1-16,21 20 0,0 0 0,-1-21 15,-20 22-15,21 20 0,0-20 0,0 20 16,-1 1-16,1-1 0,21 1 16,-21 20-16,21-20 0,-21-1 15,21 1-15,0 20 0,0-20 0,0-1 16,-21 22-16,21-21 0,-21 20 0,21-20 16,0 20-16,-22-20 0,22-1 15,0 22-15,0-21 0,0-1 0,0 22 16,0-22-16,0 22 0,0-22 0,0 22 15,0-21-15,0-1 0,0 1 16,0-1-16,0 1 0,0-1 0,0-21 16,0 1-16,0-1 0,0 0 0,0 1 15,0-22-15,0 0 0,0 0 0,-21-21 16</inkml:trace>
  <inkml:trace contextRef="#ctx0" brushRef="#br0" timeOffset="15796.1">13631 6033 0,'0'-22'31,"21"1"0,1 21-15,-1 0-16,0 0 0,0 0 0,21-21 16,1 21-16,20 0 0,1 0 15,-1-21-15,1 21 0,20-21 0,1 21 16,0-21-16,-1 21 0,-20 0 16,21-22-16,-1 22 0,1 0 15,0-21-15,-1 21 0,1-21 0,0 21 16,-1 0-16,22 0 0,-21-21 0,-22 21 15,22 0-15,0 0 0,-22 0 16,1 0-16,-1 0 0,1 0 0,-1 0 16,-21 0-16,22 0 0,-22 0 15,1 0-15,-1 0 0,0 0 0,-21 0 16,1 0-16,20 0 0,-42 21 0,21 0 16,0 0-16,-21 1 15,0-1-15,0 0 0,0 21 0,0-21 16,0 22-16,21-1 0,-21 0 15,0 22-15,22-22 0,-22 22 16,0-22-16,0 22 0,21-1 0,-21 1 16,21-1-16,-21 1 0,0-1 0,0 1 15,21-1-15,-21-21 0,21 22 16,-21-1-16,21 1 0,-21-1 0,22 22 16,-1-21-16,-21-1 0,21 1 0,0-1 15,0 1-15,0-1 0,-21 1 16,22-1-16,-1 1 0,0-1 0,-21 1 15,21-1-15,-21 1 0,21-1 0,-21 1 16,0-22-16,0 21 0,0 1 16,21-22-16,-21 22 0,0-22 0,0 0 15,0 22-15,0-22 0,0 1 16,0-1-16,0 0 0,0 1 0,0-1 16,0 0-16,0 1 0,0-1 15,-21 0-15,0-21 0,21 22 0,-21-22 16,0 21-16,0-21 0,-1 1 0,1-1 15,0 0-15,-21 0 0,21 0 0,-1 0 16,1 1-16,-21-1 0,21-21 16,0 21-16,-22-21 0,22 0 0,-21 21 15,21-21-15,-22 0 0,1 0 0,0 0 16,-1 0-16,1 0 0,-22 0 0,22 0 16,-21 0-16,-1 0 15,22-21-15,-43 21 0,22 0 0,-1 0 16,1-21-16,-1 21 0,1 0 0,-22 0 15,21-21-15,-20 21 0,20 0 0,-20-22 16,20 1-16,-21 21 0,1-21 16,-1 21-16,-21-21 0,22 0 0,-22 21 15,0-21-15,0-1 0,0 1 0,0 0 16,1 21-16,20-21 0,0 0 0,1 21 16,-1-21-16,21 21 0,22 0 15,0-22-15,-1 22 0,1 0 0,0-21 16,21 0-16,-1 21 15,22-21-15,0 0 0,0 0 16,0-1-16,22 1 0,-22 0 16,21 0-16,21-21 0,-21 20 0,22-20 15,-1 0-15</inkml:trace>
  <inkml:trace contextRef="#ctx0" brushRef="#br0" timeOffset="16435.63">13949 7281 0,'0'0'0,"21"0"0,0 0 16,0 0-16,0 0 0,1 0 16,-1 0-16,0 0 0,0-21 15,21 21-15,-20-21 0,-1 0 0,21 0 16,-21 21-16,0-21 0,1-1 0,-1 1 15,0 0-15,-21 0 0,0 0 16,0 0-16,-21 21 0,-22 0 16,22 0-16,-21 0 0,0 0 0,-22 0 15,1 0-15,-1 21 0,22 0 16,-22 0-16,22 0 0,0 0 0,20 22 16,-20-22-16,42 21 0,0-21 0,0 22 15,0-22-15,0 21 0,0-21 16,21 22-16,0-22 0,22 0 15,-22 21-15,21-20 0,1-1 0,-1 0 16,-21 0-16,21 0 0,-20 0 0,20 1 16,-21-1-16,0 0 0,0 0 15,-21 0-15,0 0 0,-42 1 16,21-1-16,-21-21 0,-1 0 0,1 21 16,-22-21-16,1 0 0,21 0 15,-22 0-15,1 0 0,20 0 0,1 0 16,0-21-16,-1 21 0,22-21 0,0-1 15,0 1-15,0 21 0,21-21 0,0 0 16,0 0-16,21 0 16,0-1-16,0 22 0,0-21 15,22 21-15,-22-21 0,21 21 0,0 0 16,1-21-16</inkml:trace>
  <inkml:trace contextRef="#ctx0" brushRef="#br0" timeOffset="16717.47">14499 7324 0,'0'0'15,"0"-21"1,0 42 0,0 0-16,-21 0 15,21 0-15,0 0 0,0 1 0,-21 20 16,21-21-16,0 21 0,0-20 0,-21 20 15,21-21-15,-22 21 0,22-20 0,-21 20 16,21-21-16,-21 0 0,21 0 16,0 1-16,0-1 0,0 0 15,21-21 17,-21-21-32,21 0 0,-21-1 15</inkml:trace>
  <inkml:trace contextRef="#ctx0" brushRef="#br0" timeOffset="16948.34">14436 7366 0,'0'0'0,"0"-21"0,21 0 0,-21 0 0,21 21 15,0 0-15,0 0 16,0 0-16,1 0 0,-1 21 16,-21 0-16,21 0 0,0 0 0,0 0 15,0 1-15,1-1 0,-1 0 0,0 21 16,0-21-16,-21 1 0,0-1 15,0 0-15,0 0 0,0 0 0,0 0 16,0 1-16,21-22 16,0 0-1,-21-22 1,0 1-16,22 21 0,-22-21 0,21 0 16</inkml:trace>
  <inkml:trace contextRef="#ctx0" brushRef="#br0" timeOffset="17180.54">15049 7176 0,'-21'0'16,"0"0"-16,0 21 0,0 0 15,0 0-15,-1 0 0,1 0 16,-21 1-16,21-1 0,0 0 0,-1 21 16,-20-21-16,21 1 0,21-1 15,-21 0-15,21 0 0,-21 0 0,21 0 16,0 1-16,21-22 15,0 0 1,0 0-16,-21-22 0,21 1 0,22 0 16,-22 0-16,0 0 0,0 0 0,0-1 15,0-20-15,1 21 0,-1-21 0</inkml:trace>
  <inkml:trace contextRef="#ctx0" brushRef="#br0" timeOffset="17372.43">14986 7260 0,'21'-21'0,"-42"42"0,42-63 16,0 21-16,-21 0 0,21 21 0,-21 21 31,0 0-16,0 0-15,0 21 0,0-20 0,0 20 16,-21 0-16,21 1 0,-21-22 0,21 21 16,0 0-16,-21-20 0,21 20 15,0-21-15,0 21 0,0-20 0,0-1 16,0 0-16,0 0 0,0 0 0,0 0 16,0-42 15,21 0-31,0 21 0,-21-21 15</inkml:trace>
  <inkml:trace contextRef="#ctx0" brushRef="#br0" timeOffset="17608.65">15198 7176 0,'21'0'31,"0"0"-31,0 0 0,21 0 16,-20-22-16,20 22 0,-21 0 0,21 0 16,1 0-16,-22 0 0,21 0 15,1 0-15,-22 0 0,21 0 0,-21 0 16,0 0-16,1 0 0,-44 0 47,1 0-47</inkml:trace>
  <inkml:trace contextRef="#ctx0" brushRef="#br0" timeOffset="17856.54">15536 7154 0,'-21'0'32,"21"22"-32,0-1 0,0 0 15,0 21-15,0-21 0,0 1 16,0 20-16,0-21 0,-21 21 15,21-20-15,-21 20 0,21 0 16,0-21-16,0 22 0,-21-22 0,21 21 16,-22-21-16,22 1 0,0-1 0,0 0 15,0 0-15,0 0 0,0 0 16,0 1-16,22-22 31,-1 0-31,-21-22 0,21 1 0,0 0 16</inkml:trace>
  <inkml:trace contextRef="#ctx0" brushRef="#br0" timeOffset="18112.41">15938 7218 0,'0'0'0,"-21"21"15,21 0 1,0 0-16,-21 1 0,21 20 0,0-21 15,-21 21-15,21-20 0,0 20 0,0 0 16,0 1-16,-21-22 0,21 21 16,-21-21-16,21 22 0,-22-22 0,22 0 15,0 21-15,0-21 0,0 1 0,0-1 16,0 0-16,22-21 31,-1-21-15,-21 0-16</inkml:trace>
  <inkml:trace contextRef="#ctx0" brushRef="#br0" timeOffset="18356.28">15917 7260 0,'0'0'0,"0"-63"16,0 42-1,21 21-15,1-22 0,-1 22 16,0 0-16,0-21 0,0 21 0,22 0 15,-22 0-15,0 0 0,0 0 16,0 0-16,0 0 0,1 0 16,-1 21-16,-21 1 0,0-1 0,0 0 15,0 0-15,0 0 0,-21 0 0,-1 22 16,-20-22-16,21 0 0,-21-21 16,20 21-16,-20 0 0,0 1 0,21-22 15,-22 0-15,22 21 0,-21-21 0,21 0 16</inkml:trace>
  <inkml:trace contextRef="#ctx0" brushRef="#br0" timeOffset="19459.52">13928 4572 0,'0'21'15,"21"-21"1,0 0-16,21 0 16,-21-21-16,1 21 0,20-21 15,-21 0-15,0 21 0,22-21 0,-22-1 16,0 1-16,21 0 0,-42 0 16,21 0-16,-21 0 0,0-1 15,0 1-15,0 0 0,-21 21 0,0-21 16,-21 21-16,21 0 0,-43 0 0,22 0 15,-22 0-15,22 0 0,-22 21 16,22 0-16,0 0 0,-1-21 0,22 22 16,0-1-16,0 0 0,21 0 15,-21 0-15,21 0 0,0 1 0,0-1 16,21-21-16,0 21 0,0-21 16,0 21-16,1 0 0,20-21 15,-21 21-15,21 1 0,1-22 16,-1 21-16,-21 0 0,22 0 0,-1 0 0,-21 22 15,21-22-15,-20 21 0,-22-21 16,0 22-16,0-1 0,0-21 16,-22 21-16,1-20 0,0 20 0,-21-21 15,-1 0-15,1 0 0,0-21 0,21 22 16,-22-22-16,1 0 0,0 0 16,20 0-16,1 0 0,-21 0 0,21-22 15,0 1-15,-1 0 0,1 0 0,21 0 16,-21-22-16,21 22 0,-21 0 15,21-21-15,0 21 0,0-1 0,0 1 16,0 0-16,0 0 0,21 0 0,0 21 16,0 0-16,1-21 15,-1 21-15,0 0 0,21 0 0,-21 0 16,22 0-16,-22 0 0,21 21 0,-21-21 16,1 21-16,20-21 0</inkml:trace>
  <inkml:trace contextRef="#ctx0" brushRef="#br0" timeOffset="19791.33">14287 4953 0,'0'0'15,"22"0"-15,20 0 16,-21 0-16,0 0 0,0 0 0,1 0 16,-1-21-16,0 21 0,0-21 15,0 0-15,0-1 0,1 22 0,-22-21 16,21 0-16,-21 0 0,0 0 0,0 0 15,0-1-15,0 1 16,-21 21-16,-1 0 0,1 0 0,0 0 16,-21 0-16,21 0 0,-1 0 0,-20 21 15,21 1-15,0-1 0,-22 21 16,22-21-16,21 22 0,-21-22 0,21 21 16,0-21-16,0 22 0,0-22 0,0 0 15,0 0-15,0 0 0,21 0 16,0 1-16,1-22 0,-1 0 0,21 21 15,-21-21-15,22 0 0,-22 0 16,21 0-16,0 0 0,-20-21 0,20 21 16,-21-22-16,0 1 0,0 0 15</inkml:trace>
  <inkml:trace contextRef="#ctx0" brushRef="#br0" timeOffset="20179.86">14774 4741 0,'0'0'0,"0"-21"16,0 0-1,21 21 1,1 0-16,-1 21 0,-21 0 16,21-21-16,0 22 0,0-1 0,0 0 15,1 0-15,-22 21 0,21-20 16,0 20-16,-21-21 0,0 21 16,21-20-16,-21-1 0,21 21 0,-21-21 15,0 0-15,0 1 0,0-1 0,0 0 16,0-42 15,0 0-31,0-1 16,0 1-16,0-21 0,0 21 15,0-22-15,0 22 0,21-21 0,1 0 16,-22-1-16,21 1 0,-21 21 0,21 0 16,0-1-16,-21 1 0,21 0 15,0 0-15,1 21 0,-1 0 16,0 0-1,-21 21 1,0 0 0,0 0-1</inkml:trace>
  <inkml:trace contextRef="#ctx0" brushRef="#br0" timeOffset="20738.39">15452 4847 0,'0'0'0,"0"-21"0,0 0 16,0 42 15,21 0-31,0 0 15,-21 1-15,21-1 0,-21 0 0,0 21 16,21-21-16,0 1 0,-21 20 0,0-21 16,22 0-16,-22 0 0,21 1 15,-21-1-15,0 0 0,0 0 0,0 0 16,21-21 15,-21-21-15,0 0-16,21 0 0,-21-22 15,0 22-15,0 0 0,21-21 16,0-1-16,1 22 0,-22-21 0,21 0 16,0-1-16,-21 22 0,21 0 0,0-21 15,-21 20-15,21 22 0,1-21 16,-1 21-16,0 0 0,0 0 16,0 0-16,0 0 15</inkml:trace>
  <inkml:trace contextRef="#ctx0" brushRef="#br0" timeOffset="21076.39">15981 4995 0,'-21'22'31,"42"-22"-31,0 0 16,0 0-16,0-22 0,0 1 15,1 21-15,-1-21 0,0 0 0,0 0 16,0 0-16,-21-1 0,0 1 0,21 0 16,-21 0-16,0 0 0,0 0 15,0-1-15,-21 22 16,0 0-16,0 0 0,0 0 0,0 0 16,-1 22-16,1-1 0,0 0 0,0 0 15,21 21-15,-21-20 0,21 20 16,-21-21-16,21 0 0,0 22 0,0-22 15,0 0-15,0 0 0,0 0 0,0 0 16,0 1-16,21-1 0,0-21 16,0 0-16,0 21 0,0-21 0,1 0 15,-1 0-15,0 0 0,21 0 0,-21 0 16,1-21-16,20 0 0,-21 21 16</inkml:trace>
  <inkml:trace contextRef="#ctx0" brushRef="#br0" timeOffset="21152.85">16383 4763 0,'0'0'0,"0"-43"0</inkml:trace>
  <inkml:trace contextRef="#ctx0" brushRef="#br0" timeOffset="21423.69">16679 4932 0,'0'85'31,"0"-64"-31,0 0 0,0 0 16,0 0-16,-21 0 0,0 1 0,21-1 16,-21-21-16,0 0 15,-1 0-15,1 0 16,21-21 0,0-1-16,0-20 0,0 21 15,0-21-15,21 20 0,1-20 16,-1 0-16,0-1 0,0 1 0,0 0 15,0-1-15,22 1 0,-22 21 0,0 0 16,21 0-16,-20-1 0,-1 1 16,21 21-16,-21 0 0,0 0 15,1 0-15</inkml:trace>
  <inkml:trace contextRef="#ctx0" brushRef="#br0" timeOffset="23496.43">9292 7895 0,'0'0'0,"0"-21"15,0 0-15,0 0 0,0 0 16,0-1-16,-21 1 0,21 0 16,0 0-16,-21 21 0,21-21 0,0 0 15,0 42 1,0 0 0,0 0-16,0 0 0,0 22 15,0-1-15,0 0 0,0 1 0,0 20 16,0 1-16,0-1 0,0 1 0,0-1 15,0 1-15,-21-1 0,21-21 16,-22 22-16,22-1 0,0-20 0,0 20 16,-21-20-16,21-1 0,0 0 15,-21-21-15,21 22 0,0-22 0,0 0 16,0 0-16,0-42 31,21 21-31,-21-42 0,21 21 16,-21-1-16,0-20 0,0 21 0,0-21 15</inkml:trace>
  <inkml:trace contextRef="#ctx0" brushRef="#br0" timeOffset="24164.05">9250 7726 0,'0'0'0,"0"-21"0,-64 0 16,85 21 31,1 0-47,-1 0 15,21 0-15,-21 0 0,22 0 0,-1 0 16,21 0-16,-20 0 0,20 0 0,1 0 16,-1 0-16,22 0 0,0 0 15,-1 0-15,1 0 0,0 0 0,-22 0 16,22 0-16,-1 0 0,-20 0 15,-1 0-15,-20 0 0,20 0 0,-20 0 16,-1 0-16,0 0 0,1 0 16,-22 0-16,0 0 0,0 0 15,-42 21 17,21 0-32,0 0 15,-21 0-15,21 22 0,0-22 0,-21 0 16,21 21-16,0 1 0,-22-22 0,22 21 15,0 0-15,0 1 16,0-1-16,0 22 0,0-22 0,-21 0 0,21 1 16,0-1-16,-21 0 0,21 1 15,0-1-15,0-21 0,0 21 0,0 1 16,0-22-16,0 21 0,0-21 16,0 1-16,0 20 0,0-21 0,0 0 15,0 0-15,0 1 0,0-1 16,-21 0-16,0-21 0,0 21 0,-1-21 15,-20 0-15,21 0 0,-21 21 16,20-21-16,-41 0 0,21 0 0,-22 0 16,-21 0-16,1 0 0,-1 0 0,-21 0 15,0 0-15,1-21 0,20 21 16,0 0-16,1-21 0,-1 21 0,21 0 16,22-21-16,-21 0 0,20 21 15,1 0-15,0 0 0,20-22 0,1 22 16,-21 0-16,42-21 0,-21 0 15,21 0-15,0 0 16,0 0-16,21 21 0,0-22 16,-21 1-16,21 0 0,0 0 0</inkml:trace>
  <inkml:trace contextRef="#ctx0" brushRef="#br0" timeOffset="24472.88">9186 7853 0,'0'-21'32,"21"42"-32,-21 0 0,22 0 0,-1 22 15,0-22-15,0 21 0,0 0 16,0 1-16,1-1 0,-1 0 0,0 1 15,0-1-15,-21 0 0,0-20 0,0 20 16,0 0-16,0-21 16,0 1-16,0-1 0,0 0 0,0 0 15,-21-21 17,21-21-32,0 0 15,0 0-15</inkml:trace>
  <inkml:trace contextRef="#ctx0" brushRef="#br0" timeOffset="24747.72">9377 8340 0,'0'-21'0,"42"21"32,-21 0-32,0 0 0,22 0 15,-1 0-15,-21 0 0,43 0 0,-22 0 16,22 0-16,-22 0 0,21 0 0,1 0 15,-1 0-15,1 0 0,-1 0 16,1 0-16,-1 0 0,-20 0 0,-1 0 16,-21 0-16,22 0 0,-22 0 0,0 0 15,-42 0 32,0-22-47,-1 1 0,22 0 16,0 0-1</inkml:trace>
  <inkml:trace contextRef="#ctx0" brushRef="#br0" timeOffset="25016.56">10668 7811 0,'0'0'0,"-21"0"32,0 0-32,-1 21 15,1-21-15,0 21 0,0 21 0,0-21 16,0 22-16,-1-22 0,1 21 0,0 1 16,21-1-16,-21-21 0,0 21 15,0 1-15,21-22 0,-22 0 0,22 0 16,0 0-16,0 1 0,0-1 0,-21-21 15,0 0-15</inkml:trace>
  <inkml:trace contextRef="#ctx0" brushRef="#br0" timeOffset="25720.59">9842 8086 0,'0'21'16,"22"-21"-16,-22-21 172,0 0-157,0-1 17</inkml:trace>
  <inkml:trace contextRef="#ctx0" brushRef="#br0" timeOffset="27080.15">22013 5038 0,'0'-43'15,"0"22"-15,0 0 16,-21 21 0,0 0-16,0 0 0,0 21 15,-1 0-15,1 1 0,0 20 16,0-21-16,0 21 0,-22 1 0,22-1 15,0 22-15,0-22 0,0 21 16,0 1-16,-1-22 0,22 22 16,0-1-16,0 1 0,0-1 0,0 1 15,0-22-15,0 22 0,43-22 0,-22 0 16,0 22-16,21-43 0,1 21 16,-1-21-16,22 22 0,-22-22 0,21-21 15,-20 21-15,-1-21 0,22 0 0,-1 0 16,1 0-16,-1-21 0,1 0 15,-1 0-15,1-22 0,-22 22 0,21-21 16,-20-1-16,20-20 0,-20 21 16,-22-22-16,21 1 0,-21-1 0,0 1 15,1-1-15,-22 1 0,0-1 16,0-21-16,-22 43 0,-20-21 16,0-1-16,-1 1 0,-20-1 0,21 22 15,-43-1-15,21 1 0,1 21 0,-22 0 16,22 0-16,-1 21 0,1 0 15,-1 0-15,1 21 0,-1 0 0,22 21 16,0 1-16,-1-1 0,1 21 16,21-20-16,-22 20 0,22 1 0,0-1 15,21 22-15,0-22 0,0 1 16,0-1-16,0 22 0,0-21 0,0-22 16,0 21-16</inkml:trace>
  <inkml:trace contextRef="#ctx0" brushRef="#br0" timeOffset="27400.08">21992 6202 0,'0'-21'16,"0"42"-1,21 0-15,-21 0 0,21 0 16,-21 1-16,0 20 0,22 0 0,-22 1 15,0-1-15,0 0 16,21 1-16,-21 20 0,0-21 0,0 22 16,0-1-16,0-20 0,0 20 0,0-20 15,0 20-15,0-21 0,-21 22 0,-1-1 16,1 1-16,21-22 0,0 22 16,0-22-16,0 0 0,0 1 0,0-1 15,0-21-15,0 0 0,0 1 0,21-22 16,1 0-16,-1 0 15,-21-22-15,21 1 16,-21-21-16,0 21 0,0-22 16</inkml:trace>
  <inkml:trace contextRef="#ctx0" brushRef="#br0" timeOffset="27812.85">22119 6773 0,'0'0'0,"-21"-21"15,-127-21 1,127 42-16,-22 0 15,1 21-15,21 0 0,-22 0 0,1 1 16,0-1-16,-1 0 0,1 0 0,0 21 16,-1-20-16,22-1 0,-21 0 15,21 0-15,0 21 0,-1-42 16,1 22-16,21-1 0,-21 0 0,42-21 31,0 0-31,1 0 16,20-21-16,-21 0 0,21-1 0,1 1 15,-1 0-15,0 0 0,1 0 0,-1 0 16,0-22-16,1 22 0,-1-21 16,0 21-16,1-22 0,-1 22 0,0 0 15,-20 0-15,20 0 0,-21 21 0,0 0 16,0 0-16,1 0 0,-1 21 16,-21 0-16,21 21 15,-21-21-15,0 1 0,0-1 16,0 21-16,21-21 0,-21 0 15,21 22-15,-21-22 0,21 0 0,1 0 16,-22 0-16,21 1 0,0-1 0,0-21 16,-21 21-16,21 0 0,0-21 15</inkml:trace>
  <inkml:trace contextRef="#ctx0" brushRef="#br0" timeOffset="28544.73">21696 9186 0,'0'0'0,"0"-21"0,0-21 16,0 21-16,0 0 0,0-1 16,0 1-16,0 0 0,0 0 15,-21 21-15,-1-21 16,1 21-16,-21 0 0,21 0 0,0 0 16,-22 21-16,22 0 0,-21 0 0,-1 0 15,22 22-15,-21-1 0,21 0 16,0 1-16,-22-1 0,22 22 15,0-22-15,21 0 0,0 22 0,0-22 16,0 22-16,0-22 0,0 0 0,21 1 16,0-1-16,22 0 0,-1-21 15,0 22-15,1-22 0,-1-21 0,21 0 16,-20 0-16,20 0 0,1 0 0,-1 0 16,1 0-16,-1-21 0,1 0 15,-1-22-15,1 22 0,-22-21 0,22-1 16,-22 1-16,0 0 0,-21-22 0,22 22 15,-43-22-15,0 22 0,0-21 16,0-1-16,0 22 0,-21-22 16,-1 1-16,1 20 0,-21 1 0,-22 0 15,22-1-15,-21 22 0,-1 0 16,1 0-16,-1 21 0,1 0 0,-22 0 16,21 21-16,1 0 0,-1 22 0,22-22 15,-21 21-15,20 0 0,-20 1 16,20-1-16,22 0 0,-21 1 0,21-1 15,0 0-15,21 1 0,0-1 0,0 0 16,0 22-16,0-22 0,21 1 16,0-1-16,0 0 0,21 1 0,-20-1 15</inkml:trace>
  <inkml:trace contextRef="#ctx0" brushRef="#br0" timeOffset="28839.56">21780 10054 0,'0'0'0,"22"0"0,-22 21 15,0 1 1,0-1-16,0 0 0,0 0 0,0 0 16,0 22-16,0-1 0,0-21 0,0 21 15,0 22-15,0-22 0,0 1 16,0 20-16,0-21 0,0 22 15,0-22-15,0 22 0,0-22 0,0 0 16,-22 22-16,22-22 0,-21 1 0,21-1 16,0-21-16,0 21 0,0-20 15,0-1-15,0 21 0,0-21 16,0 0-16,0-42 16,0 0-16,0 0 15</inkml:trace>
  <inkml:trace contextRef="#ctx0" brushRef="#br0" timeOffset="29311.29">21865 10520 0,'0'0'0,"-21"-21"0,0 21 0,0 0 16,-1 0-16,-20 0 0,21 0 16,-21 0-16,20 21 0,-20 0 0,0 0 15,21 0-15,-22 1 0,1-1 0,21 0 16,-22 21-16,22-21 0,-21 1 0,21-1 15,0 21-15,-22-21 0,22 0 16,21 1-16,-21-1 0,42-21 31,0 0-31,0-21 16,22-1-16,-22 1 0,0 0 16,21 0-16,-20 0 0,20-22 15,0 22-15,-21-21 0,22 21 0,-1-22 16,-21 1-16,22 21 0,-1 0 0,-21-22 15,21 43-15,-20-21 0,-1 0 16,0 21-16,0 0 0,0 21 16,-21 0-16,21 1 0,-21-1 15,0 0-15,0 0 0,0 21 16,0 1-16,22-22 0,-22 21 0,21 1 16,-21-22-16,0 21 0,0-21 0,21 22 15,0-22-15,-21 0 0,0 0 0,21 0 16,0 0-16,1 1 15,-22-1-15,21-21 16,0 0-16,-21-21 31,0-1-31</inkml:trace>
  <inkml:trace contextRef="#ctx0" brushRef="#br0" timeOffset="29980.12">20913 12573 0,'0'0'0,"0"-42"15,21 21-15,-21-1 0,21 1 0,-21 0 16,0 0-16,0 0 0,0 0 15,0-1-15,-21 44 16,0-1 0,-1 0-16,22 0 0,-21 0 0,0 22 15,21-22-15,-21 21 0,0 0 16,21 1-16,-21 20 0,21-20 0,-22-1 16,22 21-16,0-20 0,0-1 0,0 22 15,0-22-15,0 0 0,0 1 0,0-22 16,22 21-16,-1-21 0,0 0 15,21 1-15,-21-22 0,22 0 16,-1 0-16,-21 0 0,22 0 0,-1 0 16,21-22-16,-20 1 0,20 0 0,-20 0 15,20-21-15,1 20 0,-22-20 16,21 0-16,-20-1 0,-1 1 0,-21 0 16,22-22-16,-22 22 0,-21-22 0,0 22 15,0 0-15,0-22 0,-21 22 16,-22 0-16,1 20 0,21-20 0,-22 21 15,1 0-15,0 0 0,-1 21 0,1 0 16,0 0-16,-1 0 0,1 21 0,0 0 16,21 0-16,-22 0 0,22 22 15,-21-22-15,21 21 0,-1-21 16,1 22-16,0-1 0,0 0 0,0 1 16,21 20-16,0-21 0,-21 1 0,21-1 15,0-21-15,0 22 0,0-1 16</inkml:trace>
  <inkml:trace contextRef="#ctx0" brushRef="#br0" timeOffset="30336.52">21336 13314 0,'0'21'31,"0"0"-31,0 0 15,0 1-15,0-1 0,0 0 0,0 0 16,0 21-16,0 1 0,0-22 16,0 21-16,0 1 0,0-1 0,-21 0 15,21 22-15,0-22 0,-21 0 0,-1 22 16,22-1-16,0-20 0,0 20 0,-21-20 16,21 20-16,0-21 0,-21 1 15,21-1-15,0 0 0,0-20 0,0 20 16,0-21-16,-21 0 0,21 0 15,0 1-15,0-44 32,0 1-17,0 0-15,0-21 0,0 21 16,21-1-16,0-20 0,-21 21 0,21-21 16,-21-1-16,0 22 0,22-21 0</inkml:trace>
  <inkml:trace contextRef="#ctx0" brushRef="#br0" timeOffset="30766.28">21336 13907 0,'0'0'0,"0"-22"0,0 1 16,-21 21-16,0 0 0,-1 0 0,1 0 16,0 0-16,0 0 15,0 0-15,0 21 0,-1-21 16,1 22-16,0-1 0,0 0 0,0 0 16,0-21-16,-1 21 0,1 0 0,0 1 15,0-1-15,21 0 0,-21 0 0,0 0 16,-1 0-16,22 1 15,-21-22-15,42 0 32,1-22-32,-1 1 0,0 0 15,0 0-15,0 0 0,0 0 16,1-1-16,20-20 0,-21 21 0,0-21 16,22 20-16,-22 1 0,0 0 15,0-21-15,21 21 0,-20 21 0,-1-22 16,0 22-16,0 0 0,0 0 15,-21 22-15,21-22 16,1 21-16,-22 21 0,21-21 0,-21 0 16,0 22-16,0-22 0,0 21 0,21-21 15,-21 1-15,0 20 0,21-21 0,-21 0 16,0 0-16,21 1 0,0-22 16,-21 21-16,22-21 0,-1 21 0,0-21 15,0 0-15,0 0 16,-21-21-16,21 0 15,-21-1-15,0 1 16,0 0-16</inkml:trace>
  <inkml:trace contextRef="#ctx0" brushRef="#br0" timeOffset="32868.35">9821 7705 0,'0'-21'15,"-21"21"-15,0 0 16,0-22-16,0 22 16,-1 0-16,1-21 0,0 21 15,0 0-15,0-21 0,0 21 0,21-21 16,-22 21-16,1 0 16,21-21-16,-21 21 31,42 0 234,0 0-265,1 0 16,-1 0-16,0 0 0,0 0 0,0 0 16,0 0-16,22 0 15,-22 0-15,21 0 0,-21 0 0,22 0 16,-22 0-16,21 0 0,1 0 0,-1 0 16,0 0-16,1 0 0,-1 0 15,0 0-15,22 0 0,-1 0 0,-20 0 16,20 0-16,22 0 0,-1 0 15,1 0-15,0 0 0,21 0 0,-22 0 16,22 0-16,0 0 0,0 0 0,0 0 16,-1 0-16,1 0 0,21 0 15,-21 0-15,0-21 0,0 21 0,0 0 16,-22 0-16,1 0 0,0-22 0,-22 22 16,1 0-16,-1 0 15,1-21-15,-22 21 0,0 0 0,-21 0 16,22 0-16,-22-21 0,0 21 15,-21-21 1,0 0 140,0 0-140,-21-1 0,0 22-1,21-21-15,-21 0 16,-1 21-16,22-21 0</inkml:trace>
  <inkml:trace contextRef="#ctx0" brushRef="#br0" timeOffset="34220.18">12552 7070 0,'0'-21'0,"-43"-1"32,43 1-32,-21 21 15,0 0 1,21 21 0,0 1-16,21-1 15,0 0-15,1 0 0,-1 0 16,0 0-16,0 1 0,21-1 15,-20 21-15,20-21 0,-21 0 0,21 1 16,1-1-16,-22 0 0,21 0 0,1-21 16,-1 21-16,0 0 0,1-21 15,-22 0-15,21 22 0,0-22 0,1 0 16,-22 0-16,21 0 0,-21 0 16,1 0-16,-1 0 0,0 0 0,0 0 15,0 0-15,-21-22 16,-21 22 15,0 0-31,0 0 16,0 0-16,-1 0 0,1 22 15,0-22-15,0 21 0,-21 0 0,20 0 16,-20 0-16,0 0 0,-1 22 0,1-22 16,0 0-16,-1 0 0,1 22 15,-21-22-15,20 0 0,1 0 0,0 0 16,-1 0-16,1 22 0,0-22 0,20 0 15,-20 0-15,0-21 0,21 21 16,-1 1-16,1-1 0,0 0 16,0-21-16,0 21 0,0-21 0,-1 0 15,22 21 1,0-42 15,22 0-31,-1 21 0,21-21 16,-21 0-16,0 21 0,22-22 0,-22 1 15,21 0-15,1 0 0,-1-21 16,-21 20-16,21 1 0,1-21 0,20 21 16,-20 0-16,-1-22 0,0 22 0,1 0 15,-1 0-15,0 0 0,-21-1 16,1 22-16,20-21 0,-21 21 16,0 0-16,0-21 0,-21 0 15,22 21-15,-1 0 16,-21-21 15,0 0-15,-21 21-1,-1 0-15,1 0 0,21-22 0,-21 22 16,0 0-16,0-21 0,-22 0 16,22 21-16,0-21 0,-21 21 0,-1-21 15,1 0-15,21 21 0,-21-22 16,-1 1-16,1 21 0,21-21 15,-22 0-15,22 0 0,0 21 0,0-21 16,0 21-16,0 0 0,-1-22 16,44 22 15,-1 22-15,0-1-16,0-21 0,0 21 0,22 0 15,-22-21-15,0 21 0,21 0 16,1 1-16,-22-1 0,21 0 0,-21 0 15,22 0-15,-1 0 0,-21 1 0,0-1 16,22 0-16,-22 0 0,0-21 16,0 21-16,0 0 0,0-21 15,1 0-15,-1 22 0,0-22 0,0 0 16,0 0-16,0 0 16,-42 0 15,0-22-16,0 22-15,0 0 0,0 0 0,-1 0 16,1 0-16,0 22 0,0-1 16,0-21-16,0 21 0,-1 0 0,1 0 15,0 0-15,0 1 0,-21-22 16,20 21-16,1 0 0,-21 0 0,21 0 16,-22-21-16,22 21 0,0 1 15,0-22-15,0 21 0,0-21 0,-1 0 16,1 21-16,0 0 15,0-21 1,21 21 0,-21-21 15,0 0-15,21-21-16,0 0 15</inkml:trace>
  <inkml:trace contextRef="#ctx0" brushRef="#br0" timeOffset="35512.01">16573 7070 0,'0'0'0,"-21"0"0,0 0 16,0 0-16,0 0 15,0 0-15,-1 0 16,1 0-16,21-21 94,21 21-63,1 0-31,-22-22 16,21 22-16,0 0 0,0 0 0,0-21 15,0 21-15,1 0 0,-1 0 16,21-21-16,-21 0 0,22 21 0,-1-21 16,-21 21-16,21-21 0,22 21 15,-22-22-15,1 1 0,20 21 16,1-21-16,-1 0 0,1 0 0,-1 21 15,1-21-15,-22-1 0,21 1 16,1 0-16,-1 0 0,1 0 0,-22 0 16,22-1-16,-1 1 0,1 0 0,-1-21 15,22 21-15,-22-1 0,22 1 16,-21 0-16,-1-21 0,22 21 0,-22-1 16,1 1-16,20 0 0,-41 0 15,20 0-15,1 0 0,-1-1 0,-20 1 16,20 0-16,1 0 0,-1 21 15,1-21-15,-1 0 0,22-1 16,-22 1-16,1 21 0,20-21 0,-20 0 16,-1 0-16,1 0 0,-1 21 15,1-22-15,-1 1 0,1 0 0,-1 21 16,-20-21-16,20 0 0,1 21 16,-1-21-16,1-1 0,-1 1 0,1 21 15,-1-21-15,1 0 0,-1 0 16,1 0-16,-22 21 0,0-22 0,22 1 15,-43 21-15,21-21 0,1 0 16,-22 21-16,0-21 0,0 21 16,0-21-16,1 21 0,-22-22 0,0 1 15,0 0 17,-22 21 14</inkml:trace>
  <inkml:trace contextRef="#ctx0" brushRef="#br0" timeOffset="36135.65">20447 5440 0,'0'0'0,"0"21"0,42 0 0,-21-21 16,1 21-16,20-21 0,0 22 15,1-1-15,20-21 0,-21 21 0,22-21 16,-22 21-16,22-21 0,-22 21 16,22-21-16,-22 21 0,0-21 0,1 0 15,-1 0-15,-21 0 0,21 0 16,-20 0-16,20 0 0,-21 0 0,0 0 15,0 0-15,-21-21 16,0 0 15,-21 21-31,0 0 0,0 0 0,0 0 16,0 0-16,-1 0 16,1 0-16,0 0 0,0 21 0,0 0 15,0 1-15,-22-1 0,22 0 16,-21 0-16,21 21 0,-22-20 0,1 20 15,-22 0-15,22-21 0,0 22 16,-1-22-16,1 21 0,0-21 0,-1 1 16,22-1-16,-21 0 0,21 0 0,0 0 15,-1 0 1,1-21 46,0 0-62</inkml:trace>
  <inkml:trace contextRef="#ctx0" brushRef="#br0" timeOffset="37068.83">16595 7239 0,'0'0'0,"-64"-21"31,43 21-31,21-21 0,21 42 62,0 0-62,0 0 0,1 0 0,-1 1 16,0-1-16,21 0 0,-21 0 16,22 21-16,-1-20 0,0 20 0,1-21 15,-1 21-15,22 1 0,-1-1 0,1 0 16,-1 1-16,22-1 0,-1 0 16,1 22-16,0-22 0,-1 22 0,1-1 15,21-20-15,0 20 0,-22 1 16,43-1-16,-21 1 0,21-1 0,0-21 15,-21 22-15,21-1 0,0 1 16,-21-1-16,21 1 0,-21-1 16,0-20-16,-1 20 0,1-20 0,-21 20 15,0-21-15,-1 1 0,-20-22 0,-1 21 16,1-21-16,-1 1 0,-20-1 16,20 0-16,-21 0 0,1-21 0,-1 21 15,0-21-15,1 21 0,-1-21 0,0 0 16,-20 0-16,20 0 0,-21 22 0,0-22 15,0 0-15,1 0 16,-1 21-16,0-21 0,0 0 0,0 21 16,0-21-16,-21 21 31,22-21-31,-1 0 47,-42 0 15,-1 0-62,22-21 0,-21 0 16,0 21-16,21-21 0</inkml:trace>
  <inkml:trace contextRef="#ctx0" brushRef="#br0" timeOffset="37548.4">20510 8911 0,'0'0'0,"-21"0"0,0 0 15,0 0 1,21 21 0,21 1-1,0-1-15,-21 0 0,21 0 0,1 0 16,-1 0-16,21 1 0,-21-1 15,0 21-15,1-21 0,20 0 0,-21 1 16,0 20-16,22-21 0,-22 0 16,0 0-16,21 1 0,-21-1 0,1 0 15,-1-21-15,21 21 0,-21 0 0,0-21 16,1 21-16,-1-21 0,0 0 16,0 0-16,-21 22 15,-21-22 1,0 0-16,-22 0 15,22 0-15,-21 0 0,0 0 0,-1 0 16,-20 0-16,-1 0 0,22 0 0,-22 0 16,1 21-16,-22 0 0,22-21 15,-1 21-15,1 0 0,-1 0 16,1 1-16,-1-1 0,22 0 0,0 0 16,-1-21-16,1 21 0,21-21 0,0 0 15,-1 21-15,1-21 0,0 0 16,0 0 15,0-21-31,21 0 16,-21 0-16,-1 21 0,22-21 15,-21 0-15</inkml:trace>
  <inkml:trace contextRef="#ctx0" brushRef="#br0" timeOffset="38840.85">16743 7747 0,'0'0'16,"0"-21"-1,0 0-15,21 21 47,-21 21-31,21 0-16,0 0 0,0 22 16,1-22-16,-1 0 15,-21 21-15,21 1 0,0-1 0,0 0 16,0 1-16,-21-1 0,22 0 0,-1 22 15,0-1-15,0-20 0,0 20 16,0 1-16,1-1 0,20-21 0,0 43 16,1-21-16,-1-1 0,0 1 15,22 20-15,-22-20 0,22-1 0,-22 1 16,21-1-16,-20 22 0,-1-22 0,0 22 16,1 0-16,-1-1 0,-21 1 15,22 21-15,-1-21 0,0 20 0,1-20 16,20 21-16,-21 0 0,1 0 0,20-22 15,1 22-15,-22 0 0,22 0 16,-1 0-16,1-1 0,-1-20 16,1 21-16,-1 0 0,-21 0 0,22-1 15,-22-20-15,22 21 0,-22-21 0,22-1 16,-22 1-16,21 0 0,-20-1 16,-1-20-16,0-1 0,1 1 0,-1-22 15,0 0-15,1 1 0,-22-1 0,21-21 16,-21 22-16,1-22 0,-1 0 15,0-21-15,0 21 0,0-21 0,-21 21 16,21-21-16,1 0 125,-1 0-109,0 0-16,0 0 15,0 0 1,0 21-16,1-21 16,-1 22-16,-21-1 0,21-21 15,0 21-15,0 0 0,0-21 16,-21 21-16,22-21 0,-1 21 0,0 1 15,0-22-15,0 21 16,0-21-16,-21 21 0,22-21 16,-1 21-16,0-21 15,-21 21-15,21-21 16,0 0-16,-21 21 62,21-21-46,1 0-16,-22-21 63,0 0-63,0 0 15</inkml:trace>
  <inkml:trace contextRef="#ctx0" brushRef="#br0" timeOffset="39408.25">20235 12446 0,'0'-21'15,"-21"21"1,0 0-1,21 21-15,0 0 16,0 0-16,0 1 16,0-1-16,0 0 15,0 0-15,21 0 0,0-21 0,0 21 16,1 1-16,-1-1 0,0 0 16,0 0-16,0 0 0,0 0 15,1 1-15,20-1 0,-21-21 0,0 21 16,0-21-16,1 0 0,-1 21 0,0-21 15,0 0-15,-21 21 16,-21-21 15,0 0-31,0 0 0,-22 0 16,22 21-16,-21-21 0,-1 0 16,22 0-16,-21 0 0,0 22 0,-22-22 15,22 0-15,-1 0 0,-20 0 0,21 21 16,-22-21-16,1 0 0,20 0 0,-20 21 15,20-21-15,1 21 16,0-21-16,-1 21 0,22-21 0,0 21 16,0-21-16,0 0 0,0 0 0,21 22 15,-22-22-15,1 0 63,0 0-48,0 0-15,0 0 16,0 0-16,21 21 0,-22-21 0,1 0 0,0 0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8C1F3-C4BB-4E83-8C5B-9566AE3B56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26B593-DF69-4158-A773-21D83DB681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E3113-C5D9-424D-830D-263939414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B4508-EFB9-4052-9A7F-DAE32B012EA0}" type="datetimeFigureOut">
              <a:rPr lang="en-IN" smtClean="0"/>
              <a:t>21-06-2021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278CB-8879-4760-8FE4-001CA574E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558AD-E8DE-4012-A2D4-BA17EA877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3CC1-CED3-485C-8C9B-246A316814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3725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4F77E-030D-4175-B3C8-1D0A0F2CE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65749A-F0AC-4981-86B5-F59A22F249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97D81-AEB2-4B62-A26D-79E265CE2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B4508-EFB9-4052-9A7F-DAE32B012EA0}" type="datetimeFigureOut">
              <a:rPr lang="en-IN" smtClean="0"/>
              <a:t>21-06-2021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57410-FC46-4619-8166-03456F7DC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7BB31-4F25-4F0C-9810-1F45424B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3CC1-CED3-485C-8C9B-246A316814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9358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642942-99F6-4199-B345-406E78767E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5E771A-E443-46A9-947B-AD92D79B1D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5B49F3-E592-42E1-8129-0518E3379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B4508-EFB9-4052-9A7F-DAE32B012EA0}" type="datetimeFigureOut">
              <a:rPr lang="en-IN" smtClean="0"/>
              <a:t>21-06-2021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428BBC-48B3-4CC3-BE60-CF995B528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D0808-2F74-4569-8930-9D786BA7F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3CC1-CED3-485C-8C9B-246A316814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1650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6725B-A6B4-43E0-B0B9-76C3C888C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60CAC-E584-48B7-9C2F-03C041006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893D43-5942-4429-BAD5-7933AED85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B4508-EFB9-4052-9A7F-DAE32B012EA0}" type="datetimeFigureOut">
              <a:rPr lang="en-IN" smtClean="0"/>
              <a:t>21-06-2021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9D171F-74F2-4929-AF9C-9C666213F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918A4-4553-44D5-A6A6-203476963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3CC1-CED3-485C-8C9B-246A316814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8414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6F95A-61F5-4AC5-B926-6B96ED80B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87F60-CABA-49A3-92DB-642305733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04B5E-D50E-45B0-8132-54841A382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B4508-EFB9-4052-9A7F-DAE32B012EA0}" type="datetimeFigureOut">
              <a:rPr lang="en-IN" smtClean="0"/>
              <a:t>21-06-2021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8AD6B0-CBE2-41D4-8762-73EBCC9E2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32EF1-92B0-4B45-AE54-E7A9598FE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3CC1-CED3-485C-8C9B-246A316814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3786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D0391-214A-463F-A818-0FB609FAD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2F309-94C5-4DF6-9CA0-3462C66434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84EF7A-6A60-4146-A224-9BED01DAFC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163EC8-CE64-4A9B-BE77-1785650FC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B4508-EFB9-4052-9A7F-DAE32B012EA0}" type="datetimeFigureOut">
              <a:rPr lang="en-IN" smtClean="0"/>
              <a:t>21-06-2021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FBC70E-3438-45A9-BBBA-47ECC9D5F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FB5419-5381-4F7B-B341-10F2E7DBC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3CC1-CED3-485C-8C9B-246A316814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8246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FCABE-8A3B-4A8B-A4F8-9321BC86F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F23E9B-0B78-41B0-BBE3-F4AE63DD6A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480F75-FEA0-448F-8276-2ACAFE8F2C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839319-48AE-451E-8050-0F2C0ADBAC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CCBE48-D0BA-405C-B469-80C9F60326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85EFF1-0F25-4A72-AB73-EE280516A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B4508-EFB9-4052-9A7F-DAE32B012EA0}" type="datetimeFigureOut">
              <a:rPr lang="en-IN" smtClean="0"/>
              <a:t>21-06-2021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4F7795-F6D6-4F75-8181-D28D1D9DD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59B8BF-EEF0-471D-9CE3-5920ED6E4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3CC1-CED3-485C-8C9B-246A316814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9658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4E843-6D84-4985-8E45-5955F95DF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01D03F-6BB7-4806-9B75-24EBB505B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B4508-EFB9-4052-9A7F-DAE32B012EA0}" type="datetimeFigureOut">
              <a:rPr lang="en-IN" smtClean="0"/>
              <a:t>21-06-2021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A8ECE2-D7A4-477C-B62E-B5F21B3FD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4440DC-1C15-42A9-878D-C3312B9FE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3CC1-CED3-485C-8C9B-246A316814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927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8611CF-605D-4F25-AA1D-062F5D349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B4508-EFB9-4052-9A7F-DAE32B012EA0}" type="datetimeFigureOut">
              <a:rPr lang="en-IN" smtClean="0"/>
              <a:t>21-06-2021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D71F4C-11CA-4B4C-9AEE-3E042E170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E35A60-806B-477E-A7A1-C62BB3554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3CC1-CED3-485C-8C9B-246A316814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013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6F929-9CC7-45A1-A372-464C2D228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8068B-5543-4582-A512-AC3FD3DB2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9123B8-3025-4DED-8580-CB90B386A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5D107D-B132-4FF4-9233-0C2B95465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B4508-EFB9-4052-9A7F-DAE32B012EA0}" type="datetimeFigureOut">
              <a:rPr lang="en-IN" smtClean="0"/>
              <a:t>21-06-2021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A2E81-AC7E-4230-B937-AAF7C97BC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0D2CED-F6C7-4114-B494-F879BC0F1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3CC1-CED3-485C-8C9B-246A316814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7833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B4EB3-ED12-449C-9CF8-68B6E4B54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C662F0-658F-4B2B-BE5A-E4DAE27A8F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F4D9A8-63B4-4B59-A392-A58BEF7685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E8C55E-B112-45F7-9892-8A7A6BEDD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B4508-EFB9-4052-9A7F-DAE32B012EA0}" type="datetimeFigureOut">
              <a:rPr lang="en-IN" smtClean="0"/>
              <a:t>21-06-2021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52D8ED-8E64-4E4F-B01F-75EA548BD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22A7E-590B-45A7-976A-D761C0B3C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3CC1-CED3-485C-8C9B-246A316814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1571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D85610-109B-4B0D-B71F-A68729C6C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AEDC98-A32C-4E94-BB33-4CA082A935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F55095-8648-4F18-AD92-C824A2B5C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B4508-EFB9-4052-9A7F-DAE32B012EA0}" type="datetimeFigureOut">
              <a:rPr lang="en-IN" smtClean="0"/>
              <a:t>21-06-2021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850FF-3F47-4229-9774-A6BD2C650D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598201-482F-496B-ACA9-1A6E4F8FF0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33CC1-CED3-485C-8C9B-246A316814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8899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customXml" Target="../ink/ink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customXml" Target="../ink/ink2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emf"/><Relationship Id="rId4" Type="http://schemas.openxmlformats.org/officeDocument/2006/relationships/customXml" Target="../ink/ink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7F871-2F7D-4996-9BBC-A3324412C4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80AAB6-589E-4271-A532-59B2DD5778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E688797-7DBC-413A-8099-9DFC040AC201}"/>
                  </a:ext>
                </a:extLst>
              </p14:cNvPr>
              <p14:cNvContentPartPr/>
              <p14:nvPr/>
            </p14:nvContentPartPr>
            <p14:xfrm>
              <a:off x="563760" y="76320"/>
              <a:ext cx="4991400" cy="2583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E688797-7DBC-413A-8099-9DFC040AC20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4400" y="66960"/>
                <a:ext cx="5010120" cy="2602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36091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7F871-2F7D-4996-9BBC-A3324412C4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80AAB6-589E-4271-A532-59B2DD5778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1364DA7-3E98-48D4-8F98-40AEDDF358DF}"/>
                  </a:ext>
                </a:extLst>
              </p14:cNvPr>
              <p14:cNvContentPartPr/>
              <p14:nvPr/>
            </p14:nvContentPartPr>
            <p14:xfrm>
              <a:off x="693360" y="68760"/>
              <a:ext cx="6843240" cy="3413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1364DA7-3E98-48D4-8F98-40AEDDF358D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4000" y="59400"/>
                <a:ext cx="6861960" cy="343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15079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7F871-2F7D-4996-9BBC-A3324412C4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80AAB6-589E-4271-A532-59B2DD5778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3E00246-385F-482F-9294-59439694AC1F}"/>
                  </a:ext>
                </a:extLst>
              </p14:cNvPr>
              <p14:cNvContentPartPr/>
              <p14:nvPr/>
            </p14:nvContentPartPr>
            <p14:xfrm>
              <a:off x="700920" y="45720"/>
              <a:ext cx="5464080" cy="2789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3E00246-385F-482F-9294-59439694AC1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1560" y="36360"/>
                <a:ext cx="5482800" cy="280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53456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7F871-2F7D-4996-9BBC-A3324412C4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80AAB6-589E-4271-A532-59B2DD5778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B7A53F6-4A8E-4EE2-8565-178BCF845742}"/>
                  </a:ext>
                </a:extLst>
              </p14:cNvPr>
              <p14:cNvContentPartPr/>
              <p14:nvPr/>
            </p14:nvContentPartPr>
            <p14:xfrm>
              <a:off x="510480" y="167760"/>
              <a:ext cx="8702280" cy="5547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B7A53F6-4A8E-4EE2-8565-178BCF84574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1120" y="158400"/>
                <a:ext cx="8721000" cy="556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48E7EA2-9BC6-4ABB-BDD4-8477E265196A}"/>
                  </a:ext>
                </a:extLst>
              </p14:cNvPr>
              <p14:cNvContentPartPr/>
              <p14:nvPr/>
            </p14:nvContentPartPr>
            <p14:xfrm>
              <a:off x="853560" y="53280"/>
              <a:ext cx="10508040" cy="54259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48E7EA2-9BC6-4ABB-BDD4-8477E265196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44200" y="43920"/>
                <a:ext cx="10526760" cy="5444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97230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7F871-2F7D-4996-9BBC-A3324412C4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80AAB6-589E-4271-A532-59B2DD5778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31BCC3B-606E-4F40-B9B2-8BAEACD8FAEB}"/>
                  </a:ext>
                </a:extLst>
              </p14:cNvPr>
              <p14:cNvContentPartPr/>
              <p14:nvPr/>
            </p14:nvContentPartPr>
            <p14:xfrm>
              <a:off x="655200" y="442080"/>
              <a:ext cx="6812640" cy="4907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31BCC3B-606E-4F40-B9B2-8BAEACD8FAE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5840" y="432720"/>
                <a:ext cx="6831360" cy="4926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42290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7F871-2F7D-4996-9BBC-A3324412C4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80AAB6-589E-4271-A532-59B2DD5778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691CACC-6A94-476D-8184-68ABDA525E3B}"/>
                  </a:ext>
                </a:extLst>
              </p14:cNvPr>
              <p14:cNvContentPartPr/>
              <p14:nvPr/>
            </p14:nvContentPartPr>
            <p14:xfrm>
              <a:off x="853560" y="213480"/>
              <a:ext cx="7231680" cy="5837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691CACC-6A94-476D-8184-68ABDA525E3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4200" y="204120"/>
                <a:ext cx="7250400" cy="5855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446132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7F871-2F7D-4996-9BBC-A3324412C4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80AAB6-589E-4271-A532-59B2DD5778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81403AF-6DB8-4B3A-8DE5-266C68560498}"/>
                  </a:ext>
                </a:extLst>
              </p14:cNvPr>
              <p14:cNvContentPartPr/>
              <p14:nvPr/>
            </p14:nvContentPartPr>
            <p14:xfrm>
              <a:off x="2262960" y="144720"/>
              <a:ext cx="5791680" cy="4450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81403AF-6DB8-4B3A-8DE5-266C6856049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53600" y="135360"/>
                <a:ext cx="5810400" cy="4469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191070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5C2F069-8E9F-4F3C-B8EE-BD5EBF8FB9EC}"/>
                  </a:ext>
                </a:extLst>
              </p14:cNvPr>
              <p14:cNvContentPartPr/>
              <p14:nvPr/>
            </p14:nvContentPartPr>
            <p14:xfrm>
              <a:off x="1432440" y="518040"/>
              <a:ext cx="5685120" cy="19742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5C2F069-8E9F-4F3C-B8EE-BD5EBF8FB9E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23080" y="508680"/>
                <a:ext cx="5703840" cy="1992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118486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14ADD3A-AC97-49E2-BC8C-3C4A8D69618E}"/>
                  </a:ext>
                </a:extLst>
              </p14:cNvPr>
              <p14:cNvContentPartPr/>
              <p14:nvPr/>
            </p14:nvContentPartPr>
            <p14:xfrm>
              <a:off x="365760" y="152280"/>
              <a:ext cx="11719800" cy="37494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14ADD3A-AC97-49E2-BC8C-3C4A8D69618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6400" y="142920"/>
                <a:ext cx="11738520" cy="3768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8260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1253B12-ED32-4466-A59B-1E09FB64CE05}"/>
                  </a:ext>
                </a:extLst>
              </p14:cNvPr>
              <p14:cNvContentPartPr/>
              <p14:nvPr/>
            </p14:nvContentPartPr>
            <p14:xfrm>
              <a:off x="342720" y="380880"/>
              <a:ext cx="8375040" cy="51822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1253B12-ED32-4466-A59B-1E09FB64CE0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3360" y="371520"/>
                <a:ext cx="8393760" cy="5200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985027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A0623F7-C1D4-4DA8-B853-54EAE68B0429}"/>
                  </a:ext>
                </a:extLst>
              </p14:cNvPr>
              <p14:cNvContentPartPr/>
              <p14:nvPr/>
            </p14:nvContentPartPr>
            <p14:xfrm>
              <a:off x="350640" y="137160"/>
              <a:ext cx="6865920" cy="23320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A0623F7-C1D4-4DA8-B853-54EAE68B042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1280" y="127800"/>
                <a:ext cx="6884640" cy="2350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88096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7F871-2F7D-4996-9BBC-A3324412C4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80AAB6-589E-4271-A532-59B2DD5778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BD3B406-C1EA-4A2B-B4B7-F659E38A16C4}"/>
                  </a:ext>
                </a:extLst>
              </p14:cNvPr>
              <p14:cNvContentPartPr/>
              <p14:nvPr/>
            </p14:nvContentPartPr>
            <p14:xfrm>
              <a:off x="159840" y="68760"/>
              <a:ext cx="7582320" cy="3276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BD3B406-C1EA-4A2B-B4B7-F659E38A16C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0480" y="59400"/>
                <a:ext cx="7601040" cy="3295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411457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F643C93-4042-41E4-A22D-A46AEBF44264}"/>
                  </a:ext>
                </a:extLst>
              </p14:cNvPr>
              <p14:cNvContentPartPr/>
              <p14:nvPr/>
            </p14:nvContentPartPr>
            <p14:xfrm>
              <a:off x="548640" y="0"/>
              <a:ext cx="6926760" cy="38559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F643C93-4042-41E4-A22D-A46AEBF4426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9280" y="-9360"/>
                <a:ext cx="6945480" cy="3874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797000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698F0AD-EF42-4774-AA97-CCB1B3504CA6}"/>
              </a:ext>
            </a:extLst>
          </p:cNvPr>
          <p:cNvSpPr txBox="1"/>
          <p:nvPr/>
        </p:nvSpPr>
        <p:spPr>
          <a:xfrm>
            <a:off x="3048886" y="3244334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https://www.google.com/search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806DB53-784A-4B7B-969C-4BB8B9BEEF1E}"/>
                  </a:ext>
                </a:extLst>
              </p14:cNvPr>
              <p14:cNvContentPartPr/>
              <p14:nvPr/>
            </p14:nvContentPartPr>
            <p14:xfrm>
              <a:off x="1783080" y="2613600"/>
              <a:ext cx="6012360" cy="1966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806DB53-784A-4B7B-969C-4BB8B9BEEF1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73720" y="2604240"/>
                <a:ext cx="6031080" cy="1985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618399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51889BD-0E1D-48E3-804A-58D8C17493E5}"/>
              </a:ext>
            </a:extLst>
          </p:cNvPr>
          <p:cNvSpPr txBox="1"/>
          <p:nvPr/>
        </p:nvSpPr>
        <p:spPr>
          <a:xfrm>
            <a:off x="3048886" y="3105835"/>
            <a:ext cx="80834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https://www.google.com/search?q=phone&amp;sxsrf=ALeKk02ANVje6eLeRi2jtk0av9Rzzl</a:t>
            </a:r>
          </a:p>
        </p:txBody>
      </p:sp>
    </p:spTree>
    <p:extLst>
      <p:ext uri="{BB962C8B-B14F-4D97-AF65-F5344CB8AC3E}">
        <p14:creationId xmlns:p14="http://schemas.microsoft.com/office/powerpoint/2010/main" val="8957704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2A5AEE6-8A3E-48F3-84DF-264497043515}"/>
                  </a:ext>
                </a:extLst>
              </p14:cNvPr>
              <p14:cNvContentPartPr/>
              <p14:nvPr/>
            </p14:nvContentPartPr>
            <p14:xfrm>
              <a:off x="1257120" y="190440"/>
              <a:ext cx="7506360" cy="43894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2A5AEE6-8A3E-48F3-84DF-26449704351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47760" y="181080"/>
                <a:ext cx="7525080" cy="4408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77158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7F871-2F7D-4996-9BBC-A3324412C4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80AAB6-589E-4271-A532-59B2DD5778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0E83CFB-41C9-4D62-B269-96921EE763D7}"/>
                  </a:ext>
                </a:extLst>
              </p14:cNvPr>
              <p14:cNvContentPartPr/>
              <p14:nvPr/>
            </p14:nvContentPartPr>
            <p14:xfrm>
              <a:off x="373320" y="30600"/>
              <a:ext cx="9479520" cy="3109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0E83CFB-41C9-4D62-B269-96921EE763D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3960" y="21240"/>
                <a:ext cx="9498240" cy="3128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5076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7F871-2F7D-4996-9BBC-A3324412C4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80AAB6-589E-4271-A532-59B2DD5778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48EAEAA-C837-44F9-8248-E24CEC277E43}"/>
                  </a:ext>
                </a:extLst>
              </p14:cNvPr>
              <p14:cNvContentPartPr/>
              <p14:nvPr/>
            </p14:nvContentPartPr>
            <p14:xfrm>
              <a:off x="266760" y="0"/>
              <a:ext cx="11209320" cy="6728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48EAEAA-C837-44F9-8248-E24CEC277E4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7400" y="-9360"/>
                <a:ext cx="11228040" cy="6747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86940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7F871-2F7D-4996-9BBC-A3324412C4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80AAB6-589E-4271-A532-59B2DD5778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B03A4C6-4B1D-4621-81D6-81E5585FF929}"/>
                  </a:ext>
                </a:extLst>
              </p14:cNvPr>
              <p14:cNvContentPartPr/>
              <p14:nvPr/>
            </p14:nvContentPartPr>
            <p14:xfrm>
              <a:off x="0" y="129600"/>
              <a:ext cx="12123720" cy="2240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B03A4C6-4B1D-4621-81D6-81E5585FF92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20240"/>
                <a:ext cx="12142440" cy="225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160C382-087A-491C-AFE5-86E05BB2421B}"/>
                  </a:ext>
                </a:extLst>
              </p14:cNvPr>
              <p14:cNvContentPartPr/>
              <p14:nvPr/>
            </p14:nvContentPartPr>
            <p14:xfrm>
              <a:off x="655200" y="190440"/>
              <a:ext cx="11384640" cy="24541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160C382-087A-491C-AFE5-86E05BB2421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5840" y="181080"/>
                <a:ext cx="11403360" cy="2472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33060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7F871-2F7D-4996-9BBC-A3324412C4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80AAB6-589E-4271-A532-59B2DD5778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EC71F65-E1A5-4B7C-8886-0F5EC1E62C70}"/>
                  </a:ext>
                </a:extLst>
              </p14:cNvPr>
              <p14:cNvContentPartPr/>
              <p14:nvPr/>
            </p14:nvContentPartPr>
            <p14:xfrm>
              <a:off x="396360" y="83880"/>
              <a:ext cx="7300080" cy="3627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EC71F65-E1A5-4B7C-8886-0F5EC1E62C7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7000" y="74520"/>
                <a:ext cx="7318800" cy="3646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70049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7F871-2F7D-4996-9BBC-A3324412C4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80AAB6-589E-4271-A532-59B2DD5778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0428165-F3FF-4698-8637-ACA69244182A}"/>
                  </a:ext>
                </a:extLst>
              </p14:cNvPr>
              <p14:cNvContentPartPr/>
              <p14:nvPr/>
            </p14:nvContentPartPr>
            <p14:xfrm>
              <a:off x="137160" y="76320"/>
              <a:ext cx="9609120" cy="5151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0428165-F3FF-4698-8637-ACA69244182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7800" y="66960"/>
                <a:ext cx="9627840" cy="5169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20314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7F871-2F7D-4996-9BBC-A3324412C4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80AAB6-589E-4271-A532-59B2DD5778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64A8037-9C58-4E63-BAC6-4085A6072F45}"/>
                  </a:ext>
                </a:extLst>
              </p14:cNvPr>
              <p14:cNvContentPartPr/>
              <p14:nvPr/>
            </p14:nvContentPartPr>
            <p14:xfrm>
              <a:off x="777240" y="327600"/>
              <a:ext cx="7483320" cy="4907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64A8037-9C58-4E63-BAC6-4085A6072F4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7880" y="318240"/>
                <a:ext cx="7502040" cy="4926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21920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7F871-2F7D-4996-9BBC-A3324412C4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80AAB6-589E-4271-A532-59B2DD5778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5DEC505-A95E-4AD3-BE7F-F6EDCD3A94A1}"/>
                  </a:ext>
                </a:extLst>
              </p14:cNvPr>
              <p14:cNvContentPartPr/>
              <p14:nvPr/>
            </p14:nvContentPartPr>
            <p14:xfrm>
              <a:off x="464760" y="281880"/>
              <a:ext cx="6119280" cy="3962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5DEC505-A95E-4AD3-BE7F-F6EDCD3A94A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5400" y="272520"/>
                <a:ext cx="6138000" cy="398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75069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26</Words>
  <Application>Microsoft Office PowerPoint</Application>
  <PresentationFormat>Widescreen</PresentationFormat>
  <Paragraphs>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6</cp:revision>
  <dcterms:created xsi:type="dcterms:W3CDTF">2021-06-21T14:19:54Z</dcterms:created>
  <dcterms:modified xsi:type="dcterms:W3CDTF">2021-06-21T15:43:23Z</dcterms:modified>
</cp:coreProperties>
</file>