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4T13:37:40.2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4106 402 0,'0'0'0,"0"-106"15,21 85-15,-21 0 16,0 0-16,0-21 0,22 20 16,-22 1-16,0 0 0,0 0 15,0 0-15,0 42 32,0 0-17,0 0-15,-22 22 0,22-1 0,-21 0 16,21 1-16,-21 20 0,0-21 15,21 22-15,-21-1 0,0 1 16,-1 21-16,1-22 0,0 1 16,-21 20-16,21-20 0,-22 20 0,22-20 15,-21-1-15,21-20 0,-22 20 16,1 1-16,0-22 0,20 0 0,-20 1 16,21-1-16,-21 0 0,20-20 15,1 20-15,0-21 0,0 0 0,0-21 16,0 0-16,-1 0 15,22-21-15,0 0 16,0 0-16,0 0 0,-21-22 16,21 22-16,0-21 0,0-1 0,0 1 15,0 0-15,0-1 16,0 1-16,0 0 0,0-1 0,21 1 16,1 0-16,-22 21 0,21-22 15,0 1-15,0 21 0,0 0 0,-21-1 16,21 1-16,1 0 0,-1 21 15,0 0-15,0 0 0,0 21 16,0 0-16,-21 22 0,22-22 16,-1 21-16,-21-21 0,0 22 0,21-1 15,0 0-15,-21 1 0,21-22 16,-21 21-16,21 22 0,1-43 16,-1 0-16,-21 0 0,0 0 15,21-21-15,0 22 0,0-22 16,0 0-16,1 0 15,-1 0-15,0 0 0,0-22 16,0 22-16</inkml:trace>
  <inkml:trace contextRef="#ctx0" brushRef="#br0" timeOffset="639.63">4741 1143 0,'0'-21'0,"0"42"0,0-63 0,0 21 16,0 42-16,0-42 16,0-22-16,0 22 0,-21 0 15,0 0-15,0 0 0,0-1 0,-1 1 16,-20 21-16,21 0 0,0 0 15,0 0-15,-1 0 0,-41 21 16,42 1-16,0-1 0,-1 21 16,-20-21-16,42 22 0,-21-1 15,0 0-15,0-21 0,-1 22 16,22-1-16,0 0 0,-21-20 0,21 20 16,-21-21-16,21 0 0,0 22 15,0-22-15,0 0 0,0 0 16,0 0-16,21-21 0,0 0 15,1 0-15,-1 0 0,0 0 16,21 0-16,-21 0 0,1 0 0,-1-21 16,0 21-16,0-21 0,0 0 15,22 0-15,-22-1 0,0 1 0,0 0 16,0 0-16,0 0 0,1 0 16,41-64-16,-42 43 15,0 20-15,-21-20 16,22 21-16,-22 0 0,21-22 0,-21 22 15,0 0-15,0 0 0,0 0 16,0 0-16,-21 42 31,-1-21-31,1 21 0,21 0 16,-21 21-16,21-20 0,-21 20 16,21-21-16,-21 21 0,21 1 0,0-1 15,-21-21-15,-1 22 0,22-22 0,0 21 16,0-21-16,0 0 0,0 1 15,0-1-15,0 0 0,0 0 16,0 0-16</inkml:trace>
  <inkml:trace contextRef="#ctx0" brushRef="#br0" timeOffset="688.6">4932 1418 0,'21'-21'16</inkml:trace>
  <inkml:trace contextRef="#ctx0" brushRef="#br0" timeOffset="1227.29">5143 1101 0,'0'0'0,"0"-21"0,-21 21 32,0 0-32,21 21 15,0 0-15,0 0 16,0 0-16,-21 0 0,21 1 0,0-1 15,0 0-15,-21 21 0,21-21 0,0 1 16,0-1-16,0 0 0,0 42 16,0-41-16,0-1 0,-21-21 15,21 21-15,0 0 0,0 0 16,-22-42 31,22 0-47,0 0 15,0 0-15,0-1 0,0 1 16,0 0-16,0-21 0,0 21 0,0-22 16,0 22-16,0-21 0,0 21 15,22-1-15,-1-20 0,0 21 0,0 0 16,21 0-16,-20-1 0,-1 1 16,0 0-16,21 0 0,-21 21 0,22 0 15,-22 0-15,21 0 0,-21 0 16,22 21-16,-22 0 0,0 0 15,0 22-15,0-22 0,1 0 0,-22 21 16,0-20-16,0-1 0,0 21 16,0-21-16,0 0 0,0 22 0,0-22 15,0 0-15,0 0 0,0 0 16,-22-21-16,22 22 0,-21-1 0,0-21 16,21 21-16</inkml:trace>
  <inkml:trace contextRef="#ctx0" brushRef="#br0" timeOffset="2268.69">6329 1228 0,'0'0'16,"21"-21"-16,0 21 0,-21-22 0,21 22 15,0-21-15,-21 0 0,0 0 16,22 21-16,-22-21 0,0 0 0,0-1 15,0 1 1,0 0-16,-22 0 0,1 0 0,0 0 16,0 21-16,0-22 0,-22 1 15,22 21-15,-21 0 0,21 0 16,-22 0-16,22 0 0,0 21 16,-21 1-16,21-1 0,-1 0 0,-20 0 15,21 21-15,0 1 0,0-22 16,-1 21-16,1 64 15,0-64-15,21-20 0,0 20 0,0-21 16,0 0-16,0 0 0,0 1 16,21-1-16,0-21 0,1 21 15,-1-21-15,0 0 0,0 0 16,0 0-16,22 0 0,-22 0 0,42 0 16,-42-21-16,22 0 0,-22-1 15,0 22-15,21-21 0,-20 0 16,20 0-16,-21-21 0,0 20 0,0 1 15,-21 0-15,22-21 0,-22 21 16,21-1-16,-21 1 0,0 0 0,0 0 16,0 0-16,0 0 0,0-1 15,-21 22 17,-1 22-32,22-1 0,0 0 15,0 0-15,-21 0 0,21 22 16,-21-22-16,21 21 0,0-21 15,0 22-15,0-1 0,0 0 0,-21 1 16,21-1-16,0 21 0,0-20 16,0 20-16,0-20 0,0 20 0,-21 1 15,21-22-15,0 21 0,0-20 16,0 20-16,0-20 0,0 20 0,0-21 16,0 1-16,0 20 0,0-20 0,-21 41 15,-1-41 1,1-22-16,0 21 0,21-21 0,-21 22 0,0-22 15,0 0-15,-1 0 0,-20-21 16,21 21-16,0-21 0,-22 0 16,22 0-16,-63-21 0,41 21 15,1-21-15,0 0 0,-1-22 0,-20 22 16,20-21-16,22 21 0,-21-22 16,0 1-16,20 0 0,1-1 0,0 1 15,0 21-15,21-21 0,-21-1 16,21 22-16,0-21 0,0 21 0,0-22 15,0 22-15,21-21 0,0 21 0,0-22 16,22 22-16,20-64 16,-42 64-16,22-21 0</inkml:trace>
  <inkml:trace contextRef="#ctx0" brushRef="#br0" timeOffset="2852.36">6879 995 0,'-63'-21'31,"41"21"-31,1 21 15,21 0-15,-21 0 0,21 0 0,0 1 16,-21 20-16,21-21 0,-21 21 16,21-20-16,0 20 0,-21-21 15,21 21-15,0-20 0,0 20 0,0-21 0,0 0 16,0 0-16,21 1 0,21-1 16,-21 0-16,0-21 15,1 0-15,20 0 0,-21 0 0,0 0 16,22 0-16,-22 0 0,21 0 0,-21-21 15,0 0-15,1 21 0,20-22 16,-21 1-16,0 0 0,0 0 0,-21 0 16,22 0-16,-1-22 0,-21 22 15,0-21-15,0 21 0,21-22 16,-21 22-16,0 0 0,0 0 0,0 0 16,0-1-16,0 1 0,0 0 15,-21 21 1,21 21-1,0 0-15,0 1 0,0-1 16,0 21-16,0-21 0,-21 43 16,21-22-16,0-21 15,0 0-15,0 22 0,0-22 0,0 0 16,0 0-16,0 0 0,0 1 0,0-1 16,21 0-16,0-21 15,0 0-15,0 0 0,0 0 16,1 0-16,-1 0 0,21 0 15</inkml:trace>
  <inkml:trace contextRef="#ctx0" brushRef="#br0" timeOffset="3372.07">8043 1101 0,'0'0'0,"21"-21"16,-21-1-16,0 1 15,0 0-15,-21-21 0,0 42 16,0-21-16,0 21 0,0-22 16,-1 22-16,1 0 0,0 0 15,-21 0-15,21 22 0,-1-22 0,-20 21 16,21 0-16,0 21 0,-22-21 16,22 22-16,0-22 0,0 21 0,0-21 15,21 22-15,0-22 0,-21 21 16,21-21-16,0 22 0,0-22 0,0 0 15,0 0-15,0 0 0,0 1 16,21-1-16,0-21 16,0 0-16,0 21 0,0-21 0,1 0 15,20 0-15,-21 0 0,0 0 16,22-21-16,-22 21 0,0-21 0,21-1 16,-21 22-16,1-21 0,-1 0 0,0 0 15,0 0-15,0 0 0,-21-22 16,21 22-16,-21 0 0,22-21 0,-22 20 15,0-20-15,0 0 16,0 21-16,0-1 0,0 1 0,0 0 16,0 42 15,0 0-31,-22 1 0,22-1 16,-21 0-16,21 0 0,0 21 15,0-20-15,-21-1 0,21 21 0,0-21 16,0 0-16,0 22 0,0-22 15,0 0-15,0 0 0,0 0 0</inkml:trace>
  <inkml:trace contextRef="#ctx0" brushRef="#br0" timeOffset="3438.03">8445 1439 0,'22'0'0,"20"0"16</inkml:trace>
  <inkml:trace contextRef="#ctx0" brushRef="#br0" timeOffset="3891.77">8953 1164 0,'0'-21'16,"0"42"-16,0-63 0,0 21 0,0 0 0,0-1 15,0 1-15,0 0 0,-21 21 16,0-21-16,0 21 0,0 0 0,0-21 16,-1 21-16,-20 0 0,21 0 15,-21 0-15,20 0 0,-20 21 0,0 0 16,21-21-16,-22 42 0,22-20 0,0-1 15,-21 0-15,20 21 16,22-21-16,-21 22 0,21-22 0,-21 21 16,21-21-16,0 22 0,0-22 15,0 0-15,0 0 0,0 0 0,0 1 16,21-1-16,0-21 0,1 0 0,-1 21 16,21-21-16,-21 0 0,0 0 15,22 0-15,-22 0 0,0-21 0,21 0 16,-20 21-16,-1-22 0,0 1 15,21 0-15,-21 0 0,-21 0 0,22 0 16,-1-1-16,-21 1 0,21 0 16,-21 0-16,0 0 0,0-22 15,21 43-15,-21-21 16,0 0-16,0 42 47,0 0-47,0 1 0,0-1 15,-21 0-15,21 0 0,0 21 0,0-20 16,-21 20-16,0 0 0,21-21 16,0 22-16,-22 20 0</inkml:trace>
  <inkml:trace contextRef="#ctx0" brushRef="#br0" timeOffset="4267.56">8784 1990 0,'0'21'16,"0"127"0,0-106-16,0 22 15,0-22-15,0 22 0,0-1 0,0 1 16,0-1-16,21 1 0,-21-22 15,0 22-15,0-22 0,0 0 0,21 1 16,-21-1-16,0 0 0,0 22 16,0-22-16,0-21 15,-21 0-15,0 1 0,-21-1 16,-1-21-16,22 0 0,-21 0 16,21 0-16,-22 0 0,1 0 0,21 0 15,-21-21-15,20-1 0,-20 1 0,21-21 16,-21 21-16,20-22 0,1 1 0,0 0 15,0-1-15,0-20 0,0-1 0,21 1 16,-22-1-16,22-20 16,0 20-16,0 1 0,0-1 0,0 1 15,0 20-15,0-20 0,22 21 0,-1-22 16,0 22-16,0-1 16,0-20-16,22-22 0,-22 43 0,0 0 15,0-1-15,21 22 0,-20-21 16,-1 21-16,0-22 0,0 22 0,0 0 15,22 0-15,-22 0 0,0-1 16,0 1-16,0 0 0,0 0 16,1 0-16,-1 21 0</inkml:trace>
  <inkml:trace contextRef="#ctx0" brushRef="#br0" timeOffset="4724.29">9038 1207 0,'0'0'16,"21"0"-16,0 0 15,1 0-15,-1 0 16,0 0-16,0 0 15,0 0-15,0-22 0,1 1 0,-1 21 16,0-21-16,0 21 0,0-21 16,0 0-16,1 0 0,-1 21 0,-21-43 15,0 22-15,0 0 16,0 0-16,-21 0 16,-1 21-16,1 0 0,0 0 15,0 0-15,0 0 0,-22 21 16,22 0-16,-21 0 0,0 0 15,20 0-15,-20 1 0,21 20 16,-21-21-16,20 21 0,1-20 0,0 20 0,21-21 16,0 21-16,0-20 0,0 20 15,0-21-15,0 0 0,21 0 16,22-21-16,-22 22 0,21-22 0,-21 0 16,22 0-16,-1 0 0,-21 0 15,21 0-15,1 0 0,-1 0 0,-21-22 16,0 1-16,22 21 0,-22-21 0</inkml:trace>
  <inkml:trace contextRef="#ctx0" brushRef="#br0" timeOffset="5190.03">8911 1545 0,'0'21'31,"0"1"-31,0-1 16,0 0-16,0 0 0,0 0 0,0 0 16,0 22-16,0-22 0,-21 21 15,21-21-15,0 22 0,-21-22 0,0 0 16,-1 21-16,1-20 0,0-1 16,0 0-16,21 0 0</inkml:trace>
  <inkml:trace contextRef="#ctx0" brushRef="#br0" timeOffset="6404.33">3556 1990 0,'-21'0'0,"0"0"32,-1 0-32,44 0 62,-1 0-62,0 0 16,0 0-16,21 0 0,-20 0 0,20 0 15,0 0-15,1 0 16,-1-21-16,0 21 0,106 0 16,-84 0-16,-1 0 0,22 0 15,-21-22-15,20 22 0,22 0 0,85 0 16,-86 0-16,22 0 15,-21-21-15,21 21 0,-21 0 16,21 0-16,0 0 0,0 0 0,21 0 16,-21 0-16,0 0 0,0-21 15,170 21-15,-170 0 0,21 0 16,0 0-16,0 0 0,0-21 16,0 21-16,1 0 0,-1 0 0,0 0 15,21-21-15,-42 21 0,21 0 0,1 0 16,-1 0-16,-21-21 0,21 21 15,-21-22-15,0 22 0,0 0 0,-21 0 16,21-21-16,-21 21 0,-1 0 16,-20 0-16,21-21 0,-21 21 15,-1 0-15,-20 0 0,-1-21 0,1 21 0,-22 0 16,0 0-16,-20 0 16,-1 0-16,0 0 0,-42 0 46,0 0-30,-1 0-16,1 0 16,0 0-16,0 0 0,0 0 15,0 0-15</inkml:trace>
  <inkml:trace contextRef="#ctx0" brushRef="#br0" timeOffset="6528.26">10118 1757 0,'0'21'62,"-22"-21"-46,1 0-16,0 21 0,-21-21 0,21 21 15,-22-21-15</inkml:trace>
  <inkml:trace contextRef="#ctx0" brushRef="#br0" timeOffset="150931.74">2244 3196 0,'0'0'0,"-22"-21"15,22 0 1,0 0-16,0 42 47,0 0-47,0 0 15,0 0-15,0 1 16,22 20-16,-22-21 0,21 0 16,0 0-16,21 1 0,-21 20 0,22-21 15,-1-21-15,0 21 0,1 0 16,20 1-16,-20-22 0,20 21 0,-21-21 16,22 0-16,-22 0 0,1 0 15,-1 0-15,0 0 0,-21 0 0,22 0 16,-22 0-16,21 0 0,-21 0 0,1 0 15,-1 0-15,-42 0 47,-1 21-47,-20-21 0,21 21 16,-21 0-16,-1 0 0,1 1 16,0-1-16,-1 0 0,1 0 0,-22 21 15,22-20-15,0 20 0,-22-21 0,22 21 16,-22-20-16,22 20 0,0-21 15,21 21-15,-22-20 0,22-1 0,0 0 16,0 0-16,0 0 0,21 0 16,0 1-16,-22-22 15,1 0 1</inkml:trace>
  <inkml:trace contextRef="#ctx0" brushRef="#br0" timeOffset="152823.66">1101 3683 0,'-22'0'0,"1"0"16,0 0-16,0 0 0,0 0 16,0 0-16,-1 0 0,1 0 15,0 0 1,0 0-16,0 0 0,0 0 15,-1 0 1,44 0 31,-1 0-31,0 0-16,0 0 0,0 0 0,22 0 15,-1 0-15,0-21 0,1 21 16,20 0-16,-21 0 0,22 0 15,-1-21-15,22 21 0,-21 0 0,-1 0 16,1-21-16,-1 21 0,22 0 16,-22-22-16,1 22 0,-1-21 15,1 21-15,-1-21 0,1 21 0,-1 0 16,1-21-16,-22 21 0,22 0 16,-22 0-16,21 0 0,-20-21 0,-1 21 15,-21 0-15,22 0 0,-22 0 16,21 0-16,-21 0 0,0-21 0,1 21 15,-1 0 1,-42 0 31,-1 0-31,1 0-16,0 0 0,0 0 15,0 0-15</inkml:trace>
  <inkml:trace contextRef="#ctx0" brushRef="#br0" timeOffset="153491.28">677 3725 0,'21'0'47,"1"-21"-47,-1 21 0,0 0 15,0 0-15,21 0 0,-20 0 16,-1 0-16,21-21 0,0 21 15,1 0-15,-1 0 0,0 0 0,22 0 16,-1-21-16,-20 21 0,20 0 16,1 0-16,20 0 0,-20 0 15,-1-21-15,1 21 0,21 0 16,-22 0-16,1 0 0,-1 0 0,1-21 16,-1 21-16,1 0 0,-1 0 15,1-22-15,-1 22 0,1 0 0,-1 0 16,-21-21-16,22 21 0,-22 0 15,1 0-15,-1-21 0,0 21 0,-21-21 16,1 21-16,20 0 0,-21 0 0,0 0 16,-21-21-16,21 21 0,1 0 15,-22-21 32,-22 21-16</inkml:trace>
  <inkml:trace contextRef="#ctx0" brushRef="#br0" timeOffset="153631.2">2836 3493 0</inkml:trace>
  <inkml:trace contextRef="#ctx0" brushRef="#br0" timeOffset="-139376.49">4530 8234 0,'0'21'16</inkml:trace>
  <inkml:trace contextRef="#ctx0" brushRef="#br0" timeOffset="-70589.52">7048 3408 0,'-21'0'16,"0"0"0,0 0-1,0 0 1,0 0-16,21-21 15,0 0-15,0-1 16,0 1 0,0 0-16,21 21 0,0-21 0,0 21 15,0-21-15,0 0 0,1 21 0,-1 0 16,0 0-16,0-22 16,0 22-16,0 0 0,1 0 0,-1 0 15,0 22-15,0-1 0,0 0 16,-21 0-16,0 21 0,0-20 0,0 20 15,0-21-15,0 21 0,-21 1 0,0-1 16,-21-21-16,20 22 0,-20-22 16,0 21-16,21-21 0,-22 0 0,22 1 15,-21-1-15,21 0 0,-1-21 16,1 0-16,0 21 0,0-21 16,42 0-1,0-21 1,0 21-16,1-21 0,-1 21 15,0-21-15,21 21 0,1-22 0,-22 22 16,21 0-16,0-21 0,1 21 16,-22-21-16,21 21 0,1 0 0,-22 0 15,21 0-15,-21 0 0,22 0 16,-22 21-16,0 0 0,0 1 0,0-22 16,0 21-16,-21 0 0,0 0 0,0 0 15,0 0-15,0 1 0,0-1 16,0 0-16,-21 21 0,0-21 0,0 1 15,0-1-15,-22 0 0,22 0 16,-21 0-16,21 0 0,-22 1 0,1-22 16,0 21-16,-1 0 0,1-21 15,0 0-15,-1 0 0,1 0 16,-21 0-16,20 0 0,22 0 0,-21 0 16,-1 0-16,22-21 0,0 21 0,-21 0 15,21 0-15,21-21 0,-22 21 16,1 0-16,42 0 31,1-22-15,-1 22-16,0 0 0,0-21 0,21 0 15,1 0-15</inkml:trace>
  <inkml:trace contextRef="#ctx0" brushRef="#br0" timeOffset="-70216.73">8699 3090 0,'22'0'16,"-1"0"-16,21 0 0,-21 0 15,22-21-15,-1 21 0,21 0 0,-20 0 16,20 0-16,1-21 0,-1 21 0,1 0 16,-1 0-16,-20 0 0,20-21 15,-21 21-15,22 0 0,-22 0 0,-21 0 16,22 0-16,-22 0 0,0 0 15,-21 21-15,-21-21 16,-21 21-16,20-21 0,1 21 16,-21-21-16,21 0 0,-22 0 15,22 22-15</inkml:trace>
  <inkml:trace contextRef="#ctx0" brushRef="#br0" timeOffset="-69920.9">9271 3090 0,'-21'0'32,"21"22"-32,0-1 15,0 0-15,0 0 0,0 21 0,-21 1 16,21-22-16,0 21 0,-22 1 16,22-1-16,0 21 0,0-20 0,0-1 15,-21 0-15,21 1 16,0-1-16,0 0 0,0 1 0,0-1 15,0 0-15,0 1 0,0-1 0,-21-21 16,21 22-16,0-1 0,0-21 16,0 21-16,0-20 0,0-1 15,0 0-15,21-42 32,-21 0-32,21-1 0,1 1 0,-22-21 15,21 21-15</inkml:trace>
  <inkml:trace contextRef="#ctx0" brushRef="#br0" timeOffset="-69257.28">9673 3493 0,'21'-22'16,"-21"44"15,-21-1-31,0 0 0,0 0 16,21 0-16,0 0 0,-21 22 0,-1 20 15,22-42-15,0 1 0,0 20 16,0-21-16,0 0 0,0 0 16,0 1-16,0 20 0,22-21 15,-1 0-15,0-21 0,0 0 16,21 0-16,-20 0 0,20 0 16,-21 0-16,21 0 0,1 0 0,-1-21 15,-21 21-15,22-21 0,-22 0 16,0 0-16,0-1 0,0 1 0,0 0 15,1 0-15,-22-21 0,0 20 0,0 1 16,21 0-16,-21 0 0,0 0 16,0 0-16,0-1 15,0 44 32,0-1-47,0 21 0,0-21 16,0 0-16,0 22 0,0-1 15,-21 0-15,21 1 0,0-1 0,0 0 16,0 22-16,0-22 0,0 22 0,0-1 16,0 1-16,0-1 0,0-20 15,0 20-15,0 1 0,0-1 0,0-21 16,0 22-16,0-1 0,0-20 0,-22 20 16,1-20-16,21-1 0,-21 0 15,0 1-15,0-1 0,0-21 16,21 0-16,-22 0 0,1 1 0,0-22 15,0 0-15,0 0 0,0 0 0,-1-22 16,1 1-16,0 0 0,0-21 16,0 21-16,21-22 0,-21 1 0,21 0 15,0-1-15,0 22 0,0-21 0,0-1 16,0 22-16,0-21 0,0 0 16,0 20-16,0-20 0,21 21 0,-21-21 15,21 20-15,0-20 0,0 21 0,-21-21 16,21-1-16,1-20 0,20 20 15,-21 1-15,0-21 0,22 20 0</inkml:trace>
  <inkml:trace contextRef="#ctx0" brushRef="#br0" timeOffset="-68921.47">10477 3556 0,'0'-106'16,"0"85"-1,22 21-15,-22 21 32,0 0-32,0 1 0,0-1 15,21 21-15,-21 0 0,0 1 0,0-1 16,0 22-16,0-22 0,0 21 0,0 1 16,0 21-16,0-22 15,0 1-15,0-1 0,0 22 0,0-22 16,0 1-16,0-22 0,0 22 0,0-22 15,0 21-15,0-20 0,0-1 16,0 0-16,0 1 0,0-22 0,0 21 16,0-21-16,0 1 0,0-1 0,0 0 15,21-21 17,0-21-32,-21-22 0,21 22 0,0-21 15,-21 0-15</inkml:trace>
  <inkml:trace contextRef="#ctx0" brushRef="#br0" timeOffset="-68600.65">10626 3895 0,'-43'-64'15,"86"128"-15,-65-170 0,22 85 0,0-22 0,-21 22 16,0-21-16,21 21 0,0 0 16,0-1-16,0 1 0,0 0 0,21 0 15,0 0-15,1 0 0,20-1 16,-21 22-16,21 0 0,-20 0 0,20 0 15,0 0-15,1 0 0,-22 22 0,21-22 16,-21 21-16,0 21 0,1-21 16,-22 0-16,0 22 0,0-22 0,0 21 15,-22-21-15,1 22 0,0-22 16,0 0-16,-21 0 0,20 0 16,-20 1-16,21-1 0,0 0 0,-22-21 15,22 21-15,0-21 16,42-21 15,0 0-31,22 0 16,-22-1-16,0 22 0</inkml:trace>
  <inkml:trace contextRef="#ctx0" brushRef="#br0" timeOffset="-67980.96">11176 3747 0,'21'0'16,"0"-22"0,0 1-16,1 21 15,-1-21-15,-21 0 0,21 0 0,0 0 16,0-1-16,0 1 0,1 0 0,-1 0 16,-21 0-16,21 21 0,-21-21 15,21-1-15,-21 1 0,0 0 16,-21 21-1,0 0-15,0 0 16,-1 21-16,1 0 0,0 1 16,0-1-16,0 21 0,0-21 15,-1 0-15,22 22 0,0-22 0,-21 21 16,21-21-16,0 1 0,0-1 0,0 0 16,0 0-16,0 0 0,21 0 15,1 1-15,-1-22 0,0 21 0,0-21 16,0 0-16,0 0 0,22 0 0,-22 0 15,21 0-15,-21-21 0,22 21 16,-1-22-16,-21 1 0,22 0 16,-1 0-16,-21 0 0,21-22 0,1 22 0,-22-21 15,0 21-15,0-22 0,0 1 16,-21 21-16,0 0 0,0 0 16,0-22-16,0 22 0,0 0 15,-21 21-15,0 0 0,0 0 16,0 0-16,0 21 0,21 0 15,0 22-15,0-22 0,0 0 16,0 0-16,0 0 0,0 0 16,21 22-16,0-22 0,0 0 0,0 0 15,0 0-15,1 1 0,-1-1 16,0 0-16,-21 0 16,0 0-16,0 0 0,0 1 0,-21-22 15,0 21-15,-1-21 16,1 0-16,-21 0 0,21 21 15,0-21-15,-1 0 0,1 0 0,0 0 16,0 0-16</inkml:trace>
  <inkml:trace contextRef="#ctx0" brushRef="#br0" timeOffset="-67420.28">14055 3768 0,'-22'190'16,"1"-126"-1,21 20-15,-42 1 0,21 0 0,-22-22 16,43 22-16,0-22 0,0 22 0,0-21 15,0-1-15,22 1 0,-22-1 0,0-21 16,0 1-16,0-1 0,0-21 16,0 0-16,0 1 0,0-1 15,0-42 1,0-1-16,0-20 0,0 21 0,0-21 16,-22-1-16,22-20 0,-42 42 15,21-22-15</inkml:trace>
  <inkml:trace contextRef="#ctx0" brushRef="#br0" timeOffset="-67171.4">14055 2921 0,'42'0'0,"85"21"15</inkml:trace>
  <inkml:trace contextRef="#ctx0" brushRef="#br0" timeOffset="-67024.49">13822 3683 0,'-43'0'16,"43"-21"-1,22 0 1,-22 0-16</inkml:trace>
  <inkml:trace contextRef="#ctx0" brushRef="#br0" timeOffset="-66952.53">14287 3493 0,'22'0'16</inkml:trace>
  <inkml:trace contextRef="#ctx0" brushRef="#br0" timeOffset="-65561.95">14097 2794 0,'0'-21'15,"21"0"1,0 21-16,-21 21 31,0 0-31,0 21 16,21 1-16,1-1 0,-22 0 0,0 22 15,21 21-15,-21-1 16,21 1-16,-21 21 0,21-22 0,-21 22 16,0-21-16,0 21 0,0-22 0,0 1 15,0 0-15,0-1 0,-21-20 16,0-1-16,21 1 0,-21-22 0,21 1 15,0-22-15,0 0 0,0 0 0,0 0 16,0-42 0,0 0-16,0 0 0,0 0 15,21-22-15,-21 1 0,0 0 16,0-1-16,0 1 0,0-22 0,0 22 16</inkml:trace>
  <inkml:trace contextRef="#ctx0" brushRef="#br0" timeOffset="-65221.14">14118 3133 0,'0'0'15,"-21"-85"1,21 64-16,0 0 0,0-22 0,0 22 16,21 0-16,0 21 0,0-21 15,1 0-15,-1 21 0,21 0 0,-21 0 16,22 0-16,-1 0 0,0 0 15,1 0-15,-22 21 0,21 21 16,0-21-16,-20 1 0,-1 20 0,0 0 16,-21 1-16,0-1 0,0 0 15,-21 1-15,0-1 0,-22 21 0,1-41 16,0 20-16,-1 0 0,1-21 0,-22 22 16,22-22-16,0 0 0,-1 0 15,22-21-15,-21 0 0,21 21 0,42-21 47,0-21-47,0 0 0,22 21 0,-22-21 16,21 0-16,-21 0 15,22-1-15</inkml:trace>
  <inkml:trace contextRef="#ctx0" brushRef="#br0" timeOffset="-64825.37">14859 3069 0,'21'-21'0,"-42"42"0,42-63 0,0 42 15,-21-21-15,21 0 0,1 21 16,-1 0-16,0 0 0,0 0 16,0 0-16,0 0 0,1 0 0,20 0 15,0 21-15,-21 0 0,22 0 0,-22 0 16,0 22-16,0-22 0,-21 21 15,0 0-15,0 1 0,0-1 0,0-21 16,-21 22-16,0-22 0,0 21 16,0-21-16,-1 0 0,1 1 0,-21-22 15,21 0-15,0 0 0,-1 0 16,1-22-16,21-20 16,0 21-16,0 0 0,0-22 15,0 22-15,0-21 0,0 21 16,0-22-16,21 22 0,1-21 15,-1 21-15,0 0 0,0-1 0,0 22 16,0-21-16,1 0 0,-1 21 16,0 0-16,0 0 0,0-21 0,0 21 15,1 0-15,-1 0 0,0 0 16,0 0-16,0 0 0</inkml:trace>
  <inkml:trace contextRef="#ctx0" brushRef="#br0" timeOffset="-64406.61">15811 2942 0,'-21'0'15,"0"21"1,0 1-16,21-1 16,-21 0-16,0 0 0,-1 21 0,22-20 15,-21 20-15,0 0 0,21 1 16,-21-1-16,21 0 0,0 1 0,0-22 15,0 21-15,0-21 0,0 22 0,21-22 16,0 0-16,0-21 0,1 0 16,-1 21-16,21-21 0,0 0 0,1 0 15,-1-21-15,0 0 0,1 0 16,-1-1-16,0 1 0,1-21 0,-22 21 16,0-22-16,0 1 0,0 0 15,-21-22-15,0 22 0,0 0 16,0-1-16,-21 1 0,0 21 0,0-22 15,-21 22-15,20 0 0,-20 21 16,21 0-16,-21 0 0,-1 0 0,22 0 16,-21 21-16,21-21 0,-1 21 15,1 1-15,0-1 0,0 0 0,21 0 16,0 21-16,0-20 0,0-1 0,0 0 16,0 0-16,0 0 0,21 0 15,0 1-15,22-22 0,-22 0 16</inkml:trace>
  <inkml:trace contextRef="#ctx0" brushRef="#br0" timeOffset="-60880.37">16700 3175 0,'0'0'0,"43"0"0,20-21 0,-20 0 16,-22 0-16,21-1 0,-21 1 16,0 0-16,-21 0 0,0 0 0,0 0 15,0-1-15,0 1 0,-21 21 0,0-21 16,0 0-16,0 21 0,0 0 15,-1 0-15,1 0 0,0 21 16,0-21-16,0 21 0,0 22 0,-22-22 16,22 21-16,0 0 0,0 1 0,0-1 15,-1 0-15,1 1 0,21-1 16,0 0-16,0 1 0,0-22 16,0 0-16,0 0 0,21 0 0,1 1 15,20-22-15,-21 0 0,0 0 16,0 0-16,22 0 0,-22-22 0,21 1 15,-21 0-15,1 0 0,20 0 0,-21 0 16,0-22-16,0 22 0,-21-21 16,22 21-16,-22-22 0,21 22 0,-21 0 15,0 0-15,0 0 0,0-1 16,0 1 0,0 42-1,0 1-15,0-1 16,0 0-16,0 21 0,0 1 0,0-1 15,0 21-15,0-20 0,0 20 16,0 1-16,0-1 0,0 1 0,0 20 16,21-20-16,0 21 0,-21-1 15,0 22-15,21-21 0,-21 21 0,21-1 16,1-20-16,-22 21 0,0 0 0,0 0 16,0-1-16,0-20 0,0 0 15,0-1-15,-22-20 0,1-1 0,0 1 16,0-1-16,0-20 0,0-22 15,-1 21-15,1-21 0,0 1 0,-21-22 16,21 0-16,-1 0 0,1 0 16,-21-22-16,21 1 0,0-21 0,-1 0 15,-20-1-15,42-20 0,-21-1 0,21 1 16,-21-22-16,21 0 0,0 1 16,0-1-16,21-21 0,85-317 15,-64 317 1,0 0-16,1 0 0,-1 1 0,22-1 15,-1 0-15,1 21 0,-1-21 0,1 22 16,-22-1-16,21 22 0,-20-1 16,-1 1-16,-21 20 0,0 1 0,1 21 15,-22-22-15,0 22 0,0 0 16,-22 21-16,1 0 16,0 0-16,0 0 0,0 0 15,0 0-15,-1 21 0,22 0 16,-21 1-16,21 20 0,0-21 15,0 0-15,0 22 0,0-22 0,0 0 16,21 21-16,1-21 0,-1 1 0,0 20 16,0-21-16,0 0 0,0 0 15,22-21-15,-22 22 0,0-1 0,0-21 16,0 0-16,1 0 16,-1 0-16,0 0 0,-21-21 0,21-1 15,0 1-15,-21 0 0,21-21 16,1 21-16,-22-22 0,21 22 15,0-21-15,0-1 0,0 1 0,0 0 16,22 21-16,-22-22 0,0 22 0,21 0 16,-20 0-16,20 0 0,0 21 15,-21 0-15,22 0 0,-22 0 0,0 0 16,0 0-16,0 21 0,-21 0 16,22 0-16,-22 0 0,0 0 15,0 22-15,0-22 0,0 0 0,0 0 16,0 0-16,0 1 0,0-1 15,0 0-15,0 0 16,0-42 15,0 0-31,0 0 16,0-1-16,0 1 0,0-21 0,0 21 16,0 0-16,0-22 0,0 22 15,0 0-15,-22 0 0,1 0 0,0-1 16,0 1-16,-21 21 15,20 0-15,1 0 0,0 0 0,-21 0 16,21 21-16,-1 1 0,-20-1 16,21 0-16,-21 21 0,20-21 15,1 22-15,0-22 0,0 21 0,0 1 16,0-1-16,21 0 0,0 1 16,0-1-16,0-21 0,0 21 0,0 1 15,0-22-15,21 0 0,0 0 16,0 0-16,0-21 0,0 0 0,22 0 15,-22 0-15,21 0 0,-21 0 0,22-21 16,-1 21-16,-21-21 0,22 0 16,-1-21-16,-21 20 0,0-20 0,22 0 15,-22 21-15,-21-22 0,21 1 16,-21 0-16,21 20 0,-21 1 0,0 0 16,0 0-16,0 0 0,-21 21 31,0 0-31,0 21 0,21 0 15,0 21-15,0-20 0,-22 20 16,22-21-16,0 21 0,0-20 0,0 20 16,0-21-16,0 0 0,0 0 15,22 1-15,-1-1 0,0 0 0,0-21 16,21 0-16,-20 0 0,20 0 0,0 0 16,-21 0-16,22 0 0,-1 0 15,-21-21-15,22 0 0,-22-22 0,21 22 16,-21 0-16,0-21 0,-21-1 15,22 1-15,-22 21 0,21-22 16,-21 22-16,0 0 0,0 0 0,0 0 16,0 0-16,0 42 31,0 0-31,-21 0 0,21 21 16,-22-20-16,22-1 0,-21 21 0,21-21 15,0 22-15,0-22 0,0 21 16,-21-21-16,21 0 0,0 1 0,0-1 15,0 0-15,0-42 32,0 0-32,0-1 15,21-20-15,-21 21 16,21-21-16,-21 20 0,0-20 0,22 0 16,-22-1-16,21 22 0,-21-21 15,21 21-15,0-22 0,-21 22 0,21 21 16,0-21-16,1 21 15,-1 0-15,-21 21 0,0 0 16,0 1-16,21-1 0,-21 0 0,0 21 16,0-21-16,0 22 15,21-22-15,0 21 0,-21-21 0,21 22 16,-21-22-16,0 0 0,0 0 0,22 0 16,-1-21-1,0 0 1,0-21-16,-21 0 0,0 0 15,21 0-15,0 0 0,1-22 0,-22 22 16,21-21-16,0-1 0,0 1 16,0 21-16,0-21 0,-21 20 0,22 1 15,-1 0-15,0 0 0,-21 0 16,21 21-16,0 0 0,0 0 16,-21 21-16,0 0 15,0 0-15,0 22 0,0-22 16,0 21-16,0-21 0,0 22 0,0-1 15,0-21-15,0 21 0,0-20 16,0-1-16,0 21 0,22-21 0,-1 0 16,0-21-16,0 22 0,0-22 15,0 0-15,1 0 0,20 0 0,-21 0 16,21 0-16,1-22 0,-1 1 16,-21 21-16,22-42 0,-22 21 0,21 0 15,-21-22-15,0 1 0,22 21 0,-43-22 16,21 1-16,-21 21 0,21-21 15,-21 20-15,0 1 0,0 0 0,0 0 16,-21 21 0,21 21-1,-21-21-15,21 21 0,0 22 0,-21-22 16,21 0-16,-22 21 0,22-21 16,-21 22-16,21-22 0,0 21 0,0 1 15,-21-22-15,21 0 0,0 21 16,0-21-16,-21 1 0,21-1 15,0-42 17,0-1-32,21 1 15,0-21-15,0 21 0,-21-22 16,22 22-16,-1-21 0,-21 0 0,21 20 16,0-20-16,0 21 0,0-21 15,1 20-15,-1 1 0,0 21 16,21-21-16,-21 21 15,1 0-15,-22 21 16,21 0-16,-21 1 0,0-1 16,0 0-16,0 0 0,0 21 15,0-20-15,0-1 0,0 21 0,0-21 16,0 0-16,0 1 0,0-1 0,0 0 16,0 0-16,21-21 15,-21 21-15,21-21 16,0 0-16,0-21 0,1 0 15,-1 0-15,0 0 16,0-22-16,0 22 0,0 0 0,1-21 16,-1 20-16,0-20 0,-21 21 15,21-21-15,0 20 0,0 1 0,-21 0 16,0 0-16,22 0 0,-1 21 16,-21 21-1,0 0-15,0 0 16,0 0-16,0 1 0,0-1 15,0 21-15,0-21 0,0 0 0,0 22 16,0-22-16,0 0 0,0 21 16,21-20-16,0-1 0,0 0 0,0 0 15,1-21-15,-1 21 0,0-21 16,0 0-16,0 0 0,22 0 16,-22 0-16,0 0 0,21-21 0,-21 21 15,22-21-15,-22 0 0,0 0 16,0-22-16,0 22 0,1 0 0,-1-21 15,-21 20-15,0 1 0,21-21 0,-21 21 16,21 0-16,-21-1 0,0 1 16,21 21-1,-21 21 1,0 1 0,0-1-16,0 0 0,0 0 0,0 0 15,0 0-15,0 1 0,0-1 16,0 0-16,0 0 0,0 0 0,0 0 15,0 1-15,0-1 0,0 0 16,21-21 0,1 0-1,-1-21-15,-21 0 16,21-1-16,0 1 0,0 0 0,0 0 16,1 0-16,20 0 0,-21-1 0,0 1 15,-21 0-15,21 0 0,1 0 16,-1 21-16,0-21 15,-21 42 1,0 0 0,0 0-16,0 0 0,0 0 15,0 1-15,0-1 0,0 0 0,0 0 16,0 0-16,21-21 0,0 21 16,0 1-16,1-22 0,-1 0 0,0 21 15,21-21-15,1 0 0,-1 0 16,0 0-16,22 0 0,-22 0 0,0-21 15,22-1-15,-22 1 0,1 0 0,-1 0 16,-21 0-16,21-22 16,-20 22-16,-1-21 0,0 21 0,-21-22 15,21 22-15,-21-21 0,0 21 0,0 0 16,0-1-16,-21 1 0,0 0 16,0 0-16,-1 21 0,-20 0 0,21 0 15,-21 0-15,-1 0 0,22 21 16,-21 0-16,-1 22 0,1-22 0,21 0 15,0 21-15,-22-21 0,43 1 16,0 20-16,0-21 0,0 21 16,0-20-16,0 20 0,22-21 0,-1 0 15,0 22-15,0-1 0,0-21 0,0 21 16,1 1-16,-1-22 0,21 64 16,-21-43-16,0 21 0,-21 22 15,0-43-15,0 22 16,0-1-16,0-20 0,0 20 0,0 1 15,-21-1-15,0 1 0,0-22 0,0 22 16,0-22-16,-1 0 0,1 1 16,0-1-16,-21 0 0,21-21 15,-1 1-15,-20-1 0,0 0 0,21-21 0,-22 0 16,22 0-16,-21 0 16,21 0-16,-22 0 0,22-21 0,0 0 15,21-1-15,-21 1 0,21 0 16,0-21-16,0 21 0,0-22 0,0-20 15,0 20-15,0-20 0,21-22 16</inkml:trace>
  <inkml:trace contextRef="#ctx0" brushRef="#br0" timeOffset="-60692.48">21294 2540 0,'-22'-21'16,"44"42"-16,-65-63 0,22 42 0,0-21 15,0 21-15,21-22 0,-21 22 16,42 0 31,0-21-47</inkml:trace>
  <inkml:trace contextRef="#ctx0" brushRef="#br0" timeOffset="-59584.01">23220 2371 0,'0'-21'15,"0"-1"-15,0 1 16,21 21 0,-21-21-16,0 0 31,0 0 0,0 42 16,0 0-47,-21 21 16,0-20-16,21 20 0,-22 0 0,1 1 15,21 20-15,-21-21 0,0 22 16,0-1-16,21-20 0,-21 20 0,-1-20 15,1 20-15,0-21 0,0 1 16,-21-1-16,20 0 0,1 1 16,0-1-16,0-21 0,0 22 0,-22-22 15,22 0-15,0-21 0,21 21 16,-21-21-16,0 0 0,0 0 16,21-21-16,0 0 0,-22 0 15,22-1-15,0 1 0,0-21 16,0 21-16,0-22 0,22 22 0,-1-21 15,-21 0-15,21 20 0,0-20 16,0 21-16,0 0 0,1 0 0,-1 21 16,0 0-16,0 0 15,0 0-15,0 21 0,-21 0 16,22 0-16,-1 0 0,0 0 16,-21 1-16,21 20 0,-21-21 15,21 0-15,-21 0 0,21 1 0,1-1 16,-22 0-16,21 0 15,0-21-15,0 21 0,0-21 16,0 0-16,1 0 0,-1 0 16,21-21-16,-21 21 0,22-21 15,-1 0-15,-21 21 0,21-21 0</inkml:trace>
  <inkml:trace contextRef="#ctx0" brushRef="#br0" timeOffset="-58396.55">23728 2879 0,'0'-21'0,"0"42"0,0-64 0,0 22 15,0 0-15,0 0 0,0 0 0,-21 0 16,21-1-16,-22 22 16,1 0-16,0 0 0,0 0 0,0 0 15,0 22-15,-1-1 0,1 0 16,-21 0-16,21 0 0,0 22 0,-1-1 16,1-21-16,21 21 0,-21 1 15,21-22-15,0 21 0,-21-21 16,21 22-16,0-22 0,0 0 0,0 0 0,21 0 15,0 1-15,0-1 0,1-21 16,20 0-16,-21 0 0,21 0 16,1 0-16,-22-21 0,21-1 15,1 1-15,-1 21 0,-21-42 0,21 21 16,-20 0-16,-1-22 0,21 1 0,-21 21 16,-21-22-16,21 22 0,-21-21 15,22 21-15,-22 0 0,0-1 0,-22 22 31,1 0-31,21 22 0,-21-1 16,0 0-16,0 21 0,21-21 16,0 1-16,-21 20 0,21-21 0,0 0 15,0 0-15,0 22 0,0-22 16,0 0-16,21 0 0,0-21 16,0 21-16,0-21 0,0 0 0,22 0 15,-22 0-15,21 0 0,-21 0 16,22 0-16,-22-21 0,0 0 0,21 0 15,-20 0-15,-1 0 0,0-1 0,0 1 16,0-21-16,-21 21 0,0 0 16,21-1-16,-21 1 0,0 0 0,0 42 47,-21 0-47,21 1 0,0-1 15,-21 0-15,21 0 0,-21 0 16,0 22-16,21-22 15,0 0-15,21-42 47,-21 0-47,21 21 16,0-22-16,-21 1 0,21 0 0,1 0 16,-1 0-16,0 21 0,0-21 15,0-1-15,0 22 0,1 0 16,-22-21-16,21 21 15,-21 21 1,0 1-16,0-1 0,0 0 16,0 0-16,21 0 0,-21 0 15,21 1-15,0-1 0,0 0 0,1-21 16,-1 21-16,0 0 0,0-21 0,21 0 16,1 21-16,-1-21 0,0 0 15,1 0-15,-1 0 0,0 0 0,22 0 16,-22-21-16,1 0 0,-1 0 15,0 0-15,1 0 0,-22-1 0,0-20 16,0 0-16,0 21 0,-21-22 16,0 22-16,0-21 0,0 21 15,-21-22-15,0 22 0,0 21 0,-22 0 16,22 0-16,-21 0 0,0 0 16,-1 0-16,1 0 0,0 21 0,-1 0 15,22 1-15,-21 20 0,21-21 16,-1 0-16,22 0 0,0 1 0,0 20 15,0-21-15,0 0 0,22 0 0,-1 22 16,0-22-16,0 0 0,0 21 16,0-20-16,1 20 0,-1 0 15,21-21-15,-21 22 0,-21-1 0,21 0 16,1 22-16,-22-22 0,0 1 16,0 20-16,0 1 0,0-22 0,0 21 15,0 1-15,-22-1 0,1 1 16,0-22-16,0 22 0,0-22 0,0 0 15,-1 1-15,1-1 0,0-21 0,0 0 16,0 1-16,0-22 0,-1 0 16,1 0-16,0 0 0,0 0 0,0 0 15,0-22-15,21 1 0,0 0 0,-22 0 16,22-21-16,0 20 0,0-20 16,43-148-1,-43 147-15,21 1 0,0-22 16,21 22-16,-20 0 0</inkml:trace>
  <inkml:trace contextRef="#ctx0" brushRef="#br0" timeOffset="-57240.94">25315 2794 0,'0'0'0,"21"-21"0,-21 0 15,0 42 1,0 0-1,0 0-15,0 0 0,0 22 16,0-22-16,0 0 0,-21 21 16,21-20-16,0-1 0,0 0 0,0 21 15,0-21-15,0 1 16,0-1-16,21 0 0,1-21 16,-1 0-16,0 0 0,0 0 15,0 0-15,0 0 0,1-21 16,-1 0-16,0-1 0,21 1 0,-21 0 15,1 0-15,-1 0 0,0 0 16,0-1-16,0 1 0,-21 0 0,0 0 16,21 21-16,-21-21 0,-21 21 47,0 21-47,21 0 15,-21 0-15,21 0 0,0 1 16,-21-1-16,21 0 0,0 0 15,0 0-15,0 0 0,0 1 0,21-1 16,0 0-16,0 0 0,0-21 0,1 0 16,20 21-16,-21-21 0,21 0 15,1 0-15,-1 0 0,0 0 0,1-21 16,-1 21-16,0-21 0,1 0 16,-22 0-16,21-1 0,-21-20 0,1 21 15,-1 0-15,-21 0 0,0-1 0,0-20 16,0 21-16,0 0 15,0 0-15,-21-1 0,-1 22 16,1 0-16,-21 0 0,21 0 16,-22 0-16,22 0 0,-21 0 0,21 22 15,0-1-15,-22-21 0,22 21 0,0 0 16,0 0-16,21 0 0,0 1 16,0-1-16,0 0 0,0 0 15,0 0-15,21 0 16,0-21-16,0 0 0,22 0 0,-22 0 15,0 0-15,21 0 0,-21 0 16,1 0-16,-1 0 0,21-21 0,-21 0 16,0 21-16,1-21 0,-22 0 15,0 0-15,21-1 0,-21 1 16,0 0-16,0 0 0,0 0 16,-21 21 15,21 21-31,0 0 0,-22-21 0,22 21 15,-21 0-15,21 1 0,0-1 16,0 0-16,0 0 0,0 0 0,0 0 16,0 1-16,21-1 15,1 0-15,-1-21 0,21 0 16,-21 0-16,22 0 0,-22 0 0,21 0 16,0 0-16,-20 0 15,20-21-15,0 0 0,-21 21 0,1-22 16,-1 1-16,0 0 0,-21 0 15,0 0-15,0-22 0,0 22 0,0 0 16,0 0-16,0 0 0,-21 0 16,0 21-16,-1 0 0,1 0 15,0 0-15,0 0 0,0 0 16,0 21-16,21 0 0,0 0 16,-22 0-16,22 0 0,-21 1 0,21 20 15,0-21-15,0 21 0,0 1 0,-21-1 16,21 22-16,0-22 0,0 21 15,0-20-15,0 20 0,-21 1 16,21-22-16,-21 22 0,0-1 16,21-21-16,-22 1 0,1 20 0,21-20 15,-21-1-15,0 0 0,0 1 16,21-22-16,-21 21 0,-1-21 0,22 0 16,0 1-16,-21-22 0,0 0 15,21-22 1,0 1-1,21-21-15,0 21 0,1-22 0,-22 22 16,21-21-16,0 0 0,0-1 0</inkml:trace>
  <inkml:trace contextRef="#ctx0" brushRef="#br0" timeOffset="-56913.15">26691 2985 0,'0'0'0,"0"-22"0,21 22 31,-21-21-31,21 21 0,1 0 16,-1-21-16,0 21 0,0-21 15,0 0-15,0 0 16,1 21 0,-22-22-16,-22 22 15,1 0 1,0 0-16,0 0 0,0 0 15,0 22-15,-1-1 0,1-21 0,0 21 16,0 0-16,21 0 0,0 0 0,0 1 16,0-1-16,0 0 15,0 0-15,0 0 0,21 0 16,0-21 0,-21 22-1</inkml:trace>
  <inkml:trace contextRef="#ctx0" brushRef="#br0" timeOffset="-55452.66">5842 5863 0,'0'21'0,"0"1"16,0-1 15,0-42 16,0-1-47,21 22 0,-21-21 16,0 0-16,21 0 0,0 0 15,-21 0-15,22-1 0,-1 1 0,-21 0 16,21 0-16,-21 0 0,0 0 16,21-1-16,-21-20 0,0 63 46,0 0-46,0 1 16,0-1-16,0 0 0,0 21 16,-21-21-16,21 22 0,-21-22 0,21 21 15,0-21-15,0 22 0,0-22 16,0 21-16,0-21 0,-21 22 0,21-22 16,0 0-16,0 0 0,-22 22 0,22-1 15,0-21-15,0 0 16,0 0-16,0 1 15,0-1 1,-21-21-16,0 0 16,0 0-16,0 0 0,0 0 0,-1 0 15,-20 0-15,0 0 16,-1 0-16,22 0 0,-21 0 0,0 0 16,-1 0-16,1 0 0,21 0 0,-22 0 15,22 0-15,0 0 0,0 0 16,42 0 15,0 0-31,22 0 0,-22 0 0,21 0 16,0 0-16,1 0 0,20 0 0,-20 0 15,-1-21-15,21 21 0,-20 0 16,-1 0-16,0 0 0,1 0 0,-1 0 16,-21 0-16,22 0 0,-22 0 15,0 0-15,0 0 16,-42 0 15,0 0-15,21-22-1</inkml:trace>
  <inkml:trace contextRef="#ctx0" brushRef="#br0" timeOffset="-54457.23">6540 6075 0,'0'0'0,"0"21"47,22-21-15,-1 0-17,0 0 1,0 0-1,-21-21-15,0 0 16,0 0-16,-21-1 16,0 22-1,0 0-15,-1 0 32,22 22-32,0-1 15,22-21 16,-1 0 1,0 0-32,-21-21 15,0-1 1,0 1 0,-21 21-1,0 0 1,-1 0-16,1 0 31,21 21-15,0 1-1,21-22 17,-21 21 93,-21-21 78,0 0-188</inkml:trace>
  <inkml:trace contextRef="#ctx0" brushRef="#br0" timeOffset="-53528.32">7853 5440 0,'0'0'0,"0"-21"0,21 0 0,-21-1 16,0 1-16,0 0 0,21 0 15,-21 0-15,0 0 0,0-1 16,0 1-16,0 0 16,0 0-16,0 42 31,0 0-31,0 0 0,0 22 16,-21-1-16,0 64 0,0-21 15,-1-22-15,1 22 0,21-1 16,-42-20-16,21 21 0,0-1 0,-1 1 15,1 0-15,0-22 0,-21 22 0,21-1 16,-1-20-16,1-1 0,21-20 16,0 20-16,-21-20 0,21-22 0,0 21 15,0-21-15,0 0 16,21-42 0,0 21-16,1-21 0,-22-21 15,21 21-15,0-22 0,0 1 16,0 0-16,-21-1 0</inkml:trace>
  <inkml:trace contextRef="#ctx0" brushRef="#br0" timeOffset="-53180.64">7641 5736 0,'-21'-42'16,"42"84"-16,-63-126 0,21 62 0,21-20 16,-22 21-16,1-21 0,21 20 0,0-20 15,0 21-15,0 0 0,0-22 0,21 22 16,1 0-16,-1-21 0,21 21 15,0-1-15,1 1 0,-1 0 16,22 0-16,-1 0 0,1 21 16,-22 0-16,21 0 0,1 0 0,-22 21 15,1 0-15,-1 0 0,0 22 0,-21-1 16,1 0-16,-22 1 0,0-1 16,0 21-16,0-20 0,-22 20 0,-20-20 15,21 20-15,-21-21 0,-1 22 0,1-22 16,0 1-16,-1-22 0,1 21 15,0-21-15,-1 0 0,22 1 0,0-1 16,0 0-16,0-21 0,21 21 16,21-21 15,0 0-31,0 0 0,0 0 16,0 0-16,1 0 0,-1 0 0</inkml:trace>
  <inkml:trace contextRef="#ctx0" brushRef="#br0" timeOffset="-51604.55">8213 6477 0,'0'0'0,"0"21"0,21-21 16,0 0 0,0 0-16,0-21 15,0 0-15,1 0 16,-1 0-16,0-22 0,0 22 0,21 0 15,1-64-15,-22 64 0,21-21 16,-21-1-16,-21 1 0,22 0 16,-22 21-16,0-22 0,0 22 0,0 0 15,0 0-15,0 0 0,-22 21 0,-20 0 16,21 0-16,0 21 16,0 0-16,-1-21 0,1 21 0,0 0 15,21 43-15,0-43 16,0 0-16,0 0 0,0 0 0,0 1 15,21-1-15,0-21 16,1 21-16,-1-21 0,0 0 0,21 0 16,-21 21-16,1-21 0,-1 0 15,0 0-15,0 21 0,0-21 0,0 21 16,1-21-16,-22 22 0,0-1 16,21-21-16,-21 21 0,0 0 0,0 0 15,0 0-15,0 1 16,21-22-16,0 0 15,0 0-15,0 0 16,1 0-16,-22-22 0,21 1 16,0 21-16,0-21 0,0 0 15,0 0-15,1 0 0,20-22 0,-21 22 16,0-21-16,0 21 0,1-1 16,-1-20-16,0 21 0,-21 0 0,0 0 15,21-1-15,-21 1 0,0 42 31,-21 1-31,21-1 16,-21 0-16,0 0 0,-1 0 16,22 22-16,-21-22 0,0 0 0,21 21 15,0-21-15,-21 1 0,21 20 0,0-21 16,0 0-16,0 0 0,0 1 16,21-22-1,0 0-15,0 0 0,1 0 0,-1 0 16,21 0-16,-21 0 0,22-22 0,-22 1 15,0 0-15,21 0 0,-21 0 16,1 0-16,-1-1 0,0-20 0,-21 21 16,0 0-16,0 0 0,0-22 0,0 22 15,0 0-15,0 0 0,-21 0 16,21-1-16,-21 1 0,-1 21 0,1 0 16,-21 0-16,21 0 0,0 0 15,21 21 16,21-21-31,0 0 16,21 0-16,-21 0 0,22 0 16,-1 0-16,0 0 0,22 0 0,-1 0 15,22 0-15,-21 0 0,20 0 0,-20 0 16,20 0-16,-20 0 0,-1-21 16,1 21-16,-1 0 0,-20 0 0,-1 0 15,-21-21-15,0 21 0,1 0 16,-44 0-1,1 0-15,0 0 0,0 0 16,-21 21-16,20-21 0,-20 21 16,0-21-16,-1 22 0,22-1 15,-21 0-15,0 0 0,-1 0 0,1 0 16,0 1-16,20-1 0,1 0 0,0 0 16,0 0-16,21 0 15,0 1-15,21-1 16,0-21-16,0 0 0,1 0 0,20 0 15,0 0-15,-21 0 0,22-21 16,-1 21-16,0-22 0,-20 22 0,20-21 16,-21 0-16,0 21 0,0-21 0,1 21 15,-1-21-15,0 0 0,-21-1 16,0 1-16,21 0 16,-21 0-16,0 0 15,0 0 1,0 42 15,0 0-31,0 0 0,0 0 16,0 0-16,0 22 0,0-22 15,0 21-15,0-21 0,0 22 0,-21 20 16,21-20-16,-21 20 0,21 1 16,0-1-16,0 1 0,-21-1 0,21 1 15,0-1-15,-22 22 0,22-22 0,0 22 16,0 0-16,0-22 0,0 22 15,0-1-15,0 1 0,0-21 0,0 20 16,-21-20-16,21-1 0,-21 1 16,0-1-16,21 1 0,-21-1 0,0-20 15,-1-1-15,1 0 0,-21 1 0,21-1 16,0-21-16,-1 0 0,1-21 0,0 0 16,0 0-16,0 0 0,0-21 15,-1 21-15,1-42 0,0 21 0,0-22 16,0 1-16,0-22 0,-1 1 0,22-1 15,0 1-15,0-22 0,0-21 0,0 22 16,0-22-16,0 0 0,22 21 16,-1-20-16,21 20 0,-21 0 15,0 1-15,22 20 0,-22 1 0,0-1 16,43-63-16,-43 85 16,21-1-16,-21 1 0,0 0 0,1-1 15,-1 22-15,0 0 0,0 0 0,-21 0 16,0 0-16,21-1 0,0 22 15,-21-21 1,-21 21 0,0 0-16,0 0 0</inkml:trace>
  <inkml:trace contextRef="#ctx0" brushRef="#br0" timeOffset="-48149.23">10414 6435 0,'-21'21'0,"42"-42"0,-63 42 15,20-21 1,22-21 0,0 0-16,22-1 15,-1 1-15,0 0 0,0 0 16,0 0-16,22 0 0,-22-22 0,21 22 15,0-21-15,-20-1 0,20 1 0,0 0 16,-21-1-16,22 1 0,-22 0 16,-21 21-16,0-22 0,0 22 0,0 0 15,-21 0-15,0 21 0,-22 0 16,22 0-16,-21 0 0,21 21 16,-22 0-16,22-21 0,0 21 0,0 0 15,0 1-15,21-1 0,0 0 0,0 0 16,0 0-16,21 0 0,0 1 15,0-22-15,21 21 0,-20 0 0,20 0 16,0 0-16,1 0 0,-22 1 16,21-1-16,0-21 0,-20 21 0,-1 0 15,0 0-15,0 0 0,0-21 0,-21 22 16,21-22 0,1 0-16,-1 0 15,0 0-15,0 0 16,0-22-16,-21 1 0,21 0 0,1 0 15,20 0-15,-21 0 0,0-1 16,0-20-16,22 0 0,-22-1 0,0 1 16,21 0-16,-20-1 0,20 22 0,-21-21 15,21 0-15,-20 20 0,-1 1 16,0 0-16,0 21 0,0 0 0,0 21 16,-21 0-1,22 1-15,-22-1 0,0 0 0,0 21 16,0-21-16,0 1 0,0 20 0,0-21 15,0 0-15,21 0 16,-21 1-16,0-1 0,21-21 0,-21 21 16,0 0-16,21-21 15,0 0-15,-21-21 16,0 0-16,21 21 16,-21-21-16,0-1 0,0 1 15,0 0-15,0 0 0,0 0 0,0-22 16,0 22-16,-21 0 0,0 0 0,0-21 15,0 20-15,0 1 0,-1 0 16,1 0-16,0 21 0,0 0 0,-21 0 16,20 0-16,1 0 0,0 0 15,-21 21-15,21 0 0,-1 0 16,-20 22-16,21-1 0,0 0 0,0 1 16,-1-1-16,1-21 0,0 22 15,21-1-15,0 0 0,0-21 0,0 1 16,0 20-16,0-21 0,21-21 0,0 21 15,1-21-15,20 21 0,-21-21 16,0 0-16,22 0 0,-1 0 0,-21-21 16,21 0-16,1 21 0,-22-21 0,21 0 15,1 0-15,-22-1 0,0 1 16,21 0-16,-21-21 0,1 21 0,-1-22 16,0 22-16,-21-21 0,0 21 15,0-22-15,0 22 0,0 0 16,0 0-16,-21 21 15,0 21 1,21 0-16,-22 0 0,22 0 16,-21 22-16,21-22 0,0 21 0,0-21 15,0 1-15,0 20 0,0-21 16,0 0-16,0 0 0,21-21 0,1 22 16,-1-22-16,0 0 0,0 0 0,21 0 15,-20 0-15,20 0 0,-21 0 16,21 0-16,1-22 0,-1 1 0,0 21 15,1-21-15,-1 0 0,-21 0 0,22-22 16,-22 22-16,0 0 16,-21-21-16,0 21 0,21-1 0,-21-20 15,0 21-15,0 0 0,0 0 0,0-1 16,-21 22 0,21 22-16,0-1 15,-21 0-15,0 21 0,21-21 0,-22 1 16,22 20-16,0-21 0,0 0 15,0 22-15,0-22 0,0 0 0,0 0 16,0 0-16,0 0 0,0-42 63,0 0-63,0 0 0,0 0 0,22 0 15,-22-1-15,21-20 0,0 21 16,-21-21-16,0 20 0,21-20 0,0 21 15,-21-21-15,0 20 0,21 22 0,1-21 16,-1 0-16,0 21 16,-21 21-16,21 0 15,-21 1-15,0 20 0,0-21 16,21 0-16,-21 22 0,0-22 16,21 0-16,-21 21 0,0-21 0,0 1 15,0-1-15,0 0 0,22-21 0,-22 21 16,21-21-16,0 0 15,0 0 1,0-21 0,0 0-16,1 0 0,-1-1 15,0 1-15,-21-21 0,21 21 0,0-22 16,0 22-16,1-21 0,-1 0 16,0 20-16,0 1 0,0 0 0,-21 0 15,0 0-15,21 21 0,-21 21 16,0 0-1,0 21-15,0-20 0,0 20 16,0-21-16,0 21 0,0-20 16,0 20-16,0-21 0,22 0 0,-1 22 15,-21-22-15,21 0 0,0-21 16,0 21-16,22 0 0,-22-21 16,0 0-16,21 0 0,1 0 0,-22 0 0,21 0 15,0 0-15,-20 0 0,20-21 16,0 21-16,-21-21 0,1 0 0,20 0 15,-21-1-15,-21 1 0,21 0 0,-21-21 16,0 21-16,0-22 16,0 22-16,0-21 0,0 21 0,0-1 15,0 1-15,0 0 0,-21 21 16,0 21 0,21 0-16,-21 1 15,21-1-15,0 21 0,-21-21 0,21 22 16,0-22-16,0 0 0,0 21 15,0-21-15,0 1 0,0-1 0,0 0 16,0 0-16,0 0 0,0-42 47,0 0-47,21 0 0,-21 0 16,21-1-16,-21 1 0,21 0 15,0-21-15,-21 21 0,21-22 16,1 1-16,-1 21 0,-21-22 0,21 22 15,0 0-15,-21 0 0,21 21 16,0 0-16,1 21 16,-22 0-16,0 0 0,0 1 15,21-1-15,-21 21 0,0-21 16,0 0-16,0 22 0,0-22 0,0 0 16,0 0-16,21 0 0,-21 1 0,0-1 15,0 0-15,21-21 0,-21 21 16,21-21-1,0 0-15,1-21 16,-1 21-16,-21-21 0,21 0 16,0-1-16,0 1 0,-21 0 15,21-21-15,1 21 0,-1-22 0,0 22 16,-21-21-16,21 21 0,0-22 16,0 22-16,1 0 0,-22 0 15,21 0-15,0 21 0,-21 21 31,0 0-31,0 0 0,0 0 0,0 22 16,0-22-16,0 21 0,0-21 0,0 22 16,0-22-16,21 0 0,0 21 15,-21-21-15,21 1 0,1-1 16,-1 0-16,0 0 0,0-21 16,21 21-16,-20-21 0,-1 0 0,21 0 15,-21 0-15,0 0 0,22 0 16,-22-21-16,0 0 0,21 0 0,-20 21 15,-1-43-15,0 22 0,0 0 16,-21 0-16,21-21 0,-21 20 0,21-20 16,-21 21-16,0 0 0,22-43 15,-1 43-15,-21 0 16,0 42 0,0 0-1,-21 0-15,21 22 0,-22-22 16,22 0-16,0 0 0,0 22 15,0-22-15,0 0 0,0 0 0,0 0 16,0 0-16,0 1 0,22-1 16,-1-21-16,0 0 0,0 0 15,0 0-15,0 0 0,22 0 0,-22 0 16,21 0-16,-21 0 0,22 0 0,-22-21 16,21-1-16,-21 1 0,22 0 15,-22 0-15,0 0 0,0 0 16,0-22-16,-21 22 0,0 0 0,22 0 0,-22 0 15,0-1-15,-22 44 32,1-1-32,21 0 15,-21 0-15,21 0 0,0 0 0,-21 22 16,0-22-16,21 0 0,-21 21 16,21-20-16,0-1 0,21-21 46,0 0-46,0-21 16,0-1-16,0 22 0,22-21 0,-22 0 16,0 0-16,0-21 0,0 20 15,1 1-15,-1-21 0,0 21 16,0 0-16,0-1 0,0 1 0,1 21 16,-22-21-16,0 42 15,0 0 1,0 1-16,0-1 0,0 0 0,0 0 15,0 0-15,0 0 0,-22 22 16,22-22-16,0 0 0,0 0 0,0 0 16,0 1-16,22-1 0,20 0 15,-21 0-15,21-21 0,1 0 0,-1 21 16,0-21-16,1 0 0,-1 0 16,22 0-16,-1 0 0,-21 0 15,1-21-15,20 21 0,-20-21 0,-1 0 16,0 0-16,1-1 0,-22-20 15,21 21-15,-21-21 0,-21-1 0,0 1 16,0 0-16,0-1 0,0 22 0,0-21 16,-21 21-16,0-1 0,-21 1 15,20 21-15,1 0 0,-21 0 0,21 0 16,-22 21-16,1 1 0,21-1 0,-21 21 16,20-21-16,1 0 0,0 1 15,0-1-15,21 0 0,0 0 0,0 0 16,0 0-16,0 1 0,0-1 15,0 0-15,21-21 16,0 21-16,0-21 0,-21 21 0,22 0 16,-1 1-16,-21-1 0,21 0 0,-21 0 15,0 21-15,21 1 0,-21-22 16,0 21-16,0 22 0,0-22 0,0 22 16,0-1-16,0 1 0,0-1 0,0-21 15,-21 22-15,21-1 0,-21-20 16,0 20-16,-1-20 0,22-1 0,-21 21 15,0-20-15,0-22 0,0 21 0,-43 22 16,43-43-16,0 0 16,0 0-16,0 0 0,-1 1 0,1-22 15,0 0 1,0 0-16,21-22 0,0 1 16,0 0-16,0 0 0,0 0 0,0 0 15,0-1-15,0-20 0,0 21 0,0-21 16,0-1-16,0-20 0</inkml:trace>
  <inkml:trace contextRef="#ctx0" brushRef="#br0" timeOffset="-47953.35">15219 5609 0,'-21'-21'0,"42"42"0,-64-84 15,22 63-15,0-21 0,0-1 0,0 1 16,0 21-1</inkml:trace>
  <inkml:trace contextRef="#ctx0" brushRef="#br0" timeOffset="-46956.82">13885 2942 0,'0'0'0,"-21"21"15,0 1 1,21-1-16,0 0 16,0 0-16,0 0 15,0 0 1,21-21-16,0 22 0,0-22 16,1 21-16,-1-21 0,0 0 15,0 0-15,0 21 0,22-21 0,-22 0 16,21 0-16,0 0 0,1 0 15,20 0-15,-20 0 0,20 0 16,-21 0-16,22 0 0,-1 0 0,1 0 16,-1 0-16,22 0 0,0 0 0,-1 0 15,1 0-15,21 0 0,-21 0 16,20 0-16,1 0 0,-21 0 0,21 0 16,-22 0-16,22 0 0,0-21 15,0 21-15,21 0 0,-21 0 0,0 0 16,21 0-16,-22 0 0,22 0 15,-21 0-15,21 0 0,0 0 0,21 0 16,-21 0-16,0 0 0,22 0 0,-22 0 16,-22 0-16,22 0 0,0 0 15,0 0-15,0 0 0,0 0 16,-21 0-16,0-21 0,0 21 16,21 0-16,-21-22 0,0 22 0,-1 0 15,1 0-15,0 0 0,0 0 0,-21 0 16,20 0-16,-20 0 0,-21 0 15,20 0-15,-20 0 0,-1 0 0,1 0 16,-1 0-16,1 0 0,-22 0 16,22 0-16,-22 0 0,21 0 0,1 0 15,-22 0-15,22 0 0,-1 0 0,-20 0 16,-1 0-16,0 0 0,1 0 16,-1 0-16,-21 0 0,21 0 0,-20 0 15,-1 0 1,0 0-16,-21-21 47,-21 21-32,0 0-15,-1-21 0,1 21 16</inkml:trace>
  <inkml:trace contextRef="#ctx0" brushRef="#br0" timeOffset="-46792.91">20807 3027 0,'0'0'0,"0"21"32,-21-21-32,-1 0 31,1 0-15,0 0-16,0 0 0,-21 0 15,20 0-15,-20 0 0</inkml:trace>
  <inkml:trace contextRef="#ctx0" brushRef="#br0" timeOffset="-45328.75">5927 7726 0,'0'21'15,"-22"-21"-15,1 0 16,0 0-16,0 21 0,0-21 16,0 0-16,-1 0 15,22-21-15,-21 21 16,0-21-16,21 0 16,0 0-16,0-1 15,0 1-15,0 0 0,21 0 0,0 21 16,1-21-16,-1 0 0,0-1 15,0 22-15,21-21 0,-20 21 16,-1 0-16,21 0 0,-21 0 0,0 0 0,1 0 16,-1 0-16,21 0 15,-42 21-15,21 1 0,-21 20 0,21-21 16,-21 0-16,0 22 0,0-1 0,0 0 16,0 1-16,-21-1 0,21 0 15,-21 1-15,-21-1 0,21 0 0,-1 22 16,-20-22-16,0 0 0,-1 1 0,1-1 15,0-21-15,-1 22 0,1-22 16,-21 21-16,20-21 0,1-21 16,0 21-16,-1 1 0,-20-22 0,20 0 15,1 0-15,21 0 0,-21 0 0,20 0 16,-20 0-16,21-22 0,0 1 0,0 0 16,-1 0-16,22 0 15,0-22-15,0 22 0,0-21 0,0 0 16,0-1-16,0 1 0,22 0 0,-1-1 15,21 1-15,-21 21 0,22-22 16,-1 43-16,0-21 0,-21 21 0,22 0 16,-1 0-16,0 0 0,-20 21 15,20 1-15,-21-1 0,21 0 0,-20 21 16,20 22-16,-21-22 0,-21 0 16,21-20-16,0 20 0,-21 0 15,0-21-15,22 22 0,-22-22 16,21 0-16,-21 0 0,21 22 0,-21-22 15,0 0-15,0 0 16,21-21-16,-21 21 0,21-21 16,0 0-1,1-21 1,-22 0-16</inkml:trace>
  <inkml:trace contextRef="#ctx0" brushRef="#br0" timeOffset="-45092.9">6286 8255 0,'22'-21'31,"-1"21"-31,0 0 16,0 0-1</inkml:trace>
  <inkml:trace contextRef="#ctx0" brushRef="#br0" timeOffset="-43268.53">8107 7895 0,'0'0'0,"-21"0"16,42-21 15,0 21-31,0-21 0,0 0 16,0 0-16,22-1 0,-22 1 15,0 0-15,21-21 0,1 21 0,-22-22 16,21 22-16,-21-21 0,22-1 15,-22 22-15,0-21 0,-21 0 0,0 20 16,0-20-16,0 21 0,0 0 0,-21 0 16,0-1-16,0 1 0,-1 21 15,-20 0-15,21 0 0,-21 0 0,-1 21 16,1-21-16,21 22 16,-22-1-16,1 21 0,21-21 0,0 22 15,-22-22-15,22 21 0,21 0 0,0 1 16,0-22-16,0 21 0,0 1 15,0-1-15,0 0 0,21 1 0,1-1 16,-1 0-16,0 1 0,0-1 16,0 0-16,0 1 0,1-1 0,-1 21 15,-21-20-15,0-1 0,0 0 0,0-20 16,0 20-16,0 0 0,0-21 16,-21 22-16,-1-22 0,1 0 0,0-21 15,0 21-15,-21-21 0,20 0 0,-20 0 16,0 0-16,21 0 15,-22-21-15,1 21 0,0-21 0,20 0 16,-20-22-16,21 22 0,0-21 0,0 0 16,-1-1-16,1 1 0,21 0 15,-21-1-15,21-20 0,0 20 0,0 1 16,0 0-16,0-1 0,0 22 16,0 0-16,0 0 0,21 21 15,0 0-15,1 0 0,-1 21 16,0 0-16,-21 22 0,21-22 15,0 21-15,0 0 0,1 1 0,-1-1 16,0 0-16,0 1 0,0-1 0,0 0 16,1 1-16,-1-1 15,0-21-15,0 22 0,0-22 0,0 0 16,22 0-16,-22-21 0,0 0 0,0 21 16,22-21-16,-22 0 0,0 0 15,21 0-15,-21-21 0,22 0 0,-22 0 16,21 0-16,-21-1 0,22 1 0,-1 0 15,-21-21-15,22 21 16,-22-22-16,21 1 0,-21 0 0,22-1 16,-22 22-16,0-21 0,0-1 0,0 22 15,0 0-15,-21 0 0,22 21 16,-22 21 15,0 0-31,0 0 16,0 1-16,0-1 15,21-21 1,0 0 0,-21-21-1,21 21-15,-21-22 0,0 1 16,0 0-16,0 0 0,0 0 16,0 0-16,0-1 15,-21 1-15,0 21 31,0 0-31,-1 21 16,22 1-16,-21-1 0,0 21 0,21-21 16,-21 22-16,0-1 0,21-21 15,-21 21-15,-1 1 0,22-1 0,0 0 16,-21 1-16,21-1 0,0-21 0,0 0 16,0 22-16,0-22 0,21 0 15,22 0-15,-22-21 0,21 0 16,-21 0-16,22 0 0,-1 0 0,0 0 15,1 0-15,-1 0 0,0-21 16,1 0-16,-1 0 0,0 0 0,1-1 16,-22 1-16,21 0 0,-21-21 15,22 21-15,-22-22 0,-21 22 16,0-21-16,21 21 0,-21-1 0,0 1 16,0 0-16,0 0 0,-21 21 0,0 0 15,0 0-15,-1 0 0,1 0 16,0 21-16,0 0 0,0 0 0,0 1 15,-1-1-15,1 0 0,21 0 0,0 0 16,0 0-16,0 1 0,0-1 16,0 0-16,21-21 0,1 21 0,-1 0 15,0 0-15,0-21 0,0 22 16,0-22-16,1 21 0,-1 0 0,0-21 16,0 21-16,0 0 15,0-21-15,1 0 0,-1 21 0,0-21 16,0 0-16,0 0 15,0 0-15,1 0 0,-1 0 16,0 0-16,0-21 16,21 21-16,-20-21 0,-1 0 0,0 0 15,0 0-15,0-22 0,22 22 0,-22-21 16,0 21-16,0-22 0,0 1 16,-21 0-16,21 20 0,-21-20 0,22 21 15,-22 0-15,0 0 0,0 42 31,0 0-31,-22 0 0,1 0 16,21 0-16,0 22 0,-21-22 0,21 0 16,-21 21-16,21-20 0,0-1 15,0 0-15,0 0 0,0 0 0,0 0 16,0 1-16,21-22 31,0 0-31,-21-22 16,0 1-16,21 0 15</inkml:trace>
  <inkml:trace contextRef="#ctx0" brushRef="#br0" timeOffset="-43086.63">10012 7832 0,'0'0'0,"0"-21"0,0-1 16,-21 1-16,-1 21 0,22-21 15,-21 21-15,0 0 16,21 21 15,21 0-31,0-21 16,-21 22-16,22-22 0,-1 21 15,-21 0-15,21-21 0</inkml:trace>
  <inkml:trace contextRef="#ctx0" brushRef="#br0" timeOffset="-42720.84">10414 7980 0,'-21'0'15,"21"21"1,0 0-16,0 0 0,0 22 16,-21-22-16,21 21 0,0 1 0,-22-1 15,22 0-15,0 1 0,-21 20 0,21-21 16,0 22-16,0-1 0,-21-20 15,21 41-15,0-20 0,-21-1 16,21 1-16,0 21 0,0-22 0,0 22 16,-21-22-16,0 1 0,21-1 0,-22 1 15,1-1-15,21 1 0,-21-1 16,0 1-16,21-22 0,-21 0 0,0 1 16,21-1-16,-22-21 0,22 0 15,0 1-15,0-44 16,0-20-1,0 21-15,0-21 0,22-1 0,-22 1 16,21 0-16,0-22 0,0 1 0,0-1 16,-21-21-16,21 22 0,1-43 15</inkml:trace>
  <inkml:trace contextRef="#ctx0" brushRef="#br0" timeOffset="-42421.01">10350 8297 0,'0'0'15,"22"-63"-15,-22-1 0,0 22 0,0 0 16,0-1-16,0 1 0,0 21 0,21-21 15,-21 20-15,0 1 0,0 0 16,21 21-16,0 0 0,0 0 16,0 0-16,1 0 0,-1 0 0,0 0 15,0 21-15,21 0 0,-20 1 16,20-1-16,-21 21 0,0-21 16,0 22-16,1-1 0,-22 0 0,0-21 15,0 22-15,0-22 0,-22 0 0,1 21 16,0-20-16,0-1 0,-21-21 15,20 21-15,-20 0 0,21-21 0,0 0 16,0 0-16,-1 0 0,1 0 0,0 0 16,42-21 31,-21 0-47,21 21 0,1-21 15</inkml:trace>
  <inkml:trace contextRef="#ctx0" brushRef="#br0" timeOffset="-40613.02">10753 8382 0,'21'0'0,"-42"0"0,63 0 0,-21 0 16,0 0-16,0 0 0,1 0 16,20 0-16,-21 0 0,0-21 0,22 0 15,-22 0-15,21-1 0,64-83 16,-85 62-16,21 1 15,-20 0-15,20-22 0,-21 1 0,21 20 16,-20-20-16,-1-1 0,21 1 0,-42-1 16,21 1-16,0-1 0,-21 1 15,22-1-15,-22 22 0,0-22 16,0 43-16,0-21 0,0 21 0,0 0 16,0-1-16,-22 22 15,1 22-15,0-1 0,21 21 16,-21 0-16,0 1 0,21-1 0,-21 22 15,-1-22-15,22 21 0,0 1 16,-21-1-16,0 1 0,21-1 0,0 1 16,0-1-16,0-20 0,0 20 0,0 1 15,0-22-15,0 0 0,21 1 16,0-1-16,1-21 0,-1 22 16,21-22-16,-21 0 0,0-21 0,22 0 15,-22 0-15,21 0 0,22 0 16,-43-21-16,21 21 0,1-43 15,-22 22-15,21 0 0,-21-21 0,0-1 16,22 1-16,-22 0 0,0-1 16,0 1-16,0 0 0,1-1 0,-22 22 15,0-21-15,21 21 0,-21 0 0,0-1 16,21 22-16,-42 22 31,21-1-31,-21 0 0,21 0 0,0 21 16,-22 1-16,22-1 15,0-21-15,0 22 0,0-1 0,0 0 16,0 1-16,0-22 0,22 21 0,-1-21 16,0 0-16,21 1 0,1-1 15,-22-21-15,21 0 0,0 0 0,1 0 16,-1 0-16,0 0 0,1 0 0,20 0 16,-20-21-16,-1-1 0,0 1 15,-21 0-15,22-21 0,-22-1 0,0 22 16,0-21-16,0 0 0,-21-1 0,22 1 15,-22 21-15,0 0 0,0-22 16,0 22-16,0 0 0,-22 21 16,1 0-16,0 0 15,21 21-15,-21 0 16,21 0-16,-21 1 0,0 20 0,21-21 16,0 21-16,0-20 0,-22 20 0,22-21 15,0 0-15,-21 0 0,21 22 16,0-22-16,0 0 0,21-42 47,1 0-47,-1 0 0,-21-1 15,21 1-15,0-21 0,0 21 16,0-22-16,1 1 0,-1 21 0,0-21 16,0 20-16,0 1 0,-21 0 15,21 21-15,1 0 0,-1 0 16,-21 21-1,21 0-15,-21 22 0,0-22 0,0 0 16,21 21-16,-21-20 0,21-1 0,0 21 16,-21-21-16,22 0 0,-1 1 15,0-22-15,0 21 0,0-21 16,0 0-16,22 0 0,-22 0 0,21 0 0,-21 0 16,22 0-16,-22 0 0,21-21 15,22-22-15,-22 1 16,-21 21-16,22 0 0,-22-22 0,21 1 0,-21 0 15,22 20-15,-22-20 16,21 0-16,-21 21 0,0-22 0,22 22 16,-22 0-16,0 0 0,0 21 0,0 0 15,1 0-15,-1 0 16,0 0-16,-21 21 0,0 0 16,0 0-16,0 0 0,0 1 15,0-1-15,0 0 0,0 0 16,0 0-16,0 0 15,21-21 17,0 0-32,-21-21 15,21 0-15,-21 0 0,0 0 16,0 0-16,0-1 0,0 1 16,0 0-16,0 0 0,0 0 0,0 0 15,-21-1-15,0 22 0,0 0 16,0 0-16,0 0 15,-1 0-15,-20 0 0,21 22 0,0-1 16,-22 0-16,22 0 0,-21 0 0,21 22 16,0-22-16,-22 21 0,22 0 15,0 1-15,0-22 0,21 21 0,0 1 16,-21-22-16,21 21 0,0-21 16,0 0-16,0 1 0,0-1 15,21 0-15,0-21 0,0 0 0,0 0 16,22 0-16,-22 0 0,0 0 0,21 0 15,-21-21-15,1 0 0,-1 21 16,21-43-16,-21 22 0,0 0 0,-21-21 16,22 20-16,-1-20 0,0 0 0,0 21 15,-21-1-15,21-20 0,0 21 16,-21 0-16,0 0 0,22-1 0,-1 1 16,0 0-16,-21 0 15,0 42 16,0 0-31,0 0 0,0 22 16,-21-22-16,0 21 0,-1 1 0,22-1 16,-21 21-16,0 1 0,0-22 15,0 22-15,21-1 0,0 1 0,-21 20 16,21-20-16,0-1 0,0 22 0,0-21 16,0 20-16,0-20 0,0 20 15,-22 1-15,22-21 0,0 20 0,0 1 16,0-22-16,0 1 0,0 21 0,-21-22 15,21 22-15,-21-22 0,21-20 0,0 20 16,-21-21-16,0 22 0,0-43 16,21 21-16,0-20 0,-22-1 0,1 0 15,0-21-15,0 0 16,0 0-16,0 0 16,21-21-16,0 0 0,-22 21 15,1-22-15,21 1 0,-21 0 0,21-21 16,0 21-16,-21-22 0,0 22 0,21-21 15,-21-1-15,-1 1 0,1 0 16,21-1-16,-21-20 0,0 21 0,0-22 16</inkml:trace>
  <inkml:trace contextRef="#ctx0" brushRef="#br0" timeOffset="-40368.44">12954 7345 0,'0'0'15,"0"-21"-15,-21 0 0,0 21 0,21-22 16,-22 22 46,1 0-62,0 0 16,0 22-16,-21-22 0</inkml:trace>
  <inkml:trace contextRef="#ctx0" brushRef="#br0" timeOffset="-40132.58">11451 7938 0,'0'0'0,"21"0"16,22 0-16,-22 0 15,21 0-15,-21 0 0,22 0 0,-1-22 16,0 22-16,22-21 0,-22 21 16,0-21-16,1 21 0,20 0 0,-20-21 15,20 0-15,-42 21 0,22 0 16,-65 0-1</inkml:trace>
  <inkml:trace contextRef="#ctx0" brushRef="#br0" timeOffset="-39069.67">5461 10033 0,'0'0'0,"0"-21"15,0 0 1,0 0 0,0-1-1,0 1-15,21 21 0,0-21 16,0 21-16,1 0 15,-1 0-15,0-21 0,0 21 0,0 0 16,0 0-16,1 0 0,-1 21 0,0 0 16,-21 0-16,0 1 15,0-1-15,0 21 0,0-21 0,0 0 16,-21 1-16,0-1 0,-1 21 0,1-21 16,-21 0-16,21 1 0,-22-1 15,22 0-15,0-21 0,-21 21 0,21-21 16,-1 0-1,22-21 1,0 0 0,22 21-16,-1-21 0,0 21 15,0 0-15,0-22 0,0 22 0,1 0 16,-1 0-16,0 0 0,0 0 0,0 0 16,0 0-16,1 0 0,20 0 15,-21 0-15,0 22 0,0-1 0,1 0 16,-22 0-16,21 21 0,-21-20 0,0 20 15,0-21-15,0 21 0,0 1 16,-21-22-16,-1 21 0,-20 1 0,0-22 16,21 0-16,-43 21 0,22-21 15,-1 1-15,1-22 0,0 21 16,-1-21-16,1 0 0,0 0 0,-1 0 16,22 0-16,-21 0 0,21 0 15,0 0-15,-1-21 0,1 21 0,21-22 16,0 1-16,-21 21 0,21-21 0,0 0 15,0 0-15,0 0 16,0-1-16,0 1 0,21 0 16,0 0-1,1 21-15,-1-21 0,-21 0 16,21 21-16,0-22 0</inkml:trace>
  <inkml:trace contextRef="#ctx0" brushRef="#br0" timeOffset="-38848.8">6265 10287 0,'0'0'0,"21"0"0,1 0 0,-22-21 16,0 0 15,0 0 31</inkml:trace>
  <inkml:trace contextRef="#ctx0" brushRef="#br0" timeOffset="-38165.19">7832 9610 0,'0'-21'0,"0"42"0,0-64 0,0 1 16,0 21-16,-22 21 16,1 0-16,0 0 0,0 0 15,0 21-15,-22 0 0,22 22 16,-21-1-16,21 0 0,-22 1 0,22 20 15,-21 1-15,21-22 0,0 21 16,-22 1-16,22-1 0,0-20 0,0 20 16,21 43-16,0-42 0,0-22 15,0 0-15,0 1 0,21-1 16,0-21-16,21 0 0,-20 0 0,20 1 16,0-1-16,1-21 0,20 0 0,-21 0 15,22 0-15,-22-21 0,22-1 16,-1 1-16,-20-21 0,20 21 15,-21-22-15,1 1 0,-1 0 0,0-1 16,1 1-16,-1 0 0,-21-1 16,0-20-16,1 21 0,-22-22 0,0 1 15,0-1-15,0 22 0,0-22 0,-22 1 16,1-1-16,-21 22 0,21-22 16,-22 43-16,1-21 0,0 21 15,-22 0-15,22-1 0,0 22 0,-22 0 0,22 0 16,-1 0-16,1 22 0,0-1 15,21 21-15,-22-21 0,22 22 0,0-1 16,0 0-16,21 1 0,0-1 16,0 0-16,0 1 0,0-1 15,0-21-15,0 21 0,0 1 0,21-22 16,0 0-16,0 21 0,22-20 16,-22-1-16,21 0 0,-21 0 0,22 0 15,-22 0-15,21 1 0,-21-1 0</inkml:trace>
  <inkml:trace contextRef="#ctx0" brushRef="#br0" timeOffset="-37731.44">8234 10541 0,'0'0'0,"21"0"0,0-21 16,0 21 0,0-21-16,1 0 0,-1-1 0,0 1 15,0 0-15,0 0 0,0-21 0,22 20 16,-22-20-16,0 21 0,0-21 15,22-1-15,-22 22 0,0-21 0,0-1 16,0 1-16,-21 21 0,0-21 0,0 20 16,0 1-16,0 0 0,-21 21 15,0 0-15,0 0 0,0 0 16,-1 0-16,1 0 0,0 21 0,0-21 16,0 21-16,21 1 0,-21-1 15,21 0-15,0 0 0,0 0 16,0 0-16,0 1 0,0 20 0,0-21 15,21 0-15,0 0 0,0 22 16,0-22-16,0 21 0,-21-21 0,22 22 16,-1-22-16,0 0 0,0 0 0,21 22 15,-20-22-15,41 0 16,-21-21-16,-20 0 0,20 0 0,0 0 16,-21 0-16,22 0 0,-1 0 15,0-21-15,1 0 0,-22-1 0,21 1 16,1 0-16,-22-21 0,21-1 0,-21 1 15,0 0-15,1-1 0,-1 1 0,0 0 16,-21-22-16,0 22 0,21-22 16</inkml:trace>
  <inkml:trace contextRef="#ctx0" brushRef="#br0" timeOffset="-37496.57">9440 9737 0,'0'-85'0,"0"212"16,0-169-16,0-106 0,0 105 0,0 22 16,0 0-16,0 42 15,0 0 1,0 22-16,0-22 0,-21 21 15,21 0-15,-21 1 0,21 20 16,-21-20-16,21-1 0,0 21 0,0-20 0,-21-1 16,21 22-16,-22-22 0,22 0 15,0 1-15,0-1 0,0 0 0,0 1 16,0-22-16,0 21 0,22-21 0,-1 0 16,0 1-16,0-22 15,0 0-15,0 0 0,22 0 0,-22 0 16,21 0-16,-21 0 0,22-22 0,-22 1 15,21 0-15,1 0 0,-22-21 0,21 20 16,0-20-16</inkml:trace>
  <inkml:trace contextRef="#ctx0" brushRef="#br0" timeOffset="-36483.15">10096 9610 0,'0'0'0,"0"-21"0,0-1 0,0 1 15,0 0-15,0 0 0,-21 21 16,0 0-16,0 21 15,21 0-15,-21 0 0,21 1 16,-21 20-16,21 0 0,0 1 0,0-1 16,0 0-16,-22 1 0,22 20 15,0-21-15,0 1 0,-21-1 0,21 22 16,0-22-16,0 0 0,0 1 16,0-22-16,0 21 0,0 0 0,0-20 15,0 20-15,0-21 0,0 0 16,0 0-16,21-42 31,1 0-31,-1 0 0,-21-21 16,21 20-16,0 1 0,0-21 0,0 21 15,1 0-15,-1-22 0,0 22 16,0 0-16,-21 0 0,21 0 16,0 21-16,1-22 0,-1 22 15,-21 22 1,0-1-1,0 0-15,0 0 0,0 0 16,0 0-16,0 1 0,0-1 0,0 0 0,0 0 16,0 0-16,21 0 0,-21 1 15,21-1-15,0 0 0,0 0 16,-21 0-16,22-21 0,-1 0 0,21 0 16,-21 0-16,0 0 0,22 0 0,-22 0 15,21 0-15,43-21 16,-43 0-16,1 0 0,-1 0 0,0-22 15,1 22-15,-1 0 0,-21-21 0,0 20 16,22 1-16,-43-21 0,21 21 16,-21 0-16,21-1 0,-21-20 0,0 21 15,0 0-15,0 0 0,-21 21 16,0 0-16,-1 0 16,1 0-16,0 0 15,0 21-15,21 0 0,0 0 0,-21 0 16,21 0-16,0 1 0,0-1 15,0 0-15,0 0 0,0 21 0,0-20 16,0-1-16,0 0 0,0 0 16,21 0-16,0 0 0,0-21 0,-21 22 15,43-1-15,-22-21 0,0 0 16,21 0-16,-21 0 0,22 0 0,-1 0 16,0-21-16,1 21 0,-22-22 0,21 1 15,1 0-15,-1 0 0,-21 0 16,21-22-16,-20 22 0,-1-21 0,0 0 15,-21 20-15,0-20 0,0 21 0,0-21 16,0 20-16,0 1 0,0 0 0,0 0 16,0 0-16,-21 21 15,21 21 17,0 0-32,0 0 0,0 0 15,21 1-15,-21 20 0,0-21 0,21 0 16,0 0-16,-21 22 0,21-22 0,-21 0 15,0 0-15,0 0 0,22 22 16,-22-22-16,0 0 0,0 0 0,0 0 16,0 1-16,21-1 0,-21 0 15,0 0-15,0 0 0,21 0 0,0-21 16,0 0-16,0 0 16,1 0-16,-1 0 15,0-21-15,0 0 0,0 0 0,22 0 16,-43 0-16,21-1 0,0 1 15,0 0-15,-21 0 0,0 0 0,0-22 16,0 22-16,0 0 0,-21-21 16</inkml:trace>
  <inkml:trace contextRef="#ctx0" brushRef="#br0" timeOffset="-36113.37">9377 9885 0,'0'-21'15,"21"21"-15,0 0 16,0-21-16,22 21 0,-1-22 0,0 22 16,22-21-16,-22 0 15,22 21-15,-1-21 0,1 21 0,-1-21 16,1 21-16,-1-21 0,1 21 0,-22 0 16,0 0-16,1 0 0,-1-22 15,-21 22-15,0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4T14:15:45.92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2159 572 0,'0'0'0,"0"-22"0,-21 1 15,21 0-15,0 0 0,0 0 16,0 0-16,0-1 16,0 1-16,-21 0 15,21 0 1,21 42 31,0 0-47,0 22 15,0-22-15,0 0 0,22 21 16,-22-21-16,0 22 0,21-1 16,-20 0-16,-1 1 0,0-1 0,0 0 15,0 1-15,22-1 0,-43 0 16,21-20-16,0 20 0,0 0 0,0-21 16,-21 22-16,0-22 15,21 0-15,1 0 0,-22 0 0,21 1 16,-21-1-16,0-42 47,0-1-32,0 1-15</inkml:trace>
  <inkml:trace contextRef="#ctx0" brushRef="#br0" timeOffset="355.79">2730 487 0,'22'0'31,"-44"0"-31,1 0 0,0 21 15,0 0-15,0 0 0,0 22 16,-1-22-16,-20 21 0,-21 64 16,20-64-16,1 22 0,0-22 15,-1 22-15,1-22 0,0 0 16,-1 1-16,22-1 0,-21 0 16,21-20-16,-1-1 0,1 21 0,0-42 15,21 21-15,0 0 0,21-42 47,-21 0-47,21 0 16,1 0-16,-1 21 0</inkml:trace>
  <inkml:trace contextRef="#ctx0" brushRef="#br0" timeOffset="831.52">3027 572 0,'21'-22'16,"-21"1"-16,0 42 31,0 1-16,0-1-15,0 0 0,0 0 0,0 0 16,0 0-16,0 22 0,0-1 16,0 0-16,0 43 0,0-43 15,0 1-15,-21-1 0,21 0 16,0-20-16,0 20 0,0-21 0,-21 0 16,21 22-16,0-22 0,0 0 15,0 0-15,0-42 47,-22 0-47,22 0 16,0-1-16,0 1 0,0 0 15,-21-21-15,21-1 0,0 22 16,0-21-16,0 0 0,0-1 0,0 1 16,0 0-16,0-1 0,0 22 15,21-21-15,1 21 0,-22-22 16,21 22-16,-21 0 0,21 21 0,0-21 15,0 0-15,-21-1 0</inkml:trace>
  <inkml:trace contextRef="#ctx0" brushRef="#br0" timeOffset="1341.44">3387 1016 0,'0'21'0,"0"22"15,0-22 1,0 0-16,0 0 0,0 0 15,0 0-15,0 1 16,0-1-16,0-42 47,0-1-47,0 1 0,0 0 16,0 0-16,0 0 0,0-22 15,0 22-15,0-21 0,0 0 0,21-1 16,0 1-16,0 0 0,-21-1 15,21 1-15,22 21 0,-22-22 16,0 1-16,21 21 0,-21 0 16,22 0-16,-22-1 0,0 1 0,21 21 15,-20 0-15,-1 0 0,0 0 16,0 0-16,0 21 0,-21 1 16,21-1-16,-21 0 0,0 0 15,0 21-15,0-20 0,0 20 0,0 0 16,0 1-16,0-22 0,0 21 15,0-21-15,-21 22 0,21-22 0,0 21 16,-21-21-16,21 0 0,0 22 16,-21-22-16,21 0 0,0 0 0,0 0 15,0 1-15,-21-1 16,21 0 0,-21-21-1,21-21 1,0 0-16,0-1 15,-22 1-15,22 0 16,0 0-16,-21 21 0</inkml:trace>
  <inkml:trace contextRef="#ctx0" brushRef="#br0" timeOffset="1636.41">3069 614 0,'0'-21'0,"-21"21"16,0 0-16</inkml:trace>
  <inkml:trace contextRef="#ctx0" brushRef="#br0" timeOffset="1868.28">3111 572 0,'0'0'0,"22"0"16,-22 21-1,21-21-15,-21 21 0,21 0 16,0 0-16,0 22 0,-21-22 16,21 0-16,1 0 0,-22 0 15,0 0-15,0 22 0,21-22 16,-21 0-16,0 21 0,21-20 16,-21-1-16,0 0 0,0 0 0,0 0 15,0 0-15,0 1 0,0-1 16,0 0-16,0 0 0,0 0 15</inkml:trace>
  <inkml:trace contextRef="#ctx0" brushRef="#br0" timeOffset="2003.2">3323 1122 0,'0'-21'31,"0"0"-31,0-1 0,0 1 16,0 0-16,21-21 0,0 21 15,-21-1-15,22-20 0,-22 21 16,21-21-16,0 20 0,-21 1 16,21-21-16,0 21 0,0 0 0,1-1 15,-1-20-15,21 21 0,-42 0 0</inkml:trace>
  <inkml:trace contextRef="#ctx0" brushRef="#br0" timeOffset="2304.14">3704 487 0,'0'0'0,"21"0"15,-21 21 48,0 0-48,0 0-15,0 1 16,0-1-16,0 21 0,0-21 0,0 22 16,0-22-16,0 21 0,0 0 15,0 1-15,0-1 0,0 0 0,0 1 16,0-22-16,0 21 0,0-21 15,0 1-15,0-1 0,0 0 16,0 0-16,0 0 0,-21-21 78,-21 0-78,42-21 0,0 0 16</inkml:trace>
  <inkml:trace contextRef="#ctx0" brushRef="#br0" timeOffset="2632.14">4678 445 0,'0'0'0,"21"-22"16,-21 1 0,0 0 15</inkml:trace>
  <inkml:trace contextRef="#ctx0" brushRef="#br0" timeOffset="2896">4657 508 0,'0'106'31,"0"-85"-31,0 21 0,0 1 15,0-1-15,0 0 0,0 1 0,0-1 16,-22-21-16,1 22 0,21-1 16,0-21-16,-21 21 0,0-20 0,0-1 15,21 0-15,-21 0 0,21 0 16,-22 0-16,1 1 16,21-44 30,0 1-46,0 0 0,0 0 0,0 0 16,0 0-16,0-1 0,0 1 16,0-21-16,0 21 0,0-22 0,0 22 15,21 0-15,1 0 0,-1 0 16,-21 0-16,21-1 0,-21 1 0</inkml:trace>
  <inkml:trace contextRef="#ctx0" brushRef="#br0" timeOffset="3087.95">4784 1058 0,'21'64'32,"0"-43"-32,0 0 0,0-21 31,-21 21-31,21-21 0,-21-21 31,0 0-15,0 0-1,22 0-15,-22 0 0,21 21 16,0-22-16</inkml:trace>
  <inkml:trace contextRef="#ctx0" brushRef="#br0" timeOffset="3411.77">5567 762 0,'0'0'0,"-21"0"0,-1 0 16,1-21-16,64 21 0,-65 0 16,1 0-16,0 0 15,0 0-15,-21 0 47</inkml:trace>
  <inkml:trace contextRef="#ctx0" brushRef="#br0" timeOffset="3686.61">6752 656 0</inkml:trace>
  <inkml:trace contextRef="#ctx0" brushRef="#br0" timeOffset="5211.97">4762 529 0,'0'0'0,"0"-21"15,0 0-15,0 0 16,0 0-1,0-1-15,0 1 16,-21 21 15,21 21-15,0 1-16,0 20 0,0-21 16,-21 21-16,21 1 0,0-1 15,0 0-15,-21 22 0,0-22 0,0 1 16,21 20-16,-22-21 0,1 22 15,0-22-15,21 1 0,-21-1 0,0 0 16,21 1-16,0-22 0,-21 21 16,-1-21-16,22 0 0,-21 1 0,21-1 15,0 0 1,0-42 15,0 0-31,0-1 0,0 1 16,0 0-16,0 0 0,0 0 15,0 0-15,0-1 0,0 1 0,0 0 16,0 0-16,21 0 0,-21 0 16,22-1-16,-22 1 0,21 21 15,0 0-15,0 0 0,0 0 16,0 0-16,1 21 16,-1 1-16,0-1 0,0 0 15,0 0-15,0 0 0,1 0 16,-1 22-16,-21-22 0,21 0 0,0 0 15,0-21-15,0 21 0,1-21 0,-1 0 16,0 0-16,0 0 0,0 0 16,0 0-16,1 0 0,-1 0 15,0 0-15,0-21 0,0 21 16,-21-21-16,21 0 0,-21 0 16,0 0-16,0-1 15,0 1-15,0 0 16,0 0-16,0 0 15</inkml:trace>
  <inkml:trace contextRef="#ctx0" brushRef="#br0" timeOffset="5760.33">5461 699 0,'0'0'0,"-85"0"31,64 0-15,0 0-16,42 0 47,0 0-47,22 0 0,-22 0 15,21 0-15,22 0 0,41 0 16,-41 0-16,-1 0 0,1 0 15,-1 0-15,1 0 0,-1 0 16,64 0-16,-63 0 0,-1 0 16,22 0-16,-21-22 0,-1 22 15,1 0-15,-1 0 0,-21 0 0,1 0 16,-1 0-16,-21 0 0,22 0 16,-22-21-16,0 21 15,-42 0 32,21-21-47,-21 21 16,-1 0-16,1-21 15,0 21 1,0-21-16</inkml:trace>
  <inkml:trace contextRef="#ctx0" brushRef="#br0" timeOffset="6272.04">6604 339 0,'0'0'0,"-21"0"0,0 0 16,-1 0-16,22 21 31,0 0-15,0 0-16,0 0 15,22 1-15,-1-1 0,0 0 16,0-21-16,0 21 0,0 0 16,1 0-16,20-21 0,-21 22 15,21-1-15,-20-21 0,-1 0 0,21 21 0,-21-21 16,22 0-16,-22 0 0,0 0 16,0 0-16,0 0 0,0 0 0,1 0 15,-1 0 1,-42 0 31,-1 21-47,1-21 0,0 21 0,0 0 15,0 1-15,0-1 0,-22 0 16,22 0-16,-21 21 0,21-20 0,-22 20 16,22-21-16,0 0 15,-21 22-15,20-22 0,1 0 0,0 0 0,0 0 16,0 0-16,21 1 0,-21-22 15,21 21-15,-22-21 47,22-21-31,0-1 0</inkml:trace>
  <inkml:trace contextRef="#ctx0" brushRef="#br0" timeOffset="19715.72">9292 783 0,'-21'0'15,"0"0"-15,0 0 16,-1 0 0,1 0-16,0 0 15,0 0 1,0 0-16,0 0 31</inkml:trace>
  <inkml:trace contextRef="#ctx0" brushRef="#br0" timeOffset="29153.37">2688 4233 0,'0'-21'0,"0"0"0,0 0 16,0 0-16,-21 0 16,0-1-1,21 1-15,-21 0 0,21 0 16,0 0-1,0 42 17,0 0-32,0 0 0,0 0 15,0 22-15,0-1 0,0 0 0,0 1 16,0-1-16,0 64 16,0-43-16,21 1 0,-21-22 0,0 22 15,0-1-15,0-20 0,0 20 0,0-21 16,0 1-16,0-1 15,0 0-15,0-20 0,0-1 0,0 0 16,0 0-16,0 0 0,0 0 16,0-42 15,0 0-31,0 0 16,0 0-16,0 0 0</inkml:trace>
  <inkml:trace contextRef="#ctx0" brushRef="#br0" timeOffset="29491.3">3027 4212 0,'0'0'0,"21"-21"0,-21-21 31,0 21-31,0 42 15,0 0 1,0 21-16,0-21 0,0 22 16,0-22-16,0 21 0,0 1 15,0 20-15,0-21 0,0 1 0,0-1 16,0 0-16,0 1 0,0-1 0,0 0 16,0 1-16,0-22 0,0 42 15,0-41-15,0-1 16,0 0-16,0 0 0,0 0 15,0-42 32</inkml:trace>
  <inkml:trace contextRef="#ctx0" brushRef="#br0" timeOffset="29776.13">2603 4699 0,'0'0'0,"22"0"32,-1-21-32,0 0 0,0 21 15,0-21-15,22 21 0,-22-22 0,21 22 16,-21 0-16,22-21 0,-22 21 15,21 0-15,-21 0 0,22-21 0,-22 21 16,0 0-16,0 0 16,0 0-16,0 0 0,-21-21 31</inkml:trace>
  <inkml:trace contextRef="#ctx0" brushRef="#br0" timeOffset="30088.29">3387 4339 0,'0'0'0,"-22"0"31,44 0-15,20 0-16,-21-21 16,0 21-16,22 0 0,-1 0 15,0-21-15,1 21 0,-22-21 0,21 21 16,0 0-16,1 0 0,-22 0 16,0 0-16,0-21 0,0 21 0,1 0 15,-44 0 16,1 21-31,0-21 16,0 0-16</inkml:trace>
  <inkml:trace contextRef="#ctx0" brushRef="#br0" timeOffset="30380.12">3704 4276 0,'-42'0'16,"21"0"-1,-1 21 1,22 0-16,-21 0 16,21 0-16,0 1 0,0-1 0,0 0 15,-21 21-15,21 1 0,0-22 16,0 21-16,0 0 0,-21 1 16,21-1-16,0 0 0,0 1 0,0-1 15,-21-21-15,21 22 0,0-1 16,-21-21-16,21 21 0,0-20 0,0-1 15,0 0-15,0 0 0,21-42 47,0 0-47,0 0 0,-21-1 16</inkml:trace>
  <inkml:trace contextRef="#ctx0" brushRef="#br0" timeOffset="30707.71">4106 4424 0,'0'0'0,"0"-21"0,0 42 47,0 0-47,0 0 15,0 0-15,0 1 0,0-1 0,0 21 16,0-21-16,0 22 0,0 20 16,0-21-16,0 1 15,0-22-15,-21 21 0,21 1 0,0-22 16,0 21-16,0-21 0,-21 0 0,21 1 16,0-1-16,0 0 0,0 0 15,-21-21-15,21-21 31,0 0-31,0 0 16</inkml:trace>
  <inkml:trace contextRef="#ctx0" brushRef="#br0" timeOffset="31032.52">4043 4424 0,'0'0'16,"-21"0"-16,21-21 0,0 0 0,0-1 15,21 22 17,0 0-32,0 0 0,21 0 15,-20 22-15,-1-1 0,21 0 0,0 0 16,-20 0-16,20 0 0,0 1 16,-21-1-16,1 21 0,-1-21 15,0 0-15,0 1 0,0 20 0,0-21 16,1 21-16,-22-20 15,0-1-15,0 0 0,0 0 16,0-42 15,0 0-15,0 0-16,0-1 0,0 1 16,0-21-16,21 21 0</inkml:trace>
  <inkml:trace contextRef="#ctx0" brushRef="#br0" timeOffset="31607.19">4868 4297 0,'0'0'0,"-21"0"32,0 21-32,0 0 15,21 0-15,-21 1 0,-1-1 16,1 0-16,0 0 0,0 21 0,21-20 15,-21-1-15,-22 42 0,22-42 16,0 1-16,0-1 16,0 0-16,21 0 0,-21 0 0,21-42 47,21 21-47,0-21 15,0 0-15,0 21 0,0-21 0,1-1 16,-1-20-16,0 21 0,0 0 15,21 0-15,-20-1 0,-1-20 0,0 21 16,0 0-16,0 0 0,0-1 0,1 1 16,-22 0-16,0 0 0,21 21 15,-21-21-15,21 21 16,-21 21 15,0 0-31,0 0 16,0 0-16,0 1 0,0-1 0,0 21 15,0-21-15,0 22 0,0-1 16,-21-21-16,21 21 0,-21 1 0,21-1 16,0 0-16,0 1 0,0-1 0,0 0 15,0-20-15,0 20 0,0-21 16,0 21-16,0-20 0,0-1 0,0 0 16,0 0-16,0 0 0,0 0 15,0-42 32,0 0-47,0 0 16,0 0-16,0 0 0,0-22 0</inkml:trace>
  <inkml:trace contextRef="#ctx0" brushRef="#br0" timeOffset="32312.45">5503 4276 0,'0'0'0,"0"-21"0,0-1 0,0 1 15,0 0-15,0 0 16,0 42 31,0 0-32,0 0-15,0 1 0,0 20 0,0-21 16,0 21-16,0-20 0,-21 20 16,21 0-16,-21 1 0,21-1 0,0-21 15,-21 21-15,21 1 0,-21-1 0,-1 0 16,1 1-16,21-1 15,-21 0-15,0 1 0,21-22 0,0 21 16,-21-21-16,0 22 0,21-22 0,-22 0 16,22 0-16,0 0 0,-21 1 15,21-1-15,-21-21 0,21 21 16,-21-21-16,21-21 31,0 0-31,0-1 0,0 1 0,0 0 16,21-21-16,-21 21 0,21-22 15,-21 1-15,0 0 0,21 20 16,1-20-16,-22 21 0,0 0 0,21 0 16,0-1-16,-21 1 0,21 21 0,0 0 15,0 0 1,1 21-16,-22 1 0,21-1 16,0 0-16,0 21 0,-21-21 0,21 1 15,-21-1-15,21 0 0,1 0 16,-22 0-16,21-21 0,0 21 0,0 1 15,0-22-15,0 0 0,1 0 16,-1 0-16,0 0 16,0 0-1,-21-22-15,0 1 0,0 0 16,0 0 0,0 0-1,0 0 1,0-1-16,21 22 0</inkml:trace>
  <inkml:trace contextRef="#ctx0" brushRef="#br0" timeOffset="32839.15">6858 4466 0,'0'0'0,"-21"0"0,0 0 0,-1 0 16,1 0-16,0 0 0,0 0 15,0 0-15,0 0 16,-1 0-16,1 0 0,0 0 16,0 0-16,42 0 47,21 0-47,-20 0 0,20 0 15,0 0-15,22 0 0,-1 0 0,-20 0 16,20 0-16,1 0 0,-1 0 15,1 0-15,-1 0 0,1 0 0,-1 0 16,1 0-16,-1 0 0,1 0 0,-22 0 16,21 0-16,-20 0 0,-1 0 15,0 0-15,-20 0 0,-1 0 16,21 0-16,-21 0 0,0 0 16,1 0-16,-22-21 15,0 0 16,0 0-31</inkml:trace>
  <inkml:trace contextRef="#ctx0" brushRef="#br0" timeOffset="33380.83">7832 4064 0,'0'0'0,"-22"0"16,1 0-16,0 0 0,0 0 16,0 0-1,0 21-15,21 0 16,0 1-16,0-1 0,0 0 16,21-21-16,0 21 0,-21 0 15,42 0-15,-21 1 0,1-1 0,20 0 16,-21-21-16,21 21 0,1 0 15,-1-21-15,0 21 0,1-21 0,-1 0 16,0 22-16,1-22 0,-1 21 16,0-21-16,-20 0 0,-1 0 0,21 0 15,-21 0-15,0 0 0,1 0 16,-22-21 15,-22 21-31,1 0 0,0 0 16,0 0-16,0 0 0,-22 21 15,22-21-15,0 21 0,0 0 0,0-21 16,0 21-16,-1 0 0,1 1 0,0-1 16,0 0-16,0 0 0,0 0 15,-1 0-15,1 1 0,21-1 0,0 0 16,-21 0-16,0 0 0,0 0 16,21 1-16,0-1 15,-21-21-15,-1 0 78,22-21-78</inkml:trace>
  <inkml:trace contextRef="#ctx0" brushRef="#br0" timeOffset="39575.83">9864 4001 0,'0'21'16,"0"0"-1,-22-21 17,1 0-32,0 0 15,0 0-15,0 0 0,0 0 16,-1 0-16,1-21 0,0 0 16,0 21-16,0-22 0,0 1 15,-1 21-15,22-21 0,0 0 0,-21 0 16,21 0-16,-21-1 0,21 1 0,0 0 15,0 0-15,0 0 0,0 0 16,0-1-16,21 1 0,0 0 0,22 0 16,-22 0-16,21 0 0,1-1 0,-1 22 15,21-21-15,1 21 0,-22 0 16,22 0-16,-1 0 0,-20 0 0,-1 21 16,0 1-16,1-1 0,-22 0 15,0 0-15,0 21 0,-21 1 16,0-22-16,0 21 0,-21 1 0,0-1 15,0 0-15,-22 22 0,22-22 0,-21 0 16,-1 1-16,22-1 0,-21 0 16,0 1-16,20-22 0,-20 21 0,21-21 15,0 22-15,0-22 0,-1 0 0,1 0 16,21 0-16,-21 1 0,21-1 16,0 0-16,0 0 0,0 0 15,0 0 1,21-21-16,0 0 15,-21 22-15</inkml:trace>
  <inkml:trace contextRef="#ctx0" brushRef="#br0" timeOffset="39999.82">9948 5080 0,'0'0'0,"0"21"31,21-21-31,1 0 16,-1 0-16,0 0 0,0-21 16,-21 0-16,21 21 0,0-21 0,-21 0 15,22 21-15,-22-22 0,0 1 0,0 0 16,0 0-16,-22 0 15,1 21-15,0 0 16,0 0-16,0 0 0,0 21 0,-1-21 16,1 21-16,0 0 0,0-21 15,21 21-15,-21 1 0,21-1 0,0 0 16,0 0 0,21-21-16,0 0 15,0 0-15,0 0 16,-21-21 15,-21 21-15,0 0-16,0 0 0,0 0 15,0 0-15,-1 0 0,1 21 0</inkml:trace>
  <inkml:trace contextRef="#ctx0" brushRef="#br0" timeOffset="63071.69">6689 6138 0,'21'0'32,"-21"-21"-32,21 21 15,-21-21 1,21 21-16,0 0 16,-21-21-1,-21 21 32,0 21-31,21 0-16,-21-21 0,0 21 0,-1-21 15,1 22-15,21-1 0,-42 21 16,0-21-16,20 0 0,1 1 16,0 20-16,0-21 0,0 21 0,0-20 15,-22 20-15,22-21 0,0 21 16,0-20-16,0 20 0,-22-21 15,22 21-15,0-20 0,0 20 0,0-21 16,-1 0-16,1 0 0,0 1 16,0-1-16,0 0 0,0 0 0,21 0 15,-22 0-15,1-21 0,0 22 0,21-1 16,-21-21-16,0 21 0,0-21 16,21 21-16,-22-21 15,22 21-15,-21-21 0,0 0 16,21 21-16,-21-21 15,0 22 1,21-44 93,21 22-93,0 0-16,0 0 16,0 0-1,1 0 1,-1 0-16,0 0 16,0 0-16,0 0 15,0 0-15,1 0 16,-1 0-16,0 0 0,0 22 15,0-22-15,0 0 0,1 21 16,-1 0-16,0-21 16,0 0-16,0 21 0,0-21 0,1 21 15,-1-21-15,0 21 0,0-21 16,0 22-16,0-22 0,22 21 16,-22-21-16,21 21 0,-21 0 0,1-21 0,20 21 15,-21-21-15,0 21 0,0-21 0,1 22 16,-1-22-16,0 21 15,0-21-15,0 0 0,0 21 16,1-21-16,-22 21 16,0-42 77,0 0-93</inkml:trace>
  <inkml:trace contextRef="#ctx0" brushRef="#br0" timeOffset="64472.03">8932 6117 0,'0'-21'15,"0"0"16,0 0 1,-21 21-1,42 21 110,-21 0-141,21-21 15,1 21-15,-1-21 0,-21 21 0,21-21 16,0 22-16,0-22 0,0 21 15,1 0-15,-1-21 0,0 21 0,0 0 16,0 0-16,22-21 0,-22 22 16,21-1-16,-21-21 0,22 21 0,-22 0 15,21 0-15,-21-21 0,22 21 0,-22 1 16,21-22-16,-21 21 0,22-21 16,-22 0-16,0 21 0,21-21 0,-21 0 15,1 21-15,-1-21 0,0 0 0,0 0 16,0 21-16,0-21 15,1 0-15,-22 21 47,-22-21-31,22 22 0,-21-22-16,0 0 15,0 21-15,0 0 0,0-21 16,-1 21-16,1-21 0,0 21 0,0 0 15,0-21-15,0 22 0,-1-22 0,1 21 16,0 0-16,0 0 0,0 0 16,0 0-16,-1-21 0,1 22 15,0-1-15,0 0 0,0 0 0,0 0 16,-1 0-16,1 1 0,0-1 16,0 0-16,0 0 0,0 0 0,-1 0 15,1 1-15,0-1 0,0 21 16,0-21-16,-22 0 0,22 1 0,0 20 0,0-21 15,0 0-15,0 0 0,-1 22 16,1-22-16,0 0 0,-21 21 16,42-20-16,-21-1 0,-1-21 31,22 21-31,0-42 47,0 0-32,0-1-15,0 1 0,0 0 16,0 0-16,-21 21 0,21-21 16</inkml:trace>
  <inkml:trace contextRef="#ctx0" brushRef="#br0" timeOffset="65337">7789 6689 0,'21'0'16,"1"0"-1,-22-21-15,0-1 0,0 1 16,0 0-16,0 0 15,0 0-15,0 0 0,0-1 16,0 1-16,-22 0 0,1 0 16,0 0-16,0 0 0,0-1 15,0 22-15,-1-21 0,1 21 0,-42 0 16,42 0-16,-1 0 0,1 0 16,0 0-16,0 0 15,0 21-15,0 1 0,-1-1 0,1 0 0,0 0 16,0 21-16,0 1 15,0-22-15,21 21 0,0 1 0,-22-1 16,1 21-16,21-20 0,0-1 16,0-21-16,0 22 0,0-22 15,0 21-15,0-21 0,0 0 0,0 1 16,0-1-16,21 0 0,-21 0 16,22-21-16,-1 0 0,0 21 15,0-21-15,0 0 0,0 0 16,1 0-16,20-21 0,-21 21 15,0-21-15,0 0 0,1 0 16,-1-1-16,0 1 0,0 0 0,21 0 16,-20-21-16,-1-1 0,0 22 0,0-21 15,0-1-15,0 1 0,1 0 16,-22 21-16,21-22 0,-21 1 0,21 21 16,-21-22-16,0 22 0,0 0 15,0 0-15,0 0 16,0 42-1,0 0-15,0 21 0,0-20 16,0 20-16,0 0 0,0 1 0,0-1 16,0 0-16,0 1 0,0-1 15,0-21-15,21 21 0,0 1 16,-21-22-16,43 42 0,-22-41 16,0-1-16,0-21 0,0 21 0,0-21 15,1 0-15,20 0 0,-21 0 16,0 0-16,0 0 0,1-21 0,-1 21 15,0-21-15,0-1 0,0 1 0,0 0 16,-21-21-16</inkml:trace>
  <inkml:trace contextRef="#ctx0" brushRef="#br0" timeOffset="68300.39">6583 8615 0,'21'-21'0,"0"21"0,-21-21 15,0-1 1,21 22-16,0-21 0,1 0 16,-1 0-1,0 21 1,-42 21 31,0-21-47,-1 42 15,1-20-15,0-1 0,0 21 0,-21 0 16,-1 1-16,1-1 0,0 22 16,-22-1-16,22-21 0,-22 22 0,22-22 15,-22 22-15,22-22 0,0 22 0,-1-22 16,1 0-16,0-21 0,-1 22 16,1-22-16,21 0 0,0 0 0,0 0 15,21-42 16,0 0-31,0 0 16,0 0-16,0 0 0,0-1 16,21 1-16,0 0 0,0 21 15,-21-21-15,21 0 0,0 21 0,1 0 16,-1 0-16,21 0 0,-21 0 0,0 0 16,22 0-16,-1 0 0,0 21 15,1 0-15,-1 0 0,0 0 0,1 1 16,-1-1-16,0 0 0,22 0 0,21 43 15,-43-43-15,0 0 0,-21 0 16,22 21-16,-1-42 0,-21 22 16,0-1-16,1 0 0,-22 0 15,21-21-15,0 0 32,-21-21-17,0 0-15,21 0 0,0-1 16</inkml:trace>
  <inkml:trace contextRef="#ctx0" brushRef="#br0" timeOffset="69680.61">7514 8763 0,'0'0'0,"-21"0"15,0 21-15,0-21 0,21 21 0,0 1 16,-22-22-16,22 21 0,-21 0 0,21 0 16,0 0-16,0 0 15,21-21-15,1 22 0,-1-22 16,0 0-16,21 0 0,-21 0 0,22 0 16,-1-22-16,0 1 0,1 21 15,-1-21-15,0 0 0,1 0 0,-1-22 16,-21 22-16,0 0 0,1 0 15,-1 0-15,-21-22 0,0 22 16,0 0-16,0 0 0,0 0 16,0 0-16,-21 21 0,-1 0 15,1 0-15,0 21 16,21 0-16,-21 0 0,21 21 0,-21 1 16,21-1-16,0 0 0,0 1 0,0-1 15,0 22-15,0-22 0,-21 0 16,21 22-16,0-22 0,0 0 0,0 43 15,0-43-15,0 1 0,0-1 16,-22-21-16,22 22 0,0-22 16,0 0-16,0 0 0,-21 0 15,0 0-15,0 1 0,0-22 0,0 0 16,-1 0 0,1 0-16,0-22 0,0 1 15,0 0-15,0 0 0,-1 0 0,-20 0 16,21-22-16,0 22 0,0 0 15,-1 0-15,1 0 0,0-1 0,21 1 16,-21 21-16,0 0 16,21 21-1,0 1-15,0-1 0,21 0 16,0 21-16,-21-21 0,21 1 16,0-1-16,22 0 0,-22 0 0,0 0 15,21 0-15,-20 1 0,20-22 16,0 0-16,1 0 0,-1 0 0,0 0 15,1 0-15,-1 0 0,0 0 16,1-22-16,-1 1 0,0 0 0,1 0 16,-22 0-16,21 0 0,-21-1 0,0 1 15,1 0-15,-1-21 0,-21 21 0,0-1 16,21-20-16,-21 21 16,0 0-16,0 0 0,0 42 31,0 0-31,0 0 15,0 0-15,-21 0 0,21 1 16,0-1-16,0 0 0,-21 0 0,21 0 16,-22 22-16,22-22 0,0 0 0,0 0 15,0 0-15,0 0 16,0-42 15,0 0-31,22 0 16,-22 0-16,21-22 0,-21 22 0,0 0 15,21 0-15,0 0 0,0 0 0,-21-1 16,21 1-16,-21 0 0,22 0 16,-1 21-16,0 0 0,0 21 31,-21 0-31,0 0 0,0 1 16,0-1-16,0 0 0,0 0 15,21 0-15,-21 0 0,21 22 16,1-22-16,-1 0 0,0-21 0,0 21 15,0-21-15,0 0 0,22 0 16,-1 0-16,-21 0 0,22 0 0,-1 0 16,0 0-16,1-21 0,20 0 15,-21 0-15,-20 0 0,-1-1 16,0-20-16,0 21 0,0 0 0,-21 0 16,0-22-16,0 22 0,0 0 0,0-21 15,0 20-15,0 1 16,0 0-16,-21 21 31,21 21-31,-21-21 0,21 43 16,0-22-16,0 0 0,-21 21 15,21 1-15,0-1 0,-21 0 0,21 1 16,-22 20-16,22 1 0,0-1 0,0 1 16,-21 84-16,0-85 15,21 1-15,0 20 0,-21-20 0,0-1 16,0 22-16,21 0 0,-22-22 15,1 22-15,21-22 0,0 1 0,0-1 16,-21 1-16,21-22 0,0 1 0,0-1 16,0-21-16,0 21 15,0-20-15,0-44 16,0 1 0,0 0-16,0 0 0,0-21 0,0-1 15,21-20-15,0-1 0,1 1 16,-22-1-16</inkml:trace>
  <inkml:trace contextRef="#ctx0" brushRef="#br0" timeOffset="70036.41">8953 9292 0,'0'0'16,"0"-42"-16,0 0 0,0 20 0,0 1 15,0-21-15,0 21 0,22 0 0,-22-1 16,21 1-16,21 0 0,-21 21 15,0 0-15,22-21 0,-22 21 0,21 0 16,1 0-16,-22 21 0,21 0 0,-21 0 16,0 1-16,1 20 0,-22 21 15,0-20-15,0-22 0,0 21 16,0-21-16,-22 22 0,1-22 16,0 21-16,-21-21 0,21 1 0,-1-1 15,-20 0-15,21 0 0,0-21 0,-22 21 16,22-21-16,21 21 15,21-21 17,1 0-32,-1-21 15,21 21-15,-21-21 0,22 0 0,-22 21 16,21-21-16,-21 0 0,22-1 0,-22 1 16,21 0-16,-21 0 0,22 0 15</inkml:trace>
  <inkml:trace contextRef="#ctx0" brushRef="#br0" timeOffset="70736.17">9715 9059 0,'0'0'0,"22"-21"0,-1 0 16,-21 21 15,0 21-31,0 0 0,-21 64 16,-1-43-16,22 1 16,0-22-16,0 21 0,0 22 15,0-43-15,0 0 0,0 0 0,0 0 16,0 1-16,22-22 0,-1 0 0,0 21 15,0-21-15,0 0 0,22 0 16,-22 0-16,21-21 0,-21-1 16,22 22-16,-1-21 0,-21 0 0,0-21 0,0 21 15,1-1-15,-1-20 16,0 21-16,0-21 0,0 20 0,-21-20 16,0 21-16,0 0 0,21 0 0,-21-1 15,0 1-15,22 0 0,-22 42 31,0 0-15,0 1-16,0-1 0,0 21 0,0-21 16,0 0-16,0 22 0,0-22 15,0 0-15,0 21 0,0-20 0,0-1 16,21 0-16,0-21 0,0 42 16,0-42-16,0 0 0,1 21 0,-1-21 15,21 0-15,-21 0 16,0 0-16,22-21 0,-22 21 0,0-21 15,21 0-15,-20 0 0,20-22 0,-21 22 16,0-21-16,0 0 0,22-22 16,-22 22-16,-21-22 0,21 1 0,0-22 15,0 22-15,1-1 0,-1 1 0,-21 20 16,0-20-16,21 20 0,-21 22 0,0-21 16,0 21-16,0 0 0,0-1 15,-21 22-15,0 0 16,21 22-16,-22-22 0,1 42 0,21-21 15,-21 21-15,21-20 16,-21 41-16,0-21 0,21 1 0,0 20 16,0 1-16,0-1 0,0 43 15,0-42-15,0-22 0,0 0 16,0 1-16,0-1 0,0 0 0,0-21 16,21 1-16,-21 20 0,21-21 0,0-21 15,-21 21-15,21-21 0,1 0 0,-1 0 16,0 0-16,0 0 0,0 0 15,0 0-15,1 0 0,-1-21 0,0 21 16,0-21-16,21 0 0,-20 0 0,20-22 16,-42 1-16,0 21 0</inkml:trace>
  <inkml:trace contextRef="#ctx0" brushRef="#br0" timeOffset="70972.21">10689 8805 0,'0'0'15,"-42"0"-15,-1 0 0,22 0 0,0 0 16,0 0-16,0 0 0,0 0 16,42 0-1,0 0-15,0 0 16,21 0-16,-20 0 0,41 0 0,-21 0 16,1 0-16,20 0 0,-20 0 15,20 0-15,1 0 0,-22 0 0,0 0 16,22 0-16,-43 0 0,21 0 15,1 0-15,-22 0 0,0 0 0,0-21 16,0 21-16,0-21 0,-21 0 0,22 21 16</inkml:trace>
  <inkml:trace contextRef="#ctx0" brushRef="#br0" timeOffset="71464.11">11896 8530 0,'0'-42'31,"21"42"1,0 0-32,21 21 0,-21 0 15,1-21-15,-1 0 0,21 21 0,0 1 16,1-22-16,-1 0 0,0 0 0,1 21 15,20-21-15,-20 21 0,-1-21 16,0 0-16,22 0 0,-22 0 0,0 0 16,-20 0-16,20 0 0,0 0 15,-21-21-15,1 21 0,-1 0 0,0 0 16,-21-21 0,-21 21-1,0 0-15,-1 0 0,1 21 0,-21-21 16,21 42-16,-22-21 0,1 0 15,0 22-15,-1-1 0,1 0 0,0 1 16,21-1-16,-22 0 0,1 1 0,0-1 16,20-21-16,-20 22 15,21-1-15,0-21 0,0 0 0,-1 0 0,22 1 16,0-1-16,0 0 0,0 0 16,0-42 30,22 0-46,-22 0 0,0-1 16,0 1-16</inkml:trace>
  <inkml:trace contextRef="#ctx0" brushRef="#br0" timeOffset="76981">14055 6033 0,'0'-22'0,"0"1"16,0 0-16,0 0 16,0 0-1,0 0-15,21-1 0,0 1 16,0 0-16,0 21 0,22-21 16,-22 0-16,21 21 0,0-21 0,1 21 15,-1-22-15,0 22 0,43-21 16,-43 21-16,-20 0 15,20 0-15,-21 0 0,0 21 0,0 1 16,-21 20-16,0-21 0,0 21 0,0 1 16,-42-1-16,21 0 0,-21 1 15,-1 20-15,-20 1 0,20 20 0,-20 1 16,-1 0-16,1-1 16,-1-20-16,-41 105 0,83-105 0,-20 20 15,21-20-15,0-1 0,21 1 16,0-22-16,0 22 0,21-22 0,0 0 15,0-20-15,22 20 0,-1-21 16,0 0-16,22-21 0,-1 0 0,-20 0 16,20 0-16,1 0 0,-1 0 15,-21 0-15,22-21 0,-22 0 0,1 0 16,-1 0-16,0-1 0,1-20 16,-43 21-16,0 0 0,0 0 15,-22 21-15,1 0 16,0 0-16,0 0 0,0 0 0,-22 21 15,1 0-15,21 0 0,-21 0 16,20 22-16,-20-22 0,21 21 0,-21 0 16,20-20-16,1 20 0,0 0 15,21 1-15,0-1 0,0 0 16,0 1-16,0-1 0,0 0 0,0 1 16,0 20-16,0-21 0,0 1 0,21 20 15,0 1-15,1-22 0,-22 22 16,21-22-16,0 21 0,-21-20 0,21-1 15,-21 0-15,0 22 0,0-22 0,0 1 16,0-1-16,0-21 0,-21 21 0,0 1 16,-22-22-16,22 0 0,0 21 15,-21-42-15,-1 22 0,22-1 16,-21-21-16,-22 0 0,22 0 0,0 0 0,-1 0 16,1-21-16,0 21 0,-1-43 15,1 22-15,21 0 16,21 0-16,0 0 0,0-1 15,0 1-15,0 0 0,21 0 0,0-21 16,0 20-16,22 1 0,-1-21 0,0 0 16,1-1-16</inkml:trace>
  <inkml:trace contextRef="#ctx0" brushRef="#br0" timeOffset="77328.1">16002 6646 0,'0'0'0,"0"-21"0,0 0 0,0 0 0,0 0 16,-21 21 0,0 0-16,-1 0 0,22 21 0,-21 21 15,21-21-15,-21 22 0,21-1 0,0 0 16,-21 1-16,21 20 0,-21 1 15,21-22-15,-21 22 0,21-1 0,0 64 16,-22-63-16,22-1 0,-21 43 16,21-64-16,-21 1 15,21-1-15,0-21 0,0 21 0,0-20 16,0-1-16,0 0 16,21-21-16,0 0 15,1 0-15,-1 0 0,0 0 0,0-21 16,0 0-16,0 21 0,1-22 15,-1-20-15,0 21 0,0-21 0</inkml:trace>
  <inkml:trace contextRef="#ctx0" brushRef="#br0" timeOffset="77527.99">15579 7197 0,'-22'0'0,"44"0"0,-65-21 16,43-1-16,21 22 15,1-21-15,-1 21 16,21 0-16,-21 0 0,0-21 16,22 21-16,-1 0 0,0 0 0,1-21 15,-1 21-15,0 0 0,1-21 0,20 21 16,-20 0-16,-1-21 0,0 21 0,1 0 16,-22 0-16</inkml:trace>
  <inkml:trace contextRef="#ctx0" brushRef="#br0" timeOffset="78103.46">16785 7366 0,'0'0'0,"21"0"0,0 0 0,1 0 16,-1 0-16,0 0 0,0-21 15,0 21-15,-21-21 16,0 0-16,21 21 0,-21-22 0,22 1 15,-22-21-15,0 21 0,0 0 0,0-1 16,0 1-16,0-21 0,-22 21 16,-20 0-16,21-1 0,0 1 15,0 0-15,-22 0 0,22 21 0,-21 0 16,21 0-16,-1 0 0,-20 0 16,21 0-16,-21 21 0,20 0 0,1 0 15,-21 1-15,21 20 0,0 0 0,-1-21 16,1 22-16,0-1 0,21 22 15,0-22-15,0-21 0,0 64 16,0-64-16,0 21 0,21-21 0,0 1 16,1-22-16,-1 21 0,21-21 15,-21 0-15,22 0 0,-22 0 0,21 0 16,0-21-16,-20-1 0,20 1 16,-21 0-16,21 0 0,-20-21 0,-1 20 15,0-20-15,0 0 0,21-22 16,-20 22-16,-1 0 0,-21 20 15,0-20-15,0 21 0,21 0 16,-21 0-16,-21 21 16,0 21-1,21 0-15,0 0 0,-22 21 16,1-20-16,21 20 0,0 0 0,0 1 16,0-1-16,0-21 0,0 21 0,0 1 15,0-22-15,0 0 0,0 0 16,0 0-16,21 1 0,1-1 0,20 0 15,-21-21-15,21 0 0,-20 0 16,20 0-16,0 0 0,22 0 0,-22-21 16,0 0-16</inkml:trace>
  <inkml:trace contextRef="#ctx0" brushRef="#br0" timeOffset="79102.2">17865 7154 0,'0'0'0,"0"-21"16,0-21-16,0 21 0,-43-43 15,22 64-15,0-21 16,0 21-16,0 0 0,-1 0 0,-20 0 16,21 21-16,0 0 0,-22-21 0,-20 64 15,42-43 1,-22 0-16,22 22 0,0-22 0,0 21 16,0 0-16,0 1 0,21-22 0,0 21 15,0-21-15,0 1 0,0-1 16,0 0-16,21 0 0,0 0 0,0-21 15,21 0-15,-20 0 0,41 0 16,-21 0-16,1-21 0,-22 21 16,21-21-16,-21 0 0,22 0 0,-22-1 15,0 1-15,0-21 0,0 21 0,1 0 16,-22-22-16,21 22 0,-21-21 16,0 21-16,0-1 0,0 1 15,0 0-15,0 0 0,0 42 47,0 0-47,-21 0 0,21 22 0,0-22 16,-22 21-16,1 1 0,21-1 0,-21 0 15,0 22-15,21-22 0,-21 0 16,21 22-16,0-1 0,0 1 0,0-22 16,0 43-16,0-22 0,0 1 0,0 21 15,0-22-15,0 1 0,0 20 16,0-20-16,0 20 0,0-20 0,0-1 15,0 1-15,0-1 0,0 1 16,0-1-16,0 1 0,0-1 0,0 1 16,0-22-16,-170 212 31,128-233-31,0 22 0,-1-43 0,1 21 16,0 0-16,-1-21 0,-20 0 15,21 0-15,20-21 0,1 0 16,21 0-16,0-1 0,0-20 0,0 0 15,0-22-15,21 1 0,1-1 0,20-20 16,0-1-16,1 0 0,-1 1 0,0-22 16,22 0-16,-22 0 0,22 0 15,-1 0-15,-21-21 0,22 22 16,-1-1-16,1 21 0,-1-21 0,-20 0 16,20 22-16,1-1 0,-22 0 15,22 22-15,-22-1 0,0 1 0,-21 21 16,22-1-16,-22 1 0,0 21 0,0 0 15,-21-1-15,-21 22 16,0 0 0,-21 0-16,20 22 0,1-1 15,0 0-15,0 0 0,0 0 0,0 0 16,21 1-16,0-1 0,0 0 16,0 0-16,0 0 0,21 0 0,0 22 15,0-22-15,0 0 0,0 0 16,1 0-16,20 1 0,-21-1 0,0-21 15,0 21-15,-21 0 0,22-21 16,-1 21-16,-21 0 0,0 1 16,0-1-16,-21 0 15,-1-21-15,1 0 16,0 21-16,0-21 0,0 0 0,-22 0 16,22 0-16,0 21 0,0-21 0,0 0 15,0 0-15,-1 0 16,1 0-1,0 0 1,0 0-16,0 0 16</inkml:trace>
  <inkml:trace contextRef="#ctx0" brushRef="#br0" timeOffset="80775.48">6816 6117 0,'21'-21'0,"0"21"15,-21-21 1,21 21 0,-21 21 31,0 0-32,-21 0-15,21 1 0,-21-1 0,21 0 16,-21 0-16,-1 0 0,1 22 15,0-22-15,0 21 0,-21 0 0,20 1 16,-20-1-16,21-21 0,-21 22 0,-1-1 16,1 0-16,0 1 0,-1-1 15,1 0-15,0 1 0,20-22 16,-20 21-16,0-21 0,-1 0 0,22 22 16,0-22-16,-21-21 0,21 21 15,-1 0-15,1 0 16,0-21-16,21-21 47,0 0-47,0 0 15,21 21 1,0 0-16,-21-21 16,22 21-16,-1 0 15,0 0-15,0 0 16,0 0-16,0 0 0,1 0 15,-1 0-15,0 0 0,0 0 16,0 21-16,22-21 0,-1 21 16,0 0-16,1-21 0,20 21 0,-21 1 15,22-1-15,-22 0 0,22 0 16,-22 0-16,0 22 0,43-1 16,-43 0-16,-20-21 0,20 1 15,-21-1-15,21 0 0,-20 0 0,-1 0 16,-21 0-16,21 1 0,0-1 0,-21 0 15,21 0 1,-21-42 31,0 0-47,0 0 0,0-1 16,21 1-16,1 0 0</inkml:trace>
  <inkml:trace contextRef="#ctx0" brushRef="#br0" timeOffset="81667.49">8784 6011 0,'0'0'0,"-21"0"16,21-21 0,21 21 15,0 21-15,0 1-16,1-22 0,-1 21 15,0 0-15,0-21 0,21 21 16,-20 0-16,20 0 0,0-21 0,-21 22 15,22-1-15,-1-21 0,0 21 16,1-21-16,-22 21 0,21-21 0,1 0 16,-1 0-16,-21 21 0,21-21 0,1 0 15,-22 0-15,21 0 0,-21 21 0,22-21 16,-22 0-16,0 0 0,21 0 16,-20 0-16,-1 0 0,0 0 15,-21 22 32,0-1-47,-21 0 0,0 0 16,-22 0-16,22 0 0,0 1 15,-21 20-15,-1-21 0,22 21 0,-21 1 16,-1-1-16,-20 0 0,21 1 16,-22-1-16,22 0 0,-22 1 0,22-1 15,-22 0-15,22 1 0,-21-1 0,20-21 16,1 22-16,0-1 0,-1 0 0,22-21 15,0 22-15,0-22 0,0 21 16,-1-21-16,1 1 0,21-1 16,0 0-16,0 0 0,0-42 47,0 0-47,0 0 15,0-1-15</inkml:trace>
  <inkml:trace contextRef="#ctx0" brushRef="#br0" timeOffset="82126.5">7366 7493 0,'0'0'0,"21"0"47,0 0-47,22 0 0,-22 0 0,21-21 15,0 21-15,22 0 0,-22 0 16,1 0-16,20-21 0,-21 21 0,22 0 16,-22 0-16,1 0 0,20 0 15,-42 0-15,22 0 0,-22 0 0,0 0 16,0 0-16,-42 21 31,0-21-15,0 0-16,-22 0 0,22 0 0,-21 0 15,21 21-15,-22-21 0,1 21 0</inkml:trace>
  <inkml:trace contextRef="#ctx0" brushRef="#br0" timeOffset="82351.7">7451 7620 0,'-22'0'16,"44"0"-16,-65 21 0,22-21 0,21 21 15,21-21 1,22 0 0,-22 0-16,21 0 0,0 0 0,1 0 15,-1 0-15,22 0 0,-22-21 16,21 21-16,1 0 0,-22-21 16,22 21-16,-22 0 0,0 0 0,1-21 15,-22 21-15,0 0 0,0 0 0,0 0 16,1 0-16</inkml:trace>
  <inkml:trace contextRef="#ctx0" brushRef="#br0" timeOffset="83059.72">7535 9737 0,'0'21'0,"0"-42"0,-21 42 0,0 0 0,0-21 16,21 21-16,0 0 0,0 1 31,42-22-31,-21 0 0,0 0 15,22 0-15,20 0 0,-20 0 0,20 0 16,1 0-16,-1 0 0,22 0 16,-22 0-16,22-22 0,105 22 0,-84-21 15,0 21-15,0-21 0,21 21 16,-21-21-16,21 21 0,0-21 0,0 21 16,0-21-16,0 21 0,0-22 0,0 1 15,0 21-15,0-21 0,0 0 16,-21 21-16,-1-21 0,1 0 15,-21 21-15,21-22 0,-22 22 0,-20-21 16,-1 21-16,1-21 0,-1 21 0,-20 0 16,-1 0-16,-21-21 0,0 21 0,1 0 15,-1 0-15,-42 0 32,-22 0-32,22 0 0,-21 0 0,-1 0 15,-62 21-15,41 0 0,1-21 16,-1 21-16</inkml:trace>
  <inkml:trace contextRef="#ctx0" brushRef="#br0" timeOffset="83561.42">7683 10075 0,'22'0'0,"-1"0"0,21 0 0,-21 0 15,22 0-15,-1 0 0,21 0 16,-20 0-16,41 0 0,-20 0 0,-1 0 15,22 0-15,0 0 0,21-21 16,-22 21-16,22 0 0,127-42 0,-106 42 16,-21-21-16,21 21 0,0-21 15,0 21-15,0-22 0,0 22 0,0-21 16,0 0-16,0 21 0,-21-21 0,21 21 16,-22-21-16,22 0 0,-21 21 15,0-22-15,0 22 0,-21-21 16,-1 21-16,-20 0 0,-1-21 0,1 0 15,-22 21-15,0 0 0,1 0 0,-22-21 16,0 21-16,0 0 0,0 0 16,-21-21-1,0-1 32,-21 22-31</inkml:trace>
  <inkml:trace contextRef="#ctx0" brushRef="#br0" timeOffset="98783.65">4064 11240 0,'0'-22'0,"-21"22"16,21-21 62,0 0-78,0 0 16,0 0-16,0 0 15,0-1-15,21 1 0,0 0 16,0 0-16,0 21 15,1 0 1,-1 0-16,0 0 0,0 0 16,-21 21-16,21 0 0,0 0 15,-21 1-15,22 20 0,-22-21 16,21 21-16,-21 1 0,0-1 0,0 0 16,21 1-16,-21-1 0,0 0 15,0 1-15,0-1 0,0 0 0,0 1 16,0-22-16,0 21 0,0 1 15,0-22-15,-21 0 0,21 0 0,0 0 16,0 0-16,-21-21 0,21 22 16,-22-22-16,22-22 15,0 1 1,0 0-16,0 0 0,0 0 16,0-22-16,0 22 0,0-21 0,0 0 15,22-22-15,-1 22 0,0-1 16,0-20-16,0 21 0,22-1 0,-22 1 15,21 0-15,0-1 0,1 1 16,-1 21-16,-21 0 0,22 21 16,-1 0-16,0 0 0,-21 0 0,22 21 15,-22 0-15,0 0 0,0 21 0,0 1 16,-21-1-16,0 0 0,0 1 16,0-1-16,0 22 0,0-22 0,0 0 15,0 1-15,0-1 0,0 0 16,0-21-16,0 1 0,0 20 0,0-21 15,0 0-15,-21 0 0,0-21 32,21-21-1,0 0-31,21 0 16,0 21-16,1-21 0,-22 0 0,21-1 15</inkml:trace>
  <inkml:trace contextRef="#ctx0" brushRef="#br0" timeOffset="100125.63">5842 11642 0,'42'-64'15,"-42"43"1,0 0-16,0 0 0,21 0 16,-21-1-16,0-20 0,0 21 0,0 0 15,0 0-15,0-22 0,-21 22 16,0 0-16,21 0 0,-21 0 0,0-1 16,0 1-16,-22 21 0,22-21 0,0 21 15,-21 0-15,20 0 0,-20 0 16,0 0-16,-1 21 0,22 0 0,-21 1 15,0 20-15,20-21 0,-20 21 16,21 1-16,-21-1 0,20 0 16,1 22-16,0-22 0,0 1 0,0-22 15,0 21-15,21 0 0,0 1 16,0-22-16,0 21 0,0-21 0,0 1 16,0-1-16,0 0 0,0 0 0,21-21 15,0 0-15,0 0 0,21 0 16,-20 0-16,20 0 0,0 0 0,-21 0 15,22-21-15,-1 0 0,0 0 0,1-1 16,-22 1-16,21-21 0,1 21 16,-22 0-16,0-22 0,0 1 0,0 21 15,0-22-15,-21 1 0,22 21 16,-22-21-16,0-1 0,0 22 16,0 0-16,0 0 0,0 0 0,0-1 15,0 44 1,0-1-1,-22 0-15,22 0 0,-21 21 0,21-20 16,0 20-16,0 0 0,0-21 0,0 22 16,0-22-16,0 21 0,0-21 15,0 22-15,0-22 0,0 0 0,21 0 16,1-21-16,-1 21 0,0-21 0,0 0 16,21 0-16,-20 0 0,-1 0 15,21 0-15,-21 0 0,0 0 16,22-21-16,-22 0 0,0 0 0,21 0 15,-20 0-15,-1-1 0,0 1 16,0-21-16,0 21 0,-21-22 0,0 22 16,21-21-16,-21 21 0,22 0 0,-22-22 15,0 22-15,0 0 0,0 0 16,0 0-16,0 42 31,-22 0-31,22 21 16,-21-21-16,21 1 0,0-1 15,0 21-15,0-21 0,0 22 0,-21-22 0,21 21 16,0-21-16,0 0 16,-21 1-16,21 20 0,0-21 0,0 0 15,0 0-15,0 1 0,0-1 16,0 0-16,0-42 31,0 0-31,0-1 16,0 1-16,21-21 0,0 21 15,0 0-15,-21-22 0,22 1 0,20-43 16,-21 64-16,0-21 0,0-1 16,1 22-16,20 0 15,-21 0-15,0 0 0,0 0 0,1 21 16,20 0-16,-21 21 0,0-21 16,-21 21-16,21 0 0,1 0 15,-22 22-15,21-22 0,-21 0 0,0 21 16,21-21-16,-21 22 0,0-22 0,21 21 15,-21-21-15,0 1 0,0-1 0,0 21 16,0-21-16,0 0 0,0 1 16,0-1-16,21-21 15,0 0-15,-21-21 16,22 21-16,-1-22 16,-21 1-16,21 0 0,0 0 15,0-21-15,0 20 0,22-20 0,-22 0 16,0-1-16,21 1 0,-20 21 15,20-21-15,-21-1 0,21 22 0,-20 0 16,-1 0-16,0 0 0,0 21 0,0 0 16,0 0-16,-21 21 15,0 0-15,22 0 0,-22 0 0,0 0 16,0 43-16,0-43 0,0 21 16,0 1-16,0-22 0,0 0 0,0 21 15,0-20-15,0-1 0,0 21 16,0 0-16,0-20 15,0-1-15,21-21 16,0 0 0,0 0-16,0 0 0,0-21 15,1-1-15,-1 1 0,0 0 0</inkml:trace>
  <inkml:trace contextRef="#ctx0" brushRef="#br0" timeOffset="100526.31">7662 11642 0,'0'21'0,"0"0"16,21-21 15,1 0-31,-1 0 0,0 0 16,0 0-16,21 0 0,-20-21 0,20 21 16,21-42-16,-20 42 15,-22-22-15,21 1 0,-21 0 0,1 0 16,-1 0-16,0 0 0,0-1 0,-21 1 15,0 0-15,0 0 0,0 0 16,0 0-16,0-1 0,-21 1 0,0 0 16,0 21-16,-1 0 0,1 0 0,-21 0 15,21 0-15,-22 0 0,22 21 16,-21 0-16,21 1 0,0-1 0,-1 21 16,1-21-16,0 22 0,21-1 15,0 0-15,-21-21 0,21 22 0,0-1 16,-21-21-16,21 22 0,0-1 15,0-21-15,0 0 0,0 0 0,21 22 16,0-43-16,0 21 0,0 0 0,1 0 16,-1-21-16,0 0 0,0 0 0,21 0 15,-20 0-15,-1 0 0,21 0 16,22-42-16,-43 21 0,0 0 16,0-1-16</inkml:trace>
  <inkml:trace contextRef="#ctx0" brushRef="#br0" timeOffset="100996.06">9715 11367 0,'0'0'0,"22"0"31,20 0-31,-21 0 16,0 0-16,22-22 0,-22 22 16,21 0-16,-21-21 0,22 21 0,-1 0 15,-21 0-15,21-21 0,1 0 16,-22 21-16,0 0 15,0 0-15,0 0 0,-42 0 32,-21 0-32,21 21 15,0-21-15</inkml:trace>
  <inkml:trace contextRef="#ctx0" brushRef="#br0" timeOffset="101192.62">9715 11599 0,'0'22'0,"0"-44"0,0 65 16,-21-43-16,21 21 0,21-21 16,1 0-1,-1 0-15,0 0 16,21 0-16,-21 0 0,22 0 0,-1 0 16,0 0-16,-20 0 0,20-21 0,0 0 15,1 21-15,-1-22 0,-21 22 16,21-21-16,-20 0 0,20 0 0,-21 21 15</inkml:trace>
  <inkml:trace contextRef="#ctx0" brushRef="#br0" timeOffset="101678.34">11282 10689 0,'0'0'15,"0"-21"-15,0 0 0,-21 21 0,-1 0 32,22 21-32,0 0 15,-21-21-15,21 21 0,-21 1 0,21-1 16,0 0-16,0 0 0,0 0 0,0 0 15,0 1-15,0-1 16,0 0-16,21-21 31,0 0-31,1-21 16,-1 0-16,-21-1 0,0 1 16,0 0-16,0 0 15,0 0-15,0 0 0,0-1 16,-21 22-1,-1 0-15,1 22 16,0-1-16,0 0 0,0 0 16,0 21-16,21-20 0,0-1 15,0 0-15,-22 0 0,22 0 0,0 0 16,0 1-16,0-1 0,22-21 16,-1 0-16,0 0 0,0 21 15,0-21-15,0 0 0,43 0 16</inkml:trace>
  <inkml:trace contextRef="#ctx0" brushRef="#br0" timeOffset="102032.15">11642 10774 0,'-22'0'47,"22"21"-32,22-21 17,-1 0-32,0 0 15,0 0-15,0 0 0,0-21 16,-21 0-16,22 0 16,-22-1-16,0 1 15,-22 21 1,1 0-16,0 0 15,0 0-15,21 21 0,-21 1 16,0-1-16,-1 0 0,22 0 0,0 0 16,-21 0-16,21 1 0,-21-1 0,21 0 15,0 0-15,0 0 0,0 0 16,21-21-16,0 22 16,22-22-16,-22 0 0</inkml:trace>
  <inkml:trace contextRef="#ctx0" brushRef="#br0" timeOffset="102615.81">12382 10964 0,'0'0'0,"-21"-21"0,21 0 16,0 0 0,21 21 15,1 0-31,-1 0 0,0 0 0,0 0 15,0 21-15,0 0 0,1 0 0,-1 1 16,0-1-16,0 21 0,0 0 0,0-20 16,-21 20-16,22 0 15,-22 1-15,21-1 0,-21 0 0,0 1 0,0-1 16,0-21-16,0 21 0,0 22 16,0-43-16,0 0 15,0 0-15,0 1 0,0-1 16,0-42-1,0-1 1,0 1-16,0 0 0,0-21 0,0 21 16,21-22-16,-21 1 0,21 0 0,0-22 15,0 22-15,-21-22 0,22 1 16,-1 20-16,0 1 0,0 0 0,0-1 16,0 1-16,1 0 0,20 21 0,-42-1 15,21 1-15,0 0 0,0 0 16,1 21-16,-1 0 15,0 21 1,-21 0-16,0 0 16,21 1-1,-21-1-15</inkml:trace>
  <inkml:trace contextRef="#ctx0" brushRef="#br0" timeOffset="104099.4">13652 11451 0,'0'0'0,"22"0"0,-1 0 15,0 0-15,-21-21 0,21 0 16,0 0-16,-21 0 0,0-1 0,21 1 16,1 0-16,-22-21 0,0 21 0,0-22 15,0 22-15,0-21 0,0 21 16,0-22-16,0 1 0,-22 21 15,1 0-15,0-1 0,0 22 0,0 0 16,0 0-16,-1 0 0,1 0 16,0 0-16,0 22 0,-21-1 0,20 0 15,1 21-15,-21-21 0,21 22 16,0-1-16,-1 0 0,1 1 0,0 20 16,0-20-16,21-1 0,0 0 0,0 1 15,0-22-15,0 21 0,21 22 16,0-43-16,0 0 15,1 0-15,-1-21 0,0 0 0,0 0 16,0 0-16,0 0 0,1 0 16,-1-21-16,0 0 0,0 0 0,21-43 15,-20 43-15,-1-21 0,0-43 16,0 43-16,0-1 16,-21 1-16,0 0 0,21-1 0,-21 22 15,22-21-15,-22 21 0,0-1 16,0 1-16,0 42 15,-22 1 1,22-1-16,0 21 0,0-21 16,0 22-16,0-1 0,0-21 0,0 21 15,0 1-15,0-22 0,0 21 16,0-21-16,0 22 0,0-22 0,22 0 16,-1 0-16,0 0 0,0-21 0,0 22 15,0-22-15,1 0 0,-1 0 16,21 0-16,-21 0 0,0-22 15,1 1-15,-1 0 0,0 0 0,21 0 0,-42-22 16,21 1-16,1 0 0,-1-1 0,0 1 16,-21-21-16,21 20 15,-21-20-15,21-1 0,-21 1 0,21 20 16,-21-20-16,0 21 0,0-1 0,0 1 16,0 0-16,0 20 0,0-20 15,0 21-15,-21 21 0,0 21 16,0-21-16,0 42 0,21-20 15,0 20-15,-21-21 0,21 21 0,-22 1 16,22-1-16,0 22 0,0-22 16,0 21-16,0-20 0,0-1 15,22 22-15,-1-22 0,-21 0 0,21 1 0,0-1 16,0-21-16,0 21 0,1-20 16,-22-1-16,21 0 0,0-21 15,0 0-15,0 0 0,0 0 0,22 0 16,-22-21-16,0 0 15,0-1-15,0 1 0,1 0 16,-22-21-16,21-1 0,-21 22 0,0-21 16,21 0-16,0-1 0,0 22 0,-21 0 15,0-21-15,21 20 16,-21 1-16,0 42 16,0 1-16,0-1 15,0 0-15,0 21 0,0-21 16,0 1-16,0 20 0,0-21 0,22 21 15,-22-20-15,0-1 0,21 0 16,0 0-16,-21 0 0,21 0 0,0 1 16,22-1-16,-22-21 15,0 0-15,0 0 0,0 0 0,22 0 16,-22 0-16,21 0 0,-21-21 0,0-1 16,22 1-16,-22 0 0,0 0 15,0 0-15,0-22 0,1 22 16,-1-21-16,0 0 0,0 20 0,0-20 15,-21 21-15,21 0 0,1 0 0,-22-1 16,21 1-16,-21 42 31,0 1-31,0-1 16,0 0-16,0 21 0,0-21 16,0 1-16,0 20 0,-21-21 0,21 21 15,0-20-15,0-1 0,0 0 0,0 0 16,21 21-16,0-20 0,0-22 15,-21 21-15,21-21 0,0 0 16,1 0-16,-1 0 0,0 0 0,0 0 16,21 0-16,22-21 15,-43 21-15,21-22 0,-20 1 0,20 0 0,0 0 16,-21 0-16,1-22 16,20 22-16,-21-21 0,0 21 0,0-22 0,-21 22 15,0-21-15,0 21 0,0-22 16,0 22-1,-21 21-15,0 0 0,0 0 0,0 0 16,0 0-16,-1 21 0,1 1 0,0-1 16,0 0-16,0 21 0,0-21 0,21 1 15,0 20-15,0-21 0,0 21 16,0-20-16,0-1 0,0 21 0,0-21 16,0 0-16,0 1 0,21-1 0,0-21 15,21 21-15,-21-21 0,1 0 16,20 0-16,-21 0 0,64 0 15,-64 0-15,21 0 16,-21-21-16,22 0 0,-22-1 0,0 1 16,21 0-16</inkml:trace>
  <inkml:trace contextRef="#ctx0" brushRef="#br0" timeOffset="104579.96">16658 10372 0,'0'21'31,"0"0"-31,-21 0 16,21 0-16,0 1 16,0-1-16,0 0 15,0-42 17,0 0-17,0-1-15,0 1 0,0 0 16,0 0-16,0 0 0,0 0 0,0-1 15,0 1-15,0 0 16,21 21-16,0 0 31,-21 21-31,0 0 0,0 1 16,0-1-16,0 0 0,0 0 0,0 0 16,0 0-16,0 22 0,-21-22 0,21 0 15,-21 0-15,0 0 0,21 1 16,-21-1-16,-1 0 0,1 0 0,0-21 15,21 21-15</inkml:trace>
  <inkml:trace contextRef="#ctx0" brushRef="#br0" timeOffset="104952.11">16870 10393 0,'0'-21'32,"0"42"-17,0 0 1,0 0 0,0 0-1,0-42 16,0 0-31,21 0 16,0 0-16,-21 0 16,21 21 15,-21 21-15,0 0-16,0 0 0,0 0 15,0 0-15,0 1 0,0-1 16,0 0-16,0 0 0,0 0 0,-21 0 15,21 1-15,-21-1 0,0 0 0</inkml:trace>
  <inkml:trace contextRef="#ctx0" brushRef="#br0" timeOffset="107527.78">4868 12192 0,'0'0'16,"0"-21"-16,0 42 47,0 0-47,0 0 0,0 1 16,21-1-16,1 21 0,-22-21 0,21 0 15,0 22-15,0-22 0,0 21 0,0-21 16,1 22-16,-1-1 0,0-21 15,21 22-15,-21-1 0,1 0 16,20-21-16,0 22 0,1-1 16,-1-21-16,21 22 0,-20-22 0,20 0 15,1 0-15,-1 0 0,22 0 0,-22-21 16,1 0-16,-1 22 0,1-22 16,21 0-16,-22 0 0,1 0 0,20-22 15,1 22-15,0-21 0,-1 0 0,1 0 16,-22 21-16,22-21 0,0 0 15,-1-1-15,1-20 0,84 0 16,-84 21-16,0-1 0,-1-20 16,1 21-16,21 0 0,-21-22 0,20 22 15,-20 0-15,0-21 0,-1 21 16,86-43-16,-86 43 0,1-21 16,0 20-16,-1 1 0,1-21 15,0 21-15,-1 0 0,1-1 0,0-20 16,-1 21-16,1 0 0,0 21 0,-1-21 15,107-22-15,-106 43 16,20 0-16,1-21 0,-21 21 0,21 0 16,-22 0-16,1 0 0,0 0 15,-1 0-15,1 0 0,-21 0 16,20 0-16,-20 21 0,20 0 0,-20-21 16,-1 22-16,1-1 0,-1 0 0,1 0 0,-1 0 15,-20 0-15,63 22 16,-64-1-16,0-21 0,1 0 15,-1 22-15,-21-22 0,21 0 0,1 21 16,-22-20-16,21-1 0,-21 21 16,22-21-16,-22 0 0,21 22 0,-21-22 15,1 0-15,-1 0 0,-21 22 0,21-22 16,0 0-16,-21 0 16,0 0-16,0-42 31,0 0-16,0 0-15,0 0 0,0-1 0,0 1 16,0 0-16,0 0 0,0-21 16,21 20-16,0-20 0,1 21 0,-1-21 15,0-1-15,0 22 0,21-21 16,-20-1-16,20 1 0,0 0 0,1-1 16,-1 22-16,21-21 0,43-22 15,-42 22-15,-1 21 0,1 0 16,-1-22-16,1 22 0,20 0 15,1 21-15,0-21 0,-1 0 0,1 21 0,0 0 16,21 0-16,-43 0 0,22 0 16,-1 0-16,1 0 0,-21 0 0,20 0 15,-20 21-15,20 0 0,-20-21 16,21 21-16,-1 0 0,-20 1 0,20-1 16,-20-21-16,21 21 0,-22 0 15,22 0-15,-1 0 0,-20 1 0,21-22 16,63 42-16,-64-42 0,1 21 15,-21 0-15,20-21 0,1 0 16,-22 21-16,22-21 0,-21 0 0,-1 0 16,1 0-16,-1 0 0,1 0 0,-1 0 15,-21 0-15,22 0 0,-22-21 16,1 0-16,-1 0 0,0 0 16,1 0-16,-1-22 0,-21 22 0,21-21 0,-20-1 15,-1 1-15,0 21 16,0-21-16,0-1 0,-21 22 0,0-21 15,0 21-15,21-1 0,-21 1 0,0 0 16,22 0-16,-22 0 16,-22 21 15,-20 21-15,0 0-16,-22 0 0</inkml:trace>
  <inkml:trace contextRef="#ctx0" brushRef="#br0" timeOffset="108232.38">11176 13335 0,'0'0'0,"0"-21"16,-21 21-16,0 21 16,21 0-16,-22 22 15,1-22-15,21 21 0,0 0 16,-21 1-16,0-1 0,0 22 16,0-22-16,21 0 0,-43 64 15,22-64-15,0 1 0,21-1 16,-21-21-16,0 0 0,-1 64 15,22-64-15,0-42 32,0 0-32,0 0 0,22-22 15,-1 1-15,0 21 0,0-21 16,0-22-16,22 22 0,-22-22 16,0 1-16,21 20 0,-21-20 0,1-1 15,-1 22-15,21 0 0,-21-1 0,0 1 16,1 21-16,-22-21 0,21 42 15,0 0-15,0 0 16,-21 21-16,21 0 0,-21 0 16,21 21-16,-21 1 0,0-1 15,0 0-15,0 22 0,0-22 0,22 1 16,-22 20-16,0-21 0,0 1 0,0-1 16,0 0-16,0 1 0,0-1 15,0-21-15,0 22 0,0-22 0,0 0 16,0 0-16,0 0 0,-22-21 31,1-21-31,0 0 16,0 21-16,-21-21 0</inkml:trace>
  <inkml:trace contextRef="#ctx0" brushRef="#br0" timeOffset="108413.28">10689 13970 0,'0'0'0,"42"0"31,-20 0-31,20 0 0,-21-21 0,21 0 16,1 21-16,-1-21 0,0 21 0,1-22 15,20 22-15,-20-21 0,20 0 16,-21 0-16,1 0 0,20 0 0,-20-1 16,-1 1-16,0 0 0,1 0 15,-1 0-15</inkml:trace>
  <inkml:trace contextRef="#ctx0" brushRef="#br0" timeOffset="108669.13">11959 13314 0,'0'-21'0,"0"42"0,21-63 0,-21 20 15,-21 22 1,0 0 0,0 22-16,0-1 0,21 0 15,0 0-15,-22 21 0,22 1 0,-21-22 16,21 21-16,-21 1 0,21-1 0,0 0 15,0 1-15,0-1 0,-21 0 16,21 1-16,0-22 0,0 21 16,0-21-16,0 22 0,0-22 15,0 0-15,21-21 16,0 0-16,0 0 16,1 0-16,20-21 0,-21 0 0,0-1 15,0 1-15,22-21 0</inkml:trace>
  <inkml:trace contextRef="#ctx0" brushRef="#br0" timeOffset="109424.61">12298 13293 0,'0'0'0,"0"-21"15,0-1-15,0 1 0,0 42 32,-21 1-17,21-1-15,-22 21 0,22-21 0,-21 22 16,0-1-16,0 0 0,21 1 0,0-1 15,-21 0-15,21 1 0,-21 20 16,21-42-16,0 22 0,0-1 0,0-21 16,0 21-16,0 1 0,0-22 15,21-21-15,0 0 0,21 21 16,-21-21-16,1 0 0,20 0 0,0 0 16,-21-21-16,64-21 15,-64 20-15,22 1 0,-1 0 16,-21-21-16,21 21 0,-20-1 0,-1-20 15,0 21-15,-21 0 0,21 0 0,-21-22 16,0 22-16,-21 21 16,0 0-16,0 0 15,-1 0-15,1 0 0,0 21 0,21 0 16,-21-21-16,21 22 0,-21-22 16,21 21-16,21-21 15,0 0 1,0 0-16,0 0 15,1 21-15,-1-21 0,0 21 16,0 0-16,-21 0 0,0 1 16,21-1-16,-21 0 15,0 0-15,0 0 0,0 0 0,21 1 16,-21-1-16,0 0 0,0 0 0,0 0 16,22-21-1,-1 0-15,0 0 16,0 0-16,-21-21 0,21 0 0,0 0 15,1 21-15,-1-21 0,0-22 16,0 22-16,0 0 0,-21 0 0,21-22 16,1 22-16,-22-21 0,21 21 15,-21-22-15,21 22 0,-21 0 0,0 0 16,0 0-16,0 0 0,21 21 16,-21 21-1,0 0-15,0 0 16,0 0-16,0 22 0,0-22 15,0 0-15,0 21 0,0-21 0,21 1 16,-21-1-16,0 0 0,0 0 0,0 0 16,0 0-16,0 1 0,21-22 15,1 0-15,-1 0 16,0 0-16,-21-22 16,0 1-1,0 0-15,0-21 0,21 21 0,-21-1 16</inkml:trace>
  <inkml:trace contextRef="#ctx0" brushRef="#br0" timeOffset="109599.56">13229 13250 0,'0'0'0,"-21"0"32,0 0-32,0 22 0,21-1 15,-22-21 16,1 0-15,0 0 0,0 0-16</inkml:trace>
  <inkml:trace contextRef="#ctx0" brushRef="#br0" timeOffset="109808.44">11769 13526 0,'-64'21'0,"128"-42"0,-149 63 0,43-42 16,20 21-16,1-21 0,42 0 31,1 0-31,20 0 0,-21 0 16,21 0-16,22 0 0,-1-21 0,1 0 16,-1 21-16,1-21 0,-1 21 0,22-22 15,-21 1-15,-1 21 0,1-21 16,-1 21-16,1 0 0</inkml:trace>
  <inkml:trace contextRef="#ctx0" brushRef="#br0" timeOffset="110478.07">13843 13483 0,'0'-21'15,"0"0"-15,0 0 16,0 0-16,0-1 0,0 1 16,0 0-16,0 0 0,0 0 0,0 0 15,0-1-15,0 1 0,-21 0 0,21 0 16,-21 21-16,21-21 16,-22 21-16,22 21 15,0 0-15,0 21 16,0-20-16,0-1 0,0 21 0,-21 0 15,21 1-15,0-1 0,0 0 16,-21 22-16,21-22 0,0 1 16,0 20-16,0-21 0,0 1 0,0-1 15,0 0-15,0 22 0,0-43 16,-21 0-16,21 0 0,0 1 16,0-44 15,0 1-31,0 0 15,0 0-15,0-21 0,0 20 0,0-20 16,21 21-16,-21-21 0,42-22 16,-20 43-16,-1-21 0,21 20 15,-21 1-15,0 0 0,22 0 16,-1 0-16,-21 21 0,22 0 0,-1 0 16,0 0-16,-21 0 0,22 0 15,-1 0-15,-21 0 0,0 21 0,22 0 16,-22 0-16,0 22 0,-21-22 0,0 0 15,0 42-15,0-41 0,-21-1 16,-21 0-16,20 21 0,-20-21 16,0 1-16,-1-1 0,1 0 0,0-21 15,-22 21-15,22 0 0,0-21 16,20 0-16,-20 21 0,21-21 0,-21 0 16,20 0-16,1 0 15,42-21 16,1 21-31,-1-21 16,21 21-16,-21-21 0,0 0 0,22 21 16,-1-21-16</inkml:trace>
  <inkml:trace contextRef="#ctx0" brushRef="#br0" timeOffset="111179.6">14478 13547 0,'0'-21'16,"0"42"-16,0-64 0,21 22 0,-21 0 15,0 42 17,0 0-17,0 1-15,0-1 0,0 21 0,0-21 16,0 22-16,0-22 0,0 0 0,0 21 16,0-21-16,0 1 0,0 20 15,0-21-15,0 0 0,21 0 16,0-21-16,1 0 0,-1 0 15,0 0-15,0 0 0,0 0 16,0-21-16,1 0 16,-1 21-16,0-42 0,0 21 0,0-1 0,0-62 15,1 63-15,-1-22 16,0 1-16,-21 0 0,21-1 16,-21 22-16,21 0 0,-21 0 0,0 0 15,0 42 16,0 0-31,0 0 0,0 21 0,0-20 16,0 20-16,0-21 0,-21 21 0,21-20 16,0 20-16,0-21 0,0 0 15,0 22-15,0-22 0,0 0 0,21 0 16,0 0-16,1-21 0,-1 0 16,0 0-16,0 0 0,0 0 15,22 0-15,-22 0 0,0-21 16,0 0-16,21 0 0,-20 0 0,-1-22 15,0 22-15,0-21 0,-21-1 0,42-41 16,-42 20-16,22 22 16,-22-22-16,0 22 0,0-21 0,0 20 15,0 1-15,0 0 0,0 20 0,0 1 16,0 0-16,0 0 0,0 42 16,-22 0-1,22 0-15,-21 1 0,0 20 0,21-21 16,0 21-16,0 1 0,0-1 15,0 43-15,0-43 16,0 0-16,0 1 0,0-1 0,0 0 16,0 1-16,0-22 0,0 21 0,0-21 15,0 1-15,0-1 0,0 0 16,21-21-16,0 0 0,1 0 16,-1 0-16,0-21 15,-21 0-15,0-1 16,21 1-16</inkml:trace>
  <inkml:trace contextRef="#ctx0" brushRef="#br0" timeOffset="111400.03">15261 13441 0,'21'0'31,"0"0"-16,1 0-15,-1 0 0,0 0 16,0 0-16,0 0 0,0 0 0,1 0 16,-1 0-16,0 0 0,0 0 15,0-21-15,0 21 0,1 0 0,-1 0 16,0-21-16,0 21 0,0 0 16,-21-22-16,21 22 0</inkml:trace>
  <inkml:trace contextRef="#ctx0" brushRef="#br0" timeOffset="112127.62">15790 13526 0,'0'0'0,"0"21"0,21-21 31,1 0-31,-1 0 16,0-21-16,21-1 15,-21 22-15,1-21 0,-1 0 16,0 0-16,21 0 0,-21 0 0,1-1 16,-22 1-16,0 0 0,21 21 15,-21-21-15,0 0 0,0 0 16,-21 21-16,-1 0 16,1 0-16,0 0 0,0 21 0,0-21 15,0 21-15,-1 0 0,1 0 16,21 0-16,-21 22 0,0-1 15,21 0-15,-21-20 0,21 20 16,0-21-16,0 0 0,0 22 0,0-22 16,0 0-16,0 0 0,21 0 15,0 0-15,0-21 0,0 0 0,1 0 16,-1 0-16,0 0 0,21 0 16,-21 0-16,22-21 0,-22 0 15,21 0-15,1 0 0,-1 0 0,0-1 16,43-41-16,-64 21 0,21 20 15,-20-20-15,-1 0 0,21-1 16,-21 22-16,-21-21 0,21 21 0,-21 0 16,0-1-16,0 1 0,0 0 15,-21 21-15,0 0 16,0 21-16,0-21 0,0 21 16,-1 1-16,1-1 0,21 0 15,0 21-15,0-21 0,0 1 0,0 41 16,0-42-16,21 0 15,1 1-15,-22-1 0,21 0 0,0 0 16,0 0-16,0 0 0,0-21 16,-21 22-16,22-22 0,-22 21 15,0 0-15,0 0 16,-22-21 0,1 0-16,0 0 0,0 0 0,0 0 15,-22 0-15,22 0 0,21 21 16,-21-21-16,0 0 15,0 0 1,0 0 0,-1-21-1,1 21-15</inkml:trace>
  <inkml:trace contextRef="#ctx0" brushRef="#br0" timeOffset="118220.19">6223 10414 0,'0'0'0,"0"-21"0,21 21 16,-21-21-16,0 0 0,0-1 0,0 1 16,0 0-16,0 0 0,0 0 15,0 0 1,0 42 0,-21 0-1,21 0-15,-21 0 0,21 22 16,0-1-16,-21 0 0,21 1 0,-22-1 15,1 0-15,21 1 0,-21 20 0,0-21 16,0 43-16,0-43 16,-1 1-16,22-22 0,-21 0 0,21 21 15,0-20-15,0-1 0,0 0 16,-21-21-16,21-21 31,21 0-15,-21-1-16,0 1 0,21 0 15,1 0-15,-22-21 0,21 20 16,0-20-16,-21 21 0,21-21 0,-21-1 16,21 1-16,0 21 0,-21-22 0,0 1 15,22 21-15,-22-21 0,21 20 16,0 1-16,0 21 16,0 0-1,-21 21-15,0 1 0,43 41 16,-43-21-16,21 1 0,-21-22 15,21 21-15,-21 1 0,21-1 16,-21 0-16,0-21 0,0 22 16,0-22-16,0 21 0,0-21 0,0 1 15,0-1-15,0 0 0,0 0 0,0 0 16,0 0-16,0-42 47,0 0-32,0 0-15,0 0 16,0 0-16</inkml:trace>
  <inkml:trace contextRef="#ctx0" brushRef="#br0" timeOffset="118436.06">6054 10943 0,'-22'0'31,"44"-21"-31,-1 21 16,0 0-16,0-21 0,0 21 16,0 0-16,1 0 0,-1-21 15,0 21-15,0 0 0,0-21 0,22 21 16,-22-22-16,0 22 0,0 0 16,21 0-16,-20-21 0,-1 21 0,0 0 15,0-21-15,0 21 16,-21-21-16,21 21 0</inkml:trace>
  <inkml:trace contextRef="#ctx0" brushRef="#br0" timeOffset="118759.39">7006 10456 0,'0'0'0,"-21"0"0,0 0 16,0 22 0,21-1-16,-22 0 0,22 0 15,0 0-15,0 22 0,0-22 16,-21 21-16,21-21 0,0 22 16,-21-1-16,21-21 0,0 43 0,-21-43 15,21 21-15,0-21 0,-21 0 16,21 1-16,0-1 0,0 0 0,-21-21 15,21 21-15,0 0 16,0-42 15,0 0-31,0 0 16,21 0-16</inkml:trace>
  <inkml:trace contextRef="#ctx0" brushRef="#br0" timeOffset="119059.22">6943 10520 0,'63'42'16,"-63"-21"-16,21 1 16,0-1-16,-21 0 0,22 0 0,-1 21 15,-21-20-15,21-1 0,-21 0 16,0 0-16,21 0 0,0 22 0,0-22 15,1 0-15,-22 0 16,0 0-16,21 0 0,0 1 16,-21-1-16,21-21 15,-21 21-15,21-21 16,0 0 15,-21-21-31,22 21 16,-22-21-16</inkml:trace>
  <inkml:trace contextRef="#ctx0" brushRef="#br0" timeOffset="119407.5">7535 10414 0,'0'-21'16,"-21"21"-1,0 0 1,0 21 0,21 0-1,0 0-15,0 22 0,-21-22 0,21 21 16,-22 22-16,22-43 0,0 21 16,-21 1-16,21-22 0,-21 21 15,21-21-15,-21 22 0,21-22 0,0 0 16,0 0-16,0 0 0,0 0 0,-21-21 15,21 22-15,0-1 16,0-42 47,0-1-63</inkml:trace>
  <inkml:trace contextRef="#ctx0" brushRef="#br0" timeOffset="120632.08">14182 9610 0,'-22'0'31,"1"21"-15,21 0-1,0 0-15,-21 0 0,21 1 0,-21-1 16,21 21-16,0-21 0,0 22 15,-21-22-15,0 21 0,-1 0 0,22-20 16,-21 20-16,0 0 0,21-21 0,0 22 16,-21-22-16,21 21 0,-21-21 0,21 1 15,-21-1-15,21 0 16,0 0-16,0 0 0,0 0 16,0-42 15,0 0-16,0 0-15,0 0 0,21 0 16,-21-1-16,21 1 0,0 0 0,-21 0 16,21-21-16,-21-1 0,21 22 15,1-64-15,-1 43 0,0 21 16,-21-21-16,21-1 0,-21 22 0,21 0 16,0 0-16,-21 0 15,0-1-15,22 1 0,-1 21 0,0 0 16,0 0-16,0 0 15,-21 21 1,21 1-16,1 20 0,-22-21 0,21 0 16,-21 22-16,0-1 0,21 21 15,-21-20-15,0-22 0,21 21 16,-21-21-16,0 1 0,0-1 0,0 0 16,0 0-16,0 0 0,0 0 0,0 22 15,0-22-15,0 0 16,0 0-1,0-42 32,-21 0-31,0 0-16</inkml:trace>
  <inkml:trace contextRef="#ctx0" brushRef="#br0" timeOffset="120847.95">13928 10160 0,'0'-21'31,"21"21"-15,0 0-16,0 0 0,0 0 16,0-21-16,22 21 0,-22 0 0,21 0 15,-21 0-15,22-21 0,-1 21 0,-21 0 16,22 0-16,-1 0 0,-21 0 15,21-22-15,-20 22 0,-1 0 16,0-21-16,0 21 0</inkml:trace>
  <inkml:trace contextRef="#ctx0" brushRef="#br0" timeOffset="121179.32">14817 9716 0,'0'21'31,"0"0"-31,0 0 16,0 0-16,0 0 0,0 22 0,0-22 15,0 0-15,0 21 0,0-20 0,21 20 16,-21-21-16,21 0 0,0 43 15,-21-43-15,21 0 16,-21 0-16,21 0 0,1 1 16,-22-1-16,0 0 0,21-21 15,0 0 1,0 0 0,-21-21-1,21 0-15,-21-1 0,21 22 16</inkml:trace>
  <inkml:trace contextRef="#ctx0" brushRef="#br0" timeOffset="121483.16">15346 9694 0,'0'0'15,"0"-21"-15,21 21 0,-21-21 0,0 0 16,0 42 15,0 0-15,0 0-16,-21 1 0,21 20 15,-21-21-15,-1 21 0,1 1 0,0-22 16,0 21-16,0 1 0,0-22 16,-1 21-16,1-21 0,0 0 15,0 22-15,0-22 0,0 0 0,-1 0 16,1 0-16,21 1 0,0-1 0,-21-21 15,21 21-15,-21-21 0,21 21 16</inkml:trace>
  <inkml:trace contextRef="#ctx0" brushRef="#br0" timeOffset="139964.4">5016 14817 0</inkml:trace>
  <inkml:trace contextRef="#ctx0" brushRef="#br0" timeOffset="140472.1">4974 15092 0,'0'21'47</inkml:trace>
  <inkml:trace contextRef="#ctx0" brushRef="#br0" timeOffset="141023.79">5122 15240 0,'0'0'0,"21"0"0,-21-21 0,22 21 16,-22-21-16,0 0 16,0-1-16,0 1 15,21 0 1,-21 0 0,0 42 93</inkml:trace>
  <inkml:trace contextRef="#ctx0" brushRef="#br0" timeOffset="141695.41">5270 15325 0,'22'0'16,"-44"0"-16,65 0 15,-22-21-15,0 21 31,0 0 1,-21-22 15,21 22-16</inkml:trace>
  <inkml:trace contextRef="#ctx0" brushRef="#br0" timeOffset="143039.78">5270 15219 0,'0'0'0,"22"-21"0,-22 0 0,21 21 16,0-22-16,0 22 0,-21-21 16,21 21-16,0-21 15,1 0 1,-22 0 15,0 42 16,0 0-31,-22 0-16,22 0 15,-21 1-15,0-1 0,0 21 16,0-21-16,0 22 0,-22-22 15,22 21-15,0 0 0,-21 1 0,20-22 16,-20 21-16,21 1 0,-21-22 0,20 21 16,1 0-16,-21-20 0,21-1 15,0 21-15,-22-21 0,22 0 0,0 22 16,0-22-16,0 0 0,-1 0 16,1 0-16,0 1 0,0-1 0,21 0 15,-21 0-15,0 0 0,21 0 16,0-42 93,21 21-93,-21-21-1,21 21-15,0 0 16,0 0 0,0 0-16,1 0 15,-1 0-15,0 0 16,0 21-16,0 0 0,0 1 16,1-22-16,20 21 0,-21-21 15,0 21-15,0-21 0,22 21 16,-22 0-16,21 0 0,1 1 0,-1-1 15,-21 0-15,43 0 0,-22 0 0,0 0 16,1 1-16,-1-1 0,0 0 16,1 0-16,-1 0 0,0 22 0,1-22 15,41 0-15,-41 0 16,-22 0-16,21 0 0,-21-21 16,22 22-16,-22-1 0,0-21 0,0 21 0,0-21 15,0 21-15,1-21 16,-22-21 62,0 0-62,0 0-16,0-1 15,0 1-15</inkml:trace>
  <inkml:trace contextRef="#ctx0" brushRef="#br0" timeOffset="144172.15">4805 15706 0,'0'-21'47,"21"-1"-47,0 1 0,0 0 15,0 21-15,1-21 0,-1-21 16,0 20-16,0 1 0,21 0 0,-20-21 15,20-1-15,-21 22 16,21-21-16,-20 0 0,20 20 0,0-20 16,1 0-16,-1 21 0,-21-22 0,21 22 15,1-21-15,-22 21 0,21-1 16,1 1-16,-22 0 0,0 21 31,-21 21 16,-21-21-31,0 21-16,-1 1 15,1-22-15,0 21 16,21 0-16,-21 0 0,0 0 0,-22 0 16,22 22-16,0-22 0,-21 21 15,21-21-15,-22 22 0,22-1 0,-21 0 16,-1 1-16,1-1 0,0 0 0,-1 1 15,22-22-15,-21 21 0,0-21 16,-1 22-16,1-22 0,21 0 0,-22 0 16,22 0-16,-21 1 0,21-1 15,0 0-15,-1 0 0,1-21 0,0 0 16,0 21-16,21 0 62,21-21-62,0 0 0,0 0 16,1 0-16,20 0 0,-21 0 16,0 22-16,0-22 0,22 21 15,-22-21-15,21 21 0,-21-21 16,22 21-16,-1 0 0,-21-21 0,22 21 16,-1 1-16,0-1 0,1 0 0,-1 0 15,0 0-15,22 0 0,-22 1 0,0-1 16,1 0-16,-1 0 0,0 0 15,1 0-15,-1 1 0,-21-1 0,43 0 16,-43 0-16,0 0 16,0-21-16,-21 21 0,21-21 15,1 22-15,-22-44 47,21 1-47</inkml:trace>
  <inkml:trace contextRef="#ctx0" brushRef="#br0" timeOffset="145683.74">9927 14986 0,'0'-21'15,"-21"21"1,21-21-16,-21 21 0,0 0 16,21-21-16,-22 21 15,1 0 1,21-22-16,-21 22 0,0 0 16,0 0-1,21-21 1,0 42 31,0 1-32,0-1-15,21-21 0,-21 21 16,21 0-16,0-21 0,-21 21 16,21 0-16,1 1 0,-1-22 15,21 21-15,-21 0 0,0 0 0,22 0 16,-1 0-16,0 1 0,-20-1 15,20 0-15,0 0 0,43 21 16,-64-20-16,21-1 0,1 0 16,-1 0-16,0-21 0,-20 21 0,20 0 15,0-21-15,1 22 0,41-1 16,-41-21-16,-1 21 0,-21-21 0,21 0 16,1 21-16,-22-21 15,21 0-15,-21 0 0,1 21 0,-1-21 0,0 0 16,0 0-16,0 0 15,-42 0 32,0 0-31,0 0-16,0 0 0,-1 0 16,1 0-16,0 21 0,0-21 15,0 0-15,0 22 0,-22-22 0,22 21 16,0 0-16,0-21 0,-22 21 15,22 0-15,0 0 0,-21-21 0,21 22 16,-1-1-16,-20 21 0,21-21 16,0 0-16,-22 1 0,22 20 0,-21-21 15,21 21-15,-22 1 0,1-1 16,0 0-16,-1 1 0,1-1 0,0-21 16,-1 22-16,1-1 0,0 0 15,21-21-15,-22 1 0,22 20 0,-21-21 16,21 0-16,-1 0 0,1-21 0,21 22 15,-21-22-15,21 21 16,-21-21-16,42-21 47,0 21-31,-21-22-16,21 1 0,22 0 0,-22 0 15,0 0-15,21 0 0,1-22 16,-1 1-16,0 0 0,1-1 15,-1 1-15,22 0 0,-22-22 0,0 22 16,22-1-16,-22 1 0,64-43 16,-43 43-16,-20 0 0,20 21 15,-20-22-15,-1 22 0,0 0 0,1 0 16,-1 0-16,0 21 0,22-22 16,-43 22-16,-21-21 0,21 21 15,-21-21-15,21 21 0,-21 21 110,-21-21-110,0 0 15</inkml:trace>
  <inkml:trace contextRef="#ctx0" brushRef="#br0" timeOffset="146979.62">12531 15219 0,'0'0'0,"21"0"0,0 0 16,0 0-16,0-21 0,0 21 16,1 0-1,-22-21-15,21 21 0,0 0 0,-21-22 16,21 22-16,-21-21 0,21 0 16,-21 0-1,21 21-15,-21-21 0,0 0 16,0-1-16,0 1 15,0 42 126</inkml:trace>
  <inkml:trace contextRef="#ctx0" brushRef="#br0" timeOffset="147812.45">12848 15219 0,'0'0'0,"0"-21"47,0 0-31,0-1-16,0 1 0,0 0 15,0 0-15,0 0 16,0 0-16,0-1 15,0 1-15,-21 21 0,0 0 16,21-21-16,-21 21 16,-1 0-1,1 0-15,0 21 16,0 0-16,0 1 0,0-1 16,-1 0-16,1 0 0,0 0 15,21 22-15,-21-22 0,0 21 0,0 0 16,-1 1-16,22-1 0,0 22 15,-21-22-15,21 0 0,-21 22 0,21 20 16,0-20-16,0-22 0,0 1 16,0-1-16,0 0 0,0 1 15,0-1-15,21-21 0,0 21 0,-21-20 16,22-1-16,-1 0 0,0 0 0,0-21 16,21 0-16,-20 0 0,20 0 15,-21 0-15,21-21 0,1 21 16,-22-21-16,21 0 0,1-1 0,-1 1 15,-21-21-15,21 0 0,1 20 16,-1-20-16,-21 0 0,22-1 0,-22 1 16,21 0-16,-21-1 0,0-20 0,1 21 15,-22-22-15,0 22 0,0-22 16,0 22-16,0 0 0,-22-22 16,22 43-16,-42-21 0,21 20 0,0 1 15,-22 0-15,1 0 0,0 21 0,-22 0 16,22 0-16,-22 21 0,22 0 0,0 0 15,-1 1-15,1 20 0,0-21 16,21 21-16,21 1 0,0-1 16,0 0-16,0 1 0,0-22 0,42 21 15,-21 1-15,21-1 0,1 0 16,-1 1-16,0-1 0,1 0 0,-1 1 16,0-1-16,1 0 0,-1 1 0,-21 20 15,22-21-15,-22 22 0,0-22 16,0 22-16,-21-22 0,0 22 0,0-22 15,-21 21-15,-21-20 0,20-1 0,-20 0 16,-21 1-16,20-1 0,1 0 16,-22-20-16,22-1 0,0 0 15,-1-21-15,1 0 0,21 0 0,0 0 16,0 0-16,-1-21 16,22 0-16,0-22 0,0 22 0,0 0 15,22-21-15,-1-1 0,21 1 0,-21 0 16,22-1-16,-22 1 0</inkml:trace>
  <inkml:trace contextRef="#ctx0" brushRef="#br0" timeOffset="148288.4">14012 15685 0,'21'-22'0,"-42"44"0,64-44 0,-22 1 16,-21 0-16,21 0 0,-21 0 15,21 0-15,-21-1 0,0 1 0,0 0 16,0 0-16,0 0 0,0 0 0,-21 21 16,0 0-16,0 0 15,-1 0-15,-20 0 0,0 0 0,-1 0 16,-20 21-16,21 0 0,-1 21 0,1-21 16,0 1-16,-1-1 0,22 0 15,0 0-15,0 0 0,21 0 0,-21 1 16,21-1-16,21-21 15,0 21-15,0-21 16,0 0-16,0 21 0,22 0 0,-1-21 16,0 21-16,1-21 0,-1 22 0,0-1 15,1 0-15,-1 0 0,-21 0 16,0 0-16,1 1 0,-22-1 0,0 0 16,0 0-16,-22 0 0,1 0 15,-21 1-15,0-1 0,-1-21 16,1 0-16,0 21 0,-1-21 0,1 0 15,0 0-15,-1 0 0,1 0 16,21 0-16,-22-21 0,22 21 0,0 0 16,0-21-16,21-1 0,0 1 15,0 0 1,21 21-16,21-21 16,-20 21-16,-1-21 0,21 0 0,0-1 15,1 22-15</inkml:trace>
  <inkml:trace contextRef="#ctx0" brushRef="#br0" timeOffset="148623.23">14393 15579 0,'0'0'0,"21"-21"0,-21-1 0,0 44 47,0-1-47,0 21 0,0-21 15,0 0-15,0 22 0,0-1 0,0 0 16,0 1-16,0 20 0,0 1 16,-21-1-16,21 1 0,0-1 15,0 1-15,0 20 0,0-20 0,0-1 0,0 22 16,0-21-16,0 20 0,0-20 16,0-1-16,0 1 0,0-1 15,0 22-15,-21-43 0,21 1 0,0-22 16,0 0-16,0 0 0,0 0 15,0-42 1,0 0-16,21 0 16,-21-22-16,21 1 0,-21 0 15,0-1-15,22-20 0</inkml:trace>
  <inkml:trace contextRef="#ctx0" brushRef="#br0" timeOffset="148940.04">14520 16044 0,'0'0'0,"0"-42"0,-21 0 0,0-1 0,0 22 15,0-21-15,-1 21 0,22 0 16,-21-22-16,21 22 0,0 0 0,0 0 16,0 0-16,0-1 0,0 1 0,21 0 15,22 0-15,-22 0 16,0 0-16,21-1 0,-20 22 0,20 0 16,-21 0-16,21 0 0,-20 0 0,20 0 15,-21 22-15,21-1 0,-20 21 16,-1-21-16,-21 22 0,0-22 0,0 63 15,0-62-15,-21 20 0,-22 0 16,22-21-16,0 22 0,-21-22 16,20 0-16,1 0 0,-21 0 0,21 1 15,0-22-15,-1 0 0,1 0 0,0 0 16,21-22 0,0 1-1,21 21-15,0-21 0,1 0 16,-1 0-16,0 0 0,0-1 15</inkml:trace>
  <inkml:trace contextRef="#ctx0" brushRef="#br0" timeOffset="149171.91">15049 15621 0,'0'0'0,"22"0"31,-22 21-31,0 0 0,0 1 16,0-1-16,0 21 0,0-21 0,0 0 15,0 1-15,0-1 0,0 0 16,0 21-16,0-21 0,0 1 16,0-1-16,-22 0 0,22 0 0,-21 0 15,21-42 17,0 0-17,0 0-15,0-22 0</inkml:trace>
  <inkml:trace contextRef="#ctx0" brushRef="#br0" timeOffset="149332.66">15007 15452 0,'0'0'0,"-21"-21"15,21-1-15,0 1 32,0 42-1,21-21-16,-21 22-15,21-1 0,0-21 16</inkml:trace>
  <inkml:trace contextRef="#ctx0" brushRef="#br0" timeOffset="149924.32">15896 15685 0,'0'0'16,"21"-22"-16,-21 1 0,0 0 16,0 0-16,0 0 0,0 0 15,-42-1-15,21 22 0,0-21 16,-1 21-16,1 0 0,0 0 0,-21 0 16,21 0-16,-1 0 0,1 0 0,0 21 15,0-21-15,0 22 0,0-1 16,-1 21-16,1-21 0,0 0 0,0 22 15,21-22-15,0 21 0,-21-21 16,21 1-16,0 20 0,0-21 0,0 0 16,0 0-16,0 1 0,21-1 15,0-21-15,0 0 0,0 21 0,1-21 16,-1 0-16,0 0 0,0 0 16,21-21-16,-20 0 0,-1-1 0,0 1 15,21 0-15,-21 0 0,1 0 0,-1-22 16,0 22-16,0-21 0,0 0 15,0-1-15,1 1 0,-1-22 16,0 22-16,-21-21 0,0-1 0,0 1 16,0 20-16,0-20 0,0-1 0,0 22 15,0 21-15,0-22 16,0 22-16,0 0 0,0 0 0,-21 42 16,21 0-1,-21 0-15,-1 22 0,22-1 0,-21 0 16,21 1-16,0 20 0,0 1 0,0-22 15,0 22-15,0-1 0,0-21 16,0 64-16,0-63 0,0-1 16,0 0-16,0-21 0,0 22 15,0-22-15,0 0 0,21 0 0,1 0 16,20 1-16,-21-22 16,0 0-16,0 0 0,1 0 15,20 0-15,-21-22 0,0 1 16</inkml:trace>
  <inkml:trace contextRef="#ctx0" brushRef="#br0" timeOffset="150319.1">16531 15663 0,'0'22'31,"21"-22"-31,0 0 16,1 0-16,-1 0 15,0 0-15,0 0 0,0-22 16,0 1-16,1 21 16,-1-21-16,0 0 0,0 0 15,-21 0-15,21-1 0,-21 1 16,0 0-16,0 0 0,-21 21 16,0 0-1,0 0-15,0 0 0,-1 21 16,1 0-16,0 0 0,0 1 0,0-1 15,0 21-15,-1-21 0,1 0 16,21 1-16,0 20 0,0-21 0,0 0 16,0 0-16,0 1 0,0-1 15,0 0-15,0 0 0,21 0 16,1 0-16,-1-21 0,0 0 16,0 0-16,21 0 0,-20 0 0,20 0 15,0 0-15,-21 0 0,22 0 16,-1-21-16,-21 21 0,22-21 0,-22 0 15</inkml:trace>
  <inkml:trace contextRef="#ctx0" brushRef="#br0" timeOffset="150723.87">17208 15642 0,'0'0'16,"0"-21"-16,0 0 0,0 0 0,0 0 16,0-1-1,22 1-15,-22 0 0,21 21 16,0-21-16,0 21 0,0 0 0,0 0 15,1 0-15,-1 0 0,0 0 16,0 0-16,0 0 0,0 21 0,1 0 16,-1 0-16,-21 1 0,21-1 0,-21 21 15,0-21-15,0 22 0,0-22 16,0 0-16,0 21 0,0 1 16,-21-1-16,21-21 0,-21 0 15,21 0-15,-22 1 0,22-1 16,-21-21-16,0 0 0,0 0 15,21-21 1,0-1-16,0 1 16,0 0-16,21 0 0,0 0 0,-21 0 15,21-22-15,1 22 0,-1-21 0,0 21 16,0-22-16,0 22 0,0-21 16,1 21-16,-1-1 0,0 1 0,0 0 15,0 21-15,0-21 0,1 21 0,-1 0 16,0 0-1,0 0-15,0 0 16,0 0-16,1 0 0,-1 0 16</inkml:trace>
  <inkml:trace contextRef="#ctx0" brushRef="#br0" timeOffset="151267.56">18584 15621 0,'21'-42'15,"1"21"-15,-1 21 0,-21-22 16,21-20-16,0 21 16,-21 0-16,0 0 0,0-1 0,0 1 15,0 0-15,0 0 0,-21 21 16,0 0-1,-22 0-15,22 0 0,0 21 16,-21 0-16,21 0 0,-22 1 0,22-1 16,-21 21-16,-22 22 15,43-43-15,0 0 0,0 21 0,21-21 0,0 1 16,0-1-16,0 0 0,0 0 16,0 0-16,21 0 0,0-21 15,0 0-15,0 22 0,1-22 0,20 0 16,-21 21-16,0-21 15,0 0-15,22 21 0,-22-21 0,0 0 16,0 21-16,0-21 0,-21 21 16,0 0-16,0 1 15,0-1 1,-21-21-16,0 0 0,-21 21 0,21-21 16,-1 0-16,-20 0 0,21 21 15,-21-21-15,20 0 0,-20 0 0,21 0 16,0 0-16,0 0 0,-1 0 0,1 0 15,0 0-15,0 0 32,0 0-17,0 0 1,-22 0-16,22 0 16</inkml:trace>
  <inkml:trace contextRef="#ctx0" brushRef="#br0" timeOffset="152127.87">12192 16849 0,'0'0'15,"-21"0"-15,0 0 0,-1 0 16,1 0 0,0 0-1,0 0 1,0 0-1,0 0-15,42 0 63,0 0-63,0 0 0,0 0 16,22 0-16,-22 0 0,21 0 0,0 0 15,1 0-15,20 0 0,-20 0 16,20 0-16,1 0 0,-1 0 0,106 0 15,-84 0-15,21 0 16,-21 0-16,20 0 0,1-21 0,0 21 16,0 0-16,0 0 0,21 0 0,127 0 15,-127-22-15,0 22 16,21 0-16,-21 0 0,21-21 16,21 21-16,-20 0 0,20-21 0,-21 21 0,21-21 15,1 21-15,-1-21 0,0 21 16,22-21-16,-22 21 0,-21-22 15,22 22-15,-1 0 0,0-21 0,1 21 16,-22-21-16,0 21 0,0 0 0,-21-21 16,-21 0-16,21 21 0,-42-21 15,21 21-15,-22 0 0,1-22 0,-22 22 16,1 0-16,-1-21 0,-20 21 16,-1 0-16,0 0 0,-20-21 0,-1 21 15,0 0-15,0 0 0,0 0 16,-42 0 15,-21 0-31,21 0 0,-1 0 16,-20 0-16,0 0 0,-1 0 15,1 0-15,-21 0 0,-1 0 0,1 0 16</inkml:trace>
  <inkml:trace contextRef="#ctx0" brushRef="#br0" timeOffset="154332.51">9694 14986 0,'0'-21'15,"0"0"1,0 0-1,0-1 1,-21 22 15,21 22 16,21-22-47,0 21 16,1 0-16,-1 0 15,0-21-15,0 21 0,21 0 16,-20 1-16,20-22 0,-21 21 0,21 0 16,1 0-16,-22 0 0,21 0 15,1 1-15,-1-22 0,-21 21 0,21 0 16,1 0-16,-1 0 0,0 0 0,1 1 16,-1-22-16,0 21 0,22 0 15,-22-21-15,22 21 0,-1-21 0,1 0 16,-1 0-16,1 21 0,-1-21 15,-20 0-15,20 0 0,1 0 0,-22 0 16,21 0-16,-20 0 0,-1 0 0,0 0 16,-20 0-16,-1 0 0,21 0 15,-21 0-15,0 0 0,1 0 16,-1 0-16,0 0 16,0 0-1,-42 21 48,0-21-63,0 0 15,-1 22-15,1-1 16,0-21-16,21 21 0,-21-21 0,0 21 16,0-21-16,-1 21 0,1-21 15,0 21-15,0 1 0,-21-1 16,20-21-16,1 21 0,-21 0 0,0 0 15,20 0-15,-20 1 0,0 20 0,-22-21 16,22 0-16,0 22 0,-22-22 16,22 21-16,-22-21 0,22 22 0,-22-1 15,22-21-15,0 21 0,-1-20 16,1-1-16,0 21 0,-1-21 16,1 0-16,0 1 0,21 20 0,-22-21 15,1 0-15,21-21 0,-22 21 0,22 1 16,0-1-16,-21 0 0,-1 0 15,22 0-15,0-21 0,21 21 0,-21-21 16,42 0 31,0 0-31,0-21-16,1 0 0,-1 0 15,0 21-15,0-21 0,21-22 0,-20 22 16,20 0-16,0-21 0,1 21 15,-1-22-15,0 1 0,1 0 16,-1-1-16,21 1 0,1 0 0,-1-1 0,1 1 16,-1 0-16,22-1 15,-21 22-15,20-21 0,-20-1 0,-1 22 0,1 0 16,-1-21-16,-20 21 0,62-1 16,-83 1-16,20 0 15,0 21-15,-21 0 0,1-21 0,-1 21 16,0 0-16,-21-21 15,21 21-15,-42 0 47,0 0-47,0 0 16,-22 21-16,22 0 0,0-21 16,-21 21-16,-1 0 0,1 1 15,0-1-15,-1 21 0,-20-21 16,-1 0-16,1 22 0,-1-22 0,1 21 15,-22-21-15,22 22 0,-1-1 0,1 0 16,20 1-16,-20-1 0,20-21 16,-20 22-16,21-1 0,-22 21 15,22-41-15,-1-1 0,22 0 16,0 0-16,0 0 0,0-21 0,0 0 16,21 21-16,0-42 46,0 0-46,21 0 0,21 0 0,-21 0 16,0-22-16,22 22 0,-1-21 16,0-1-16,1-20 0,-1 21 0,0-1 15,22-20-15,-1 20 0,1 1 0,-1 0 16,1 21-16,-1-22 0,1 22 16,-22-21-16,22 42 0,-22-21 0,0-1 15,-20 22-15,-1 0 0,0 0 0,0 0 16,-21 22-1,-21-1-15,-21-21 16,20 21-16,1 0 0,-21 0 0,21 0 16,-22 1-16,1-1 15,0 0-15,-1 0 0,22 0 0,-21 0 16,0 1-16,-1-1 0,22-21 0,-21 21 16,21 0-16,-1 0 0,1 0 15,21 1-15,-21-22 0,21 21 16,21-21 15</inkml:trace>
  <inkml:trace contextRef="#ctx0" brushRef="#br0" timeOffset="155312.57">12255 16616 0,'0'0'16,"-21"0"-16,0 0 0,0 0 16,21 21 15,0 0 16,0 0-32,21-21-15,0 0 16,0 0-16,1 0 0,-22 22 16,21-22-16,21 0 0,-21 0 0,0 0 15,22 21-15,-22-21 0,21 0 0,1 0 16,-1 0-16,0 0 16,22 0-16,-22 0 0,22 0 0,-1 0 15,22 0-15,-22 0 0,22 0 0,0 0 0,-1-21 16,1 21-1,21 0-15,-22-22 0,107 22 0,-85-21 16,0 21-16,-22-21 0,43 21 0,-21-21 16,0 21-16,0 0 0,0-21 15,-1 21-15,1 0 0,21-21 16,-21 21-16,21-22 0,-21 22 0,21-21 0,-21 21 16,21-21-16,-21 21 0,21-21 15,-22 21-15,22 0 0,-21-21 0,21 21 16,-21-21-16,0 21 0,106 0 15,-107-22-15,1 22 0,0 0 16,360-21 0,-403 21-16,22 0 15,-22 0-15,1 0 0,-1 0 0,1-21 16,-22 21-16,1 0 0,-1 0 16,0 0-16,-21 0 0,22 0 15,-22-21-15,0 21 0,0 0 0,0 0 0,1 0 16,-1 0-1,-21-21-15,21 21 0,0 0 16,0 0 0,-42 0 62,0 0-78,0 0 0,0-21 0</inkml:trace>
  <inkml:trace contextRef="#ctx0" brushRef="#br0" timeOffset="155456.5">18161 16320 0,'0'21'31</inkml:trace>
  <inkml:trace contextRef="#ctx0" brushRef="#br0" timeOffset="165124.92">20024 15833 0,'-22'0'0,"44"0"0,-65 21 0,22-21 0,0 0 15,42 0 17,0 0-17,0 0-15,1 0 16,-1 0-16,21 0 0,0 0 0,1 0 15,-1-21-15,0 21 0,1 0 0,20 0 16,1 0-16,20-21 0,-20 21 16,21-22-16,-1 22 0,1 0 0,21 0 15,-22-21-15,1 21 0,21 0 16,-21 0-16,-1 0 0,1 0 0,-22 0 16,1 0-16,-1 0 15,-20 0-15,-1 0 0,-21 0 0,0 0 16,1 0-16,-1 0 0,-42 0 15,-1 0 1,1 0-16,0 0 0,-21 0 16,-1 0-16,-20 0 0,21 0 0,-22 0 15,1 0-15,-22 21 0</inkml:trace>
  <inkml:trace contextRef="#ctx0" brushRef="#br0" timeOffset="165712.1">20299 15917 0,'0'0'0,"-148"22"32,169-22-17,0 0-15,21 0 0,1 0 16,20 0-16,1 0 0,20 0 16,1 0-16,0-22 0,-1 22 15,1 0-15,0-21 0,-1 21 0,1-21 0,0 21 16,-1 0-16,1-21 0,0 21 15,-22 0-15,22-21 0,-43 21 0,22 0 16,-22-21-16,-21 21 0,21 0 16,-42-22-16,22 22 0,-22-21 0,0 0 15,0 0-15,0 0 16,-22 0-16,1 21 0,0-22 16,0 1-16,0 0 0,0 0 15,-1 21-15,1-21 0,0 0 16,-21 21-16,21-22 0,-1 22 0,22-21 15,-21 21-15,0 0 0,0 0 0,21 21 32,21 1-17,0-22-15,22 21 0,-1-21 16,0 0-16,1 21 0,-1-21 0,0 0 16,1 21-16,-1-21 0,0 0 15,1 21-15,-22-21 0,21 0 0,-21 21 16,0-21-16,-21 22 0,0-1 15,0 0-15,0 0 0,0 0 16,-21 0-16,0 1 0,-42 41 16,20-42-16,1 22 15,0-1-15,-1 0 0,1-21 0,0 22 16,-1-22-16,22 21 0,-21-21 16,21 1-16,-1-1 0,1 0 0,0-21 15,21 21-15,0 0 0,21-21 31,0 0-31,1 0 0,20-21 0,-21 0 16,21 0-16</inkml:trace>
  <inkml:trace contextRef="#ctx0" brushRef="#br0" timeOffset="166056.9">23199 15409 0,'0'-21'0,"0"42"0,0-63 0,0 63 47,0 0-47,-22 1 0,1 20 0,0-21 16,21 21-16,-21 1 0,0-22 15,0 21-15,-1 1 0,22-1 0,-21 0 16,0 1-16,21-1 15,0 0-15,0 1 0,0-1 0,0 0 16,0-21-16,0 22 0,0-22 0,0 0 16,0 0-16,21 0 0,0-21 15,1 0-15,-1 0 0,0 0 0,0 0 16,0 0-16,0 0 0,1 0 16,20-21-16,-21 0 0,0 0 0,-21-21 15,21 20-15,-21 1 0,0 0 16,0 0-16</inkml:trace>
  <inkml:trace contextRef="#ctx0" brushRef="#br0" timeOffset="166223.81">22881 15854 0,'-42'0'0,"84"0"0,-105 0 0,41 0 0,1 0 16,21-21 0,21 21-16,1 0 15,-1 0-15,0 0 0,0 0 16,21-21-16,1 21 0,-1 0 0,0-22 15,22 1-15,-1 21 0,-20-21 16,-1 21-16,0-21 0,1 21 16</inkml:trace>
  <inkml:trace contextRef="#ctx0" brushRef="#br0" timeOffset="166587.6">23622 15727 0,'0'0'0,"0"21"31,21-21-15,0 0-16,0 0 0,22 0 15,-22 0-15,0 0 0,21-21 16,-20 21-16,-1-21 0,21 21 0,-21-21 16,0-1-16,1 1 15,-22 0-15,0 0 16,-22 21-16,1 0 15,0 0-15,-21 0 16,21 0-16,-1 0 0,-20 21 0,21 0 16,0 0-16,0 1 0,-1-1 15,1 0-15,0 0 0,21 21 16,-21-20-16,21-1 0,0 21 0,0-21 16,0 0-16,21 1 0,0-1 15,0 0-15,22-21 0,-22 21 0,21-21 16,1 0-16,-22 0 0,21 0 15,0 0-15,1 0 0,-1 0 16,-21 0-16,0-21 0</inkml:trace>
  <inkml:trace contextRef="#ctx0" brushRef="#br0" timeOffset="166860.45">24215 15663 0,'0'-21'0,"0"42"0,0-63 16,21 42-16,0 0 15,0 0 1,0 0-16,0 0 0,1 0 0,-1 21 16,0 0-16,0 1 0,21-1 0,-20 0 15,20 0-15,-21 0 16,21 0-16,-20 22 0,20-22 0,-21 0 16,0 0-16,0 22 0,-21-22 15,22 0-15,-22 0 0,21 0 0,-21 0 16,0-42 15,0 0-31,0 0 0,0-21 16,0 20-16</inkml:trace>
  <inkml:trace contextRef="#ctx0" brushRef="#br0" timeOffset="167107.79">24828 15558 0,'0'0'0,"22"0"0,-22-22 0,0 1 15,0 42 1,-22 1-16,1-22 16,0 21-16,-21 21 0,21-21 15,-22 0-15,22 22 0,-64 20 16,43-20-16,21-1 0,-21 0 16,-1 1-16,22-22 0,0 21 0,0 0 15,0-20-15,21-1 0,-22 0 0,22 0 16,0 0-16,22-21 15,-1 0 1,0 0-16,0 0 0,0-21 0,22-21 16,-22 21-16,21-1 0</inkml:trace>
  <inkml:trace contextRef="#ctx0" brushRef="#br0" timeOffset="167451.6">25231 15261 0,'21'-21'0,"-42"42"0,42-63 16,0 21-16,-21 42 47,0 0-47,0 0 0,0 22 0,0-1 15,-21-21-15,0 21 0,21 22 16,-22-22-16,22 1 0,0-1 0,-21 0 15,21 1-15,-21-1 0,21 0 0,0 22 16,0-22-16,0 0 0,0-20 16,0 20-16,0 0 0,0-21 0,0 22 15,21-22-15,-21 0 0,21 0 16,1 0-16,-1-21 0,0 0 16,0 0-16,0 0 15,0-21-15,1 0 0,-1 0 16,0 0-16,-21 0 0,21-1 0,0 1 15,0-21-15,1 21 0,-22 0 0</inkml:trace>
  <inkml:trace contextRef="#ctx0" brushRef="#br0" timeOffset="167700.45">25167 15685 0,'0'0'16,"0"-22"-1,21 22 1,22-21-16,-22 21 0,0 0 16,21 0-16,1-21 0,-22 0 0,21 21 15,22 0-15,-22 0 0,0-21 16,1 21-16,-22 0 0,21 0 0,-21 0 16,0 0-16,1 0 0,-1 0 15,-42 0 16,-1 0-31</inkml:trace>
  <inkml:trace contextRef="#ctx0" brushRef="#br0" timeOffset="177330.97">6308 6773 0,'0'22'0,"-22"-22"0,22 21 16,-21-21-16,21 21 15,-21-21 1,21 21-16,-21-21 16,21 21-16,-21-21 15,21 21 1,-21 1-16,21-1 31,0-42 63,0-1-78,0 1-16,21 0 15,-21 0 1,21 0-16,-21 0 0,0-1 15,21 22-15,-21-21 0,21 0 0,-21 0 16,21 0-16,-21 0 0,22-22 16,-1 22-16,0 0 0,0 0 0,-21-22 15,21 22-15,0-21 0,1 21 16,20 0-16,-21-1 0,0-20 0,0 21 16,1 0-16,-1 0 0,0-1 15,0 1-15,0 0 16,0 0-16,1 0 0,-1 0 0,0-1 15,0 1-15,0 0 16,0 0-16,-21 0 0,22 0 16,-1 21-16,-21-22 0,21 22 15,-21-21-15,21 0 16,-21 42 78,0 0-79,-21-21-15,21 22 0,-21-1 16,0-21-16,-1 21 0,22 0 16,-21 0-16,0 0 0,0 1 0,-21-1 15,20 0-15,1 21 0,0-21 0,-21 1 16,21 20-16,-22 0 0,22-21 15,-21 22-15,-1-1 0,22 0 16,0 1-16,-21-22 0,21 21 16,-1 1-16,1-22 0,0 21 0,0-21 15,0 0-15,0 1 0,21 20 16,-22-21-16,1 0 0,0 0 16,21 1-1,-21-22-15,21 21 16,-21-21-16,21 21 15,-21-21-15,21 21 110,21-21-95,0 0 1,0 0-16,-21 21 16,21-21-16,0 0 0,1 0 15,-1 0-15,-21 21 0,21-21 16,0 0-16,0 0 0,0 0 16,1 22-16,-1-22 0,0 0 0,0 21 15,0-21-15,0 0 0,22 21 0,-22 0 16,0-21-16,0 21 0,0-21 15,1 21-15,20-21 0,-21 22 16,0-1-16,0-21 0,1 21 0,20 0 16,-21-21-16,0 21 0,0 0 15,1-21-15,20 22 0,-21-22 0,0 21 16,0-21-16,1 21 0,20-21 0,-21 21 16,0-21-16,0 0 0,1 21 15,-1-21-15,0 0 0,0 21 0,0 1 16,0-22-16,1 21 0,-1 0 15,0-21 1,-21 21-16,21-21 0,-42 0 94,0 0-94,21-21 15,0 0-15,0 0 0</inkml:trace>
  <inkml:trace contextRef="#ctx0" brushRef="#br0" timeOffset="180148.17">8953 6138 0,'0'0'0,"-21"0"0,0 0 16,0 0-16,21-21 0,-21 21 0,0 0 16,-1 0-16,1 0 15,0 0-15,21-21 0,21 21 94,0 0-94,1 0 0,-1 0 16,0 21-16,0-21 0,0 21 15,0-21-15,1 22 0,-1-22 16,0 21-16,21-21 0,-21 21 0,1-21 16,-1 0-16,0 21 0,21 0 0,-21-21 15,1 0-15,-1 21 0,0-21 16,0 0-16,21 22 0,-20-22 15,-1 0-15,0 21 0,0-21 0,0 0 0,0 21 16,1-21-16,-1 21 16,0-21-16,0 21 0,21-21 0,-20 21 15,-1-21-15,0 22 0,0-22 0,0 21 16,0-21-16,1 0 16,-1 21-16,0-21 0,0 0 15,0 21-15,0-21 0,1 0 16,-1 0-1,0 0 1,-21 21-16,0 0 78,-21-21-78,0 22 16,-1-1-16,1-21 0,0 21 0,0-21 15,0 21-15,0 0 0,-1-21 16,1 21-16,-21 1 0,21-1 0,-22 0 16,22 0-16,0 0 0,0 0 15,0 1-15,0-1 0,-1 0 16,1 0-16,0 0 0,0 0 0,-21 22 16,20-43-16,1 21 15,0 0-15,0 0 0,0 0 0,0 1 16,-22-1-16,22-21 0,21 21 15,-21 0-15,0 0 0,0-21 0,-1 21 16,1 1-16,0-1 0,0 0 16,0-21-16,21 21 15,-21 0-15,-1-21 0,1 21 0,0 1 16,0-22-16,21 21 0,-21-21 16,21 21-16,-21-21 15,21 21-15,-22-21 0,22-21 63,22 0-48,-1 0-15,0-1 0,-21 1 16,21 0-16,0 0 0,0 0 0,1 0 16,-1-22-16,21 22 0,-21-21 0,22 21 15,-22-22-15,21 1 0,-21 21 16,22-22-16,-1 1 0,-21 21 0,21-21 15,-20 20-15,-1-20 0,21 21 0,-21-21 16,0 20-16,22 1 0,-22 0 16,0-21-16,0 21 0,0-1 15,1 1-15,-1 0 0,0 0 0,0 0 16,0 0-16,-21-1 0,21 1 16,-21 0-16,22 0 0,-22 0 15,0 0 1,0 42 78,-22-21-94,1 0 0,21 21 15,-21 0-15,0 0 0,0-21 16,0 21-16,21 1 0,-22-1 0,1 0 15,0 0-15,0 0 0,0 22 16,0-22-16,-1 0 0,1 21 0,0-21 16,-21 1-16,21 20 0,-1-21 0,1 21 15,-21-20-15,21 20 0,-22-21 16,22 0-16,-21 22 0,21-22 0,0 0 16,-22 0-16,22 0 0,-21 0 15,21 1-15,-1-1 0,1 0 0,0 0 16,0 0-16,0 0 0,0 1 0,-1-22 15,1 21-15,21 0 16,-21 0-16,21 0 0,-21-21 0,0 21 16,21 1-1,21-44 17,0 22-17,-21-21-15,21 0 0,0 0 0,1 0 16,-1 0-16,21-1 0,-21 1 15,0-21-15,22 21 0,-22 0 0,21-22 16,22-20-16,-22 42 16,-21-22-16,22 1 0,-1 0 0,0 20 15,-21-20-15,22 0 0,-1-1 16,0 22-16,1-21 0,-22 21 0,21-22 16,1 22-16,-1-21 0,-21 21 15,21 0-15,-20-22 0,20 22 0,-21 0 16,0 0-16,0 21 0,22-43 15,-43 22 1,0 0 15,-21 21 63,-1 0-78,1 0-16,0 0 15,0 0-15,0 0 0,0 0 0,-1 0 16,-20 0-16,21 0 0,-21 0 16,-1 0-16,1 0 0,0 0 0,-1 0 15,1 0-15,0 0 0,-1 0 16,1 0-16,21-21 0,-22 21 0,1 0 15,21-21-15,-21 21 0,20 0 16,-20 0-16,21-21 0,-21 21 0,20 0 16,1 0-16,-21 0 0,21 0 15,0 0-15,42 0 63,0 0-63,0 0 15,0 0-15,0 21 0,1-21 16,20 21-16,-21-21 0,0 21 0,0-21 16,22 21-16,-22-21 0,0 21 15,21-21-15,-20 22 0,20-1 16,-21-21-16,21 21 0,1 0 0,-22 0 16,21 0-16,1-21 0,-1 22 15,0-1-15,1 0 0,-1 0 0,-21-21 16,21 21-16,1-21 0,-22 21 15,21-21-15,-21 0 0,1 0 0,20 0 16,-42 22-16,21-22 0,0 0 0,0 0 16,1 0-16,-1 0 31,-42 0 16,-1 0-32,1 21-15,0-21 0,0 21 16,0 0-16,0-21 0,-22 21 16,22 0-16,-21 1 0,-1 20 0,1-21 15,0 0-15,21 22 0,-22-22 16,1 0-16,0 21 0,-1-21 0,22 1 16,-21 20-16,21-21 0,-1 0 15,-20 0-15,21 1 0,0-1 0,0-21 16,21 21-16,-22 0 0,1-21 15,21 21-15,-21-21 0,21-21 63,0 0-47</inkml:trace>
  <inkml:trace contextRef="#ctx0" brushRef="#br0" timeOffset="181544.44">15896 7980 0,'-21'0'15,"42"0"-15,-42-21 16,0 21-16,0 0 15,42 0 32,0 0-47,0 0 16,0 0-16,22 0 0,-22 0 0,21 0 16,0 0-16,1-21 0,-1 21 0,22 0 15,-22 0-15,21 0 0,22 0 16,-21-22-16,-1 22 0,1 0 0,20 0 15,-20-21-15,20 21 0,1 0 16,0 0-16,-1 0 0,1-21 0,0 21 16,21 0-16,-22 0 0,1 0 15,-22 0-15,22 0 0,-21 0 0,-1 0 16,-21 0-16,22 0 0,-22 0 0,22 0 16,-22-21-16,0 21 0,-20 0 15,20 0-15,-21 0 0,0 0 0,22 0 16,-22 0-16,0 0 15,0 0-15,-42 0 63,0 0-63,0 0 16,-22 0-16,22 0 0,-21 0 15,21 0-15,-22 0 0</inkml:trace>
  <inkml:trace contextRef="#ctx0" brushRef="#br0" timeOffset="182232.66">15833 8149 0,'0'21'0,"0"1"47,21-22-32,0 0-15,0 0 16,0 0-16,0 0 0,1 0 15,20 0-15,0 0 0,1 0 0,-1-22 16,21 22-16,-20 0 0,20-21 16,1 21-16,-1-21 0,22 21 0,-22 0 15,22-21-15,-21 21 0,20-21 0,1 21 16,0 0-16,20-21 0,-20 21 16,21 0-16,-21-22 0,-1 22 0,1-21 15,0 21-15,-22 0 0,1 0 0,-1 0 16,-21-21-16,22 21 15,-22 0-15,1 0 0,-1 0 0,0 0 16,1-21-16,-1 21 0,-21 0 0,0 0 16,22 0-16,-22 0 0,0 0 15,0 0 1,-21-21 31,-21 21 0,0 0-47,0 0 0</inkml:trace>
  <inkml:trace contextRef="#ctx0" brushRef="#br0" timeOffset="182407.59">18161 7959 0,'0'21'16,"0"0"47</inkml:trace>
  <inkml:trace contextRef="#ctx0" brushRef="#br0" timeOffset="185192.44">4614 12340 0,'-21'0'0,"0"0"0,0 21 0,0-21 16,-1 0-16,1 0 0,0 0 0,0 0 15,0 0-15,0 0 0,-1 0 16,1 0-16,0 0 0,0 0 15,0 0 1,0 0-16,-1 0 16,44 0 62,-1 0-78,0 0 0,0 0 15,21 0-15,-20 0 0,-1 0 16,21 0-16,0 0 0,1 0 0,-1 0 16,0 0-16,1 0 0,-1 0 15,22 0-15,-22 0 0,21 0 0,1 0 16,-22 0-16,22 0 0,-1 0 16,-20 0-16,20 0 0,22 0 15,-22 0-15,22 0 0,-22 0 0,22 0 16,0 0-16,-1 0 0,1 0 0,0 0 15,-1 0-15,1 0 0,21 0 16,-21 0-16,20 0 0,1 0 0,0-21 16,-21 21-16,21 0 0,-1-21 15,-20 21-15,21 0 0,-21-21 0,-1 21 16,107-21-16,-107 21 0,1 0 16,0-21-16,-22 21 15,22 0-15,-22 0 0,-20 0 0,20 0 0,1 0 16,-22-22-16,0 22 0,-20 0 0,20 0 15,-21 0-15,21 0 0,-20 0 16,-1 0-16,-21-21 63,0 0-48,21 21 1,0-21-16,0 21 15</inkml:trace>
  <inkml:trace contextRef="#ctx0" brushRef="#br0" timeOffset="186348.37">12573 11748 0,'-21'0'15,"21"21"1,21-21-16,0 0 16,0 0-16,0 0 0,1 0 15,-1 0-15,21 0 0,-21 0 16,22 0-16,-1 0 0,0 0 0,22 0 16,-22 0-16,22 0 0,63 0 15,-64 0-15,1 0 16,20 0-16,-20 0 0,20 0 0,-20 0 15,21 0-15,-1 0 0,1 0 0,0 0 16,-1 0-16,22 0 0,-21 0 16,21 0-16,-22 0 0,22 0 0,-21-21 15,21 21-15,-22 0 0,22 0 0,0 0 16,0 0-16,-22-22 0,22 22 16,0 0-16,-21 0 0,-1 0 0,1 0 15,-21 0-15,20-21 0,43 21 16,-63 0-16,-1 0 0,-20 0 15,20 0-15,-21 0 0,1 0 0,-22 0 16,21-21-16,-21 21 0,1 0 16,-1 0-1,0 0 1,-42-21 187,0 21-203,-1 0 16</inkml:trace>
  <inkml:trace contextRef="#ctx0" brushRef="#br0" timeOffset="186472.3">15938 11811 0,'0'0'0,"-21"0"0,0 0 16</inkml:trace>
  <inkml:trace contextRef="#ctx0" brushRef="#br0" timeOffset="188287.9">11218 14372 0,'-21'0'31,"21"-21"0,21 21 47,0 0-78,1 0 0,-22-21 16,21 21-16,0 0 0,0 0 0,0 0 16,22 0-16,-22 0 0,21-21 0,-21 21 15,22 0-15,-1 0 0,21 0 16,-20 0-16,20-21 0,1 21 0,-1 0 16,1 0-16,-1-22 0,22 22 0,-22 0 15,22-21-15,-21 21 0,20 0 0,1 0 16,-22 0-16,22-21 0,0 21 15,-1 0-15,1 0 0,0 0 0,-1 0 16,22 0-16,-21 0 0,0 0 16,-1-21-16,22 21 0,-21 0 15,-1 0-15,1 0 0,0-21 0,21 21 16,-22 0-16,1-21 0,0 21 0,-1 0 16,1 0-16,0 0 0,-22 0 0,22-22 15,-22 22-15,1 0 0,-22 0 16,22 0-16,-22 0 0,0 0 0,1 0 15,-1 0-15,-21 0 0,0 0 0,0 0 16,1 0-16,-44 0 31,1 0-31,0 0 16,-21 0-16,21 0 0,-22 0 16,22 0-16,-21-21 0,-1 21 15,1 0-15</inkml:trace>
  <inkml:trace contextRef="#ctx0" brushRef="#br0" timeOffset="188901.55">11578 14351 0,'0'0'0,"42"0"0,-20 0 15,20 0-15,0 0 0,1 0 0,-1-21 16,0 21-16,22 0 0,-1 0 16,1 0-16,20 0 0,-20-21 0,21 21 15,-22 0-15,22 0 0,-1 0 0,1-21 16,0 21-16,-1 0 0,22 0 15,-21-22-15,0 22 0,20 0 0,-20 0 16,21-21-16,-21 21 0,-1 0 0,1 0 16,0-21-16,-1 21 0,1-21 15,0 21-15,-22 0 0,22 0 16,-22-21-16,1 21 0,20 0 0,-41 0 16,20 0-16,1 0 0,-22 0 0,0-21 15,1 21-15,-22 0 0,21 0 16,-21 0-16,1 0 0,-1 0 0,0 0 15,0 0-15,0 0 0,0 0 16,1 0 0</inkml:trace>
  <inkml:trace contextRef="#ctx0" brushRef="#br0" timeOffset="193420.21">9779 15050 0,'-21'0'0,"42"0"63,0 0-48,0 21-15,22-21 16,-22 21-16,0 0 0,0-21 0,0 0 16,22 21-16,-22-21 0,21 0 15,0 21-15,-20-21 0,20 0 0,-21 22 16,21-22-16,1 0 15,-22 21-15,21-21 0,1 21 0,-1-21 16,-21 0-16,21 0 0,1 0 0,-1 21 16,0-21-16,1 0 0,-1 0 15,0 0-15,1 0 0,20 21 0,-20-21 16,-1 0-16,21 0 16,-20 0-16,20 0 0,-20 0 0,20 21 0,-21-21 15,1 0-15,-1 0 0,0 0 0,1 0 16,-1 0-16,0 0 15,-20 0-15,-1 0 0,21 0 0,-21 0 16,0 0-16,22 0 0,-22 0 0,0-21 16,0 21-16,0 0 0,1 0 15,-1 0-15,0 0 0,0-21 16,0 21-16,-42 0 125,0 0-109,21 21-16,-21-21 0,0 0 15,-1 0-15,1 21 0,0-21 16,0 0-16,0 22 0,0-22 0,-22 21 15,22 0-15,0-21 0,-21 21 16,-1 0-16,1 0 0,21 1 0,-43-1 16,22 0-16,0 0 0,-22 0 0,22 22 15,-22-22-15,1 0 0,-1 21 16,1-21-16,-1 22 0,-63-1 16,85 0-16,-22-20 15,22 20-15,0-21 0,-1 21 0,1-20 16,-21 41-16,20-21 0,22-20 15,-21 20-15,21-21 0,-22 0 16,1 22-16,21-22 0,0 0 0,-22 0 16,22 0-16,0 0 0,0 1 15,0-1-15,-1-21 0,1 21 0,0 0 16,42-42 46,0 21-62,1-21 0,-1 0 16,0-1-16,0 1 0,21 0 0,1 0 16,-22 0-16,21-22 0,1 22 15,20-21-15,-21 0 0,1 20 0,20-20 16,1 0-16,-1-1 0,1 1 0,-1-21 16,1 20-16,20 1 0,-20 0 15,21-1-15,-22 1 0,22 0 0,-22-1 16,1 1-16,-1 0 0,-20-1 15,20 1-15,-21 21 0,1 0 0,-1-1 16,-21 1-16,0 21 0,22-21 0,-22 21 16,-21-21-16,21 21 15,-42 0 32,0 0-47,0 0 16,-1 21-16,1-21 0,0 21 15,0-21-15,0 0 0,-22 0 0,22 0 16,-21 21-16,0-21 0,-1 0 16,1 22-16,0-22 0,-1 0 0,1 0 15,-22 0-15,22 0 0,0 0 0,-22 0 16,22 0-16,0 0 16,-22-22-16,22 22 0,-1-21 0,1 21 15,0 0-15,-1 0 0,22 0 16,-21-21-16,0 21 0,20 0 0,1 0 15,-21 0-15,21 0 0,0 0 0,-1 0 16,1 0-16,0 0 0,0 0 16,0 0-16,0 0 15,42 0 32,0 21-47,0-21 0,0 0 16,0 21-16,22-21 0,-22 22 15,21-22-15,1 21 0,-1-21 16,0 21-16,22-21 0,42 21 16,-43-21-16,1 21 0,-22-21 0,21 0 15,1 0-15,-1 21 0,1-21 16,-22 0-16,22 0 0,-22 0 0,0 0 16,1 0-16,-1 0 0,0 0 15,-20 0-15,20 0 0,-21 0 0,0 0 16,0 0-16,1 0 0,-44 0 62,1 0-62,0 0 0,0 0 16,0 0-16,0 0 0,-22 0 0,22 0 16,0 0-16,-21 22 0,-1-22 15,22 21-15,-21-21 0,-1 21 0,-20-21 16,21 21-16,-1-21 0,-20 21 15,20 0-15,1-21 0,-43 22 16,43-1-16,0-21 0,-1 0 16,22 21-16,-21-21 0,21 21 0,0-21 15,-1 0-15,1 0 0,0 0 16,0 0-16,42 0 62,0 0-62,0 0 0,1-21 0,20 21 16,-21-21-16,21 21 0,1 0 16,20 0-16,-20-21 0,20 21 0,1 0 15,-1-22-15,-21 22 0,22-21 0,-1 21 16,-20 0-16,-1 0 0,0 0 16,1-21-16,-1 21 0,-21 0 0,0 0 15,1 0-15,-1 0 0,-21-21 16,0 0-1,-21 21 1,-1 0 0,1 0-16,0 0 0,-21 0 0,21 0 15,-22 0-15,1 0 0,-22 0 0,22 0 16,-21 0-16,-1 0 0,1 0 16,-22 0-16,21 0 0,1 21 0,21-21 15,-1 0-15,1 0 0,0 0 16,20 0-16,1 0 0,42 0 47,1 0-47,-1 0 0,21 0 0,0 0 15,1 0-15,-1 0 16,0 0-16,22 0 0,-22 0 0,22 0 16,-22-21-16,0 21 0,22 0 0,-22-21 15,1 21-15,-22-22 0,0 22 16,0 0-16,0 0 0,0 0 15,-42 22 1,0-1-16,0-21 16,0 21-16,0 0 0,-64 0 15,43 0-15,-22 1 0,22-1 16,-22 0-16,22 0 0,0-21 0,-1 21 16,22-21-16,0 0 0,21 21 15</inkml:trace>
  <inkml:trace contextRef="#ctx0" brushRef="#br0" timeOffset="194581.55">12594 16574 0,'-21'0'0,"21"21"16,21-21 78,0 0-79,0 0-15,1 0 0,-1 0 16,21 0-16,-21 0 0,22 0 0,-1 0 15,0-21-15,1 21 0,20 0 16,1 0-16,-1 0 0,1 0 0,-1 0 16,22 0-16,-1-22 0,-20 22 15,21 0-15,-1 0 0,1 0 16,0 0-16,20 0 0,-20 0 0,21 0 16,0 0-16,0-21 0,-22 21 15,22 0-15,0 0 0,0 0 0,0 0 16,21 0-16,-22-21 0,22 21 0,-21 0 15,21 0-15,-21-21 0,21 21 16,-21 0-16,21 0 0,0-21 0,-21 21 16,21 0-16,0 0 0,0-21 0,-21 21 15,21 0-15,-22 0 0,22-22 16,-21 22-16,0-21 0,21 21 0,-21 0 16,0 0-16,-22-21 0,1 21 15,0 0-15,-1-21 0,1 21 16,-21 0-16,-22 0 0,21-21 0,-20 21 15,-1-21-15,-21 21 0,22 0 16,-22 0-16,0-22 16,-42 22 31,0 0-47,-1 0 15,1 0-15,-21 22 0,0-22 16,-1 21-16,1-21 0,0 0 0,-22 21 15,1-21-15,-1 21 0,1-21 16</inkml:trace>
  <inkml:trace contextRef="#ctx0" brushRef="#br0" timeOffset="195300.14">14287 16701 0,'43'0'0,"-86"0"0,107 0 0,-22 0 16,1 0-16,20 0 0,-21 0 16,1 0-16,20 0 0,1 0 0,-22 0 15,43 0-15,-22 0 0,22 0 16,0 0-16,-1 0 0,1 0 15,21 0-15,-22 0 0,22 0 0,0-22 16,-21 22-16,21 0 0,-1 0 16,1-21-16,21 21 0,-21-21 0,0 21 15,0 0-15,0-21 0,-1 21 0,1 0 16,0 0-16,0-21 0,21 21 16,-42 0-16,20 0 0,1-21 15,0 21-15,-21 0 0,-1 0 0,1 0 0,-21-22 16,20 22-16,-20 0 0,-1 0 15,1 0-15,-22-21 0,22 21 0,-22 0 16,0 0-16,-21 0 0,22 0 16,-22 0-16,0-21 0,0 21 15,0 0-15,1 0 0,-22-21 172,-22 21-156</inkml:trace>
  <inkml:trace contextRef="#ctx0" brushRef="#br0" timeOffset="195584.17">18224 16552 0,'-42'0'32,"42"22"-1</inkml:trace>
  <inkml:trace contextRef="#ctx0" brushRef="#br0" timeOffset="196789.47">23114 16468 0,'-21'0'0,"42"0"0,-63 0 0,20 0 16,1 0-1,0 0-15,0 0 16,0 0-16,0 0 16,-1 0-1,44 0 32,-1 0-31,0 0-16,21 0 0,1 0 15,-1 0-15,0 0 0,1 0 0,20 0 16,1 0-16,20 0 0,1 0 0,0 0 16,-1 0-16,22 0 0,-21 0 15,-1 0-15,22 0 0,-21 0 0,0 0 16,20 0-16,-20 0 15,0 0-15,21 0 0,-22 0 0,1 0 16,-22 0-16,22 0 0,-21 0 0,-1 0 16,1 0-16,-22 0 0,21 0 15,-20 0-15,-22 0 0,21 0 0,-21 0 16,1 0-16,-1 0 0,0 0 16,0 0-16,-42 0 62,0 0-46,0 0-16,-1 0 0,1 0 0,0 0 15,0 0-15,-21 0 0,-1 0 16,1 0-16,0 0 0,-1 0 16,1 0-16,-22 21 0,22-21 15,-21 0-15,20 0 0</inkml:trace>
  <inkml:trace contextRef="#ctx0" brushRef="#br0" timeOffset="197484.42">23029 16701 0,'0'0'0,"-21"0"0,0 21 16,0-21-16,0 0 0,-1 0 16,1 0-1,42 0 48,1 0-63,20 0 0,-21 0 15,0 0-15,22-21 0,-1 21 16,0 0-16,1 0 0,20 0 0,1 0 16,-1 0-16,1 0 0,-1 0 15,1-22-15,20 22 0,-20 0 0,-1 0 16,1 0-16,20 0 0,-20 0 15,-1 0-15,1 0 0,-22-21 0,22 21 16,-1 0-16,1 0 0,-1 0 0,1 0 16,-1 0-16,1 0 0,-1 0 15,1-21-15,-1 21 0,-20 0 16,20 0-16,-21 0 0,1 0 16,-1 0-16,0 0 0,1 0 0,-22 0 15,21 0-15,-21-21 0,1 21 0,-1 0 16,0 0-16,0 0 0,0 0 15,0 0-15,1 0 16,-1 0-16,-42 0 125,-1 0-109,1 0-16,0 0 0</inkml:trace>
  <inkml:trace contextRef="#ctx0" brushRef="#br0" timeOffset="198364">24659 17039 0,'21'0'31</inkml:trace>
  <inkml:trace contextRef="#ctx0" brushRef="#br0" timeOffset="200363.62">19643 7154 0,'0'0'0,"21"0"16,-21-21-16,0 0 0,0 42 47,0 0-47,21 1 0,-21-1 15,0 0-15,0 21 0,0 1 16,0-22-16,0 21 0,0 0 16,0 1-16,0-22 0,0 21 0,0 1 15,0-22-15,0 0 0,0 0 16,21 21-16,0-20 0,0-1 16,1-21-16,-1 0 0,0 0 0,0 0 15,0 0-15,22 0 0,41 0 16,-20-21-16,-1-1 0,1 1 15,20 0-15,22-21 0,0-1 16,0 22-16,0-21 0,0 0 0,-1-1 16,-20 1-16,21 0 0,-21-1 15,-1 22-15,-20-21 0,-1 21 16,-20 21-16,-1-22 0,0 1 0,-21 21 16,1 0-16,-1 0 15,-21-21-15,21 21 16,-21 21 31,0 0-47,-21 1 0,0-1 15</inkml:trace>
  <inkml:trace contextRef="#ctx0" brushRef="#br0" timeOffset="201220.1">17399 13377 0,'0'0'0,"21"0"31,-21 22 0,0-1-31,0 0 0,0 0 0,0 0 16,0 22-16,0-1 15,0-21-15,0 0 0,0 22 0,0-22 16,0 0-16,21 0 0,-21 0 16,21 0-16,-21 1 0,22-22 0,-1 0 15,0 0-15,0 0 0,0 0 16,22 0-16,-1 0 0,0-22 0,1 1 15,20 0-15,1-21 0,-1 21 0,1-22 16,20 1-16,1 21 0,21-22 16,-22 1-16,1 21 0,21-21 0,-21 20 15,-22 1-15,22-21 0,-22 21 16,1 0-16,-1 21 0,-20-22 0,-1 1 16,-21 21-16,0 0 0,0 0 0,1-21 15,-1 21-15,-21-21 31,0 0-15</inkml:trace>
  <inkml:trace contextRef="#ctx0" brushRef="#br0" timeOffset="202212">27644 16362 0,'0'0'15,"-22"-21"-15,1 21 0,0 0 16,21-21-16,-21 21 0,0 0 15,0 0 1,21 21 31,0 0-47,0 0 16,0 0-16,0 0 0,0 1 15,0-1-15,0 0 0,0 21 16,0-21-16,0 1 0,0 20 15,0-21-15,-22 21 0,22-20 0,0 20 16,0-21-16,0 0 0,0 0 0,0 22 16,0-22-16,0 0 15,22-21-15,-1 0 0,0 0 0,21 0 16,1-21-16,-1 0 0,21-22 16,1 22-16,-1-21 0,22 0 0,0-22 15,21 22-15,-22-1 0,22 1 0,0-21 16,0 20-16,0 1 0,-1 0 15,-20-1-15,0 1 0,-1 21 0,-20-22 16,-1 22-16,-20 0 16,-1 21-16,0-21 0,-20 21 0,-1-21 15,0 21 1,-42 0 31,0 0-32,-1 0-15,1 0 0,0 0 16,0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4T14:19:32.72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1820 1164 0,'0'-21'0,"0"0"16,0 0-16,0 0 15,0-1-15,0 1 0,0 0 0,0 0 16,0 0-16,0 0 15,0-1-15,0 1 0,0 0 0,0 0 16,0 0-16,0 0 16,0 42 15,0 21-31,0 0 16,0 1-16,0-1 0,0 0 0,0 22 15,0-22-15,0 22 0,0-1 16,-21-20-16,21 20 0,0 1 0,-21-1 15,21-21-15,0 22 0,0-22 16,0 1-16,0-1 0,0 0 16,0-21-16,0 1 0,-21-1 15,21 0-15,0 0 0,0-42 32,0 0-17,0 0-15,0-1 0,0 1 16,0-21-16,21 21 0</inkml:trace>
  <inkml:trace contextRef="#ctx0" brushRef="#br0" timeOffset="327.85">2201 910 0,'0'0'0,"0"-21"0,0 0 16,0 42 15,0 0-31,0 0 0,0 22 16,0-1-16,0 0 0,0 1 15,0 20-15,0-20 0,0-1 0,0 21 16,0-20-16,0 20 0,-21-20 16,21-1-16,0 0 0,0 22 0,0-22 15,-21-21-15,21 22 0,0-1 16,0-21-16,0 0 0,0 22 0,0-22 15,0 0 1,0-42 15,0 0-31,0-1 0,0 1 16,0 0-16</inkml:trace>
  <inkml:trace contextRef="#ctx0" brushRef="#br0" timeOffset="587.7">1820 1482 0,'21'0'32,"1"0"-17,-1 0-15,21 0 0,-21-21 16,0 21-16,22 0 0,-22 0 0,21-22 15,1 22-15,-22 0 0,21-21 16,0 0-16,-20 21 0,20 0 0,-21 0 16,0-21-16,0 21 0,1 0 15,-1-21-15,0 21 16,0-21-16</inkml:trace>
  <inkml:trace contextRef="#ctx0" brushRef="#br0" timeOffset="868.66">2730 1122 0,'0'0'16,"0"-21"0,22 0-1,-1 21 1,21 0-16,-21-22 0,0 22 0,22 0 15,-22 0-15,21-21 16,-21 21-16,22-21 0,-1 21 0,-21 0 16,22 0-16,-1 0 0,-21-21 15,21 21-15,-20 0 0,-1 0 0,0 0 16,-21 21 15,-21-21-31,0 0 0,-1 0 16</inkml:trace>
  <inkml:trace contextRef="#ctx0" brushRef="#br0" timeOffset="1167.48">3154 1037 0,'-21'0'16,"-1"0"-1,22 21-15,0 1 16,0-1-16,0 0 15,0 0-15,-21 21 0,21-20 16,0 20-16,0 0 0,0-21 0,0 22 16,-21-22-16,21 21 0,-21 1 0,21-22 15,0 21-15,0 0 0,-21-20 16,21 20-16,0-21 0,-21 0 0,21 0 16,0 1-16,0-1 0,0 0 0,0 0 31,0-42-16,0 0 1,21 0-16,0-1 0,-21 1 0,21 0 16,0 0-16</inkml:trace>
  <inkml:trace contextRef="#ctx0" brushRef="#br0" timeOffset="2004">3683 1080 0,'0'-22'31,"0"44"-15,0-1 0,0 0-16,0 0 0,0 0 15,0 22-15,0-22 0,0 21 0,0-21 16,-21 22-16,0-22 0,21 21 15,-22-21-15,22 0 0,0 22 0,0-22 16,-21 0-16,21 0 0,-21 0 0,21 1 16,0-1-16,0-42 62,0-1-62,0 1 16,0-21-16,0 21 0,0 0 0,0-22 15,0 22-15,0-21 0,0 21 16,0-22-16,21 1 0,0 21 0,-21-22 16,22 22-16,-1-21 0,0 21 15,0 0-15,0-1 0,0 1 0,1 21 16,-1 0-16,0-21 0,0 21 16,0 0-16,0 0 0,1 21 0,-1 0 15,0 1-15,-21-1 0,0 0 16,21 21-16,-21-21 0,0 22 15,0-1-15,0-21 0,0 22 0,0-22 16,0 21-16,0-21 0,0 0 16,0 22-16,-21-43 0,21 21 0,0 0 15,0 0-15,0-42 47,0 0-47,0-21 16,21 20-16,0 1 0,-21-21 0,21 21 15,1-22-15,-1 1 0,0 0 16,21-22-16,-21 22 0,22 0 16,-22 20-16,21-20 0,1 21 15,-22 0-15,21 0 0,-21-1 0,0 22 16,1 0-16,-1 0 0,0 0 16,0 22-16,0-1 0,-21 0 0,0 21 15,0-21-15,0 22 0,0-1 16,0 0-16,0 1 0,0-1 0,0-21 15,-21 22-15,0-1 0,21 0 0,0-21 16,-21 22-16,21-22 16,-21 0-16,21 0 0,-22 0 0,22 1 15,0-1-15,0 0 0,0 0 16,0-42 15,0 0-31,22 0 0,-22-1 16,21 1-16,0 0 0,0-21 0</inkml:trace>
  <inkml:trace contextRef="#ctx0" brushRef="#br0" timeOffset="2651.63">5101 953 0,'0'0'0,"21"-22"0,-21 1 15,0 42 32,0 22-47,0-22 0,0 0 16,0 21-16,0-20 0,0 20 16,0 0-16,-21 1 0,0 20 0,0-21 15,0 1-15,-1-1 0,1 0 16,0 22-16,0-22 0,0 1 15,0-1-15,-22 0 0,22 1 0,0-22 16,21 21-16,-21-21 0,0 0 16,-1 1-16,22-1 0,0 0 0,0-42 31,0 0-15,0-1-16,0-20 0,0 21 0,22-21 15,-1-1-15,0 22 0,21-64 16,-42 64-16,21-21 0,1 21 15,-1 0-15,0-1 0,0 1 16,0 21-16,0 0 0,1 21 16,-22 1-1,21-22-15,-21 21 0,0 0 16,0 21-16,0-21 0,0 1 0,21 20 16,-21-21-16,0 0 0,21 0 15,-21 1-15,0-1 0,0 0 0,21 0 16,0-21-16,1 0 0,-1 0 0,0 0 15,0 0-15,0 0 16,22 0-16,-22-21 0,0 0 16,0 0-16,0-1 0,0 1 0,1 0 15,-22 0-15,0 0 0,21 0 16,-21-1-16,0 1 31,0 0 16</inkml:trace>
  <inkml:trace contextRef="#ctx0" brushRef="#br0" timeOffset="5119.85">7832 1334 0,'0'21'16,"0"-42"46,0-1-46</inkml:trace>
  <inkml:trace contextRef="#ctx0" brushRef="#br0" timeOffset="5503.64">8064 1122 0,'0'0'15,"0"-21"-15,0 0 0,0-1 0,0 1 16,0 0-16,0 0 0,0 0 15,0-22-15,0 22 0,0 0 16,0 0-16,0 0 0,0 0 16,0 42-1,-21 0 1,21 21-16,-21 1 0,21-22 16,0 21-16,-21 22 0,21-22 0,-21 0 15,0 22-15,21-22 0,-22 0 0,1 22 16,0-22-16,21 1 0,0-1 15,-21 0-15,21 1 0,0-22 0,0 21 16,0-21-16,0 0 0,0 1 16,0-1-16,21 0 15,0-21-15,0 0 0,1 0 16,-1-21-16,0 21 16,0-21-16,0-1 0,0 1 0,1 0 15,-1 0-15,0-21 0,-21 20 0,0 1 16,0 0-16,0-21 0</inkml:trace>
  <inkml:trace contextRef="#ctx0" brushRef="#br0" timeOffset="5708.53">7578 1376 0,'21'0'31,"0"0"-31,21-21 0,-21 21 0,22 0 15,-1-21-15,0 21 0,22-22 16,-22 1-16,1 21 0,-1-21 0,21 21 16,-20-21-16,-1 21 0,-21-21 0,22 21 15,-22 0-15,21-21 0,-21 21 16,-21-22-16,21 22 0</inkml:trace>
  <inkml:trace contextRef="#ctx0" brushRef="#br0" timeOffset="6368.41">8890 1397 0,'21'0'15,"-42"0"-15,63 0 0,-21 0 0,1 0 16,-1 0-16,0-21 0,0 0 15,0 0-15,0-1 16,-21 1-16,0 0 0,0 0 0,0 0 16,0 0-16,0-1 15,0 1-15,0 0 0,-21 0 16,21 0-16,-21 0 0,0 21 16,0-22-16,0 22 0,-1 0 0,1 0 15,0 0-15,0 0 0,0 0 0,-22 22 16,22-1-16,0-21 0,-21 21 15,21 21-15,-1-21 0,-20 22 0,21-22 16,0 21-16,0 1 0,-1-22 16,1 21-16,0 0 0,21-20 0,0 20 15,0 0-15,0-21 0,0 1 16,0 20-16,0-21 0,0 0 0,21-21 16,-21 21-16,21-21 0,22 0 15,-22 0-15,0 0 0,21 0 16,-20 0-16,20-21 0,21-21 15,-41 21-15,20 0 0,0-1 0,-21 1 16,22-21-16,-22 21 0,21-22 16,-21 22-16,1-21 0,-1 21 0,-21-22 15,0 22-15,21-21 0,-21 21 16,21 0-16,-21-1 0,0 44 31,0-1-15,-21 0-16,21 0 0,-21 0 0,21 22 15,0-22-15,0 21 0,0-21 16,-21 0-16,21 22 0,0-22 16,0 0-16,0 0 0,0 0 0,0 1 15,0-1-15,0 0 0,21-21 16,-21 21-16,21-21 0,0 0 16,0 0-16,22 0 0,-22 0 0,21-21 15,-21 0-15,22 0 0,-22-1 16</inkml:trace>
  <inkml:trace contextRef="#ctx0" brushRef="#br0" timeOffset="7151.96">9821 1312 0,'0'0'15,"0"-21"-15,21 21 0,-21-21 0,0 0 16,0 0-16,0 0 0,0-1 16,0 1-16,0 0 0,-21 21 15,0-21-15,0 21 0,0 0 16,0 0-16,-1 0 15,1 21-15,0 0 0,0 0 0,0 1 16,0-1-16,-1 21 0,1-21 16,0 0-16,0 22 0,0-22 0,21 0 15,0 21-15,-21-20 0,21-1 0,0 0 16,0 0-16,0 0 0,0 0 16,0 1-16,21-22 15,0 0-15,0 0 0,0 0 16,0 0-16,22-22 0,-22 22 15,21-21-15,-21 0 0,1 0 0,20 0 16,-21 0-16,0-1 0,0 1 16,-21 0-16,22 0 0,-22-21 0,21 20 15,-21 1-15,0 0 0,0 0 0,0 0 16,0 0 0,0 42 15,0 0-31,0 0 15,0 0-15,-21 0 0,21 1 0,-22 20 0,22-21 16,-21 21-16,21-20 16,0 20-16,-21 0 0,21 1 0,-21 20 15,21-21-15,0 22 0,0-1 0,0 1 16,0-22-16,0 22 0,0-1 16,0 1-16,0 20 0,0-20 0,21-1 15,-21 1-15,21-1 0,-21 1 0,0-1 16,0 1-16,0-1 0,0 1 15,0-22-15,0 22 0,0-22 0,0 43 16,0-43-16,-21 0 16,0 1-16,0-22 0,0 0 0,-1 21 0,1-20 15,-21-22-15,21 21 0,-22-21 0,1 0 16,21 0-16,0 0 16,-22 0-16,22 0 0,0-21 0,0-1 15,0 1-15,21 0 0,0-21 0,0 21 16,0-22-16,0 1 0,0 0 15,0-22-15,0 1 0,0-1 0,0 1 16,21-1-16,0 1 0,-21-22 0,21 21 16,0-20-16,1 20 0,-1-20 15,0 20-15,0 1 0,0-1 16,0 1-16,22-1 0,-1-42 16,0 64-16,-20 0 0,-1 20 15,0-20-15,0 21 0,0 0 0,0 0 0,1 21 16,-1-22-16,0 1 0,0 0 15,0 21-15,0-21 16</inkml:trace>
  <inkml:trace contextRef="#ctx0" brushRef="#br0" timeOffset="7741.44">10837 1164 0,'21'-42'32,"-42"42"-17,0 0-15,0 0 0,0 0 16,0 0-16,-1 0 15,1 21-15,0 0 0,0 0 0,0-21 16,0 22-16,-1-1 0,1 0 0,21 0 16,0 0-1,-21 0-15,21 1 0,0-1 16,0 0 0,0 0-1,21-21-15,0 0 0,-21 21 0,22-21 16,-1 0-16,0 0 0,0 0 15,0 21-15,0-21 0,1 0 0,-1 0 16,0 22-16,0-22 16,-21 21-16,0 0 15,-21 0-15,0-21 0,-22 21 16,22-21-16,-21 21 0,21-21 0,0 0 16,-22 0-16,22 0 15,0 22-15,0-22 0,0 0 0,-1 0 16,1 0-16,0 0 0,0-22 15,21 1-15,-21 21 16,21-21-16,0 0 31,21 21-15,0 0 0,0 0-1,0 0-15</inkml:trace>
  <inkml:trace contextRef="#ctx0" brushRef="#br0" timeOffset="7945.43">10626 1609 0,'0'21'31</inkml:trace>
  <inkml:trace contextRef="#ctx0" brushRef="#br0" timeOffset="11607.71">8234 2159 0,'0'0'0,"-21"-21"0,-1 21 0,1 0 15,0-21-15,0 21 0,0 0 16,0 0-16,-1-21 0,1 21 16,42 0 15,1 0-31,-1 0 15,21 0-15,-21 0 0,43-22 16,-22 22-16,22 0 0,84 0 16,-42-21-16,-22 21 15,22 0-15,0 0 0,21 0 0,-21 0 16,0 0-16,21 0 0,0 0 0,-22 0 16,22 0-16,0 0 0,0-21 15,0 21-15,-21 0 0,21 0 0,-21 0 16,0 0-16,0 0 0,-22 0 15,1 0-15,0 0 0,-22 0 0,1 0 16,20 0-16,-62 0 16,-1 0-16,0 0 0,-42 0 31,0 0-31,-1 0 0,1 0 16,0 0-16,-21 0 0,21 0 15,-22 0-15,1 0 0</inkml:trace>
  <inkml:trace contextRef="#ctx0" brushRef="#br0" timeOffset="12223.36">8064 2265 0,'0'0'16,"0"-21"0,22 21-1,-1 0 1,0 0-16,21 0 0,-21-21 0,22 21 16,-1 0-16,0 0 0,22 0 15,-1 0-15,1 0 0,21 0 0,-1-22 16,1 22-16,21 0 0,-22 0 0,22 0 15,0-21-15,0 21 0,21 0 16,-21 0-16,21 0 0,-21 0 0,21 0 16,0 0-16,-22 0 0,1 0 15,0 0-15,0 0 0,0 0 0,-22-21 16,1 21-16,0 0 0,-22 0 16,1 0-16,-1 0 0,-20 0 0,-1 0 15,0 0-15,-21 0 0,1 0 16,-1 0-16,0 0 0,-21-21 31,0 0 16,-21 21-31</inkml:trace>
  <inkml:trace contextRef="#ctx0" brushRef="#br0" timeOffset="44083.61">7091 3916 0,'0'0'0,"21"0"0,0 0 31,0 0-31,0 0 31,1 0 94</inkml:trace>
  <inkml:trace contextRef="#ctx0" brushRef="#br0" timeOffset="45163.76">7324 3810 0,'21'0'125,"-21"-21"-125,21 21 0,-21-21 16,21 21-16,0-21 15,0-1-15,1 1 16,-1 0-16,0 0 16,-21 0-16,21 21 0,0-21 0,-21-1 15,21 22-15,1-21 0,-22 0 16,21 21-16,-21-21 0,21 21 0,-21-21 16,21 21-16,0-21 15,-21-1 1,21 22-1,-21-21-15,-21 42 63,0 1-63,0-1 16,-21 0-16,20 0 0,1 21 15,-21-20-15,0-1 0,20 21 0,-20-21 16,0 22-16,-1-1 0,1-21 0,0 21 15,-1 1-15,1-1 0,0-21 16,21 22-16,-22-22 0,1 0 16,21 21-16,0-21 0,-22 1 0,22-1 15,0-21-15,0 21 0,0 0 16,-1 0-16,1-21 16,21-21 15,0 0-16,21 0-15,1 21 16,-22-21-16,21-1 0,0 22 0,0 0 16,-21-21-16,21 21 0,0 0 15,1 0-15,-1 0 0,0 0 0,0 0 16,0 0-16,22 0 0,-22 0 16,0 21-16,0-21 0,0 22 0,22-1 15,-22 0-15,0 0 0,0 0 16,0 0-16,0 1 0,22-1 0,-22 0 15,0 0-15,0 0 0,0-21 0,1 21 16,-1 1-16,0-1 0,0-21 16,0 21-16,0-21 0,-21 21 15,22-21-15,-1 0 16,-21 21-16,0-42 62,0 0-46,21 0-16,-21 0 0,21-1 16</inkml:trace>
  <inkml:trace contextRef="#ctx0" brushRef="#br0" timeOffset="45832">8064 3662 0,'0'-21'0,"-21"21"16,21-21-16,-21 21 0,21-22 15,-21 22 1,0 0-1,21 22 1,0-1-16,0 0 16,0 21-16,0-21 0,0 22 15,0-22-15,0 21 0,0 1 16,0-1-16,0 21 0,0-20 0,0-1 16,0 0-16,0 1 0,0-1 15,0 0-15,0 1 0,-21-1 0,21-21 16,0 0-16,0 22 0,0-22 0,0 0 15,0 0-15,-22 0 16,1-21 0,21-21-1,0 0 1,0 0-16,0 0 0,0 0 0,0-1 16,0-20-16,0 0 0,0 21 0,0-22 15,21 1-15,1 21 16,-1-22-16,0 1 0,0 21 0,0-21 15,0 20-15,1 1 0,-1 0 0,0 0 16,21 21-16,-21 0 0,1-21 16,-1 21-16,0 0 0,0 0 0,-21 21 15,21-21-15,0 21 0,1 21 0,-22-20 16,0-1-16,0 21 0,0 0 16,0 1-16,0-1 0,0 0 0,0-20 15,0 20-15,0 0 0,0-21 0,0 1 16,0 20-16,0-21 0,0 0 15,0 0-15,0 1 16,0-44 15,0 1-15,0 0-16,0 0 0,21 0 0</inkml:trace>
  <inkml:trace contextRef="#ctx0" brushRef="#br0" timeOffset="46167.86">8869 3641 0,'0'0'16,"0"-21"-16,-21 21 15,21 21 1,-22 0-16,1 21 0,21-21 15,0 1-15,0 20 0,0 0 0,-21 1 16,21-1-16,0 0 0,-21 22 16,21-22-16,0 0 0,0 22 0,0-22 15,0 1-15,0-1 0,0-21 0,0 21 16,0-20-16,0-1 0,0 0 16,0 0-16,0 0 0,21 0 15,0-21-15,0 0 16,1 0-16,-1 0 15,-21-21-15,21 0 0,0 21 0,-21-21 16,21 0-16,-21 0 0,21-22 0,-21 22 16,0 0-16</inkml:trace>
  <inkml:trace contextRef="#ctx0" brushRef="#br0" timeOffset="46352.76">8636 4128 0,'0'0'0,"-21"0"0,0 0 15,42 0 17,0 0-32,0 0 15,0 0-15,22-22 0,-1 22 0,-21-21 16,21 21-16,1-21 0,-1 21 16,-21-21-16,22 21 0,-22-21 0,21 0 15</inkml:trace>
  <inkml:trace contextRef="#ctx0" brushRef="#br0" timeOffset="47103.33">9398 3916 0,'-21'21'31,"0"0"-31,21 0 16,0 1-16,0-1 0,0 0 0,-22 0 15,22 21-15,0-20 0,0 20 16,0-21-16,0 21 0,0-20 0,0 20 16,0-21-16,0 21 0,0-20 0,0-1 15,0 0-15,0 0 0,0 0 16,0 0-16,0 1 0,0-44 47,0 1-32,0 0-15,0 0 0,0 0 0,0 0 16,0-22-16,0 22 0,0-21 16,0-1-16,0 1 0,0 21 0,0-21 15,0 20-15,22-20 0,-1 21 0,-21 0 16,21 0-16,0-1 0,0 1 16,0 0-16,1 21 0,20 0 0,-21 0 15,0 0-15,22 0 0,-22 21 0,0 0 16,0 1-16,0-1 0,0 0 15,1 21-15,-1-21 0,-21 22 16,21-22-16,-21 21 0,0-21 0,0 22 16,0-1-16,0-21 0,0 22 15,0-22-15,-21 0 16,21 0-16,-21-21 0,-1 21 16,22-42-1,0 0 1,0 0-16,0 0 0,0-22 15,22 22-15,-1-21 0,0 21 0,0-22 16,0 1-16,0 0 0,1 20 16,-1-20-16,21 21 0,-21-21 0,22 20 15,-1 1-15,-21 21 0,21-21 16,-20 21-16,-1 0 0,21 0 16,-21 0-16,0 21 0,1 0 0,-1 1 15,0-1-15,-21 0 0,0 21 0,21-21 16,-21 22-16,0-22 0,21 21 0,-21 1 15,0-22-15,0 0 0,0 21 16,0-21-16,0 1 0,0-1 0,0 0 16,0 0-16,0 0 0,0 0 15,0 1 1</inkml:trace>
  <inkml:trace contextRef="#ctx0" brushRef="#br0" timeOffset="47545.08">10562 4403 0,'21'0'15,"-21"-21"-15,21 21 0,1-22 16,-22 1-16,21 0 0,0 0 15,-21 0-15,21 0 0,0-1 0,-21-20 16,21 0-16,1-1 0,-1 1 16,0-43-16,-21 43 15,21 0-15,-21-1 0,21 1 0,-21 0 16,0-1-16,0 1 0,0 21 0,0-21 16,0 20-16,0 1 0,0 0 15,-21 0-15,0 21 16,0 0-16,21 21 0,-21 0 15,21 0-15,0 1 0,0 20 16,-22-21-16,22 21 0,-21 1 16,21-1-16,0 0 0,0 22 0,0-22 0,0 22 15,-21-22-15,21 0 0,0 22 16,0-22-16,0 1 0,0-22 16,0 21-16,0-21 0,0 22 0,0-22 15,0 0-15,0 0 0,21-21 0,0 21 16,1-21-16,-1 0 0,0 0 15,21 0-15,-21 0 0,1 0 16,-1 0-16,21-21 0,-21 0 0,22 0 16,-1-22-16</inkml:trace>
  <inkml:trace contextRef="#ctx0" brushRef="#br0" timeOffset="47987.86">11472 3556 0,'0'0'16,"-21"0"-16,0 0 15,21 21-15,0 0 0,0 1 16,0-1-16,0 0 0,0 0 16,21-21-16,0 21 0,0 0 0,1 1 15,-1-22-15,21 21 0,0-21 0,1 0 16,-1 0-16,0 0 15,22 21-15,-22-21 0,22 0 0,-22 0 16,22 0-16,-22 0 0,-21 0 0,21 0 0,-20 0 16,-1 0-16,0 0 15,-42 0 1,0 0 0,-22 21-16,22 0 0,-21-21 15,21 21-15,-22 1 0,1-1 0,0 0 16,-1 21-16,1 1 0,0-22 15,-1 21-15,1 0 0,21 1 0,-22-22 16,22 21-16,0-21 0,0 22 16,0-22-16,21 0 0,0 0 0,-21 0 15,21 1-15,0-1 16,0-42 15,-22-1-31</inkml:trace>
  <inkml:trace contextRef="#ctx0" brushRef="#br0" timeOffset="48964.3">7683 5376 0,'0'0'0,"22"-21"16,-22 0-16,21 21 0,-21-21 16,0 0-16,0 42 62,-21 0-62,21 0 16,-22 0-16,-20 1 0,21 20 0,0 0 15,-22 1-15,22-1 0,-21 0 0,0 1 16,-1-1-16,1 0 0,0 1 16,-1-22-16,1 21 0,21-21 0,-22 0 15,22 1-15,0-1 0,-21 0 0,21-21 16,-1 0-16,1 0 16,0 0-16,21-21 15,0 0-15,0-1 16,0 1-16,0 0 0,0 0 15,21 0-15,0 0 0,1-1 16,-1 1-16,0 21 0,0-21 16,0 21-16,22 0 0,-22 0 15,0 0-15,21 21 0,-21 0 0,22 1 16,-22-1-16,0 0 0,21 0 0,-20 21 16,-1-20-16,0-1 0,21 0 15,1 21-15,-22-21 0,0 1 16,0-1-16,21 0 0,-20 0 15,-1-21 1,0-21 15,-21 0-31,21 21 16,-21-21-16,0-1 0,21 1 16,0 0-16</inkml:trace>
  <inkml:trace contextRef="#ctx0" brushRef="#br0" timeOffset="50440.41">8488 5271 0,'0'-22'0,"0"44"0,0-65 16,-21 43-16,21-21 15,-22 21-15,1 21 63,21 0-32,0 1-31,-21-1 16,21 0-16,-21 0 0,21 0 15,0 0-15,0 1 16,0-1-16,0 0 0,0 0 16,0 0-16,0 0 15,0 1-15,-21-22 0,21 21 16,0 0 0,-21-21 30,21-21-30,0 0 15,0-1 157,0 1-110,0 0 63,21 21-126,0 0-15,-21-21 16,0 0-1,21 21-15,0-21 16,-21-1 0,21 22-16,1 0 15,-22-21 1,0 0-16,0 0 31,0 0 0,-22 21 94,1 0-93,21-21-17,0-1 1,0 1 0,0 0-1,-21 21 32,21 21-47,0 0 16,0 1-16,-21 20 0,21-21 15,0 21-15,-21 1 0,21-1 0,0 0 16,0 1-16,-21 20 0,-1-20 0,22-1 16,0 0-16,0 1 0,0-1 15,0-21-15,0 21 0,0-20 0,0-1 16,0 0-16,0 0 0,0 0 15,22-21-15,-1 0 16,0 0-16,0 0 0,0-21 16,0 0-16,1 21 0,-22-21 0,0 0 15,21-22-15,0 22 0</inkml:trace>
  <inkml:trace contextRef="#ctx0" brushRef="#br0" timeOffset="50628.31">8170 5630 0,'0'0'0,"-21"0"0,42 0 47,0 0-47,1-21 0,-1 21 0,0-21 16,21 21-16,-21 0 0,22-21 15,-1 21-15,0-21 0,1 21 16,-1-21-16,43-1 0</inkml:trace>
  <inkml:trace contextRef="#ctx0" brushRef="#br0" timeOffset="51199.98">9102 5715 0,'0'0'0,"21"0"31,-21-21-15,21 21-16,0-21 0,-21 0 16,0-1-16,21 1 0,-21 0 15,0 0-15,0 0 0,0 0 16,0-1-16,0 1 0,-21 0 16,21 0-16,-21 21 0,0 0 0,0 0 15,-1 0-15,1 0 0,0 0 16,0 0-16,-21 21 0,20 0 0,1 0 15,0 22-15,-42 20 0,41-20 16,22-22-16,-21 21 0,0 0 16,21 1-16,-21-1 0,21-21 0,0 0 15,0 22-15,0-22 0,0 0 0,21 0 16,0-21-16,0 21 0,1-21 16,-1 0-16,0 0 0,0 0 15,0 0-15,22-21 0,-22 21 0,21-21 16,-21 0-16,0 0 0,22 0 0,-22-1 15,0-20-15,0 21 0,0-21 0,1 20 16,-22-20-16,0 21 0,0-21 16,0 20-16,0-20 0,0 21 0,0 0 15,0 42 17,0 0-32,0 0 0,0 0 0,0 22 15,0-22-15,-22 0 0,22 21 0,0-20 16,0 20-16,0-21 0,0 21 15,0-20-15,0-1 0,0 0 16,22-21-16,-22 21 0,21-21 0,0 0 16,0 0-16,0 0 0,0 0 0,1 0 15,-1 0-15,0-21 0,0 0 16,0 0-16</inkml:trace>
  <inkml:trace contextRef="#ctx0" brushRef="#br0" timeOffset="51687.7">9758 5186 0,'0'0'0,"0"-21"0,0 0 0,0-1 16,-21 22-16,-1 0 15,22 22-15,-21 20 16,21-21-16,0 21 0,0 1 16,0-1-16,0 0 0,0 1 0,0-1 15,-21 0-15,21 1 0,-21 20 0,21-20 16,-21-1-16,21-21 0,0 21 0,0 1 15,0-22-15,-21 0 0,21 0 16,0 0-16,0-42 31,0 0-15,0 0-16,21 0 0,-21 0 0,21-1 16,0-20-16,0 21 0,0-43 15,22 22-15,-22 21 0,0 0 0,21 0 16,-20-1-16,20 1 0,0 21 15,1 0-15,-1 0 0,-21 0 0,21 0 16,1 0-16,-22 0 0,21 0 0,-21 21 16,1 1-16,-1-1 0,0 0 15,-21 0-15,0 0 0,0 0 0,0 22 16,-21-22-16,0 0 0,-1 21 16,-20-20-16,0-1 0,-1 0 0,22 21 15,-21-21-15,0-21 0,-1 22 16,1-1-16,0-21 0,20 0 0,-20 0 15,21 0-15,0 0 0,0 0 0,-1 0 16,1 0-16,21-21 0,0-1 0,0 1 16,0 0-16,0 0 15,0 0-15,21-22 0</inkml:trace>
  <inkml:trace contextRef="#ctx0" brushRef="#br0" timeOffset="51964.54">10562 4932 0,'0'0'0,"21"0"31,-21 21-31,0 0 0,0 22 0,0-1 16,0 0-16,0 1 0,0-1 15,0 21-15,0-20 0,0 20 0,-21-20 16,21-1-16,-21 21 0,21-20 15,-21-1-15,21-21 0,0 22 0,0-22 0,0 21 16,0-21-16,0 0 0,0 1 16,21-22-1,0 0-15,-21-22 16,21 22-16,0-21 0,22 0 16,-22 0-16</inkml:trace>
  <inkml:trace contextRef="#ctx0" brushRef="#br0" timeOffset="52324.34">10837 5440 0,'0'21'16,"-21"0"-16,21 0 15,21-21 1,0 0-16,1 0 0,-1 0 16,0 0-16,0 0 0,0-21 15,22 21-15,-22-21 0,21 0 16,-21 21-16,22-21 0,-22 0 0,0-1 15,0 1-15,-21 0 0,0 0 0,0 0 16,0 0-16,0-1 16,-21 22-16,0 0 0,0 0 0,-1 0 15,-20 0-15,21 0 0,-21 22 0,20-1 16,-20 0-16,21 0 0,-21 0 16,20 22-16,1-1 0,0-21 0,0 21 15,21 1-15,0-22 0,0 21 0,0-21 16,0 22-16,0-22 0,0 0 0,0 0 15,21 0-15,0 1 0,22-22 16,-22 0-16,0 21 0,21-21 16,-21 0-16,22 0 0,-1 0 0,0 0 15,-20-21-15,20-1 0,0 1 0,-21 0 16</inkml:trace>
  <inkml:trace contextRef="#ctx0" brushRef="#br0" timeOffset="52716.12">11747 4932 0,'0'0'0,"-21"-21"0,0 21 0,0 0 15,21 21-15,-21 0 16,21 0-16,0 0 16,0 1-16,21-1 0,0 0 15,0 0-15,22 0 0,-22-21 16,21 21-16,-21 1 0,22-22 0,-1 0 15,-21 21-15,21-21 0,1 0 0,-22 0 16,21 0-16,-21 0 0,22 0 16,-22 0-16,0 0 0,0 0 0,-42 0 31,0 21-15,-21-21-16,20 21 15,1 0-15,-21 0 16,21 1-16,-22-1 0,-20 42 0,42-42 15,-22 22-15,22-22 0,0 21 16,0-21-16,-21 22 0,42-22 0,-22 0 16,1 0-16,21 0 0,0 1 0,0-1 15,0 0-15</inkml:trace>
  <inkml:trace contextRef="#ctx0" brushRef="#br0" timeOffset="53736.53">7514 6985 0,'21'-21'16,"-42"42"-16,63-42 0,-42 0 16,22 21-16,-22-21 0,-22 21 46,1 21-30,0 0-16,0 21 0,0 1 0,-22-1 16,1 0-16,21 1 15,-21 20-15,-1 1 0,1-1 0,-22 1 16,22-22-16,0 21 0,-1-20 0,-20-1 16,21 0-16,20 1 0,-20-22 0,21 21 15,-21-21-15,20-21 0,22 22 16,-21-22-16,21-22 15,0 1 1,0 0-16,21-21 16,1 21-16,-1-1 0,-21 1 0,21 0 15,0-21-15,0 21 0,0-1 0,22 1 16,-22 0-16,0 21 0,0 0 16,22 0-16,-22 0 0,21 0 15,-21 21-15,0 0 0,22 1 0,-22-1 16,0 0-16,21 21 0,-20-21 0,-1 1 15,0-1-15,21 21 0,-21-21 16,1 0-16,-1 1 0,0-1 0,0 0 16,0 0-16,0-21 0,-21 21 0,22-21 15,-1 0-15,0 0 0,0 0 16,0 0-16,0 0 0,1 0 16,-1-21-16,0 21 0,0-21 15,0 0-15,0 0 0</inkml:trace>
  <inkml:trace contextRef="#ctx0" brushRef="#br0" timeOffset="54357.17">8932 7281 0,'0'0'16,"0"-21"-16,0 0 0,0-21 16,0 21-16,0-1 0,0 1 0,0 0 15,-21 0-15,0 0 16,0 21-16,0 0 0,-1 0 16,1 0-16,0 0 0,0 0 0,0 21 15,-22 0-15,22 21 0,0-20 16,0 20-16,-21-21 0,20 21 0,1 1 15,0-1-15,0 0 0,0 1 0,0-1 16,21 0-16,0 1 0,-22-1 16,22-21-16,0 0 0,0 1 0,0 20 15,0-21-15,22 0 0,-1-21 16,0 0-16,21 0 16,-21 0-16,1 0 0,20 0 0,0-21 15,-21 21-15,22-21 0,-22 0 16,21 0-16,-21-22 0,22 22 0,-22-21 15,0 21-15,21-22 0,-20 1 16,-1 0-16,-21-1 0,21 1 0,0 0 16,0-1-16,-21 1 0,0 21 0,0 0 15,21-1-15,-21 1 0,0 42 32,0 1-32,0-1 0,0 0 15,0 21-15,0-21 0,0 22 0,0-1 16,0 0-16,0-20 0,22 20 15,-22-21-15,0 21 0,0-20 0,0 20 16,21-21-16,0 0 0,-21 0 16,21 1-16,0-1 0,0 0 15,1-21-15,-1 0 0,0 0 16,0 0-16,0 0 0,0 0 16,1 0-16,-1-21 0,0 0 0,0-1 15,-21 1-15</inkml:trace>
  <inkml:trace contextRef="#ctx0" brushRef="#br0" timeOffset="54875.88">9948 6858 0,'0'21'47,"0"0"-31,0 1-16,0-1 0,21 0 15,1 0-15,20 0 0,-21 0 0,0-21 16,0 22-16,1-1 0,20 0 16,-21-21-16,21 21 0,-20-21 0,20 21 15,0-21-15,-21 0 0,22 0 16,-1 0-16,22 21 0,-22-21 15,-21 0-15,0 0 0,22 0 16,-22 0-16,0 0 0,0 0 0,0 0 16,0 0-16,-42 0 31,0 0-15,0 0-16,0 22 0,-22-1 0,22 0 15,0 0-15,0 0 0,-21 0 0,20 22 16,-20-22-16,21 21 0,-21-21 15,20 22-15,-20-22 0,21 0 16,0 21-16,-22-20 0,22-1 0,0 0 16,0 0-16,0-21 0,21 21 0,0 0 15,-21-21-15,21 22 16,-22-22-16,22-22 47</inkml:trace>
  <inkml:trace contextRef="#ctx0" brushRef="#br0" timeOffset="55796.36">7366 8678 0,'42'-42'16,"-84"84"-16,105-105 0,-63 42 16,22 21-16,-22-21 15,21 21-15,-21 21 47,-21 0-47,-1 0 0,1 0 0,0 22 16,0-22-16,0 21 0,0 22 0,-1-22 15,1 21-15,-21-20 0,21 20 16,-22 1-16,22-22 0,-21 22 16,0-22-16,-1 0 0,1 1 0,0-1 15,-1-21-15,22 21 0,-21-20 0,21-1 16,-22 0-16,22 0 0,0 0 15,0-21-15,0 0 16,-1 0-16,22-21 16,0 0-16,0 0 15,0 0-15,0-1 0,0 1 16,22 0-16,-1 21 0,0-21 16,0 21-16,0 0 0,0 0 15,1 0-15,-1 0 0,0 0 16,21 0-16,-21 0 0,22 21 15,-22 0-15,21-21 0,-21 21 0,1 22 16,20-22-16,-21 0 0,0 0 0,22 0 16,-22 1-16,-21 20 0,21-21 0,0 0 15,0-21-15,0 21 0,-21 1 16,22-22-16,-1 0 0,-21 21 0,21-21 16,0 0-16,0 0 0,0 0 15,1 0 1,-1 0-1,-21-21-15,21 21 0,0 0 16,-21-22-16,21 1 16,0 21-16,1-21 0</inkml:trace>
  <inkml:trace contextRef="#ctx0" brushRef="#br0" timeOffset="56936.83">8890 9102 0,'0'0'0,"21"0"16,0 0-16,0 0 15,1-21-15,-22-1 16,21 1-16,0 21 0,0-21 16,0 0-16,0 0 0,1 0 0,-1-1 15,0 1-15,0 0 0,-21 0 16,0 0-16,21 0 0,-21-1 0,0 1 16,0 0-16,0 0 0,0 0 15,-21 21-15,0 0 0,0 0 16,0 0-16,-1 0 0,-20 21 15,21-21-15,-21 21 0,-1 0 0,22 22 16,-21-22-16,21 21 0,-1-21 0,1 0 16,0 22-16,0-22 0,21 21 15,0-21-15,0 1 0,0-1 0,0 0 16,0 0-16,21 0 0,0 0 0,-21 1 16,43-1-16,-22 0 0,0 0 0,21 0 15,-21 0-15,1 1 0,20-1 16,-21 0-16,0 0 0,-21 0 0,0 22 15,0-22-15,0 0 0,0 0 16,0 0-16,0 0 0,-21-21 0,0 22 16,0-1-16,-22-21 0,22 0 15,-21 0-15,0 0 0,-1 0 0,1 0 16,0 0-16,-1 0 0,1-21 0,21-1 16,-22 1-16,22 0 0,0 0 15,0 0-15,0 0 0,0-22 0,-1 22 16,22 0-16,0 0 0,0 0 0,0-1 15,0 1-15,0 0 0,0 0 0,0 0 16,22 21-16,-1 0 16,0 0-16,0-21 0,0 21 15,0 0-15,1 0 0</inkml:trace>
  <inkml:trace contextRef="#ctx0" brushRef="#br0" timeOffset="57304.61">9419 9292 0,'0'0'0,"21"0"0,0 0 15,1 0-15,-1 0 0,0 0 16,0-21-16,0 0 16,0 21-16,1-21 0,-1 0 15,0-1-15,0 1 0,0 0 0,0 0 16,1 0-16,-1-22 0,-21 22 15,0 0-15,0 0 16,-21 0-16,-1 21 0,-20 0 0,21 0 16,0 0-16,-22 0 0,22 21 0,0 0 15,-21 21-15,21-20 0,-1 20 16,1 0-16,0-21 0,21 22 0,0-1 16,-21 0-16,21 1 0,0-22 0,0 21 15,0-21-15,0 22 0,0-22 16,0 0-16,21 0 0,0 0 15,0-21-15,1 0 0,-1 0 16,42 0-16,-42-21 0,22 0 16,-22 21-16,21-21 0,-21-21 0,22 20 15</inkml:trace>
  <inkml:trace contextRef="#ctx0" brushRef="#br0" timeOffset="57586.45">10245 8594 0,'0'-43'0,"0"86"0,21-107 0,-21 43 16,0 0-16,0 0 0,0 42 16,0 0-16,0 0 15,0 22-15,0-1 0,-21 0 16,21 22-16,-22-1 0,22 1 16,-21-22-16,21 22 0,0-1 0,0 1 15,-21-1-15,21-21 0,-21 22 0,21-22 16,0 1-16,0-1 0,0-21 0,0 21 15,0-20-15,0-1 0,0 0 16,0 0-16,21-21 16,0 0-16,0 0 15,1-21-15,-1 0 0,-21 0 0,21-1 16,0-20-16,0 21 0</inkml:trace>
  <inkml:trace contextRef="#ctx0" brushRef="#br0" timeOffset="57945.25">10435 9144 0,'0'21'0,"0"0"16,0 1-16,0-1 15,0 0-15,21-21 16,0 0-16,1 0 0,-1 0 16,0 0-16,0 0 0,0 0 15,22-21-15,-22 0 0,21 21 0,-21-22 16,0 1-16,22 0 0,-22 21 0,-21-21 15,0 0-15,21 0 0,-21-1 0,0 1 16,0 0-16,-21 0 16,0 21-16,0 0 0,-1 0 15,1 0-15,-21 0 0,21 21 0,0 0 16,-1 0-16,-20 1 0,21 20 16,0-21-16,0 21 0,-1-20 0,1 20 15,21 0-15,0-21 0,-21 22 0,21-22 16,0 0-16,0 0 0,0 22 0,0-22 15,21-21-15,0 21 0,1-21 16,-1 0-16,0 0 0,21 0 0,1 0 16,-1 0-16,0 0 0,22 0 15,-1-21-15,-20 0 0,84-22 16</inkml:trace>
  <inkml:trace contextRef="#ctx0" brushRef="#br0" timeOffset="58208.1">11642 8954 0,'0'-22'16,"-22"22"-16,1 0 15,0 22-15,0-22 0,0 21 0,0 0 16,-1 0-16,1 0 0,-21 22 0,21-22 16,0 21-16,-1 0 0,22-20 0,-21 20 15,0 0-15,21-21 0,-21 22 16,21-22-16,0 0 0,0 0 15,0 22-15,0-22 0,21-21 0,0 21 16,0 0-16,1-21 0,-1 0 0,21 0 16,-21 0-16,22 0 0,-1 0 0,0-21 15,1 21-15,-22-21 0,21 0 16,0-1-16,1 1 0,-1-21 0</inkml:trace>
  <inkml:trace contextRef="#ctx0" brushRef="#br0" timeOffset="58527.92">12298 8509 0,'0'0'0,"0"-42"0,0 21 0,0-1 15,0 1-15,-21 0 16,-1 21-16,1 0 0,21 21 16,-21 0-16,0 1 0,0-1 15,21 21-15,-21 0 0,-1 1 0,22-1 16,-21 0-16,21 22 0,-21-1 0,0-20 15,21 20-15,0 1 0,0-1 0,-21-20 16,21 20-16,0-21 0,0 1 16,0-1-16,0 0 0,0 1 15,0-22-15,0 21 0,0-21 0,0 1 16,21-1-16,-21 0 0,21-21 16,0 0-16,0 0 15,1 0-15,-1 0 0,0-21 0,0 0 16,0 21-16,0-22 0,1 1 0,-1 0 15,0 0-15,-21-21 0,0 20 0,21 1 16</inkml:trace>
  <inkml:trace contextRef="#ctx0" brushRef="#br0" timeOffset="58702.82">12065 8996 0,'0'0'0,"-21"0"15,-22 0-15,1 0 0,63 0 47,0 0-47,1 0 0,20 0 0,-21 0 16,21 0-16,1 0 0,-1 0 0,0-21 15,22 21-15,-22-21 0,1 21 0,-1-22 16</inkml:trace>
  <inkml:trace contextRef="#ctx0" brushRef="#br0" timeOffset="59127.57">13229 8509 0,'-42'0'16,"21"0"-16,21 21 16,0 0-1,0 1-15,0-1 0,0 0 16,21-21-16,0 21 0,0 0 0,21 0 15,-20 1-15,20-22 0,-21 21 0,21 0 16,1 0-16,-1-21 0,0 21 16,22 0-16,-22-21 0,1 0 15,-1 0-15,0 0 0,1 0 0,-1 0 16,0 0-16,-21 0 0,22 0 0,-22 0 16,-21 22-1,-21-1 1,0-21-16,-22 21 0,22-21 0,-21 21 15,-1 0-15,-20 0 0,21 22 0,-1-22 16,-20 21-16,20-21 0,1 22 16,-21-22-16,20 21 0,1-21 0,21 22 15,-22-22-15,22 0 0,0 0 0,0 0 16,0 1-16,21-1 0,-21-21 0,21 21 16,0-42 15</inkml:trace>
  <inkml:trace contextRef="#ctx0" brushRef="#br0" timeOffset="74200.23">1841 2434 0,'0'0'0,"-21"0"0,0 0 0,0 0 15,0 0-15,0 0 0,-1 0 16,1 0-16,0 0 0,0 0 16,0 0-16,0 0 15,42 0 32,0 0-47,0 0 0,0 0 0,22 0 16,-1 0-16,0 0 0,1 0 15,-1 0-15,21 0 0,1 0 16,-1 0-16,22-21 0,0 21 16,21 0-16,-1-21 0,-20 21 0,21 0 15,0-21-15,0 21 0,-1-21 0,1 21 16,0 0-16,21 0 0,-21-22 15,21 22-15,0 0 0,-21 0 0,0-21 16,-1 21-16,22 0 0,-21 0 16,-21 0-16,21 0 0,0 0 0,-22 0 15,1 0-15,0 0 0,-22 0 0,1 0 16,-1 0-16,1 0 0,-22 0 16,0 0-16,1 0 0,-22 0 0,21 0 15,-21 0-15,0 0 16,-21-21-1,-21 21 17,0 0-32,0-21 0,0 21 15,-22 0-15,22 0 0,-21 0 0,-22 0 16,22 0-16</inkml:trace>
  <inkml:trace contextRef="#ctx0" brushRef="#br0" timeOffset="74867.85">1757 2582 0,'-64'0'31,"85"0"16,1 0-47,-1 0 0,21 0 0,-21 0 15,22 0-15,-1 0 0,0 0 16,22 0-16,-22 0 0,43 0 0,-22-21 16,22 21-16,21 0 0,-22 0 15,1-21-15,21 21 0,-21 0 0,-1-21 16,22 21-16,-21 0 0,21-21 16,-1 0-16,1 21 0,0 0 15,0-22-15,21 22 0,-21-21 0,0 21 0,-1 0 16,1-21-16,0 21 15,-21 0-15,21-21 0,-1 21 0,-20 0 16,0 0-16,-1 0 0,-20-21 0,21 21 16,-22 0-16,-21 0 0,22 0 15,-22 0-15,1 0 0,-22 0 0,21 0 16,-21 0-16,0 0 0,1 0 16,-44 0 124,1 0-124</inkml:trace>
  <inkml:trace contextRef="#ctx0" brushRef="#br0" timeOffset="77688.19">14224 1291 0,'-21'0'0,"42"0"0,-63 0 0,20 0 0,1 0 16,0-21-16,0 21 15,0 0-15,0 0 0,-1 0 0,1 0 16,0 0-16,0 0 0,0 0 0,0 0 16,-1 0-16,1 0 0,0 0 15,0 0-15,0 0 0,0 0 16,-1 0-16,44 21 31,-1-21-31,0 0 0,21 0 16,1 0-16,20 0 0,1 0 15,-1 0-15,1 0 0,20 0 0,1 0 16,-22 0-16,22 0 0,0 0 0,-1 0 16,1 0-16,0 0 0,-1 0 15,1-21-15,0 21 0,-22 0 0,22 0 16,-22 0-16,-20 0 0,-1 0 0,43 0 16,-64 0-1,0 0-15,-21-21 31,-21 21-15,0 0-16,0-21 0,-1 21 16,1 0-16,0-21 15,0-1-15</inkml:trace>
  <inkml:trace contextRef="#ctx0" brushRef="#br0" timeOffset="78119.94">15113 995 0,'0'0'0,"-21"0"0,0-21 16,-1 21-16,1 0 16,0 0-16,21 21 31,0 0-31,21-21 16,0 21-16,1 0 0,-1 1 0,0-1 15,21-21-15,-21 21 0,22 0 16,-1-21-16,0 21 0,1-21 0,-1 0 15,22 21-15,-22-21 0,0 0 16,1 0-16,-22 0 0,21 0 0,-21 0 16,22 0-16,-22 0 0,0 0 15,-42 0 17,0 22-32,-1-22 0,1 21 0,-21-21 15,21 21-15,-64 21 16,43-21-16,-1 1 0,1-1 0,-21 0 15,20 21-15,1-21 0,0 22 0,-22-22 16,22 21-16,-1 1 0,1-22 16,21 21-16,-21-21 0,20 22 0,1-22 15,0 0-15,0 0 0,21 0 0,0 0 16,0 1-16,0-1 16,21-21-1,0 0-15,0-21 16,1-1-16</inkml:trace>
  <inkml:trace contextRef="#ctx0" brushRef="#br0" timeOffset="79073.39">16976 1249 0,'-22'0'16,"44"0"-1,-1 0 1,-21-21-16,21 21 0,-21-21 15,0-1-15,0 1 0,0 0 16,0 0-16,0 0 16,0 0-16,0-1 0,0 1 0,-21 21 15,0-21-15,-1 0 0,1 21 16,-21 0-16,21-21 0,0 21 0,-22 0 16,22 0-16,-21 0 0,21 21 15,-1-21-15,-20 21 0,21 0 16,-21 0-16,20 22 0,1-22 0,0 21 15,0-21-15,0 22 0,0-1 16,21-21-16,0 22 0,0-22 0,0 0 16,0 21-16,0 1 0,0-22 15,21 0-15,0 0 0,0 0 16,0-21-16,0 21 0,1-21 0,-1 0 16,0 22-16,0-22 0,0 0 15,0 0-15,22 0 0,-22 0 0,0-22 16,0 1-16,0 21 0,22-21 0,-1 0 15,0 0-15,1 0 16,-22-1-16,0-20 0,-21 21 0,0-21 16,21-1-16,0 1 0,22-22 0,-22 22 15,0-21-15,0-1 0,-21 1 16,21 20-16,1-20 0,-22-1 0,0 22 16,0 0-16,0-1 0,0 22 0,0-21 15,0 21-15,0-1 0,0 1 16,-43 21-1,43 21 1,-21 1-16,21-1 0,-21 0 0,-21 21 16,42 1-16,0 20 0,0-21 0,-22 22 15,22-22-15,0 22 16,0-22-16,0 0 0,0 22 0,0-22 16,0 1-16,0-22 0,0 21 15,0 0-15,0-20 0,22-1 0,-1 0 16,0 0-16,-21 0 0,0 0 0,21 1 15,0-22-15,-21 21 16,21-21-16,1 0 16,-1 0-16,0 0 0,0-21 15,-21-1-15,21 1 0,0 0 16</inkml:trace>
  <inkml:trace contextRef="#ctx0" brushRef="#br0" timeOffset="79472.17">17547 1143 0,'0'21'0,"21"0"16,-21-42 0,21 21-16,1 0 0,-1 0 15,0 0-15,0 0 0,0 0 16,0-21-16,22 21 0,-22-21 15,0 0-15,0 21 0,-21-21 0,21-1 16,-21 1-16,0 0 0,0 0 16,0 0-1,-21 21-15,0 0 16,0 0-16,0 0 0,-22 21 16,22 0-16,0 0 0,0 0 0,0 1 15,-22-1-15,22 21 0,0-21 0,0 22 16,21-22-16,-21 21 0,21-21 15,-21 0-15,21 1 0,0 20 0,0-21 16,0 0-16,0 0 16,21 1-16,0-22 0,0 0 15,0 0-15,0 0 0,22 0 16,-22 0-16,21 0 0,1-22 16,-1 1-16</inkml:trace>
  <inkml:trace contextRef="#ctx0" brushRef="#br0" timeOffset="79900.83">18478 1080 0,'0'0'0,"0"-22"0,0 1 31,-21 21-15,-21 0-16,21 0 0,-43 21 0,22-21 15,0 22-15,-22-44 0,43 44 0,-21-1 16,20 0-16,22 0 0,-21 0 15,0 0-15,21 1 0,0-1 16,0 0-16,0 0 16,21-21-16,0 0 0,22 0 15,-22 21-15,21-21 0,1 0 16,-1 0-16,0 0 0,1 0 0,-22 21 16,21-21-16,-21 0 0,22 22 15,-22-22-15,0 21 0,0-21 0,-21 21 16,0 0-16,0 0 15,-21 0-15,0-21 0,-22 0 16,22 22-16,-21-22 0,0 21 16,-1-21-16,1 0 0,0 0 0,-1 0 15,1 0-15,21 0 0,-22 0 16,22 0-16,-21 0 0,21 0 0,0 0 16,-1 0-16,22-21 15,0-1 1,22 1-1,-1 21-15,21-21 0,-21 0 16</inkml:trace>
  <inkml:trace contextRef="#ctx0" brushRef="#br0" timeOffset="80175.67">18902 1672 0,'0'0'16,"0"-148"-16,0 42 0,0 22 0,-21 41 16,21 1-16,0 0 0,-22 42 0,22 21 15,0 0 1,0 0-16,0 0 0,0 0 0,0 1 16,0-1-16,0 0 0,0 0 15,0 0-15,0 22 0,0-22 16,0 0-1,0-42 1,43 21 0,-22-21-16</inkml:trace>
  <inkml:trace contextRef="#ctx0" brushRef="#br0" timeOffset="80520.47">18902 931 0,'42'0'16,"-21"0"-16,0 0 0,1 0 15,20 0-15,-21-21 16,0 21-16,0-21 0,1 0 15,-22 0-15,0 0 0,0-1 16,0 1-16,0 0 16,-22 21-16,1 0 0,0 0 15,0 0-15,0 0 16,0 0-16,-1 0 0,1 0 16,0 21-16,21 0 0,0 1 0,-21-1 15,21 0-15,0 0 16,0 0-16,0 0 0,0 1 0,0-1 15,21-21-15,0 21 0,0 0 0</inkml:trace>
  <inkml:trace contextRef="#ctx0" brushRef="#br0" timeOffset="81296.75">19643 1185 0,'0'0'0,"0"-21"0,0 0 0,-22 0 16,22 0-16,-21 21 16,0-21-16,0-1 0,0 22 0,0 0 15,-1-21-15,1 21 0,0 0 16,0 0-16,-21 0 0,20 0 0,1 21 16,0 1-16,-21-1 0,21 0 0,-1 0 15,1 0-15,0 22 0,21-22 16,0 0-16,0 0 0,-21 21 0,21-20 15,0-1-15,0 0 0,21 0 16,0 0-16,0-21 16,1 0-16,20 0 0,-21 0 0,0 0 15,22 0-15,-22 0 0,21 0 0,-21 0 16,22-21-16,-22 21 0,0-21 16,0 0-16,0 21 0,0-21 0,-21-1 15,0 1-15,0 0 0,22 0 16,-22 0-16,0 0 0,0-1 15,0 1-15,0 42 63,0 1-63,0-1 0,0 0 0,0 0 16,-22 0-16,22 22 0,0-22 0,0 21 15,0-21-15,-21 22 0,21-1 16,0 0-16,-21 1 0,21-1 0,0 0 15,0 1-15,0 20 0,0-21 0,0 22 16,0-22-16,-21 1 0,21 20 16,0-21-16,0 1 0,-21-1 0,21 22 15,0-22-15,0 0 0,0 1 0,0 20 16,-21-21-16,21 1 0,0-1 16,-22 0-16,22 1 0,0-22 15,0 21-15,-21-21 0,0 1 0,0-1 16,0-21-16,0 0 15,-1 0-15,1 0 0,0-21 16,0-1-16,0 1 0,0 0 0,-1-21 16,1 21-16,0-22 0,21 1 15,0 0-15,-21-1 0,21 1 0,-21 0 16,21-1-16,0 1 0,0 0 0,0-1 16,0 22-16,0-21 0,0 21 15,0-1-15,0-20 0,21 21 0,0 0 16,0 0-16,-21-1 0,21 1 15,1 0-15,20 0 0,-21 0 16,0 0-16,22-22 0,-22 22 0,85-64 16</inkml:trace>
  <inkml:trace contextRef="#ctx0" brushRef="#br0" timeOffset="81780.48">19960 1185 0,'0'0'0,"0"-21"0,-21 21 47,0 21-47,21 1 16,0-1-16,0 21 0,0-21 0,0 0 16,0 1-16,0 20 0,0-21 15,-21 0-15,21 0 0,0 1 0,0-1 16,0 0-16,0 0 0,0 0 0,0 0 15,-22-21 17,22-21-17,0 0-15,0 0 0,0 0 16,0 0-16,0-1 0,0 1 0,0 0 16,0 0-16,0 0 15,0-22-15,22 22 0,-1 0 0,0 0 16,0-21-16,0 20 0,0 1 15,1 21-15,-1-21 0,21 0 0,-21 21 16,22 0-16,-22 0 0,21 0 0,0 0 16,-20 21-16,20 0 0,-21 0 15,21 22-15,-42 20 16,22-20-16,-22-22 0,0 21 0,0 0 16,0-20-16,0 20 0,-22-21 0,22 21 15,0-20-15,-21-1 0,21 0 0,-21 0 16,21-42 15</inkml:trace>
  <inkml:trace contextRef="#ctx0" brushRef="#br0" timeOffset="82651.98">21611 847 0,'0'0'0,"0"-21"16,0-1-16,0 1 0,0 0 0,0 0 15,0 0-15,0 0 0,0 42 47,0 21-47,0-21 0,0 22 0,0-1 16,0 21-16,0-20 0,0 20 15,0-20-15,-21 20 0,0-21 0,0 22 16,-1-22-16,22 1 0,-21-22 0,21 21 16,-21-21-16,21 0 0,0 1 15,0-1-15,21-42 31,0-1-15,1 1-16,-1 0 0,0-21 0,0 21 16,0-22-16,22 1 0,-22 0 15,0-1-15,0 1 0,0 0 0,0 20 16,1-20-16,-1 21 0,0 0 0,0 21 16,0 21-1,-21 0-15,0 0 0,0 0 16,0 22-16,0-22 0,0 21 15,0-21-15,0 22 0,0-22 0,0 21 16,0-21-16,0 1 0,0-1 0,0 0 16,0 0-16,0 0 0,0 0 15,21-21-15,1 0 16,-1 0-16,0 0 16,0 0-16,-21-21 0,21 21 15,0-21-15,1 0 0,-1 0 0,-21-22 16,21 22-16,-21-21 0,0 0 15,21-1-15,-21-20 0,21 20 0,-21-20 16,0 21-16,0-22 0,0 22 16,0-1-16,0 22 0,0 0 0,0-21 15,0 21-15,0-1 0,0 44 47,0-1-47,0 0 16,0 0-16,0 0 0,21 0 15,-21 1-15,0-1 0,0 0 16</inkml:trace>
  <inkml:trace contextRef="#ctx0" brushRef="#br0" timeOffset="83003.78">22267 1185 0,'0'0'0,"0"22"0,21-22 16,-21 21-16,22-21 15,-1 0-15,0 0 0,0 0 16,0 0-16,0-21 16,1-1-16,-1 22 0,0-21 0,0 0 15,-21 0-15,21 0 0,-21 0 16,21-1-16,-21 1 0,0 0 16,0 0-16,-21 21 15,0 0-15,0 0 16,0 0-16,0 0 0,-1 21 0,1 0 15,21 22-15,-21-22 0,0 0 16,21 21-16,-21-21 0,21 22 0,0-22 16,0 0-16,0 21 0,0-20 15,0-1-15,0 0 16,0 0-16,21-21 0,0 21 16,0-21-16,0 0 0,1 0 15,-1 0-15,0 0 0,0-21 0,21 21 16,-20-21-16,20 0 0,-21 0 0</inkml:trace>
  <inkml:trace contextRef="#ctx0" brushRef="#br0" timeOffset="83072.74">22945 783 0</inkml:trace>
  <inkml:trace contextRef="#ctx0" brushRef="#br0" timeOffset="83499.49">22860 614 0,'0'63'31,"0"-41"-31,0-107 0,0 191 15,0-85-15,0 21 0,0 1 0,0-1 16,0 0-16,0 1 0,0 20 0,0-21 16,0 1-16,0-1 0,0-21 15,0 22-15,-21-1 0,21-21 0,0 0 16,0 0-16,-21 1 0,21-1 16,-22-21-16,22 21 0,0-42 31,0 0-16,0-1-15,0 1 16,0 0-16,0 0 0,0 0 0,0 0 16,22-22-16,-1 22 0,0 0 15,0 0-15,0 0 0,0-1 0,1 1 16,-1 0-16,21 21 0,-21 0 16,0 0-16,1 0 0,-1 0 0,21 0 15,-21 21-15,0-21 0,-21 21 16,0 1-16,22 20 0,-22-21 0,0 0 15,0 0-15,0 22 0,-22-22 0,1 0 16,0 0-16,0 0 0,-21 1 16,20-22-16,-20 21 0,21 0 15,-21-21-15,20 0 0,1 0 0,0 21 16,0-21-16,0 0 0,21-21 31,0 0-31,21 21 16,0-21-16,21-1 0</inkml:trace>
  <inkml:trace contextRef="#ctx0" brushRef="#br0" timeOffset="83840.57">23622 699 0,'0'-22'0,"0"44"0,-21-65 15,21 22-15,-21 0 0,-1 21 16,1 0 0,21 21-1,0 0-15,0 0 0,0 22 0,0-22 16,0 21-16,0 1 0,0 20 16,0-21-16,0 1 0,0-1 0,0 22 15,0-22-15,0 0 0,0-21 0,0 22 16,-21-22-16,21 21 0,0-21 15,-21 1-15,21-1 16,0 0-16,0-42 31,0 0-31,21-1 16,-21 1-16,21-21 16,0 21-16</inkml:trace>
  <inkml:trace contextRef="#ctx0" brushRef="#br0" timeOffset="84160.39">23495 720 0,'0'0'16,"-21"-21"-16,0-1 0,-1 1 0,22 0 15,0 0 1,0 0-16,0 0 16,0-1-16,22 22 0,-1-21 15,0 21-15,21 0 0,1 0 0,-1 0 16,0 0-16,-21 0 0,22 0 15,-1 0-15,0 0 0,-20 21 0,20-21 16,-21 22-16,-21-1 0,0 21 16,0-21-16,0 0 0,0 22 0,0-22 15,-42 21-15,21-21 0,-22 22 0,1-22 16,0 21-16,-1-21 0,1 1 16,21-1-16,-22 0 0,1 0 0,21-21 15,0 21-15,0-21 16,42 0-1,0 0-15,21 0 16,-21 0-16,22 0 0</inkml:trace>
  <inkml:trace contextRef="#ctx0" brushRef="#br0" timeOffset="84744.15">24193 1143 0,'64'-85'31,"-64"64"-31,0 0 16,0 0-16,0 0 0,0 0 15,0-1-15,-21 22 16,0-21-16,-1 21 0,1 0 0,0 0 15,-21 0-15,21 21 0,-1-21 16,-20 22-16,21 20 0,-21-21 0,20 0 16,1 22-16,0-22 15,0 21-15,0 0 0,0-20 0,21-1 16,-22 21-16,22-21 0,0 0 0,0 1 16,0-1-16,0 0 0,22-21 15,-1 21-15,0-21 0,0 0 0,0 0 16,22 0-16,-22 0 0,0 0 0,21 0 15,-21-21-15,22 0 0,-22 21 16,0-21-16,0-1 0,0 1 0,1-21 16,-1 21-16,0-22 0,0 22 15,-21 0-15,0-21 0,0 21 0,0-1 16,21 1-16,-21 0 0,-21 21 31,21 21-15,-21 22-16,0-22 15,0 0-15,21 0 0,0 21 0,-22-20 16,22-1-16,-21 21 0,21-21 0,0 0 16,0 1-16,0-1 0,0 0 15,0 0-15,21 0 16,1-21-16,-1 21 0,0-21 16,0 0-16,21 0 0,-20 0 0,-1 0 15,21 0-15,-21 0 0,22 0 16,-22 0-16</inkml:trace>
  <inkml:trace contextRef="#ctx0" brushRef="#br0" timeOffset="85508.71">24977 1058 0,'0'-21'0,"0"42"0,0-63 16,0 21-16,0 0 15,0 0-15,-22-1 16,1 22-16,0 0 0,0 0 15,0 0-15,0 22 0,-1-22 16,-20 21-16,21 0 0,0 0 0,-22 21 16,22-20-16,0-1 15,0 0-15,0 0 0,0 21 0,21-20 16,0-1-16,0 0 0,0 0 0,0 0 16,0 0-16,0 1 15,21-22-15,0 0 0,0 21 0,0-21 16,0 0-16,1 0 0,-1 0 0,0 0 15,21-21-15,-21 21 0,1-22 16,-1 22-16,0-21 0,0 0 0,0 0 16,0 0-16,-21 0 0,22-1 15,-22 1-15,21 0 0,-21 0 16,0 0 0,-21 42 15,-1 0-31,22 0 0,-21 0 15,21 1-15,0-1 0,-21 0 16,0 0-16,21 0 0,-21 22 0,21-22 16,0 21-16,0 0 0,-21-20 15,21 20-15,-22 0 0,22 1 0,-21 20 16,21-21-16,0 1 0,0 20 0,0-20 16,0-1-16,0 21 0,0-20 15,0-1-15,0 22 0,0-22 0,0 0 16,0 1-16,0-1 0,0 0 15,0 1-15,-21-1 0,21-21 16,-21 21-16,21-20 0,-21 20 0,0-21 16,21 0-16,-22 0 0,1 1 0,0-22 15,0 21-15,0-21 16,0 0-16,-1 0 0,1-21 16,0-1-16,21 1 0,-21 0 15,0 0-15,21 0 0,-21-22 0,21 22 16,0-21-16,0 0 0,0-1 15,0 1-15,0 0 0,0-1 0,0 1 16,0-22-16,0 22 0,21 0 16,-21-1-16,21-20 0,0 21 15,0-1-15,0 1 0,1 0 0,-1-1 16,0 1-16,21 0 0,-21 20 16,1-20-16,20 21 0,0-21 0,-21 20 15,22 1-15,-22 0 0,21 0 0,-21-21 16,22 20-16,-22 22 0,0-21 15</inkml:trace>
  <inkml:trace contextRef="#ctx0" brushRef="#br0" timeOffset="86208.31">25188 1270 0,'-21'0'16,"42"0"15,0 0-31,1-21 0,-22 0 16,21 21-16,0-21 0,0-1 15,-21 1-15,21 21 0,0-21 16,-21 0-16,0 0 16,0 0-16,0-1 15,-21 22 1,0 22-1,0-1-15,0 0 16,21 0-16,-21 0 0,-1 0 16,22 1-16,-21-1 0,21 21 0,-21-21 15,21 0-15,0 1 0,0-1 0,0 0 16,0 0-16,0 0 0,0 0 16,0 1-16,21-22 0,0 0 15,1 0-15,-1 0 0,0 0 16,0 0-16,21 0 0,-20 0 0,20 0 15,-21 0-15,21 0 0,-20-22 0,20 1 16,-21 0-16,21 21 0,-20-21 16,20 0-16,-21 0 0,0-22 0,0 22 15,1 0-15,-22 0 0,0 0 16,0-1-16,0 1 0,0 0 16,-22 21-16,1 0 0,0 0 15,-21 0-15,21 0 0,-1 0 16,1 21-16,0 0 0,0-21 0,21 22 15,-21-1-15,21 0 0,0 0 16,0 0-16,0 0 0,21 1 16,0-1-16,0 0 0,0 0 0,1-21 15,-1 21-15,0 0 0,0-21 16,-21 22-16,0-1 16,-21-21-1,0 0 1,-22 0-16,22 0 0,0 0 15,0 0-15,0 0 0,0 0 0,-1 0 16,1 0-16,42 0 47,1 0-47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4T14:22:24.5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1355 11028 0,'0'0'0,"0"-21"0,0 0 16,0-1-16,0 1 15,-22 0-15,1 21 16,21-21-16,0 0 15,0 42 32,21 0-31,1 0-16,-22 0 0,21 1 0,0-1 16,0 0-16,0 21 15,0-21-15,1 22 0,-1-1 0,0 0 16,21 22-16,-21-22 0,1 1 15,-1-1-15,0 0 0,0 1 0,21-22 16,-20 21-16,-1 0 0,0-20 16,0-1-16,-21 21 0,21-21 0,0-21 15,1 21-15,-22 1 0,21-1 16,-21-42 31,-21 21-47,21-22 0,0 1 15,-22-21-15,22 21 16</inkml:trace>
  <inkml:trace contextRef="#ctx0" brushRef="#br0" timeOffset="360.79">1990 11028 0,'0'-21'16,"-22"21"-1,1 0 1,21 21-16,-21 0 0,0 0 16,0 0-16,0 1 0,-22-1 0,22 21 15,-21 0-15,21 1 0,-22-1 16,1 0-16,0 1 0,-1-1 0,1 0 15,0 22-15,-1-22 0,22-21 16,-21 22-16,-1-1 0,22 0 0,0-20 16,0-1-16,0 0 0,0 0 15,21 0-15,-22-21 0,22 21 16,22-21 15,-22-21-15,21 21-16,-21-21 0,21 21 0,0-21 15</inkml:trace>
  <inkml:trace contextRef="#ctx0" brushRef="#br0" timeOffset="767.56">2349 11091 0,'0'0'0,"0"-21"0,-21 0 16,0 21-16,0 21 31,21 0-15,0 22-16,0-22 0,0 21 0,0 1 15,0-1-15,-21 0 0,21 1 16,0-1-16,0 0 0,0 1 0,0-1 16,-21 0-16,21-21 0,-22 22 15,22-22-15,0 21 0,0-21 0,0 1 16,0-1-16,0 0 0,0 0 16,0 0-16,0-42 46,0 0-46,0 0 16,0 0-16,0-1 0,0 1 16</inkml:trace>
  <inkml:trace contextRef="#ctx0" brushRef="#br0" timeOffset="1404.06">2265 11240 0,'0'0'15,"0"-22"-15,0 1 0,0 0 0,0 0 16,0 0-16,21 0 0,0-1 16,21 22-16,-20-21 0,-1 21 0,0 0 15,0-21-15,21 21 0,-20 0 16,-1 0-16,21 0 0,-21 21 0,0-21 16,1 21-16,-1 22 0,21-22 0,-42 21 15,21-21-15,0 22 0,-21-1 16,22 0-16,-22 1 0,0-1 0,0-21 15,0 22-15,0-1 0,0 0 0,0-21 16,0 1-16,0 20 16,0-21-16,0 0 0,0 0 0,0 1 15,0-1-15,0-42 47,0-1-47,0 1 16,0 0-16,21 0 0,-21-21 0,21 20 15,-21-20-15,0 0 0,21-1 0,0 1 16,-21 0-16,21-1 0,1 22 16,-1-21-16,0 0 0,0-1 15,0 22-15,0-21 0,1 21 0,-1-1 16,0 1-16,0 0 0,0 21 16,0 0-16,1-21 0,-1 21 0,21 0 15,-21 0-15,-21 21 0,21 0 16,1 0-16,-1 22 0,-21-22 0,0 21 15,0 1-15,21-1 0,-21 0 0,0 1 16,0-1-16,0 0 0,0-21 16,0 22-16,0-1 0,0 0 0,0-20 15,0 20-15,-21-21 0,21 0 0,0 0 16,0 1-16,-21-1 0,21 0 16,-22 21-16,22-21 15,0-42 32,0 0-47,22 0 16,-1 0-16,0 0 0</inkml:trace>
  <inkml:trace contextRef="#ctx0" brushRef="#br0" timeOffset="2144.58">4043 11091 0,'0'0'0,"0"-21"15,0 0 1,0 42 31,0 0-47,0 1 15,0-1-15,0 0 16,0 21-16,0-21 0,0 22 0,0-1 16,0 0-16,0 1 0,-21-1 0,-1 22 15,22-22-15,-21 0 0,0 1 16,0-22-16,0 21 0,0 0 0,-1 22 15,1-43-15,0 0 0,0 0 16,21 1-16,-21-22 16,0 0-1,21-22 1,0 1-16,0-21 16,0 21-16,0 0 0,0-1 15,0-20-15,0 21 0,21-21 16,0 20-16,0 1 0,-21 0 15,21 0-15,0 0 0,-21 0 0,22 21 16,-1 0-16,0 0 0,0 0 16,0 21-1,-21 0-15,21 0 0,-21 0 0,22 22 16,-22-22-16,0 0 0,0 0 0,21 0 16,0 0-16,-21 1 0,21-1 0,0 0 15,0 0-15,1-21 16,-1 0-16,0 0 0,0 0 15,0 0-15,0 0 0,1 0 16,-1 0-16,-21-21 16,21 0-16,-21 0 0,21 21 15,-21-22-15,0 1 0,0 0 16,0 0 0,21 21 30,0 0-30,-21-21-16,0 0 16</inkml:trace>
  <inkml:trace contextRef="#ctx0" brushRef="#br0" timeOffset="2943.44">6054 11388 0,'0'0'0,"-64"-21"31,43 21-31,42 0 63,0 0-63,0 0 15,22 0-15,-22 0 0,21 0 0,1 0 16,-1 0-16,0 0 0,1 0 0,20 0 16,1 0-16,-1 0 0,1 0 0,-1 0 15,1 0-15,-1 0 0,1 0 16,84 0 0,-106 0-16,22 0 0,-22 0 0,-21 0 15,0-22-15,0 22 16,1 0-16,-44 0 47,1 0-47,0 0 15,0 0-15,0 0 0,0 0 16,-1 0-16,1 0 0,0 0 0,0 0 16,0 0-16</inkml:trace>
  <inkml:trace contextRef="#ctx0" brushRef="#br0" timeOffset="3347.2">6054 11494 0,'0'0'0,"0"-22"16,0 1 15,21 21-31,0 0 0,0 0 16,21 0-16,-20 0 0,20 0 15,0 0-15,1 0 0,-1 0 16,21 0-16,-20 0 0,20-21 0,1 21 16,-1 0-16,1 0 0,-22 0 0,22 0 15,-22 0-15,0 0 0,1 0 16,-22 0-16,21 0 0,-21 0 0,0 0 15,1 0-15,-1 0 0,0 0 0,-21-21 63,0 0-32,-21 21-15</inkml:trace>
  <inkml:trace contextRef="#ctx0" brushRef="#br0" timeOffset="3955.86">6900 10964 0,'0'0'0,"0"22"63,0-1-63,21 0 16,1 0-16,-1 0 15,0 0-15,0-21 0,0 22 0,0-1 16,1 0-16,20-21 0,-21 21 0,0 0 15,22-21-15,-22 21 0,21-21 16,0 22-16,-20-22 0,20 0 0,-21 21 16,21-21-16,1 0 0,-22 0 15,0 0-15,0 21 0,22-21 0,-22 0 16,0 0-16,-21 21 47,-21-21-32,21 21-15,-21-21 0,-1 21 16,1-21-16,0 22 0,0-22 0,0 21 16,0 0-16,-1 0 0,1 0 0,0 0 15,0 1-15,0-1 0,-22 0 16,22 0-16,0 21 0,-21-20 16,21-1-16,-1 0 0,-20 0 0,21 0 15,-21 0-15,-1 22 0,22-22 16,0 0-16,21 0 15,-21-21-15,0 0 0,21 21 16</inkml:trace>
  <inkml:trace contextRef="#ctx0" brushRef="#br0" timeOffset="13411.29">9948 10922 0,'0'0'0,"21"0"46,1-21-14,-22 0-17,21 21-15,-21-21 16,21 21-16,-21-22 0,0 1 16,0 0-16,0 0 15,0 0-15,0 0 16,0-1-1,0 44 32,-21-1-31,21 0-16,0 0 0,-21 0 16,21 22-16,0-22 0,0 0 15,0 21-15,0 1 0,-22-1 0,22 0 16,-21 1-16,21-1 0,0 0 15,0 1-15,0-1 0,0 0 0,0-21 16,0 22-16,0-22 0,0 0 0,0 0 16,0 0-16,21 1 0,1-22 15,-1 21-15,-21 0 0,21-21 16,0 0-16,0 0 0,0 0 0,1 0 16,-1 0-16,0 0 0,21 0 15,-21 0-15,1-21 0,-1 0 0,0 21 16,0-22-16,21 1 0,-20 0 15,-1 0-15,0-21 0,0 20 16,0 1-16,-21-21 0,21 21 0,-21-22 16,22 1-16,-22 21 0,21-21 15,-21 20-15,0-20 0,0 21 0,0-21 16,0 20-16,0 1 0,0 0 0,0 0 16,0 0-16,0 0 0,0-1 15,0 1-15,0 0 0,0 0 16,0 42 31,0 0-47,0 0 0,0 1 15,0-1-15,0 21 0,0-21 16,0 22-16,0-22 0,0 21 0,-21-21 16,21 22-16,0-1 0,0-21 0,0 21 15,0 1-15,0-22 0,0 21 16,0-21-16,0 1 0,0-1 0,0 0 15,0 0-15,0 0 16,21-21-16,0 0 0,0 0 16,0 0-16,0 0 0,1 0 15,20 0-15,-21-21 0,0 0 16,22 0-16,-22 0 0,21-1 0,0-20 16,1 21-16,-1-21 0,0-1 15,1 1-15,-1 0 0,0-1 16,-20 22-16,20-21 0,-21 21 0,-21-1 15,0 1-15,0 0 0,0 0 0,-21 21 32,0 0-32,0 0 15,-1 21-15,1 0 0,0-21 0,0 43 16,21-22-16,0 0 16,0 0-16,0 0 0,0 22 0,0-22 15,0 0-15,0 0 0,0 0 0,21 0 16,-21 1-16,21 20 0,-21-21 15,21-21-15,1 21 0,-22 0 16,0 1-16,0-1 0,0 0 16,0 0-1,-22-21 1,1 0-16,0 0 16,0-21-16,0 0 15,0 0-15,-1 21 0,22-22 0,-21 1 16,21 0-16,-21 0 0,0 21 15,21-21-15,0 42 32,0 0-17,0 0-15,0 0 16,21 1-16,-21-1 0,21-21 16,0 21-16,1 0 0,-1-21 0,-21 21 15,21-21-15,0 0 0,0 21 16,0-21-16,1 0 0,-1 0 0,0 0 15,0 0-15,21 0 0,-20 0 0,-1 0 16,21 0-16,-21-21 0,0 21 16,22-21-16,-22 0 0,0 21 0,0-21 15,0 0-15,1-1 0,-1-20 0,0 21 16,0 0-16,-21-22 0,0 22 16,21 0-16,-21-21 0,21 21 0,-21-1 15,0 1-15,0 0 0,0 0 16,0 0-1,0 42 17,-21-21-32,21 21 15,-21 0-15,21 0 0,0 1 0,0-1 16,0 0-16,0 0 0,-21 43 16,21-43-16,0 0 0,0 0 15,0 0-15,0 0 0,0 1 0,0-1 16,0 0-16,0 0 0,0 0 15,21 0-15,0-21 16,0 0-16,1 0 0,-1 0 16,21 0-16,-21 0 0,22 0 0,-22 0 15,21-21-15,-21 0 0,22 21 0,-1-21 16,-21 0-16,21 0 0,1-1 16,-22-20-16,0 21 0,0 0 0,0-22 15,-21 22-15,22-21 0,-22 21 0,0 0 16,0-1-16,0 1 0,0 0 15,-22 21-15,1 0 0,21-21 16,-21 21-16,0 0 0,0 0 0,0 0 16,-1 0-16,22 21 15,0 0 1,22-21-16,-1 21 0,0-21 16,0 22-16,0-22 0,0 21 15,1 0-15,-22 0 0,21-21 0,0 21 16,-21 0-16,0 1 0,0-1 0,0 21 15,0-21-15,0 0 16,0 1-16,0-1 0,0 0 0,0 0 16,0 0-16,21 0 15,0-21-15,0 0 16,1 0-16,-1 0 0,0 0 16,21 0-16,-21-21 0,1 0 15,-1 21-15,0-21 0,0 21 0,0-21 0,0 0 16,1 21-16,-22-22 15,21 1-15,-21 0 0,0 0 16,0 0 0</inkml:trace>
  <inkml:trace contextRef="#ctx0" brushRef="#br0" timeOffset="14508.66">13398 11388 0,'0'21'16,"0"0"-16,22-21 31,-22-21-16,21 0-15,-21 0 0,0-1 16,0 1-16,21-21 0,0 21 16,0-22-16,-21 22 0,21-21 0,1 0 15,-1 20-15,0-20 0,0 0 16,21 21-16,-20-22 0,20 22 0,-21 0 16,21 0-16,1 0 0,-1-1 15,0 22-15,1 0 0,-1 0 16,-21 0-16,22 0 0,-1 0 0,-21 22 15,21-1-15,-20 0 0,-1 0 0,-21 0 16,0 22-16,21-22 0,-21 0 16,0 0-16,0 0 0,0 43 15,0-43-15,0 0 0,-21 0 16,21 0-16,-21-21 0,21-21 47,0 0-47,0 0 15,0 0-15,0 0 0,0-1 16,0 1-16,0 0 0,0 0 0,0 0 16,-22 0-16,1-1 0,21 1 0,-21 0 15,0 0-15,0 0 0,-22 21 16,22-21-16,0 21 0,0 0 0,-21 0 16,-1 0-16,1 0 0,21 21 15,0-21-15,-1 21 0,1 0 16,0 0-16,0 0 0,0 22 0,0-22 15,21 21-15,-22-21 0,22 22 0,-21-1 16,21 0-16,0-20 0,0 20 16,0-21-16,0 21 0,0-20 15,0-1-15,0 0 0,21-21 0,1 21 16,-1 0-16,0-21 16,21 0-16,-21 0 0,1 0 0,20-21 15,-21 0-15,21 0 0,-20 0 0,20-1 16,0 1-16,-21 0 0,22-21 15,-22-1-15,21 1 0,-21 21 0,1-21 16,-1-22-16,0 22 0,0-1 0,0 1 16,-21-21-16,0-1 0,0 22 15,21-22-15,-21 22 0,0-22 0,0 22 16,0 0-16,0-1 0,0 22 0,0-21 16,0 21-16,0 0 15,-21 21 1,21 21-16,0 21 0,-21-21 15,21 22-15,-21 20 0,21-21 16,-21 22-16,21-22 0,0 22 0,0-1 16,0-20-16,0 20 0,-21-21 0,21 22 15,0-22-15,0 1 0,0-1 16,0 0-16,0-21 0,0 22 0,0-22 16,0 0-16,21 0 0,-21 0 0,21-21 15,0 0-15,0 0 16,0 0-16,1 0 0,-1-21 15,0 0-15,-21 0 0,21 0 16,0 0-16</inkml:trace>
  <inkml:trace contextRef="#ctx0" brushRef="#br0" timeOffset="14939.41">14626 10964 0,'0'22'16,"21"-22"15,0 0-15,1 0-16,-1 0 16,0-22-16,0 22 0,-21-21 0,21 0 15,0 21-15,-21-21 0,0 0 16,22 0-16,-22-1 0,0 1 15,0 0 1,-22 21 0,1 0-16,0 0 0,0 21 15,0 0-15,0 1 16,-1-1-16,22 0 0,-21 0 0,21 21 16,-21-20-16,21-1 0,0 0 15,0 21-15,0-21 0,0 1 0,0 20 16,0-21-16,0 0 0,0 0 15,0 1-15,0-1 0,21-21 16,0 0 0,1 0-16,-1 0 0,21 0 0,-21 0 15,22 0-15,-22-21 0,21-1 0,-21 1 16,22 0-16,-22 0 0,21 0 16</inkml:trace>
  <inkml:trace contextRef="#ctx0" brushRef="#br0" timeOffset="16472.4">15261 11049 0,'21'0'47,"0"-21"-47,1 21 0,-1-21 0,0 21 15,0-21-15,0-1 0,0 1 0,1 0 16,-1 0-16,0 0 0,0 0 15,0-22-15,0 1 0,-21 21 0,0-22 16,0 1-16,0 0 0,0-1 0,0 1 16,0 0-16,-21 21 15,0-1-15,0-20 0,0 21 0,-22 21 16,22 0-16,0 0 0,0 0 0,0 21 16,0 0-16,-1 0 15,1 22-15,0-1 0,21 0 0,-21 1 16,0-1-16,21 22 0,-21-22 0,-1 21 15,22 1-15,-21-22 0,21 43 16,-21-22-16,0 1 0,21 21 0,0-1 16,-21-20-16,0 20 0,21 1 15,-22 0-15,22-1 0,-21 1 0,21 0 16,0-1-16,-21-20 0,0 21 0,0-1 16,0 64-16,-1-84 15,1-22-15,0 22 0,21-22 0,-21 22 16,21-22-16,-21-21 0,21 21 15,0-20-15,0-1 0,21-21 16,0 0-16,0 0 16,22-21-16,-22-22 0,21 22 15,0-21-15,1 21 0,-1-22 0,0 1 16,1 0-16,-1-1 0,0-20 0,-20 20 16,20-20-16,-21-1 0,0 1 0,0-1 15,-21 1-15,0-1 0,0 1 16,0-1-16,-21 1 0,-21 21 0,21-22 15,-22 22-15,22-1 0,-21 1 16,0 21-16,20-21 0,-20 20 16,21 22-16,-21-21 0,20 21 15,1 0-15,21-21 16,21 21 0,1 0-16,20-21 15,-21 0-15,0 21 0,22-21 0,-1 21 16,0-22-16,1 1 0,-22 21 15,21-21-15,0 0 0,1 0 16,-1 0-16,-21-1 0,0 1 0,22 0 0,-22-21 16,0 42-16,-21-21 15,0-1-15,21 1 0,-21 0 16,-21 21 0,0 0-1,0 21-15,21 0 16,-21 1-16,21-1 0,0 0 0,0 0 15,0 0-15,0 22 0,0-22 16,0 0-16,0 0 0,0 0 0,0 0 16,21 1-16,0-22 0,0 0 0,0 21 15,0-21-15,1 0 0,-1 0 16,0 0-16,21 0 0,-21-21 0,1-1 16,-1 1-16,21 21 0,-21-21 15,0 0-15,22-43 0,-43 43 16,21 0-16,-21 0 0,21 0 15,-21 0-15,0-1 0,0 1 0,0 0 16,-21 42 15,21 0-15,-21 1-16,21-1 0,0 0 0,0 0 16,-21 0-16,21 0 0,0 1 15,-22 20-15,22-21 0,0 0 16,0 0-16,0 1 0,0-1 31,0-42-15,0-1-16,22 22 0,-22-21 15,21 0-15,-21 0 0,21 0 16,0 0-16,0-22 0,0 22 0,1 0 16,-1 0-16,0 0 0,0-1 0,0 1 15,0 21-15,-21-21 0,22 21 16,-1 0-16,-21 21 15,0 0 1,0 1-16,0-1 16,0 0-16,0 0 0,0 21 0,21-20 15,-21-1-15,0 0 0,21 0 16,0 0-16,0 0 0,1 1 16,-1-22-16,0 0 0,0 21 15,0-21-15,0 0 0,22 0 0,-22 0 16,21 0-16,-21 0 0,22-21 0,-22-1 15,21 22-15,-21-21 0,22 0 16,-22 0-16,0 0 0,0 0 0,0-1 16,1-20-16,-22 21 0,0 0 0,0-43 15,0 43-15,0 0 16,0 0-16,-22 21 31,1 0-31,0 0 0,21 21 16,-21 0-16,21 0 15,-21 0-15,21 1 0,0-1 0,0 0 16,0 0-16,0 0 0,0 0 0,0 22 16,0-22-16,0 0 15,21 0-15,0-21 0,0 21 0,0-21 16,-21 22-16,22-22 0,-1 0 0,0 0 16,21 0-16,-21 0 0,1 0 15,-1 0-15,0-22 0,0 22 0,0-21 16</inkml:trace>
  <inkml:trace contextRef="#ctx0" brushRef="#br0" timeOffset="17171.99">17738 11007 0,'0'0'0,"0"-21"0,-22-1 0,1 22 0,0-21 16,0 21-16,0-21 0,0 21 15,-1 0-15,1 0 0,0 0 0,0 0 16,0 0-16,0 0 0,-1 0 0,1 0 16,-21 0-16,21 0 0,0 21 15,-1 0-15,1 1 0,0-1 0,0 0 16,0 0-16,21 0 0,0 0 16,-21 22-16,21-22 0,0 0 0,0 0 15,0 0-15,0 1 0,0-1 16,0 0-16,21 0 0,-21 0 0,21-21 15,0 21-15,0-21 0,0 22 0,1-22 16,-1 0-16,0 0 16,0 0-16,21 0 0,-20-22 0,-1 1 15,0 0-15,0 0 0,0 0 0,0 0 16,-21-22-16,22 22 0,-1-21 16,0-1-16,0 1 0,0 0 15,0-1-15,-21-20 0,22 21 0,-22-22 16,21 22-16,-21-22 0,0 22 15,0 0-15,0-1 0,0 1 0,0 0 16,0 20-16,0-20 0,0 21 0,0 0 16,0 0-16,0-1 15,0 44 1,0-1-16,0 0 16,0 21-16,-21 1 0,21-22 15,0 21-15,0 0 0,0 22 0,-22-22 16,22 1-16,0-1 0,0 0 0,0 1 15,-21-1-15,21 0 16,-21 1-16,21-1 0,-21 0 0,21 1 16,0-1-16,0 0 0,0-21 0,0 22 15,0-22-15,0 21 0,0-21 0,0 1 16,21-22-16,0 21 0,0 0 16,1-21-16,-1 0 0,0 0 0,0 0 15,21 0-15,-20 0 0,-1 0 0,0-21 16,0 0-16,21-1 0,-20 22 15,-1-21-15,0 0 0,0 0 0,0-21 16,0 20-16,1 1 0,-22 0 0,0 0 16,0 0-16,0 0 15,0-1-15,0 1 0,0 0 0,0 0 16</inkml:trace>
  <inkml:trace contextRef="#ctx0" brushRef="#br0" timeOffset="18435.53">16023 10499 0,'-21'0'15,"21"21"17,-21-21-32,21 21 0,0 0 15,0 0-15,0 1 32,21-22-17,0 0-15,0 0 0,0 0 16,1-22-16,-1 1 15,0 21-15,-21-21 0,0 0 16,21 0-16,-21 0 16,0-1-16,0 1 15,-21 21 1,0 0-16,0 0 16,-1 21-16,1-21 0,0 22 15,21-1-15,-21-21 0,0 21 0,21 0 16,-21-21-16,21 21 0,0 0 15,0 1 1,21-22-16,0 0 16,0 0-16,0 0 0,0-22 15,1 22-15,-1-21 0,0 21 0,-21-21 16,0 0-16,21 21 0,-21-21 16,0 0-16,0-1 15,-21 22-15,0 0 16,0 0-16,-1 0 15,1 0-15,0 22 16,21-1-16,-21-21 0,21 21 16,0 0-1,21-21 1</inkml:trace>
  <inkml:trace contextRef="#ctx0" brushRef="#br0" timeOffset="19815.03">19558 11176 0,'21'-21'31,"0"21"-31,0-21 16,-21 0-16,22-1 0,-1 1 16,0 0-16,0 0 0,0 0 0,0 0 15,1-22-15,-1 22 0,0-21 0,0-1 16,0 1-16,-21 0 0,21-1 16,1 1-16,-1 0 0,-21-1 0,0 1 15,21-43-15,-21 64 16,0-21-16,0 21 0,0 0 0,0-1 15,0 44 1,0-1 0,0 0-16,0 21 0,-21 1 15,0-1-15,21 0 0,-22 22 0,22-22 16,-21 22-16,0-22 0,21 0 16,0 1-16,0-1 0,0 0 0,0 1 15,0-22-15,0 21 0,0-21 0,0 0 16,0 1-16,21-1 0,0 0 15,-21 0-15,22-21 0,-1 0 0,0 0 16,0 0-16,0 0 0,0 0 0,1 0 16,20-21-16,-21 0 0,0 21 15,0-21-15,1-1 0,-22 1 0,21 0 16,-21 0-16,21 21 0,-21-21 0,0 0 16</inkml:trace>
  <inkml:trace contextRef="#ctx0" brushRef="#br0" timeOffset="20038.9">19685 10816 0,'0'0'16,"-21"0"-16,42 0 31,0 0-31,0 0 0,0-21 16,22 21-16,-22 0 0,21-21 15,-21 21-15,22 0 0,-1-21 16,-21 21-16,22 0 0,-22 0 0,21-21 16,-21 21-16,22 0 0,-22 0 15,0 0-15,0 0 0</inkml:trace>
  <inkml:trace contextRef="#ctx0" brushRef="#br0" timeOffset="20714.52">21018 11007 0,'0'0'0,"22"0"16,20 0 0,-21 0-16,0-21 0,-21-1 15,21 1-15,1 21 0,-22-21 16,0 0-16,21 0 15,-21 0-15,0-1 0,21 1 0,-21 0 16,0-21-16,0 21 0,0-1 0,-21 1 16,0 0-16,21 0 0,-22 0 15,1 0-15,0 21 0,-21 0 0,21 0 16,-1 0-16,1 0 0,-21 0 0,21 0 16,-22 21-16,22-21 0,0 21 15,-21 21-15,21-21 0,-1 1 16,1 20-16,0 0 0,0-21 0,0 22 15,0-1-15,21-21 0,-22 22 16,22-22-16,0 21 0,0-21 0,0 0 16,22 1-16,-1-1 0,0 0 0,0-21 15,21 21-15,-20-21 0,-1 0 16,21 0-16,-21 0 0,22 0 0,-1-21 16,0 0-16,-21 21 0,22-21 0,-1-1 15,0 1-15,-20 0 0,20-21 16,-21 21-16,21-1 0,-20-20 0,-1 21 15,0-21-15,0 20 0,0 1 0,-21-21 16,0 21-16,0 0 16,0-1-16,0 1 0,-21 21 31,0 21-31,21 1 0,-21-1 16,0 0-16,21 0 0,-22 0 0,22 22 15,0-22-15,-21 0 0,21 21 0,0-21 16,0 1-16,0-1 0,0 0 15,0 21-15,0-21 0,0 1 0,0-1 16,21-21-16,1 21 0,-1 0 16,0-21-16,21 0 0,-21 21 0,1-21 15,20 0-15,0 0 0,1 0 0,-1 0 16,0-21-16,1 21 0,-1-21 16,0 0-16,22 0 0,-22-1 15,0 1-15,1 0 0</inkml:trace>
  <inkml:trace contextRef="#ctx0" brushRef="#br0" timeOffset="21704.01">22161 10837 0,'0'0'0,"22"-21"0,-22 0 0,0 0 16,0 0-16,0 0 0,-22-1 0,1 22 15,0-21-15,0 0 0,0 21 16,0 0-16,-1 0 0,1 0 0,0 0 16,0 0-16,-21 0 0,20 21 15,1-21-15,0 21 0,-21 1 16,21-1-16,-1 21 0,1-21 0,21 0 15,0 1-15,0 20 0,0-21 0,0 0 16,0 0-16,0 1 0,0-1 16,21 0-16,1-21 0,-1 0 15,0 0-15,0 0 0,0 0 0,22 0 16,-22 0-16,0 0 0,0 0 16,0-21-16,0 21 0,1-21 15,-1-1-15,0 22 0,0-21 0,-21 0 0,0 0 16,0 0-16,21 21 0,-21-43 15,21 43-15,-21-21 16,0 0-16,0 42 47,0 0-47,0 1 0,0-1 16,0 0-16,0 0 0,0 0 15,0 22-15,0-22 0,0 21 0,0 0 16,-21 1-16,21-1 0,0 22 0,-21-22 15,21 0-15,0 22 0,0-1 16,0-20-16,-21 20 0,21 1 0,0-1 16,0 1-16,0-22 0,0 21 15,0 1-15,0-1 0,21 1 0,-21-1 16,0-20-16,0 20 0,21-20 16,-21-1-16,0 0 0,0 1 0,0-22 15,0 21-15,0-21 0,0 0 0,-21-21 16,0 22-16,0-22 0,0 0 0,-1 0 15,1 0-15,0 0 0,0 0 16,0 0-16,21-22 0,0 1 0,-21 0 16,21-21-16,0 21 0,0-22 0,0 1 15,0-22-15,0 22 0,21-21 16,-21-1-16,42 1 0,-21-1 0,0-21 16,22 22-16,-22-22 0,21 1 15,1-1-15,-1 0 0,0 1 16,22-1-16,-22 21 0,22-20 15,-22 20-15,0 1 0,64-64 0,-64 84 16,-20-20-16,20 21 0,-21 20 16,-21-20-16,0 21 0,0 0 0,0 0 15,-21 21-15,0 0 0,0 0 16,-1 0-16,-20 0 0,21 0 16,-21 21-16,20-21 0,1 21 0,0 0 15,0 0-15,21 0 16,0 1-16,0-1 0,0 0 15,21-21-15,0 21 0,0 0 16,1-21-16,-1 21 0,0 1 16,21-22-16,-21 21 0,1 0 0,-1 0 15,0 0-15,0 0 16,-21 1-16,0-1 16,-21-21-1,0 21-15,0-21 0,-1 0 0,1 0 31,0 0-31,21 21 63,0 0-63,-21-21 16,21 21-16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4T14:22:53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5165 508 0,'-22'-42'16,"22"21"-16,-21-1 0,21 1 15,0 0 1,0 0-16,0 0 15,0 42 17,0 0-17,21 0-15,-21 0 0,22 1 16,-1 20-16,0-21 0,0 21 16,0-20-16,0 20 0,-21 0 15,22 1-15,-1-22 0,0 21 0,0 0 16,0 1-16,0-22 0,1 21 15,-1 1-15,0-22 0,-21 0 0,0 0 16,21 0-16,-21 0 0,21 1 16,-21-1-16,0 0 15,0-42 1,0 0 0,0-1-16,0 1 15,0-21-15,0 21 0</inkml:trace>
  <inkml:trace contextRef="#ctx0" brushRef="#br0" timeOffset="296.83">5567 445 0,'0'-22'16,"0"44"-1,-21-1-15,-1 0 16,1 21-16,0-21 0,0 22 0,0-22 15,0 21-15,-22 1 0,22-1 16,-21 0-16,-1 1 0,-211 359 78,254-423-62,22 21-16,-1-22 15,-21 1-15,21 0 16,0 0-16,0 21 0</inkml:trace>
  <inkml:trace contextRef="#ctx0" brushRef="#br0" timeOffset="2077.28">5461 677 0,'-21'22'31,"0"-22"-31,-1 0 31,22-22-15,0 1 0,0 0-16,0 0 15,0 0-15,0 0 0,0-1 16,22 1-16,-1 0 0,-21 0 16,21 0-16,0 0 0,0-22 0,22 22 15,-22 0-15,0 0 0,21 0 16,-21-1-16,1 22 0,20-21 0,-21 21 15,0 0-15,0 0 0,22 0 16,-22 21-16,0 1 0,-21-1 16,21 0-16,-21 0 0,0 0 15,0 0-15,0 1 16,0-1-16,0 0 16,0-42 30,0 0-30,0-1-16,0 1 0,-21 0 16,0 0-16,0 21 15,21-21-15,-21 21 0,-1-21 0,1 21 16,0 0-16,0 0 0,0 0 16,0 0-16,-1 0 0,-20 0 0,21 0 15,-21 21-15,20 0 16,1 0-16,-21 21 0,21-20 0,-22 20 15,22 0-15,0 1 0,0-1 16,0 0-16,21 1 0,0 20 0,-21 1 16,21-22-16,0 21 0,0-20 15,0 20-15,0-20 0,0-1 0,0 0 16,0-21-16,21 22 0,0-22 16,0 0-16,21 0 0,-20-21 0,20 21 15,-21-21-15,21 0 0,1 0 16,-22 0-16,21 0 0,-21 0 15,22-21-15,-1 0 0,-21 21 0,0-21 16,22 0-16,-22 0 0,0 21 16,21-22-16,-20 1 0,-1 0 15,0 0-15,0 0 0</inkml:trace>
  <inkml:trace contextRef="#ctx0" brushRef="#br0" timeOffset="2779.88">6286 847 0,'0'-64'16,"0"43"-16,0 0 15,0 0-15,-21 0 16,0 21-16,0-22 16,0 22-16,0 0 15,-1 0-15,1 22 0,0-22 16,0 21-16,21 0 0,-21 21 15,0-21-15,-1 22 0,22-1 0,0 0 16,-21 1-16,0-1 0,21 0 16,-21-20-16,21 20 0,0 0 0,0-21 15,0 22-15,0-22 0,0 0 16,0 0-16,0 0 0,21-21 16,0 0-16,0 0 0,1 0 15,-1 0-15,0-21 16,0 0-16,0 0 0,0 0 0,1 0 15,-1-1-15,0-20 0,0 21 16,0-21-16,-21-1 0,0 22 0,0-21 16,21 21-16,-21-22 0,0 22 15,22 0-15,-22 0 0,0 0 16,0-1-16,0 44 31,0-1-31,0 0 0,0 0 16,0 21-16,0-20 0,-22 20 15,22-21-15,0 21 0,-21-20 0,21 20 16,0-21-16,0 0 0,0 0 16,0 1-16,0-1 0,0 0 15,0 0-15,21-21 0,1 0 0,-1 0 16,0 0-16,21 0 16,-21 0-16,1-21 0,20 21 0,-21-21 15,21 0-15,-20-1 0,20 1 16,-21 0-16,0-21 0,-21 21 0,21-22 15,22 22-15,-22-21 0,0 21 0,-21-1 16,0 1-16,21 0 0,-21 42 47,0 0-47,0 1 0,-21-1 16,21 0-16,0 21 0,0-21 15,0 1-15,0-1 0,0 0 0,0 0 16,0 0-16,0 0 0</inkml:trace>
  <inkml:trace contextRef="#ctx0" brushRef="#br0" timeOffset="3215.63">6752 1291 0,'0'0'16,"-21"-21"-1,0 21-15,0-21 16,21 0-16,-22 21 0,1-21 16,0 21-16,21-22 15,-21 22-15,0 0 16,21 22-1,0-1-15,0 0 16,0 0-16,0 0 16,0 0-16,21-21 0,0 0 15,0 22-15,0-22 0,22 0 16,-22 0-16,21 0 0,-21 0 0,22 0 16,-1 0-16,0 0 15,1-22-15,-1 1 0,0 21 0,22-42 16,-22 21-16,-21 0 0,1-1 15,-1 1-15,0 0 0,0 0 16,-21-21-16,21 20 0,-21 1 0,0 0 16,0-21-16,0 21 0,0-1 15,-21 22 1,0 0-16,0 22 0,21-1 16,0 0-16,-21 0 0,-1 0 15,22 22-15,-21-22 0,21 21 0,0-21 16,0 0-16,0 1 0,0-1 15,0 0-15,0 0 0,0 0 0,0 0 16,21-21-16,1 0 0,-1 0 0,0 22 16,0-22-16,0 0 15,0 0-15,1 0 0,-22-22 0,21 1 16,21 21-16,-21-21 0</inkml:trace>
  <inkml:trace contextRef="#ctx0" brushRef="#br0" timeOffset="4643.89">7895 1249 0,'0'21'16,"21"-21"31,-21-21-47,21 0 15,1 0-15,-1-1 0,0 1 0,0-21 16,21 0-16,-20 20 0,-1-41 15,21 21-15,-21-22 0,0 22 16,1-22-16,-1 22 0,21-22 16,-21 22-16,-21 0 0,21-1 0,-21 1 15,22 21-15,-22 0 0,0 0 16,0-1-16,0 44 16,-22-1-1,1 0-15,0 21 0,21 1 0,-21-22 16,0 42-16,0-20 0,21-1 15,0 0-15,0 1 0,0 20 0,0-21 16,0 1-16,0-1 0,0 0 16,0-20-16,0-1 0,0 21 0,0-21 15,21 0-15,-21 1 0,21-22 16,-21 21-16,-21-21 47,21-21-47,-21 21 0,-1-22 0,1 1 15,0 0-15,0 21 0,21-21 16,-21 21-16,0 0 0,21-21 0,-22 21 16,1 0-16,0 0 15,21 21-15,0 0 16,0 0-16,0 0 0,0 1 0,0-1 16,0 0-16,0 0 0,0 0 15,21 0-15,0-21 0,1 22 16,-1-22-16,0 0 0,21 0 15,-21 0-15,22 0 0,-1 0 0,-21 0 16,22 0-16,-1-22 0,0 22 16,22-21-16,-22 0 0,0 0 0,22 0 15,-22-22-15,1 22 0,-1-21 0,-21 21 16,21-22-16,-20 1 0,-1 21 16,0-21-16,-21-1 0,0 22 0,0-21 15,0 21-15,0-1 0,0 1 16,0 0-16,-21 21 15,0 0-15,-1 0 16,1 0-16,0 0 0,0 21 0,0 0 16,0 1-16,-1 20 0,1 0 0,0-21 15,0 22-15,0-1 0,21 0 16,0 1-16,0-22 0,0 21 0,0-21 16,0 1-16,0-1 0,21 21 15,21-21-15,-21-21 0,22 0 16,-22 0-16,21 0 0,1 0 15,-1 0-15,0 0 0,1-21 0,-1 0 16,0 0-16,1 0 16,-1-1-16,0 1 0,1 0 0,-22-21 15,21 21-15,-42-22 0,21 22 0,-21 0 16,21 0-16,-21-22 0,0 22 16,0 0-16,-21 21 31,21 21-31,0 0 15,0 1-15,-21-1 0,21 0 16,0 0-16,0 0 0,0 22 0,0-22 16,0 0-16,0 0 0,0 0 15,0 22-15,0-22 0,0 0 16,0 0 0,-42-21 15,42-21-16,0 0-15,21 0 0,-21-1 0,21 1 16,-21 0-16,0-21 0,21-1 16,0 22-16,1-21 0,-22 0 0,21 20 15,0-20-15,0 21 0,0 0 16,0 0-16,1-1 0,-1 22 0,0 0 16,0 0-16,0 0 0,0 0 15,1 0-15,-1 22 0,-21-1 0,0 0 16,0 0-16,0 21 0,0-20 15,21 20-15,-21-21 0,0 21 16,0-20-16,0 20 0,0-21 0,0 0 16,0 0-16,0 1 0,0-1 0,0 0 15,21-21-15,0 0 0,0 21 16,1-21-16,-1 0 0,21 0 16,-21 0-16,0 0 0,1-21 0,20 21 15,-21-21-15,43-22 0,-43 22 16,0 0-16,21-21 0</inkml:trace>
  <inkml:trace contextRef="#ctx0" brushRef="#br0" timeOffset="5180.82">10118 1037 0,'0'64'31,"0"-43"-31,21 0 0,0-21 0,-21 21 16,0 0-16,21-21 0,-21 22 16,21-22-16,-42 0 47,0-22-47,0 22 0,21-21 15,-21 21-15,-1-21 0,1 21 0,0 0 16,0 0-16,0 0 15,0 0-15,-1 0 16,22 21 0,0 0-16,0 1 0,64 20 31,-43-21-31,0-21 0,43 0 16,-43 0-16,0 0 0,21 0 15,-20 0-15,20 0 0,-21 0 16,0 0-16,22 0 0,-22-21 0,0 0 15,21 21-15,-21-21 0,1-1 16,-1-20-16,0 21 0,0 0 0,-21-22 16,21 22-16,-21-21 0,21 21 0,-21 0 15,0-1-15,0 1 0,0 0 16,0 0-16,0 0 16,0 42 15,0 0-16,-21-21 17</inkml:trace>
  <inkml:trace contextRef="#ctx0" brushRef="#br0" timeOffset="8112.05">10160 1164 0,'-42'21'16,"42"-42"15,0 0-15,0 0-16,21 21 0,0-21 0,0 0 15,0-22-15,0 22 0,1 0 16,-1-21-16,0-1 0,0 22 15,0-21-15,0 21 0,1-22 0,-22 22 0,0 0 16,0 0-16,0 0 16,-22 21-1,-20 0-15,21 21 16,0 0-16,0-21 0,-1 21 0,-20 21 16,21-20-16,21-1 0,-21 0 0,21 0 15,0 0-15,0 0 0,0 1 16,0-1-16,0 0 0,21 0 0,0 0 15,0 0-15,0 1 0,1-1 16,-1 0-16,0-21 0,0 21 16,-21 0-16,21 0 0,0 1 15,-21-1-15,0 0 16,-21-21 0,0 0-16,0 0 0,0 0 15,0 0-15,-1 0 0,1 0 16,0 0-16,0 0 0,21-21 15,-21 0-15,21-1 16,0 44 15,0-1-31,0 0 0,21 0 16,-21 0-16,21-21 16,0 21-16,0-21 0,1 0 15,-1 0-15,0 0 0,0 0 16,0 0-16,0 0 15,22 0-15,-22 0 0,0-21 0,0 0 16,0 0-16,1 0 0,20 0 16,-21-22-16,0 1 0,22 21 0,-22-22 15,0-20-15,21 21 0,-21-1 16,1-20-16,-22 20 0,21 1 0,-21-21 16,0 20-16,0 1 0,0 0 15,0-1-15,0 1 0,0 21 0,0 0 16,0-22-16,0 22 15,-21 0-15,-1 21 16,22 21-16,-21 0 16,21 0-16,-21 1 0,21 20 15,0 0-15,0-21 0,0 22 0,-21-1 16,21 0-16,-21 22 0,21-22 16,-21 1-16,21 20 0,0-21 0,0 1 15,0-1-15,0 0 0,0 1 16,0-1-16,0-21 0,0 22 0,0-22 15,0 0-15,0 0 0,21 0 0,0 0 16,0-21-16,0 22 16,0-22-16,1 0 0,-1 0 15,0 0-15,0-22 16,21 1-16,-20 0 0,-1 0 0,0 0 16,0 0-16,0-1 0,0-20 0,1 21 15,-1 0-15,0-22 0,0 22 16,-21 0-16,0 0 0,0 0 0,21 0 15,-21-1-15,0 44 32,-21-1-17,21 0-15,0 0 0,-21 0 0,0 0 16,21 1-16,0 20 0,0-21 16,0 0-16,0 0 0,0 1 15,0-1-15,0 0 0,0 0 0,0 0 16,21-21-16,0 21 0,0-21 15,0 0-15,22 0 16,-22 0-16,0-21 0,0 0 0,0 21 16,1-21-16,20-21 0,-21 20 15,0 1-15,0-21 0,22-43 16,-22 22-16,0 20 0,0-20 0,0 21 16,-21-22-16,0 22 0,22-22 15,-22 22-15,0-22 0,0 22 0,0-21 16,0 41-16,0-20 15,0 0-15,0 21 0,0-1 0,-22 22 16,1 22 0,21 20-16,-21-21 15,21 21-15,-21 1 0,21-1 0,0 0 16,-21 1-16,0-1 0,21 22 16,-22-22-16,22 21 0,0 1 0,0-22 15,0 22-15,0-22 0,0 0 16,0 1-16,0-1 0,0 0 0,0 1 15,0-22-15,0 0 0,22 0 16,-1 0-16,0 1 0,0-1 0,0-21 16,0 0-16,1 0 0,-1 0 0,0 0 15,0 0-15,0-21 16,0-1-16,1 1 0,-1 0 0,0 0 16,0 0-16,0 0 0,0-22 0,1 22 15,-22 0-15,0-21 0,21 20 16,-21 1-16,21 0 0,-21 0 0,0 0 15,0 42 17,0 0-32,0 0 0,-21 0 15,21 1-15,0 20 0,0-21 16,0 0-16,0 0 0,0 1 0,0-1 16,0 0-16,0 0 0,0 0 15,21-21 1,0 0-16,0 0 15,0 0-15,1 0 0,20 0 16,-21-21-16,0 0 0,0 0 0,22 0 16,-22-1-16,0 1 0,0 0 15,0 0-15,1 0 0,-22 0 0,21-1 16,-21 1-16,21 0 0,-21 0 0,0 0 16,0 42 15,0 0-31,0 0 15,0 0-15,0 1 0,0 20 16,0-21-16,0 0 0,0 22 16,0-22-16,0 0 15,0 0-15,0 0 0,21 0 16,0-21-16,0 0 0,1 0 0,-1 0 16,0 0-16,0 0 0,21 0 15,-20-21-15,-1 21 0,21-21 0,-21 0 16,0 0-16,22 0 0,-22-1 0,0 1 15,0 0-15,0-21 0,1 21 16,-1-1-16,-21-20 0,0 21 0,0 0 16,0 0-16,0-1 0,0 1 15,0 0 1,0 42 0,0 0-1,0 1-15,0-1 0,0 0 0,0 0 16,-21 0-16,21 22 0,0-22 15,0 0-15,0 0 0,0 0 0,0 0 16,0 1-16,0-1 0,21-21 16,-21 21-16,21-21 0,0 0 0,21 0 15,-20 0-15,-1 0 0,21 0 0,-21 0 16,22-21-16,-1 21 0,0-21 16,-21-1-16,22 1 0,-22 0 0,21 0 15,-21 0-15,1 0 0,-1-22 16,-21 22-16,0 0 0,0-21 15,0 20-15,0 1 0,0 0 0,0 0 16,0 0-16,-21 21 16,-1 0-16,1 0 0,0 21 15,0 0-15,0 0 0,0 0 0,21 22 16,0-1-16,-22-21 0,22 22 16,0-22-16,0 21 0,0-21 0,0 0 15,22 1-15,-1-1 0,0 0 0,0 0 16,0 0-16,0-21 15,1 0-15,-1 0 0,21 0 0,-21 0 16,22 0-16,-22 0 0,21 0 0,0-42 16,1 21-16,-22 0 15,0-1-15,0 1 0,0 0 0,1-21 16,-22 21-16,0-22 0,0 22 16,0-21-16,0-1 0,0 22 0</inkml:trace>
  <inkml:trace contextRef="#ctx0" brushRef="#br0" timeOffset="8331.92">12912 508 0,'-22'0'0,"44"0"0,-65 0 16,22 0-16,0 0 15,0 0-15,21 21 31,-21-21 1,-1 0-17,1 0-15,0 0 0</inkml:trace>
  <inkml:trace contextRef="#ctx0" brushRef="#br0" timeOffset="8592.78">11536 677 0,'0'0'0,"-21"0"0,42 0 32,0 0-32,0 0 15,21 0-15,-20 0 0,20 0 0,0-21 16,1 21-16,-1 0 0,-21 0 15,21-21-15,1 21 0,-22 0 16,0 0-16,0 0 0,0 0 0,-42 0 31,0-21-31,0 21 16,-21 0-16,20 0 0</inkml:trace>
  <inkml:trace contextRef="#ctx0" brushRef="#br0" timeOffset="8807.9">11239 550 0,'0'0'0,"-21"0"16,0 0 46</inkml:trace>
  <inkml:trace contextRef="#ctx0" brushRef="#br0" timeOffset="9067.75">10414 889 0,'0'0'0,"21"0"15,0 0 1,0 0-16,1 0 0,-1 0 0,21-21 16,0 21-16,1 0 0,-1-21 15,0 21-15,1 0 0,-1-21 0,-21 21 16,22-22-16,-1 22 15,-21 0-15,0 0 0,0 0 0,1 0 16,-1 0 0</inkml:trace>
  <inkml:trace contextRef="#ctx0" brushRef="#br0" timeOffset="10711.57">5334 2900 0,'0'0'0,"21"0"15,-21-21-15,21 21 0,-21-21 16,21 21 0,-21-22-16,22 22 15,-22-21-15,0 0 0,21 21 16,0-21-16,0 0 0,0 21 15,-21-21-15,21-1 0,1 22 16,-22-21-16,21 21 0,0-21 16,-21 42 46,0 0-46,0 1-16,-21-1 0,0 0 15,-1 0-15,-20 0 0,21 0 16,0 1-16,-22-1 0,22 0 0,-21 21 16,0-21-16,20 1 0,-20-1 0,0 0 15,-1 21-15,1-21 0,0 1 16,-1-1-16,1 0 0,-21 0 0,20 0 16,1 22-16,0-22 15,-1-21-15,22 21 0,-21 0 0,21-21 16,-1 0-16,1 0 0,21-21 47,21 21-32,-21-21-15,22 21 16,-1 0-16,0 0 0,0 0 16,0 0-16,0 0 0,22 0 15,-22 0-15,0 21 0,21-21 16,-20 21-16,20 0 0,-21-21 15,21 21-15,1 1 0,-22-1 16,21 0-16,-21 0 0,22 0 0,-22 0 16,21 1-16,-21-1 0,22 0 0,-22 0 15,0 0-15,0 0 0,0-21 16,1 22-16,-1-22 0,-21 21 16,21-21-16</inkml:trace>
  <inkml:trace contextRef="#ctx0" brushRef="#br0" timeOffset="12935.88">6181 3027 0,'0'0'16,"0"-21"-16,0 0 15,0-1-15,0 1 16,0 42 31,0 1-47,0-1 0,0 21 0,0-21 16,0 22-16,0-1 0,0 0 0,0 1 15,0-22-15,0 21 16,0 0-16,-22 1 0,22-22 0,-21 21 15,21-21-15,0 1 0,0-1 16,0 0-16,0 0 16,-21-21-1,21-21 1,0 0-16,0 0 0,0-1 0,0 1 16,0 0-16,0 0 0,0-21 15,0 20-15,0-20 0,21 21 0,0-21 16,-21-1-16,0 22 0,22-21 15,-1-1-15,0 22 0,0-21 0,0 21 16,0 0-16,1-1 0,-1 1 16,0 21-16,21 0 0,-21 0 15,22 0-15,-22 0 0,21 21 0,-21 1 16,22-1-16,-22 0 0,0 0 16,0 21-16,-21-20 0,0 20 0,21-21 15,-21 21-15,0 1 0,0-22 16,0 0-16,0 21 0,0-20 0,0-1 15,0 0-15,0 0 0,0 0 16,-21-21 0,21-21 15,0 0-31,0 0 0,0 0 0,0-1 16,0 1-16,0 0 0,0-21 15,0 21-15,21-22 0,1 22 0,-1-21 16,21 21-16,-21-1 0,0 1 0,22 0 15,-22 0-15,21 0 0,-21 21 16,1 0-16,20 0 0,-21 0 0,0 0 16,0 21-16,1 0 0,-1 0 15,0 0-15,0 1 0,-21-1 0,0 0 16,0 21-16,0-21 0,0 22 16,0-1-16,0-21 0,0 22 15,0-22-15,-21 0 0,21 21 0,-21-21 16,21 1-16,0-1 0,0 0 15,0-42 17,21 21-32,-21-21 0</inkml:trace>
  <inkml:trace contextRef="#ctx0" brushRef="#br0" timeOffset="13592.5">7472 3006 0,'0'0'16,"0"21"31,0 0-47,-21 0 0,-1 0 0,22 22 16,-21-22-16,0 21 0,21 1 0,0-22 15,0 21-15,-21 0 0,21-20 16,0 20-16,0-21 0,0 0 0,0 0 15,0 1-15,21-22 0,0 0 16,0 21-16,1-21 0,20 0 0,0 0 16,1 0-16,-22-21 0,21-1 15,0 1-15,1 0 0,-1 0 16,-21 0-16,22 0 0,-22-1 0,0 1 16,0-21-16,0 21 0,-21 0 15,0-1-15,0 1 0,0-21 0,0 21 16,0 0-16,0-1 15,0 44 17,0-1-32,-21 0 15,21 0-15,0 0 0,-21 22 0,21-1 16,0-21-16,-21 21 0,21 1 0,0-1 16,0 0-16,0 1 15,-21-1-15,21 0 0,0 1 0,0-1 16,0 22-16,0-22 0,0 0 0,0 22 15,0-22-15,0 22 0,-22-22 16,22 21-16,-21-20 0,0-1 0,21 0 16,-21 1-16,0-1 0,0-21 0,-1 22 15,1-22-15,0 0 0,-21 0 16,21-21-16,-43 21 0,22-21 16,21 0-16,-22 0 0,1 0 15,0-21-15,-1 0 0,1 21 0,0-21 16,-1 0-16,1-1 0,-22-20 15,43 0-15,0 21 0,21-1 16,0 1-16,0 0 0,0 0 16,0 0-16,0 0 0,21-1 0,0 1 15,1-21-15,-1 21 0,21 0 16,-21-22-16,22 22 0</inkml:trace>
  <inkml:trace contextRef="#ctx0" brushRef="#br0" timeOffset="13895.94">8403 2879 0,'0'0'0,"0"-21"0,0-1 0,-21 1 15,0 21-15,0 0 16,-1 21-1,1 1-15,21-1 0,0 21 0,0-21 16,-21 22-16,21-1 0,-21 0 16,21 1-16,-21-1 0,21 0 0,-21 1 15,21-22-15,0 21 0,0 0 0,0-20 16,0-1-16,-22 0 16,22 0-16,0 0 0,0 0 0,0-42 31</inkml:trace>
  <inkml:trace contextRef="#ctx0" brushRef="#br0" timeOffset="14356.69">8064 3006 0,'0'0'0,"0"-85"31,0 64-31,22 0 15,-1 21-15,0 0 0,0-21 16,0 21-16,0 0 0,1 0 0,-1 0 16,21 0-16,-21 0 0,22 21 15,-1 0-15,-21 0 0,21 0 0,1 0 16,-1 1-16,-21 20 0,22-21 16,-22 21-16,0 1 0,0-1 0,-21-21 15,21 22-15,-21-1 0,0 0 0,0-21 16,-21 22-16,0-22 0,21 0 15,0 0-15,-21-21 0,21 21 0,-21-21 16,21-21 0,0 0-1,0 0-15,0 0 0,0 0 0,0-22 16,0 1-16,21 21 0,0-22 16,-21 1-16,0-21 0,21 20 0,-21 1 15,21 0-15,-21-22 0,0 22 0,21-1 16,1 1-16,-22 0 0,21 21 15,-21-22-15,21 22 0,-21 0 0,21 21 16,0 0-16,0 0 16,1 0-16,-22 21 0,0 0 15,21 0-15,-21 22 16,0-22-16,0 0 0,0 0 0,0 22 16,0-22-16</inkml:trace>
  <inkml:trace contextRef="#ctx0" brushRef="#br0" timeOffset="14908.37">9292 3302 0,'21'0'0,"-42"0"0,42-21 0,0 21 16,-21-21-16,0 0 0,22 21 15,-22-22-15,21 1 0,-21 0 0,0 0 0,0 0 16,0 0-16,0-1 15,0 1-15,0 0 0,-21 0 16,21 0-16,-22 0 0,1 21 0,0-22 16,0 22-16,0 0 0,0 0 15,-1 0-15,-20 0 0,21 22 0,0-1 16,0 0-16,-1 0 0,1 0 16,0 22-16,0-1 0,0 0 0,21 1 15,0-1-15,-21 0 0,21-21 0,0 22 16,0-1-16,0-21 0,0 0 15,21 1-15,-21-1 0,21-21 0,0 0 16,0 0-16,0 0 0,1 0 16,-1 0-16,0 0 0,21-21 0,-21-1 15,1 1-15,-1 0 0,0 0 16,0-21-16,0 20 0,0-20 16,1 21-16,-1-21 0,-21-1 0,0 22 15,0-21-15,0 21 0,0-43 16,0 43-16,0 0 15,0 42 1,0 0-16,0 0 16,-21 0-16,21 1 0,0 20 0,-22-21 15,22 21-15,0 1 0,0-22 0,0 21 16,0 1-16,0-22 0,0 0 16,0 21-16,0-21 0,22-21 0,-1 22 15,-21-1-15,21-21 0,0 0 16,0 0-16,0 0 15,1-21-15,-1-1 0,21 1 0</inkml:trace>
  <inkml:trace contextRef="#ctx0" brushRef="#br0" timeOffset="15631.95">9885 3006 0,'0'0'0,"0"21"31,-21-21-31,21 21 16,0 0-16,-22 0 0,22 1 16,0-1-16,0 21 0,0-21 0,0 22 15,0-22-15,-21 21 0,21-21 16,0 22-16,-21-22 0,21 0 0,0 0 16,0 0-16,0 0 0,0 1 0,0-1 15,0-42 16,0-1-31,0 1 0,0 0 16,0-21-16,0 21 16,0-22-16,0 22 0,21-21 15,0-1-15,-21 22 0,22-21 0,-1 0 0,0 20 16,-21-20-16,21 21 16,0 0-16,0 0 0,1-1 0,-1 22 15,0 0-15,0 0 0,0 0 16,0 0-16,1 0 0,-1 0 0,0 22 15,-21-1-15,21 0 0,0 0 0,-21 21 16,21-20-16,-21 20 0,0-21 16,0 21-16,0-20 0,0 20 0,0-21 15,0 21-15,0-20 0,0-1 0,0 0 16,0 0-16,0 0 0,-21-21 16,21 21-16,0-42 31,0 0-16,0 0-15,0 0 0,0 0 0,21-22 16,1 22-16,-1-21 0,0-1 0,0 22 16,0-21-16,0 0 0,1-1 15,-1 22-15,21-21 0,-21 21 0,0-1 16,22 1-16,-22 0 0,0 21 16,21 0-16,-20 0 0,-1 0 0,0 21 15,0-21-15,0 21 0,-21 22 0,21-22 16,-21 0-16,0 21 15,0-20-15,0 20 0,0 0 0,0-21 16,0 22-16,-21-1 0,0-21 0,21 0 16,-21 1-16,0 20 0,21-21 15,0 0-15,0-42 32,21 21-17,-21-21-15,21 0 0,0 0 0,0-1 16</inkml:trace>
  <inkml:trace contextRef="#ctx0" brushRef="#br0" timeOffset="16056.71">11049 3133 0,'0'0'0,"0"21"0,0 0 16,21-21-1,0 0-15,0 0 0,1 0 16,-1 0-16,0 0 0,0-21 0,0 21 16,22-21-16,-22 21 0,0-21 15,0-1-15,-21 1 0,21 21 0,-21-21 16,21 0-16,-21 0 0,0 0 0,0-1 16,0 1-1,-21 21-15,0 0 16,0 0-16,0 0 0,0 21 15,-1-21-15,1 22 0,0-1 16,0 0-16,0 21 0,0-21 0,-1 22 16,1-22-16,21 21 0,0 1 0,-21-22 15,21 0-15,0 21 0,0-21 16,0 1-16,0-1 0,0 0 16,21 0-16,0-21 0,1 0 0,-1 0 15,0 0-15,0 0 16,0 0-16,0 0 0,1 0 0,-1 0 15,0 0-15,0-21 0,0 21 16,0-21-16,1 0 0,20-1 16</inkml:trace>
  <inkml:trace contextRef="#ctx0" brushRef="#br0" timeOffset="16533">11896 2540 0,'0'0'0,"-22"0"0,22-21 0,-21 21 31,0 0-15,21 21-16,0 0 0,0 0 0,21 1 15,0-1-15,1 0 16,-1 0-16,0 0 0,21 0 0,-21 1 15,22-1-15,-1 0 0,-21-21 16,22 21-16,-1-21 0,0 21 0,1-21 16,-1 21-16,0-21 0,1 0 0,-1 0 15,-21 0-15,21 22 0,-20-22 16,-1 0-16,0 0 0,0 0 16,-21 21-1,-21 0 1,0-21-16,0 21 0,-22-21 15,22 21-15,-21-21 0,-1 21 0,1 1 16,0-1-16,-1 0 0,1 21 16,0-21-16,-1 1 0,1 20 0,0-21 15,21 0-15,-22 0 0,22 22 0,-21-22 16,21-21-16,-1 21 0,22 0 16,-21 0-16,0-21 31,0 22-16</inkml:trace>
  <inkml:trace contextRef="#ctx0" brushRef="#br0" timeOffset="20332.64">5715 6160 0,'0'0'0,"21"-22"16,64-41-1,-64 42 1,0 21-16,-21-21 0,21-1 15,0 22 1,-21-21-16,22 21 0,-22 21 63,-22 1-63,1-1 15,-21 0-15,21 0 0,0 0 0,-22 0 16,22 22-16,-21-22 0,-1 21 0,1 1 15,0-1-15,-1-21 0,1 21 16,0 1-16,-1-1 0,1 0 0,0 1 16,-1-22-16,1 21 0,0-21 15,21 22-15,-22-22 0,1 0 0,21 0 16,-22 0-16,22-21 0,0 22 0,0-22 16,0 0-16,0 0 0,-1 0 15,1 0 1,21-22 15,21 22-15,-21-21-16,22 21 15,-1 0-15,0-21 0,0 21 16,0 0-16,0 0 0,1 0 0,-1 0 16,0 0-16,21 0 0,-21 0 15,22 0-15,-1 0 0,0 0 0,1 21 16,-1 0-16,0-21 0,1 22 15,-1-1-15,0 0 0,1 0 0,-1-21 16,0 21-16,-20 0 0,20 1 0,-21-1 16,0-21-16,0 21 15,1 0-15,-1-21 0,0 21 0,0-21 16,0 0-16,-21 21 0,21-21 16,1 0-1,-22-21 48,0 0-48,0 0-15</inkml:trace>
  <inkml:trace contextRef="#ctx0" brushRef="#br0" timeOffset="22508.6">6816 5863 0,'0'-21'0,"0"42"0,21-63 0,0 21 0,0 0 16,-21-1-16,0 1 0,21 0 0,-21 0 16,21 21-16,-21-21 15,0 42 17,0 0-17,0 0-15,-21 0 0,0 22 16,0-1-16,-21 0 0,20 1 0,-20 20 15,0-20-15,21 20 0,-43-21 0,22 22 16,-1-1-16,1 1 0,0-1 16,-1 1-16,1-1 0,0 1 0,21-1 15,-22 1-15,22-22 0,-21 22 16,21-22-16,-1 0 0,1 1 0,-21-1 16,21 0-16,0-20 0,-1 20 15,22-21-15,-21 21 0,21-20 16,-21-1-16,21 0 0,-21-21 15,21-21 17,0 0-17,0-1-15,21 22 16,-21-21-16,21 21 0,-21-21 16,21 0-16,1 0 0,-1 21 15,-21-21-15,21-1 0,0 1 0,-21 0 16</inkml:trace>
  <inkml:trace contextRef="#ctx0" brushRef="#br0" timeOffset="23345.12">6689 6435 0,'0'0'0,"0"-21"31,0 42-15,0 0-16,0 0 0,0 0 16,0 22-16,0-22 0,0 21 15,0-21-15,0 22 0,-22-22 0,22 21 16,-21-21-16,21 22 0,0-22 15,0 0-15,0 0 0,0 0 0,0 0 16,0 1-16,0-1 0,-21 0 16,0-21 15,21-21-15,0 0-16,0-1 0,0 1 15,0 0-15,0-21 16,0 21-16,0-1 0,0-20 0,0 21 15,21-21-15,0 20 0,0-20 16,1 21-16,-1-21 0,0 20 0,0 1 16,0 0-16,22 0 0,-22 0 0,0 0 15,21 21-15,-21 0 0,1 0 16,-1 0-16,0 0 0,21 21 0,-21 0 16,1 0-16,-1 0 0,0 22 15,-21-22-15,21 21 0,-21-21 0,0 22 16,21-22-16,-21 21 0,0-21 15,0 22-15,0-22 0,0 0 16,0 0-16,0 0 0,-21 0 0,0 1 16,21-1-16,-21-21 0,0 0 15,-1 0 1,22-21 0,0-1-16,0 1 0,0 0 15,0 0-15,0 0 0,22-22 16,-1 1-16,0 21 0,0-21 0,0-1 15,0 1-15,1 0 0,-1 20 0,21 1 16,-21-21-16,0 21 0,22 21 16,-22-21-16,21 21 0,-21 0 0,22 0 15,-22 21-15,0 0 16,0 0-16,0 0 0,-21 22 0,0-22 16,0 21-16,0-21 0,0 22 0,0-1 15,0-21-15,0 21 0,0-20 16,0-1-16,0 0 0,-21 0 0,0 0 15,21 0-15,-21 1 0,21-1 16,0-42 15,0-1-31,0 1 16,21 0-16</inkml:trace>
  <inkml:trace contextRef="#ctx0" brushRef="#br0" timeOffset="23991.75">7980 6392 0,'0'43'16,"0"-22"-16,0 0 15,-21 0-15,21 0 0,-22 1 0,1-1 16,21 0-16,0 21 0,0-21 15,-21 1-15,21-1 0,0 0 0,0 0 16,0 0-16,0 0 0,0 1 16,0-1-16,21-21 0,0 0 15,1 0-15,-1 0 0,21 0 16,-21 0-16,0 0 0,22-21 0,-22-1 16,21 22-16,-21-21 0,1 0 0,-1 0 15,0 0-15,0 0 0,0-1 16,0 1-16,1-21 0,-22 21 0,0 0 15,0-22-15,0 22 0,0 0 0,0 0 16,0 0-16,0-1 16,0 44 15,0-1-31,0 0 16,0 0-16,0 0 0,0 22 0,0-22 15,0 21-15,0 0 0,0 1 0,0-1 16,-22 0-16,22 1 0,0-1 15,0 0-15,-21 1 0,21-1 0,0 0 16,0 22-16,0-22 0,0 22 0,0-22 16,0 22-16,0-22 0,0 0 0,0 22 15,-21-22-15,21 0 0,-21 1 16,0-1-16,21-21 0,-21 22 0,-1-22 16,1 0-16,0 0 0,0-21 15,0 21-15,0-21 0,-1 0 16,1 0-16,0 0 0,-21 0 0,21 0 15,-22 0-15,22-21 0,-21 21 0,21-21 16,-22 0-16,22 21 0,0-21 0,0 21 16,0-22-16,-1 1 0,22 0 15,-21 0-15,21 0 16,0 0-16,0-1 0,0 1 0,21 0 16,1 0-16,-1 0 0,21 0 15</inkml:trace>
  <inkml:trace contextRef="#ctx0" brushRef="#br0" timeOffset="24472.48">8869 6223 0,'0'0'0,"42"-85"32,-42 64-32,0 42 31,0 1-31,0 20 16,0-21-16,0 21 0,0 1 15,0 20-15,-21-20 0,0-1 16,21 21-16,-21-20 0,21-1 0,0 0 15,-22 1-15,22-22 0,-21 21 0,21-21 16,0 1-16,0-1 0,0 0 16,0-42 15,0 0-31</inkml:trace>
  <inkml:trace contextRef="#ctx0" brushRef="#br0" timeOffset="24912.22">8657 6265 0,'0'-42'0,"0"84"0,0-105 16,0 42-16,0 0 0,0-1 15,0 1-15,21 21 16,0 0-16,22 0 0,-22 0 0,21 0 16,1 0-16,-1 21 0,0 1 15,1-1-15,-1 0 0,0 0 0,1 21 16,-1 1-16,-21-1 0,21 0 0,-20 1 15,-1 20-15,0-20 0,-21-1 16,21 0-16,-21 1 0,21-1 16,-21-21-16,0 0 0,0 22 0,0-22 15,0 0-15,21-21 16,-21-21 0,0 0-1,0-1-15,0 1 0,0 0 16,0-21-16,0 21 0,22-22 0,-22-20 15,0 20-15,0-20 0,21 21 0,0-22 16,0 22-16,-21-22 0,21 22 16,-21-22-16,21 22 0,1 0 0,-22 21 15,21-22-15,0 22 0,-21 0 0,21 21 16,0 0 0,0 21-1,-21 0-15,0 0 0,0 1 16,22-1-16,-22 0 0,21 0 15,-21 0-15,0 22 0,0-22 0,21 21 16</inkml:trace>
  <inkml:trace contextRef="#ctx0" brushRef="#br0" timeOffset="25467.9">10245 6583 0,'21'-42'16,"-42"84"-16,63-106 0,-42 22 0,0 21 15,0-21-15,0 20 0,0-20 0,0 21 16,0 0-16,0 0 0,-21-1 0,0 1 16,-1 21-16,-20 0 0,21 0 15,-21 0-15,-1 0 0,1 0 0,0 21 16,-22 1-16,22-1 0,-1 21 0,1-21 15,0 22-15,-1-1 0,22 0 16,-21 22-16,21-22 0,0 0 16,-1 1-16,22-1 0,0 0 0,0-20 15,0 20-15,0-21 0,43 0 0,-22 0 16,0-21-16,0 22 0,22-22 16,-1 0-16,0 0 0,1 0 0,-1 0 15,0-22-15,1 22 0,-1-21 16,0 0-16,1 0 0,-1 0 0,-21 0 15,21-22-15,-20 22 0,-1-21 16,0 21-16,0-22 0,0 22 0,-21-21 16,21 21-16,-21-22 0,0 22 0,0 0 15,0 0-15,-21 42 32,0 0-32,21 21 0,-21-20 15,21-1-15,0 21 0,0-21 16,0 0-16,0 22 0,0-22 0,0 0 15,0 0-15,0 0 0,0 1 16,0-1-16,21 0 0,0-21 16,0 0-16,1 0 0,-1 0 15,0 0-15,0 0 16,0 0-16,0-21 0</inkml:trace>
  <inkml:trace contextRef="#ctx0" brushRef="#br0" timeOffset="26140.52">10731 6435 0,'0'0'0,"-21"0"15,21 21 1,0 0-16,0 0 0,0 0 16,0 1-16,0-1 0,0 0 0,0 0 15,0 0-15,0 22 0,0-22 16,0 0-16,0 0 0,0 0 0,0 0 15,0 1-15,0-1 16,0-42 15,0-1-15,0 1-16,0 0 16,0 0-16,0-21 0,0 20 0,21-20 15,-21 21-15,22-21 0,-1 20 0,-21-20 16,21 21-16,0-21 0,0 20 15,0 1-15,1 0 0,-1 0 0,0 21 16,0 0-16,0 0 0,0 0 0,1 0 16,-1 21-16,0 0 0,-21 22 15,21-22-15,-21 21 0,21-21 0,-21 22 16,0-1-16,0-21 0,0 21 0,0-20 16,0 20-16,0-21 15,0 0-15,0 0 0,0 1 0,0-1 16,-21-21-16,21-21 31,0-1-15,0 1-16,21 0 0,0 0 15,-21-21-15,22 20 0,-1 1 0,0-21 16,0 0-16,0 20 0,0-20 16,1 21-16,20 0 0,-21 0 15,0-1-15,0 1 0,22 21 0,-22 0 16,0 0-16,0 21 0,-21 1 15,21-1-15,-21 0 0,0 21 16,0-21-16,0 1 0,0 20 0,0-21 16,0 0-16,0 22 0,0-22 15,0 0-15,0 0 0,0 0 0,0 0 16,0 1 0,0-44 15,0 1-31,22 0 0</inkml:trace>
  <inkml:trace contextRef="#ctx0" brushRef="#br0" timeOffset="26548.29">11790 6519 0,'21'0'0,"0"0"0,0 0 15,0 0-15,1 0 16,-1 0-16,0-21 0,0 0 16,0 21-16,0-21 0,1 21 0,-1-21 15,-21 0-15,21-1 0,-21 1 0,21 21 16,-21-21-16,0 0 0,0 0 16,0 0-16,-21 21 15,0 0-15,0 0 0,-22 0 16,22 0-16,0 0 15,0 21-15,0 0 0,-1 0 0,1 0 16,0 22-16,0-22 0,0 21 0,21 0 16,0-20-16,-21 20 0,21-21 15,-22 21-15,22-20 0,0 20 0,0-21 16,0 0-16,0 0 0,0 1 0,0-1 16,22-21-16,-22 21 0,21 0 15,0-21-15,21 0 0,-21 0 16,1 0-16,-1 0 0,0 0 0,21 0 15,-21 0-15,1-21 16,-1 21-16,0-21 0,21 0 0</inkml:trace>
  <inkml:trace contextRef="#ctx0" brushRef="#br0" timeOffset="27022.03">12488 6033 0,'-21'21'32,"21"0"-32,0 0 15,0 0-15,0 0 16,0 1-16,0-1 0,0 0 16,0 0-16,21 0 0,0 0 0,1 1 15,-1-1-15,0 0 0,21 0 16,-21-21-16,22 21 0,-22 0 0,21-21 15,1 0-15,-1 22 0,0-22 0,1 0 16,-1 0-16,-21 0 0,21 0 16,-20 0-16,-1 0 0,0 0 0,-42 0 47,0 0-47,-1 0 0,1 0 0,0 0 15,-21 21-15,21-21 0,-22 21 16,22 0-16,-21 0 0,-1 22 15,22-22-15,-21 0 0,0 21 0,-1 1 16,1-22-16,0 21 0,-1 0 0,22-20 16,-64 41-16,64-42 0,-21 0 15,21 1-15,0-1 0,-1 0 16,1-21-16,21 21 0,0-42 31,0 0-15,0 0-16,0-1 15</inkml:trace>
  <inkml:trace contextRef="#ctx0" brushRef="#br0" timeOffset="33760.6">14753 4149 0,'0'-21'0,"0"-1"16,-21 44 31,21-1-47,0 0 15,0 0-15,0 0 0,0 0 16,0 22-16,0-22 0,0 21 0,0-21 16,0 22-16,0-1 0,0 0 15,0 1-15,0-22 0,0 21 0,0 1 16,0-1-16,0-21 0,0 21 0,0 1 16,21-22-16,-21 0 0,21 21 15,-21-20-15,21-22 0,1 21 0,-1-21 16,0 0-16,21 0 0,1 0 15,-1-21-15,21-1 0,1 1 16,21 0-16,-22-21 0,22-1 0,-1 22 16,22-21-16,-21-22 0,21 22 15,0 0-15,-1-22 0,22 22 0,-21-22 16,21 1-16,-21-1 0,-21 1 16,21 21-16,-22-1 0,22 1 0,-21 0 15,-22 20-15,22-20 0,-22 21 16,-20 21-16,20-21 0,-42 21 0,1-21 15,-1 21-15,0 0 0,0 0 16,-42 21 47,0-21-63,0 21 15,-1-21-15,1 0 16</inkml:trace>
  <inkml:trace contextRef="#ctx0" brushRef="#br0" timeOffset="35183.78">18288 4001 0,'0'21'15,"0"0"1,0 0-16,0 0 16,0 0-16,0 1 15,0-1-15,0 0 16,21-21-16,0 0 0,0 0 0,1 0 15,-1 0-15,0 0 0,21 0 16,-21 0-16,22 0 0,-1 0 0,0-21 16,1 0-16,-1 21 0,-21-22 15,22 1-15,-1 0 0,-21 0 0,0 0 16,0 0-16,1-1 0,-1 1 16,-21 0-16,21 0 0,-21 0 0,0 0 15,0-1-15,0 1 16,-21 21-1,0 0-15,-1 0 16,1 0 0,0 21-16,21 1 0,-21-1 0,21 0 15,-21 0-15,0 21 0,21-20 16,-22 20-16,22 0 0,0 1 0,-21-1 16,0 0-16,21 1 0,0-1 15,0 0-15,-21 1 0,21-1 0,0 0 16,-21-21-16,21 22 0,0-22 15,0 21-15,0-21 0,0 22 16,0-22-16,0 0 0,-21 0 0,21 0 16,0 1-16,0-1 15,-22-21-15,1 0 32,0 0-17,0 0 1,0 0 109,0 0-63,-1 0-30,1 0-17,0 0 173,21-21-157,-21 21 0,21-22 0,0 1-15,-21 0-16,21 0 16</inkml:trace>
  <inkml:trace contextRef="#ctx0" brushRef="#br0" timeOffset="35819.75">18669 3958 0,'0'0'0,"0"-21"0,-21 21 31,21 21-31,0 0 16,0 22-16,0-22 0,-21 21 15,21 1-15,0 20 0,0-21 16,0 1-16,0 20 0,0-20 0,0 20 16,0-21-16,0 22 0,21-22 15,-21 1-15,21-1 0,-21 0 0,21 1 16,-21-22-16,0 21 0,0-21 16,0 0-16,21 1 0,-21-1 0,21-21 15,-21-21 16,0-1-31,22 1 0,-22 0 0,21 0 16,-21-21-16,0 20 0,21-20 16,0 0-16,0-1 0,0 1 15,1 0-15,-1-22 0,-21 22 16,21 0-16,0-22 0,0 22 0,0-1 16,1 1-16,-1 21 0,-21-21 15,21 20-15,0 1 0,0 21 16,-21-21-16,0 42 15,0 0 1,0 1-16,0-1 16,0 0-16,0 0 0,0 0 15</inkml:trace>
  <inkml:trace contextRef="#ctx0" brushRef="#br0" timeOffset="37385.33">19600 4657 0,'21'0'0,"-42"0"0,64 0 15,-22 0-15,0-21 16,-21-1-16,21 22 0,0-21 0,-21 0 16,21 0-16,-21 0 0,0 0 0,0-1 15,0 1-15,0 0 0,0 0 16,0 0-16,-21-22 0,0 22 0,-21 21 15,21-21-15,-1 21 16,-20 0-16,21 0 0,-21 21 0,-1 0 16,1 1-16,21-1 0,-22 0 15,1 21-15,21-21 0,-21 22 0,20-1 16,1-21-16,0 22 0,21-1 0,-21-21 16,21 21-16,0-20 0,0 20 15,21-21-15,0 0 0,0-21 0,1 21 16,20-21-16,-21 0 0,21 0 15,1 0-15,-1-21 0,-21 0 0,64 0 16,-64 0-16,21 0 16,-20-22-16,-1 22 0,0 0 0,0-21 15,0 20-15,0-20 0,-21 21 16,0-21-16,0 20 0,0 1 16,0-21-16,0 21 0,0 0 15,-21 21 1,0 21-16,0 0 0,21 0 15,-21 0-15,21 22 0,-21-22 0,21 21 16,0-21-16,0 22 0,0-22 16,0 21-16,0-21 0,0 0 0,0 22 15,21-22-15,0 0 0,0 0 16,0-21-16,0 21 0,1-21 16,20 0-16,-21 0 0,21 0 0,-20 0 15,20-21-15,-21 0 0,21 0 16,-20 0-16,-1 0 0,21-22 0,-21 22 15,0-21-15,1 21 0,-1-22 0,0 1 16,0-22-16,0 22 0,0-21 16,1 20-16,-22-20 0,0 20 0,0 1 15,0 21-15,0-21 0,0 20 16,0 1-16,-22 21 16,1 21-16,0 1 15,21-1-15,0 21 0,-21 0 0,0 1 16,21-1-16,-21 0 15,21 1-15,0-1 0,0 0 0,0 1 16,0-1-16,0-21 0,0 22 0,0-22 16,0 0-16,0 21 0,0-21 15,0 1-15,21-22 0,0 21 0,0 0 16,0-21-16,0 0 0,1 0 16,20 0-16,-21 0 0,0 0 0,22 0 15,-22 0-15,0-21 0,21 0 0,-21-1 16,1 1-16,-1 0 0,0 0 15,0 0-15,0 0 0,0-1 0,1 1 16,-1 0-16,-21 0 0,21 0 16,-21 42 15,0 0-31,0 0 16,0 0-16,0 1 0,0-1 15,0 0-15,0 0 0,0 0 0,0 0 16,21 1-16,-21-1 0,21 0 15,0-21-15,1 21 0,20-21 16,-21 0-16,21 0 0,1 0 0,-1 0 16,0 0-16,1 0 0,20 0 0,-20-21 15,20 21-15,1-21 0,-22 0 16,0 21-16,22-22 0,-22 1 0,-21 0 16,22 0-16,-22 0 0,21-22 15,-42 22-15,21 0 0,-21 0 16,0-21-16,0 20 0,0 1 0,0 0 15,-21 0-15,0 0 0,0 21 0,0-21 16,-22 21-16,22 0 0,0 0 16,-21 0-16,20 21 0,-20 0 0,21 0 15,-21 0-15,20 0 0,1 1 16,0-1-16,-21 21 0,21-21 0,21 0 16,0 22-16,-22-1 15,22-21-15,0 0 0,0 1 0,22-22 16,-1 21-16,0 0 0,0-21 0,0 0 15,0 0-15,1 0 16,20 0-16,-21 0 0,0-21 0,43-22 16,-43 43-16,21-21 0,-21-21 15,22 21-15,-22 0 0,21-22 16,-21 1-16,22 0 0,-22-1 0,0 1 16,21-22-16,-20 1 0,-1 21 15,0-22-15,0 1 0,0-1 0,0 1 16,1 20-16,-22 1 0,0 21 15,0-22-15,0 22 0,0 0 0,0 0 16,-22 42 0,1 0-1,0 22-15,-21-1 0,21 0 16,-1 22-16,1-1 0,0 1 16,-21-1-16,42 1 0,-21-1 0,-1-20 15,22 20-15,0-21 0,0 22 16,0-22-16,0-21 0,0 22 0,0-1 15,0-21-15,22 0 0,-1 1 0,0-1 16,21 0-16,-21-21 0,22 0 16,-22 0-16,21 0 0,-21 0 0,22 0 15,-1 0-15,0-21 0,1 0 16,-1 21-16,0-22 0,-20 1 16,20 0-16,-21 0 0,0 0 0,0-22 0,-21 1 15,0 21 1,0-21-16</inkml:trace>
  <inkml:trace contextRef="#ctx0" brushRef="#br0" timeOffset="37768.36">20828 3831 0,'0'0'0,"0"21"0,0 1 0,0-1 15,0 0-15,21 0 16,0-21-16,0 0 16,1 0-16,-1 0 0,21 0 0,-21 0 15,0 0-15,1-21 0,-1 0 16,-21 0-16,0-1 15,0 1-15,0 0 0,0 0 16,-21 0-16,-1 21 16,1 0-16,0 0 15,0 0-15,0 21 0,21 0 16,-21-21-16,-1 21 0,22 0 0,-21 1 16,0-1-16,21 0 15,0 0-15,-21-21 0,21 21 0,-21-21 16,21 21-16,-21-21 0</inkml:trace>
  <inkml:trace contextRef="#ctx0" brushRef="#br0" timeOffset="38952.68">4953 9906 0,'0'-21'15,"0"42"1,-21 0 0,0 0-16,-1 22 0,1-22 0,0 21 15,-21 1-15,21-1 0,-22 0 16,1 1-16,0 20 0,-22-21 0,1 22 15,20-1-15,-20-20 0,-1 20 16,22-20-16,-22-1 0,22 0 0,0 1 16,-1-22-16,1 0 0,21 0 15,0 0-15,0-21 0,-1 0 16,1 0-16,21-21 16,0 0-16,0 0 15,0 0-15,0-1 16,21 1-16,1 0 0,-1 21 0,0 0 15,0-21-15,0 21 0,22 0 16,-1 0-16,0 21 0,1 0 0,20 0 16,-21 1-16,22-1 0,-1 0 0,-20 0 15,20 0-15,-20 0 0,41 22 16,-41-22-16,-1 0 0,0 0 16,1 0-16,-22-21 0,0 22 15,21-1-15,-21-21 0,1 0 16,-1 0-16,-21 21 15,21-42 17,-21 0-32,21-1 0,-21 1 15,21 0-15,0 0 0</inkml:trace>
  <inkml:trace contextRef="#ctx0" brushRef="#br0" timeOffset="40059.55">5821 9991 0,'0'0'0,"0"-21"0,0-1 16,0 1-1,0 42 17,0 1-17,0-1-15,0 0 0,0 0 16,0 0-16,0 0 0,-21 1 0,21 20 15,0-21-15,0 21 0,0 1 16,0-1-16,0 22 0,0-22 0,0 21 16,-22 1-16,22-1 0,-21-20 15,0 20-15,21-20 0,-21 20 0,0-21 16,0-20-16,21 20 0,0-21 0,-22 0 16,22 0-16,0 1 0,0-1 15,0-42 16,0-1-15,-21 1-16,21 0 0,0 0 0,0 0 16,0 0-16,0-1 0</inkml:trace>
  <inkml:trace contextRef="#ctx0" brushRef="#br0" timeOffset="40603.96">5440 10202 0,'0'0'0,"-21"-21"0,21-127 31,0 127-31,21 0 0,0 0 16,21-1-16,-21 1 0,22 0 15,-1 21-15,64-21 0,-64 21 16,1 0-16,20 21 0,-21 0 16,22 0-16,-22 1 0,1 20 0,-1-21 15,-21 21-15,21 1 0,-20 20 16,-1-20-16,0 20 0,-21-21 0,0 22 15,0-22-15,0 22 0,0-22 0,0 0 16,0 1-16,0-1 0,0-21 16,0 22-16,0-22 0,0 0 15,-21-21 17,21-21-32,0 0 0,0-1 15,0-20-15,0 21 0,0-21 0,0-1 16,21-20-16,0 20 0,0-20 15,0 21-15,1-22 0,-1 1 0,21 20 16,-21 1-16,22-22 0,-1 22 0,0 0 16,1 21-16,-22-1 0,21 1 15,0 21-15,1 0 0,-22 0 0,21 21 16,-21 1-16,1 20 0,-1 0 0,-21 1 16,0-1-16,0 21 0,0 1 15,0-1-15,0 22 0,0-21 0,0-1 16,0 1-16,0-22 0,0 21 15,-21-20-15,21-1 0,0-21 16,-22 22-16,22-22 0,0 0 0,0 0 16,22-21-1,-1 0-15,0-21 16,0 0-16,0 0 0,0-1 16,1-20-16</inkml:trace>
  <inkml:trace contextRef="#ctx0" brushRef="#br0" timeOffset="41127.66">7154 10414 0,'0'0'16,"0"-21"-16,0 42 31,0 0-31,0 0 0,0 1 16,0-1-16,0 21 0,0-21 16,0 22-16,-21-22 0,21 0 0,0 21 15,0-21-15,0 1 0,0 20 0,0-21 16,0 0-16,21 0 15,0-21-15,1 0 0,-1 0 0,0 0 16,0 0-16,21 0 0,-20-21 0,-1 0 16,21 0-16,-21 0 0,22 0 15,-22-1-15,0-20 0,0 21 0,0-21 16,-21 20-16,0-20 0,0 21 0,0 0 16,0 0-16,0-1 15,0 1-15,0 42 31,0 1-31,0 20 16,0-21-16,0 21 0,0 1 0,0-1 16,0 0-16,0 1 0,0-1 0,0 22 15,0-22-15,0 0 0,0 22 16,0-1-16,0-20 0,0 20 0,0 1 16,0-1-16,0 1 0,0-22 0,0 21 15,-21-20-15,21-1 0,-21 0 16,21 1-16,-21-22 0,0 21 15,21-21-15,-22 1 0,1-22 0,0 21 16,0-21-16,0 0 0,-43 0 16,43 0-16,0 0 0,-21 0 15,20-21-15,1-1 0,0 1 0,0 0 16,0 0-16,21 0 0,0 0 0,0-1 16,0-20-16,0 21 0,0-21 15,0-1-15,0 22 0,21-21 0</inkml:trace>
  <inkml:trace contextRef="#ctx0" brushRef="#br0" timeOffset="41528.43">8382 10097 0,'0'0'0,"0"-22"0,0 1 0,-21 0 15,21 0-15,-21 21 16,21 21-1,0 21 1,-22-20-16,22 20 0,0-21 0,0 43 16,0-22-16,-21 0 0,21 22 0,0-1 15,0-20-15,0 20 0,0-21 16,-21 1-16,21-1 0,0-21 0,0 22 16,0-22-16,0 0 0,0 0 0,0 0 15,-21-21 16,21-21-31</inkml:trace>
  <inkml:trace contextRef="#ctx0" brushRef="#br0" timeOffset="41928.19">7937 10308 0,'-21'-42'16,"42"84"-16,-42-105 0,21 20 0,0 1 15,0 21-15,0-21 0,0 20 0,0 1 16,21 0-16,1-21 0,-1 42 0,0-21 15,21-1-15,1 22 0,-1 0 16,0 0-16,1 22 0,-1-1 0,21 21 16,1-21-16,-22 22 0,22-1 15,-1 21-15,-20-20 0,-1 20 16,0 1-16,-21-22 0,22 22 0,-22-22 16,-21 21-16,0-20 0,0-22 15,21 21-15,-21-21 0,0 1 0,0-1 16,-21-42-1,21-1 1,0 1-16,0-21 0,0 21 0,0-22 16,0 1-16,0 0 0,0-22 0,0 22 15,0-22-15,0 1 0,0 21 16,21-22-16,0 22 0,0-22 0,1 22 16,-1 0-16,0-1 0,0 22 15,0 0-15,0 0 0,22 0 16,-22 21-16,0 0 0,0 0 0,-21 21 15,21 0-15,1-21 0,-22 21 0,21 0 16,-21 22-16,0-22 0,0 21 16</inkml:trace>
  <inkml:trace contextRef="#ctx0" brushRef="#br0" timeOffset="43224.29">9504 10499 0,'0'0'0,"0"-170"31,0 149-31,-21-21 0,-1 21 0,1 0 16,0-1-16,0 22 0,0 0 16,0 0-16,-22 0 0,22 0 0,-21 22 15,21-1-15,-22 21 0,22 0 0,-21 1 16,21-1-16,-1 0 0,1 1 15,0 20-15,0-20 0,21-1 0,0-21 16,0 21-16,0-20 0,0 20 16,21-21-16,0-21 0,22 21 0,-22-21 15,21 0-15,-21 0 0,22 0 0,-1 0 16,-21-21-16,21 0 0,1 0 16,-22 0-16,21-1 0,-21 1 15,1-21-15,-1 21 0,0-22 0,0 1 16,-21 0-16,0 21 0,0-22 0,0 1 15,0 21-15,0 0 0,0-1 16,0 1-16,-21 21 16,0 0-16,21 21 0,-21 1 0,21-1 15,0 21-15,0-21 0,0 22 16,0-1-16,0-21 0,0 21 16,0-20-16,0 20 0,0-21 0,21 0 15,-21 0-15,21 1 0,21-1 16,-21-21-16,1 0 0,20 0 0,-21 0 15,21 0-15,1 0 0,-1 0 0,0-21 16,-20-1-16,20 22 0,0-21 16,-21 0-16,1-21 0,-1 21 0,0-22 15,-21 22-15,21-21 0,-21 21 0,0-22 16,0 22-16,0 0 0,0 0 16,0 0-16,0-1 0,-21 22 15,21 22-15,-21-1 16,0 0-16,21 21 15,0-21-15,0 1 0,-22 20 0,22-21 16,-21 0-16,21 22 0,-21-22 0,21 0 16,0 0-16,0 0 0,0 0 15,0 1-15,0-1 16,0-42 0,0-1-16,0 1 15,21-21-15,-21 21 0,0 0 16,0-22-16,21 22 0,1-21 0,-22 21 15,21-22-15,-21 22 0,21-21 16,0 21-16,0-1 0,0 22 0,-21-21 16,22 21-16,-1 0 0,0 21 15,0 1-15,-21-1 16,0 0-16,0 21 0,21-21 16,-21 22-16,0-22 0,21 0 0,-21 21 15,0-20-15,0-1 0,0 0 0,0 0 16,0 0-16,0 0 0,22-21 15,-1 22-15,0-22 16,0 0-16,0-22 16,-21 1-16,21 0 0,1 0 15,-1 0-15,-21 0 0,21-1 0,0-20 16,0 21-16,0-21 0,1 20 0,-22-20 16,21 21-16,0 0 15,-21 0-15,21 21 0,-21-22 0,0 44 31,0-1-31,0 0 16,0 21-16,0-21 0,0 1 0,0-1 16,0 21-16,0-21 0,0 0 0,0 1 15,0-1-15,0 0 0,21 0 16,0 0-16,1 0 0,-1 1 16,0-22-16,21 0 0,-21 0 15,1 0-15,-1 0 0,21 0 0,-21 0 16,22-22-16,-22 1 0,0 21 0,21-21 15,-21 0-15,1 0 0,-1 0 16,0-22-16,0 22 0,0-21 0,-21-1 16,0 22-16,0-63 15,0 62-15,0 1 0,0 0 0,0 0 16,-21 0-16,0 21 0,0 0 0,-22 0 16,22 21-16,21 0 15,-21 21-15,0-20 0,21 20 0,-21-21 16,21 21-16,0 1 0,0-1 0,0-21 15,0 22-15,0-22 0,0 21 16,21-21-16,0 0 0,0 1 0,0-22 16,1 21-16,-1-21 0,0 0 0,21 0 15,-21 0-15,1 0 0,20 0 16,-21-21-16,21-1 0,1 22 16</inkml:trace>
  <inkml:trace contextRef="#ctx0" brushRef="#br0" timeOffset="43636.43">12065 10033 0,'0'0'0,"-21"0"32,21 21-32,-21 0 0,21 1 0,0-1 15,0 0-15,0 0 16,0 0-16,21 0 0,0 1 15,0-22-15,0 21 0,0 0 0,22-21 16,-22 21-16,21-21 0,-21 0 0,22 0 16,-22 0-16,21 0 0,1 0 15,-22 0-15,0 0 0,21 0 0,-21 0 16,1 0-16,-1 0 0,-21 21 31,-21 0-31,21 1 16,-22-22-16,-20 21 0,21 0 15,-21 0-15,20 0 0,-20 0 0,0 22 0,-1-22 16,22 0-16,-21 21 16,0-20-16,20-1 0,1 21 0,0-21 15,0 0-15,0-21 0,21 22 0,-21-1 16,21 0 0,21-21-1,-21-21 1,21 0-16</inkml:trace>
  <inkml:trace contextRef="#ctx0" brushRef="#br0" timeOffset="44572.13">4614 13801 0,'0'-21'0,"0"-1"16,0 1-16,0 0 0,0 0 0,-21 0 16,21 0-16,-21-1 15,21 1-15,0 0 16,-21 21-1,21 21-15,-21 0 0,-1 22 0,22-1 16,-42 0-16,21 1 0,0-1 16,-22 22-16,1-22 0,0 21 0,-1 1 15,1-22-15,0 22 16,-1-22-16,1 22 0,0-22 0,-1 0 16,1-21-16,21 22 0,0-22 0,0-21 15,-1 21-15,1-21 0,0 0 16,21-21-16,0 0 15,0 0-15,0-1 16,0 1-16,0 0 0,21 0 0,0 21 16,1-21-16,20 21 0,-21 0 15,0 0-15,22 0 0,-22 21 0,21 0 16,0 0-16,1 0 0,-1 1 16,22-1-16,-22 0 0,0 0 0,22 21 15,-22-20-15,0-1 0,1 0 16,-1 0-16,-21 0 0,0 0 15,22 1-15,-22-22 0,0 21 0,0-21 16,0 0-16,1 0 16,-1 0-16,-21-21 0,21-1 15,0 1-15</inkml:trace>
  <inkml:trace contextRef="#ctx0" brushRef="#br0" timeOffset="45243.75">5186 14097 0,'0'-21'15,"0"42"-15,0-63 0,0 21 16,0 42 0,0 0-1,-21 0-15,-1 0 0,22 0 16,0 1-16,0-1 0,-21 21 0,21-21 16,-21 22-16,21-1 0,-21-21 15,21 21-15,-21-20 0,21 20 0,0-21 16,0 0-16,0 0 0,-21 1 0,21-1 15,0-42 17,0-1-32,0 1 0,0 0 15,0-21-15,0 21 0,21-22 0,0 1 16,-21 21-16,21-22 0,0 22 16,0-21-16,-21 21 0,22 0 15,-1-1-15,-21 1 0,21 21 0,0 0 16,0 0-16,0 0 0,1 0 15,-1 21-15,0 1 0,0-1 16,-21 0-16,0 0 0,21 0 0,-21 0 16,0 22-16,0-22 0,0 21 15,0-21-15,0 1 0,0-1 0,0 0 16,0 0-16,0 0 0,-21 0 0,0-21 31,0 0-31,21-21 16,0 0-16,0 0 15,0 0-15,0 0 0,0-1 0,21-20 16,0 0-16,0 21 0,0-22 0,1 22 16,-1 0-16,21-21 0,-21 20 15,0 1-15,22 21 0,-22-21 0,21 21 16,-21 0-16,1 0 0,-1 0 16,0 0-16,0 21 0,0 0 0,0 1 15,-21-1-15,0 0 0,0 0 0,0 21 16,0-20-16,0 20 0,0-21 15,0 21-15,0-20 0,0-1 0,0 21 16,0-21-16,0 0 0,0 1 0,22-1 16,-1-21-1,0 0-15,0 0 0,0 0 16,0 0-16,1 0 0,20-21 0,-21-1 16,0 1-16,0 0 0,22 0 15,-22 0-15</inkml:trace>
  <inkml:trace contextRef="#ctx0" brushRef="#br0" timeOffset="45847.92">6286 14118 0,'0'-21'0,"0"42"0,0-63 16,0 63 15,0 0-15,0 0-16,-21 22 0,21-22 15,0 0-15,-21 21 0,21-20 16,0 20-16,0-21 0,0 21 0,0-20 15,0 20-15,0-21 0,21 0 16,0 0-16,1 1 0,-1-1 0,0-21 16,0 0-16,64 0 0,-43 0 15,0 0-15,1 0 0,-1-21 16,0-1-16,1 1 0,-22 0 0,21 0 16,-21-21-16,22 20 0,-43 1 15,21-21-15,-21 21 0,21-22 0,-21 22 16,0 0-16,0 0 0,0 0 15,0 0-15,0-1 0,0 1 16,0 42 0,0 1-1,0 20-15,0-21 0,0 21 16,0 1-16,0-1 0,0 0 16,-21 1-16,21 20 0,-21-20 0,21 20 15,-21 1-15,21-22 0,0 21 0,0 1 16,-22-1-16,22 1 0,0-1 15,-21 86-15,21-65 0,0-20 16,0-1-16,0 22 0,0-22 16,-21 64-16,21-63 15,-21-22-15,21 22 0,0-22 0,-21 0 16,-22 43-16,22-64 0,0 22 16,-21-43-16,21 21 0,-22-21 15,1 0-15,0 0 0,-1 0 0,1-21 16,0-1-16,-1 1 0,1 0 0,0 0 15,-1 0-15,1-22 0,21 22 16,0 0-16,-1 0 0,22 0 0,0-22 16,0 22-16,0 0 0,0-21 15,0 21-15,0-22 0,22 22 0,20-21 16,-21-1-16,21-20 0,-20 21 16</inkml:trace>
  <inkml:trace contextRef="#ctx0" brushRef="#br0" timeOffset="46279.68">7599 13801 0,'0'-21'0,"0"42"0,0-64 0,-21 43 31,-1 0-31,22 22 0,0-1 15,0 21-15,0 0 0,0 1 16,0-1-16,0 0 0,0 1 0,-21-1 16,21 22-16,-21-22 0,21 0 15,-21 1-15,21-1 0,0 0 16,-21 1-16,21-22 0,-21 21 0,21-21 16,0 0-16,0 1 15,0-44 1,0 1-16,-22 0 15,1 0-15,21 0 0</inkml:trace>
  <inkml:trace contextRef="#ctx0" brushRef="#br0" timeOffset="46669.46">7197 13970 0,'0'0'0,"0"-42"0,0 21 16,-22-22-16,22 22 0,0-21 15,0 21-15,22-22 0,-1 22 0,0 0 16,0 0-16,21 0 0,1-1 15,-1 22-15,0 0 0,22 0 0,-22 22 16,22-1-16,-1 21 0,1 0 0,-1 1 16,-20-1-16,20 0 0,-21 1 15,-20-1-15,20 22 0,-21-22 0,0 0 16,-21 1-16,0-1 0,0 0 16,0 1-16,0-1 0,0-21 0,0 0 15,0 0-15,-21 1 0,0-22 16,0 0-1,21-22-15,0 1 0,0-21 16,0 21-16,0 0 0,0-22 0,0 1 16,0 0-16,21-1 0,0 1 15,0-22-15,-21 1 0,21 21 0,1-22 16,-1 1-16,0 20 0,0 1 0,0 0 16,0 20-16,-21-20 0,22 21 15,-1 21-15,0 0 0,0 0 0,0 0 16,-21 21-16,21 0 0,-21 0 15,0 1-15,0-1 16,22 42-16</inkml:trace>
  <inkml:trace contextRef="#ctx0" brushRef="#br0" timeOffset="48001.7">8805 14161 0,'0'0'0,"43"-106"32,-43 85-32,0-1 0,0-20 15,0 21-15,-22 0 0,1 0 16,0-1-16,0 1 0,0 0 0,-22 21 0,1 0 16,21 0-16,-21 0 0,-1 21 15,22 0-15,-21 1 0,-1-1 16,22 21-16,0-21 0,0 0 0,0 22 15,0-1-15,-1-21 0,1 0 16,21 22-16,0-22 0,0 0 0,0 21 16,0-20-16,0-1 0,21 0 15,1-21-15,-1 0 0,21 0 16,-21 0-16,22 0 0,-22-21 0,21 0 16,0-1-16,1 22 0,-22-21 15,21 0-15,-21-21 0,1 21 0,20-1 16,-42 1-16,21 0 0,-21-21 15,21 21-15,-21-1 0,0 1 0,0 0 16,0 0-16,0 42 31,0 0-15,0 0-16,0 1 0,0-1 0,21 0 16,-21 0-16,22 0 0,-1 0 0,-21 1 15,21-1-15,0 0 0,0-21 16,0 21-16,1-21 0,-1 0 0,85 0 15,-85 0-15,21-21 16,0 21-16,-20-21 0,-1 0 16,21-1-16,-21 1 0,0 0 0,1 0 15,-1 0-15,-21 0 0,0-22 16,0 22-16,0 0 0,0-21 16,0 20-16,0 1 0,0 0 0,0 0 15,0 42 1,-21 0-1,21 0-15,-22 22 0,22-22 16,-21 0-16,21 21 0,0-20 0,0 20 0,-21-21 16,21 0-16,-21 22 0,21-22 15,0 0-15,-21 0 0,21 0 0,0 0 16,0-42 15,0 0-31,0 0 16,0 0-16,21 0 0,0-22 15,-21 22-15,21-21 0,0 21 16,-21-22-16,22 1 0,-1 0 0,-21 20 16,21 1-16,0 0 0,-21 0 0,21 0 15,0 21-15,-21 21 16,22 0-16,-22 0 0,21 0 16,-21 1-16,21-1 0,-21 0 15,0 21-15,0-21 0,21 1 0,-21-1 16,21 21-16,-21-21 0,21 0 15,1 1-15,-1-1 0,0-21 16,0 0 0,0 0-16,0 0 0,1 0 0,-1-21 15,0-1-15,0 1 0,0 0 16,22 0-16,-22-21 0,0 20 16,0-20-16,0 21 0,0-21 0,1 20 15,-22-20-15,21 21 0,0 0 16,0-22-16,-21 65 31,0-1-31,0 0 16,0 0-16,0 0 0,0 22 15,0-22-15,0 21 0,0-21 0,0 0 16,0 22-16,0-22 0,0 0 16,0 0-16,0 0 0,21 1 0,0-1 15,1 0-15,-1-21 0,0 0 16,21 21-16,-21-21 0,43 0 0,-22 0 15,1 0-15,-22-21 0,21 21 16,0-21-16,-20 0 0,20-1 0,-21 1 16,21-21-16,-20 21 0,-1-22 0,-21 1 15,0 21-15,21-21 0,-21-1 16,0 1-16,0 21 0,0 0 0,0-1 16,0 1-16,-21 21 15,0 0-15,-1 0 0,1 21 16,0 1-16,21 20 0,-21-21 0,21 0 15,-21 22-15,21-1 0,-21-21 0,21 21 16,0-20-16,0 20 0,0-21 16,0 0-16,0 0 0,0 1 15,21-1-15,0 0 0,0-21 0,0 21 0,0-21 16,22 0-16,-22 0 16,21 0-16,-21 0 0,1 0 0,20 0 15,21-42-15</inkml:trace>
  <inkml:trace contextRef="#ctx0" brushRef="#br0" timeOffset="48416.46">11472 13462 0,'0'0'0,"0"-21"0,0 42 31,0 0-16,0 0-15,21-21 0,1 22 16,-1-1-16,0 0 0,0 0 0,0 0 16,22 0-16,-22 1 0,21-22 15,0 21-15,1-21 0,-1 0 16,0 21-16,1-21 0,-1 0 0,0 0 16,-20 0-16,20 0 0,0 0 0,-21 0 15,1 0-15,-1 0 0,0 0 16,-63 0-1,20 0 1,-20 0-16,0 21 0,-1 0 16,1 0-16,-21 1 0,-1 20 0,22 0 15,-22-21-15,22 22 0,-22-1 0,1 0 16,21 1-16,-1-1 16,-20 0-16,20-20 0,22 20 0,-21-21 0,21 21 15,0-20-15,21-1 0,0 0 16,0 0-16,21-21 15,0 0-15,21-21 16,-21 0-16</inkml:trace>
  <inkml:trace contextRef="#ctx0" brushRef="#br0" timeOffset="49226">15409 11091 0,'0'0'0,"0"-21"0,0 0 0,0 0 16,21 21 0,1 0-16,20 21 15,0 21-15,1 1 0,-1-1 0,21 22 16,1-1-16,-1 1 0,22-1 0,-21 1 16,20-1-16,1 1 0,0-1 15,-1-21-15,-20 22 0,20-22 0,-20 1 16,-1 20-16,1-42 0,-1 22 15,43 20-15,-85-21 0,22-20 16,-22-1-16,0-21 0,0 21 16,0-21-16,-21-21 15,0 0 1,-21-1-16,0-20 0,0 0 0,0 21 16</inkml:trace>
  <inkml:trace contextRef="#ctx0" brushRef="#br0" timeOffset="49543.82">17018 10774 0,'0'0'0,"-21"0"16,0 21-1,-1 0-15,-20 22 0,0-22 16,-1 21-16,1 0 0,0 1 0,-22 20 15,1 1-15,-1-1 0,-20 22 0,20-22 16,-21 22-16,1 0 0,20-22 16,-20 22-16,-1 0 0,21-22 15,1 22-15,-1-22 0,22 22 0,-21-22 0,-1 1 16,22-22-16,-1 1 0,1-1 16,21 0-16,-21-21 0,20 1 0,22-1 15,22-42 16,-1-1-31,0 1 16,0-21-16,0 21 0</inkml:trace>
  <inkml:trace contextRef="#ctx0" brushRef="#br0" timeOffset="50244.14">17992 11303 0,'0'0'0,"0"21"0,21 0 0,0 1 0,0-1 16,0-21-16,0 0 15,1 0-15,20 0 0,-21-21 16,0 21-16,22-22 0,-1 1 0,0 0 16,-21 0-16,22-21 0,-1 20 0,0 1 15,-20-21-15,20 21 0,-21 0 16,0-22-16,0 22 0,-21-21 0,0 21 16,0-1-16,0 1 0,0-21 15,0 21-15,0 0 0,0-1 16,-21 22-16,0 0 0,21 22 15,-21-1 1,0 0-16,21 21 0,-21 1 0,21-1 16,0 0-16,0 1 0,0 20 0,0 1 15,0-22-15,0 21 0,0 1 16,0-22-16,0 1 0,0 20 0,0-21 16,0 1-16,0-22 0,21 21 0,-21 1 15,0-22-15,0 0 0,0 21 16,0-21-16,0 1 0,-21-1 0,-1-21 15,1 21-15,-21-21 0,21 0 0,-22 0 16,22 0-16,-21 0 16,0 0-16,-1 0 0,22 0 0,-21 0 0,-1-21 15,22 0-15,0-1 0,0 22 16,0-21-16,21 0 0,0 0 16,0 0-16,0 0 0,21-1 0,21 1 15,1 0-15</inkml:trace>
  <inkml:trace contextRef="#ctx0" brushRef="#br0" timeOffset="50721.76">18965 11409 0,'0'0'0,"-21"0"0,0 0 15,0 21-15,0 0 16,21 0-16,-22 1 0,22-1 15,0 0-15,0 0 0,0 0 0,0 22 16,0-22-16,0 0 0,0 0 16,-21 0-16,21 0 0,0 1 0,0-1 15,0 0-15,0 0 0,0-42 47,0 0-47,0 0 16,0-1-16,0 1 15,0-21-15,0 21 0,0-22 0,21 1 16,-21 21-16,22-21 0,-1-1 0,0 1 16,0 21-16,21-22 0,-20 22 15,20 21-15,0 0 0,-21 0 0,22 0 16,-1 0-16,-21 0 0,22 43 0,-22-22 16,0 0-16,0 21 0,0-21 15,0 22-15,-21-1 0,0-21 0,0 43 16,0-22-16,0-21 15,0 0-15,0 1 0,-21-1 0,21 0 16,-21-21-16,21 21 0,21-21 31,0-21-31,1 21 16,-1-21-16,0 0 0</inkml:trace>
  <inkml:trace contextRef="#ctx0" brushRef="#br0" timeOffset="51066.56">19791 11303 0,'0'0'0,"0"21"31,0 0-31,0 1 0,0 20 16,0-21-16,0 21 0,0 1 0,0-22 16,0 21-16,0 1 15,0-22-15,0 21 0,0-21 0,0 43 16,0-43-16,0 0 0,0 0 15,21-21 1,0 0-16,0 0 16,0-21-16,1 0 0,-1 0 15,0-22-15,0 22 16,-21 0-16,21-21 0,-21-1 16,21 22-16,-21-21 0,22 0 0,-22-1 0,0 22 15,0 0-15,0 0 0,0 0 16,21 21-16,-21 21 31,21 0-15,-21 0-16,21-21 0,-21 21 0</inkml:trace>
  <inkml:trace contextRef="#ctx0" brushRef="#br0" timeOffset="52025.01">20764 11472 0,'0'0'0,"22"-21"0,-22-21 0,0 21 0,0-22 15,0 22-15,0 0 0,0 0 16,-22 0-16,1 0 0,0-1 0,0 22 16,0 0-16,0 0 0,-1 0 15,-20 22-15,21-1 0,-21 0 0,20 0 16,1 21-16,-21 1 0,21-22 0,-22 21 15,22 1-15,-21-1 0,21 0 16,0 1-16,21-1 0,0-21 0,0 21 16,0-20-16,0-1 0,0 0 0,21 0 15,0-21-15,0 0 16,0 21-16,0-21 0,22 0 0,-22 0 0,21 0 16,1-21-16,-22 0 0,21 21 0,-21-21 15,22 0-15,-22-1 16,0 1-16,0-21 0,0 21 0,0-22 15,1 22-15,-1-21 0,0 0 0,-21 20 16,0-20-16,0 21 0,0 0 16,0 0-16,0 42 15,0 0-15,-21 0 16,21 0-16,-21 22 0,21-22 16,-22 21-16,22-21 0,-21 22 0,21-22 15,0 0-15,0 21 0,0-21 0,0 1 16,0-1-16,0 0 0,21-21 15,1 21-15,-1-21 0,0 0 0,0 0 16,21 0-16,-20 0 0,-1 0 16,0 0-16,0-21 0,0 0 15,0 0-15,22-1 0,-43 1 0,21 0 16,0 0-16,0-21 0,0-1 0,1 1 16,-22 0-16,21-1 0,0-20 15,-21-1-15,21 22 0,-21-22 0,21 22 16,-21 0-16,0-1 0,0 22 0,0 0 15,0 0-15,0 42 16,0 0 0,-21 0-16,21 22 0,-21-1 0,21 0 0,0 1 15,-21 20-15,21-20 0,0 20 16,-21-21-16,21 1 0,0-1 16,0 0-16,0 1 0,0-22 0,0 21 15,21-21-15,0 1 0,0-1 16,0-21-16,22 42 15,-1-42-15,-21 0 0,21 0 0,-20 0 0,20 0 16,-21 0-16,21 0 0,-20-21 16,-1 0-16,21 21 0,-21-21 0,0-22 15,1 22-15,-1 0 0,0-21 0,0-1 16,-21 22-16,21-21 16,-21-1-16,21 1 0,-21 21 0,0 0 0,0 0 15,0-1-15,0 44 31,0-1-31,0 0 0,0 0 0,0 21 16,-21-20-16,21 20 0,-21-21 0,21 21 16,0-20-16,0-1 0,0 21 15,0-21-15,0 0 0,0 1 16,0-1-16,21-21 16,0 0-16,1 0 15,-1 0-15,0 0 0,0-21 16,-21-1-16,21 22 0,-21-21 15,0 0-15</inkml:trace>
  <inkml:trace contextRef="#ctx0" brushRef="#br0" timeOffset="52326.13">21865 11134 0,'0'0'0,"21"0"32,0 0-17,1 0-15,-1-21 16,-21-1-16,21 22 16,-21-21-16,0 0 15,-21 21 1,0 0-1,-1 0-15,1 21 0,0 0 16,21 1-16,0-1 16,0 0-16,0 0 0,-21 0 0,21 0 15,0 1-15</inkml:trace>
  <inkml:trace contextRef="#ctx0" brushRef="#br0" timeOffset="53007.74">22839 11599 0,'0'-21'0,"0"42"0,0-63 15,21 21-15,-21 0 0,0 0 0,0-1 16,0 1-16,0-21 0,0 21 16,0-22-16,0 22 0,0 0 0,-21 0 15,21 0-15,-21 21 0,-1 0 16,1 0-16,0 0 0,0 0 0,0 0 16,-22 21-16,22 0 0,-21 0 0,0 22 15,-1-1-15,1-21 0,0 21 0,20 1 16,-20-22-16,21 21 0,0 1 15,0-22-15,21 21 0,0-21 0,0 0 16,0 1-16,0-1 0,0 0 16,21 0-16,0-21 0,21 21 15,-21-21-15,22 0 0,-1 0 0,-21 0 16,22 0-16,-1 0 0,0-21 0,1 21 16,-22-21-16,21 0 0,0 0 15,-20-1-15,-1-20 0,21 21 0,-21-21 16,0-1-16,1-20 0,-1 20 0,0-20 15,0-1-15,0 1 0,0-1 16,1 1-16,-22-1 0,21 22 0,-21 0 16,0-1-16,0 22 0,0 0 15,0 0-15,-21 21 0,-1 0 16,1 21-16,0-21 0,0 42 0,0-20 16,0 20-16,-1 0 15,1 1-15,21 20 0,0-21 0,0 22 16,0-22-16,0 1 0,0 20 0,0-21 15,21 1-15,1-1 0,-1 0 16,-21-20-16,21 20 0,0-21 0,-21 0 16,0 0-16,21 1 0,0-22 15,-21 21-15,22-21 16,-1 0-16,0 0 16,-21-21-16,21 21 15,0-22-15</inkml:trace>
  <inkml:trace contextRef="#ctx0" brushRef="#br0" timeOffset="53152.66">23220 11726 0,'-21'0'93</inkml:trace>
  <inkml:trace contextRef="#ctx0" brushRef="#br0" timeOffset="54292.02">6032 11578 0,'0'0'0,"-21"0"0,0 0 15,0 0-15,0 0 0,0 0 16,-1 0-16,1 0 0,0 0 16,0 0-16,0 0 0,0 0 15,-1 0-15,1 0 0,0 0 0,0 0 16,0 0-16,0 0 0,-1 0 0,1 0 15,0 0 1,21 21-16,21-21 16,0 0-16,22 0 0,-22 0 15,42 0-15,-20 0 0,20 0 16,22 0-16,-22 0 0,22-21 0,0 21 16,21-21-16,-1 21 0,1 0 0,0 0 15,21-21-15,-21 21 0,0 0 16,21 0-16,-21 0 0,-1-21 0,-20 21 15,21 0-15,-21 0 0,-1-21 0,1 21 16,0 0-16,-22 0 0,1 0 16,-22 0-16,0 0 0,-21-22 0,1 22 15,-1 0-15,0 0 16,-21-21 0,-21 21-16,0 0 15,-1 0-15,1 0 16,0 0-16,0 0 15,0 0-15,0 0 0,-1 0 16,1 0-16</inkml:trace>
  <inkml:trace contextRef="#ctx0" brushRef="#br0" timeOffset="54947.92">5397 11769 0,'-21'0'15,"42"0"-15,-63 0 0,21 0 0,0 0 0,0 0 16,-1 0-16,1 21 0,0-21 15,0 21-15,0-21 16,21 21 0,21-21-1,0 0-15,21 0 0,-20 0 16,41 21-16,-21-21 0,22 0 0,21 0 16,-22 0-16,43 0 0,-21 0 15,20 0-15,-20 0 0,21 0 0,21 0 16,-21 0-16,21 0 0,0 0 0,-21 0 15,21-21-15,-22 21 0,1 0 16,0 0-16,-21 0 0,-1 0 0,1 0 16,-21 0-16,-1 0 0,1 0 0,-1 0 15,-21-21-15,1 21 0,-22 0 16,21 0-16,-21 0 0,1 0 16,-1 0-16,-21-21 0,0 0 31,-21 21 156</inkml:trace>
  <inkml:trace contextRef="#ctx0" brushRef="#br0" timeOffset="55816.78">5228 14944 0,'0'0'0,"-21"0"0,0 0 16,0 0-16,-1 0 15,1 0-15,0 0 0,0 0 0,0 0 16,0 0 0,42 0-1,0 0 1,0 0-16,0 0 0,22 0 16,-1 0-16,21 0 0,1 0 0,-1 0 15,22 0-15,0-21 0,-1 21 16,22 0-16,-21-22 0,0 22 0,20 0 15,-20-21-15,0 21 0,21-21 0,-22 21 16,1 0-16,0-21 0,-22 21 0,1 0 16,-1 0-16,1 0 15,-22 0-15,-21 0 0,21 0 0,-20 0 16,-44 0 15,1 0-31,0 0 0,0 0 0,0 0 16,-22 0-16,22 0 0,0 0 0,-21 0 15,21 0-15,-1 0 0,1 0 16,-21 0-16,21 0 0,0 0 0,-22 0 16,22 0-16,-21 0 0,-1 21 15</inkml:trace>
  <inkml:trace contextRef="#ctx0" brushRef="#br0" timeOffset="56155.59">5143 15050 0,'0'0'16,"-42"0"-16,21 0 0,0 0 0,0 21 0,42-21 31,21 0-31,-21 0 16,43 0-16,-22 0 0,22-21 0,-1 21 15,22 0-15,-1-22 0,1 22 16,0-21-16,21 21 0,-22 0 15,22-21-15,-21 0 0,21 21 0,-1 0 16,-20 0-16,21-21 0,-21 21 0,-1 0 16,1 0-16,-22 0 0,1 0 15,-1 0-15,-20 0 0,-1 0 0,-21 0 16,22 0-16,-22 0 0,0 0 16,0 0-1,-42 0 16</inkml:trace>
  <inkml:trace contextRef="#ctx0" brushRef="#br0" timeOffset="57672.1">5376 13293 0,'0'0'16,"0"-21"-16,0-1 0,0 1 0,0 0 16,0 0-16,0 0 0,-21 0 15,0 21 1,0 21-16,0-21 16,-1 42-16,1-21 0,0 22 0,0-1 15,0 21-15,-22 22 0,1 0 16,0-1-16,-1 22 0,-20 0 15,21 0-15,-22 0 0,1 21 0,-1-21 16,1 21-16,20-22 0,-20 1 16,-1 0-16,22-21 0,0-1 0,-1 1 15,22-21-15,0-1 0,0 1 16,21-1-16,0-21 0,0-20 0,0 20 16,0-21-16,0 0 0,0 0 0,0-42 46,21 0-46,-21 0 16,0 0-16,0 0 0</inkml:trace>
  <inkml:trace contextRef="#ctx0" brushRef="#br0" timeOffset="61559.9">5122 13102 0,'0'0'0,"0"-21"31,21 21 0,-21 21 0,0 0-31,0 1 16,0-1-16,0 0 16,0 0-16,-21 21 0,21-20 0,-21-1 15,21 21-15,0-21 0,-21 22 16,0-1-16,21 21 0,-21-20 0,-1 20 15,1-20-15,21 20 0,-21 1 0,0-22 16,0 21-16,0-20 0,-1 20 16,-20-20-16,0 62 0,-1-41 15,22-1-15,0-20 0,-21 20 16,21-20-16,-1 20 0,1 1 0,0-22 16,0 0-16,0 22 15,0-22-15,-1 0 0,1 1 0,21-22 16,-21 21-16,21 1 0,-21-22 0,21 21 15,0-21-15,0 0 0,0 22 16,0-22-16,0 0 0,0 0 0,0 0 16,0 1-16,0-1 15,0 0-15,-21-21 63,21-21-63,0 0 15,0-1 1,0 1-16,0 0 0,0 0 16,0 0-16,21 0 0,-21-22 0,21 22 15,0-21-15,0-1 0,1 1 16,-1 0-16,0-22 0,0 1 0,21-1 16,-20-20-16,20 20 0,0-21 15,-21 22-15,22-22 0,-1 22 0,0-22 16,-20 22-16,20-1 0,-21 1 15,21 20-15,-20-20 0,-1 20 0,21-41 16,-21 41-16,-21 1 16,0 21-16,0-21 0,21 20 0,-21 1 15,22 0-15,-22 0 0,0 0 16,0 0 0,0-1 15,0 1 16,21 0 62,-21 0-109,21 0 0,-21 0 16,0-1-16,21 1 15,-21 0-15,21 0 0,-21 0 0,0 0 16,21-1-16,1 22 16,-22 22 30,0-1-30,0 0 0</inkml:trace>
  <inkml:trace contextRef="#ctx0" brushRef="#br0" timeOffset="95108.13">4974 17124 0,'0'0'16,"0"-21"-16,-21 21 0</inkml:trace>
  <inkml:trace contextRef="#ctx0" brushRef="#br0" timeOffset="95328">4974 16955 0,'0'0'16,"0"-22"-16,21 1 0,-21 0 15,0 0-15,21 21 16,-21-21-16,0 0 0,0-1 16,22 1-1,-22 42 17,0 1-17,0-1-15,-22 21 0,1 0 0,0 1 16,0-1-16,-21 0 0,-1 22 15,1-22-15,0 22 0,-22-22 0,1 22 16,20-22-16,-20 21 0,-1-20 16,1-1-16,-1 0 0,22 1 0,0-22 15,-43 0-15</inkml:trace>
  <inkml:trace contextRef="#ctx0" brushRef="#br0" timeOffset="95591.85">4022 17759 0,'0'0'15,"0"-21"-15,0 0 16,21-1-16,0 22 15,0 0-15,0 0 0,22 0 16,-22 0-16,21 0 0,22 0 0,-22 0 16,21 0-16,1 22 0,-22-1 15,22-21-15,20 42 0,-62-21 0,41-21 16,-21 0-16,1 21 0,-1 1 0,0-1 16,1 0-16,-1 0 0,0-21 15,-20 21-15,-1 0 0,0-21 0,0 22 16,0-22-1,-21 21-15,21-42 47,-21-1-47,0 1 16,0 0-16,0 0 0</inkml:trace>
  <inkml:trace contextRef="#ctx0" brushRef="#br0" timeOffset="95988.63">6138 16785 0,'0'-21'31,"-21"42"-16,0 22 1,21-22-16,-21 21 16,0 0-16,-1 1 0,1-1 0,0 22 15,0-1-15,0 1 0,-22-1 16,1 1-16,0-1 0,-1 22 0,1-22 16,0 1-16,-1-1 15,1 1-15,0-1 0,-1-20 0,22-1 16,-21 0-16,21 1 0,0-22 15,-1 0-15,22 0 0,0 0 0,-21 0 16,42-42 15,1 21-15,-1-21-16,0 0 0,21-21 0,-21 20 16,22-20-16,-1 0 0</inkml:trace>
  <inkml:trace contextRef="#ctx0" brushRef="#br0" timeOffset="96112.56">6604 17082 0,'0'0'0,"0"-22"0</inkml:trace>
  <inkml:trace contextRef="#ctx0" brushRef="#br0" timeOffset="96164.53">6562 17145 0,'0'42'15,"0"-84"-15,0 127 0,0-64 0,0 0 0</inkml:trace>
  <inkml:trace contextRef="#ctx0" brushRef="#br0" timeOffset="96479.74">6435 17695 0,'0'22'0,"0"62"31,0-63-31,0 1 16,0-1-16,0-42 31,0-1-31,-22 1 0,22 0 15,0-21-15,0 21 0,0-22 16,0-20-16,0 20 0,0-20 0,0 21 16,22-22-16,-22 1 0,21 20 15,0 1-15,0-22 0,0 22 0,0 21 16,1-21-16,-1 20 0,0 1 16,0 0-16,0 21 0,0 0 15,22 0-15,-22 21 0,0 22 0,0-22 16,0 0-16,1 21 0,-1 1 15,0-1-15,-21 0 0,21 22 0,-21-22 16,0 0-16,0 1 0,0-1 16,0 0-16,21 1 0,-21-1 0,0-21 15,0 0-15,0 1 0,0 20 0,0-21 16,-21-21 0</inkml:trace>
  <inkml:trace contextRef="#ctx0" brushRef="#br0" timeOffset="96754.58">6943 17611 0,'21'-85'16,"-42"170"-16,63-191 0,-42 42 15,21-20-15,0 20 16,0 1-16,1 20 0,-22-20 0,21 21 16,0-1-16,0 1 0,0 0 15,0 20-15,1 1 0,-1 21 16,0 0-16,0 0 0,-21 21 0,21 1 0,-21-1 16,21 0-16,-21 21 0,22 1 15,-22-1-15,0 0 0,0 22 0,0-22 16,0 22-16,0-1 0,0-21 15,0 22-15,0-1 0,0-20 0,0-1 16,0 0-16,0 1 0,0-1 0,0 0 16,0-20-16,0-1 0,0 0 15,0 0-15,21-21 32,-21-21-32,0 0 15,21 0-15,0-1 0</inkml:trace>
  <inkml:trace contextRef="#ctx0" brushRef="#br0" timeOffset="96844.53">7726 17399 0,'0'0'0,"21"0"0,-21-21 0</inkml:trace>
  <inkml:trace contextRef="#ctx0" brushRef="#br0" timeOffset="97048.41">7747 17441 0,'0'22'15,"0"-44"-15,0 65 0,0-22 16,-21 21-16,21-21 0,0 1 0,0 20 15,0-21-15,0 21 0,0-20 16,0-1-16,0 0 0,0 0 0,0 0 16,0 0-16,21-21 0,0 0 0,0 0 15,0 0-15,1 0 0,20 0 16,-21 0-16,21-21 0,-20 0 0,-1 0 16,21 0-16,-21-22 0,0 22 15,1 0-15,-22-21 0,21 21 0,-21-22 16,21 22-16,-21 0 0,0 0 15,0 0-15,0-1 0,0-20 16</inkml:trace>
  <inkml:trace contextRef="#ctx0" brushRef="#br0" timeOffset="97176.34">8107 6731 0,'0'-21'62,"0"0"-62,0 0 0,0-1 16,0 1-16,21 0 0</inkml:trace>
  <inkml:trace contextRef="#ctx0" brushRef="#br0" timeOffset="97220.31">8128 18754 0,'0'42'16,"0"-84"-16,-21 105 0,-22-63 0</inkml:trace>
  <inkml:trace contextRef="#ctx0" brushRef="#br0" timeOffset="97312.26">7916 18860 0,'-21'-22'0,"0"1"0,21 0 16,-21 0-16,0 0 0,-1-22 15,22 1-15,0 0 0,0-22 0,0 22 16,-21-85-16,-42 85 0,63-22 16</inkml:trace>
  <inkml:trace contextRef="#ctx0" brushRef="#br0" timeOffset="97356.23">8064 17844 0,'22'-22'0,"20"1"16,-21 0-16,21-21 0,1 21 16,20-22-16</inkml:trace>
  <inkml:trace contextRef="#ctx0" brushRef="#br0" timeOffset="97545.13">8763 16997 0,'0'-21'0,"0"42"0,0-85 0,0 43 0,0 0 16</inkml:trace>
  <inkml:trace contextRef="#ctx0" brushRef="#br0" timeOffset="97656.06">8763 16806 0,'0'0'15,"0"22"1,0-1-16,-21 21 0,21-21 0,0 22 16,0-1-16,0 21 0,0-20 15,0-1-15,0 22 0,0-22 0,0 0 16,0 1-16,-64-22 0,43 0 0,21 21 15,-21 1-15</inkml:trace>
  <inkml:trace contextRef="#ctx0" brushRef="#br0" timeOffset="97744.03">8678 17653 0,'0'0'16,"0"-21"-1,21 0 1,-21 0-16,0-1 16,0 1-16,0 0 0,0 0 15,0-21-15</inkml:trace>
  <inkml:trace contextRef="#ctx0" brushRef="#br0" timeOffset="97871.95">8636 17039 0,'0'0'0,"0"-42"0,0-22 31,0 43-31,0 0 0,0 0 0,0 0 16,-42 0-16,42-1 0,-22 1 15</inkml:trace>
  <inkml:trace contextRef="#ctx0" brushRef="#br0" timeOffset="98019.87">8932 16891 0,'43'42'0,"-86"-84"0,107 106 0,-22-22 16,-21-21-16,22 21 0,-22 1 0,21-1 16,-21 0-16,0 1 0,1-1 15,-1 0-15,-21 1 0,0-22 0,21 0 16,0 21-16,-21-20 0,0-1 0,0 0 16,0 0-16,0-42 31</inkml:trace>
  <inkml:trace contextRef="#ctx0" brushRef="#br0" timeOffset="98115.81">9313 17272 0,'0'-42'0,"0"84"0,0-105 16,21 20-16,-21 1 0,22 0 0,-1-1 15,-21 1-15,21 0 0,-21-1 0,21 1 16,0 21-16,-21-22 0,21 22 16,-21 0-16,0 0 0</inkml:trace>
  <inkml:trace contextRef="#ctx0" brushRef="#br0" timeOffset="98208.76">9504 16764 0</inkml:trace>
  <inkml:trace contextRef="#ctx0" brushRef="#br0" timeOffset="98707.85">10075 5207 0,'21'0'15</inkml:trace>
  <inkml:trace contextRef="#ctx0" brushRef="#br0" timeOffset="98819.78">10139 17187 0,'0'0'0,"0"-21"15,0 0 1,0 0 15,0 0-15</inkml:trace>
  <inkml:trace contextRef="#ctx0" brushRef="#br0" timeOffset="99184.56">10096 17251 0,'0'0'0,"-42"0"0</inkml:trace>
  <inkml:trace contextRef="#ctx0" brushRef="#br0" timeOffset="99364.46">10054 17293 0,'0'0'16,"0"-21"15,0 0-31,21 0 16,-21 0-16,0-1 0,0 1 15,0 0-15,0 0 16,0 0-16,-21 0 0,0 21 16,0 0-16,0 0 0,-22 0 15,22 0-15,-21 0 0,21 0 0,-22 21 16,1 0-16,21 0 0,0 0 0,-22 0 16,22 1-16,-21-1 0</inkml:trace>
  <inkml:trace contextRef="#ctx0" brushRef="#br0" timeOffset="99636.3">9567 17547 0,'0'21'15,"0"1"-15,21-22 0,1 21 16,-1-21-16,0 0 0,0 21 0,21-21 16,-20 0-16,20 0 0,0 0 15,1-21-15,-1 0 0,0-1 0,1 1 16,-1 0-16,0 0 0,1-21 0,-22 20 16,21 1-16,-21-21 0,0 21 15,1-22-15,-1 22 0,-21-21 16,0 21-16,0 0 0,0-1 0,0 1 15,0 0-15,-21 21 16,-1 0-16,1 21 16,0 0-16,21 1 0,0-1 15,-21 0-15,0 0 0,0 0 0,21 0 16,0 22-16,0-22 0,0 0 16,0 0-16,0 22 0,0-22 0</inkml:trace>
  <inkml:trace contextRef="#ctx0" brushRef="#br0" timeOffset="100271.94">10541 17441 0,'0'-21'16,"0"42"-16,21-63 0,0 21 0,-21 0 15,0 0-15,0-1 0,0 1 16,0 0-16,0 0 0,0 0 0,0 0 16,0-1-16,0 1 15,-21 21 1,21 21-16,-21 1 0,21-1 15,0 0-15,0 0 16,0 0-16,0 22 0,-21-22 16,21 0-16,0 0 0,0 0 0,-21 0 15,21 22-15,0-22 0,0 0 0,0 0 16,0 0-16,0-42 47,21 21-47,-21-21 0,21-21 15,-21 21-15,0-1 0,0 1 0,21-21 16,-21 21-16,21-22 0,-21 22 16,21 0-16,1-21 0,-22 21 0,21-1 15,0 1-15,0 21 16,0 0-16,0 0 16,1 0-16,-22 21 0,0 1 15,21-1-15,-21 0 0,21 0 0,-21 0 16,0 0-16,0 1 0,21-1 0,-21 0 15,0 0-15,21 0 16,-21 0-16,0 1 0,0-1 16,-42-21-16,63 0 15,0 0 1,0 0-16,1 0 0,-22-21 16,21-1-16,0 1 0,-21 0 15,21 0-15,0 0 0,0-22 0,1 1 16,-22 21-16,21 0 0,0 0 0,0-22 15,0 22-15,0 0 0,1 0 16,-1 21-16,0 0 0,0 0 16,0 0-16,-21 21 15,21-21-15,-21 21 0,0 21 16,0-20-16,0-1 0,0 0 0,0 0 16,0 21-16,0-20 0,0-1 15,0 0-15,0 0 0,0 0 0,0 0 16,0 1-16,0-1 0</inkml:trace>
  <inkml:trace contextRef="#ctx0" brushRef="#br0" timeOffset="100323.91">11261 17547 0,'0'0'0,"0"-21"16,21 0-16,0 0 0,-21 0 15,21-1-15</inkml:trace>
  <inkml:trace contextRef="#ctx0" brushRef="#br0" timeOffset="100712.09">11620 17336 0,'85'0'16,"-85"-22"-16,0 1 16,0 0-16,21 0 15,0 0-15,1 0 0,-1 21 0,-21-22 16,0 1-16,21 0 15,-21 0-15,0 0 0,0 0 0,0-1 16,0 1-16,0 0 16,-21 21-16,0 0 0,-1 0 15,1 21-15,0 0 0,0 1 0,-21-22 16,20 21-16,1 0 0,21 21 16,-21-21-16,21 1 0,0-1 0,21 63 15,-21-62-15,0-1 0,0 0 0,0 0 16,0 0-16,0 0 0,0 1 0,21-1 15,1-21-15,-1 0 16,0 21-16,0-21 0,0 0 0,22 0 16,-22 0-16,0 0 15,21-21-15,-21 21 0,22-21 0,-22-1 16,21 1-16</inkml:trace>
  <inkml:trace contextRef="#ctx0" brushRef="#br0" timeOffset="100852.37">12425 16764 0,'0'0'16,"0"-21"-16,-21 0 0</inkml:trace>
  <inkml:trace contextRef="#ctx0" brushRef="#br0" timeOffset="100896.35">12404 16785 0,'0'0'16</inkml:trace>
  <inkml:trace contextRef="#ctx0" brushRef="#br0" timeOffset="101128.21">12636 16955 0,'43'21'0,"-1"-21"16,127 21-1,-126-21-15,-1 0 0,0 0 16,1 0-16,-22 0 0,0 0 16,0 0-16,0 21 0,-21 0 15,-21 0 1,0 1-16,-21-1 0,21-21 0,-22 21 15,1 21-15,-22-21 0,22 1 0,0-1 16,-1 21-16,-20-21 0,21 0 16,20 1-16,-20-1 0,0 0 15,21 0-15,-1 0 0,1 0 0,0-21 16,21 22-16,-21-44 31,21 1-31</inkml:trace>
  <inkml:trace contextRef="#ctx0" brushRef="#br0" timeOffset="102303.51">8043 17505 0,'-21'0'16,"21"-21"-1,0 42 17,0 0-32,0 0 15,0 22-15,0-22 0,0 21 16,0-21-16,0 22 0,0-1 0,0 0 15,0 1-15,0-1 0,0 0 16,0 1-16,21-1 0,-21 0 0,0 22 16,21-22-16,1 0 0,-1 22 15,-21-22-15,21 22 0,-21-22 0,21 22 16,-21-22-16,0 21 0,0-20 16,21-1-16,-21 0 0,0-20 0,0 20 15,0 0-15,0-21 0,0 1 16,0-1-16,0 0 15,0 0-15,0 0 0,0 0 0,0 1 16,0-1-16,0 0 16,-21-21-1,0 0 1,0 0-16,0 0 0,-1 0 16,1-21-16,0 0 15,0 21-15,0-22 0,0 1 0,-1 0 16,1-21-16,0 21 0,21-22 0,-21 22 15,63-42-15,-42-1 0,-42 22 16,42-22-16,0 22 0,-42 0 16,42-22-16,0 22 0,-43-22 15,43 1-15,0-1 0,0 22 0,21 0 16,1-1-16,-1 1 0,0-22 16,0 43-16,21-21 0,-20 0 0,-1-1 15,63-20-15,-62 42 0,20-1 16,-21 1-16,0 21 0,0-21 15,1 21-15,-1 0 0,-21-21 0,0 0 16,21 21-16,-21-21 0,0-1 16</inkml:trace>
  <inkml:trace contextRef="#ctx0" brushRef="#br0" timeOffset="115928.39">4911 17230 0,'-22'0'16,"44"0"-16,-44-21 0,1-1 15,0 22-15,0-21 0,0 21 16,21-21-1,0 0 1,0 42 0,0 0-16,21 0 0,0 1 15,21-1-15,-20 21 0,-1-21 0,0 0 16,21 22-16,-21-22 0,1 0 16,20 43-16,-21-22 0,0-21 0,0 21 15,22-20-15,-22-1 0,0-21 16,64 21-16,-22 0 0,-42 0 15,1 0-15,-1-21 0,0 22 0,0-22 16,0 0-16,0 0 0</inkml:trace>
  <inkml:trace contextRef="#ctx0" brushRef="#br0" timeOffset="116847.86">5905 17632 0,'0'-42'16,"22"84"-16,-44-42 0,65-64 0,-22 43 0,-21 0 0,21 0 0,0 0 16,0 0-16,1-1 0,-1 1 0,0 0 15,0 0-15,0-21 0,22 20 16,-22 1-16,0 0 0,0 0 0,21 0 15,-20-22-15,20 22 16,-21 0-16,21 0 0,1 0 0,-1 21 16,0-21-16,1-1 0,-1 22 0,22 0 15,-22 0-15,0 0 0,1 22 16,-1-1-16,21 0 0,-20 0 0,-22 0 16,21 22-16,1-22 0,-1 21 15,-21-21-15,21 22 0,-20-22 0,-1 21 16,0-21-16,21 0 0,-21 1 0,1-1 15,20 0-15,-21-21 0,21 21 16,-20-21-16,20 0 0,0 0 16,1 0-16,-1 0 0,0 0 0,1-21 15,-1 21-15,0-21 0,-21 21 0,22-43 16,-1 22-16,22 0 0,-22 0 16,0 0-16,1 0 0,-1-1 0,21 1 15,-20-21-15,-1 21 0,0 0 16,1-1-16,20 1 0,-20 0 0,126-21 15,-127 42-15,22 0 16,-1 0-16,-20 0 0,84 21 16,-64 0-16,-21 0 0,22 0 15,-22 1-15,1-1 0,20 0 16,-42 0-16,22 21 0,-1-20 16,-21-1-16,21-21 0,-20 21 0,20-21 0,-21 0 15,21 0-15,-20 0 0,-1 0 16,21 0-16,0 0 0,-20 0 15,20-21-15,-21 21 0,-21-21 0,21-1 16,22 1-16,-1 0 0,21 0 0,-20 0 16,-1 0-16,-21-1 0,22-20 0,-43 21 15,21 0-15,21 0 0,22-1 16,-22 1-16,0 0 0,1 0 0,-1 21 16,0 0-16,1-21 0,-1 21 0,0 0 15,1 0-15,-1 0 0,21 21 16,-20 0-16,-1-21 0,22 42 15,-1-20-15,-21-1 0,22 0 0,-22 0 0,1-21 16,-1 21-16,0 0 16,1-21-16,-1 22 0,-21-22 0,21 0 15,1 0-15,-22 0 0,21 0 0,1 0 16,20 0-16,-21 0 0,-42-22 16,-21 22-16,64 0 0,20-21 15,1 0-15,-22-21 0,0 21 0,22-22 16,-22 1-16,0 0 0,1-1 15,-1 22-15,0-21 0,-20 21 0,20-1 16,-21 22-16,0-21 0,22 21 16,-43-21-16,42 21 0,-21 0 0,0 0 15,0 21-15,1 22 0,-1-22 16,0 0-16,0 21 0,0 1 16,0-22-16,22 63 0,-22-41 15,0-22-15,0 0 0,22-21 0,-22 21 16,21-21-16,-21 0 0,0 0 0,22 0 15,-1 0-15,0 0 16,1-21-16,-1 0 0,0 0 16,-20 0-16,20-1 0,-21 1 0,21 0 15,1 0-15,-1-21 0,0 42 0,43-22 16,-43 22-16,43-21 0</inkml:trace>
  <inkml:trace contextRef="#ctx0" brushRef="#br0" timeOffset="116963.79">13525 17018 0,'0'0'16,"22"85"-16,-1-64 0,-21 42 0,0-41 15,21-1-15,-21 0 0,21 0 16,0-21-16,0 0 16,1-21-16,-22 0 0,0-22 0,0 22 15,0-21-15,0-22 0,0 22 16,0-21-16</inkml:trace>
  <inkml:trace contextRef="#ctx0" brushRef="#br0" timeOffset="-40397.92">16933 12912 0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4T14:30:43.1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18859 0 0,'0'0'0,"360"0"15,-169 0-15,-22 0 0</inkml:trace>
  <inkml:trace contextRef="#ctx0" brushRef="#br0" timeOffset="60460.81">4127 2625 0,'0'-21'0,"0"42"0,0-64 0,0 22 15,0 0-15,0 0 0,0 0 16,0 0-16,0-1 0,0 1 16,-21 0-16,0 21 15,0 0-15,0 0 0,0 0 0,-1 0 16,-20 0-16,21 0 0,-21 21 15,-1 0-15,-20 1 0,20 20 0,-20-21 16,21 21-16,-22-20 0,1 20 16,20 0-16,-20 1 0,20-1 15,1 0-15,0 1 0,-1-1 0,1 0 16,21 1-16,0-22 0,0 21 16,21-21-16,0 22 0,0-22 15,0 21-15,0-21 0,0 22 0,0-22 16,0 21-16,21-21 0,21 0 15,-21 22-15,0-22 0,1 0 16,20 21-16,-21-20 0,21-1 0,-20 0 16,20 21-16,0-21 0,-21 1 15,22-1-15,-22 0 0,21 21 0,-21-21 16,1 1-16,-1-1 0,0 21 0,0-21 16,0 0-16,-21 22 15,0-1-15,0-21 0,0 22 0,0-1 0,-21 43 16,0-43-16,0 0 15,-22 1-15,22-1 0,-21-21 16,0 21-16,20 1 0,-20-22 0,0 21 16,21-21-16,-22 1 0,22-1 15,0 0-15,-21-21 0,20 21 0,1-21 16,0 0-16,0 0 16,0 0-16,21-21 31,21 0 0,0 21-31,0-21 16,0 21-16,1 0 0,-1 0 15,0 0-15,21 0 0,-21 0 0,1 0 16,-1 0-16,0 0 0,0 21 0,-21 0 16,21 0-16,0-21 0,1 21 15,-22 0-15,0 1 0,21-1 0,-21 0 16,0 0-16,0 21 0,0-20 15,0 20-15,0 0 0,0 1 0,0-1 16,0 0-16,0 1 0,0-1 0,-21 0 16,21 1-16,-22-1 0,22 0 15,0 1-15,0 20 0,-21-21 0,0 1 16,21-1-16,-21-21 16,0 43-16,21-22 0,0 0 0,-21 1 15,21-1-15,-43 43 0,43-43 16,0 0-16,0 1 0,-21-1 15,21 0-15,0 1 0,-21-1 0,21-21 16,0 22-16,0-1 0,0 0 16,0-21-16,0 22 0,0-1 15,0 0-15,0 1 0,0-22 0,0 21 0,0 1 16,21-22-16,0 21 0,-21-21 16,21 22-16,1-22 0,-1 0 0,0 0 15,0 0-15,21-21 0,-20 21 0,-1-21 16,0 0-16,21 0 15,-21 22-15,22-22 0,-22 0 0,21 0 16,-21 0-16,22 0 0,-22 0 0,21 0 16,-21 0-16,1 0 0,-1-22 15,0 22-15,0 0 16,-21-21-16,0 0 16</inkml:trace>
  <inkml:trace contextRef="#ctx0" brushRef="#br0" timeOffset="62264.12">3556 9716 0,'0'0'0,"21"-22"16,-21 1-16,0 0 15,0 0 1,-21 21 0,0 0-16,0 0 0,-22 0 15,22 0-15,0 0 0,0 0 16,-22 0-16,22 21 0,0 0 0,-21 0 16,-1 1-16,1-1 15,21 0-15,-21 21 0,-1-21 0,1 22 16,-22-22-16,22 21 0,0 1 15,-1-22-15,1 21 0,0-21 0,-1 0 16,1 22-16,21-22 0,0 0 0,0 0 16,-1 0-16,22 1 0,-21-1 15,21 0-15,0 0 0,0 0 0,0 0 16,0 1-16,21-1 0,1 0 16,-1 0-16,0 0 0,0 0 0,0-21 15,0 22-15,1-1 0,-1 0 0,21 0 16,-21-21-16,0 21 0,22 0 15,-22 1-15,0-1 0,21 0 16,-20-21-16,20 21 0,-21 0 0,21 0 16,1 1-16,-22-1 0,21 0 15,1 0-15,-22 0 0,0 0 0,21 1 16,-21-1-16,1 0 0,-1 0 16,0 0-16,0 22 0,-21-22 0,0 0 15,21 0-15,-21 21 0,0-20 0,0 20 16,0-21-16,0 21 0,0 1 15,0-1-15,-21 0 0,-21 43 16,21-64-16,-1 22 0,1-1 0,0 0 16,-21 1-16,21-22 15,-1 21-15,1-21 0,-21 22 0,21-22 16,0 0-16,-1 0 0,1 0 0,-21 22 16,21-22-1,0-21-15,21-21 63,21-1-48,0 22-15,0 0 16,0 0-16,0-21 0,1 21 16,-1 0-16,0 0 0,0 0 15,0 0-15,0 21 16,1 1-16,-22-1 0,0 0 15,0 0-15,0 0 0,0 0 0,0 22 16,0-22-16,0 21 0,0-21 16,0 22-16,-22-22 0,22 64 15,-21-43-15,0-21 0,21 21 16,-21 1-16,21-1 0,-21 0 16,21 1-16,-21-1 0,-1 0 0,22 1 0,0-1 15,-21 0-15,21 1 0,-21-1 16,21 0-16,-21 1 0,21-1 0,0 0 15,-21 1-15,21-1 0,-21 0 16,21 1-16,-22-1 0,22 0 16,0 1-16,0-1 0,0 0 0,0 1 15,0-22-15,0 21 0,-21 1 16,21-1-16,0 0 0,0 1 0,0-1 16,0 0-16,-21 1 0,21-1 0,0 0 15,0 1-15,0-1 0,0 0 16,0-21-16,0 22 0,0-1 0,0-21 15,0 22-15,0-22 0,0 21 0,0-21 16,0 22-16,0-22 0,21 0 16,0 21-16,-21-21 0,22 1 15,-1-1-15,0 0 0,0 0 16,0 0-16,0 0 0,1 1 0,-1-22 16,0 21-16,0-21 0,21 0 0,-20 0 15,-1 0-15,21 0 0,22 0 16,-43 0-16,21 0 0,-21 0 15,22 0-15,-22-21 0,0 21 0,0 0 16,0 0-16,-21-22 16,21 22-16,-42 0 78</inkml:trace>
  <inkml:trace contextRef="#ctx0" brushRef="#br0" timeOffset="65047.79">4953 14161 0,'0'-22'46,"21"1"-30,0 21-16,-21-21 16,21 21-16,-21-21 0,22 21 15,-1 0-15,0 0 16,0 0 15,-21 21-31,0 0 16,21-21-16,-21 21 15,0 1-15,0-1 0,0 0 16,0 0-16,0 0 0,0 0 16,0 1-16,0-1 0,0 0 0,0 21 15,0-21-15,0 1 0,0-1 16,0 0-16,0 0 0,0 0 0,0 0 16,0 1-16,0-1 0,0 0 15,0 0 1,0-42 62,0 0-62,0 0-1,0-1-15,0 1 16,0 0-16,0 0 0,0 0 15,0 0-15,0-1 0,0 1 16,0-21-16,0 21 0,0 0 0,0-1 16,0 1-16,0 0 0,21 0 15,-21 0-15,22 0 0,-22-1 0,0 1 16,0 0-16,21 21 16,0 0-1,-21-21-15,21 21 16,0 0-16,0 0 31,1 21-31,-1 0 0,0 0 16,-21 1-1,21-1-15,0-21 0,-21 21 0,21 0 16,-21 0-16,0 0 16,22 1-16,-22-1 0,0 0 0,0 0 15,21 0-15,-21 0 0,0 1 16,0-1-16,0 0 15,0 0-15,0 0 0,0 0 16,0 1-16,0-1 16,0 0-1,0 0-15,0 0 32,0-42 61,0 0-93,0 0 16,0 0-16,0-1 16,0 1-16,0 0 0,0 0 0,0 0 15,0 0-15,0-1 0,0 1 16,0 0-16,0 0 0,21 0 0,-21 0 15,21-22-15,0 43 16,0-21-16,-21 0 0,22 0 0,-1 21 16,0-21-16,-21-1 0,21 22 0,0-21 15,0 21-15,1-21 0,-1 21 16,0 0-16,-21-21 0,21 21 16,0 0-16,0 0 0,1 0 15,-1 0 1,0 21-1,-21 0 1,21-21 0,-21 21-16,0 1 15,0-1 1,0 0-16,0 0 16,0 0-16,0 0 15,0 1-15,0-1 16,0 0-16,0 0 0,0 0 15,0 0-15,0 1 0,0-1 16,0 0-16,0 0 0,0 0 16,0 0-16,0 1 0,0-1 15,0 0-15,0 0 16,0 0 0,-21-21 62,0-21-63</inkml:trace>
  <inkml:trace contextRef="#ctx0" brushRef="#br0" timeOffset="65504.53">5778 14224 0,'0'21'0,"0"-42"0,0 63 0,0-20 0,0-1 16,0 0-16,0 21 0,0-21 15,0 22-15,0-22 0,0 0 16,0 0-16,0 0 0,0 1 16,22-22-1,-22-22 16</inkml:trace>
  <inkml:trace contextRef="#ctx0" brushRef="#br0" timeOffset="68044.09">4974 17378 0,'0'0'0,"-21"0"0,21-21 16,-21 21-16,21-21 16,-21 21-16,21-22 15,-22 1-15,1 21 16,0-21-16,0 0 16,0 21-16,0-21 15,-1 0-15,1 21 0,21 21 31,0 0-15,0 0-16,0 0 0,0 22 0,21-22 16,-21 21-16,22-21 0,-1 22 15,-21-22-15,21 21 0,0-21 0,0 22 16,0-22-16,-21 0 0,43 21 16,-22-21-16,-21 1 0,21-1 15,0-21-15,0 21 0,1-21 16,-1 0-16,0 0 0,21 0 15,-21 0-15,1 0 0,-22-21 16,42 21-16,-42-21 0,42 21 0,1-22 16,-1 22-16,21-21 0,-20 0 0,20 21 15,-20-21-15,-1 0 0,21 0 16,-20 21-16,-1-22 0,0 1 0,1 0 16,20 0-16,-20 21 0,-1-21 0,0 21 15,1 0-15,-1 0 0,0 0 16,1 0-16,-1 0 0,0 0 0,1 0 15,-1 0-15,21 0 0,-20 21 0,-1-21 16,22 21-16,-22-21 0,0 0 16,22 21-16,-22 0 0,0-21 15,-20 0-15</inkml:trace>
  <inkml:trace contextRef="#ctx0" brushRef="#br0" timeOffset="68459.85">7175 17505 0,'0'0'0,"22"0"0,-1 0 16,21-21-16,0-22 0,1 22 15,20-21-15,-20 21 0,20 0 0,1-22 16,-1 22-16,-21 0 0,22 0 0,-1 0 15,1-1-15,-22 1 0,22 21 16,-22 0-16,22 0 0,-22 0 0,0 0 16,22 0-16,-22 0 0,0 0 0,1 21 15,20 1-15,-20-22 0,-1 21 0,21 0 16,-20-21-16,-1 21 16,0 0-16,1-21 0,-1 0 15,0 0-15,1 0 0,-1 0 0,-21 0 0,22 0 16,-22-21-16,42 0 0,1 21 15,-1 0-15,-20 0 0,-1-21 0,0-22 16,-21 1-16,22 0 0,-1 21 0,0-22 16,22 22-16,-22 0 0,22 0 0,-22 0 15,0-1-15,22 1 0,-22 21 0,22 0 16,-43 0-16,42 0 0,1 0 16,-22 0-16,1 0 0,-1 0 0,1630-42 109,-1630 21-109,1 0 0,-43 42 0,0-42 16,0-22-16,21 22 0</inkml:trace>
  <inkml:trace contextRef="#ctx0" brushRef="#br0" timeOffset="68547.8">12213 16616 0,'148'63'15,"-296"-126"-15,317 126 0,-126-63 0,-22 0 0,21 0 16,-21 0-16,1 0 0,20 0 0,-21 0 16,0 0-16,0 0 0,-21-21 15,0 0-15</inkml:trace>
  <inkml:trace contextRef="#ctx0" brushRef="#br0" timeOffset="-184421.57">20701 14118 0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4T14:29:44.1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3344 762 0,'0'21'63,"0"0"-47,0 1-16,0-1 0,0 0 15,0 0-15,0 0 0,0 0 16,0 1-16,0-1 0,21-21 15,-21 21-15,22-21 0,-1 0 0,-21 21 16,21-21-16,0 0 0,0 0 16,0 0-16,1 0 0,-1 0 15,0-21-15,0 21 0,0-21 16,0 0-16,1-1 0,-1 22 0,0-21 16,0 0-16,-21 0 0,0 0 15,0 0-15,0-1 0,0 1 0,0 0 16,0 0-16,0 0 0,0 0 15,-21-1-15,0 22 0,0 0 16,-1 0-16,1 0 0,0 0 16,0 0-16,0 0 0,-22 22 0,22-1 15,-21-21-15,0 42 0,-22 0 16,43 1-16,-21-22 16,20 21-16,1-21 0,0 22 15,0-1-15,0 0 0,0-20 16,21 20-16,0-21 0,0 21 0,0-20 15,0-1-15,0 0 0,0 21 16,0-21-16,0 1 0,0-1 0,0 0 16,21 0-16,0-21 0,0 21 15,0-21-15,0 0 0,22 21 0,-22-21 16,0 0-16,21 0 0,-20 0 16,20 0-16,-21 0 0,21-21 15,-20 21-15,-1-21 0,0 21 0,0-21 16,0 0-16,-21 0 15,-21 21 1,0 0-16,0 0 0,-22 0 16,22 0-16,-21 21 0,21 0 15,-22 0-15,1 0 0,0 0 0,21 1 16,-22-1-16,1 0 0,21 21 16,0-21-16,-22 22 0,22-22 15,0 21-15,0-21 0,21 22 0,0-22 16,-21 0-16,21 21 0,0-20 15,0-1-15,0 0 0,0 0 0,0 0 16,0 0-16,21-21 0,0 22 0,0-22 16,0 0-16,0 0 15,22-22-15,-22 22 0,0-21 16</inkml:trace>
  <inkml:trace contextRef="#ctx0" brushRef="#br0" timeOffset="828.03">4149 1376 0,'0'0'16,"0"-21"-16,0 0 16,-22 21-1,1 0 1,0 0-16,0 0 0,0 21 15,0 0-15,-1-21 0,-20 21 16,21 0-16,0 0 0,0 1 0,-1-1 16,1 21-16,0-21 0,0 0 15,0 1-15,21 20 0,0-21 0,-21 0 16,21 0-16,0 1 0,0-1 16,0 0-16,0 0 0,21-21 15,0 0-15,0 0 0,0 0 16,0 0-16,1 0 15,20-21-15,-21 0 0,0 21 0,22-21 16,-22-1-16,0 1 0,0-21 16,21 21-16,-20 0 0,-1-1 0,-21 1 15,21 21-15,0-21 0,-21 0 16,0 0-16,0 0 0,0-1 16,0 44 30,0-1-30,0 0-16,0 0 0,-21 0 16,21 0-16,-21 1 0,21 20 15,0-21-15,0 21 0,-21 1 16,21-1-16,0-21 0,0 43 0,-22-22 16,22 0-16,0 1 0,0-1 15,0 22-15,0-22 0,0 0 0,0 22 16,0-22-16,0 0 0,0 22 15,0-22-15,0 22 0,0-22 0,0 0 16,0 1-16,0 20 0,0-20 0,0-1 16,0 0-16,0-21 0,-21 22 15,21-22-15,-21 21 0,21-21 0,0 1 16,-21-1-16,0 0 0,21 0 16,-21 0-16,-1-21 0,1 21 15,0-21-15,-21 0 0,-1 0 16,22 0-16,-21 0 0,0 0 15,-1-21-15,22 0 0,-42 0 0,20 0 16,1 0-16,0-1 0,-1-20 0,1 0 16,21-1-16,-22 22 0,22-21 15,0 0-15,21-1 0,0 1 0,0 21 16,0-22-16,0 22 0,0-21 16,0 21-16,0 0 0,21-22 15,0 22-15,1 0 0,-1 0 0,21-22 16,-21 22-16,0 0 0,22 0 0,-1-21 15,-21 20-15,22-20 16</inkml:trace>
  <inkml:trace contextRef="#ctx0" brushRef="#br0" timeOffset="1273.18">4889 1355 0,'0'21'15,"0"0"1,0 0-1,0 0-15,22-21 32,-1 0-32,0 0 15,0-21-15,-21 0 16,21 21-16,-21-21 16,0 0-1,-21 21 1,0 0-1,21 21 32,0 0-31,-21-21 0,21 21-16</inkml:trace>
  <inkml:trace contextRef="#ctx0" brushRef="#br0" timeOffset="1743.02">4932 1842 0,'21'0'16,"0"0"15,-21-22-15,0 1 0,-21 21 15,21 21-31,0 1 15,0-1-15,0 0 16,0 0 0,0-42 62,0 0-31</inkml:trace>
  <inkml:trace contextRef="#ctx0" brushRef="#br0" timeOffset="2616.14">8001 826 0,'0'0'0,"21"0"0,0-22 0,0 22 0,-21-21 15,22 21-15,-22 21 63,0 22-63,0-22 0,0 21 0,-22-21 15,1 22-15,0-1 0,-21 0 16,21 1-16,-22-22 0,22 21 0,-21 1 16,-1-1-16,1-21 0,-21 21 15,20-20-15,1-1 0,0 21 0,-1-21 16,22 0-16,-21-21 15,21 22-15,-1-22 0,1 0 0,0 21 16,0-21-16,0 0 0,0 0 16,21-21-1,0-1 1,0 1 0,21 21 15,0 0-31,0 0 0,0 0 15,0 0-15,1 0 0,-1 0 16,0 0-16,21 21 0,-21-21 0,22 22 16,-22-22-16,21 21 0,-21-21 15,22 21-15,-22 0 0,21 0 16,-21-21-16,1 21 0,-1 1 0,0-22 16,0 21-16,0 0 0,0 0 15,1-21-15,-22 21 16,21-21-16,-21-21 62</inkml:trace>
  <inkml:trace contextRef="#ctx0" brushRef="#br0" timeOffset="3431.77">8488 995 0,'0'21'0,"0"0"16,0 0-16,0 1 15,0-1 1,21-21-16,0 0 0,0 0 15,0 0-15,1 0 16,-1 0-16,0 0 0,21 0 0,-21-21 16,1 21-16,20-22 0,-21 1 15,0 0-15,0 21 0,1-21 16,-1 0-16,-21 0 0,0-1 0,0 1 16,0 0-16,0 0 15,-21 0-15,-1 0 0,-20 21 0,21 0 16,0 0-16,-22 0 0,22 0 15,0 0-15,0 0 0,-21 0 0,20 21 16,1 0-16,0 0 0,0 0 16,0 0-16,21 1 0,0 20 0,-21-21 15,21 21-15,0-20 0,0-1 16,0 21-16,0-21 0,0 0 0,0 1 16,21-22-16,-21 21 0,21 0 15,0-21-15,0 0 0,0 0 16,1 0-16,-1 0 0,21 0 15,-21 0-15,0 0 0,1 0 16,-1 0-16,0 0 0,-42 0 31,0 0-31,-1 0 0,1 0 16,0 0-16,0 0 0,-21 0 16,20 21-16,-20 0 0,21 0 0,0 1 15,0-1-15,-1 0 16,1 0-16,0 0 0,0 22 0,21-22 0,-21 0 15,21 21-15,0-21 0,0 1 16,0-1-16,0 0 0,0 0 16,21 0-16,0 0 0,0-21 0,0 0 15,1 22-15,-1-22 0,21 0 16,-21 0-16,22 0 0,-1 0 0,-21 0 16,21-22-16,1 1 0,-22 0 15,21 21-15,-21-21 0,1 0 0,20 0 16,-21-1-16,0 1 0</inkml:trace>
  <inkml:trace contextRef="#ctx0" brushRef="#br0" timeOffset="4135.35">9123 1228 0,'0'21'31,"0"0"-31,0 0 0,0 0 15,0 1-15,0-1 0,0 0 0,0 0 16,0 0-16,-21 0 0,21 1 16,0-1-16,0 0 0,-22 0 0,22 0 15,0 0-15,0 1 0,0-1 16,0-42 31,0-1-32,0 1-15,0 0 0,0 0 16,0 0-16,0 0 0,0-22 16,0 22-16,0 0 0,0 0 0,22 0 15,-1-1-15,0 1 0,0 0 16,0 0-16,0 21 0,22-21 0,-22 0 16,0 21-16,0 0 0,0 0 0,1 0 15,-1 0-15,21 0 0,-21 21 16,0-21-16,-21 21 0,22 0 15,-1 0-15,0 22 0,-21-22 16,21 0-16,-21 21 0,0-21 0,0 1 16,0-1-16,0 21 0,0-21 15,0 0-15,0 1 0,0-1 0,-21-21 16,21 21-16,-21-21 0,21-21 31,0 0-31,0-1 16,0 1-16,0 0 0,0 0 15,0 0-15,21-22 0,0 22 0,0-21 16,0 0-16,1 20 0,-1-20 0,21 21 16,-21-21-16,22 20 15,-1 1-15,-21 21 0,21-21 0,-20 21 16,20 0-16,-21 0 0,21 21 16,-20-21-16,-1 21 0,0 1 0,0 20 15,0-21-15,-21 0 0,0 22 0,0-22 16,0 21-16,0-21 0,0 0 15,0 1-15,-21 20 0,21-21 0,-21-21 16,21 21-16,0 0 0,0 1 16,0-44 15</inkml:trace>
  <inkml:trace contextRef="#ctx0" brushRef="#br0" timeOffset="4475.17">10435 1143 0,'-21'106'31,"21"-64"-31,-21-21 0,21 22 15,0-22-15,0 21 0,-21 1 16,21-1-16,-22 21 0,22-20 0,-21 20 16,21-20-16,0 20 0,-21-21 15,0 22-15,21-1 0,-21-20 0,21 20 16,0-20-16,0-1 0,0 21 0,0-20 16,0-1-16,0-21 0,0 22 15,0-1-15,0-21 0,0 0 0,0 0 16,0 1-16,0-44 31,0 1-31,0-21 16,21 21-16</inkml:trace>
  <inkml:trace contextRef="#ctx0" brushRef="#br0" timeOffset="4803.97">10266 1312 0,'0'0'0,"0"-21"16,0-21-16,0 21 0,0 0 0,0-1 16,21 1-16,0 0 0,21 21 0,-20-21 15,-1 0-15,21 21 0,0 0 16,-20-21-16,20 21 0,0 0 0,1 0 16,-1 0-16,-21 21 15,0 0-15,0 0 0,1 0 0,-22 0 16,0 22-16,0-22 0,0 0 15,-22 21-15,1-20 0,0 20 16,-21-21-16,21 0 0,-22 0 0,22 1 0,-21-1 16,21 0-16,-22 0 0,22-21 15,0 21-15,0-21 0,0 0 16,21-21 15,21 0-31,0 0 0,0 0 16,0-1-16</inkml:trace>
  <inkml:trace contextRef="#ctx0" brushRef="#br0" timeOffset="5099.81">11070 741 0,'0'0'0,"0"-21"0,0 0 16,0-1-1,0 44 1,0-1 0,0 0-16,0 21 0,0 1 0,0-1 15,0 21-15,-21-20 16,21 20-16,-21-20 0,0 20 0,21 1 16,-22-22-16,1 0 0,21 1 0,-21-1 15,21 0-15,0-21 0,0 1 16,0-1-16,0 0 0,0 0 0,0 0 15,21-21 1,0 0-16,1 0 0,-1-21 16,0 0-16</inkml:trace>
  <inkml:trace contextRef="#ctx0" brushRef="#br0" timeOffset="5532.57">11409 1101 0,'0'21'16,"0"0"-16,-21 0 15,21 22-15,-22-22 16,22 0-16,-21 0 0,21 21 0,0-20 16,0-1-16,0 21 0,-21-21 0,21 0 15,0 1-15,0-1 16,0 0-16,0 0 0,0 0 0,21 0 15,0-21-15,1 0 16,-1 0-16,0 0 0,0 0 16,0-21-16,0 0 0,1 0 0,-1 21 15,0-21-15,0 0 0,0-22 16,0 22-16,1 0 0,-22-21 0,0-1 16,0 22-16,0-21 0,0-1 0,0 1 15,0 21-15,0-21 0,-22 20 16,1 1-16,0 0 0,0 21 0,0 0 15,0 0-15,-1 0 0,1 0 16,0 21-16,0 0 0,0-21 16,0 22-16,-1-1 0,22 0 0,0 0 15,-21 0-15,21 0 0,0 1 16,0-1-16,0 0 0,0 0 16,21-21-16,1 0 15</inkml:trace>
  <inkml:trace contextRef="#ctx0" brushRef="#br0" timeOffset="6284.14">12001 1143 0,'0'0'0,"0"-21"0,0 0 15,-21 21 32,21 21-47,0 0 0,0 0 0,-21 0 16,21 1-16,-21-1 0,21 0 0,0 21 15,0-21-15,0 1 0,-21-1 16,21 0-16,0 0 0,0 0 16,0 0-16,21-21 0,0 22 15,0-22-15,0 0 16,1 0-16,-1 0 0,0 0 15,21-22-15,-21 22 0,1-21 0,-1 0 16,0 0-16,0 0 0,0 0 16,0-1-16,-21 1 0,0 0 0,22 0 15,-22-21-15,21 20 0,-21 1 16,21 0-16,-21 0 0,0 0 16,0 42 15,0 0-31,0 0 0,0 0 15,0 1-15,0-1 0,0 21 16,-21-21-16,21 0 0,-21 22 0,21-1 16,0 0-16,0 1 0,0-1 15,0 22-15,0-22 0,0 21 16,0 1-16,0-22 0,0 22 0,0-1 16,21-20-16,-21 20 0,0 1 0,21-22 15,-21 21-15,21-20 0,0 20 16,-21-20-16,0 20 0,21-21 15,-21 22-15,22-22 0,-22 1 0,0-1 0,0 21 16,0-20-16,0-22 0,-22-21 16,-20 21-16,21-21 0,-21 0 15,20 0-15,-20 0 0,0 0 0,-1-21 16,1 0-16,21 0 0,-21-22 0,20 22 16,1-21-16,21-22 15,-21 22-15,21 0 0,-21-22 0,21 1 16,0 20-16,0-20 0,0-1 0,0 1 15,21-1-15,0 1 0,0 20 16,1-20-16,-1-1 0,21 22 0,-21-21 16,0 20-16,1 1 0,-1 0 0,0-1 15,-21 22-15,21-21 0,-21 21 16,21-1-16,-21 1 0,0 0 0,21 0 16,1 0-16,-22 0 0,21-1 15</inkml:trace>
  <inkml:trace contextRef="#ctx0" brushRef="#br0" timeOffset="6664.95">12531 1312 0,'0'0'0,"0"22"0,0-1 16,21-21 15,0 0-16,0 0-15,0 0 0,0-21 16,22 21-16,-22-22 0,0 1 0,0 21 16,0-21-16,1 0 0,-1 0 0,0 0 15,-21-1-15,0 1 0,0 0 16,0 0-16,0 0 16,-21 21-16,0 0 15,-1 0-15,-20 0 0,21 0 16,-21 21-16,20 0 0,1 0 0,-21 0 15,21 1-15,0-1 0,-1 21 0,22-21 16,0 0-16,0 1 0,0-1 16,0 0-16,0 0 0,0 0 0,0 0 15,0 1-15,22-22 0,-1 21 16,0-21-16,0 0 0,0 0 0,22 0 16,-22 0-16,21 0 0,-21 0 0,22 0 15,-22 0-15</inkml:trace>
  <inkml:trace contextRef="#ctx0" brushRef="#br0" timeOffset="7044.24">13102 1249 0,'21'0'47,"0"0"-47,1 0 15,-1 0-15,0 0 0,21 0 16,-21 0-16,1 0 0,-1 0 16,-21-21-16,21 21 0,-21-21 0,21 21 15,-21-22-15,0 1 0,0 0 16,0 0-16,-21 21 16,0-21-16,0 21 0,-1 0 15,-20 0-15,21 0 0,0 21 16,0 0-16,-22 0 0,22 0 0,0 1 15,0 20-15,0-21 0,-1 21 0,1-20 16,0-1-16,21 21 0,0-21 16,0 0-16,0 1 0,0-1 15,0 0-15,21-21 0,0 0 16,22 0-16,-22 0 0,0 0 16,21 0-16,-20 0 0,20 0 0,0 0 15,1-21-15,-1 21 0,0-21 0</inkml:trace>
  <inkml:trace contextRef="#ctx0" brushRef="#br0" timeOffset="7503.98">13779 783 0,'0'0'0,"0"21"31,0 1-31,22-1 16,-22 0-16,21-21 0,0 21 15,0 0-15,-21 0 0,21 1 0,0-1 16,1 0-16,-1-21 0,0 21 0,21 0 16,-21 0-16,22-21 0,-1 22 15,0-22-15,-20 0 0,20 21 16,0-21-16,-21 0 0,22 0 0,-22 0 15,0 0-15,0 0 0,0 0 16,-21 21 15,-21 0-31,0-21 16,0 21-16,0 0 0,-22 1 0,22-1 16,0 0-16,-21 0 0,21 0 15,-22 22-15,1-22 0,21 0 0,-22 0 16,22 21-16,-21-20 0,21-1 0,0 0 15,-1 0-15,1-21 0,21 21 16,0 0-16,-21-21 0,0 22 16,0-22-1</inkml:trace>
  <inkml:trace contextRef="#ctx0" brushRef="#br0" timeOffset="8333.26">8234 2773 0,'0'0'0,"21"0"0,0 0 15,-21 21 17,0 0-32,0 0 0,-21 1 15,0 20-15,0 0 0,-1-21 0,-20 22 16,21-1-16,-21 0 0,-1 1 15,1-1-15,0 0 0,-1-20 0,-41 41 16,41-21-16,22-20 0,-21-22 16,21 21-16,-1-21 0,22-21 31,0-1-31,0 1 16,0 0-16,0 0 0,0 0 0,0 0 15,22 21-15,-1 0 16,0 0-16,0 0 0,0 0 15,0 0-15,1 0 0,-1 21 0,21 0 16,-21 0-16,22 0 0,-22 0 0,21 1 16,-21-1-16,0 0 0,22 0 15,-22 0-15,21 0 0,-21 1 0,1-1 16,-1 0-16,0-21 0,-21 21 16,21-21-16,0 0 0,-21 21 15,21-21 16,-21-21-31,22 21 0,-22-21 16,0 0-16</inkml:trace>
  <inkml:trace contextRef="#ctx0" brushRef="#br0" timeOffset="8848.06">8932 3069 0,'0'0'16,"21"0"-16,-21 21 0,0 1 16,0-1-16,0 0 15,0 0-15,0 21 0,0-20 0,0 20 16,0-21-16,0 21 0,0-20 0,0 20 16,0-21-16,-21 0 0,21 22 15,0-22-15,0 0 0,-21-21 0,21 21 16,-21-21-16,21 21 0,0-42 31,0 0-15,0 0-16,0 0 0,0-1 15,0-20-15,0 21 0,0-21 16,0 20-16,21-20 0,-21 0 0,21 21 16,22-22-16,-22 1 0,21 21 15,-21 0-15,22-1 0,-1 1 16,0 0-16,-21 21 0,22 0 0,-1 0 15,-21 0-15,0 0 0,22 21 0,-22 0 16,0 1-16,0-1 0,0 0 16,-21 21-16,0-21 0,0 22 0,0-22 15,0 21-15,0-21 0,0 22 16,0-22-16,0 0 0,-21 0 0,21 0 16,-21 1-16,0-1 0,21-42 62,0-1-62,0 1 0,21 0 16</inkml:trace>
  <inkml:trace contextRef="#ctx0" brushRef="#br0" timeOffset="9407.92">10414 3133 0,'0'0'0,"0"-21"0,0-1 0,0 1 16,0 0-16,-21 0 0,0 21 0,-1-21 16,22 0-16,-21 21 0,0 0 15,0-22-15,0 22 0,-22 0 0,22 0 16,-21 0-16,21 0 0,-22 22 15,1-1-15,21 0 0,-21 0 0,-1 0 16,22 22-16,0-1 0,-21-21 0,20 21 16,1 1-16,0-1 0,21 0 15,0 1-15,0-22 0,0 21 0,0-21 16,0 1-16,21-1 0,0 0 0,22-21 16,-22 0-16,0 0 0,21 0 15,-20 0-15,20 0 0,0 0 16,-21 0-16,22-21 0,-22 0 0,21-1 15,-21 1-15,22 0 0,-22 0 16,0 0-16,0-22 0,0 22 0,1-21 16,-22 0-16,0-1 0,21 22 0,-21-21 15,21-1-15,-21 22 0,0 0 16,0 0-16,0 0 0,0 42 31,0 0-31,0 0 0,0 0 16,-21 1-16,21 20 0,0-21 0,0 21 15,0 1-15,0-22 0,0 21 16,0-21-16,0 1 0,0-1 16,0 0-16,21 0 0,0 0 0,-21 0 15,21-21-15,0 0 0,1 22 0,-1-22 16,0 0-16,0 0 0,0 0 16,0 0-16,1-22 0,-1 1 0,0 21 15</inkml:trace>
  <inkml:trace contextRef="#ctx0" brushRef="#br0" timeOffset="10106.51">10880 3069 0,'0'0'15,"0"-21"-15,0 42 32,-22 0-17,22 1-15,0-1 16,0 0-16,-21 0 0,21 21 0,0-20 15,0-1-15,0 21 0,-21-21 0,21 0 16,0 1-16,-21-1 0,21 0 16,0 0-16,0 0 0,0 0 0,0 1 15,0-44 17,0 1-32,0 0 15,0 0-15,21 0 0,-21 0 16,0-1-16,21-20 0,-21 21 0,21-21 15,-21 20-15,22-20 0,-1 21 16,0-21-16,0 20 0,0 1 0,22 0 16,-22 0-16,0 21 0,21 0 15,-21 0-15,1 0 0,-1 0 0,0 0 16,0 0-16,0 21 0,0-21 0,-21 21 16,0 0-16,22 22 0,-22-22 0,21 0 15,-21 0-15,0 22 16,0-22-16,0 0 0,0 21 0,0-21 0,0 1 15,0-1-15,0 0 16,0 0 0,0-42-1,-21 0 1,21 0-16,0-1 16,0-20-16,0 21 0,0 0 15,21-22-15,0 22 0,0-21 0,0 0 16,0 20-16,22-20 0,-22 21 15,21 0-15,-21 0 0,1-1 0,20 22 16,-21 0-16,0 0 0,0 0 0,1 0 16,-1 22-16,0-1 0,-21 0 15,0 0-15,0 0 0,0 0 0,0 22 16,0-22-16,0 21 0,0-21 16,0 1-16,0 20 0,-21-21 15,0 0-15,21 0 0,-22 1 0,22-1 16,0 0-16,22-42 47,-1 21-47,0-21 0</inkml:trace>
  <inkml:trace contextRef="#ctx0" brushRef="#br0" timeOffset="10495.65">12213 3196 0,'0'0'16,"21"0"-16,0 0 0,1 0 0,20-21 15,-21 21-15,0-21 0,0 0 0,1 21 16,-1-21-16,0-1 0,-21 1 0,21 0 15,-21 0-15,0 0 0,0 0 16,-21-1 0,0 22-16,0 0 15,-22 0-15,22 0 0,0 22 0,-21-22 16,20 21-16,1 0 0,-21 0 0,21 21 16,0-20-16,-1-1 0,1 21 15,21 0-15,0-20 0,0 20 0,0-21 16,0 0-16,0 0 0,0 22 0,0-22 15,0 0-15,21 0 16,22-21-16,-22 0 0,0 0 0,21 0 16,22 0-16,-43-21 15,21 0-15,-20 21 0,20-21 0</inkml:trace>
  <inkml:trace contextRef="#ctx0" brushRef="#br0" timeOffset="10967.39">13271 2688 0,'-21'0'15,"21"21"1,-21-21-16,21 22 0,0-1 15,0 0-15,0 0 0,21 0 16,0 0-16,1 1 0,-1-1 16,0 0-16,21 0 0,-21-21 15,22 21-15,-22 0 0,21 1 0,1-22 0,-22 0 16,21 0-16,-21 0 0,22 21 16,-22-21-16,0 0 0,0 0 0,0 0 15,0 0-15,1 0 0,-1 0 16,-21-21-16,-21 21 31,-1 0-31,1 0 0,0 0 0,-21 0 16,21 21-16,-1-21 0,-20 21 15,21 0-15,-21 21 0,20-20 0,-20-1 16,21 21-16,-21-21 0,20 22 0,-20-22 16,21 0-16,0 0 0,0 21 15,-1-42-15,22 22 0,0-1 0,-21-21 16,21 21-16,-21-21 15,0 0 1</inkml:trace>
  <inkml:trace contextRef="#ctx0" brushRef="#br0" timeOffset="11744.67">8255 4551 0,'0'0'0,"-21"0"31,21 21-31,-21 0 0,-1 0 16,-41 43-16,42-22 15,-22 1-15,1-1 0,0 0 16,-22 1-16,22-1 0,-22 21 0,22-41 16,0 20-16,-1 0 0,1-21 15,0 1-15,21-22 0,-1 21 0,22-42 31,22-1-15,-1 1-16,0 0 0,0 0 0,0 0 16,0 21-16,22-21 0,-22 21 15,0 0-15,21 0 0,-20 0 0,20 21 16,-21 0-16,21 0 0,-20 0 16,20 22-16,-21-22 0,0 21 0,0 0 15,1-20-15,-1 20 0,0-21 16,0 0-16,-21 0 0,0 1 0,21-1 15,0-21-15,-21 21 0,22-21 0,-1 0 16,0 0-16,0 0 16,0 0-16,0-21 0,1 0 15,-1 21-15,0-22 0</inkml:trace>
  <inkml:trace contextRef="#ctx0" brushRef="#br0" timeOffset="12220.4">9080 4805 0,'0'0'0,"22"-21"0,-22 0 15,21 21-15,-21-22 0,21 22 0,0-21 16,-21 0-16,0 0 0,0 0 31,-21 21-31,0 0 0,0 0 0,-1 0 16,-20 0-16,21 21 0,-21 0 0,20 0 15,-20 0-15,0 1 0,21-1 16,-22 21-16,22-21 0,0 22 16,0-22-16,0 21 0,21-21 0,0 0 15,0 1-15,0-1 0,0 0 16,21 0-16,0-21 0,21 21 0,-21-21 16,1 21-16,20-21 0,0 22 0,-21-22 15,22 21-15,-22 0 0,0-21 16,21 21-16,-20 0 0,-22 0 15,0 1-15,0-1 0,0 0 16,-22 0-16,-20-21 0,21 21 16,-21-21-16,-1 21 0,1-21 0,0 0 15,-1 0-15,-20 22 0,20-22 0,22 0 16,-21 0-16,21 0 0,-22 0 16,22 0-16,0 0 0,0-22 15,21 1-15,-21 0 0,21 0 16,0 0-16,0 0 15,21 21-15,0-22 16,0 22-16,0-21 0,22 21 0,-22-21 16</inkml:trace>
  <inkml:trace contextRef="#ctx0" brushRef="#br0" timeOffset="12752.1">9842 5038 0,'0'0'0,"0"-21"0,0-1 0,-21 1 0,0 0 16,0 0-16,0 21 0,0-21 0,-1 0 16,-20 21-16,21 0 0,-21 0 15,20 0-15,1 0 0,-21 0 0,21 21 16,-22 0-16,22 0 0,0 21 15,-21-20-15,21 20 0,-1 0 0,22-21 16,-21 22-16,21-1 0,-21 0 0,21-20 16,0-1-16,0 21 0,0-21 15,0 0-15,0 1 16,21-22-16,0 21 0,1-21 0,-1 0 16,0 0-16,0 0 0,0 0 0,0-21 15,22-1-15,-22 22 0,21-21 16,-21 0-16,22 0 0,-22 0 0,0 0 15,0-1-15,22-20 0,-22 21 0,-21-21 16,21 20-16,-21-20 0,0 21 16,0 0-16,0-22 0,0 22 15,0 0-15,-21 42 16,21 0 0,0 1-16,0-1 0,0 0 15,-21 42-15,21-20 0,0-22 16,0 21-16,0-21 0,0 1 15,0-1-15,21 0 0,-21 0 0,21 0 16,0-21-16,0 21 0,0-21 16,1 0-16,-1 0 0,0 0 0,0 0 15,0-21-15,0 0 0,1 0 16</inkml:trace>
  <inkml:trace contextRef="#ctx0" brushRef="#br0" timeOffset="13004.95">10350 4551 0,'0'0'0,"0"-21"0,0 0 16,0-1-16,0 1 0,0 42 31,0 1-31,0-1 0,0 21 0,0 0 16,-21 1-16,21-1 0,0 22 15,-21-1-15,21-21 0,-21 22 0,21-1 16,0-20-16,0-1 0,-21 22 0,21-43 15,-21 21-15,21 0 0,0-20 16,0-1-16,0 0 0,0 0 16,0 0-16,21-21 15,0 0-15,0 0 0,0-21 16,0 0-16</inkml:trace>
  <inkml:trace contextRef="#ctx0" brushRef="#br0" timeOffset="13507.21">10964 4847 0,'0'0'0,"0"-42"0,0 21 0,-21 0 16,0-1-16,21 1 0,-21 21 16,0 0-16,-1 0 0,1 0 0,-21 0 15,21 0-15,0 21 0,-1 22 16,1-22-16,0 21 0,0-21 15,0 22-15,0-1 0,-1 0 0,1 22 16,21-43-16,0 21 0,0 1 0,0-1 16,0-21-16,0 0 0,0 1 15,0-1-15,0 0 0,21-21 0,1 0 16,-1 0-16,0 0 0,21 0 0,-21 0 16,1 0-16,-1 0 0,0 0 15,21-21-15,-21 0 0,1-1 0,-1 1 16,0 0-16,0 0 0,-21-21 15,21 20-15,-21-20 0,21 0 0,-21-1 16,0 1-16,0 0 0,0 21 16,22-22-16,-22 22 0,0 0 15,0 42 1,0 0-16,0 0 16,-22 43-16,22-43 0,0 21 15,0-20-15,0 20 0,0-21 0,0 21 16,0-20-16,0-1 0,0 21 15,0-21-15,0 0 0,0 1 0,0-1 16,22 0-16,-1-21 0,0 0 16,0 0-1,0 0-15,0 0 0,1 0 0,-1 0 16,21 0-16</inkml:trace>
  <inkml:trace contextRef="#ctx0" brushRef="#br0" timeOffset="14343.74">11409 5080 0,'0'0'0,"0"-42"0,0 21 16,0-22-16,21 1 0,-21 21 16,21-22-16,-21 1 0,0 21 0,0 0 15,21-22-15,-21 22 0,21 0 16,-42 21-16,0 0 31,0 21-31,0 0 0,0 1 16,-1-1-16,1 0 0,21 21 0,-21-21 15,21 1-15,0-1 0,0 0 16,0 0-16,0 0 0,0 0 16,21 1-16,0-22 0,1 21 0,-22 0 15,21 0-15,0 0 16,-21 0-16,21 1 0,-21-1 16,21 0-16,-21 0 0,0 0 15,0 0 1,21-21-1,1 0-15,-1 0 16,0 0-16,0 0 0,0 0 16,0 0-16,1-21 0,-1 21 15,0-21-15,0 0 0,21 0 0,-20 0 16,-1-1-16,0 1 0,0 0 0,0-21 16,0 21-16,1-22 0,-22 22 15,0-21-15,21 21 0,-21-1 0,0 1 16,0 0-16,0 0 0,0 42 31,-21 0-31,21 0 16,0 1-16,-22-1 0,22 21 0,0-21 15,0 0-15,0 22 16,0-22-16,0 0 0,0 0 0,0 0 16,0 1-16,0-1 0,22-21 0,-1 21 15,0-21-15,21 0 0,-21 0 16,1 0-16,20 0 0,-21 0 0,0 0 15,22 0-15,-22-21 0,42-22 16,-42 22-16,1 0 0,-22 0 16,0-21-16,0 20 0,0 1 15,21-21-15,-21 21 0,0 0 0,0-1 16,0 1-16,0 0 0,0 0 0,0 42 47,0 0-47,0 0 0,0 22 0,0-22 15,0 21-15,-21-21 0,21 22 16,0-1-16,-22 0 0,22 1 0,-21 20 16,21-42-16,0 43 0,0-22 0,0 22 15,0-22-15,0 0 0,0 22 0,0-22 16,0 22-16,0-22 0,0 0 16,0 22-16,0-22 0,0 1 0,0-1 15,0-21-15,0 43 0,0-43 16,0 0-16,0 0 0,0 0 0,0 0 15,-21-21-15,0 0 0,0 0 0,0 0 16,-1-21-16</inkml:trace>
  <inkml:trace contextRef="#ctx0" brushRef="#br0" timeOffset="14399.72">12023 6011 0,'0'0'0,"0"-21"0,0 0 0,21 0 16,0 0-16,0 0 0,0-22 16,0 1-16,1 0 0</inkml:trace>
  <inkml:trace contextRef="#ctx0" brushRef="#br0" timeOffset="14795.49">12933 4551 0,'0'0'0,"-21"0"16,-1 0-1,22 21-15,0 0 0,0 0 16,0 1-16,22-22 15,-1 21-15,0-21 0,0 21 0,21-21 16,-20 0-16,20 0 0,43 21 16,-43-21-16,0 0 0,1 0 15,-22 0-15,21 0 0,0 0 0,-20 0 16,-1 0-16,0-21 0,0 21 16,0 0-16,-42 0 31,0 0-31,-21 21 0,20 0 15,-20 0-15,21 22 0,-21-22 16,-1 21-16,1 1 0,0-1 0,-1 0 16,1 1-16,0-1 0,-1 0 0,22-21 15,-21 22-15,21-22 0,-1 0 16,1 0-16,21 0 0,0 1 0,0-1 16,0 0-16</inkml:trace>
  <inkml:trace contextRef="#ctx0" brushRef="#br0" timeOffset="15508.08">8509 6498 0,'0'0'0,"0"-21"0,0 0 0,21 0 16,-21 0-16,21-1 0,0 1 0,-21 0 16,22 21-16,-22 21 31,0 22-31,0-22 0,0 21 0,-22 0 16,1 1-16,0-1 0,0 0 0,-21 1 15,20-1-15,-20-21 16,0 22-16,21-22 0,-22 21 0,1-21 0,21 0 15,-22 1-15,22-1 0,0-21 16,0 21-16,0 0 0,0-21 16,21-21-1,0 0-15,0 0 16,21 21-16,0 0 0,0-22 0,21 22 16,-20 0-16,-1 0 15,0 0-15,21 0 0,-21 0 0,1 22 16,20-22-16,-21 21 0,0 0 15,0-21-15,22 21 0,-22 0 0,0 0 16,0-21-16,0 0 16,1 0-1,-1 0 1</inkml:trace>
  <inkml:trace contextRef="#ctx0" brushRef="#br0" timeOffset="15812.08">9123 6752 0,'0'0'0,"21"0"16,0-21-16,0 0 0,0 21 0,1-21 15,-1 21-15,-21-21 0,21-1 0,0 22 16,0-21-16,-21 0 0,21 0 15,-21 0-15,0 0 0,22 21 0,-22-22 16,0 44 15,-22-1-15,22 0-16,0 0 16,-21-21-16,21 21 0,-21-21 15,21 21-15,-21-21 0,0 22 16</inkml:trace>
  <inkml:trace contextRef="#ctx0" brushRef="#br0" timeOffset="16344.15">9271 6710 0,'0'0'0,"0"-21"0,21 0 16,-21-1-16,0 1 31,0 42-15,0 1-16,0-1 0,0 0 15,0 0-15,0 0 0,0 22 16,0-22-16,0 21 0,0 0 0,0 1 15,0-1-15,0 0 0,0 1 0,0-1 16,0 0-16,0 1 0,0-1 16,0 0-16,0-20 0,0 20 0,0-21 15,0 21-15,-21-20 0,0-1 16,21 0-16,-21 0 0,-22 0 16,22 0-16,0-21 0,0 0 15,0 0-15,-22 0 0,22 0 0,0 0 16,0 0-16,0 0 0,21-21 15,-22 0-15,1 0 0,21 0 0,-21 0 16,21-22-16,0 1 0,0 21 16</inkml:trace>
  <inkml:trace contextRef="#ctx0" brushRef="#br0" timeOffset="16556.03">9313 6329 0,'0'0'0,"0"-21"0,-21 42 63,21 0-47,0 0 15,21-21-31</inkml:trace>
  <inkml:trace contextRef="#ctx0" brushRef="#br0" timeOffset="16943.84">9694 6392 0,'0'22'15,"0"-1"-15,-21 21 16,0-21-16,21 22 0,-21-22 0,0 21 15,21 0-15,-22 1 0,22-1 16,0-21-16,-21 22 0,21-1 0,0-21 16,0 0-16,0 0 0,0 1 0,0-1 15,21 0-15,1-21 16,-1 0-16,0 0 0,0 0 0,21 0 16,-20 0-16,20 0 0,-21-21 15,21 0-15,-20-1 0,-1 1 0,21 0 16,-21 0-16,0 0 0,-21 0 15,0-22-15,0 22 0,0-21 0,0 21 16,0-22-16,0 22 0,-21 0 0,0 0 16,0 0-16,0-1 0,-43 22 15,43 0-15,0 0 0,-21 0 16,20 0-16,1 22 0,0-22 0,0 21 16,21 0-16,0 0 15,0 0-15,42-21 16,-21 0-16,1 0 0,20 0 15,0 0-15</inkml:trace>
  <inkml:trace contextRef="#ctx0" brushRef="#br0" timeOffset="17432">10604 6223 0,'-42'-21'31,"21"42"-31,0 0 16,21 22-16,-21-22 0,21 21 0,-22 0 16,22 22-16,-21-22 0,0 22 0,21-22 15,0 22-15,0-22 0,-21 0 16,21 1-16,0-1 0,-21 0 0,21-21 16,0 1-16,0-1 0,0 0 15,0 0-15,0 0 0,0-42 31,0 0-15,0 0-16,0 0 0,0-1 16,21 1-16,-21-21 0,21 21 15,0 0-15,-21-22 0,21 1 0,22 21 16,-22 0-16,21-22 0,-21 22 0,22 21 16,-1-21-16,0 21 0,-20 0 15,20 0-15,-21 0 0,0 0 0,22 21 16,-43 0-16,21 0 0,-21 1 0,0-1 15,0 0-15,0 21 0,0-21 16,0 1-16,-21-1 0,-1 0 0,1 0 16,-21 0-16,21 0 0,-22 1 15,22-1-15,-21 0 0,21-21 0,-22 0 16,22 21-16,0-21 0,0 0 0,42-21 47,0 0-47,0 21 0</inkml:trace>
  <inkml:trace contextRef="#ctx0" brushRef="#br0" timeOffset="17683.96">11388 6308 0,'0'0'0,"0"21"31,21 0-31,0 0 16,-21 0-16,21-21 0,0 22 16,0-1-16,1-21 0,-1 21 0,0-21 15,21 0-15,1 0 0,-22 0 0,21 0 16,0 0-16,1 0 16,-1 0-16,-21 0 0,22 0 0,-22 0 0,21 0 15,-21 0-15,0 0 16,-42-21-16</inkml:trace>
  <inkml:trace contextRef="#ctx0" brushRef="#br0" timeOffset="17799.89">11917 6498 0,'-21'0'16,"42"0"-16,-64 21 0,22 1 0,-21-1 16,21 0-16,-22 0 0,1 21 0,0-20 15,-1-1-15,1 0 0,21 21 0,0-21 16,0 1-16,-1-1 0,22 0 0,0 0 16,0 0-16,-42-21 15</inkml:trace>
  <inkml:trace contextRef="#ctx0" brushRef="#br0" timeOffset="23356.51">11388 5017 0,'0'21'63,"0"0"-47,0 0-16,-22-21 0,22 21 0,0 0 15,-21 1-15,21-1 0,0 0 16,-21 0-16,0 0 0,21 0 15,-21 1-15,21-1 16,-21-21-16</inkml:trace>
  <inkml:trace contextRef="#ctx0" brushRef="#br0" timeOffset="27744.43">7810 254 0,'0'0'0,"0"-21"0,0 0 15,0 0 1,-21-1-16,0 22 16,0 0-16,0 0 15,0 0-15,-1 0 0,-20 0 16,21 0-16,0 22 0,-22-1 16,22-21-16,-21 21 0,21 0 0,0 21 15,-22-20-15,22-1 0,0 0 16,-21 21-16,20-21 0,1 1 0,-21 20 15,21-21-15,-22 21 0,1-20 16,0 20-16,21 0 0,-22 1 16,1-1-16,-22 0 0,22 1 0,0 20 15,-1-21-15,1 22 0,0-22 0,-1 22 16,1-22-16,0 22 0,-1-22 16,1 21-16,0-20 0,21 20 15,-22-20-15,22 20 0,0 1 16,0-1-16,-22 1 0,43-1 0,-21 22 15,0-22-15,0 1 0,0-1 16,0 22-16,21-22 0,-22 22 0,1-21 16,21 20-16,0 1 0,-21 0 15,0-22-15,0 22 0,21-1 0,0-20 16,-21 21-16,21-1 0,-22 1 16,22 0-16,-21 20 0,21-20 0,0 0 15,0-1-15,0 1 0,0 21 16,0-21-16,0 20 0,0 1 15,0-21-15,0 21 0,0-22 0,0 22 16,21-21-16,1 21 0,-22 0 0,21-22 16,0 22-16,0-21 0,0 21 15,0-22-15,1 1 0,-1 21 0,0-22 16,21 1-16,-21 0 0,22 21 0,-1-22 16,-21 1-16,22 0 0,-1-1 15,0 1-15,1 0 0,-1-22 0,0 22 16,1-1-16,-1-20 0,0 21 0,1-22 15,-1 22-15,0-22 0,1 1 16,-1-1-16,0 22 0,-21-22 0,22 1 16,-1-1-16,0 22 0,1-21 15,-22-1-15,64 85 0,-43-84 16,0-1-16,1-20 0,-1 20 16,0 1-16,22-22 0,-22 21 0,0-20 15,22-1-15,-22 0 0,22 22 16,-22-22-16,22 1 0,-22-1 0,21-21 15,-20 21-15,20 1 0,-20-1 0,20-21 16,-21 22-16,22-1 0,-1-21 16,-20 21-16,20-20 0,1-1 0,-22 21 0,22-21 15,-1 0-15,1 1 0,-1-1 16,1-21-16,-22 21 0,21 0 0,1-21 16,-1 21-16,1-21 0,-1 0 15,1 21-15,-1-21 0,22 22 0,-21-22 16,-1 21-16,22 0 0,-22-21 0,22 0 15,-22 21-15,1-21 0,21 0 16,-22 0-16,1 21 0,-1-21 0,22 0 16,-22 0-16,22 0 0,-22 0 0,22-21 15,0 21-15,-1-21 0,1 21 0,-21-21 16,20 21-16,1-21 0,0 21 16,-22-22-16,22 22 0,-1-21 15,1 21-15,-21-21 0,105 0 0,-84 0 16,-1 0-16,1-1 0,0 1 0,-1 0 15,1 0-15,0-21 0,-1 20 16,1 1-16,0-21 0,-1 21 0,1 0 16,0-22-16,-1 22 0,1-21 15,0 21-15,-22-22 0,22 1 0,-22 0 16,22-1-16,-22 1 0,1 0 0,21-1 16,-22 1-16,1-22 0,-1 22 0,1-21 15,20 20-15,-20-20 0,-1-1 0,1 1 16,-1-1-16,-20 1 0,20-1 0,1 1 15,-22-1-15,21-20 0,-20 20 16,20 1-16,-20-1 0,20-21 0,-21 22 16,22-1-16,-22-20 0,22 20 0,-22-20 15,0-1-15,22 21 0,-22-20 16,1 20-16,-1 1 0,0-22 0,1 22 16,-1-1-16,0 1 0,1-22 15,-22 21-15,21 1 0,-21-22 0,22 22 16,-22-1-16,0-20 0,21 20 0,-21-21 15,1 1-15,-1 20 0,0-20 0,0-1 16,0 0-16,0 1 0,1-22 16,-1 21-16,0 0 0,0 1 0,0-1 15,-21-21-15,21 22 0,-21-1 0,22 0 16,-22 22-16,21-22 0,-21 0 16,0 22-16,0-22 0,21 22 15,-21-22-15,0 22 0,0-22 0,21 21 16,-21-20-16,21 20 0,-21-20 0,0 20 15,21-21-15,-21 1 0,0 20 16,0-20-16,0-1 0,0 21 0,0-20 16,-21 20-16,0 1 0,0-1 15,0 1-15,0-1 0,21 1 0,-22-1 16,1 22-16,0-22 0,-21 1 16,21 21-16,-1-22 0,1 22 0,-21-22 15,21 22-15,-22 0 0,22-1 0,-21 1 16,0 0-16,-1-1 15,1 22-15,0-21 0,-22-1 0,22 22 16,-22-21-16,22 0 0,-22-1 16,22 22-16,-21-21 0,20-1 0,1 22 15,-22-21-15,22 0 0,0-1 16,-1 22-16,1-21 0,0 21 0,-22-22 16,22 22-16,-22 0 0,22 0 15,-21 0-15,-1-22 0,1 22 0,-1 0 16,1 0-16,-1 0 0,1-1 15,-64-20-15,63 21 16,1 0-16,-1 0 0,1-1 0,-1 22 16,-21-21-16,22 0 0,-22 0 15,1 21-15,-1-21 0,0 21 0,1-21 16,-1 21-16,0 0 0,22-22 16,-22 22-16,-21 0 0,22-21 15,-22 0-15,0 21 0,0 0 0,0-21 16,0 21-16,1 0 0,20-21 15,-21 21-15,0-21 0,0 21 16,1-22-16,-22 22 0,0-21 0,21 21 16,0 0-16,-21-21 0,21 21 15,0 0-15,-21 0 0,21 0 0,-21 0 16,0 0-16,-21 0 0,42 0 0,-21 0 16,0 0-16,0 21 15,0-21-15,-21 21 0,21 1 0,0-22 16,0 21-16,0 0 0,0-21 15,-106 42-15,128-21 0,-22-21 16,0 22-16,0-1 0,21 21 16,0-21-16,0 0 0,21 1 0,1-1 15,20-21-15</inkml:trace>
  <inkml:trace contextRef="#ctx0" brushRef="#br0" timeOffset="28596.1">17399 3217 0,'0'0'0,"-42"0"0,-22 0 16,-169 0 0,212 0-1,42 0 1,22 0-16,-1 0 0,0 0 15,43 0-15,-22 0 0,22 0 0,0 0 16,-1 0-16,22 0 16,0 0-16,0 0 0,0-21 0,21 21 15,-21 0-15,21-21 0,-22 21 16,1 0-16,0 0 0,-21-21 0,-1 21 16,-20 0-16,-1 0 0,1 0 15,-22 0-15,1 0 0,-22 0 0,0-21 16,-42 0-1,0 21 1,-1 0-16,1-22 0,-21 1 16</inkml:trace>
  <inkml:trace contextRef="#ctx0" brushRef="#br0" timeOffset="28923.92">18584 2858 0,'21'42'16,"1"-21"-16,-1-21 16,0 0-16,21 21 0,1 0 15,-1-21-15,0 0 0,1 0 0,-1 0 16,0 0-16,1 0 0,-1 0 16,0 0-16,-21 0 0,1 0 15,-1 22-15,-21-1 0,0 0 0,0 0 16,-21 0-16,-1 0 15,-20 1-15,21 20 0,-21 0 0,-22 1 16,22 20-16,-22-21 0,22 1 16,-22 20-16,1-20 0,-1-1 0,22 0 15,-21 1-15,20-22 0,1 21 16,21-21-16,0 0 0,-1 1 0,44-22 31,20 0-31,0 0 0,1-22 16</inkml:trace>
  <inkml:trace contextRef="#ctx0" brushRef="#br0" timeOffset="29235.39">19748 2625 0,'0'0'0,"-21"0"0,21-21 0,0-1 16,0 1-16,21 21 15,22 0-15,-1 0 0,0-21 16,22 21-16,-1 0 16,1 0-16,21 0 0,-1 0 0,1-21 15,21 21-15,-22 0 0,-20 0 16,21 0-16,-22 0 0,1 0 0,-22 0 15,0 0-15,-21 0 0,1 0 16,-22 21-16,-43-21 16,22 0-16,-21 21 0,-22-21 15</inkml:trace>
  <inkml:trace contextRef="#ctx0" brushRef="#br0" timeOffset="29459.26">20172 2582 0,'0'0'0,"-21"0"0,-1 0 16,1 0-1,21 22-15,-21-1 0,21 0 16,0 21-16,0-21 16,0 22-16,0-1 0,0 22 0,0-22 15,0 21-15,21 1 0,-21-1 16,0 1-16,0-1 0,0 1 0,0-1 16,0 1-16,0-1 0,0-20 15,0-1-15,0 0 0,0 1 0,0-22 16,0 0-16,0 21 0,0-20 15,0-1-15,21-21 0,1 0 16,-1 0-16</inkml:trace>
  <inkml:trace contextRef="#ctx0" brushRef="#br0" timeOffset="29960.56">21124 3387 0,'0'0'15,"21"-43"-15,1 22 0,-1 0 0,-21-21 16,21 21-16,-21-22 0,0 22 0,0 0 16,-21 0-16,0 0 0,-1 21 15,1 0-15,-21 0 0,21 0 0,-22 0 16,1 0-16,0 42 0,-1-21 0,1 21 16,0-20-16,-1 20 15,1 21-15,0-20 0,-1-1 0,22 0 16,-21 1-16,21-22 0,21 21 0,0-21 15,0 1-15,0 20 0,0-21 16,21 0-16,0-21 0,0 0 16,22 0-16,-22 0 0,21 0 15,-21 0-15,22 0 0,-22-21 0,21 0 16,0 0-16,1 0 0,-22-22 0,21 22 16,-21-21-16,22 21 0,-22-22 15,0 1-15,0 0 0,0 20 16,-21-20-16,0 21 0,22 21 15,-22-21-15,0 42 0,0 21 16,0-21 0,-22 22-16,22-22 0,-21 21 0,21 1 15,0-22-15,0 21 0,-21 0 16,21-20-16,0-1 0,0 0 0,0 21 16,21-21-16,0 1 0,1-22 15,-1 0-15,21 21 0,-21-21 16,22 0-16,-1 0 0,0 0 0,22-21 15,-22 21-15,22-22 0,-22 1 16,0 0-16</inkml:trace>
  <inkml:trace contextRef="#ctx0" brushRef="#br0" timeOffset="30950.99">22034 3302 0,'22'-21'0,"-44"42"0,44-84 0,-22 41 16,0 1-16,0 0 0,0 0 15,-22 21-15,1 0 0,0 0 16,0 0-16,-21 0 0,20 0 0,-20 21 15,21 0-15,-21 0 0,20 22 16,-20-22-16,21 21 0,0-21 0,0 22 16,-1-22-16,22 21 0,-21-21 15,21 1-15,0-1 0,0 0 0,0 0 16,21 0-16,1 0 16,-1-21-16,0 0 0,0 0 0,21 0 15,-20 0-15,-1 0 0,0 0 0,0 0 16,0 0-16,0-21 0,1 0 15,-1 0-15,0 0 0,0 0 0,0-1 16,0-20-16,-21 21 0,0 0 16,22-22-16,-1 22 0,-21 0 0,0 0 15,0 0 1,0 42 0,0 0-16,0 21 0,0-20 15,0 20-15,0 0 0,0 1 16,0 20-16,0-21 0,0 22 15,0-22-15,0 22 0,0-1 16,0 22-16,-21-22 0,21 86 16,0-65-16,-22-20 0,22 20 0,0-20 15,0-1-15,0 22 0,0-21 16,-21 20-16,21-20 0,-21-1 0,0 85 16,21-84-16,0-1 0,0 1 15,-21-1-15,0 1 0,21-22 16,0 1-16,-22-1 0,22 0 0,-21 1 15,0-1-15,0-21 0,21 0 16,-21-21-16,0 0 0,-1 0 16,1 0-16,0-21 0,0 0 15,0 0-15,0 0 0,-1-1 0,1-20 16,0 0-16,0-1 0,0 1 16,0-21-16,21-1 0,0 1 0,0-1 15,0-21-15,0 1 0,0 20 0,0-20 16,21 20-16,0-21 0,0 22 15,0-22-15,22 1 0,-1 20 0,-21-21 16,21 1-16,1 20 0,-1 1 16,0-22-16,1 22 0,-1-1 0,0 1 15,22-1-15,-22 1 0,1 20 16,-1-20-16,0 20 0,1 1 0,-1 0 16,0 21-16,-21-22 0,1 22 15,-1 0-15,0 21 0,-21-21 16,0 0-16,0-1 15,-21 22-15,0 0 0,-1-21 16,1 21-16,0 0 0,0 0 16,0 0-16,0 0 0,-1 0 15,1 0-15,21 21 0,-21 1 16,21-1-16,0 0 0,-21-21 16,21 21-16,0 0 0,0 0 0,21 1 15,0-1-15,0 0 16,1-21-16,20 21 0,-21-21 15,21 21-15,-20-21 0,20 21 16,0 1-16,-21-22 0,1 21 0,-1-21 16,0 21-16,-21 0 15,0 0-15,-21-21 0,0 21 0,-22-21 16,22 22-16,-21-22 0,-1 0 16,1 21-16,0-21 0,21 0 0,-22 21 15,22-21-15,0 0 0,0 0 0</inkml:trace>
  <inkml:trace contextRef="#ctx0" brushRef="#br1" timeOffset="-200685.58">6244 11959 0,'21'-21'78,"0"0"-62,1 21-16,-1-21 0</inkml:trace>
  <inkml:trace contextRef="#ctx0" brushRef="#br1" timeOffset="-199432.43">7747 11218 0,'21'0'15,"-42"0"-15,63-21 0,-21 0 0,-21 0 0,22 0 16,-1 0-16,0 21 0,-21-22 0,21 22 15,-21-21-15,21 21 0,-21-21 16,0 42 31,-42 0-47,21 1 16,0 20-16,-22 0 0,1 1 0,0-1 15,-1 0-15,-20 22 0,-1-22 16,1 0-16,-1 22 0,1-22 0,-1 22 15,1-22-15,-1 0 0,1 1 0,-22-1 16,22 0-16,-1 1 0,1-1 16,20-21-16,-20 0 0,20 1 0,1-1 15,21 0-15,0-21 0,0 0 16,-1 0-16,1 0 0,21-21 31,21 0-15,1 21-16,-22-22 0,21 22 15,0-21-15,0 21 0,-21-21 0,21 21 16,0 0-16,1-21 0,-1 21 16,0 0-16,0 0 0,21 0 0,-20 0 15,20 0-15,-21 0 0,21 21 0,-20 0 16,20 0-16,0 1 0,1-1 16,-1 21-16,0-21 0,1 22 0,-1-22 15,0 21-15,1 0 0,20-20 0,-21 20 16,1-21-16,-1 0 0,0 22 15,1-22-15,-22-21 0,21 21 0,-21 0 16,1-21-16,-1 0 0,-21 21 16,21-21-16,0 0 47,0 0-47,-21-21 15,21 21-15,-21-21 0,22 0 16,-1 0-16,0-1 0</inkml:trace>
  <inkml:trace contextRef="#ctx0" brushRef="#br1" timeOffset="-199069.64">8932 11367 0,'0'0'0,"0"-22"0,-21 22 16,0 0 0,0 22-16,21-1 0,0 0 0,-21 21 15,21-21-15,-22 22 0,1-1 16,21 0-16,0 22 0,-21-22 0,0 1 15,0 20-15,21-21 0,-21 1 0,-1-1 16,1 22-16,21-43 0,0 21 16,-21 0-16,21-20 0,-21-1 0,21 0 15,0 0-15,0 0 0,0-42 32,21 0-17,-21 0-15,21 0 0,-21-1 0</inkml:trace>
  <inkml:trace contextRef="#ctx0" brushRef="#br1" timeOffset="-198525.95">8699 11557 0,'0'-21'0,"0"42"0,-21-63 16,21 21-16,0-1 0,0 1 15,0 0-15,0 0 0,21 0 16,1 0-16,-1-1 0,21 1 0,0 0 15,1 0-15,-1 0 0,0 21 0,22-21 16,-22 21-16,22 0 0,-22 0 16,0 0-16,1 21 0,-1 0 0,0 0 15,-20 21-15,20 1 0,-42-22 0,0 21 16,0 1-16,0 20 0,0-21 16,-21 1-16,-22-22 0,1 21 15,0 1-15,-1-1 0,-20-21 0,-1 0 16,1 22-16,21-22 0,-1-21 0,-20 21 15,-1-21-15,43 0 16,0 0-16,21-21 16,0 0-16,42 21 0,-21-22 15,1 1-15,20 0 0,0 21 16,1-21-16,-1 21 0,0-21 16,1 21-16,-1 0 0,0 0 0,1 0 0,-1 0 15,0 0-15,1 0 0,-22 21 16,21 0-16,-21 0 0,0 0 15,1 1-15,-22 20 0,0-21 0,0 21 16,0-20-16,0 20 0,0-21 16,-22 21-16,1-20 0,0-1 0,0 0 15,-21 0-15,-1-21 0,22 21 0,-21 0 16,-1-21-16,1 0 0,21 0 0,-21 0 16,20 22-16,-20-22 0,21 0 15,0 0-15,0 0 0,-1 0 0,22-22 31,22 22-15,-1-21-16,0 0 0</inkml:trace>
  <inkml:trace contextRef="#ctx0" brushRef="#br1" timeOffset="-198417.01">10118 11621 0,'0'-22'0,"-43"22"15</inkml:trace>
  <inkml:trace contextRef="#ctx0" brushRef="#br1" timeOffset="-197898.32">9969 11599 0,'0'0'0,"-21"43"16,0-22-16,0 0 15,0 0-15,0 0 0,-1 1 0,1 20 16,21-21-16,-21 21 0,0-20 0,21 20 16,0-21-16,0 21 0,0-20 15,0 20-15,0-21 0,0 0 16,0 0-16,42-21 0,-21 22 0,1-22 15,-1 0-15,21 0 0,-21 0 0,22 0 16,-22 0-16,21-22 0,-21 1 0,0 0 16,1 0-16,-1 0 0,0 0 15,-21-22-15,0 22 0,0-21 0,0 21 16,0-22-16,0 1 0,-21 21 16,0-22-16,21 22 0,-22 0 0,22 0 15,0 0-15,0 0 0,22-1 16,-1 22-16,0 0 0,21 0 15,-21 0-15,22 0 0,-22 0 0,0 22 16,21-1-16,-20-21 0,-1 42 16,0-21-16,-21 0 0,0 1 0,0-1 15,0 21-15,0-21 0,0 0 0,0 22 16,0-22-16,-21 21 0,0-21 16,-1 1-16,1-1 0,0 0 0,21 0 15,0 0-15,21-21 47,0-21-47,1 21 0,-1-21 0,0 0 16,0 0-16,0-1 0,0-20 0,1 21 15,-22 0-15,0-22 0,0 22 16,0-21-16,0 21 0,0 0 0,-22-1 16,1 1-16,-63-21 15,62 42-15,1 0 16,0 0-1,21 21 1,0 0-16</inkml:trace>
  <inkml:trace contextRef="#ctx0" brushRef="#br1" timeOffset="-197850.34">10604 11726 0,'0'0'0,"22"0"0,-1 0 0,0 0 16</inkml:trace>
  <inkml:trace contextRef="#ctx0" brushRef="#br1" timeOffset="-197604.54">10964 11451 0,'0'-42'0,"0"84"0,21-105 0,-21 42 16,0-1-16,0 1 0,0 0 16,0 0-16,-21 42 15,21 0-15,-21 0 16,21 1-16,0 20 0,-21 0 16,21 1-16,-21-1 0,0 0 0,-1 1 15,22-1-15,-21 0 0,0 1 16,0-1-16,21 0 0,-21 1 0,0-22 15,21 21-15,-22-21 0,22 0 16,0 1-16,0-1 0,0 0 0,0-42 31,22 0-15,-1-1-16,0 1 0</inkml:trace>
  <inkml:trace contextRef="#ctx0" brushRef="#br1" timeOffset="-197521.58">11366 11536 0,'0'0'0</inkml:trace>
  <inkml:trace contextRef="#ctx0" brushRef="#br1" timeOffset="-197257.73">11176 11578 0,'-64'0'16,"22"21"-16,0-21 16,21 0-16,-22 0 0,1 22 0,0-22 15,20 0-15,1 0 0,0 0 0,0 0 16,21 21-1,0 0-15,0 0 16,21-21-16,-21 21 0,21 0 16,0 1-16,1-22 0,-1 21 0,0 0 15,0 0-15,0 21 0,0-20 16,1-1-16,-1 0 0,0 0 16,0 0-16,0 0 0,0 1 0,1-1 15,-1 0-15,0 0 0,0-21 16,0 21-16,0-21 15,1 0-15,-1 0 16,0 0-16,0 0 0,0-21 16,0 0-16,22 0 0</inkml:trace>
  <inkml:trace contextRef="#ctx0" brushRef="#br1" timeOffset="-196794.52">12234 11155 0,'0'0'0,"0"-21"15,21 42 17,1 0-32,-22 0 0,21 0 15,0 1-15,0-1 0,0 0 0,0 21 16,22-21-16,-22 1 0,21 20 0,-21-21 15,22 0-15,-1 0 0,0 1 16,1-1-16,-1 0 0,22 0 16,-1-21-16,-21 21 0,22-21 0,-22 0 15,1 0-15,-1 21 0,-21-21 0,0 0 16,0 0-16,1 0 0,-44 0 31,1 0-31,-21 0 0,21 0 16,-22 0-16,22 22 0,-21-22 15,0 21-15,-1 0 0,1 0 0,0 0 16,-1 0-16,1 1 0,0-1 0,-1 0 16,1 0-16,0 21 0,-1-20 0,22-1 15,-21 0-15,-1 0 0,22 0 16,0 0-16,0 1 0,0-1 16,21-42 15,0-1-31,0 1 15,0 0-15</inkml:trace>
  <inkml:trace contextRef="#ctx0" brushRef="#br1" timeOffset="-195753.71">8086 13441 0,'0'0'0,"21"0"0,-21-21 0,0 0 15,21-1-15,-21 1 16,21 21 0,-21-21-16,0 42 31,0 0-31,0 1 16,-21-1-16,0 0 0,0 21 15,-1 1-15,-20-22 0,0 21 16,-1 22-16,1-22 0,0 0 0,-22 1 15,1-1-15,-1 0 0,1 1 0,-1-1 16,22-21-16,-22 21 0,22-20 16,0-1-16,-1 0 0,1 0 15,21 0-15,0-21 0,0 0 0,-1 0 16,22-21 0,0 0-16,0 0 0,22 21 15,-1-21-15,0-1 0,0 1 0,0 0 16,0 0-16,1 0 0,20 21 15,-21-21-15,21 21 0,-20 0 0,-1 0 16,21 0-16,-21 0 0,0 0 0,1 21 16,20-21-16,-21 21 0,0 0 15,0 0-15,1 0 0,-1 1 0,0-1 16,0 21-16,0-21 0,0 0 16,1 1-16,-1-1 0,-21 21 15,21-21-15,0 0 0,0 1 0,0-1 16,1 0-16,-1 0 15,0-21-15,0 0 0,0 0 16,0 0-16,1 0 0,-1 0 16,-21-21-16,21 0 0,0 0 15</inkml:trace>
  <inkml:trace contextRef="#ctx0" brushRef="#br1" timeOffset="-195466.2">8826 13462 0,'0'0'15,"0"-21"-15,-21 21 16,21 21-16,0 0 16,-21 0-16,21 1 0,-21 20 0,21 0 15,0 1-15,0-1 0,-21 0 0,21 1 16,-21-1-16,-1 0 0,22 1 15,0-1-15,-21 0 0,0-21 16,21 22-16,-21-22 0,21 0 0,0 0 16,0 0-16,0 1 0,0-1 15,0-42 17,21 21-32,0-22 0</inkml:trace>
  <inkml:trace contextRef="#ctx0" brushRef="#br1" timeOffset="-194889.54">8763 13504 0,'0'0'0,"0"-21"16,0 0-16,0 0 0,0 0 15,21 0-15,0 21 16,22-22-16,-1 22 0,-21 0 15,21 0-15,1 0 0,-1 0 0,0 0 16,1 22-16,-22-1 0,0 21 16,0-21-16,-21 0 0,0 22 0,0-22 15,0 21-15,0-21 0,-21 22 0,-21-22 16,21 0-16,-22 0 0,22 0 16,-21 1-16,-1-1 0,1 0 15,21-21-15,-21 0 0,20 21 16,1-21-16,0 0 0,0 0 0,21-21 15,0 0 1,0 0-16,21 21 16,0-22-16,0 1 0,1 21 0,20 0 15,-21 0-15,21 0 16,-20 0-16,20 0 0,-21 0 0,21 21 16,22 1-16,-43-1 0,0 0 15,0 0-15,1 0 0,-1 0 16,0 1-16,0 20 0,-21-21 15,0 0-15,0 0 0,0 1 0,0-1 16,0 0-16,-42 0 0,21 0 16,-1 0-16,-20 1 0,0-1 0,21-21 15,-22 21-15,1 0 0,21-21 16,-22 0-16,1 0 0,21 0 0,-21 0 16,20 0-16,1 0 0,0 0 0,0 0 15,0-21-15,0 21 0,-1-21 16,22 0-1,0-1-15,22 1 16,-1 21-16,0-21 0,21 0 16,1 21-16</inkml:trace>
  <inkml:trace contextRef="#ctx0" brushRef="#br1" timeOffset="-194477.72">9779 13758 0,'0'-21'16,"-21"21"0,0 0-16,-1 21 15,1 1-15,0-1 0,0 0 16,0 0-16,21 0 0,-21 22 16,21-22-16,-22 21 0,22-21 0,0 0 15,0 22-15,0-22 0,0 0 16,0 0-16,0 0 0,0 1 0,0-1 15,22-21 1,-1 0-16,0 0 0,0 0 0,0 0 16,22 0-16,-22 0 0,0 0 0,21 0 15,-21-21-15,1-1 0,-1 1 16,0 0-16,0 0 0,-21 0 0,0 0 16,0-22-16,0 22 0,0 0 0,0-21 15,0 20-15,-21 1 0,0 0 16,0 0-16,-1 0 0,1 0 15,0 21-15,0 0 0,0 0 16,0 0-16,42 0 31,0 0-31,21 21 16,-21-21-16,22 0 0,-22 0 0</inkml:trace>
  <inkml:trace contextRef="#ctx0" brushRef="#br1" timeOffset="-194097.79">10456 13737 0,'-84'0'15,"62"21"1,1-21-16,0 22 16,0-1-16,21 21 0,-21-21 0,0 0 15,21 1-15,-22 20 0,22-21 0,0 0 16,0 0-16,0 22 0,0-22 15,0 0-15,22 0 0,-1-21 16,0 21-16,0-21 0,21 0 0,-20 0 16,-1 0-16,0 0 0,0 0 15,0 0-15,0-21 0,1 21 0,-1-21 16,0 0-16,-21 0 16,21 0-16,-21-1 0,0-20 0,0 21 0,0-21 15,0 20-15,0-20 0,0 21 0,-21 0 16,21 0-16,-21-1 15,0 22-15,-1 0 0,1 0 16,0 0-16,0 0 16,0 22-16,21-1 0,0 0 15,0 0-15,0 0 16,21-21-16,0 0 16</inkml:trace>
  <inkml:trace contextRef="#ctx0" brushRef="#br1" timeOffset="-193801.82">11112 13420 0,'0'-21'16,"0"42"-16,0-64 0,0 22 0,-21 21 31,21 21-31,-21 1 0,0-1 0,0 0 16,0 21-16,21 1 0,-22 20 15,1-21-15,0 22 0,0-22 0,21 22 16,-21-22-16,0 0 0,21 1 0,-22 41 16,1-41-16,21-22 15,-21 21-15,21-21 0,0 1 0,0-1 16,0 0-16,-21-21 0,21 21 0,21-42 47,0 0-47,0 0 0,1-1 15</inkml:trace>
  <inkml:trace contextRef="#ctx0" brushRef="#br1" timeOffset="-193342.66">11557 13526 0,'21'-22'0,"-42"44"0,42-65 16,-42 43-1,0 0 1,0 21-16,-22 22 0,22-22 15,-21 0-15,21 0 0,-22 22 16,1-22-16,0 0 0,-1 0 0,-63 21 16,64-20-16,0-1 0,-22 0 15,43-21-15,0 0 16,21-21 15,21 21-15,0 21-16,0 0 15,-21 0-15,0 0 0,22 22 16,-1-22-16,0 21 0,-21-21 16,21 22-16,0-22 0,0 0 0,1 21 15,-1-20-15,21-1 0,0 21 16,-20-21-16,20 0 0,0 1 0,1-1 16,-22-21-16,21 0 0,0 21 0,-20-21 15,-1 0-15,21 0 0,-21 0 16,0-21-16,1 0 0,-1-1 0,0 22 15,-21-21-15,0 0 0,0 0 0,0 0 16,21 21-16,-21-21 0</inkml:trace>
  <inkml:trace contextRef="#ctx0" brushRef="#br1" timeOffset="-192562.4">8403 14901 0,'0'0'0,"-21"0"0,0 0 0,-22 0 15,22 22-15,0-22 0,0 0 0,0 0 16,0 0-16,-1 0 0,1 0 15,21 21-15,-21-21 16,21 21 0,21-21-1,0 21-15,22-21 16,-1 0-16,0 0 0,22 0 0,21 0 16,-1 0-16,1 0 0,21 0 0,0 0 15,21 0-15,0 0 0,0 0 16,21 0-16,-21 0 0,21 0 0,-21 0 15,21 0-15,-21 0 0,0 0 16,85 0-16,-106 0 0,-22 0 16,1 0-16,0 0 0,-22 0 0,1 0 15,-1 0-15,1 0 0,-22 0 0,0 0 16,1-21-16,-22 21 0,21 0 16,-21 0-16,0 0 0,-21-21 15,22 21-15,-44 0 110,1 0-110,0 0 15,0 0-15,0 0 0,0 0 0,-22 0 16,22 0-16</inkml:trace>
  <inkml:trace contextRef="#ctx0" brushRef="#br1" timeOffset="-191565.7">8213 13250 0,'0'0'0,"21"0"0,0 0 31,0 0-15,0 0 0,-21 22-16,0-1 15,0 0-15,0 0 16,0 0-16,-21 0 0,0-21 15,0 43-15,0-22 0,-22 0 0,1 21 16,0-20-16,-22 20 0,1 0 16,-1-21-16,1 22 0,-1-22 0,1 21 15,-22-21-15,21 22 0,1-22 16,21 0-16,-22 0 0,22 0 16,-1 1-16,1-22 0,0 21 0,21-21 15,-1 0-15,1 0 0,0 0 16,0 0-16,42 0 31,0 0-31,0 0 16,1 0-16,-1 21 0,0-21 0,0 21 15,0 0-15,0-21 0,1 21 16,-1 1-16,21-1 0,-21 21 0,22-21 16,-22 0-16,21 22 0,0-1 0,1-21 15,-22 22-15,21-1 0,1 0 16,-1 1-16,-21-22 0,21 21 15,1-21-15,-1 22 0,-21-22 16,22 0-16,-1 0 0,-21 0 0,0 0 16,43 1-16,-43-22 0,0 21 15,0-21-15,0 0 16,1 0-16,-1-21 16,-21-1-16,0 1 0,0 0 15,0-21-15,0 21 0,0-22 16</inkml:trace>
  <inkml:trace contextRef="#ctx0" brushRef="#br1" timeOffset="-190262.14">7726 12827 0,'0'0'0,"-21"0"0,21-21 16,-22 21-16,1 0 0,21-21 15,0 0 1,21-1 15,1 22-31,-1 0 0,21 0 16,0 0-16,1-21 0,20 21 0,1 0 15,20 0-15,-20 0 0,42 0 16,-22 0-16,43 0 0,0 0 16,22 0-16,-1 0 0,21 0 15,0 0-15,191 0 0,-169 0 16,-1 0-16,-20 0 0,20 21 16,1-21-16,-22 0 0,0 22 0,1-22 15,-22 0-15,0 0 0,-21 0 0,-21 0 16,0 0-16,-1 0 0,-20 0 15,-21 0-15,-1 0 0,1 0 0,-22 0 16,-21 0-16,21 0 0,-20 0 0,-1 0 16,-21-22-16,21 22 15,0 0 1,-21-21-16,0 0 578,-21 21-562,0 0-16,0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4T14:35:19.3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4043 508 0,'0'-21'0,"0"0"15,0 0 1,0-1-1,0 1-15,0 0 16,0 0 0,0 0-1,0 42 32,0 0-47,0 0 0,0 0 0,0 1 16,21-1-16,0 0 0,0 0 15,-21 21-15,21-20 0,1-1 0,-1 21 16,-21-21-16,21 22 0,0-22 16,0 21-16,0 0 0,1-20 0,-1 20 15,0 0-15,0-21 0,0 22 16,0-1-16,1-21 0,-1 22 16,0-22-16,0 0 0,-21 0 0,21 0 15,0 0-15,-21 1 0,0-1 16,22-21-16,-22 21 0,0-42 47,0 0-47,0-1 0,0 1 15,0 0-15,0 0 16,0 0-16</inkml:trace>
  <inkml:trace contextRef="#ctx0" brushRef="#br0" timeOffset="396.77">4614 423 0,'0'0'16,"0"-21"-16,-21 21 31,0 0-16,0 21-15,21 1 16,-21-1-16,-1 0 0,1 0 0,0 0 16,0 0-16,0 22 0,0-22 15,-1 21-15,1 1 0,-21-1 0,21 0 16,0 1-16,-22-1 0,22 0 16,-21-21-16,21 22 0,-1-1 0,1 0 15,0-20-15,0-1 0,21 21 16,0-21-16,-21-21 0,21 21 0,-21 1 15,-1-1 1,22-42 31,22 21-47,-1-22 0,-21 1 16,21 0-16,0 0 0</inkml:trace>
  <inkml:trace contextRef="#ctx0" brushRef="#br0" timeOffset="796.04">4974 445 0,'0'0'0,"-21"-22"16,21 44 15,0-1-15,0 0-16,0 0 0,0 0 16,0 22-16,0-22 0,0 21 0,0-21 15,0 22-15,0-1 0,0 0 0,0 1 16,0-1-16,0 0 15,0 1-15,0-22 0,0 21 0,0-21 16,-21 22-16,21-22 0,0 0 16,0 0-16,0 0 0,0 0 0,0 1 15,0-1 1,0-42 15,0-1-31,21 1 0,-21 0 16</inkml:trace>
  <inkml:trace contextRef="#ctx0" brushRef="#br0" timeOffset="1131.83">5038 487 0,'0'0'16,"0"-21"-16,0 42 47,21 0-47,0 0 0,0 0 15,0 1-15,0-1 16,-21 0-16,22 21 0,-1-21 16,0 1-16,0-1 0,-21 0 15,21 21-15,0-21 0,1 1 0,-1-1 16,-21 0-16,21 0 0,-21 0 15,0-42 32,0 0-47,0 0 0,0 0 16</inkml:trace>
  <inkml:trace contextRef="#ctx0" brushRef="#br0" timeOffset="1484.64">5694 381 0,'-21'0'31,"-1"21"-31,1 0 16,0 1-16,0-1 15,0 21-15,0-21 0,-1 0 0,1 1 16,0 20-16,0-21 16,0 21-16,0-20 0,-1 20 0,1-21 15,0 0-15,21 22 0,-21-22 16,0 0-16,21 0 0,0-42 47,21 0-47,0 0 15,0-1-15,-21 1 0,21 0 16,1 0-16,-1 0 0,21-22 0,-21 1 16,0 21-16,1 0 0,-1-22 15</inkml:trace>
  <inkml:trace contextRef="#ctx0" brushRef="#br0" timeOffset="1791.46">5694 445 0,'21'-22'16,"-42"44"-16,63-65 0,-21 43 0,0-21 0,-21 0 15,22 21-15,-22 21 31,0 0-31,0 0 16,0 1-16,0-1 0,0 0 16,0 21-16,0-21 0,0 22 0,0-22 15,0 21-15,-22-21 0,22 22 16,0-1-16,-21 0 0,21 1 0,0-1 16,0 0-16,0-20 0,0 20 15,0 0-15,0-21 0,-21 22 16,21-22-16,0 21 0,0-21 0,0 1 15,0-1-15,0 0 0,0 0 16,0 0-16,0-42 47,0 0-31,0 0-16,21 21 0,-21-21 15,21-1-15,-21 1 0,22-21 0</inkml:trace>
  <inkml:trace contextRef="#ctx0" brushRef="#br0" timeOffset="2500.06">6392 381 0,'0'-21'0,"-21"21"32,21 21-32,-21 0 15,21 0-15,0 1 0,0-1 0,0 0 16,0 21-16,0 1 16,-21-22-16,21 21 0,-21 0 0,21 1 15,0-1-15,0 0 0,-22 22 16,22-22-16,-21 1 0,21-1 0,-21 0 15,21-21-15,0 22 0,0-22 0,-21 21 16,21-21-16,-21 1 0,21-1 16,0 0-16,0 0 0,0 0 0,0 0 15,0 1 1,0-44 0,0 1-16,0 0 15,0 0-15,0 0 16,0-22-16,0 22 0,0-21 0,0 21 15,21-22-15,-21 22 16,21-21-16,-21 21 0,0 0 0,0-22 16,21 22-16,0 0 15,-21 0-15,22 21 0,-1 0 16,0 0 0,-21 21-16,0 0 0,21 0 0,-21 0 15,21 1-15,0-1 0,-21 0 0,0 21 16,22-21-16,-1 1 0,0-1 15,-21 0-15,21 0 0,0 0 16,0 0-16,1-21 0,-1 22 0,0-22 16,0 0-16,0 0 0,0 0 0,1 0 15,-1 0-15,0 0 16,0-22-16,0 22 0,-21-21 16,21 0-16,-21 0 0,22 21 0,-22-21 15,21 0-15,-21-1 0,0 1 16,0 0-16,0 0 15,21 21-15,-21-21 0,0 0 32,0-1-17</inkml:trace>
  <inkml:trace contextRef="#ctx0" brushRef="#br0" timeOffset="3544.46">8848 423 0,'0'0'15,"0"22"-15,0-1 16,42-21 15,-42-21-15,42-1-16,-21 22 0,1-21 16,-1 21-16,0-21 0,21 0 0,-21 0 15,1 0-15,-1-1 16,-21 1-16,0 0 0,0 0 15,0 0-15,-21 0 16,-1 21-16,1 0 0,0 0 0,-21 0 16,21 0-16,-22 0 0,1 0 15,21 0-15,-22 21 0,1 0 0,0 0 16,21 0-16,-22 0 0,22 1 0,0 20 16,-21-21-16,20 0 0,22 0 15,-21 1-15,21-1 0,0 0 0,0 0 16,0 0-16,0 0 15,0 1-15,0-1 0,21 0 16,1 0-16,-1-21 0,0 21 0,0-21 16,0 0-16,0 21 0,22-21 15,-22 0-15,21 0 0,-21 22 0,22-22 16,-1 0-16,-21 21 0,22-21 16,-1 21-16,-21-21 0,0 21 0,22 0 15,-22-21-15,0 21 0,0 1 16,-21-1-16,21 0 0,-21 0 15,0 0-15,0 0 0,0 1 0,0 20 16,0-21-16,-21 0 0,0 0 16,0 1-16,0-1 0,-1 0 15,1 0-15,-21 0 0,21-21 0,-22 21 16,1 1-16,0-22 0,-1 21 16,-62-21-16,41 0 0,22 0 15,-22 0-15,22 0 0,0 0 16,-1 0-16,1-21 0,21-1 0,-22 1 15,22 0-15,-21 0 0,21 0 16,0 0-16,-1-1 0,22-20 0,0 21 16,-21 0-16,21 0 0,0-1 0,0 1 15,0 0-15,21 0 16,1 21 0,-1 0-16,0-21 15,0 21-15,0-21 0,22 21 0,-22 0 16</inkml:trace>
  <inkml:trace contextRef="#ctx0" brushRef="#br0" timeOffset="3971.45">9546 275 0,'0'0'0,"0"-21"16,0-21-1,0 21-15,0 42 32,0 0-17,0 0-15,0 21 0,0-20 0,0 20 16,0 0-16,0 1 0,0-1 15,-21 0-15,21 1 0,-21 20 0,21-21 16,-21 1-16,21 20 0,0-20 0,0-1 16,-22 0-16,22 1 15,0-1-15,-21 0 0,21-21 0,0 22 16,0-22-16,0 0 0,0 0 16,0 0-16,21-21 0,1 0 15,-1 0-15,0 0 16,0 0-16,0-21 0,-21 0 15,21 21-15,1-21 0,-1 0 0,-21 0 16,21-1-16,-21 1 0,21 0 16,0 0-16</inkml:trace>
  <inkml:trace contextRef="#ctx0" brushRef="#br0" timeOffset="4200.32">9356 699 0,'0'0'0,"0"-22"31,21 22-15,0 0-16,0 0 0,0-21 16,0 21-16,1 0 0,-1 0 0,0-21 15,0 21-15,0 0 0,22 0 0,-22 0 16,0 0-16,0-21 0,0 21 15,0 0-15,1 0 16</inkml:trace>
  <inkml:trace contextRef="#ctx0" brushRef="#br0" timeOffset="4703.75">10033 677 0,'0'0'0,"-21"0"16,21-21-16,0 0 15,0 0 1,21 21 15,0 0-31,0 0 16,0 0-16,1 21 0,-1 0 15,0 0-15,0 1 0,-21-1 0,21 0 16,-21 0-16,21 21 0,-21-20 16,0 20-16,0 0 0,0-21 0,0 22 15,0-22-15,0 0 0,0 21 16,0-20-16,0-1 0,0 0 16,0 0-16,0 0 0,0-42 46,0 0-46,0 0 0,0 0 16,22-1-16,-22 1 0,21-21 16,-21 21-16,0-22 0,21 1 0,0 21 15,-21-21-15,21 20 0,-21-20 16,0 21-16,0 0 0,21 0 0,-21-1 16,22 22-16,-22-21 0,21 21 31,0 0-16,0 0 1</inkml:trace>
  <inkml:trace contextRef="#ctx0" brushRef="#br0" timeOffset="6119.72">10647 741 0,'21'-21'0,"0"0"16,-21-1-1,0 1 1,0 42 15,0 1-31,0-1 0,0 0 16,0 0-16,0 21 0,0-20 16,0 20-16,0 0 0,0 1 15,-21-1-15,21 0 0,0-21 0,0 22 16,0-22-16,0 21 0,0-21 0,0 1 15,0-1-15,0 0 0,21-21 0,-21 21 16,21-21-16,0 0 0,1 0 16,-1 0-16,0 0 15,0 0-15,0-21 0,0 21 0,1-21 16,-1 0-16,0-1 0,0 1 16,0 0-16,0 0 0,1-21 0,-1 20 15,-21-20-15,21 0 0,0-1 16,-21 22-16,0-21 0,0 0 0,21-1 15,-21 22-15,0-21 0,0 21 0,0-1 16,0 1-16,0 0 16,0 42-1,0 0 1,0 1-16,0-1 0,0 0 16,-21 21-16,21 1 0,0-1 0,0-21 15,0 21-15,0 1 0,0-1 16,0-21-16,0 22 0,0-22 0,0 0 15,0 0-15,0 0 0,0 0 0,0 1 16,21-22-16,0 0 0,-21 21 16,22-21-16,-1 0 0,0 0 0,0-21 15,0 21-15,0-22 0</inkml:trace>
  <inkml:trace contextRef="#ctx0" brushRef="#br0" timeOffset="6419.81">11578 677 0,'0'0'16,"0"-21"-16,0 0 0,0 0 15,-21 21 1,0 0-16,0 0 16,-1 21-16,22 0 15,-21 0-15,21 22 0,-21-22 0,21 21 16,0 1-16,-21-1 0,21-21 15,-21 21-15,21 1 0,0-1 0,0 0 16,0-20-16,0-1 0,0 21 0,0-21 16,0 0-16,21 1 0,0-22 15,-21 21-15,21-21 0,0 0 16,1 0-16,-1 0 0,0 0 0,0 0 16,0 0-16,22 0 0,-22-21 15,0-1-15,21 1 0,-21 0 0,22 0 16</inkml:trace>
  <inkml:trace contextRef="#ctx0" brushRef="#br0" timeOffset="7567.68">12001 402 0,'0'-42'0,"0"84"0,0-105 0,0 42 16,-21-1-1,0 22-15,21 22 16,-21-1-16,21 0 0,-21 0 15,21 0-15,-21 0 0,21 22 16,0-1-16,0 0 0,0 1 0,0-1 16,-22 0-16,22 1 0,0 20 15,-21-20-15,21-1 0,0 0 0,0 1 16,0-1-16,0 0 0,0 1 0,0-22 16,0 0-16,0 21 0,0-21 15,21 1-15,-21-1 0,22-21 16,-1 21-16,0 0 0,0-21 15,0 0-15,0 0 0,1 0 16,-1 0-16,0-21 0,0 21 16,0-21-16,0 0 0,1-1 0,-1 1 15,0 0-15,0 0 0,-21-21 16,21-1-16,0 22 0,-21-21 16,0-1-16,22 1 0,-22 21 0,21 0 15,-21-22-15,0 22 0,0 0 16,0 0-16,0 42 31,0 0-15,0 0-16,0 1 0,0 20 15,0-21-15,0 21 0,0-20 16,0 20-16,0-21 0,0 21 0,0-20 16,0-1-16,0 0 0,0 21 0,0-21 15,0 1-15,0-1 16,21 0-16,0-21 0,0 0 15,0 0-15,1 0 0,-1 0 16,0 0-16,0 0 0,0-21 0,0 0 16,1-1-16,-1 1 0,0 0 15,0 0-15,0-21 0,0 20 16,-21-20-16,22 0 0,-22-1 0,21 22 0,-21-21 16,0 21-16,0 0 0,0-1 15,0 1-15,0 42 31,0 1-31,0-1 0,0 0 16,0 0-16,0 0 0,0 22 0,0-22 16,0 21-16,0-21 0,0 0 0,0 22 15,0-22-15,0 0 0,0 0 16,0 0-16,0 1 0,21-1 16,0-21-16,0 21 0,0-21 15,1 0 1,-1 0-16,0-21 0,-21 0 15,21-1-15,0 1 16,-21 0-16,21 0 0,-21-21 16,22 20-16,-1-20 0,-21 21 0,21-21 15,0 20-15,0-20 0,-21 21 16,21-21-16,1 20 0,20 1 0,-21 0 16,0 21-16,0-21 0,1 21 15,20 0-15,-21 0 0,0 0 0,0 0 16,1 0-16,-1 21 0,-21 0 0,21 0 15,-21 1-15,21 20 0,-21-21 0,0 21 16,0 1-16,0-22 16,0 21-16,0 1 0,0-22 0,-21 0 15,0 0-15,21 0 0,-21 0 0,21 1 16,-22-22 0,22-22-1,0 1-15,0 0 16,0 0-16,0 0 0,0 0 15,22-22-15,-22 1 0,21 21 0,0-22 16,0 1-16,-21 0 0,21 21 0,-21-22 16,0 22-16,21 0 0,1 0 15,-22 0-15,21 21 0,-21-22 16,21 22 0,0 0-16,-21 22 15,21-1 1,-21 0-1,0 0-15</inkml:trace>
  <inkml:trace contextRef="#ctx0" brushRef="#br0" timeOffset="8068.37">13674 974 0,'42'0'31,"-21"0"-31,0 0 16,0 0-16,1-21 0,-1-1 15,0 22-15,0-21 16,0 21-16,-21-21 0,21 21 16,-21-21-16,22 21 0,-22-21 0,0 0 15,0-1-15,0 1 16,0 0-16,0 0 15,-22 21 1,1 0-16,0 0 16,0 0-16,0 0 15,21 21-15,-21 0 0,-1 0 0,1-21 16,21 22-16,-21 20 0,0-21 16,0 0-16,21 0 0,0 22 0,-21-22 15,21 0-15,0 21 0,-22-20 0,22-1 16,0 0-16,0 0 0,0 0 15,0 0-15,0 1 0,22-1 0,-1-21 16,-21 21-16,21-21 0,0 0 0,-21 21 16,21-21-16,0 0 0,1 0 15,-1 0-15,0 0 0,0 0 16,0 0-16,0 0 0,1-21 16,-22 0-16,21 21 0,0-21 15,-21-1-15,21 1 0,0 21 16,-21-21-16,0 0 0,0 0 15</inkml:trace>
  <inkml:trace contextRef="#ctx0" brushRef="#br0" timeOffset="8304.65">13949 1122 0,'0'0'0,"-43"21"31,22-21 63,0 0-94</inkml:trace>
  <inkml:trace contextRef="#ctx0" brushRef="#br0" timeOffset="9704.17">11536 508 0,'-21'0'16,"-1"0"-1,44 0 17,-1 0-17,21 0-15,-21 0 16,0 0-16,22 0 0,-1-21 0,0 21 15,1 0-15,20 0 0,-20 0 16,20-21-16,1 21 0,-22 0 0,0 0 16,22 0-16,-22-21 0,-21 21 15,22 0-15,-22 0 0,21 0 0,-21 0 16,0 0-16,-42 0 62,0 0-62,0 0 0,0 0 16,0 0-16</inkml:trace>
  <inkml:trace contextRef="#ctx0" brushRef="#br0" timeOffset="11000.02">4508 1672 0,'0'0'0,"-42"0"16,21 0-16,0 21 0,-22-21 0,22 0 16,0 0-16,-21 0 0,21 0 15,-1 0-15,1 0 0,0 22 0,0-22 16,0 0 0,0 0-16,42 0 62,0 0-62,21 0 0,-21 0 16,22 0-16,-1 0 0,0 0 0,1 0 15,20 0-15,1 0 0,-1 0 16,1 0-16,20 0 0,-20 0 0,21 0 16,-1-22-16,1 22 0,-22 0 0,22 0 15,0 0-15,-1-21 0,1 21 16,0 0-16,-1 0 0,-20 0 0,21 0 15,-22 0-15,1 0 0,-1 0 16,1-21-16,-22 21 0,0 0 0,22 0 16,-22 0-16,0 0 0,-20 0 15,20 0-15,-21 0 0,0 0 16,0 0-16,1 0 0,-1 0 31</inkml:trace>
  <inkml:trace contextRef="#ctx0" brushRef="#br0" timeOffset="12016.17">8615 1672 0,'0'0'16,"-21"0"-1,-1 0 1,1 0-16,0 0 16,0 0-16,0 0 15,42 0 48,0 0-63,0 0 0,0 0 15,22 0-15,-22 0 0,21 0 16,-21 0-16,22 0 0,20 0 0,-20 0 16,-1 0-16,21 0 0,-20 0 15,20 0-15,1 0 0,-1 0 0,1 0 16,-1 0-16,1 0 0,-1 0 0,1 0 16,-1 0-16,22-21 0,-22 21 15,22 0-15,0 0 0,-1 0 0,-20 0 16,21 0-16,-1 0 0,1 0 15,-22 0-15,22 0 0,0 0 16,-22 0-16,22 0 0,0 0 0,-1 0 16,-20 0-16,20 0 0,1 0 15,0 0-15,-22 0 0,22 0 0,-22 0 16,22 0-16,0 0 0,-22 0 16,22 0-16,0 0 0,-1 0 0,-20 0 15,20 0-15,1 0 0,0 0 0,-1 0 16,-20 0-16,21 0 0,-1 0 15,-20 0-15,-1 0 0,22 0 0,-22 0 16,1 0-16,-1 0 0,1 0 0,-1 0 16,-20 0-16,20 0 0,1 0 15,-22 0-15,0 0 0,1 0 16,-1 0-16,0 0 0,1 0 0,-22 0 16,0 0-16,0 0 0,0 0 15,1 0-15,-1 0 16,0 0-1,-21 21 32,-21-21-31,0 21 0</inkml:trace>
  <inkml:trace contextRef="#ctx0" brushRef="#br0" timeOffset="17308.37">4170 2836 0,'0'-21'47,"0"0"-1,0 0-30,21 21-16,0 0 16,-21-21-16,21 21 15,-21-21-15,21 21 16,-21 21 31,0 0-32,0 0-15,-21 0 0,0 0 16,0 1-16,0 20 0,0-21 0,-1 0 16,-20 22-16,0-22 0,-1 21 15,1-21-15,0 22 0,-1-1 0,-20 0 16,21-21-16,-22 22 0,22-22 0,-22 21 16,22-21-16,0 1 15,20-22-15,-20 21 0,21 0 0,0-21 16,0 0-16,-1 0 15,44-21 17,-1 0-32,0 21 0,0 0 0,21-22 15,-20 22-15,20 0 0,0 0 0,1 0 16,-1 0-16,0 0 0,1 0 16,-1 0-16,0 0 0,1 22 0,-1-1 15,0 0-15,-21 0 0,22 0 16,-22-21-16,21 21 0,-21 1 0,1-1 15,-1 0-15,0 0 0,0-21 16,0 21-16,0-21 0,-21 21 16,22-21-16,-1 0 62,0 0-62,-21-21 0,0 0 16,21 0-16,0 21 0</inkml:trace>
  <inkml:trace contextRef="#ctx0" brushRef="#br0" timeOffset="17844.31">4720 3154 0,'0'0'0,"-21"-21"0,0 0 15,21-1-15,0 1 16,0 0-16,0 0 16,21 21-1,0-21-15,0 21 0,22 0 16,-22 0-16,0 0 0,21 0 0,-21 0 15,22 0-15,-22 0 0,21 21 16,-21 0-16,1 0 0,20 0 0,-21 1 16,0-1-16,0 0 0,-21 21 0,0 1 15,22-22-15,-22 21 0,0 0 16,0-20-16,0 20 0,0-21 0,0 0 16,0 22-16,0-22 0,0 0 15,-22 0-15,22 0 0,-21-21 16,0 0-1,21-21 1,0 0-16,0 0 16,0-22-16,0 22 0,0 0 15,0-21-15,0 21 0,0-22 16,0 22-16,21-21 0,-21-1 0,21 22 16,1-21-16,-22 21 0,21 0 15,0-1-15,0 1 0,0 0 16,0 21-16,1-21 0,-1 21 0,0 0 15,0 0 1,0 0-16,0 0 16</inkml:trace>
  <inkml:trace contextRef="#ctx0" brushRef="#br0" timeOffset="18348.03">5948 3048 0,'0'0'0,"0"-21"31,-21 21-31,-1 0 16,1 0-16,0 21 15,0 0-15,0 0 16,21 1-16,0 20 0,-21-21 0,-1 0 15,22 22-15,-21-1 0,21-21 16,0 21-16,0-20 0,0 20 0,0-21 16,0 21-16,0-20 0,0-1 0,0 0 15,0 0-15,0 0 16,0 0-16,21-21 0,1 0 0,-1 0 16,0 0-16,0 0 0,0 0 15,0-21-15,1 21 0,-1-21 16,0 0-16,0 0 0,0 0 0,0-1 15,1 1-15,-1 0 0,-21 0 16,0-21-16,21 20 0,-21-20 16,0 21-16,0-21 0,0-1 0,0 22 15,0 0-15,-21-21 0,0 20 16,21 1-16,-22 21 0,1-21 0,0 21 16,0 0-16,0 0 0,0 0 0,-1 0 15,1 0-15,0 0 16,21 21-16,-21-21 0,21 21 0,0 1 15,0-1-15,0 0 16,21-21-16,0 0 16,0 0-16,1 0 0</inkml:trace>
  <inkml:trace contextRef="#ctx0" brushRef="#br0" timeOffset="18815.7">6540 2985 0,'-42'63'32,"21"-42"-32,21 0 0,-21 1 15,0-1-15,21 21 0,-22 0 16,22-20-16,0 20 0,-21 0 0,21 1 15,-21-22-15,21 21 0,0-21 0,0 0 16,0 22-16,21-22 16,0 0-16,1 0 0,-1-21 0,0 0 15,0 0-15,0 0 0,0 0 0,22 0 16,-22 0-16,0-21 0,21 0 16,-20 21-16,-1-21 0,0 0 0,0-1 15,0 1-15,0 0 0,1-21 16,-22 21-16,0-22 0,0 22 15,0-21-15,0-1 0,0 22 0,-22-21 16,1 0-16,0 20 0,0 1 16,0 0-16,0 0 0,-1 21 0,-20 0 15,21-21-15,0 21 0,0 0 0,-1 0 16,1 0-16,0 21 0,0-21 16,21 21-16,0 0 0,0 0 15,0 1-15,0-1 16,21 0-16,0-21 15,0 0-15</inkml:trace>
  <inkml:trace contextRef="#ctx0" brushRef="#br0" timeOffset="19192.49">7451 2688 0,'-22'21'31,"22"1"-31,-21-22 0,21 42 16,0-21-16,0 0 0,0 22 0,-21-22 15,21 21-15,-21 0 0,21-20 16,-21 20-16,21 21 0,0-20 0,-21-1 15,-1 0-15,22 1 0,-21-1 0,21 0 16,0 1-16,0-1 0,0 0 16,0-20-16,0-1 0,0 0 0,0 0 15,0 0-15,0 0 0,0 1 0,21-22 16,1 0 0,-1 0-16,0 0 15,0 0-15,0-22 0,-21 1 0,21 0 16,1 21-16,-1-21 15,0 0-15,0-22 0</inkml:trace>
  <inkml:trace contextRef="#ctx0" brushRef="#br0" timeOffset="19432.34">7239 3154 0,'0'0'0,"-21"0"15,21 21 1,21-21 0,0 0-16,0 0 15,0 0-15,1 0 0,-1 0 16,0 0-16,21 0 0,-21 0 0,1 0 16,-1 0-16,0 0 0,21 0 0,-21-21 15,1 21-15,-1 0 0,0-21 16,0 21-16,0 0 0,0-21 0</inkml:trace>
  <inkml:trace contextRef="#ctx0" brushRef="#br0" timeOffset="19920.07">8911 3069 0,'0'0'0,"21"0"0,0 0 16,1 0-16,-1 0 0,0 0 0,0 0 15,0 0-15,0 0 16,-42 0 0,0 0-1,0 0-15,0 0 0,0 21 16,-1 1-16,-20-22 0,21 21 0,-21 0 15,20 21-15,-20-21 0,-21 43 16,20-43-16,1 21 0,0-20 16,20 20-16,-20-21 0,21 0 0,0 22 15,0-22-15,21 0 16,0 0-16</inkml:trace>
  <inkml:trace contextRef="#ctx0" brushRef="#br0" timeOffset="20864.37">8424 2836 0,'-21'0'16,"0"0"-16,0 0 16,21 22 30,0-1-46,21-21 16,0 21-16,0-21 0,0 21 0,1 0 16,-1-21-16,21 0 0,0 21 15,1-21-15,-1 22 0,0-22 0,1 0 16,-1 21-16,0-21 0,1 0 16,-1 0-16,-21 0 0,22 21 0,-1-21 15,-21 0-15,0 0 0,0 0 0,1 0 16,-22 21-16,21-21 0,-21 21 31,-21-21-31,-1 0 0,1 0 16,0 0-1,0 21-15</inkml:trace>
  <inkml:trace contextRef="#ctx0" brushRef="#br0" timeOffset="22559.9">6117 4741 0,'21'0'16,"0"-21"-16,-21 0 0,22 0 16,-1 21-16,-21-21 0,21 21 15,0-21-15,-21-1 0,21 1 16,0 21-16,-21-21 16,22 21-16,-22-21 0,21 0 15,0 21 1,-42 21 46,0-21-62,21 21 16,-22 0-16,1 0 0,0 1 0,21-1 16,-21 0-16,0 0 0,0 0 15,-1 22-15,-20-22 0,21 21 0,-21-21 16,20 22-16,-20-1 0,0-21 0,-1 21 15,1-20-15,21 20 16,-21-21-16,-1 21 0,22-20 0,-21-1 16,21 0-16,-1 0 0,1-21 0,0 21 15,0-21-15,0 0 0,0 21 16,-1-21 15,22-21-31,0 0 16,22 0-1,-22 0-15,21 21 0,0 0 16,-21-21-16,21 21 0,0 0 16,22-22-16,-22 22 0,21 0 0,-21 0 15,22 0-15,-1 0 0,0 0 16,1 0-16,-1 0 0,-21 22 16,21-22-16,1 21 0,-22 0 0,21 0 15,-21 0-15,1 0 0,20 1 0,-21-1 16,0 0-16,0-21 0,1 21 15,-1 0-15,0 0 0,0-21 0,0 22 16,-21-1-16,21-21 16,-21-21 46,0-1-46,22 1-16,-1 0 15</inkml:trace>
  <inkml:trace contextRef="#ctx0" brushRef="#br0" timeOffset="22976.7">7366 4805 0,'0'0'0,"0"-21"0,0 0 0,0-1 16,0 1-16,0 0 0,0 0 16,0 0-1,-21 21-15,0 0 16,-1 0-16,1 0 0,0 21 0,0 0 15,0 0-15,0 0 0,-1 22 16,1-1-16,0 0 0,-21 1 16,21-1-16,-1 22 0,1-22 15,0 0-15,0 1 0,21-1 0,0-21 16,0 21-16,0 1 0,0-22 0,0 0 16,0 0-16,21 0 0,0 1 15,0-1-15,1 0 0,-1-21 0,21 0 16,-21 0-16,22 0 0,-1 0 0,-21 0 15,21 0-15,1 0 0,-1 0 16,-21 0-16,22-21 0,-1 0 16,0-1-16,-21 1 0,22 0 0</inkml:trace>
  <inkml:trace contextRef="#ctx0" brushRef="#br0" timeOffset="23524.17">7980 4487 0,'0'0'0,"0"-21"16,0 42-1,-21 1 1,-1 20-16,22-21 16,0 0-16,0 22 0,0-1 0,0 0 15,-21 1-15,21-1 0,0 21 0,-21-20 16,21 20-16,-21-20 15,21-1-15,0 21 0,0-20 0,0-1 16,0 0-16,-21-20 0,21 20 0,0-21 16,0 0-16,0 0 0,0 1 15,-21-22-15,21 21 0,0-42 32,0-1-32,0 1 15,0-21-15,0 21 0,0 0 16,21-1-16,0-20 0,0 0 15,0 21-15,-21-22 0,21 1 0,1 0 16,20 20-16,-21-20 0,0 21 0,0 0 16,22-22-16,-22 43 15,0-21-15,0 21 0,22 0 0,-22 0 16,0 0-16,0 0 0,0 21 0,-21 1 16,21-1-16,-21 21 0,22-21 15,-22 22-15,0-1 0,0 0 0,0-21 16,0 22-16,0-22 0,0 21 0,0-21 15,0 1-15,-22-1 0,22 0 16,-21 0-16,21 0 0,0 0 16,0-42 15,0 0-15,0 0-16,0 0 0</inkml:trace>
  <inkml:trace contextRef="#ctx0" brushRef="#br0" timeOffset="23776.22">8636 4890 0,'0'21'16,"0"0"-1,0 0-15,0 0 0,0 0 0,0 1 16,0 20-16,-21-21 0,21 21 0,0-20 0,0-1 15,0 21-15,0-21 16,-21 0-16,21 1 0,0-1 0,0 0 16,0 0-16,0 0 0,0-42 47,0 0-47</inkml:trace>
  <inkml:trace contextRef="#ctx0" brushRef="#br0" timeOffset="24132.96">8594 4720 0,'0'0'0,"0"21"0,0 1 16,0-1-16,21-21 15,0 0 1,0 0-16,0 0 0,0 0 16,1 0-16,-1-21 0,0 21 0,-21-22 15,21 1-15,-21 0 16,0 0-16,0 0 0,0 0 16,-21-1-1,0 22-15,0 0 0,-1 0 16,1 0-16,0 0 0,0 0 0,0 0 15,0 22-15,-1-1 0,22 0 16,0 0-16,-21-21 0,21 42 0,0-20 16,0-1-16,0 0 0,0 0 15,21 0-15,1-21 0,-1 0 16,0 0-16,0 0 0</inkml:trace>
  <inkml:trace contextRef="#ctx0" brushRef="#br0" timeOffset="24420.8">9165 4551 0,'0'0'0,"0"-21"0,0 42 31,0 0-31,0 0 0,0 0 16,0 1-16,0 20 0,0-21 15,0 21-15,0 1 0,0-1 0,-21 0 16,21 22-16,-21-22 0,21 1 16,0-1-16,0 0 0,-21 1 0,21-1 15,-22 0-15,22-21 0,0 1 16,0-1-16,0 0 0,0 0 0,0 0 16,22-21-1,-1 0 1</inkml:trace>
  <inkml:trace contextRef="#ctx0" brushRef="#br0" timeOffset="25017.07">10096 4932 0,'0'0'0,"0"-21"16,-21 0-16,0-1 0,-21 1 0,-128 0 31,149 21-31,-21 0 0,0 0 0,20 21 16,-20 0-16,21 1 0,-21-1 16,20 21-16,1-21 0,0 22 0,0-1 15,0 0-15,21-21 0,0 22 16,0-1-16,0-21 0,0 0 0,0 22 15,0-22-15,0 0 0,0 0 16,21-21-16,0 21 0,0-21 0,0 0 16,1 0-16,-1 0 0,21 0 15,-21 0-15,64-42 16,-43 21-16,1 0 0,-22 0 0,21-1 16,-21-20-16,22 0 0,-22-22 15,21 22-15,-21-22 0,43-41 16,-43 41-16,-21 1 0,21-1 15,0 22-15,-21-22 0,0 22 16,0 0-16,0-1 0,0 22 0,0 0 16,0 0-16,0 0 0,0-1 0,-21 22 15,0 22 1,21-1-16,-21 0 0,21 21 0,-21 1 16,21-1-16,0 0 0,0 1 15,0 20-15,-22 1 0,22-1 0,0 1 16,0 41-16,0-41 0,0-22 15,0 1-15,0-1 0,0 0 16,0-21-16,0 1 0,22-1 0,-22 0 16,21 0-16,0-21 0,0 0 0,0 0 15,0 0-15,1 0 16,-1 0-16,0 0 0,0-21 0,21 0 16,-20 0-16</inkml:trace>
  <inkml:trace contextRef="#ctx0" brushRef="#br0" timeOffset="25427.96">10901 4657 0,'-21'0'16,"-1"0"0,22 21-16,0 0 15,0 0 1,22 0-16,-1 1 0,0-1 15,0 0-15,0 0 0,0-21 0,22 21 0,-1 0 16,0-21-16,-20 0 16,20 22-16,0-22 0,1 0 0,-1 0 15,0 0-15,1 0 0,-1 0 0,0 0 16,-21 0-16,22-22 0,-22 22 16,0-21-16,-42 42 31,0 1-31,0-1 15,-22 0-15,22 21 0,-21-21 0,-1 22 16,1-1-16,-21 0 16,20 1-16,1-1 0,-22 0 0,22-20 0,-21 20 15,20 0-15,1-21 0,21 1 16,-22-1-16,22 0 0,0 0 16,0 0-16,0-21 0,21 21 15</inkml:trace>
  <inkml:trace contextRef="#ctx0" brushRef="#br0" timeOffset="26432.22">8424 6498 0,'0'0'0,"21"-21"0,1 21 0,-22-21 16,21 0-16,-21 0 0,21 21 0,-21-22 15,0 1-15,21 21 0,-21-21 0,21 21 16,-21 21 15,0 0-31,-21 1 0,0 20 16,0 0-16,0 1 0,-22-1 16,22 0-16,-21 1 0,-1-1 0,1 0 15,21 1-15,-21-22 0,-1 21 16,1 0-16,0-20 0,20-1 15,-20 0-15,21 0 0,0 0 0,0-21 16,-1 0-16,1 21 0,0-21 16,21-21-1,0 0-15,21 0 16,0 0-16,1 21 0,-1-21 16,0 21-16,0 0 0,0 0 15,0 0-15,1 0 0,20 0 0,-21 0 16,0 0-16,22 0 0,-22 21 0,0 0 15,21-21-15,-21 21 0,22 0 16,-22 0-16,21 1 0,-21-1 0,22 0 16,-22-21-16,21 21 0,-21 0 0,1 0 15,-1-21-15,0 22 16,0-22-16,0 0 0,-21 21 0,21-21 16,1 0-1,-22-21 1,21 21-16,0-22 0,0 1 0</inkml:trace>
  <inkml:trace contextRef="#ctx0" brushRef="#br0" timeOffset="26964.01">9567 6731 0,'21'-21'16,"-42"42"-16,64-63 0,-22 42 0,0-21 0,0-1 16,0 1-16,0 0 0,1 0 15,-1 21-15,-21-21 0,0 0 0,0-1 16,0 1-16,-21 21 16,-1 0-16,1 0 0,0 0 15,-21 0-15,-1 21 0,1-21 0,21 22 16,-21-1-16,-1 0 0,22 0 0,-21 0 15,21 22-15,-22-22 16,22 0-16,0 0 0,21 21 0,0-20 16,0-1-16,0 0 0,0 0 15,0 0-15,21 0 16,0-21-16,0 22 0,1-22 0,20 21 16,-21 0-16,21-21 0,-20 21 0,20 0 15,-21 0-15,0-21 0,0 22 16,1-1-16,-1 0 0,-21 0 15,0 0-15,0 0 0,-21-21 16,-1 22-16,1-22 0,0 0 16,-21 0-16,21 0 0,-22 0 0,22 0 15,-21 0-15,21 0 0,-1 0 16,-20-22-16,21 1 0,0 21 0,0-21 16,-1 21-16,1 0 0,21-21 15,-21 21-15,21-21 16,21 21-1,0 0-15,-21-21 0,22 21 16,-1 0-16,21-22 0,-21 22 0</inkml:trace>
  <inkml:trace contextRef="#ctx0" brushRef="#br0" timeOffset="27431.97">10012 6752 0,'0'0'0,"0"-21"0,0 42 47,0 0-47,0 1 0,0-1 0,0 0 16,0 0-16,0 21 0,-21-20 0,21-1 16,-22 0-16,22 0 0,0 21 15,0-20-15,0-1 0,0 0 16,0 0-16,0 0 0,22-21 15,-1 21-15,0-21 16,0 0-16,0 0 0,0 0 0,1 0 16,20-21-16,-21 21 0,0-21 0,22 0 15,-22 0-15,0 0 0,0-1 0,0 1 16,0 0-16,1-21 0,-1 21 16,0-22-16,-21 22 0,21-21 0,-21 21 15,0-22-15,0 22 0,0 0 0,-21 21 31,0 21-31,21 0 16,-21 0-16,21 1 0,0 20 16,-22-21-16,22 21 0,-21-20 15,21-1-15,0 21 0,0-21 0,0 0 16,0 1-16,0-1 0,0 0 0,0 0 16,21-21-16,1 0 0,-1 0 15,0 0-15,0 0 0,0 0 16,0 0-16,1-21 0,-1 21 0</inkml:trace>
  <inkml:trace contextRef="#ctx0" brushRef="#br0" timeOffset="27892.1">10880 6498 0,'0'0'0,"0"-21"0,-22 21 31,1 21-31,21 0 0,-21 1 0,21 20 15,0-21-15,-21 21 0,21-20 0,-21 20 16,21 0-16,-21 1 0,21-1 16,0-21-16,0 21 0,-22 1 0,1-1 15,21-21-15,-21 22 0,21-22 0,0 0 16,0 0-16,0 0 0,0 0 16,0-42 15,0 0-31,0 0 15,21 0-15,-21 0 0,21-1 16,1 1-16,-1-21 0,0 21 0,0 0 16,0-1-16,22 1 0,-22-21 0,21 21 15,-21 0-15,22 21 0,-22-22 16,21 22-16,0 0 16,1 0-16,-22 0 0,-21 22 0,21-1 0,0 0 15,-21 0-15,0 0 0,0 0 16,0 1-16,0-1 0,0 21 0,-21-21 15,0 0-15,0 1 0,-22-1 16,1 21-16,21-21 0,-21 0 0,-1-21 16,1 22-16,0-1 0,-1-21 0,1 21 15,21-21-15,-22 0 0,22 0 16,0 0-16,0 0 16,21-21-16</inkml:trace>
  <inkml:trace contextRef="#ctx0" brushRef="#br0" timeOffset="28428.21">11642 6646 0,'0'0'0,"0"-21"0,21 0 16,-21 0-16,0 0 0,-21 21 16,-1 0-1,1 21-15,0 0 16,0 0-16,0 22 0,0-22 0,-1 21 15,1 0-15,0 1 0,21-1 0,0 0 16,0-20-16,0 20 0,0 0 16,0-21-16,0 1 0,0 20 0,0-21 15,21-21-15,0 21 0,22 0 16,-22-21-16,0 0 0,21 0 16,1 0-16,-22 0 0,21 0 0,1-21 15,-1 0-15,0 21 0,-21-21 0,22-21 16,-22 20-16,21 1 0</inkml:trace>
  <inkml:trace contextRef="#ctx0" brushRef="#br0" timeOffset="28930.04">12213 6202 0,'0'0'0,"0"-21"0,0 0 0,-21 21 15,0 21 1,0 0-16,21 0 0,0 21 15,-22 1-15,22-1 0,-21 22 16,21-1-16,-21-21 0,21 22 0,0-1 16,0 1-16,0-22 0,-21 1 0,21-1 15,-21 0-15,21 1 0,0-1 16,0-21-16,0 0 0,0 0 0,0 1 16,0-1-16,0-42 46,0-1-46,0 1 0,0-21 0,21 21 16,-21 0-16,21-22 0,0 22 16,0-21-16,1 21 0,-1-22 15,0 1-15,0 21 0,0-22 0,0 22 16,1 0-16,-1 0 0,21 21 0,-21 0 16,0 0-16,1 0 0,-1 0 15,0 21-15,0 0 0,0 0 0,0 1 16,-21 20-16,0-21 0,0 21 0,22 1 15,-22-22-15,0 21 0,0-21 16,0 1-16,0 20 0,0-21 0,-22 0 16,1 0-16,21 1 15,0-1-15,-21-21 0,21-21 47,0-1-47,21 1 0,-21 0 16,21 0-16,1 0 0</inkml:trace>
  <inkml:trace contextRef="#ctx0" brushRef="#br0" timeOffset="29143.92">12806 6562 0,'0'0'0,"0"21"16,0 0-16,0 0 0,0 22 15,0-22-15,0 21 16,0-21-16,0 22 0,-21-22 0,21 21 15,-22-21-15,1 22 0,21-22 0,0 21 16,0-21-16,-21 0 0,21 1 16,0-1-16,-21 0 0,42-21 31,0-21-31,-21 0 16,21-1-16</inkml:trace>
  <inkml:trace contextRef="#ctx0" brushRef="#br0" timeOffset="29483.72">12933 6287 0,'0'0'0,"0"-22"0,-21 1 0,-1 21 15,1 0-15,0 0 16,0 0-16,0 0 0,0 0 0,21 21 16,0 1-16,0-1 0,0 0 15,0 0-15,0 0 0,21 0 16,0-21-16,0 0 0,0 0 15,0 0-15,1 0 0,20 0 16,-21 0-16,0 0 0,0-21 16,1 21-16,-1-21 0,0 0 0,-21 0 15,0 0-15,0-1 0,0 1 16,0 0-16,0 0 0,-21 0 16,21 0-16,-21 21 0,-1-22 0,1 22 15,0 0-15,0 0 0,0 0 16,0 0-16,-1 0 0,22 22 15,-21-22-15,21 21 0,0 0 0,0 0 16,0 0-16,21-21 16,1 0-16,-22 21 0,21-21 0,0 0 15</inkml:trace>
  <inkml:trace contextRef="#ctx0" brushRef="#br0" timeOffset="29764.66">13525 6075 0,'0'42'31,"0"-21"-31,0 1 0,0-1 16,0 21-16,0 0 0,-21 1 0,21 20 15,-21-20-15,21 20 0,0 1 0,0-1 16,-21-21-16,0 22 15,21-22-15,0 22 0,-21-22 0,21 0 16,-22 1-16,22-22 0,-21 21 0,21-21 16,0 22-16,0-22 0,0 0 15,0 0-15,21-21 16,1-21 0</inkml:trace>
  <inkml:trace contextRef="#ctx0" brushRef="#br0" timeOffset="30375.51">14266 6689 0,'-21'-64'15,"0"43"-15,0 0 0,0 0 0,21 0 16,-22-1-16,1 1 0,0 21 16,0-21-16,0 21 0,0 0 15,-1 0-15,-20 0 0,21 0 0,0 21 0,-22 0 16,22 1-16,0-1 16,-21 21-16,21-21 0,-22 43 15,22-22-15,0-21 0,0 22 0,21-22 16,0 21-16,0-21 0,0 0 15,0 1-15,0-1 0,21 0 16,0-21-16,0 0 0,0 0 0,22 0 16,-22 0-16,21 0 0,-21 0 15,22 0-15,-1 0 0,-21-21 0,22 21 16,-22-21-16,21-1 0,-21 1 0,0 0 16,1-21-16,-1 21 0,0-22 15,0 1-15,0-22 0,0 22 0,-21-21 16,22 20-16,-1-20 0,-21 20 15,0-20-15,21 21 0,0-1 16,-21 1-16,0 0 0,0-1 0,0 22 16,0-21-16,0 21 0,0-1 15,0 44 1,-21-1-16,21 0 0,-21 0 16,21 21-16,0 1 0,-21 20 0,21 1 15,-22-1-15,22 22 0,-21-22 16,21 1-16,0-1 0,0 22 0,0-43 15,0 22-15,0-22 0,0 1 0,0-1 16,0-21-16,0 21 0,0-20 16,21-1-16,1-21 0,-1 0 15,0 0-15,0 0 0,0 0 16,0 0-16</inkml:trace>
  <inkml:trace contextRef="#ctx0" brushRef="#br0" timeOffset="30787.61">15028 6350 0,'0'0'0,"-63"21"32,63 0-32,0 1 0,0-1 15,0 0-15,0 0 0,0 0 0,0 0 16,21-21-16,-21 22 0,21-1 0,0 0 15,22 0-15,-22 0 0,0 0 16,21-21-16,1 22 0,-1-22 0,-21 0 16,21 0-16,1 0 0,-22 21 0,21-21 15,-21 0-15,1 0 0,-1 0 16,0 0-16,0 0 0,0 0 16,-42 0 15,0 21-31,0-21 0,0 21 0,-22 0 15,1 0-15,0 22 0,-1-22 0,1 21 16,0-21-16,-1 22 0,1-1 16,0-21-16,-1 22 0,1-22 0,0 0 15,-1 21-15,22-21 0,0 1 0,0-1 16,0-21-16,21 21 0</inkml:trace>
  <inkml:trace contextRef="#ctx0" brushRef="#br0" timeOffset="31828.35">8805 8446 0,'64'-22'32,"-43"22"-32,-42 0 31,0 22-31,-22-1 16,22 0-16,-21 0 0,-1 21 15,1-20-15,0 20 0,-1 0 16,1 1-16,0-1 0,-22 0 0,22 1 15,0-1-15,-1-21 0,1 21 0,21-20 16,0-1-16,-22 0 0,22-21 16,0 0-16,21-21 31,0 0-31,0-1 0,0 1 16,21 0-16,0 0 0,0 0 15,1 21-15,-1 0 0,0-21 0,0 21 16,0 0-16,0 0 0,22 0 15,-22 21-15,21 0 0,-21 0 16,22 0-16,-1 0 0,-21 1 0,22-1 16,-22 21-16,21-21 0,-21 0 15,0 1-15,1-1 0,-1 0 0,0 0 16,0-21-16,0 21 0,0 0 0,1-21 16,-1 0-1,0 0 16,0 0-31,0-21 0,-21 0 16</inkml:trace>
  <inkml:trace contextRef="#ctx0" brushRef="#br0" timeOffset="32132.51">9948 8361 0,'0'-21'0,"0"42"0,0-63 0,0 63 31,-21 0-31,0 0 16,0 21-16,-22 1 0,22-22 16,0 42-16,-21-20 0,21 20 15,-22-20-15,1 20 0,0 1 0,-1-1 16,1 1-16,0-1 0,-1-21 15,1 22-15,21-22 0,-22 1 16,22-22-16,0 21 0,0-21 0,21 0 0,0 1 16,0-1-16,21-21 31,0-21-31</inkml:trace>
  <inkml:trace contextRef="#ctx0" brushRef="#br0" timeOffset="32684.44">10477 8742 0,'0'0'0,"0"-21"0,22 0 16,-22-1-16,21 22 0,-21-21 15,21 0-15,-21 0 0,0 0 16,0 0-16,0-1 0,0 1 0,-21 21 31,-22 0-31,22 0 0,0 0 16,0 21-16,-21-21 0,20 22 0,-20-1 16,21 0-16,-21 0 0,20 21 0,-20-20 15,21-1-15,0 0 0,21 21 16,0-21-16,0 1 0,0-1 0,0 0 15,0 0-15,21 0 0,-21 0 16,21 1-16,0-1 0,22 0 16,-22 0-16,0 0 0,0 0 0,0 1 15,0-1-15,1 0 0,-1 0 0,-21 0 16,0 0-16,0 1 0,0-1 16,0 0-16,0 0 15,-21 0-15,-1-21 0,1 0 16,-21 0-16,0 0 0,20 0 0,-20 0 15,0 0-15,-1 0 0,1 0 16,0-21-16,21 0 0,-22 21 0,22-21 16,-21 0-16,21-1 0,-1 1 0,1 0 15,0 0-15,21 0 0,-21 0 16,21-1-16,0 1 0,0 0 16,21 0-16,0 21 0,0 0 0,22-21 15,-22 21-15,21 0 0,-21 0 16,22-21-16,-1 21 0,0 0 15</inkml:trace>
  <inkml:trace contextRef="#ctx0" brushRef="#br0" timeOffset="33117.26">10753 8742 0,'0'63'31,"-22"-41"-31,22-1 16,-21 21-16,21-21 0,-21 22 0,21-22 16,0 21-16,0-21 0,0 22 15,0-22-15,0 0 0,0 0 16,0 0-16,0 0 0,21-21 16,0 0-16,1 0 0,-1 0 15,21 0-15,-21 0 16,22 0-16,-22-21 0,0 0 0,21 0 15,-21 0-15,22 0 0,-22-1 0,0 1 16,21-42-16,-42 42 16,0-1-16,0 1 0,0 0 0,0 0 15,-21 42 1,0 0-16,0 0 16,21 1-16,-21 20 15,21-21-15,-21 21 0,21-20 0,0-1 16,0 21-16,0-21 0,0 0 15,0 1-15,0-1 0,0 0 16,0 0-16,21-21 0,0 0 16,0 0-16,0 0 0,0 0 0,1-21 15,-1 0-15,21 21 0</inkml:trace>
  <inkml:trace contextRef="#ctx0" brushRef="#br0" timeOffset="33596.25">11472 8636 0,'0'0'0,"0"-21"0,0 0 0,0 0 0,-21 42 47,21 0-47,-21 0 0,21 0 0,0 22 16,0-1-16,0-21 0,0 21 0,0 1 15,0-1-15,0 0 0,0-20 0,0 20 16,0 0-16,-21-21 0,21 22 15,0-22-15,0 0 0,0 0 16,-21 0-16,21-42 47,0 0-47,0 0 0,0 0 0,0 0 16,0-1-16,0 1 0,21-21 0,0 21 15,0 0-15,0-1 0,0-20 16,1 21-16,20 21 0,-21-21 0,0 21 15,0 0-15,1 0 0,20 0 0,-21 21 16,0-21-16,0 21 0,1 0 16,-22 22-16,0-22 0,0 0 0,0 0 15,0 0-15,0 0 0,0 22 0,0-22 16,-22 0-16,1 0 0,-21 0 0,21-21 16,0 22-16,-1-1 15,-20-21-15,21 0 0,0 21 0,0-21 16,-1 0-16,1 0 0,0 0 0,21-21 31,0 0-31,0-1 16,42 22-16</inkml:trace>
  <inkml:trace contextRef="#ctx0" brushRef="#br0" timeOffset="33872.26">12340 8657 0,'-21'21'16,"0"-21"-16,-22 22 0,22-1 15,0 0-15,-21 0 0,21 21 0,-22-20 16,22 20-16,0-21 0,-21 21 0,20 1 16,1-1-16,0-21 0,0 22 15,21-22-15,0 21 0,0-21 0,0 0 16,0 22-16,0-22 0,21 0 15,21-21-15,85 0 16,-84 0-16,-1 0 16,0 0-16,1 0 0,-1-21 15,0 0-15,1 0 0,-1-1 0,0 1 16</inkml:trace>
  <inkml:trace contextRef="#ctx0" brushRef="#br0" timeOffset="34344.43">12869 8446 0,'0'0'16,"0"-22"-16,-21 22 0,0 0 16,0 0-16,21 22 15,-21-1-15,21 0 0,-22 0 0,22 21 16,0-20-16,0 20 0,0 0 16,0 1-16,0-1 0,-21 21 15,21-20-15,-21-1 0,21 0 0,0 22 16,0-43-16,-21 21 0,21 1 15,-21-22-15,21 0 0,0 0 0,0 0 16,0-42 15,0 0-31,0 0 16,21 0-16,0 0 0,-21-22 0,21 1 16,22 21-16,-22-22 0,0 1 15,21 0-15,-21 21 0,22-1 0,-22-20 16,21 21-16,-21 21 0,22-21 0,-22 21 15,21 0-15,-21 0 0,1 0 16,-1 21-16,0 0 0,0 0 16,-21 0-16,0 22 0,0-22 0,0 0 15,0 21-15,0-20 0,0 20 0,0-21 16,0 21-16,0-20 0,0-1 16,0 0-16,0 0 0,0 0 15,0-42 32,0 0-47,21 21 0,0-21 0,1-22 16</inkml:trace>
  <inkml:trace contextRef="#ctx0" brushRef="#br0" timeOffset="34536.28">13525 8742 0,'0'0'0,"0"21"0,0 0 0,0 0 0,-21 22 15,21-1-15,-21-21 0,21 22 0,-21-22 16,0 21-16,21-21 0,0 0 0,0 22 16,0-22-16,-21-21 15,21 21-15,0 0 0,21-21 32,-21-21-32,21 21 15,0-21-15</inkml:trace>
  <inkml:trace contextRef="#ctx0" brushRef="#br0" timeOffset="34864.16">13589 8509 0,'0'0'0,"-21"0"0,21 21 0,-21 0 15,21 1 1,0-1-16,21 0 15,0-21-15,0 0 16,0 0-16,0 0 0,1 0 16,-1-21-16,-21 0 15,21-1-15,-21 1 16,0 0-16,0 0 0,0 0 16,-21 0-16,0 21 15,-1-22-15,1 22 0,0 0 16,0 0-16,0 0 0,21 22 15,-21-1-15,21 0 16,0 0-16,0 0 16,0 0-16,0 1 0,21-22 15,0 21-15</inkml:trace>
  <inkml:trace contextRef="#ctx0" brushRef="#br0" timeOffset="35124.01">14182 8403 0,'0'-21'15,"0"42"1,-22 0-16,22 1 0,-21-1 16,21 21-16,-21-21 0,0 22 0,0-1 15,0 0-15,21 1 0,-22 20 0,1-21 16,21 1-16,-21-1 0,21 0 15,0-20-15,0 20 0,0-21 0,0 21 16,0-20-16,0-1 0,0 0 16,21-21-1,0 0-15,1 0 0</inkml:trace>
  <inkml:trace contextRef="#ctx0" brushRef="#br0" timeOffset="35648.17">14626 8911 0,'0'0'0,"0"-21"0,0-85 31,0 85-31,0 0 16,-21 21-16,0 0 0,0 0 15,-1 0-15,1 0 0,0 0 0,0 21 16,0 0-16,-22 0 0,22 22 15,0-22-15,-21 21 0,21-21 0,-1 22 16,1-1-16,-21-21 0,42 22 0,-21-22 16,21 0-16,0 21 0,0-21 15,0 1-15,0-1 16,21-21-16,0 0 0,0 0 0,0 0 16,1 0-16,-1 0 0,21 0 0,-21-21 15,0-1-15,22 1 0,-22 0 16,0 0-16,21 0 0,-20 0 0,-1-22 15,0 1-15,0 0 0,0-1 0,0 1 16,1-22-16,-22 22 0,21-21 16,-21 20-16,21-20 0,-21 20 0,0 1 15,0 0-15,0 21 0,0-22 0,0 22 16,0 0-16,0 0 0,0 42 31,0 0-31,0 0 16,0 0-16,0 22 0,0-1 15,0-21-15,0 22 0,0 20 0,0-21 16,0 1-16,0 20 0,0-20 0,0 20 16,0-21-16,0 1 0,21-1 15,0-21-15,0 22 0,1-22 0,-1 21 16,21-42-16,-21 21 0,22 0 0,-1-21 16,0 0-16,1 0 0</inkml:trace>
  <inkml:trace contextRef="#ctx0" brushRef="#br0" timeOffset="36018.26">15600 8657 0,'0'0'0,"0"-21"0,0 42 47,0 0-47,21 1 16,0-1-16,0 0 0,0-21 15,1 21-15,-1 0 0,21-21 16,-21 21-16,0-21 0,22 0 0,-22 22 16,21-22-16,-21 0 0,43 0 15,-43 0-15,0 0 0,0 0 16,1 0-16,-44 0 31,1 0-31,0 21 0,-21-21 0,21 21 16,-22 0-16,1 0 0,0 0 0,-1 22 15,1-22-15,0 21 0,-1-21 16,1 22-16,0-22 0,-1 0 0,1 21 16,21-20-16,-22-1 0,22 0 15,0-21-15,21 21 0,-21 0 0,0-21 16,21 21-16,-21 1 16</inkml:trace>
  <inkml:trace contextRef="#ctx0" brushRef="#br0" timeOffset="37000.3">5905 10520 0,'-21'21'32,"0"0"-32,0 0 0,0 1 15,-22 20-15,1-21 0,0 21 0,-1 1 16,-20-22-16,21 21 0,-22-21 16,1 22-16,20-1 0,1-21 15,-22 0-15,43 1 0,-21-1 0,0 0 16,20 0-16,1-21 0,21-21 31,21 21-31,1-21 16,-1 21-16,0 0 15,0 0-15,21 0 0,-20 0 0,20 0 16,0 0-16,1 21 0,-1 0 0,21 0 16,-20 0-16,-1 1 0,0-1 15,1 21-15,-1-21 0,0 0 0,1 1 16,-1-1-16,-21 0 0,0 0 0,22-21 15,-22 21-15,0-21 0,0 0 0,0 0 16,1 0 0,-1-21-1,-21 0-15,21 0 0,0 21 0,-21-21 16</inkml:trace>
  <inkml:trace contextRef="#ctx0" brushRef="#br0" timeOffset="37264.15">6943 10626 0,'0'0'0,"0"-21"0,0-1 15,21 22-15,-42 22 16,-1 20 0,1-21-16,0 0 0,-21 22 0,21-1 15,-22 0-15,1 1 0,0-1 0,-22 21 16,22-20-16,-1 20 0,-20 1 15,21-1-15,-22 1 0,22-1 16,-1 1-16,1-22 0,21 0 0,-21 1 16,20-1-16,1-21 0,21 0 15,0 1-15,21-22 16,1 0-16,-1-22 0,21 22 16</inkml:trace>
  <inkml:trace contextRef="#ctx0" brushRef="#br0" timeOffset="37588.07">7493 10795 0,'0'0'0,"0"-21"0,0 0 0,0 0 16,-21 21-16,21-22 15,-21 22-15,-1 0 0,1 0 0,0 0 16,0 22-16,0-1 0,-22 0 0,22 21 16,0-21-16,-21 22 0,21-1 15,-1 0-15,1 1 0,0-1 16,0 0-16,21 1 0,0-1 0,0 0 0,0 1 16,0-22-16,21 21 0,0-21 15,0 1-15,22-22 0,-22 21 16,21-21-16,1 0 0,20 0 0,-21 0 15,22 0-15,-22-21 0,22-1 0,-1 1 16,-20 0-16,20 0 0</inkml:trace>
  <inkml:trace contextRef="#ctx0" brushRef="#br0" timeOffset="38043.94">8213 10668 0,'0'0'0,"0"-42"0,0 21 0,0-1 0,0 1 16,-22 21-16,1 0 0,0 0 0,0 0 15,0 0-15,0 21 0,-1 1 16,1 20-16,21-21 0,-21 21 16,21-20-16,-21 20 0,0 0 0,21 1 15,0-1-15,-21 21 0,-1-20 0,22-1 16,-21 0-16,21 1 0,0-1 16,0 0-16,0-20 0,0 20 15,0-21-15,0 0 0,0 0 0,21-21 31,1-21-15,-22 0-16,21 0 0,-21 0 16,21-22-16,0 22 0,0-21 0,0 0 0,1 20 15,-1-20-15,0 21 16,0-21-16,0 20 0,0 1 0,1 21 16,-1-21-16,0 21 0,0 0 0,0 0 15,0 0-15,1 0 0,-1 21 0,-21 0 16,21 1-16,-21-1 15,0 21-15,0-21 0,0 0 0,0 22 16,0-22-16,0 0 0,0 21 0,0-20 16,0-1-16,0 0 0,-21 0 15,21 0-15,0 0 0,21-21 32,0-21-17,0 21-15,0-21 0,1 0 16</inkml:trace>
  <inkml:trace contextRef="#ctx0" brushRef="#br0" timeOffset="38271.76">8869 10901 0,'0'0'0,"0"21"32,0 0-32,-21-21 15,21 21-15,-22 1 0,1 20 16,21-21-16,0 0 0,-21 22 0,21-1 15,-21-21-15,21 21 0,0-20 0,-21-1 16,21 21-16,-21-21 0,21 0 16,0 1-16,0-1 0,21-21 31,0 0-31,-21-21 0,21-1 16,0 22-16</inkml:trace>
  <inkml:trace contextRef="#ctx0" brushRef="#br0" timeOffset="38595.98">8890 10689 0,'0'0'0,"-21"0"0,0 0 0,-1 0 16,1 21-16,21 1 0,-21-22 16,21 21-16,0 0 0,0 0 15,21 0 1,22-21-16,-22 0 0,0 0 0,0 0 15,0 0-15,22 0 0,-22 0 16,0-21-16,0 21 0,0-21 0,-21 0 16,21 0-16,-21-1 15,0 1-15,0 0 0,0 0 16,-21 0-16,0 0 0,0 21 16,0 0-16,0 0 0,-22 0 15,22 0-15,0 0 0,-21 0 16,20 21-16,22 0 0,-21 0 15,21 0-15,0 0 0,21 1 16,1-1-16,-1-21 0,21 0 0,-21 21 16,22-21-16</inkml:trace>
  <inkml:trace contextRef="#ctx0" brushRef="#br0" timeOffset="38852.18">9652 10583 0,'-21'0'32,"21"22"-32,-21-1 0,21 0 15,-22 21-15,22-21 0,-21 22 0,21-1 16,-21 0-16,0 1 0,21-1 0,-21 22 16,0-22-16,21 0 0,-22 1 15,1-1-15,21 0 0,0-21 16,0 22-16,-21-22 0,21 0 0,0 0 0,0 0 15,21-21 1,0 0-16,1-21 16,20 0-16,-21 21 0</inkml:trace>
  <inkml:trace contextRef="#ctx0" brushRef="#br0" timeOffset="39359.87">10499 11007 0,'0'-21'0,"0"42"0,0-64 0,0 22 15,-22 0-15,1 21 0,0 0 16,0-21-16,0 21 0,0 0 0,-1 0 16,-20 0-16,21 0 0,-21 21 15,-1 0-15,1 0 0,21 1 16,-22 20-16,1-21 0,21 21 0,0 1 15,-22-22-15,43 21 0,0 1 0,-21-1 16,21-21-16,0 21 0,0-20 16,0-1-16,21 0 0,1 0 0,-1 0 15,21-21-15,-21 0 0,22 0 0,-1 0 16,-21 0-16,21 0 0,1 0 0,-22-21 16,21 0-16,1 0 0,-22-22 15,21 22-15,-21-21 0,0 0 0,43-43 16,-43 43-16,0-22 15,0 22-15,1-22 0,-1 1 0,-21 20 16,21-20-16,-21 21 0,0-1 16,0 1-16,0 0 0,0 20 0,0-20 15,0 63 1,-21 0 0,21 1-16,-21 20 0,21 0 0,0 1 15,0-1-15,0 0 0,0 1 0,0-1 16,0 0-16,0 1 0,0 20 15,0-21-15,0 1 0,0-22 0,21 21 16,0 1-16,-21-22 0,21 0 16,0 0-16,0 0 0,1-21 0,-1 0 15,21 0-15</inkml:trace>
  <inkml:trace contextRef="#ctx0" brushRef="#br0" timeOffset="39735.79">11515 10816 0,'0'0'16,"-22"0"-16,1 0 0,0 0 15,21 21 1,0 1 0,0-1-16,0 0 0,21-21 15,0 21-15,1-21 0,-1 0 0,0 21 16,21-21-16,1 0 0,-22 0 15,21 0-15,0 0 0,-20 0 0,20 0 16,0 0-16,-21 0 0,22 0 0,-22 0 16,0 0-16,0 0 0,0 0 15,-21 21-15,-21 1 16,0-1-16,0-21 0,-21 21 16,-1 0-16,1 21 0,0-20 0,-22-1 15,22 21-15,-1-21 16,-20 22-16,21-22 0,-1 21 0,1-21 15,0 0-15,-1 1 0,22-1 0,0 0 16,0 0-16,0-21 0,-1 21 0,22 0 16,-21-21-16,0 22 15</inkml:trace>
  <inkml:trace contextRef="#ctx0" brushRef="#br0" timeOffset="40652.18">3133 13441 0,'0'0'0,"0"-21"0,21 21 0,-21-21 16,21 21 0,-21 21 15,-21 0-15,0 0-16,-1 21 0,22-20 0,-21 20 15,-21 0-15,21 1 0,0 20 16,-22-21-16,1 1 0,21-1 0,-22 0 15,1 1-15,0-1 0,-1-21 16,1 0-16,0 1 0,21-1 16,-1-21-16,1 0 0,21-21 15,0-1-15,0 1 16,21 21-16,1-21 0,-1 0 16,21 0-16,0 0 0,-20 21 15,20-22-15,0 22 0,1 0 0,-1 0 16,0 0-16,1 22 0,-1-1 15,-21 0-15,21 0 0,1 0 0,-1 0 16,0 1-16,-20-1 0,20 0 0,-21 21 16,0-42-16,0 21 0,1 1 15,-1-1-15,0-21 16,0 0 0,0 0-16,0-21 0</inkml:trace>
  <inkml:trace contextRef="#ctx0" brushRef="#br0" timeOffset="40920.03">4297 13293 0,'0'0'0,"0"-21"0,0-1 16,-21 22-1,-1 0-15,1 22 16,0-1-16,0 21 0,0 0 15,0 1-15,-1 20 0,1-20 16,0 20-16,0 1 0,0-1 0,0 1 16,-22-1-16,22 1 0,0-1 15,0-21-15,0 22 0,-1-22 0,-20 43 16,42-43-16,0-21 0,0 1 16,0-1-16,21-21 15,0 0-15,1 0 0,-1 0 0,0-21 16</inkml:trace>
  <inkml:trace contextRef="#ctx0" brushRef="#br0" timeOffset="41303.81">4424 13801 0,'0'0'0,"0"-64"31,0 43-31,0 0 0,0 0 15,21 0-15,0 21 0,0 0 16,0-22-16,1 22 0,-1 0 0,0 0 16,0 22-16,21-1 0,-20 0 15,-1 0-15,21 21 0,-21-20 0,0 20 16,1 0-16,-1 1 0,-21-1 0,0 0 16,0-21-16,0 22 0,0-22 15,0 21-15,0-21 0,0 1 16,0-1-16,-21-21 15,21-21 1,0-1 0,0 1-16,0 0 0,0-21 0,0 21 15,0-1-15,0-20 0,0 21 16,0-21-16,21 20 0,0 1 16,-21-21-16,21 21 0,21-22 0,-20 22 15,-1 0-15,0 21 0,0-21 16,0 21-16,0 0 0</inkml:trace>
  <inkml:trace contextRef="#ctx0" brushRef="#br0" timeOffset="41992.07">5503 13653 0,'0'-43'15,"-21"64"16,0 1-31,0-22 0,0 21 0,-1 0 16,1 21-16,21-21 0,-21 22 16,0-22-16,0 21 0,0-21 0,21 22 15,0-22-15,0 0 0,0 0 0,0 0 16,0 1-16,0-1 0,0 0 16,21-21-16,0 0 0,0 0 15,21 0-15,-20 0 0,-1 0 0,21 0 16,-21 0-16,0 0 0,22-21 15,-22 0-15,0 21 0,0-22 0,0 1 16,1 0-16,-22 0 0,0 0 0,0 0 16,0-22-16,0 22 0,-22 0 0,1-21 15,0 20-15,0 1 0,0 0 16,0-21-16,21 21 0,0-1 16,0 1-16,0 0 0,21 21 15,0-21-15,0 21 16,0-21-16,22 21 0,-22 0 15,21 0-15,22 0 0,-22 0 16,0 0-16,-21 21 0,1 0 16,-1 0-16,0 0 0,0 22 0,-21-22 15,21 21-15,-21-21 0,0 22 0,0-22 16,-21 21-16,21 1 0,-21-22 16,0 21-16,0-21 0,-1 0 0,22 22 15,0-22-15,0 0 0,0 0 16,0 0-16,22-21 0,-1 0 15,0 0-15,0 0 0,0 0 16,0 0-16,1 0 0,20-21 0,-21 21 16,0-21-16,22 0 0,-22 0 0,0 0 15,0-1-15,-21 1 16,0-21-16,21 21 0,-21-22 0,0 1 16,0 21-16,-21-21 0,21-1 0,-42 1 15,-1-22-15,22 43 0,-21 0 16,21 21-16,0 0 0,-22 0 15,22 0-15,0 0 0,0 0 0,0 0 16,-1 21-16,22 0 0,0 1 16,22-22-1,-1 21-15,0-21 0</inkml:trace>
  <inkml:trace contextRef="#ctx0" brushRef="#br0" timeOffset="43056.86">7027 13229 0,'0'0'0,"0"-21"0,0 0 0,0 0 0,0 0 16,0-1-1,0 44 17,0-1-32,-21 0 0,21 0 15,0 21-15,-21-20 0,0 20 0,0 0 16,21 1-16,-22-1 0,22 0 0,0 1 15,-21-1-15,21 0 0,-21 22 16,21-22-16,0 0 0,0 1 0,0-22 16,0 21-16,0-21 0,0 1 0,0-1 15,0 0-15,0 0 0,21 0 16,-21 0-16,21-21 0,1 0 16,-1 0-16,0 0 15,0-21-15,0 21 0,0-21 16,1 0-16,-1 0 0</inkml:trace>
  <inkml:trace contextRef="#ctx0" brushRef="#br0" timeOffset="43279.72">6731 13589 0,'-21'0'0,"42"0"0,-63 0 0,20 0 16,44 0 15,-1 0-31,0 0 16,21 0-16,-21 0 0,22 0 0,-1 0 15,0 0-15,1 0 0,-1-21 0,0 21 16,1-21-16,-1 21 0,0-21 16,1 21-16,-1-22 0,22 22 0</inkml:trace>
  <inkml:trace contextRef="#ctx0" brushRef="#br0" timeOffset="43740.48">8128 13399 0,'-21'0'0,"0"0"15,21 21 17,21-21-17,0 21-15,0 0 0,0-21 16,0 21-16,1 0 0,20 1 16,-21-22-16,21 21 0,-20 0 0,20-21 15,0 0-15,1 21 0,-1-21 16,0 0-16,1 0 0,-1 0 0,0 0 15,-21 0-15,22 0 0,-22 0 0,0 0 16,0 0-16,0 0 0,-42 0 31,0 0-31,0 21 0,-21 0 0,-1-21 16,1 22-16,0 20 0,-1-21 0,1 0 16,0 22-16,-22-22 0,22 21 15,-1 0-15,1-20 0,0 20 0,-1 0 16,1-21-16,0 1 0,-1-1 15,22 0-15,0 0 0,0 0 0,0 0 16,0-21-16,21 22 16,-22-22-1</inkml:trace>
  <inkml:trace contextRef="#ctx0" brushRef="#br1" timeOffset="83317.97">3387 15346 0</inkml:trace>
  <inkml:trace contextRef="#ctx0" brushRef="#br1" timeOffset="88375.6">2159 2604 0,'0'0'0,"0"-22"0,0 1 15,0 0-15,0 0 16,0 0-16,0 0 15,0-1 1,0 1 0,0 0-1,0 0 1,0 0 15,-21 21-15,0 0 15,21 21-15,0 0-16,-22 0 0,22 0 15,-21 1 1,21-1 0,0-42 46,21 21-46,-21-22-16,22 22 0,-22-21 15,21 0-15,-21 0 16,0 0-16,0 0 16,0-1-1,-21 22 48,21 22-48,-22-22 1,22 21-16,0 0 0,0 0 16,0 0-16,-21 0 0,21 1 15,-21-1-15,21 0 0,0 0 16,-21 0-16,21 0 0,0 1 15,0-1-15,0 0 0,0 21 16,0-21-16,0 1 0,0-1 0,0 0 16,0 0-16,-21 0 0,21 0 15,0 1-15,0 20 0,0-21 16,0 0-16,0 0 0,0 1 0,0-1 16,0 21-16,0-21 0,0 22 15,0-22-15,0 0 16,0 0-16,0 0 0,0 22 15,0-22-15,0 0 0,0 0 0,0 21 16,0-20-16,0-1 0,0 0 16,-21 21-16,21-21 0,0 1 0,0-1 15,0 0-15,0 0 0,0 0 16,0 22-16,0-22 0,0 0 0,0 0 16,-22 0-16,22 0 0,0 1 15,0-1-15,0 0 0,0 0 0,-21 0 16,21 0-16,0 1 0,0-1 15,0 0-15,0 0 0,0 0 16,0 22-16,0-22 0,0 0 16,0 0-16,0 0 0,0 0 15,0 1-15,0 20 0,-21-21 0,21 0 16,0 0-16,0 1 0,0-1 16,0 0-16,0 0 0,0 0 0,0 0 15,0 1-15,0-1 0,0 0 16,0 0-16,0 0 0,0 0 0,0 1 15,0-1-15,0 0 0,0 0 16,0 0-16,0 0 0,0 1 0,0-1 16,0 0-16,0 0 15,0 0-15,0 0 0,0 1 0,0 20 16,0-21-16,0 0 16,0 0-16,0 1 0,0-1 0,0 0 15,0 0-15,0 0 0,0 0 16,0 1-16,0-1 0,0 0 0,0 0 15,-21 0-15,21 0 0,0 1 16,0-1-16,-21 21 0,21-21 16,0 0-16,0 1 0,0-1 0,0 0 15,0 0-15,-21 0 0,21 0 16,0 1-16,0-1 0,-22 0 0,22 0 16,0 0-16,0 0 0,-21 1 15,21-1-15,0 0 0,0 0 0,0 0 16,0 0-16,0 1 15,0-1-15,0 0 0,0 0 0,0 21 16,0-20-16,0-1 0,0 0 16,0 0-16,0 0 0,0 0 0,0 1 15,0-1-15,-21 0 0,21 0 16,0 0-16,0 0 0,0 1 0,0-1 16,0 0-16,0 0 0,0 0 15,0 0-15,0 1 0,0-1 0,0 0 16,-21 0-16,21 0 15,0 0-15,0 1 0,-21-1 16,21 0-16,0 0 0,0 0 16,0 0-16,0 1 15,0-1-15,0 0 0,0 0 16,0 0-16,-21 0 0,21 1 0,0-1 16,0 0-16,0 0 0,-22 0 15,22 0-15,0 1 0,0-1 0,0 0 16,0 0-16,0 0 0,0 0 15,0 1-15,0-1 0,0 0 16,0 0-16,-21 0 0,21 0 0,0 1 16,0-1-16,-21 0 0,21 0 15,0 0-15,0 0 0,0 1 16,0-1-16,0 0 0,0 0 16,-21 0-16,21 0 0,0 1 15,-21-1-15,21 21 0,0-21 0,0 0 16,0 1-16,0-1 0,0 21 15,0-21-15,-21 0 0,21 1 0,0-1 16,0 21-16,-22-21 0,22 0 16,0 1-16,0-1 0,0 21 0,0-21 15,0 0-15,0 1 0,0-1 16,-21 0-16,21 0 0,0 0 16,0 0-16,0 1 0,-21-1 0,21 0 15,0 0-15,0 0 16,0 0-16,0 1 0,0 20 15,-21-21-15,21 0 0,0 0 16,-21 1-16,21-1 16,0 0-16,0 0 0,0 0 15,0 0-15,0 1 0,0-1 16,-21 0-16,21 0 0,0 0 16,0 0-16,0 1 0,0-1 0,-22 0 15,22 0-15,0 0 16,0 0-16,0 1 0,0-1 0,0 0 15,0 0-15,0 0 16,-21 0-16,21 1 0,0-1 16,0 0-16,-21 0 15,21 0-15,0 0 0,0 1 0,0-1 16,0 0-16,0 0 0,0 0 16,-21 0-16,21 1 0,0-1 15,0 0-15,0 0 0,0 0 16,-21 0-16,21 1 0,0-1 0,0 0 15,0 0-15,0 0 0,0 0 16,0 1-16,0-1 0,0 0 0,0 0 16,0 0-16,-21 0 0,21 1 15,0-1-15,0 0 0,-22 0 16,22 0-16,0 0 0,0 1 16,0-1-16,0 0 0,0 0 0,0 0 15,0 0-15,-21 1 16,21-1-16,0 0 0,-21 0 15,21 0-15,0 0 0,0 1 16,0-1-16,0 0 0,0 0 0,-21 0 16,21 0-16,0 1 0,-21-1 15,21 0-15,0 0 0,0 0 16,0 0-16,0 1 0,0-1 0,-21 0 16,21 0-16,0 0 0,0 0 15,-22 1-15,22-1 0,0 0 16,0 0-16,0 0 0,0 0 15,0 1-15,0-1 0,-21 0 16,21 0-16,0 0 0,0 0 16,-21 1-16,21-1 0,0 0 15,0 0-15,0 0 0,0 0 16,0 1-16,-21-1 0,21 0 0,0 0 16,0 0-16,0 0 0,0 1 15,-21 20-15,21-21 16,0 0-16,0 0 0,0 1 0,0-1 15,0 0-15,0 0 0,0 0 16,0 0-16,0 1 0,0-1 16,-21 0-16,21 0 0,0 0 15,0 0-15,0 1 0,0-1 16,0 0-16,0 0 16,0 0-16,0 0 0,0 1 15,0-1-15,-22 0 16,22 0-16,0 0 15,0 0-15,0 1 0,0-1 16,0 0-16,0 0 0,0 0 16,0 0-16,0 1 0,0-1 15,0 0 1,0 0-16,0 0 0,0 0 16,0 1-16,0-1 0,0 0 15,0 0-15,0 0 0,0 0 16,0 1-16,-21-22 0,21 21 15,0 0-15,0 0 0,0 0 0,0 0 16,0 1-16,0-1 0,0 0 16,0 0-16,0 0 15,0 0-15,0 1 0,0-1 0,0 0 16,0 0-16,0 0 0,0 0 16,0 1-16,0-1 0,0 0 15,0 0-15,0 0 0,0 0 16,0 1-16,0-1 0,0 0 15,0 21-15,0-21 0,0 1 16,0-1-16,0 0 0,0 0 0,0 0 16,0 0-16,0 1 0,0 20 15,0-21-15,0 0 0,0 0 16,0 1-16,0-1 0,0 0 0,0 0 16,0 0-16,0 22 0,0-22 15,0 0-15,21 0 0,-21 0 16,0 0-16,0 1 0,0-1 0,0 21 15,0-21-15,0 0 0,0 1 16,22-1-16,-22 21 0,0-21 16,0 0-16,0 1 0,21 20 15,-21-21-15,0 0 0,0 22 0,0-22 16,0 0-16,0 21 0,0-21 16,0 22-16,21-22 0,-21 0 15,0 0-15,0 22 0,21-22 0,-21 0 16,0 21-16,0-21 0,0 1 15,0-1-15,0 0 0,21 21 0,-21-21 16,0 1-16,21 20 0,-21-21 16,0 0-16,0 22 0,22-22 15,-22 0-15,0 21 0,0-21 0,0 22 16,21-22-16,-21 0 0,21 21 16,-21-20-16,0-1 0,0 21 15,0-21-15,21 0 0,-21 1 16,21-1-16,-21 21 0,0-21 0,0 0 15,21 1-15,-21-1 0,22 0 16,-22 0-16,0 0 0,0 0 0,0 1 16,21-1-16,-21 0 0,21 0 15,-21 0-15,0 0 0,21 1 0,-21-1 16,0 0-16,0 0 16,21 21-16,-21-20 15,21-1-15,-21 0 0,22 0 16,-1-21-16,-21 21 0,0 0 15,21 1-15,0-22 0,-21 21 16,0 0-16,21 0 0,0 0 16,1-21-16,-22 21 0,21 1 0,0-1 15,0 0-15,0 0 16,0 0-16,1-21 0,-1 21 0,0 1 16,0-1-16,0-21 0,0 21 15,1 0-15,-1 0 0,0 0 16,0 1-16,21-1 0,-20-21 15,-1 21-15,0 0 0,0-21 0,0 21 16,0 0-16,1-21 0,-1 22 16,0-1-16,0-21 0,-21 21 15</inkml:trace>
  <inkml:trace contextRef="#ctx0" brushRef="#br1" timeOffset="94591.46">2307 2265 0,'0'21'0,"-21"-21"16,0 0-16,21 21 15,-21-21-15,21 21 16,-22-21-16,1 22 15,42-22 48,1 0-47,-1 0-16,0 0 15,0 21-15,0-21 16,0 0-16,1 0 15,-1 0-15,0 0 0,0 0 16,0 0-16,0 0 0,22 0 16,-22 0-16,0 0 0,21 0 0,-20 0 15,20 0-15,0 0 0,-21 0 16,22 21-16,-1-21 0,-21 0 0,22 0 16,-1 0-16,0 0 0,1 0 15,-1 0-15,0 0 0,22 0 0,-22 0 16,22 0-16,-1 0 0,1 0 15,-1 0-15,22 0 0,-22 0 0,22 0 16,-22-21-16,22 21 0,0 0 16,-22 0-16,22-21 0,-22 21 15,22 0-15,0 0 0,-1-22 16,1 22-16,0 0 0,-1 0 0,1 0 16,0-21-16,-1 21 0,1 0 0,0 0 15,-1 0-15,1 0 0,0-21 16,-22 21-16,22 0 0,0 0 0,-1 0 15,1 0-15,-22 0 0,22-21 16,-21 21-16,20 0 0,-20 0 0,-1 0 16,1 0-16,20 0 0,-20 0 15,-1 0-15,1 0 0,21-21 16,-22 21-16,1 0 0,20 0 0,-20 0 0,-1 0 16,1 0-16,-1 0 15,1 0-15,-1-21 0,1 21 0,-22 0 16,22 0-16,-1 0 0,1 0 15,-1 0-15,22 0 0,-22-22 0,1 22 16,-1 0-16,1 0 0,-1 0 0,1 0 16,-1 0-16,1 0 0,-1 0 15,1 0-15,-22-21 0,22 21 0,-1 0 16,1 0-16,-1 0 0,1 0 16,-1 0-16,1 0 0,-1-21 15,1 21-15,20 0 0,-20 0 0,-1 0 16,22 0-16,-22 0 0,1-21 0,-1 21 15,1 0-15,21 0 0,-22 0 16,22 0-16,-1 0 0,1 0 16,-21 0-16,20-21 0,1 21 0,0 0 15,-22 0-15,22 0 0,-22 0 0,22 0 16,0 0-16,-22 0 0,22 0 16,-1 0-16,1 0 0,0 0 0,-1 0 15,1 0-15,0 0 0,-1 0 16,1 0-16,-21 0 0,20 0 0,1 0 15,0 0-15,-1 0 0,1 0 16,0 0-16,20 0 0,-20 0 0,0 0 16,-1 0-16,1 0 0,0 0 15,-22 0-15,22 0 0,0 0 16,-1 0-16,1 0 0,0 0 0,-1 0 16,1 0-16,0 0 0,-1 0 0,1 0 15,-22 0-15,1 0 0,21 0 16,-22 21-16,1-21 0,20 0 0,-20 0 15,20 0-15,1 0 0,-21 0 0,20 0 16,1 0-16,0 0 0,-1 0 16,-20 0-16,20 0 0,-20 0 0,21 0 15,-1 0-15,1 0 16,0 0-16,-1 0 0,1 0 0,0 0 16,20 0-16,-20 0 0,-21 0 0,20 0 15,-20 0-15,20 0 0,-20 0 16,-1 0-16,22 0 0,-21 0 0,20 0 15,-20 0-15,20 0 0,-20 21 16,84-21-16,-63 0 0,-22 0 16,1 0-16,-1 0 0,22 0 0,-22 0 15,1 0-15,-1 0 0,1 0 16,21 0-16,-22 0 0,22 0 0,-22 0 16,1 0-16,20 0 0,-20 0 15,-1 0-15,1 0 0,-1 21 16,1-21-16,-1 0 0,1 0 0,-1 0 15,1 0-15,-1 0 0,1 0 16,-1 0-16,22 21 0,-21-21 0,-1 0 16,1 0-16,-1 0 0,1 0 15,-1 22-15,-21-22 0,22 0 0,-1 0 16,1 0-16,-22 0 0,22 0 0,-1 0 16,-20 0-16,20 21 0,1-21 15,-22 0-15,21 0 0,1 0 0,-22 0 16,1 0-16,20 0 0,-21 0 15,1 0-15,-1 0 0,-21 0 0,22 0 16,-22 0-16,21 0 0,-21 0 16,0 0-16,1 0 0,20 0 15,-21 0-15,0 0 0,0 0 16,1 0-16,-1 21 172,0-21-141,-21 21-15,0 0-1,0 0 1,0 1 0,0-1-16,0 0 0,0 0 15,0 0-15,0 0 0,0 1 16,0-1-1,0 0-15,0 0 0,0 0 0,0 0 16,0 1-16,0-1 0,0 0 16,0 0-16,0 0 0,0 0 0,0 22 15,0-22-15,-21 0 0,21 0 16,0 22-16,0-22 0,0 0 0,0 0 16,0 21-16,0-20 0,0-1 0,0 21 15,-21-21-15,21 0 0,0 22 16,0-22-16,0 21 0,-22-21 0,22 22 15,0-22-15,0 21 0,0-21 16,0 22-16,0-22 0,0 21 0,0-21 16,0 22-16,0-22 0,0 21 15,0-21-15,0 22 0,0-22 16,0 0-16,0 21 0,0-20 0,0 20 16,0-21-16,0 21 0,0-20 0,0 20 15,0-21-15,0 21 0,0 1 16,0-1-16,0 0 0,0 1 0,0-22 15,0 21-15,0 1 0,0-1 16,0 0-16,0-21 0,0 22 0,0-1 16,0-21-16,0 22 0,0-22 15,-21 21-15,21-21 0,0 22 0,0-22 16,0 21-16,0 0 0,0-20 0,0 20 16,0 0-16,0 1 0,0-22 15,-21 21-15,21 0 0,0 1 16,-21-1-16,21 0 0,0-20 0,0 20 15,-21 0-15,21 1 0,0-22 0,0 21 16,0 0-16,0-20 0,0 20 16,-21 0-16,21-21 0,0 22 0,0-1 15,0 0-15,-22 1 0,22-1 0,0-21 16,0 22-16,0-1 0,0 0 16,0 1-16,0-1 0,-21-21 0,21 21 15,0 1-15,-21-1 0,21-21 0,0 22 16,0-22-16,0 21 15,0 0-15,0 1 0,-21-22 0,21 21 16,0 1-16,0-1 0,-21 0 0,21 1 16,0-1-16,0 0 0,0 1 15,0-1-15,-21 21 0,21-20 0,-22-1 16,22 0-16,0 1 0,0-1 0,-21 0 16,0 1-16,21-1 0,-21 22 15,21-22-15,0 21 0,0-20 0,-21 20 16,21-20-16,-21 20 0,21-21 15,-22 22-15,22-22 0,0 22 0,0-22 16,0 22-16,0-22 0,-21 21 0,21 1 16,0-1-16,0-20 0,-21 20 15,21 1-15,0-1 0,0 1 16,0-22-16,0 22 0,0-1 0,0-21 16,-21 22-16,21-1 0,0 1 0,0-1 15,0-20-15,-21 20 0,21 1 16,0-1-16,0 1 0,0-1 0,0-20 15,0 20-15,0 1 0,0-1 16,0-21-16,-21 22 0,21-1 0,0 1 16,-22-1-16,22 1 0,0-1 0,0 1 15,0-22-15,-21 22 0,0 42 16,21-43-16,0 1 0,0-22 16,-21 21-16,0 1 0,21-1 15,-21 1-15,21-22 0,0 22 0,-22-1 16,1 43-16,21-64 0,-21 22 15,21-22-15,0 22 0,0-22 16,-21 22-16,21-1 0,-21-21 0,21 22 16,-21-1-16,21-20 0,0 20 0,0-20 15,-22 20-15,22-21 0,0 1 16,-21-1-16,21 0 0,0 22 0,0-22 16,0 1-16,0-1 0,-21 21 0,21-20 15,0-1-15,-21 0 0,21 1 16,0-1-16,0 0 0,0 1 0,-21-1 15,21 0-15,0 1 0,-21-1 16,21-21-16,0 22 0,0-1 16,0-21-16,0 21 0,-22 1 0,22-22 15,0 21-15,0 1 0,-21-22 0,21 21 16,0 0-16,0-20 0,0 20 16,0-21-16,0 21 0,-21 1 0,21-22 15,-21 42-15,21-41 0,0-1 16,0 21-16,0-21 0,0 0 15,0 1-15,-21-1 0,21 0 16,0 0-16,-21 21 0,21-20 0,0-1 16,0 0-16,0 0 0,-22 0 15,22 0-15,-21 22 16,21-22-16,0 0 0,-21 0 0,21 0 16,-21 1-16,21-1 0,-21 0 15,21 0-15,0 0 0,-21 0 16,-1 1-16,22-1 15,0 0-15,-21-21 0,0 21 16,0-21 0,21 21-16,-21-21 15,0 0-15,-1 0 0,22 21 16,-42-21-16,21 0 0,0 22 16,0-22-16,-1 0 15,1 0-15,0 0 0,-21 0 0,21 0 16,-22 0-16,22 0 0,-21 0 15,21 0-15,-1 0 0,1 0 16,0 0-16,0 0 0,0 0 0,0 0 16,-1 0-16,1 0 0,0 0 0,0 0 15,0 0-15,-22 0 0,22 0 16,0 0-16,-21 0 0,21 0 16,-22 0-16,22 0 0,-21 0 0,21 0 0,-1 0 15,1 0-15,0 0 16,0 0-16,-21 0 0,-1 0 15,22 0-15,-21 0 0,-22 21 16,22-21-16,21 0 0,-22 0 16,1 0-16,0 0 0,-1 0 0,1 21 15,0-21-15,-1 0 0,1 0 0,0 0 16,-1 0-16,1 0 0,0 0 16,-1 21-16,1-21 0,0 0 0,-1 0 15,1 0-15,0 0 0,-1 0 0,-20 0 16,21 0-16,-1 0 0,-20 0 15,20 0-15,-20 0 0,21 0 0,-22 0 16,22 0-16,-1 0 0,-20 0 16,21 0-16,-1 21 0,-20-21 15,20 0-15,1 0 0,0 0 0,-1 0 16,1 0-16,0 0 0,-1 0 0,1 0 16,0 0-16,-1 0 0,-20 0 15,21 0-15,-1 0 0,1 0 0,-22 0 16,22 21-16,0-21 0,-22 0 0,22 0 15,0 22-15,-22-22 0,22 0 16,-1 0-16,1 0 0,0 21 0,-1-21 16,1 0-16,0 0 0,-43 0 15,64 0-15,-21 0 0,-1 0 16,1 0-16,0 0 0,20 0 16,-20 0-16,0 0 0,-1 0 0,22 0 15,-21 0-15,0 0 0,-1 0 0,22 0 16,-21 0-16,-1 0 0,22 0 15,-21 0-15,0 0 0,20 0 0,-20 0 16,21 0-16,-21 0 0,20 0 0,1 0 16,-21 0-16,21 0 0,-22 0 15,22 0-15,-21 0 0,0 0 0,20 0 16,-20 0-16,0 0 0,-1 0 0,1 0 16,-21 0-16,20 0 0,1 0 15,-22 0-15,22 0 0,-21 21 0,20-21 16,-20 0-16,20 0 0,-20 0 15,-1 0-15,22 0 0,-64 21 16,43-21-16,-1 0 0,1 0 16,-1 0-16,1 0 0,-1 0 0,1 0 15,-22 21-15,22-21 0,-1 0 0,-21 0 16,22 0-16,-1 0 0,1 0 16,-1 0-16,1 21 0,21-21 0,-22 0 15,1 0-15,-1 0 0,1 0 0,-64 0 16,63 0-16,-21 0 15,22 0-15,-1 0 0,1 0 0,-1 0 16,1 0-16,21 0 0,-22 22 0,1-22 16,-43 0-16,42 0 15,1 0-15,20 21 0,-20-21 16,-1 0-16,1 0 0,21 0 0,-22 0 16,1 0-16,20 0 0,-20 0 0,-1 0 15,22 0-15,-22 0 0,22 0 0,-21 0 16,20 21-16,-20-21 0,20 0 15,1 0-15,-21 0 0,-1 0 0,22 21 16,-22-21-16,22 0 0,-22 0 0,22 0 16,-21 0-16,-1 0 15,22 0-15,-22 21 0,22-21 0,-22 0 0,22 0 16,-21 0-16,20 0 0,1 0 0,-64 0 16,64 0-1,-22 0-15,22 0 0,0 0 0,-22 0 16,22 0-16,-22 0 0,1 21 0,20-21 15,-20 0-15,21 0 0,-22 0 0,1 0 16,20 0-16,-20 0 0,20 0 16,-20 0-16,-1 0 0,22 0 0,-21 0 15,-1 0-15,-42 0 0,43 0 16,-1 0-16,1 0 0,-1 0 16,1 0-16,20 22 0,-20-22 15,-1 0-15,1 0 0,21 0 0,-22 0 16,22 0-16,-22 0 0,22 0 0,0 0 15,-22 0-15,22 0 0,-22 0 16,22 0-16,0 0 0,-22 0 0,22 0 16,-22 0-16,22 0 0,0 0 15,-1 0-15,1 0 0,-22 0 0,22 0 16,0 0-16,-1 21 0,1-21 0,0 0 16,-1 0-16,22 0 0,-21 0 15,0 0-15,20 21 0,-20-21 0,21 0 16,-21 0-16,20 0 0,-20 0 0,21 0 15,-21 0-15,20 0 0,-20 0 16,21 0-16,-21 0 0,20 0 16,-20 0-16,21 0 0,-21 0 0,20 0 0,-20 0 15,21 0-15,-21 0 16,-1 0-16,22 0 0,-21 0 0,21 21 16,-22-21-16,22 0 0,0 0 15,-21 0-15,20 0 0,1 0 0,0 0 16,0 0-16,0 21 0,0-21 0,-1 0 15,1 0-15,0 0 0,0 0 16,0 0-16,-22 0 0,22 0 0,0 0 16,0 0-16,0 0 0,0 0 15,-1 0-15,1 0 0,21 21 0,-21-21 16,0 0-16,0 0 0,0 0 16,-1 0-16,1 0 0,0 0 15,0 0-15,0 0 0,0 0 16,-1 0-16,1 0 0,0 22 15,0-22-15,0 0 0,0 0 16,-1 0-16,-20 0 0,21 21 0,0-21 16,-22 0-16,22 0 0,0 0 15,0 21-15,0-21 0,0 0 0,-1 0 16,1 0-16,0 0 0,0 0 0,0 0 16,0 0-16,-1 0 15,1 0-15,0 0 0,0 0 16,0 0-16,0 0 0,-1 0 15,-20 0-15,21 0 0,-21 0 0,-22 0 16,22 21-16,21-21 0,-22 0 16,22 0-16,0 0 15,-21 0-15,20 0 0,1 0 0,0 0 0,0 0 16,-21 0-16,20 0 0,1 0 16,0 0-16,0 0 0,-21 0 0,20 0 15,1 0-15,0 0 16,0 0-16,0 0 0,0 0 15,-1 0-15,1 0 16,0 0-16,0 0 16,0 0-16,0 0 15,-1 0-15,1 0 0,0 0 16,0 0-16,0 0 16,0 0-16,-1 0 0,1 0 0,0 0 15,0 0-15,0 0 16,0 0-1,-1 0 1,1 0 0,0 0-1,0 0-15,0 0 32,0 0-17,-1 21-15,1-21 0,0 21 16,0-21-16,0 22 0,-22-22 15,22 21-15,0-21 0,-21 21 16,21-21-16,21 21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4T14:36:21.0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3810 0 0,'21'0'93,"0"0"-77,0 0-16</inkml:trace>
  <inkml:trace contextRef="#ctx0" brushRef="#br0" timeOffset="1456.27">2053 508 0,'0'21'16,"-21"-21"-16,21 21 16,0 1-1,-21-1-15,21 0 16,0 0-1,0 0-15,0 0 0,0 1 16,21-1-16,0-21 16,0 0-16,22 0 15,-22 0-15,0 0 0,21 0 0,-21 0 16,22 0-16,-1 0 0,-21-21 16,22 21-16,-1-22 0,0 1 0,1 0 15,-22 0-15,0 21 0,21-21 16,-21 0-16,-21-1 0,0 1 0,0 0 15,0 0-15,0 0 0,0 0 16,0-1-16,-21 1 0,0 0 0,0 21 16,0 0-16,-22 0 15,22 0-15,-21 0 0,0 0 0,-1 0 16,1 21-16,-22 0 0,22 1 16,0 20-16,-1-21 0,1 21 0,21-20 15,-21 20-15,20 0 0,1-21 16,0 22-16,21-1 0,0 0 15,0 1-15,0-22 0,0 21 0,0-21 16,21 1-16,22-1 0,-22 0 16,21 0-16,0 0 0,1-21 0,-1 0 15,0 0-15,1 0 0,-1 0 16,0 0-16,1 0 0,-1-21 0,-21 21 16,22-21-16,-22 21 15,0 0-15,-21-21 0,0 0 0,0-1 16,-21 22-1,-22 0-15,22 0 0,-21 0 0,21 0 16,-22 0-16,1 0 16,0 0-16,-1 22 0,1-1 0,0 0 0,21 0 15,-1 0-15,-20 22 0,21-22 16,0 0-16,0 0 0,21 0 16,0 0-16,0 1 0,0-1 0,0 0 15,0 0-15,0 0 16,21-21-16,0 0 0,0 0 15,0 0-15,0 0 16,22 0-16,-22 0 0,21 0 0,-21-21 16,22 21-16</inkml:trace>
  <inkml:trace contextRef="#ctx0" brushRef="#br0" timeOffset="2199.85">3302 847 0,'0'0'0,"0"-21"0,0-1 16,0 1-16,0 0 15,-21 21-15,0-21 16,-1 21-16,1 0 0,0 0 16,0 0-16,-21 0 0,20 21 0,1 0 15,-21 0-15,21 1 0,0-1 16,-22 0-16,22 21 0,0-21 0,0 22 15,21-1-15,0-21 0,-21 0 16,21 22-16,0-22 0,0 0 0,0 0 16,21 0-16,0-21 15,0 0-15,0 0 0,22 0 0,-22 0 16,21 0-16,-21-21 0,22 0 16,-1 0-16,-21 0 0,21 0 0,-20-1 15,20 1-15,-21 0 16,0 0-16,0 0 0,-21 0 0,0-1 15,22-20-15,-22 21 16,21 0-16,-21 0 16,0 42 15,0 0-31,0 0 16,0 0-16,0 0 0,0 22 0,0-1 15,0-21-15,0 22 16,0 20-16,0-21 0,0 1 0,0-1 0,0 22 15,0-22-15,0 21 0,0-20 16,0 20-16,0 1 0,0-1 16,0 1-16,0-1 0,0 1 0,0-1 15,0-20-15,0 20 0,0 1 16,0-22-16,0 21 0,0-20 0,0-1 16,0 0-16,0 1 0,0-22 15,0 21-15,0-21 0,-21 1 0,21-1 16,-22 0-16,1-21 0,0 0 0,-21 0 15,21 0-15,-22 0 0,1 0 16,21-21-16,-22 0 0,1-1 16,0 1-16,-1 0 0,1-21 0,21-1 15,-21 1-15,20-21 0,1 20 16,0-20-16,21-1 0,0 22 0,0-22 16,0 1-16,0 21 0,0-1 15,21 1-15,0 0 0,22-1 0,-22 1 16,21 0-16,1 20 0,-1 1 15,-21-21-15,21 21 0,22 0 0,-22-1 16,1-20-16,-1 21 0</inkml:trace>
  <inkml:trace contextRef="#ctx0" brushRef="#br0" timeOffset="2551.65">4127 804 0,'-21'0'16,"0"0"-16,21 22 0,-21-22 15,21 21 1,0-42 31,0-1-32,21 22-15,-21-21 0,-21 21 32,0 0-17,0 0 1,21 21-16,0 1 16,0-1-16,0 0 15,0 0-15,0 0 16,0 0-16,0 1 15</inkml:trace>
  <inkml:trace contextRef="#ctx0" brushRef="#br0" timeOffset="2820.45">4043 1291 0,'0'0'16,"21"0"15,-21-21-31,21 21 16,-21-21-16,0 0 15,-21 21 17,0 0-17,21 21 1,0 0-1,21-21 1</inkml:trace>
  <inkml:trace contextRef="#ctx0" brushRef="#br0" timeOffset="3839.87">7133 720 0,'0'0'0,"0"-21"0,21-1 16,0 22-16,-21-21 0,22 0 15,-44 42 32,1 0-31,-21 1-16,21 20 0,0-21 15,-22 21-15,1-20 0,0 20 0,-1 0 16,1 1-16,-22-1 0,22 0 16,-21 1-16,20-1 0,1-21 15,0 21-15,-1-20 0,22-22 0,0 21 16,0-21-16,0 0 0,21-21 16,0-1-1,0 1-15,21 0 16,0 21-16,0 0 0,21 0 15,-20 0-15,-1 0 16,21 0-16,0 0 0,-20 21 0,20 0 16,21 1-16,-20-1 0,-1 0 15,0 0-15,1 0 0,-22 0 0,21 1 16,1-1-16,-22 0 0,21 0 16,-21 0-16,0 0 0,1 1 15,-1-22-15,0 21 0,0-21 31,-21-21-15,21-1 0,-21 1-16,21 0 0</inkml:trace>
  <inkml:trace contextRef="#ctx0" brushRef="#br0" timeOffset="4124.7">7810 720 0,'-21'21'16,"0"0"0,21 0-16,-21 22 0,21-1 0,0 0 15,-21 1-15,21-1 0,-21 0 0,-1 1 16,22-1-16,-21 0 0,0 1 15,21-22-15,0 21 0,0-21 16,0 0-16,-21 1 0,21-1 16,0 0-16,21-21 15,0 0-15,0 0 0,1 0 16,-1-21-16,0 0 0,-21-1 16</inkml:trace>
  <inkml:trace contextRef="#ctx0" brushRef="#br0" timeOffset="4676.39">7683 783 0,'0'0'15,"-21"-21"-15,0 21 0,21-21 0,0 0 16,0 0 0,0-1-16,21 22 0,22 0 15,-22-21-15,21 21 0,0 0 16,1 0-16,20 0 0,-20 0 0,-1 0 15,0 21-15,1-21 0,-22 22 0,21-1 16,-21 0-16,-21 21 0,0-21 16,0 1-16,0 20 0,0-21 0,-21 21 15,-21-20-15,21-1 0,-22 0 16,1 0-16,0 0 0,-1 0 0,22 1 16,-21-22-16,21 0 0,-22 0 15,22 0-15,21-22 16,21 1-1,0 0-15,1 21 16,-1-21-16,21 21 0,0 0 0,-20 0 16,20 0-16,0 0 0,1 0 15,-1 0-15,-21 0 0,21 0 0,-20 21 16,-1 0-16,21 0 0,-21 1 16,0-1-16,-21 0 0,0 0 0,0 0 15,0 22-15,0-22 0,-21 0 16,0 0-16,-21 0 0,21 0 0,-1 1 15,-20-1-15,0 0 0,21-21 16,-22 21-16,22-21 0,-21 0 0,21 0 16,-1 0-16,-20 0 0,21 0 15,0 0-15,0 0 0,-1 0 16,-20 0-16,21 0 0,0-21 0,0 21 16,-1 0-16,1-21 15,42 21 1,1-21-16,-1 21 15,0-22-15</inkml:trace>
  <inkml:trace contextRef="#ctx0" brushRef="#br0" timeOffset="5104.39">8721 868 0,'0'0'15,"0"-21"-15,-22 21 0,1 0 16,0 0-16,0 0 0,0 0 0,0 0 16,-1 21-16,1 0 0,0 0 15,0 0-15,0 22 0,0-22 0,-1 21 16,22-21-16,-21 22 0,21-1 16,-21-21-16,21 22 0,0-22 0,0 0 15,0 0-15,0 0 0,0 0 16,21-21-16,0 22 0,1-22 15,-1 0-15,21 0 0,-21 0 0,0 0 16,22 0-16,-1-22 0,-21 22 16,22-21-16,-22 0 0,0 0 0,0 0 15,0 0-15,-21-22 0,0 22 0,0-21 16,0 21-16,0-22 0,-21 22 16,0-21-16,0 21 0,-22-1 0,22 1 15,-21 0-15,0 21 0,20 0 16,-20 0-16,21 0 0,0 0 0,0 0 15,21 21-15,0 0 16,0 1-16,0-1 0,21-21 16,0 0-16,21 21 15,-21-21-15,22 0 0,-1 0 0</inkml:trace>
  <inkml:trace contextRef="#ctx0" brushRef="#br0" timeOffset="5472.18">9080 868 0,'0'0'16,"-42"0"0,21 21-16,0 0 0,0 0 15,-1 1-15,1-1 0,0 21 16,0-21-16,0 22 0,21-22 16,0 21-16,-21-21 0,21 0 0,0 22 15,0-22-15,0 0 0,0 0 16,21-21-16,0 21 0,0 1 0,0-22 15,22 0-15,20 0 16,-42 0-16,22 0 0,-22 0 0,21-22 16,-21 1-16,0 0 0,1 21 0,-1-21 15,0 0-15,-21-22 0,0 22 16,0 0-16,0-21 0,0 21 0,0-22 16,-21 22-16,0-21 0,-1 21 15,1-1-15,0 1 0,0 21 16,-21 0-16,20 0 0,1 0 0,0 0 15,0 0-15,0 0 0,0 21 16,21 1-16,0-1 0,0 0 16,0 0-16,21-21 15,0 0-15</inkml:trace>
  <inkml:trace contextRef="#ctx0" brushRef="#br0" timeOffset="6055.84">9588 635 0,'0'0'0,"-42"-42"16,21 42 15,21 21-31,0 21 16,0-21-16,0 22 0,0-1 0,0 22 15,0-22-15,0 0 0,0 1 16,0-1-16,0 0 0,0 1 0,0-1 15,0-21-15,0 21 0,0-20 16,0-1-16,0 0 0,0 0 16,0-42 15,0 0-31,0 0 16,0-1-16,0 1 0,0 0 15,0 0-15,0-21 0,21 20 0,-21-20 16,21 21-16,0-21 0,1 20 15,-1 1-15,21 0 0,-21 0 0,0 0 16,1 21-16,-1 0 0,0 0 16,0 0-16,0 0 0,-21 21 15,-21 0 1,0-21-16,0 0 16,0 21-16,-22-21 0,22 0 0,0 21 15,0-21-15,-22 0 16,22 0-16,21 22 0,-21-22 15,21 21 1,0 0-16,0 0 0,21 0 16,0-21-16,-21 21 0,22 1 15,-1-1-15,0 0 0,0 0 16,0 0-16,0 0 0,1-21 0,-1 22 16,0-1-16,0-21 0,0 0 15,0 21-15,1-21 0,-1 0 16,0 0-16,0 0 15,0 0-15,-21-21 0</inkml:trace>
  <inkml:trace contextRef="#ctx0" brushRef="#br0" timeOffset="6503.59">10689 826 0,'21'-64'16,"-42"128"-16,42-149 0,-21 64 16,0 0-16,-21 21 0,0 0 15,0 0-15,0 0 0,-22 0 0,1 0 16,21 0-16,-22 21 16,1 0-16,21-21 0,-21 21 0,20 21 15,1-20-15,0-1 0,0 0 0,21 0 16,0 0-16,0 0 0,0 1 15,0-1-15,21 0 0,0-21 0,0 21 16,22 0-16,-22-21 0,0 21 16,21 1-16,-20-22 0,20 21 0,-21 0 15,0-21-15,22 21 0,-22-21 16,0 21-16,-21 0 0,0 1 16,0-1-16,0 0 15,-21-21-15,-22 0 0,22 0 16,0 21-16,-21-21 0,-1 0 15,22 0-15,-21 0 0,21 0 16,-22 0-16,22 0 0,0 0 0,-21 0 16,21 0-16,21-21 15,0 0 1,0 0-16,0-1 0,21 22 16,0-21-16</inkml:trace>
  <inkml:trace contextRef="#ctx0" brushRef="#br0" timeOffset="6800.42">11176 402 0,'0'0'0,"0"-21"16,0 42 15,0 0-31,-21 1 0,21 20 0,0 0 15,0 1-15,-21-1 0,-1 0 16,1 22-16,21-1 0,-21 1 0,0-22 16,0 22-16,0-1 0,21-21 15,0 1-15,-22-1 0,22 0 0,0-20 16,0 20-16,0-21 0,0 0 0,0 0 16,22-21-1,-1 0-15,0 0 0,0 0 16,-21-21-16,21 0 15,0 0-15</inkml:trace>
  <inkml:trace contextRef="#ctx0" brushRef="#br0" timeOffset="6980.32">10943 974 0,'0'0'0,"21"0"31,0 0-16,1 0-15,-1 0 16,0 0-16,21 0 0,-21 0 0,1 0 16,20 0-16,-21-21 0,21 21 15,1-22-15,-22 22 0,21-21 0</inkml:trace>
  <inkml:trace contextRef="#ctx0" brushRef="#br0" timeOffset="7367.46">11642 762 0,'0'0'0,"-22"0"16,1 21 0,0 0-16,21 1 0,-21-1 15,0 0-15,0 21 0,-1-21 16,22 22-16,-21-22 0,0 21 0,21 1 16,0-1-16,0-21 0,-21 0 15,21 22-15,0-22 0,0 0 0,0 0 16,21 0-16,0 0 15,0-21-15,22 0 0,-22 0 0,21 0 16,-21 0-16,22 0 0,-1 0 0,-21 0 16,22 0-16,-22-21 0,21 0 15,-21 0-15,0 0 0,1 0 0,-1-22 16,-21 22-16,0-21 0,0-1 16,0 1-16,0 0 0,-21-1 15,21 1-15,-22 0 0,1 21 0,-21-1 16,21 1-16,-22 0 0,22 21 15,0 0-15,-42 0 0,41 0 16,1 21-16,0 0 0,21 1 16,0-1-16,-21 0 0,21 0 15,21-21-15,0 0 16,0 0-16</inkml:trace>
  <inkml:trace contextRef="#ctx0" brushRef="#br0" timeOffset="7757.24">12107 910 0,'21'-42'32,"1"21"-32,-1 21 0,0 0 15,0 0-15,0 0 0,0 0 16,1 0-16,-1 21 0,-21 0 0,21 0 15,-21 0-15,21 1 0,-21-1 0,0 21 16,0-21-16,0 0 0,0 22 16,0-22-16,0 21 0,0-21 15,-21 1-15,21-1 0,-21-21 16,0 21-16,21 0 0,-22-21 0,22-21 47,0 0-47,0 0 0,22-1 15,-1 1-15,0 0 0,0 0 0,0-21 16,0 20-16,1-20 0,-1 21 16,0-21-16,0 20 0,0 1 0,22 0 15,-22 0-15,0 0 0,0 21 16,0 0-16,0 0 0,1 0 16,-1 0-16</inkml:trace>
  <inkml:trace contextRef="#ctx0" brushRef="#br0" timeOffset="8112.04">12721 1101 0,'0'0'0,"42"21"32,-20-21-32,-1 0 0,0 0 15,0-21-15,0 21 0,0-21 16,22-1-16,-22 1 0,0 21 15,21-21-15,-20 0 0,-1 0 0,0 0 16,-21-22-16,0 22 0,0 0 16,0 0-16,0 0 0,0-1 15,-21 22-15,0 0 0,-1 0 16,-20 0-16,21 22 0,0-22 0,-22 42 16,22-21-16,0 0 0,0 22 15,0-1-15,0-21 0,-1 21 0,1 1 16,21-22-16,0 21 0,0-21 0,0 1 15,0 20-15,0-21 16,0 0-16,21 0 0,1-21 16,-1 0-16,21 0 0,-21 0 0,22 0 0,-22 0 15,21 0-15,0 0 16,1-21-16</inkml:trace>
  <inkml:trace contextRef="#ctx0" brushRef="#br0" timeOffset="8471.83">13483 635 0,'0'0'16,"0"21"-16,0 0 16,0 1-16,0-1 0,21 0 15,0 0-15,1 0 0,-1 0 16,21-21-16,-21 22 0,22-1 0,-22-21 15,21 0-15,0 0 0,1 0 16,20 21-16,-20-21 0,20 0 0,-21 0 16,1 0-16,-1 0 0,-21 0 15,0 0-15,1 0 0,-22 21 0,0 0 16,-22 0-16,1-21 16,-21 22-16,0-1 0,-1 0 0,1 0 15,0 21-15,-1-20 0,1-1 16,21 0-16,-22 21 0,1-21 15,0 1-15,21-1 0,-1 0 0,1 0 16,0 0-16,0 0 0,21 1 0,-21-22 16,21 21-16</inkml:trace>
  <inkml:trace contextRef="#ctx0" brushRef="#br0" timeOffset="10616.31">8721 2477 0,'0'0'0,"21"0"0,0-22 16,0 22-16,0 0 16,-21-21-1,21 21-15,-21 21 31,-21 1-15,0-1-16,-21 0 0,21 0 16,-22 0-16,1 0 0,0 22 0,-1-22 15,1 21-15,0-21 0,-1 1 16,1-1-16,21 0 0,-22 0 0,1 0 16,0 0-16,21-21 0,-22 22 0,22-22 15,0 0-15,0 0 16,0 0-16,-1 0 0,44 0 47,-1 0-47,0 21 15,0-21-15,0 21 0,22 0 16,-1 0-16,-21 0 0,21 1 0,1-1 16,-22 0-16,21 0 0,1 0 15,-1 0-15,-21 1 0,21-1 0,-20-21 16,20 21-16,-21-21 0,0 0 0,-21 21 15,21-21-15,-21-21 47,0 0-31,22 21-16</inkml:trace>
  <inkml:trace contextRef="#ctx0" brushRef="#br0" timeOffset="10905.14">9186 2519 0,'0'0'0,"0"-21"16,0 63 15,0-21-31,0 0 0,0 22 0,0-1 16,-21 0-16,21 1 0,-21 63 15,21-64-15,-21 0 0,21 1 16,-21-22-16,-1 21 0,22 0 0,0-20 16,0-1-16,-21 21 0,21-21 0,0 0 15,0 1-15,21-22 32,-21-22-32,22 22 15,-1-21-15,-21 0 0,0 0 16</inkml:trace>
  <inkml:trace contextRef="#ctx0" brushRef="#br0" timeOffset="11416.33">9144 2709 0,'0'0'0,"-21"-21"0,21 0 16,0 0-16,0 0 0,0 0 0,0-1 16,0 1-16,0 0 0,21 21 0,-21-21 15,42 0-15,-21 0 0,1 21 16,20 0-16,-21-22 0,21 22 0,-20 0 15,20 0-15,-21 22 0,21-1 16,1 0-16,-22 0 0,0 21 0,0-20 16,0 20-16,-21-21 0,0 21 15,0-20-15,0-1 0,-42 21 16,21-21-16,0 0 0,-22 1 16,1-1-16,21 0 0,-21 0 0,-1 0 15,1-21-15,21 21 0,-22-21 0,22 0 16,0 0-16,21-21 31,21 0-31,22 0 0,-22 21 16,0 0-16,21 0 0,-21 0 0,22 0 15,-1 0-15,-21 0 0,22 0 16,-22 0-16,21 21 0,-21-21 0,22 21 16,-22 0-16,0 1 0,0-1 15,0 0-15,0 0 0,-21 0 16,0 0-16,0 1 0,-21-1 0,0 0 15,0 0-15,-64 21 0,64-20 16,-21-1-16,-1 0 0,1-21 16,0 21-16,-1-21 0,1 0 0,0 0 15,-1 0-15,22 0 0,0 0 0,0 0 16,0 0-16,21-21 0,0 0 16,0 0-16,0-1 15,21 1-15,0 21 0,0-21 16,0 0-16,1 0 0</inkml:trace>
  <inkml:trace contextRef="#ctx0" brushRef="#br0" timeOffset="11828.09">10096 2858 0,'-21'0'16,"0"0"-16,0 0 15,0 0-15,0 0 0,-1 21 16,1 0-16,0 0 0,0 0 0,0 0 16,0 1-16,-1-1 0,22 21 0,-21-21 15,21 0-15,0 1 0,0-1 16,0 0-16,0 0 0,0 0 16,21-21-16,1 21 0,20-21 0,-21 0 15,0 0-15,0 0 0,22 0 0,-22 0 16,21 0-16,-21 0 0,1 0 15,20-21-15,-21 21 0,0-21 0,0 0 16,1 0-16,-1 0 0,-21-1 0,0 1 16,0 0-16,0 0 0,0 0 15,0 0-15,-43-22 0,22 22 0,0 0 16,-21 0-16,21 0 0,-22 21 0,22 0 16,0 0-16,-21 0 0,20 0 15,1 0-15,0 0 0,0 0 16,21 21-16,0 0 15,21-21-15,0 21 0,0-21 16,22 0-16,-22 0 0,21 0 0,1 0 16</inkml:trace>
  <inkml:trace contextRef="#ctx0" brushRef="#br0" timeOffset="12223.88">10710 2794 0,'0'0'0,"0"-21"0,0 0 15,-21 21-15,0 0 0,0 0 16,0 0-16,-1 0 16,1 0-16,-21 21 0,21 0 0,0 0 15,-1 22-15,-20-22 0,21 21 0,0-21 16,21 22-16,0-1 0,-21-21 16,21 21-16,0 22 0,0-43 15,21 0-15,0 0 0,0 1 0,21-1 16,-20-21-16,20 0 0,0 0 15,-21 0-15,22 0 0,-22-21 0,21-1 16,-21 22-16,22-21 0,-22 0 16,0 0-16,0 0 0,0-22 15,-21 22-15,0 0 0,0-21 0,0 21 16,0-22-16,-21 1 0,0 21 0,0-22 16,0 22-16,-22-21 0,22 21 15,-21 0-15,21 21 0,0 0 0,-22 0 16,22 0-16,0 0 0,0 0 15,21 21-15,0 0 16,0 0-16,0 0 0,21 0 16,0-21-16,0 0 0,0 0 15,1 0-15</inkml:trace>
  <inkml:trace contextRef="#ctx0" brushRef="#br0" timeOffset="12503.8">11430 2434 0,'0'0'0,"0"-21"0,0 0 0,-21 0 16,0 21-16,-1 0 0,1 0 15,0 21-15,0 0 0,21 0 16,-21 22-16,21-1 0,0 21 16,0-20-16,-21 20 0,21-20 0,-22 20 15,22-21-15,-21 22 0,21-22 0,0 1 16,0-1-16,0-21 15,0 21-15,0-20 0,0-1 0,0 0 16,0 0-16,0 0 0,21-42 31,1 0-31,-1 0 16,0 0-16,0-22 0,21 22 0,-20-21 16,-1 21-16</inkml:trace>
  <inkml:trace contextRef="#ctx0" brushRef="#br0" timeOffset="12800.72">11684 2604 0,'0'0'0,"-21"21"31,0-21-31,-1 21 0,-20 0 0,21-21 16,-21 21-16,20 0 0,-20 1 0,0-1 16,-1-21-16,22 21 0,-21 0 15,21-21-15,0 21 0,-1-21 0,1 0 16,21 21-16,0 1 15,21-1 1,1-21-16,-1 21 0,0 0 0,0 0 16,0 0-16,0 1 0,1-1 0,-1 0 15,21 21-15,-21-21 0,0 1 16,1-1-16,-1 0 0,-21 0 16,21 0-16,0-21 0,-21 21 0,21-21 15,0 0-15,1 0 16,-1 0-1,0-21-15</inkml:trace>
  <inkml:trace contextRef="#ctx0" brushRef="#br0" timeOffset="13428.37">13144 2646 0,'0'0'0,"22"0"0,-1 0 0,0 0 15,0 0-15,-21-21 0,21 21 16,0 0-16,1 0 0,-22-21 0,21 21 16,-21-22-16,21 1 0,-21 0 15,0 0 1,0 0-16,0 0 0,-21-1 16,0 22-16,-1-21 0,-20 0 15,21 21-15,-21 0 0,20 0 16,-20 0-16,21 0 0,-21 0 0,-1 0 15,22 21-15,-21 22 0,-1-22 16,22 21-16,-21 0 0,21 1 0,0-1 16,-1 0-16,22 1 0,0-1 0,0 0 15,0 1-15,0-1 0,0-21 16,0 22-16,0-22 0,22 0 0,-1 0 16,0 0-16,0-21 0,21 21 0,-20-21 15,20 0-15,0 0 0,1 0 16,-1 0-16,0 0 0,43-42 15,-22 42-15</inkml:trace>
  <inkml:trace contextRef="#ctx0" brushRef="#br0" timeOffset="13892.59">13758 2604 0,'0'0'0,"0"-22"0,-63-62 31,42 84-31,-1 0 0,1 0 0,0 0 15,-21 63-15,21-42 0,-1 1 16,-20 20-16,21 0 0,0-21 0,0 22 16,-1-1-16,22-21 0,-21 22 15,21-1-15,0-21 0,0 0 16,0 0-16,0 1 0,0-1 0,0 0 16,21-21-16,1 0 0,-1 0 15,0 0-15,21 0 0,-21 0 0,1 0 16,20-21-16,-21 21 0,21-21 0,-20-1 15,-1 1-15,21 0 0,-21 0 16,0-21-16,1 20 0,-1-20 0,0-21 16,0 41-16,-21-20 0,0 0 15,0 21-15,0-1 0,0 1 16,0 0-16,-21 21 31,21 21-31,-21 0 0,21 22 0,0-22 16,0 21-16,-21 1 0,21-1 0,0-21 15,0 21-15,-22 1 0,22-22 16,0 21-16,0-21 0,0 1 0,0-1 16,0 0-16,0 0 0,22-21 0,-1 0 15,0 21-15,0-21 0,0 0 16,0 0-16,1 0 0,20-21 0,-21 21 16,21-21-16,-20 0 0,-1 0 0,21-1 15</inkml:trace>
  <inkml:trace contextRef="#ctx0" brushRef="#br0" timeOffset="14158.47">14330 2223 0,'0'-22'0,"0"44"0,0-65 0,0 64 16,0 1 0,-21 20-16,21 0 0,0 1 15,0-1-15,-22 0 0,22 22 16,-21-1-16,21-20 0,0 20 0,0-21 15,-21 1-15,21 20 0,0-20 0,-21-22 16,21 21-16,0-21 0,0 22 16,0-22-16,0 0 0,0 0 15,21 0-15,0-21 0,0 0 16,1 0-16,-1 0 16,0 0-16,0-21 0,0 0 15,-21 0-15,0 0 0,21-22 16</inkml:trace>
  <inkml:trace contextRef="#ctx0" brushRef="#br0" timeOffset="14324.37">14139 2604 0,'0'0'0,"-21"0"0,42 21 47,0-21-47,1 0 0,20 0 16,-21 0-16,21 0 0,-20 0 0,20 0 15,0 0-15,-21 0 0,22 0 16,-22-21-16,21 21 0,-21-22 0</inkml:trace>
  <inkml:trace contextRef="#ctx0" brushRef="#br0" timeOffset="14688.17">14626 2815 0,'0'0'0,"0"21"16,21-21 0,0 0-16,1 0 15,-1 0-15,0-21 0,0 21 16,0-21-16,0 0 0,1 21 0,-1-21 16,21 0-16,-21-1 0,-21 1 0,21 0 15,-21 0-15,0 0 0,0 0 16,0-1-16,0 1 0,-21 21 15,0 0-15,0 0 0,0 0 16,0 21-16,-22 1 0,22-1 16,0 0-16,0 21 0,0-21 0,-1 22 15,22-22-15,0 21 0,-21-21 16,21 22-16,0-22 0,0 0 16,0 0-16,0 0 0,0 1 0,0-1 15,21-21-15,22 21 0,-22-21 16,0 0-16,21 0 0,-20 0 15,20 0-15,0-21 0,-21 0 0,22 21 16</inkml:trace>
  <inkml:trace contextRef="#ctx0" brushRef="#br0" timeOffset="15064.17">15430 2582 0,'0'0'0,"0"-21"15,0 0-15,0 0 0,-21 21 16,0 21-1,0-21-15,0 42 0,0-20 16,-1-1-16,1 21 0,0-21 0,0 22 16,0-22-16,0 21 0,-1 0 0,1-20 15,21 20-15,0-21 0,0 0 16,0 0-16,0 1 0,0-1 0,0 0 16,21 0-16,1-21 0,-1 0 0,21 0 15,-21 0-15,22 0 0,-22 0 16,21 0-16,0 0 0,-20-21 15,20 0-15,-21 0 0,21-1 0,-20 1 16,-1 0-16,0 0 0,0-21 16,0-1-16,-21 22 0,0-21 0,0-1 15,0 1-15,0 21 0,0-21 0,-21 20 16,0 1-16,-21 0 0,20 21 16,1 0-16,-21 0 0,21 0 0,0 21 15,-22 0-15,22-21 0,21 22 0,-21-1 16,21 0-16,0 0 0,0 0 15,0 0-15,0 1 0,21-22 16</inkml:trace>
  <inkml:trace contextRef="#ctx0" brushRef="#br0" timeOffset="15456.86">15875 2604 0,'0'0'0,"0"-22"0,0 1 0,0 0 16,0 0-16,0 0 0,21 21 16,0 0-16,0 0 0,1 0 15,20 0-15,-21 21 16,0 0-16,0 0 0,1 0 16,-1 22-16,-21-22 0,0 21 0,0-21 15,0 22-15,0-22 0,0 21 0,0-21 16,0 1-16,-21 20 0,21-21 15,-22 0-15,1-21 0,21 21 0,0 1 16,-21-22 0,21-22-1,21 1-15,-21 0 16,21 21-16,1-21 0,-1-21 16,0 20-16,-21 1 0,21-21 0,0 21 15,0-22-15,1 1 0,-1 21 16,0 0-16,0 0 0,0-1 0,-21 1 15,21 0-15,1 21 0,-1 0 16,-21-21-16,21 21 0,0 0 16,0 0-16</inkml:trace>
  <inkml:trace contextRef="#ctx0" brushRef="#br0" timeOffset="16040.4">16658 2519 0,'-42'42'32,"21"-21"-32,21 1 0,-22-1 15,22 0-15,0 0 0,-21 21 0,0-20 16,21 20-16,-21-21 0,21 21 16,0-20-16,0-1 0,0 0 0,0 21 15,0-21-15,0 1 0,21-22 0,-21 21 16,21 0-16,0-21 0,22 0 15,-22 0-15,0 0 0,21 0 0,-20 0 16,-1 0-16,21 0 0,-21-21 0,0 21 16,1-21-16,-1-1 0,0 1 15,0 0-15,0-21 0,0 21 0,1-22 16,-22 1-16,0 21 0,0-22 16,21 1-16,-21 21 0,0 0 15,0-22-15,0 22 0,0 0 16,0 42-1,0 0 1,-21 1-16,21-1 0,0 21 0,-22-21 16,22 22-16,-21-1 0,0 0 15,21 1-15,0 20 0,0-21 0,0 22 16,0-1-16,0 1 0,0-22 0,0 22 16,0-1-16,0 1 0,0-1 15,0-20-15,0 20 0,0-21 0,0 22 16,0-22-16,0 1 0,0-1 15,-21-21-15,0 21 0,0 1 16,-1-22-16,1 0 0,-21 0 0,21-21 16,-22 0-16,1 0 0,21 0 0,-21 0 15,-43 0-15,64 0 0,-22-21 16,22 0-16,0 21 0,-21-21 16,21 0-16,21-1 0,-22 1 0,1-21 15,21 21-15,-21 0 0,21-22 0,0 22 16,0-21-16</inkml:trace>
  <inkml:trace contextRef="#ctx0" brushRef="#br0" timeOffset="16583.63">17695 2519 0,'21'0'31,"1"0"-31,-1 0 0,0 0 16,0 0-16,0 0 0,0 0 16,1 0-16,-1 0 0,0 0 0,0 0 15,0 0-15,0 0 16,-42 0 15,0 0-31,0 0 16,0 21-16</inkml:trace>
  <inkml:trace contextRef="#ctx0" brushRef="#br0" timeOffset="16732.54">17674 2667 0,'0'0'0,"-21"21"15,21 0-15,0 1 0,21-22 31,0 0-31,0 0 16,1 0-16,20 0 0,-21 0 16,21-22-16,-20 22 0,-1-21 0,0 21 15,21-21-15,-21 0 0,22 21 0</inkml:trace>
  <inkml:trace contextRef="#ctx0" brushRef="#br0" timeOffset="17168.37">18796 1884 0,'0'0'16,"-21"0"-16,0 0 0,-1 0 0,1 0 15,0 21-15,0-21 16,0 21-16,21 0 0,0 1 16,0-1-16,0 0 31,21-21-31,0 0 0,0 0 16,0 0-16,1 0 0,-1 0 15,0 0-15,-21-21 0,21 21 0,0-21 16,-21-1-16,21 22 0,-21-21 15,0 0-15,0 0 0,0 0 16,0 0-16,-21 21 16,0 0-1,0 0-15,0 21 0,0-21 0,-1 21 16,22 0-16,-21 21 0,0-20 16,21 20-16,-21-21 0,21 0 0,0 22 15,0-22-15,0 21 0,0-21 0,0 0 16,0 1-16,21-22 0</inkml:trace>
  <inkml:trace contextRef="#ctx0" brushRef="#br0" timeOffset="17549.15">19494 2117 0,'0'0'0,"0"-43"0,0 22 15,0 0-15,0 0 0,0 0 16,0 0-16,0-1 15,-21 22-15,0 22 16,21-1-16,0 0 0,-21 0 0,21 0 16,-21 22-16,0-1 0,21-21 15,-22 21-15,1 1 0,21 20 0,-21-20 16,21-1-16,-21 0 0,0 1 16,0-1-16,-1 0 0,22 1 0,-21-1 15,21-21-15,-21 0 0,21 0 0</inkml:trace>
  <inkml:trace contextRef="#ctx0" brushRef="#br0" timeOffset="17777.03">19473 2053 0,'0'0'0,"0"-21"0,0 0 0,0 0 0,0 42 31,0 0-31,0 0 0,0 0 16,21 22-16,-21-22 0,22 21 0,-22 1 16,21-1-16,-21 0 0,0 1 15,21-1-15,0 0 0,-21 1 0,0-1 16,0-21-16,0 21 16,0-20-16,0-1 0,0 0 0,0 0 0,-21-21 15,0 0-15</inkml:trace>
  <inkml:trace contextRef="#ctx0" brushRef="#br0" timeOffset="18311.72">19092 2519 0,'43'-21'0,"-22"21"15,0 0-15,21 0 0,1-21 16,20 21-16,-21-22 0,22 22 0,-1-21 15,-20 0-15,20 21 0,1-21 16,-1 0-16,-20 0 0,20-1 0,-42 22 16,22-21-16,-22 0 0,0 0 15,0 21-15,-21-21 0,0 0 0,-21 21 32,0 21-32,0-21 15,21 21-15,-22 0 0,1 21 0,21-20 16,-21 20-16,21 0 0,0-21 15,0 22-15,0-22 0,0 21 0,0-21 16,0 22-16,0-22 0,21 0 16,0 0-16,1 0 15,-1-21-15,0 0 0,0 0 0,21 0 16,-20 0-16,-1 0 0,0-21 16,0 0-16,0 0 0,0 0 0,1 0 15,-1-22-15,0 22 0,-21-21 0,0-1 16,21 22-16,-21-21 0,0 0 15,21 20-15,-21-20 0,0 21 0,0 0 16,0 42 15,0 0-31,-21 0 0,21 0 0,0 22 16,0-22-16,-21 21 16,21 1-16,0-1 0,0-21 0,0 21 15,0-20-15,0 20 0,0-21 0,0 0 16,21-21-16,0 21 0,0-21 15,1 0-15,-1 0 0,0 0 16</inkml:trace>
  <inkml:trace contextRef="#ctx0" brushRef="#br0" timeOffset="18560.47">20722 1926 0,'0'0'16,"0"-21"-16,0 0 0,0 0 0,0 0 15,-21 42 1,0 0-16,21 0 0,0 0 16,-21 22-16,-1-1 0,1 0 15,21 1-15,-21-1 0,21 0 0,-21 22 16,0-22-16,0 22 0,21-22 0,-22 0 16,22 1-16,-21-1 0,21 0 15,0 1-15,0-22 0,0 0 0,0 0 16,21-21-1,1 0-15,-1 0 0,21 0 0</inkml:trace>
  <inkml:trace contextRef="#ctx0" brushRef="#br0" timeOffset="18884.28">20976 2328 0,'-63'85'31,"41"-43"-31,1-20 0,21 20 15,-21-21-15,0 21 0,21-20 16,-21-1-16,21 21 0,0-21 0,0 0 16,0 1-16,42-1 15,-21-21-15,0 0 0,1 0 0,20 0 16,-21 0-16,21 0 0,-20 0 0,20-21 16,-21 21-16,21-22 15,-20 1-15,-1 0 0,-21 0 0,0-21 16,21 20-16,-21-20 0,0 0 0,0 21 15,0-22-15,-21 22 0,0-21 16,-1 21-16,-20-1 0,21 1 0,0 21 16,0 0-16,-1 0 0,1-21 15,0 21-15</inkml:trace>
  <inkml:trace contextRef="#ctx0" brushRef="#br0" timeOffset="19068.18">20532 2180 0,'0'0'0,"21"0"16,21 0-1,-21 0-15,22 0 0,-22 0 0,21 0 16,0 0-16,1 0 0,-1 0 0,0 0 15,1 0-15,-1 0 0,0 0 16,1 0-16</inkml:trace>
  <inkml:trace contextRef="#ctx0" brushRef="#br0" timeOffset="19736.79">21569 2286 0,'-21'0'0,"42"0"0,-64 0 0,22 21 16,0-21-16,0 21 0,0 1 16,21-1-16,0 0 0,0 0 0,-21 21 15,21-20-15,-22 20 0,22 0 16,-21-21-16,21 22 0,0-22 0,0 21 16,0-21-16,0 1 0,0-1 15,0 0-15,0 0 0,0 0 16,0 0-16,-21-42 31,21 0-31,0 0 16,-21-21-16,21 20 0,0 1 15,0-21-15,0 0 0,0-1 16,21 1-16,0 0 0,0-1 0,1 1 16,-1 21-16,0-22 0,21 22 15,-21 0-15,1 0 0,20 0 0,-21 21 16,0 0-16,22 0 0,-22 0 15,0 21-15,0 0 0,0 0 16,0 0-16,-21 22 0,22-1 0,-22-21 16,0 22-16,21-1 0,-21 0 0,0-21 15,0 22-15,0-22 0,0 0 16,-21 0-16,-1 0 0,1 1 0,21-1 16,-21-21-16,0 0 15,0 0-15,21-21 16,0-1-1,0 1-15,0 0 0,21-21 16,0 21-16,0-22 0,0 22 16,22-21-16,-22-1 0,21 22 0,1-21 15,-22 21-15,21 0 0,0-1 16,-20 22-16,-1 0 0,21 0 0,-21 0 16,0 22-16,-21-1 0,22 21 15,-22-21-15,0 0 0,0 22 0,0-1 16,0-21-16,0 22 0,0-22 15,0 21-15,-22-21 0,22 0 0,0 1 16,-21-1-16,0 0 0,42-21 47</inkml:trace>
  <inkml:trace contextRef="#ctx0" brushRef="#br0" timeOffset="20176.24">22648 2540 0,'43'-63'16,"-86"126"-16,86-148 0,-43 43 16,0 21-16,0 0 0,-22 0 15,22-1-15,-21 22 0,0 0 16,0 0-16,-21 0 0,20 0 0,1 0 16,0 0-16,-21 22 0,21-1 15,-22 0-15,22 21 0,0 1 0,-21-1 16,20-21-16,1 21 0,0 1 15,21-1-15,-21-21 0,21 22 16,0-22-16,0 0 0,0 0 0,21 0 16,21-21-16,-20 0 0,-1 0 0,0 0 15,21 0-15,-21 0 0,1 0 16,20 0-16,-21-21 0,0 0 0,0 0 16,1 0-16,20-1 0,-21 1 15,0-21-15,-21 21 0,21-22 0,1 1 16,-1 21-16,-21 0 0,0-22 0,0 22 15,0 42 1,-21 1 0,21-1-16,-22 21 0,22-21 15,-21 22-15,21-22 0,0 21 16,0-21-16,0 0 0,0 1 0,0-1 16,0 0-16,0 0 0,0 0 15,21-21-15,1 0 16,-1 0-16,0 0 0,0 0 15</inkml:trace>
  <inkml:trace contextRef="#ctx0" brushRef="#br0" timeOffset="21336">23135 1969 0,'0'0'0,"0"-43"0,0 1 16,0 21-16,0 0 0,0-1 0,-21 22 15,0 0 1,0 0-16,21 43 0,-22-22 0,1 21 16,0 1-16,21-1 0,-21 0 15,0 22-15,0-1 0,-1 1 0,22-1 16,-21 1-16,0-1 0,0 1 16,21-22-16,0 0 0,0 22 0,0-22 15,0-21-15,0 22 0,0-22 0,0 0 16,0 0-16,21-21 15,0 0-15,0 0 0,1 0 16,-1 0-16,0 0 0,0 0 0,0-21 16,0 0-16,1 0 0,-1 0 15,0-22-15,0 22 0,0-21 0,0 21 16,1-22-16,-1 22 0,-21 0 16,0 0-16,21 0 0,-21-1 0,0 1 15,0 42 1,0 1-16,0-1 15,-21 0-15,21 0 0,0 21 0,0-20 16,-21-1-16,21 0 0,-22 21 16,22-21-16,0 1 0,0-1 15,0 0-15,0 0 0,22-21 32,-1 0-32,0 0 0,0 0 0,0 0 15,0 0-15,1 0 0,-1-21 16,0 0-16,21 0 0,-21-1 0,1 1 15,-22 0-15,21 0 0,0-21 0,-21 20 16,21 1-16,-21 0 0,0 0 16,0 0-16,0 42 31,0 0-31,0 0 0,0 0 16,0 1-16,0-1 0,0 0 15,0 0-15,0 0 16,0 0-16,0 1 0,21-22 31,0 0-31,1 0 16,-1-22-16,-21 1 15,0 0-15,0 0 16,0 0-16,0 0 0,0-1 0,0 1 16,0 0-16,0 0 0,0 0 15,0 0-15,0-1 0,0 1 0,0 0 16,0 0-16,21 21 15,0 0 1,0 0-16,0 0 0,22 0 0,-22 0 16,21 0-16,1 0 0,-1 0 15,0 21-15,1 0 0,-1 0 0,-21 1 16,0-1-16,-21 0 0,0 0 0,0 21 16,0-20-16,0-1 0,0 21 15,-21-21-15,0 0 0,0 22 0,21-22 16,-21 0-16,-1 0 0,1 0 15,0 1-15,21-44 47,0 1-31,0 0-16,21 0 0,-21-21 0,21 20 16,1-20-16,-1 0 0,0-1 15,21 1-15,-21 0 0,22-1 16,-22 1-16,21 0 0,1 21 0,-1-22 15,-21 22-15,21 0 0,1 21 0,-1 0 16,-21 0-16,0 0 0,1 0 0,-1 0 16,0 21-16,-21 0 0,0 22 15,0-22-15,0 21 0,0 0 0,-21 1 16,0-1-16,-1-21 16,1 22-16,21-22 0,-42 21 0,42-21 15,-21 0-15,0 1 0,-1-22 0,1 21 16,21 0-16,0-42 31,0 0-31,0-1 16</inkml:trace>
  <inkml:trace contextRef="#ctx0" brushRef="#br0" timeOffset="21515.6">24045 1905 0,'0'0'0,"-21"0"0,0 0 16,0 0-16,0 0 0,-1 0 16,1 0-16,0 0 0,0 0 0,0 21 15,21 0-15,-21-21 16,21 22 0</inkml:trace>
  <inkml:trace contextRef="#ctx0" brushRef="#br0" timeOffset="21696.5">22987 2117 0,'-42'0'0,"84"0"0,-127 21 0,64-21 16,-21 0-16,42 21 0,42-21 31,-21 0-31,22 0 0,-1 0 15,0 0-15,22 0 0,-1 0 16,1 0-16,-1-21 0</inkml:trace>
  <inkml:trace contextRef="#ctx0" brushRef="#br0" timeOffset="22304.15">25209 1926 0,'-21'0'78,"21"-21"-62,-21 21-16,21-21 0,0 0 16,0 0-16,0-1 31,0 44 0,0-1-15,0 0-16,0 0 15,0 0-15,-21 0 0,0 1 16,0-22-16,21 21 16,-22-21-1,1 0 1,21-21-1,0-1 1,21 22-16,1-21 0,-1 0 16,0 21-16,0-21 0,0 0 0,0 21 15,-21-21-15,22 21 16,-22 21 0,0 0-16,0 0 15,-22 0-15,1 0 16,0 1-16,21-1 0,-21 0 15,21 0-15</inkml:trace>
  <inkml:trace contextRef="#ctx0" brushRef="#br0" timeOffset="22776.88">25527 1947 0,'-21'0'15,"21"22"1,0-1-16,0 0 16,21 0-1,0 0-15,0-21 0,0 21 0,22-21 16,-22 22-16,21-1 0,1 0 15,-1-21-15,0 21 0,1-21 0,-1 0 16,0 21-16,1-21 0,-22 0 16,0 0-16,0 0 0,0 0 15,0 0-15,1 0 0,-44 21 47,1-21-47,0 22 0,-21-1 0,-1 0 16,22 0-16,-42 0 0,20 22 15,1-22-15,0 21 0,-1-21 0,1 0 16,0 22-16,-1-22 0,1 0 16,21 0-16,-21 0 0,20 1 0,1-1 15,0 0-15,0 0 0,0-21 16,0 0 0,-1 0-1</inkml:trace>
  <inkml:trace contextRef="#ctx0" brushRef="#br0" timeOffset="25652.65">8805 4466 0,'0'-21'16,"21"21"-1,-21-21 939,22 0-939,-22 0 1,21 21-16,0-22 0,0 1 15,0 0-15,0 0 0,1 21 16,-22-21-16,21 0 0,0 21 16,-21 21 15,-21 0-31,-170 169 31,149-147-31,-22-1 16,22-21-16,-21 22 0,-1-1 15,22-21-15,-1 21 0,-20-20 0,21-1 16,20 0-16,-20 0 0,21 0 16,0-21-16,0 0 0,-1 0 0,1 0 15,0 0-15,21-21 0,0 0 16,0 0-16,0 0 16,21 21-16,0-22 15,1 22-15,-1 0 0,0 0 16,0 0-16,21 22 0,-20-22 15,20 21-15,-21 0 0,21 0 0,1 0 16,-1 22-16,-21-22 0,22 0 0,-1 0 16,-21 21-16,21-20 0,-20-1 15,-1 0-15,21-21 0,-21 21 0,0-21 16,1 0-16,-1 0 16,0 0-16,-21-21 15</inkml:trace>
  <inkml:trace contextRef="#ctx0" brushRef="#br0" timeOffset="25976.1">9313 4487 0,'21'-21'0,"-42"42"0,64-84 0,-22 42 15,-21 0-15,0-1 0,21 1 0,0 0 16,-21 42 15,0 0-31,0 1 0,0-1 16,0 21-16,-21 0 0,21 1 0,-21-1 15,0 0-15,21 1 0,-22-1 0,1 0 16,0 22-16,21-22 0,-21 1 16,21-1-16,-21-21 0,21 21 0,0-20 15,0-1-15,0 0 0,0 0 16,21-21-1,0 0-15,0-21 16,0 21-16,1-21 0,-22 0 0,21-1 16,0 1-16,0 0 0,-21 0 15,0 0-15,0 0 0</inkml:trace>
  <inkml:trace contextRef="#ctx0" brushRef="#br0" timeOffset="26343.48">9102 4720 0,'0'0'0,"0"21"32,21-21-32,0 0 15,0 0-15,0 0 0,0 0 0,22 0 16,-22-21-16,0 21 0,21-21 16,1 21-16,-22-21 0,21 21 0,1-21 15,-1 21-15,0-21 0,1-1 0,-1 22 16,0-21-16,1 21 0,-1 0 15,-21-21-15,21 21 0,-20 0 0,-22 21 32,0 0-32,0 1 15,0-1-15,-22 0 0,22 21 0,-21-21 16,0 22-16,21-22 0,-21 21 16,21-21-16,-21 22 0,21-22 15,0 0-15,-21 21 0,21-20 16,-22-1-16,22 0 15,0-42 1,0 0 0,22-1-16,-1 1 0,-21 0 0</inkml:trace>
  <inkml:trace contextRef="#ctx0" brushRef="#br0" timeOffset="26680.3">9991 4360 0,'0'0'0,"0"-21"0,-22 21 16,1 0 0,0 0-16,0 0 0,21 21 15,0 1-15,0-1 16,0 0 0,21-21-16,0 0 0,0 0 15,1 0-15,-1 0 0,0 0 16,0-21-16,0 21 0,0-21 15,-21-1-15,0 1 0,22 21 16,-22-21-16,0 0 0,0 0 16,-22 21-16,22-21 15,-21 21-15,0 0 0,0 0 0,0 0 16,0 0-16,-1 21 16,1 0-16,0 42 15,21-41-15,21-1 16,0-21-1,1 0-15,-1 0 0</inkml:trace>
  <inkml:trace contextRef="#ctx0" brushRef="#br0" timeOffset="26964.13">10710 4170 0,'0'0'0,"-42"106"15,21-85-15,21 21 16,0 1-16,-43 20 0,22-21 16,0 1-16,0 41 0,0-62 15,21 20-15,-21 21 16,21-41-16,0-1 0,0 0 15,0 0-15,0 0 0,21-21 32,-21-21-32</inkml:trace>
  <inkml:trace contextRef="#ctx0" brushRef="#br0" timeOffset="27185.01">10308 4614 0,'-21'0'15,"42"0"-15,-21 0 47,21 0-47,22 0 0,-22 0 16,21 0-16,0 0 0,1-21 0,-1 21 16,0 0-16,22-21 0,-22 21 15,1-21-15,20 21 0,-21-21 0,1 0 16,-1-1-16,0 1 0,43-21 15,-43 21-15,-20 0 0,-1-1 0</inkml:trace>
  <inkml:trace contextRef="#ctx0" brushRef="#br0" timeOffset="27399.88">11176 4212 0,'0'0'0,"0"-21"0,0-42 31,-21 84-15,21 0-16,-21 21 15,-1 1-15,22-22 0,0 42 0,-21-20 16,0-1-16,0 0 0,21 1 15,-21-1-15,0 0 0,-1 22 0,1-43 16,21 21-16,0 1 0,-21-22 16,21 21-16,0-21 0,0 0 0,0 1 15,0-1-15,21-21 16,0 0-16,-21-21 16,22 21-16,-1-22 0,0 1 15,0 0-15,0 0 0</inkml:trace>
  <inkml:trace contextRef="#ctx0" brushRef="#br0" timeOffset="27775.68">11282 4614 0,'0'0'16,"0"22"-16,-21-1 0,21 0 15,21-21 1,0 0-16,0 0 15,0 0-15,0 0 0,1 0 16,-1 0-16,0-21 0,0 21 16,0-21-16,0-1 0,1 22 15,-1-21-15,-21 0 0,0 0 16,0 0-16,0 0 0,-21 21 31,-1 0-31,1 0 0,0 0 0,0 0 16,0 0-16,0 21 0,-1 0 0,1 0 15,0 0-15,0 22 0,0-22 0,0 0 16,21 21-16,0-21 0,-22 1 16,22 20-16,0-21 0,0 0 0,0 0 15,0 1-15,0-1 0,22 0 16,-1-21-16,0 0 0,0 0 16,0 0-16,22 0 0,-22 0 0,21 0 15,-21 0-15,0-21 0,22 0 0</inkml:trace>
  <inkml:trace contextRef="#ctx0" brushRef="#br0" timeOffset="28197.45">11896 4233 0,'-43'-21'16,"43"42"-1,0 1 1,0-1-16,21 0 0,1 0 0,-1 0 16,0 0-16,0 1 0,0-1 15,22 0-15,-22-21 0,0 21 0,21 0 16,-21-21-16,22 21 0,-22-21 0,21 0 16,1 0-16,-22 0 0,21 0 15,-21 0-15,0 0 0,1 0 0,-1 0 16,0 0-16,-21 22 15,-21-1 1,0 0-16,-22-21 0,22 21 0,-21 0 16,21 0-16,-22 1 0,1-1 15,0 21-15,-22-21 0,22 22 16,-1-1-16,1 0 0,0-21 0,-1 22 16,1-22-16,21 21 0,-21-21 0,20 1 15,1-1-15,0 0 0,21 0 16,0 0-16,0-42 31</inkml:trace>
  <inkml:trace contextRef="#ctx0" brushRef="#br0" timeOffset="29507.69">13377 4593 0,'0'0'0,"21"0"0,1 0 15,-22 21-15,42-21 16,-21 0-16,0 0 0,0-21 0,22 0 16,-22 21-16,0-21 0,21 0 0,-20 0 15,20 21-15,-21-22 0,0 1 16,0 0-16,1 0 0,-1 0 0,-21 0 15,0-1-15,0-20 0,0 21 16,0 0-16,-21 0 0,-22-1 0,22 22 16,-21-21-16,21 21 0,-22 0 0,1 0 15,0 0-15,-1 0 0,22 21 16,-21-21-16,-1 22 0,1-1 16,21 0-16,-21 0 0,42 0 0,-22 0 15,22 1-15,0-1 0,0 0 16,0 0-16,22 0 0,-1 0 0,0 1 15,85 62-15,-85-63 16,21 1-16,-21 20 0,1-21 16,-1 21-16,0 1 0,-21-22 0,0 21 15,0-21-15,0 22 16,-21-22-16,0 0 0,-22 21 0,1-20 0,0-22 16,-1 21-16,1 0 0,-22-21 0,22 0 15,-21 0-15,20 0 0,1 0 16,0-21-16,-1 0 0,22-1 15,0 22-15,-21-42 0,42 21 0,0 0 16,0 0-16,0-22 0,0 22 16,0-21-16,0 21 0,21-1 0,0-20 15,21 21-15,-21 0 0,22 21 0,20-43 16,-20 22-16,-1 21 16,0 0-16,1 0 0</inkml:trace>
  <inkml:trace contextRef="#ctx0" brushRef="#br0" timeOffset="29856.5">13906 4847 0,'0'21'0,"22"-21"16,-1 0-1,0-21-15,0 0 0,0 0 16,0 0-16,1 21 0,20-21 0,-21-1 15,0 1-15,22-21 16,-22 21-16,-21 0 0,0-1 16,0 1-16,-21 21 15,-1 0 1,1 0-16,0 21 0,0-21 16,-21 22-16,20 20 0,1-21 0,0 0 15,-21 22-15,21-1 0,-1-21 16,1 21-16,0 1 0,21-22 0,0 0 15,-21 21-15,21-20 0,0-1 16,0 0-16,21-21 16,0 0-16,0 0 0,1-21 15,-1 0-15,0-1 0,21 1 0</inkml:trace>
  <inkml:trace contextRef="#ctx0" brushRef="#br0" timeOffset="30132.34">14732 4022 0,'0'-21'0,"0"42"0,0-64 0,0 22 15,0 42 1,0 1-16,0-1 0,0 21 0,-21 0 16,0 1-16,-1-1 0,1 0 15,0 22-15,21-22 0,-21 1 0,0 20 16,0-21-16,-1 1 0,22-1 0,-21 0 15,21 1-15,-21-1 0,21-21 16,0 22-16,-21-22 0,21 0 0,0 0 16,0 0-16,0 0 0,0 1 15,21-22 1,0 0 0,0-22-16,-21 1 0</inkml:trace>
  <inkml:trace contextRef="#ctx0" brushRef="#br0" timeOffset="30489.13">14647 4657 0,'0'21'15,"0"0"17,21-21-17,1 0-15,-1 0 16,0-21-16,0 21 0,0 0 0,0-21 15,1 0-15,-1 21 0,0-22 0,0 22 16,0-21-16,-21 0 0,0 0 16,0 0-1,-21 21-15,0 0 16,0 0-16,0 21 0,-1-21 16,-20 21-16,21 0 0,0 0 15,0 22-15,-1-22 0,1 0 0,0 21 0,21-20 16,0 20-16,-21-21 0,21 0 15,0 0-15,0 1 0,0-1 16,0 0-16,21-21 0,0 0 0,0 0 16,1 0-16,20 0 0,-21 0 15,21 0-15,1 0 0,-1-21 0,0 0 16,1-1-16</inkml:trace>
  <inkml:trace contextRef="#ctx0" brushRef="#br0" timeOffset="30923.89">15303 4572 0,'0'0'0,"-21"0"16,0 0-16,0 0 0,21 21 15,0 0-15,-21-21 0,21 22 16,-21-1-16,21 0 0,0 21 16,0-21-16,-22 1 0,22-1 0,-21 21 15,21-21-15,-21 0 0,21 1 0,0-1 16,0 0-16,0 0 15,0-42 17,0 0-17,0 0-15,21-1 0,0-20 0,-21 21 16,22 0-16,-1-22 0,0 22 0,0-21 16,21 21-16,-20-22 15,-1 22-15,0 0 0,21 0 0,-21 21 16,1 0-16,20 0 0,-21 0 0,0 0 15,0 0-15,1 0 0,-22 21 16,21 21-16,-21-20 0,0-1 0,0 21 16,0-21-16,0 22 0,0-22 0,0 21 15,-21-21-15,-1 22 0,22-22 16,-21 0-16,0 0 0,21 0 0,-21-21 16,21 21-16,21-42 31,0 0-16,0 21-15</inkml:trace>
  <inkml:trace contextRef="#ctx0" brushRef="#br0" timeOffset="31140.76">15854 4572 0,'0'64'31,"0"-22"-31,0-21 0,-21 0 0,-1 0 15,22 22-15,-21-22 0,0 0 0,21 0 16,-21 22-16,21-22 0,0 0 16,-21 0-16,42-21 31,-21-21-15,21 0-16,0 0 15</inkml:trace>
  <inkml:trace contextRef="#ctx0" brushRef="#br0" timeOffset="31467.57">15896 4297 0,'0'-21'0,"0"42"0,-21-42 0,0 21 16,0 0-16,-1 21 16,1 0-16,21 0 0,0 0 15,0 1-15,0-1 0,0 0 16,0 0-16,0 0 0,21-21 0,1 0 15,-1 21-15,0-21 0,0 0 0,0 0 16,0 0-16,1 0 0,-1-21 16,0 0-16,0 21 0,-21-21 15,0 0-15,0 0 0,0-1 0,0 1 16,0 0-16,0 0 0,0 0 16,-21 21-16,0-21 0,0-1 0,-1 22 15,1 0-15,0 0 0,0 0 16,0 22-16,0-1 15,21 0-15,-22 0 0,22 0 0,0 0 16,0 1-16,0-1 0,0 0 16,0 0-16,0 0 0,0 0 0,0 1 15</inkml:trace>
  <inkml:trace contextRef="#ctx0" brushRef="#br0" timeOffset="31953.76">16256 4636 0,'0'-22'31,"-21"44"-15,0-1 0,-1 0-16,22 0 0,0 0 15,-21 22-15,0-22 0,21 0 0,-21 21 16,21-21-16,0 1 0,0-1 0,0 21 15,0-21-15,0 0 16,21 1-16,0-22 0,0 0 0,1 0 16,-1 0-16,21 0 0,-21 0 0,0 0 15,22-22-15,-22 1 0,0 0 16,21 21-16,-20-42 0,-1 21 16,0-1-16,0 1 0,0-21 0,0 21 15,1-22-15,-22 22 0,0 0 16,21-21-16,-21 21 0,0-1 0,0 1 15,0 0-15,-21 21 32,21 21-32,-22 0 0,22 1 0,0-1 15,-21 0-15,21 0 0,-21 0 0,21 22 16,0-22-16,0 0 0,0 21 16,0-21-16,0 1 0,0-1 0,0 0 15,21 0-15,0-21 16,1 0-16,-1 0 0,21 0 15,-21 0-15,22 0 0,-22 0 0,0 0 16,21-21-16,-21 0 0,1 0 16</inkml:trace>
  <inkml:trace contextRef="#ctx0" brushRef="#br0" timeOffset="32575.41">17060 4572 0,'0'-21'0,"0"42"0,-21-42 31,21 42-16,0 0-15,-21 0 0,0 1 0,21-1 16,-21 21-16,21-21 0,0 0 16,0 22-16,-22-22 0,22 21 15,0-21-15,-21 1 0,21-1 0,0 0 16,0 0-16,0 0 0,0-42 47,0 0-47,0 0 15,0 0-15,0-1 0,0 1 0,0 0 16,21-21-16,1 21 0,-1-22 0,0 22 16,0-21-16,0 21 0,0-22 15,22 22-15,-22 0 0,0 0 0,21 21 16,-20 0-16,-1 0 16,0 0-16,0 0 0,-21 21 15,0 0-15,0 0 0,0 0 0,0 1 16,0 20-16,0-21 0,0 0 0,0 22 15,0-22-15,0 0 0,0 21 16,0-21-16,0 1 0,0-1 0,0 0 16,-21-21-16,21 21 15,-21-21 1,21-21-16,0 0 16,0 0-16,0-1 0,0 1 15,0 0-15,0-21 0,21 21 16,0-22-16,0 1 0,22 21 15,-22-22-15,0 1 0,21 21 0,1-21 16,-22 20-16,21 22 0,0-21 16,-20 21-16,-1 0 0,21 0 0,-21 21 15,0-21-15,-21 22 0,0 20 0,22-21 16,-22 0-16,0 22 0,0-1 16,0-21-16,0 21 0,-22-20 0,1 20 15,0-21-15,0 21 0,0-20 0,0-1 16,21 0-16,-22 0 0,1-21 15,0 21-15,0-21 16</inkml:trace>
  <inkml:trace contextRef="#ctx0" brushRef="#br0" timeOffset="33500.28">19008 4191 0,'0'0'0,"0"-21"16,21 0 0,-21 0-16,21 21 15,-21 21 32,0 0-47,0 0 16,-21 0-16,21 0 0,-21 1 15,-1-1-15,1 0 0,0 0 16,0 0-16,-21 0 0,20 1 0,-20-1 0,0 0 16,-1 0-16,-20-21 15,21 21-15,-22 0 0,22-21 0,-1 0 16,1 22-16,0-22 0,-1 0 0,22 0 15,0 0-15,0 0 0,42-22 32,0 22-32,0-21 0,1 21 15,20 0-15,0 0 0,22 0 0,-22 0 16,0 0-16,22 0 0,-1 21 0,-20 1 16,20-22-16,-20 21 0,-1 0 15,21 0-15,-20 0 0,-22 0 16,21 1-16,-21-1 0,1-21 0,-1 21 15,0 0-15,0-21 0,-21 21 16,0 0 0,0-42 15,21 0-31,-21 0 0,21 21 16</inkml:trace>
  <inkml:trace contextRef="#ctx0" brushRef="#br0" timeOffset="33791.11">19960 3852 0,'0'0'0,"21"-21"0,0 0 16,1 0-16,-22 0 0,0 42 31,0 21-31,-22 1 16,1-1-16,0 21 0,0 1 15,-21-1-15,20 1 0,-20 21 0,0-22 16,-1 1-16,1 20 0,-21-20 0,20-1 16,1-20-16,0 20 0,-1-21 15,1 1-15,0-1 0,20 0 16,1-20-16,0-1 0,21 0 0,0 0 0,21-21 31,0 0-31,22-21 16,-22 0-16,0 0 0</inkml:trace>
  <inkml:trace contextRef="#ctx0" brushRef="#br0" timeOffset="34087.94">20574 3895 0,'0'0'0,"0"21"31,-21 0-15,0 0-16,-1 22 0,1-1 0,21 0 16,-21 22-16,0-22 0,-21 22 15,20-22-15,1 0 0,0 22 0,0-22 16,0 0-16,0 1 0,-1-1 0,1-21 16,21 0-16,-21 22 0,21-22 15,0 0-15,0 0 0,0 0 16,21-21-16,0 0 0,1 0 0,-1 0 15,0 0-15,0 0 0,0 0 16,0 0-16,1 0 0,-1-21 16,0 0-16,0 0 0,0 21 0</inkml:trace>
  <inkml:trace contextRef="#ctx0" brushRef="#br0" timeOffset="34440.37">20151 4445 0,'0'0'15,"-22"0"-15,1 0 0,42 0 32,1 0-32,-1 0 0,21 0 15,-21 0-15,22 0 0,20 0 0,-21 0 16,1 0-16,20-21 0,-20 21 16,-1 0-16,21-21 0,-20 0 15,-1 21-15,0-22 0,1 1 0,-1 21 16,0-21-16,-20 21 0,-1 0 15,21-21-15,-42 42 16,0 0 0,0 0-16,-21 1 0,0-1 15,0 21-15,21-21 0,-22 0 16,1 22-16,0-22 0,21 0 0,0 0 0,-21 0 16,21 1-16,-21-22 0,21 21 15,0 0-15,21-42 47,0 21-47</inkml:trace>
  <inkml:trace contextRef="#ctx0" brushRef="#br0" timeOffset="34736.19">21018 4001 0,'0'0'16,"-21"0"-1,21 21 1,21-21 0,1 0-1,-1 0-15,-21-21 32,0-1-32,0 1 15,-21 21 1,-1-21-16,1 21 0,0 0 15,0 0-15,0 0 0,21 21 16,0 0 0,0 1-16,21-22 15,0 0-15,0 21 0,0-21 16</inkml:trace>
  <inkml:trace contextRef="#ctx0" brushRef="#br0" timeOffset="34976.33">21590 3874 0,'0'0'16,"0"21"-1,-21 0-15,0 0 0,-1 0 0,1 22 16,0-1-16,0 0 0,0 1 16,0 20-16,-1-21 0,1 1 0,-21 20 15,21-20-15,0-1 0,21 0 0,0-21 16,0 22-16,0-22 15,0 0-15,0 0 0,0 0 0,0 1 16,21-22-16,0 0 16,-21-22-1,21 22-15</inkml:trace>
  <inkml:trace contextRef="#ctx0" brushRef="#br0" timeOffset="35157.23">21103 4360 0,'0'0'0,"-21"0"15,42 0 17,0 0-32,22 0 0,-22 0 0,21 0 15,0 0-15,1 0 16,-1 0-16,22-21 0,-22 21 0,21 0 16,1-21-16,-22 0 0,22 21 0,-22-21 15,22 0-15,-22-1 0,0-20 16</inkml:trace>
  <inkml:trace contextRef="#ctx0" brushRef="#br0" timeOffset="35377.1">21950 4106 0,'42'-84'15,"-84"168"-15,84-211 0,-21 106 16,-21-21-16,0 21 0,0 0 16,0-1-16,-21 44 15,0-1-15,21 0 16,-21 0-16,0 21 0,21 22 0,-22-22 16,1 1-16,0 20 0,0 1 15,0-22-15,0 0 0,-1 22 16,1-22-16,0 0 0,0-20 0,0 20 15,0-21-15,21 21 0,0-20 16,0-1-16,0 0 0,21-21 31,0-21-15,0 21-16,0-21 0,0-1 0,1 1 16</inkml:trace>
  <inkml:trace contextRef="#ctx0" brushRef="#br0" timeOffset="35740.69">22077 4360 0,'21'43'31,"0"-43"-31,0 0 16,0 0-16,1 0 15,-1 0-15,0 0 0,0 0 0,21 0 16,-20-21-16,-1 21 0,0-22 0,0 1 15,0 21-15,-21-21 0,0 0 16,0 0-16,0 0 0,0-1 0,0 1 16,0 0-16,-21 0 15,0 21-15,0 0 0,0 0 16,-22 0-16,22 21 0,0 0 0,-21 0 16,20 1-16,1 20 0,0-21 15,0 21-15,0 1 0,21-22 0,0 21 16,-21-21-16,21 22 0,0-22 0,0 0 15,0 0-15,0 0 0,0 1 16,0-1-16,21 0 0,0-21 0,0 0 16,0 0-16,0 0 0,22 0 0,-22 0 15,21 0-15,1 0 0,-1-21 16,0 0-16</inkml:trace>
  <inkml:trace contextRef="#ctx0" brushRef="#br0" timeOffset="36116.98">23008 3916 0,'0'0'0,"0"-21"0,0 0 0,0 42 31,0 0-15,0 0-16,0 0 0,21 0 15,0 22-15,1-22 0,-1 0 16,0 0-16,21 0 0,-21 1 0,1-1 15,20-21-15,-21 21 0,21-21 16,-20 0-16,20 21 0,-21-21 0,21 0 16,-20 0-16,20 0 0,-21 0 15,0 0-15,-21 21 16,-21 0 0,0 1-16,0-22 0,-22 21 15,1 0-15,0 21 0,-1-21 0,1 1 16,0 20-16,-22-21 0,22 0 0,0 22 15,-1-22-15,1 0 0,0 21 16,20-21-16,-20 1 0,21-1 0,0 0 16,0-21-16,21 21 0,-22 0 15,1-21-15,0 21 16,0-21-16,0 22 0</inkml:trace>
  <inkml:trace contextRef="#ctx0" brushRef="#br0" timeOffset="37451.51">8890 6202 0,'0'-21'0,"21"21"15,0 0 1,-21-21-16,21 21 16,1 0-16,-22-22 15,21 22-15,0 0 16,-21-21-16,21 21 16,0-21-16,0 0 31,1 0-31,-22 0 47,0 42-32,0 0 1,-22-21-16,1 21 0,0 0 16,0 22-16,-21-22 0,-1 0 0,1 0 15,-22 21-15,22 1 0,-21-22 0,20 21 16,-20-21-16,20 22 0,1-22 15,0 0-15,-1 0 0,1 0 0,21 1 16,0-22-16,0 0 0,-1 21 0,1-21 16,0 0-16,21-21 31,0-1-15,21 22-1,0 0-15,1 0 0,-1 0 16,0 0-16,0 0 0,21 0 0,1 22 15,-1-1-15,0 0 0,1 0 16,20 0-16,-20 0 0,-1 22 0,0-22 16,22 0-16,-43 0 0,21 0 15,1 1-15,-22-22 0,0 21 0,0-21 16,0 0-16,-21 21 0,21-21 16,-21-21 30,0 0-30,0-1-16</inkml:trace>
  <inkml:trace contextRef="#ctx0" brushRef="#br0" timeOffset="38162.03">9631 6498 0,'0'0'0,"-21"0"16,-1-21-16,1 0 16,0 0-16,21 0 0,0-1 15,0 1-15,0 0 0,0 0 0,0 0 16,21 0-16,0-1 0,22 1 15,-22 21-15,0-21 0,21 0 0,-20 21 16,20 0-16,-21 0 0,0 0 0,22 0 16,-22 0-16,0 0 0,0 21 15,0 0-15,0 0 0,-21 22 0,0-22 16,0 21-16,0 1 0,0-1 0,0 0 16,-21 1-16,0-22 15,0 21-15,21-21 0,0 22 0,0-22 16,0 0-16,0 0 0,21-21 15,0 0 1,22 0-16,-22 0 0,0-21 0,21 21 16,-21-21-16,22 0 0,-22-1 0,21 1 15,-21 0-15,22-21 0,-22 21 0,0-1 16,0-20-16,0 21 0,1-21 16,-22 20-16,0-20 0,0 21 0,0 0 15,0 0-15,0-1 0,-22 44 31,22-1-15,0 0-16,-21 0 0,21 21 0,0 1 16,0-1-16,0 0 0,0 22 15,0-22-15,0 22 0,0-22 0,0 0 16,0 22-16,0-22 0,0 1 0,0-1 16,0 0-16,0 1 0,0-1 0,0 0 15,0 1-15,0-1 0,0-21 16,0 21-16,0-20 0,0-1 0,-21 0 15,0 0-15,0 0 0,0 0 0,-1-21 16,1 0-16,-21 0 0,21 0 0,-22 0 16,22 0-16,-21 0 15,0-21-15,-1 21 0,1-21 0,0 0 16,20 0-16,-20 0 0,21-22 0,0 22 16,0-21-16,21-1 0,0 1 15,0 21-15,0-21 0,0-1 0,21 1 16,0 0-16</inkml:trace>
  <inkml:trace contextRef="#ctx0" brushRef="#br0" timeOffset="38492.11">10520 6541 0,'0'0'0,"21"0"0,0 0 15,0 0-15,0 0 0,1 0 16,-22-22-16,21 22 0,0-21 0,21 21 15,1-42-15,-22 21 0,0 0 16,21-1-16,-21 22 0,1-21 16,-22 0-16,0 0 0,0 0 0,0 0 15,0-1-15,0 1 0,-22 21 16,1 0-16,0 0 0,0 0 16,0 0-16,0 0 0,-22 0 15,22 21-15,0 1 0,-21 20 0,20-21 16,1 21-16,0 1 0,21-1 15,0 0-15,-21-20 0,21 20 0,0 0 16,0-21-16,0 1 0,21-1 0,0 0 16,0 0-16,1-21 0,20 0 15,-21 21-15,21-21 0,1 0 0,-22 0 16,21 0-16,1 0 0</inkml:trace>
  <inkml:trace contextRef="#ctx0" brushRef="#br0" timeOffset="38900.39">11557 6287 0,'0'0'0,"0"-22"16,0 1-16,0-21 15,-21 42-15,0 0 16,-1 0-16,1 21 0,-21 0 16,21 0-16,0 1 0,-1 20 0,1-21 15,-21 21-15,21 1 0,0-22 0,-1 21 16,1 1-16,21-22 0,0 0 15,0 0-15,0 0 0,0 0 16,0 1-16,21-22 0,1 0 0,-1 0 16,21 0-16,-21 0 0,0 0 15,1 0-15,20-22 0,-21 1 0,0 0 16,0 0-16,1 0 0,-1 0 0,0-1 16,0-20-16,0 21 0,-21-21 15,0 20-15,0 1 0,0 0 16,0 0-16,0 0 0,-21 21 15,21 21 1,0 0-16,-21 0 0,21 22 16,-21-22-16,21 21 0,0-21 0,0 22 15,0-22-15,0 21 0,0-21 16,0 0-16,0 1 0,21-22 0,0 21 16,0 0-16,22-21 0,-22 0 15,0 0-15,0 0 0</inkml:trace>
  <inkml:trace contextRef="#ctx0" brushRef="#br0" timeOffset="39222.15">11853 6350 0,'0'-21'0,"0"42"0,0-63 16,0 21-16,0-1 0,0 1 16,21 21-16,1 0 15,-1 0-15,0 0 0,0 21 16,0 1-16,0-1 0,-21 0 15,0 21-15,22-21 0,-22 22 0,0-22 16,0 21-16,0-21 16,0 1-16,0 20 0,-22-21 0,22 0 0,-21 0 15,21 1-15,-21-22 0,0 21 16,21-42 15,0-1-31,0 1 0,0 0 0,0 0 16,0 0-16,21 0 0,-21-22 0,21 22 15,0-21-15,-21 21 16,22-22-16,-1 22 0,0 0 0,0-21 16,0 20-16,0 1 0,1 0 0,41-21 15</inkml:trace>
  <inkml:trace contextRef="#ctx0" brushRef="#br0" timeOffset="39569.15">12446 5969 0,'-21'0'15,"-22"21"1,22 0-16,21 1 0,-21-22 0,21 21 16,0 0-16,0 0 0,0 0 15,21-21-15,0 21 16,1-21-16,20 0 0,-21 22 0,0-22 16,22 0-16,-22 0 0,21 0 15,0 0-15,1 0 0,-1 0 0,-21 0 16,22 0-16,-1 0 0,0 0 0,-21 0 15,1 0-15,-1 0 0,0 0 16,-42 0 0,0 21-16,-22 0 15,22 0-15,-21 0 0,-1 0 0,1 1 16,0 20-16,-1 0 0,1 1 0,0-1 16,-1 0-16,1 1 0,21-22 15,-21 21-15,20-21 0,1 22 0,0-22 16,21 0-16,0 0 0</inkml:trace>
  <inkml:trace contextRef="#ctx0" brushRef="#br0" timeOffset="40384.41">14859 6054 0,'0'0'0,"-21"-21"0,21-1 16,0 1-16,0 0 15,0 0-15,0 0 16,0 0-16,21-1 0,0 1 16,0 0-16,0 21 0,1-21 15,-1 21-15,21 0 0,-21 0 16,0 0-16,22 0 0,-22 0 0,21 0 15,1 63-15,-22-41 0,0 20 16,0 0-16,-21 1 0,0-1 16,0 0-16,-21 1 0,0-1 15,0 0-15,-22 1 0,1-1 0,0 0 16,-1 1-16,1-22 0,0 21 16,-1-21-16,1 0 0,0 1 0,-1-22 15,22 0-15,-21 0 0,21 0 0,-22 0 16,22 0-16,0 0 0,0-22 15,0 1-15,-1-21 0,1 21 0,0 0 16,21-22-16,0 22 0,0-42 16,0 20-16,0 22 0,0-21 15,0 21-15,21-1 0,0 1 0,1 0 16,20 0-16,-21 21 0,0 0 0,22 0 16,-22 0-16,21 0 15,0 21-15,-20 0 0,20 0 0,-21 1 16,0-1-16,22 0 0,-22 21 0,0-21 15,-21 1-15,21 20 0,-21-21 16,21 0-16,-21 22 0,0-22 0,0 0 16,21 0-16,1 0 0,-1-21 15,0 0 1,0 0-16,0 0 0,0 0 0,1-21 16,20 0-16,-21 0 0</inkml:trace>
  <inkml:trace contextRef="#ctx0" brushRef="#br0" timeOffset="41085.04">15769 6054 0,'0'0'0,"21"-21"0,-42 21 31,21 21-15,-21 0-16,0 0 0,0 0 15,21 0-15,-22 1 0,1-1 0,21 0 16,0 0-16,0 21 0,0-20 0,0-1 15,0 21-15,0-21 0,0 0 16,0 1-16,0-1 0,21 0 0,1 0 16,-1-21-16,0 0 0,0 0 0,0 0 15,0 0-15,22 0 16,-22 0-16,0 0 0,0 0 0,0-21 16,1 0-16,-22 0 0,0-1 15,0 1-15,0-21 0,0 21 16,0 0-16,-22-1 0,1 1 0,0 0 15,0 0-15,0 0 0,0 0 0,21-1 16,-22 1-16,22 0 0,0 0 16,0 0-16,0 0 15,22 21-15,-1 0 0,21-22 0,-21 1 16,22 21-16,-1 0 0,0 0 16,22 0-16,-22 0 0,0 0 15,1 0-15,-1 0 0,0 21 0,1 1 16,-22-1-16,0 0 0,0 0 15,-21 0-15,0 22 0,0-1 16,-21-21-16,0 21 0,0-20 0,0-1 16,-1 21-16,1-21 0,21 22 15,0-22-15,-21 0 0,21 0 0,0 0 16,0 0-16,21-21 0,-21 22 0,43-22 16,-22 0-16,0 0 0,21 0 15,-21 0-15,22 0 0,-1 0 16,0 0-16,-20-22 0,62 1 15,-63 0-15,22 0 0,-22-21 0,0 20 16,0-20-16,0 21 0,1-21 16,-22 20-16,0-20 0,0 0 0,0-1 15,0 1-15,-22 21 0,1-21 0,0 20 16,-21 1-16,21 0 0,-22 0 16,1 21-16,21 0 0,-22 0 0,1 0 15,0 21-15,-1 0 0,22 0 16,-21 1-16,21-1 0,0 0 0,-1 0 15,22 0-15,0 0 0,0 1 0,0-1 16,0 0-16,0 0 16</inkml:trace>
  <inkml:trace contextRef="#ctx0" brushRef="#br0" timeOffset="43184.42">17420 6096 0,'-21'0'16,"0"0"-16,0 0 0,-1 0 15,1 0-15,0 0 0,0-21 16,0 0-1,21 0-15,0-1 0,0 1 16,0 0-16,21 0 16,0 0-16,0 0 0,0-1 0,1-20 15,20 21-15,-21 0 0,21 0 0,1-1 16,-1 22-16,-21-21 0,22 21 16,-22 0-16,21 0 0,-21 0 15,0 21-15,1 1 0,-22 20 0,0-21 0,0 21 16,0 1-16,-22-22 15,-20 21-15,0 1 0,21-1 0,-43 21 16,22-41-16,-1 20 0,1 0 0,21 1 16,-21-1-16,20-21 0,1 21 15,21-20-15,0-1 0,0 0 0,21 0 16,1-21-16,-1 0 0,0 0 16,21 0-16,1 0 0,20 0 15,-21-21-15,1 21 0,-1-21 16,0 0-16,-20-1 0,20 1 15,0 0-15,-21 0 0,1 0 0,-1 0 16,-21-1-16,0 1 0,0 0 0,0 0 16,0 0-16,-21 0 0,-1-1 15,-20 22-15,21 0 0,-21-21 16,-1 21-16,22 0 0,-21 0 0,-1 0 16,22 0-16,-42 21 15,42 1-15,-1-22 0,22 21 0,0 0 16,22-21-16,-1 0 15,0 0-15,21 0 0,-21 0 0</inkml:trace>
  <inkml:trace contextRef="#ctx0" brushRef="#br0" timeOffset="43578.2">18902 5969 0,'21'-21'0,"-42"42"0,63-42 0,-21 21 0,0-21 15,1 21-15,-22 21 16,0 0 0,0 0-16,0 0 0,-43 1 15,22-1-15,-21 0 0,21 0 0,-22 21 16,1-20-16,-22-1 0,22 0 0,0 0 16,-1 0-16,1 0 0,0-21 15,21 22-15,-22-22 0,22 0 16,0 0-16,42 0 31,0 0-31,0 0 0,1 0 16,-1 0-16,0 0 0,21 0 0,-21 0 15,22 0-15,-22 0 0,21 0 0,-21 21 16,22-21-16,-22 21 0,21-21 16,-21 21-16,1-21 0,-1 21 0,0-21 15,0 21-15,0-21 0,0 0 16,1 0-1,-22-21 1,21 21-16,0-21 0,0 0 16</inkml:trace>
  <inkml:trace contextRef="#ctx0" brushRef="#br0" timeOffset="43828.05">19875 5694 0,'64'-127'31,"-128"254"-31,128-233 16,-85 127-16,0 0 0,-1 22 15,1-22-15,0 42 0,-21-20 0,21-1 16,-22 22-16,22-1 0,-21-21 16,-1 22-16,1-22 0,0 22 0,-1-22 15,1 0-15,21 1 0,-21-1 16,20 0-16,1-20 0,0 20 15,21-21-15,0 0 0,21-21 16,0 0-16,1 0 0,20 0 16</inkml:trace>
  <inkml:trace contextRef="#ctx0" brushRef="#br0" timeOffset="44431.71">20066 6075 0,'0'0'0,"0"-21"0,0 0 16,0-1-16,0 1 0,21 0 16,0 0-16,0 0 15,22 21-15,-22-21 0,0 21 0,0 0 16,22 0-16,-22 0 0,0 0 0,0 0 16,0 21-16,0 0 0,-21 0 15,0 0-15,0 0 0,0 22 0,0-22 16,0 0-16,-21 21 0,0-20 0,0-1 15,0 21-15,0-21 0,21 0 16,0 1-16,0-1 0,0 0 16,21-21-1,0 0-15,0 0 16,0 0-16,0 0 0,1-21 0,20 0 16,-21 21-16,0-22 0,22 1 0,-22 0 15,0-21-15,21 21 0,-21-1 16,1-20-16,-1 21 0,-21 0 0,21-22 15,-21 22-15,21 21 0,-21-21 0,0 42 32,0 0-32,-21 1 15,0 20-15,21-21 0,-21 21 0,-1 1 16,1-1-16,0 0 16,0 1-16,0 20 0,0-20 0,-1 20 15,1-21-15,0 1 0,0 20 0,0-20 16,21-1-16,-21 0 0,21 1 0,-22-1 15,22 0-15,0-21 0,0 22 16,-21-22-16,0 0 0,21 0 0,-21 0 16,0-21-16,0 22 0,-1-22 15,1 0-15,0 0 0,-21 0 16,21 0-16,-1-22 0,-20 22 0,21-21 16,0 0-16,-22-21 15,22 42-15,21-21 0,0-22 0,0 22 16,0 0-16,21 0 0,1-22 15,-1 1-15,21 21 0,0-21 0</inkml:trace>
  <inkml:trace contextRef="#ctx0" brushRef="#br0" timeOffset="44764.51">20997 6223 0,'21'0'0,"-42"0"0,64 0 16,-22 0-16,0 0 15,-21-21-15,21 21 0,0-21 16,22 21-16,-22-21 0,0 21 0,0-22 16,21 22-16,-20-21 0,20 21 15,-21-21-15,0 0 0,0 0 16,-21 0-16,0-1 0,0 1 16,0 0-16,-21 0 0,0 21 15,0 0-15,0 0 0,-22 0 16,22 0-16,-21 21 0,21 0 0,-22 0 15,22 1-15,0-1 0,0 21 0,0-21 16,0 0-16,-1 22 0,22-22 16,0 0-16,0 0 0,0 22 0,0-22 15,0 0-15,22 0 0,-1-21 16,0 21-16,21-21 0,-21 0 0,22 0 16,-1 0-16,0 0 0,1 0 15</inkml:trace>
  <inkml:trace contextRef="#ctx0" brushRef="#br0" timeOffset="45180.28">21971 6011 0,'0'0'0,"0"-42"0,0 21 15,0 0-15,0 0 16,0-1-16,-21 22 0,0 0 16,-1 0-16,1 0 0,0 22 15,-21-1-15,21 0 0,-1 21 0,-20-21 16,21 22-16,0-22 0,-22 0 0,22 21 15,0-20-15,21 20 0,0-21 16,0 0-16,0 0 0,0 1 16,0-1-16,21 0 0,0-21 15,1 0-15,-1 0 0,0 0 16,0 0-16,21 0 0,-20-21 0,-1 21 16,21-21-16,-21 21 0,0-22 0,1 1 15,-1 0-15,0 0 0,-21-21 16,21 20-16,-21 1 0,21 0 0,-21 0 15,0 0-15,0 42 32,0 0-32,0 0 15,-21 22-15,21-22 0,-21 0 0,21 0 16,0 21-16,0-20 0,0-1 0,0 0 16,0 0-16,0 0 0,0 0 15,21-21-15,0 22 0,0-22 16,1 0-16,-1 0 0,0 0 0,21 0 15,-21-22-15</inkml:trace>
  <inkml:trace contextRef="#ctx0" brushRef="#br0" timeOffset="45505.1">22267 6117 0,'0'-21'0,"0"42"0,0-63 16,0 21-16,21 0 0,-21-1 15,22 22-15,-1-21 16,0 21-16,0 0 0,0-21 0,0 21 15,22 0-15,-1 0 0,-21 0 16,0 21-16,1 0 0,-1 1 16,-21-1-16,0 0 0,0 0 0,0 21 15,0-20-15,0 20 0,0-21 0,-21 0 16,21 22-16,-22-22 0,1 0 16,21 0-16,-21-21 0,21 21 0,-21-21 15,21-21 16,0 0-31,0 0 0,0 0 16,0-22-16,21 22 0,0 0 16,-21 0-16,21-22 0,1 22 15,-1 0-15,0-21 0,0 21 0,0-1 16,22 1-16,-22-21 0,0 21 0,0 21 16,21-21-16</inkml:trace>
  <inkml:trace contextRef="#ctx0" brushRef="#br0" timeOffset="45896.16">23156 5757 0,'0'0'0,"0"-21"16,0 0-16,0 42 31,0 0-31,0 1 16,0-1-16,0 0 0,0 0 0,21 0 15,1 0-15,-1 1 0,0-1 16,0 0-16,0 0 0,0-21 0,22 21 16,-22-21-16,21 0 0,43 21 15,-43-21-15,1 0 0,-22 0 16,0 0-16,21 0 0,-21 0 0,1 0 16,-1-21-16,-21 0 15,-21 21 1,-1 0-16,1 0 15,-21 0-15,0 21 0,-1 0 0,1 1 16,0-1-16,-1 0 0,1 0 16,0 21-16,-1-20 0,1-1 0,21 0 15,-22 0-15,22 0 0,0 0 0,0 1 16,21-1-16,-21-21 0,21 21 16,-21-21-16,-1 0 0,1 21 15,0-21-15</inkml:trace>
  <inkml:trace contextRef="#ctx0" brushRef="#br0" timeOffset="47847.93">8001 8170 0,'-21'0'0,"21"-21"313,0 0-297,21 21-1,-21-21 1,21 21-16,-21-21 0,21 21 15,0-21-15,-21-1 0,22 22 16,-1-21-16,-21 0 16,21 0-16,0 21 0,0-21 15,0 0-15,1 21 0,-22-22 16,21 22-16,0-21 0,0 0 16,0 21-16,-21-21 15,21 21-15,-21 21 31,0 0-31,-21-21 16,0 43-16,-21-22 0,-1 0 16,22 21-16,-42 1 0,20-22 0,1 21 15,0-21-15,-22 22 16,22-22-16,0 21 0,-1-21 0,1 0 16,0 1-16,-1-1 0,22-21 0,0 21 15,0-21-15,0 0 0,42 0 47,0 0-47,0 0 16,0 0-16,0 0 0,22 21 15,-1 0-15,0 0 0,1-21 16,-1 22-16,0-1 0,1 0 0,-1 0 0,0 0 16,1 0-16,-1-21 15,-21 22-15,22-1 0,-22-21 0,0 21 16,0-21-16,0 0 0,0 0 15,1 0 1,-22-21 0,0 0-1,0-1-15</inkml:trace>
  <inkml:trace contextRef="#ctx0" brushRef="#br0" timeOffset="48140.36">9080 7895 0,'0'0'0,"0"-21"0,22 21 31,-44 21-31,1 0 16,0 22-16,0-1 0,0 0 0,0 1 15,-22 20-15,22-20 0,-21 20 0,-1 1 16,1-22-16,0 21 0,-1-20 15,1 20-15,0-20 0,-1-1 16,1 0-16,21 1 0,-21-1 0,-1 0 0,22-21 16,0 1-16,0-1 15,21 0-15,0 0 0,21-42 32,0 0-32,0 0 0,22-1 15</inkml:trace>
  <inkml:trace contextRef="#ctx0" brushRef="#br0" timeOffset="48392.22">9461 8149 0,'0'43'15,"0"-22"-15,0 0 0,0 21 0,-21-21 16,0 22-16,0-1 0,21 0 15,-21-20-15,0 20 0,-1 0 0,22-21 16,-21 22-16,0-22 0,0 21 0,21-21 16,-21 1-16,21-1 0,-21 0 15,21 0-15,21-42 16,0 0 0,0 0-16,0-1 15</inkml:trace>
  <inkml:trace contextRef="#ctx0" brushRef="#br0" timeOffset="48904.34">9419 8170 0,'0'0'0,"0"-21"0,42-85 32,-20 85-32,-1 21 0,21-21 15,-21 21-15,0 0 0,22 0 0,-22 0 16,21 0-16,-21 0 0,22 21 15,-22 0-15,0 1 0,0-1 0,0 0 16,-21 21-16,0-21 0,0 1 0,0 20 16,0-21-16,-21 0 0,0 0 15,0 1-15,0-1 0,0 0 16,-1 0-16,-20 0 0,21-21 0,0 21 16,0-21-16,-1 0 0,1 0 15,21-21 1,0 0-16,0 0 0,21 21 15,1-21-15,-1 0 0,0 21 16,0 0-16,21-22 0,-20 22 0,-1 0 16,0 0-16,0 0 0,21 0 0,-20 22 15,-1-1-15,0 0 0,0 0 16,0 0-16,0 22 0,1-1 16,-22-21-16,0 21 0,0-20 15,0-1-15,-22 21 0,1-21 0,-21 0 16,21 1-16,-22-1 0,1 0 15,0 0-15,21 0 0,-22-21 0,1 0 16,0 21-16,-1-21 0,22 0 0,-21 0 16,21 0-16,-1 0 0,1-21 15,0 21-15,0-21 0,21 0 0,0 0 16,0 0-16,0-1 0,0 1 16,0 0-16,21 0 15,0 21-15,22-21 0,-22 21 0</inkml:trace>
  <inkml:trace contextRef="#ctx0" brushRef="#br0" timeOffset="49624.95">10456 8255 0,'0'0'0,"-21"0"16,0 21-16,0-21 0,0 21 15,-1 1-15,1-1 0,0 0 0,0 0 16,21 0-16,-21 22 0,0-22 16,-1 0-16,1 21 0,21-21 0,0 1 15,0-1-15,0 21 0,0-21 16,0 0-16,0 1 0,21-22 16,1 0-16,-1 0 0,21 0 0,-21 0 15,0 0-15,22 0 0,-22 0 16,0-22-16,0 22 0,0-21 0,1 0 15,-1 21-15,0-21 0,-21 0 0,0 0 16,0-1-16,0 1 0,0 0 16,0-21-16,0 21 0,-21-1 0,0 1 15,-1-21-15,22 21 0,-21 0 0,0-1 16,21 1-16,-21 0 16,21 0-16,21 21 15,0-21-15,0 21 0,1 0 16,-1 0-16,21 0 0,-21 0 0,22 0 15,-1 0-15,-21 0 0,21 0 16,-20 21-16,-1 0 0,0 0 0,0-21 16,0 64-16,-21-43 0,0 0 15,0 0-15,0 0 0,-21 1 16,0 20-16,0-21 0,0 0 0,-1 0 16,22 1-16,0-1 0,-21 0 0,21 0 15,0 0-15,0 0 16,21-21-16,1 0 15,-1 0-15,0 0 0,21 0 0,-21 0 16,22 0-16,-22-21 0,21 21 0,1-21 16,-22 0-16,21 21 0,0-21 15,-20 0-15,-1-1 0,0 1 0,0 0 16,0 0-16,-21-21 0,0 20 0,0 1 16,0-21-16,0 21 0,-21 0 0,0-1 15,0 1-15,0 0 0,-1 21 16,-20 0-16,21 0 0,0 0 0,-22 0 15,22 0-15,0 0 0,0 0 0,0 21 16,0 0-16,21 1 16,0-1-16,21-21 15,0 0-15,0 0 16,0 0-16,0 0 0,22 0 16</inkml:trace>
  <inkml:trace contextRef="#ctx0" brushRef="#br0" timeOffset="50221.51">11642 8001 0,'0'-21'16,"0"42"-16,0-63 0,0 21 0,0-1 15,0 1-15,-22 21 32,22 21-32,0 1 0,0-1 15,0 21-15,0 0 0,0 1 0,-21-1 16,21 0-16,0 22 0,-21-22 15,21 1-15,0-1 0,-21 0 0,21 1 16,-21-1-16,21 0 0,-21-21 0,21 1 16,0-1-16,0 0 0,0 0 15,0 0-15,0-42 32,0 0-32,0 0 15,0 0-15,21-22 16,0 22-16,0 0 0,0-21 15,22 20-15,-22-20 0,0 21 0,21-21 16,-21 20-16,22 1 0,-22 0 0,0 21 16,0 0-16,0 0 0,1 0 15,-1 0-15,-21 21 16,0 0-16,-21 1 16,-1-22-16,1 21 0,0-21 15,0 21-15,-21-21 0,20 0 0,-20 21 16,21-21-16,0 0 0,0 0 0,-1 0 15,1 0-15,0 21 0,21 0 32,0 1-17,0-1-15,0 0 0,21 0 16,0 0-16,1-21 0,-1 21 16,-21 1-16,21-1 0,0-21 15,0 21-15,-21 0 0,21-21 0,1 21 0,-1 0 16,0-21-16,0 0 0,-21 22 15,21-22-15,0 0 16,1-22 0,-1 22-16,-21-21 15</inkml:trace>
  <inkml:trace contextRef="#ctx0" brushRef="#br0" timeOffset="50680.25">12552 7938 0,'0'0'0,"0"-22"0,0 1 32,0 0-32,0 42 46,0 0-46,21 1 0,0-1 16,0 0-16,0 0 0,1 0 0,-1 22 16,0-22-16,0 0 0,0 0 0,22-21 15,-22 21-15,0 0 0,21 1 16,1-22-16,-22 21 0,21-21 0,0 0 16,1 0-16,-22 21 0,21-21 0,-21 0 15,1 0-15,-22 21 0,0 0 16,0 0-16,-22-21 15,1 22-15,0-1 0,0 0 0,-21 0 16,-1-21-16,1 21 0,-22 0 16,22 1-16,0 20 0,-1-21 15,-20-21-15,21 21 0,20 0 0,-20 1 16,0-1-16,21 0 0,-1-21 16,1 21-16,0-21 0,21 21 15,-21-21-15,0 0 31,0 21-31</inkml:trace>
  <inkml:trace contextRef="#ctx0" brushRef="#br0" timeOffset="51771.95">4974 10329 0,'0'0'0,"0"-21"16,21 21-16,-21-21 0,21 21 15,-21-21-15,0 0 16,22 21-16,-1 0 16,-21-21-16,0 42 15,0 0-15,0 0 16,0 21-16,-21 1 0,-1-1 16,-20 0-16,21 22 0,-21-1 0,-1-20 15,1 20-15,0-20 0,-22 20 0,22-21 16,-22 1-16,22-1 0,0-21 15,-1 22-15,1-22 0,21 0 0,0-21 16,-1 21-16,22-42 31,0 0-31,0 0 16,22-1-16,-1 1 0,0 0 16,0 21-16,0-21 0,0 21 15,22 0-15,-22 0 0,21 0 0,1 0 16,-1 0-16,0 21 0,1 0 0,20 0 15,-21 22-15,1-22 0,-1 21 16,0-21-16,1 22 0,-22-1 0,21-21 16,-21 0-16,1 22 0,-1-22 15,0 0-15,0 0 0,0-21 16,0 0-16,1 0 16,-1 0-16,0-21 15,0 0-15</inkml:trace>
  <inkml:trace contextRef="#ctx0" brushRef="#br0" timeOffset="52079.77">6054 10456 0,'0'0'0,"0"-21"0,-22 21 16,1 21-16,21 1 16,0 20-16,0 0 0,0 1 15,0-1-15,0 21 0,0-20 0,-21-1 16,21 22-16,-21-22 0,21 0 0,0 1 16,0-1-16,-21-21 0,21 21 15,0-20-15,-21 20 0,21-21 16,0 0-16,21-21 15,0-21-15,-21 0 16,0 0-16,0 0 16,21 21-16</inkml:trace>
  <inkml:trace contextRef="#ctx0" brushRef="#br0" timeOffset="52553.55">5990 10668 0,'0'-42'0,"0"84"0,0-105 0,0 20 0,0 22 16,0-21-16,0 21 0,0-1 15,21 1-15,22-21 0,-22 21 16,0 0-16,0 21 0,21-22 0,-20 22 16,20 0-16,-21 0 0,21 0 15,1 22-15,-22-1 0,0 21 0,0-21 16,0 22-16,-21-22 0,0 21 16,0 0-16,0 1 0,0-22 15,-21 21-15,0-21 0,-21 22 0,21-22 16,-1 0-16,-20 0 0,21 0 0,0 1 15,-22-1-15,22-21 0,0 0 0,21-21 32,21-1-32,0 1 15,1 21-15,-1-21 0,21 21 0,-21 0 16,22 0-16,-1 0 0,-21 0 16,21 0-16,1 0 0,-1 21 15,-21 0-15,22 1 0,-1 20 0,-21-21 0,0 0 16,-21 22-16,0-22 15,0 21-15,0-21 0,-21 22 0,0-1 16,-21-21-16,20 21 0,-20-20 0,-43 20 16,64-21-16,-21 0 15,0-21-15,-1 0 0,22 0 0,-21 0 16,21 0-16,-22 0 0,22 0 0,0-21 16,0 21-16,0-21 0,21 0 0,-22 0 15,22-1-15,0-20 0,0 21 16,0 0-16,22 0 0,-1-22 0,0 22 15,21 0-15</inkml:trace>
  <inkml:trace contextRef="#ctx0" brushRef="#br0" timeOffset="53172.19">6985 10710 0,'0'22'31,"0"-1"-31,-21 0 0,-22 42 0,43-41 16,0 20-16,-21-21 0,21 21 16,-21-20-16,21-1 0,0 21 0,0-21 15,0 0-15,0 1 0,0-1 16,0 0-16,21-21 0,0 21 0,1-21 16,-1 0-16,0 0 0,0 0 15,0 0-15,22 0 0,-22-21 0,0 21 16,0-21-16,-21 0 0,21-1 15,-21 1-15,0 0 0,0 0 16,0 0-16,-21-22 0,21 22 16,-21 0-16,0 0 0,21 0 0,-21-22 15,21 22-15,0 0 0,0-21 16,0 21-16,0-1 0,21 22 0,0-21 16,0 0-16,0 21 0,0 0 0,1 0 15,-1 0-15,0 0 0,21 21 16,-21 0-16,1 1 0,-1-1 15,0 0-15,-21 0 0,0 0 0,0 22 16,0-22-16,0 0 0,0 21 0,0-21 16,0 1-16,0-1 0,-21 0 15,21 0-15,-21 0 0,21 0 0,-22 1 16,22-1-16,22-21 16,-1 0-1,0 0-15,0-21 0,0 21 0,0-22 16,1 1-16,-1 0 0,21 0 0,-21 0 15,0 0-15,1-1 0,-22 1 0,0 0 16,0 0-16,0-21 0,0 20 16,0 1-16,0 0 0,-22 0 15,22 0-15,-21 0 0,0 21 0,0 0 16,0 0-16,0 0 0,-1 0 16,1 0-16</inkml:trace>
  <inkml:trace contextRef="#ctx0" brushRef="#br0" timeOffset="53771.85">8022 10393 0,'0'0'0,"-21"0"31,0 21-31,0 0 15,21 22-15,0-22 0,0 21 0,-22 0 16,22 1-16,0-1 0,0 0 16,0 1-16,0-1 0,0 0 0,0-20 15,0 20-15,0 0 0,0-21 0,0 1 16,0 20-16,0-21 0,22 0 16,-22 0-16,0 1 0,0-44 31,0 1-16,0 0-15,21 0 0,0 0 0,-21 0 16,21-1-16,0-20 0,0 21 16,1-21-16,-1-1 0,0 22 0,0-21 15,21 21-15,-20-1 0,-1 1 16,0 0-16,0 0 0,0 21 0,0 0 16,1 0-16,-22 21 15,0 0-15,0 0 16,0 1-16,-22-1 0,1 0 15,0-21-15,0 21 0,-21 0 0,20-21 16,1 21-16,-21-21 0,21 0 16,-22 0-16,22 0 0,0 0 15,-21 0-15,21 0 0,-1 0 0,1 0 16,21 22 15,21-22-31,1 21 0,-1 0 16,0 0-16,0-21 0,0 21 0,22 0 15,-22 1-15,0-1 0,21 0 0,-21 0 16,1 0-16,-1 0 0,0 1 16,0-22-16,0 21 0,0 0 15,1-21-15,-1 0 0,0 0 0,0 21 16,0-21-16,0 0 16,1 0-16,-1 0 0,0 0 0,0-21 15,-21 0-15</inkml:trace>
  <inkml:trace contextRef="#ctx0" brushRef="#br0" timeOffset="54540.77">10541 10435 0,'0'0'16,"21"-21"-16,-21 0 0,0 0 0,0 0 15,0-1-15,0 1 0,0 0 0,0 0 16,0 0-16,-21 0 0,0-1 0,-22 22 16,22-21-16,0 0 0,-21 21 15,-1 0-15,22 0 0,-21 0 16,0 0-16,-1 21 0,22 0 0,-21 1 15,-1-1-15,22 21 0,0 22 16,0-22-16,0 21 0,0 1 0,21-1 16,0-20-16,0 20 0,0 1 0,0-22 15,0 0-15,0 1 0,21-1 16,0 0-16,21-20 0,-21 20 0,22-21 16,-1 0-16,0 0 0,1-21 0,-1 0 15,22 0-15,-1 0 0,-21 0 0,22-21 16,21 0-16</inkml:trace>
  <inkml:trace contextRef="#ctx0" brushRef="#br0" timeOffset="55225.95">11218 10605 0,'0'-22'0,"0"44"0,-21-86 0,0 43 0,0 21 16,0-21-16,-22 21 0,1 0 15,21 0-15,-22 0 0,1 0 0,21 21 16,-21 0-16,20 0 0,-20 22 0,21-22 15,0 21-15,0 0 0,21 1 16,-22-1-16,22-21 0,0 22 0,0-1 16,0-21-16,0 0 0,0 22 0,0-22 15,22 0-15,-1-21 16,0 0-16,0 0 0,21 0 0,-20 0 16,20 0-16,0-21 0,-21 0 15,22 21-15,-1-22 0,-21 1 0,22-21 16,-22 21-16,0 0 0,21-1 15,-42-20-15,21 21 0,-21-21 0,0 20 16,0-20-16,0 21 0,0 0 0,0 0 16,0-1-16,-21 22 15,21 22-15,0-1 16,0 0-16,-21 0 0,21 0 0,0 22 16,0-22-16,0 21 0,0-21 15,0 22-15,0-22 0,0 21 0,0-21 16,0 0-16,0 1 0,21-1 15,0 0-15,1-21 0,-1 0 0,0 0 16,0 0-16,0 0 0,0 0 16,1 0-16,20 0 0,-21-21 0,0 0 15,22-1-15,-22 22 0,0-42 0,21 21 16,-21 0-16,1 0 0,-1-22 16,0 22-16,0-21 0,0-1 0,0 1 15,-21 0-15,0-1 0,0-20 0,22 21 16,-22-1-16,0-20 0,21 20 15,-21 1-15,0 21 0,0-21 0,0 20 16,0 44 15,0 20-31,0-21 0,-21 21 0,21 22 16,0-22-16,0 22 0,-22-22 0,22 22 16,-21-22-16,21 0 0,0 22 15,0-22-15,-21 0 0,21-20 0,0 20 16,0-21-16,0 21 15,0-20-15,0-1 0,21-21 16,0 0-16,1 0 16,-22-21-16,21 21 0,-21-22 15,21 1-15</inkml:trace>
  <inkml:trace contextRef="#ctx0" brushRef="#br0" timeOffset="55383.86">11642 10668 0,'0'0'0,"0"-21"32,21 21-17,0 0-15,21 0 0,-21 0 16,1 0-16,20 0 0,-21-21 0,0 21 16,22 0-16,-22 0 0</inkml:trace>
  <inkml:trace contextRef="#ctx0" brushRef="#br0" timeOffset="55744.2">12192 10837 0,'0'22'16,"21"-22"-1,0 0-15,0 0 16,1-22-16,-1 1 0,0 0 15,0 0-15,0 0 0,-21 0 16,21-1-16,-21 1 0,0 0 16,0 0-16,0 0 0,0 0 0,0-1 15,-21 22 1,0 0 0,0 22-16,0-22 0,0 21 0,21 21 15,-22-21-15,1 0 0,0 22 0,21-22 16,-21 21-16,21-21 0,0 22 15,0-22-15,0 0 0,0 0 0,0 0 16,0 1-16,0-1 0,21-21 16,0 0-16,0 21 0,1-21 0,-1 0 15,0 0-15,21 0 0,-21-21 0,22 21 16,-22-21-16,21 21 0</inkml:trace>
  <inkml:trace contextRef="#ctx0" brushRef="#br0" timeOffset="56143.98">12890 10583 0,'0'-21'0,"0"42"0,0-63 0,0 21 0,-21 21 16,0 0-1,0 0-15,0 0 0,21 21 16,-21 0-16,-1 0 0,1 1 0,0 20 16,21-21-16,-21 21 0,0-20 0,21 20 15,0 0-15,0-21 16,-21 1-16,21 20 0,0-21 0,0 0 15,0 0-15,0 1 0,21-22 0,-21 21 16,21-21-16,21 0 0,-21 0 0,1 0 16,20 0-16,0 0 0,-21 0 15,22-21-15,-1-1 0,0 22 0,1-21 16,-22 0-16,21 0 0,-21 0 0,1 0 16,-1-22-16,-21 22 0,0 0 15,0-21-15,0 20 0,0-20 0,0 0 16,-21 21-16,-1-22 0,1 22 0,0 0 15,-21 21-15,21-21 0,-1 21 0,-20 0 16,21 0-16,0 0 0,0 21 16,-22-21-16,22 21 0,21 0 15,-21 0-15,21 1 0,0-1 0,0 0 16,0 0-16,0 0 16,21 0-16,0-21 0,22 0 0,-22 0 15,0 0-15</inkml:trace>
  <inkml:trace contextRef="#ctx0" brushRef="#br0" timeOffset="56496.77">13314 10626 0,'0'0'0,"0"-21"0,0-1 0,0 1 16,21 0 0,-21 0-16,21 21 0,0-21 0,0 21 15,1 0-15,-1 0 0,0 0 0,0 0 16,0 0-16,0 0 0,1 21 0,-1 0 15,0 0-15,0 0 0,0 22 16,-21-22-16,0 0 0,0 21 0,0-20 16,0-1-16,0 21 0,0-21 0,0 0 15,-21 1-15,0-1 0,0 0 16,0-21 0,-1 0-16,22-21 31,0 0-31,22-1 0,-1 1 15,-21 0-15,21-21 0,0 21 16,0-22-16,0 22 0,1-21 0,-1-1 16,0 22-16,0-21 0,0 21 0,0 0 15,1-22-15,-1 22 16,0 21-16,0-21 0</inkml:trace>
  <inkml:trace contextRef="#ctx0" brushRef="#br0" timeOffset="56964.16">13928 10605 0,'0'0'0,"0"21"0,0 0 15,0 0-15,0 0 0,0 0 16,0 1-16,0 20 0,0-21 16,0 0-16,0 0 0,0 1 0,21-22 15,0 21-15,0 0 0,0-21 16,0 21-16,1-21 0,-1 0 15,21 0-15,-21 0 0,22 0 0,-22 0 16,21 0-16,0-21 0,-20 0 0,20 21 16,-21-21-16,21-1 0,-20 1 15,-1 0-15,0 0 0,0-21 0,-21 20 16,0-20-16,0 21 0,21-21 16,-21 20-16,0 1 0,0-21 0,0 21 15,0 0-15,0 42 31,0 0-31,-21 0 0,21 0 16,0 0-16,0 22 0,-21-22 16,21 21-16,-21 1 0,21-22 0,-21 21 15,21 0-15,0 1 0,0-1 0,0 0 16,0 22-16,0-22 0,0 22 0,0-22 16,0 22-16,0-1 0,0 1 15,0-22-15,0 21 0,0 1 0,0-1 16,0-20-16,0 20 0,0 1 15,0-22-15,0 22 0,0-22 0,0 0 16,-22 22-16,1-22 0,0-21 16,0 22-16,-21-22 0,20 0 0</inkml:trace>
  <inkml:trace contextRef="#ctx0" brushRef="#br0" timeOffset="57085.1">14097 12213 0,'-64'0'0,"191"0"0,-190 0 16,-43-21-16,85 0 0,-21 0 0,20 0 15,1-22-15,0 22 0,0-21 0,0 21 16,0-22-16,21 1 0,-22 21 0,22-22 15,0 22-15,0 0 0,0 0 0,0-21 16,0 20-16,0 1 16,0 0-16,0 0 0</inkml:trace>
  <inkml:trace contextRef="#ctx0" brushRef="#br0" timeOffset="57980.93">15473 10478 0,'0'0'0,"-21"0"0,-1 0 15,44 0 17,-1 0-32,0 0 15,0 0-15,0 0 0,22 0 16,-22 0-16,0-22 0,0 22 0,21 0 15,-20 0-15,-1 0 0,0 0 16,0 0-16,0 0 16,-42 0-1</inkml:trace>
  <inkml:trace contextRef="#ctx0" brushRef="#br0" timeOffset="58159.82">15494 10647 0,'0'0'0,"0"21"0,0 0 16,21-21-1,0 0 1,0 0-16,1 0 0,20 0 0,-21 0 16,21 0-16,1-21 0,-22 21 15,21-21-15,1 0 0,-1 21 0,0-21 16,1-1-16</inkml:trace>
  <inkml:trace contextRef="#ctx0" brushRef="#br0" timeOffset="58796.37">17230 9694 0,'0'0'0,"-22"0"0,1 0 16,0 0-16,0 0 0,0 0 16,0 22-16,-1-22 0,1 21 15,21 0-15,-21 0 16,21 0-16,-21-21 0,21 21 15,0 1-15,21-22 32,0 0-32,0 0 15,1 0-15,-1 0 0,0-22 16,-21 1-16,21 21 16,-21-21-16,21 21 0,-21-21 0,0 0 15,0 0-15,0-1 0,-21 1 16,0 21-16,0-21 15,0 21-15,-1 21 16,1 0 0,21 1-16,-21-1 15,21 0-15,0 0 0,0 0 16,0 0-16,21-21 16,0 0-1,1 0-15,-1 0 0,0-21 16,-21 0-16,0 0 15,0 0-15,0 0 16,0-1-16,-21 22 16,0 0-1,-1 0-15,1 22 0,0-1 16,0 0-16,21 21 0,0-21 16,0 22-16,-21-1 0,21-21 15,0 22-15,0-22 0,0 0 0,0 0 16,0 21-16,21-20 0,0-1 15</inkml:trace>
  <inkml:trace contextRef="#ctx0" brushRef="#br0" timeOffset="60953.13">17822 10139 0,'0'0'0,"0"-21"0,21 0 16,-21-1-16,22 22 0,-22-21 15,21 21-15,-21-21 0,0 0 16,0 42 15,0 0-31,-21 0 16,-1 22-16,1-1 0,0 0 16,0 1-16,-21-1 0,20 22 0,-20-22 15,0 0-15,21 22 0,-22-22 0,1 0 16,21 1-16,0-22 0,-22 21 15,43-21-15,-21-21 0,21 22 0,21-22 32,-21-22-32,43 22 0,-22-21 15,0-21-15,21 21 0,1-22 0,-1 22 16,-21-21-16,21 0 0,1-1 16,-1 1-16,-21 0 0,0-1 15,22 1-15,-22 0 0,0-1 0,0 1 16,0 0-16,1-1 0,-22 22 0,0 0 15,0 0-15,0 0 0,0 42 16,0 0-16,0 0 16,0 0-16,0 22 0,0-1 15,0 0-15,0 1 0,0-1 0,-22 0 16,22 22-16,-21-22 0,21 0 0,-21 1 16,21-1-16,0 0 0,0 1 15,0-22-15,0 21 0,0-21 0,0 1 16,0-1-16,-21-21 31,0 0-31,0 0 16</inkml:trace>
  <inkml:trace contextRef="#ctx0" brushRef="#br0" timeOffset="61525.66">17505 10541 0,'0'0'0,"0"21"31,21-21-31,0 0 0,0 0 16,0 0-16,22 0 0,-22 0 16,21 0-16,1 0 0,-1 0 0,0-21 15,1 21-15,20-21 0,-21 0 16,22 0-16,-22-1 0,22 1 0,-22-21 16,0 21-16,1 0 0,-22-1 15,21 1-15,-21 0 0,1 0 0,-22 0 16,0 0-16,0 42 31,-22 0-31,22 21 0,-21-21 16,0 22-16,21-22 0,0 21 0,0 1 15,-21-1-15,21-21 0,-21 21 0,21-20 16,0-1-16,0 0 16,0 0-16,0 0 0,0 0 0,21-21 15,0 0-15,0 0 0,0 0 0,22 0 16,-22 0-16,21 0 0,-21 0 15,22-21-15,-1 0 0,0 0 0,-20 0 16,20 0-16,-21-1 0,21-20 0,-20 21 16,-1-21-16,0-1 15,-21 22-15,21-42 0,-21 20 0,0 22 16,0 0-16,-21 42 31,21 0-31,-21 22 0,21-22 16,0 21-16,-21-21 0,-1 22 15,22-1-15,-21 0 0,21-21 0,0 22 16,0-22-16,0 0 0,0 0 16,0 0-16,0 1 0,0-1 0,21-21 15,1 0-15,-1 0 0,0 0 0,0 0 16,21 0-16,-20-21 0,20-1 16,0 1-16,-21 0 0,22 0 0,-1 0 15,-21-22-15,22 22 0</inkml:trace>
  <inkml:trace contextRef="#ctx0" brushRef="#br0" timeOffset="61768.46">19516 9779 0,'0'0'0,"-22"-42"32,1 63-32,0 0 0,0 21 0,0-20 15,0 20-15,21 21 0,-22-20 16,1-1-16,0 22 0,0-1 15,0-21-15,0 22 0,-1-1 0,1-20 0,0 20 16,0-20-16,21-1 0,0 0 16,-21-21-16,21 22 0,0-22 0,0 0 15,21-21-15,0 0 16,0 0-16,0 0 0,1 0 16,20-21-16,-21 0 0,21 0 15,-20-1-15</inkml:trace>
  <inkml:trace contextRef="#ctx0" brushRef="#br0" timeOffset="62117.26">19706 10224 0,'0'42'15,"0"-21"1,-21 0-16,0 0 0,0 22 0,21-22 16,0 21-16,-22 1 0,1-22 0,21 21 15,-21-21-15,21 0 0,0 22 16,0-22-16,0 0 0,0 0 15,21-21-15,0 0 0,1 0 16,20 0-16,-21 0 0,0 0 0,22-21 16,-22 0-16,0 21 0,21-21 15,-21 0-15,1-1 0,-1-20 0,-21 21 16,0 0-16,21-22 0,-21 22 0,0-21 16,0 0-16,0 20 0,0 1 15,-21 0-15,0 0 0,-1 0 0,1 0 16,0 21-16,-21 0 0,21 0 0,-1 0 15,1 0-15,0 0 16,-21 0-16,21 0 0,-1 21 0,1-21 16</inkml:trace>
  <inkml:trace contextRef="#ctx0" brushRef="#br0" timeOffset="62285.17">19262 10160 0,'-22'0'0,"44"0"0,-65 0 16,43-21-1,21 21-15,1 0 16,20 0-16,-21 0 0,0 0 16,22-21-16,-1 21 0,0 0 0,1 0 15,-1 0-15,0-21 0,1 21 0,-1 0 16,0 0-16</inkml:trace>
  <inkml:trace contextRef="#ctx0" brushRef="#br0" timeOffset="62940.52">20256 10181 0,'0'0'0,"-21"0"15,0 21-15,0 1 0,0-22 16,21 21-16,-21 0 0,-1-21 15,22 21-15,-21 0 0,21 0 16,0 22-16,0-22 0,0 0 0,0 0 16,0 22-16,0-22 0,0 0 0,0 0 15,0 0-15,0 0 0,0 1 16,0-1-16,0-42 47,0-1-47,0 1 0,0 0 15,0 0-15,21-21 0,1 20 0,-22 1 16,21-21-16,0 0 0,0 20 16,0-20-16,-21 21 0,43 0 15,-22 0-15,0-1 0,0 1 0,0 0 16,0 21-16,1 0 0,-1 0 0,0 0 16,21 21-16,-21 0 15,1 1-15,-1-1 0,0 0 0,-21 21 16,0-21-16,0 1 0,21 20 0,-21-21 15,0 0-15,0 22 0,0-22 16,0 0-16,0 0 0,0 0 16,-21 0-16,0-21 0,0 0 31,21-21-31,0 0 16,0 0-16,0 0 0,21 0 15,0-22-15,0 22 0,0-21 16,0 21-16,22-22 0,-22 22 0,21-21 15,-21 21-15,22-22 0,-22 43 0,0-21 16,21 21-16,-20 0 0,-1 0 0,0 0 16,0 0-16,0 21 0,-21 0 15,0 22-15,0-22 0,0 0 0,0 21 16,0-20-16,0 20 0,0-21 0,0 21 16,0-20-16,0-1 0,0 0 15,-21 0-15,21 0 0,-21 0 0,21 1 16,21-22 15,0 0-31</inkml:trace>
  <inkml:trace contextRef="#ctx0" brushRef="#br0" timeOffset="63376.27">21632 10245 0,'0'0'0,"0"-21"0,-21-1 16,21 1-16,-21 21 0,0 0 15,0-21-15,-1 21 0,1 0 16,-21 0-16,21 0 0,0 0 0,-22 21 16,22 0-16,0 1 0,-21-1 15,20 21-15,1-21 0,0 22 0,0-1 16,0-21-16,21 21 0,-21 1 16,21-22-16,0 21 0,0 1 15,0-22-15,42 21 0,-21-42 16,0 0-16,0 0 0,1 0 15,-1 0-15,21 0 0,-21 0 0,0-21 16,1 21-16,-1-21 0,21 0 0,-21-1 16,0-20-16,-21 21 0,22 0 15,-1-22-15,-21 1 0,21 0 16,-21 21-16,0-22 0,0 22 0,21-21 16,-21 21-16,0-1 0,0 44 31,0-1-31,0 21 0,0-21 15,-21 22-15,21-22 0,0 21 0,0 0 16,0-20-16,0 20 0,0-21 16,0 0-16,0 0 0,0 1 0,0-1 15,21 0-15,0-21 0,0 0 16,1 0-16,-1 0 0</inkml:trace>
  <inkml:trace contextRef="#ctx0" brushRef="#br0" timeOffset="64447.65">22161 9885 0,'0'0'0,"0"-42"0,0-1 0,0 1 0,0 21 16,0-22-16,0 22 0,-21 21 16,21 21-1,-21 1-15,0-1 0,21 21 0,-21 0 16,21 1-16,-21-1 0,-1 22 15,22-22-15,-21 21 0,0-20 0,21 20 16,-21 43-16,21-64 0,0 1 16,0-1-16,0 0 0,0-20 15,0-1-15,0 21 0,0-21 16,21-21-16,0 21 0,0-21 0,1 0 16,-1 0-16,0 0 0,0 0 0,21 0 15,-20-21-15,-1 0 0,0 21 16,21-42-16,-21 21 0,1-1 15,-1 1-15,0-21 0,0 21 0,0-22 0,-21 22 16,21 0-16,-21 0 0,0 0 16,0 42-1,0 0-15,-21 0 16,0 0-16,0 1 0,21 20 16,0-21-16,-21 21 0,21-20 15,-21-1-15,21 0 0,0 0 0,0 0 16,0 0-16,0 1 0,21-1 15,0-21-15,0 0 16,0 0-16,22 0 0,-22-21 16,0 21-16,0-22 0,0 1 0,0 0 15,1 0-15,-1 0 0,0 0 16,-21-1-16,21-20 0,0 21 0,-21 0 16,0 0-16,21-1 0,-21 44 31,0-1-16,0 0-15,0 21 0,0-21 0,0 1 16,-21-1-16,21 0 0,0 0 16,0 0-16,0 0 0,0 1 15,21-22 1,1 0-16,-1 0 16,0 0-16,0-22 0,-21 1 15,0 0-15,0 0 0,0 0 16,0 0-16,0-1 0,0 1 0,0 0 15,0 0-15,0-21 0,-21 20 16,21 1-16,-21 0 0,21 0 16,0 0-16,0 0 0,0-1 15,21 22-15,0-21 0,21 21 16,-20 0-16,-1 0 0,0 0 16,0 0-16,0 21 0,0 1 0,1-22 15,-1 21-15,0 0 0,-21 21 16,0-21-16,21 1 0,-21-1 0,0 0 15,0 21-15,0-21 0,0 1 0,0-1 16,0 0-16,0 0 0,0 0 16,0 0-16,0 1 15,0-44 17,0 1-32,0 0 15,0 0-15,21 0 0,-21 0 0,21-22 16,1 22-16,-1-21 0,-21-1 0,42 1 15,-21 21-15,0-21 0,1-1 16,20 22-16,-21 0 0,0 0 0,0 0 16,1 21-16,-1 0 0,0 0 0,0 21 15,-21 0-15,21 0 0,-21 0 16,0 22-16,0-22 0,0 21 16,0 0-16,0 1 0,-21-1 0,0 0 0,0-20 15,21 20-15,0-21 0,0 0 16,-21 0-16,21 1 0,-22-22 31,22-22-31</inkml:trace>
  <inkml:trace contextRef="#ctx0" brushRef="#br0" timeOffset="64640.55">23135 9885 0,'0'-21'0,"0"42"15,0-63-15,-21 42 0,21-22 16,-21 22-16,0 0 16,-1 22 31,1-22-47,0 0 0,0 0 0,-21 21 15</inkml:trace>
  <inkml:trace contextRef="#ctx0" brushRef="#br0" timeOffset="64821.44">21802 10075 0,'0'0'16,"0"22"-16,21-22 31,21 0-31,-21 0 0,22 0 0,-1 0 16,0 0-16,1 0 0,20 0 0,-21-22 15,22 1-15,-1 21 0,64-21 16</inkml:trace>
  <inkml:trace contextRef="#ctx0" brushRef="#br0" timeOffset="65145.49">23897 9631 0,'0'21'16,"0"-42"46,0 0-46,21 0-16,0 21 0,-21-22 15,22 22-15,-1 0 0,0-21 0,0 21 32,-21 21-32,0 1 15,0 20-15,0-21 0,0 0 16,-21 22-16,0-22 0,21 0 16,-21 21-16,-1-21 0,1 1 15,0-1-15,21 0 0</inkml:trace>
  <inkml:trace contextRef="#ctx0" brushRef="#br0" timeOffset="65539.78">24405 10054 0,'21'0'15,"0"21"-15,1-21 16,-1 22-16,0-22 0,0 0 16,0 0-16,0 21 0,22-21 15,-22 21-15,21-21 0,-21 0 0,22 0 16,-22 0-16,0 0 0,21 0 0,-20 0 16,-1 0-16,21 0 0,-21 0 15,0 0-15,-21 21 16,-21-21-1,-21 0-15,21 21 16,-22-21-16,-20 21 0,21-21 16,-22 22-16,22-1 0,-22 0 0,1 0 15,-1 0-15,22 0 0,0 22 0,-22-22 16,43 0-16,-21 21 0,-22 1 16,43-22-16,0 0 0,21 0 15,-21 0-15,-1 1 16,1-22-16</inkml:trace>
  <inkml:trace contextRef="#ctx0" brushRef="#br0" timeOffset="66508.47">7937 12277 0,'0'0'0,"43"0"0,-22-21 16,0 21-16,0 0 0,0-22 15,1 22-15,-22 22 16,0-1 0,-22 0-16,-20 0 0,21 0 15,0 0-15,-22 1 0,1-1 0,0 0 16,-43 21-16,43-21 15,-1 1-15,-20-1 0,21 0 0,-1 0 16,1-21-16,0 21 0,20-21 0,-20 21 16,21-21-16,0 0 0,0 0 15,-1 0-15,22-21 16,22 21 15,20 0-31,-21 0 0,21 21 0,1-21 16,20 43-16,-20-22 0,-1 0 15,21 0-15,-20 22 0,-1-22 16,0 21-16,1-21 0,-1 0 0,-21 1 16,22-1-16,-22 0 0,0 0 0,21-21 15,-21 0-15,1 0 0,-1 0 16,0 0-16,0 0 0,0 0 0,0-21 16,1 21-16,20-21 0</inkml:trace>
  <inkml:trace contextRef="#ctx0" brushRef="#br0" timeOffset="66808.3">8699 12298 0,'0'0'0,"22"-42"0,-1-1 0,-21 22 15,21-21-15,0 21 16,-21 42 0,0 0-16,-21 0 15,0 21-15,0 1 0,21-1 0,-22 0 16,1 1-16,-21 20 0,21-20 0,0 20 15,-1-21-15,-20 22 0,21-1 0,0-20 16,0-1-16,21 0 0,0 1 16,0-1-16,0-21 0,0 0 15,0 1-15,21-1 0,21-21 16,-21 0-16,0 0 0,22 0 0,-22 0 16,21-21-16,-21-1 0,22 1 15,-22 0-15,21 0 0,-21 0 16,1-22-16,-1 22 0,-21 0 0,0 0 15,0 0-15,0 0 0,-21-22 0</inkml:trace>
  <inkml:trace contextRef="#ctx0" brushRef="#br0" timeOffset="67120.12">8403 12637 0,'0'0'0,"21"0"31,0 0-31,1 0 0,20 0 0,-21 0 16,21 0-16,1 0 15,-1-22-15,0 22 0,1-21 0,20 21 16,-20-21-16,20 0 0,-21 21 0,1-21 16,-1 0-16,0 21 0,1 0 15,-22 0-15,0 0 0,0 0 0,-21 21 16,0 0 0,0 0-16,0 0 0,-21 0 15,21 22-15,-21-22 0,0 21 0,21-21 16,-21 22-16,21-22 0,-22 21 0,22-21 15,0 1-15,-21-1 0,21 0 16,0 0-16,21-21 16,1 0-16,-1 0 0,0 0 15,0-21-15,0 0 16,0 0-16,1-1 0</inkml:trace>
  <inkml:trace contextRef="#ctx0" brushRef="#br0" timeOffset="67441.94">9377 12319 0,'0'0'0,"0"-21"0,-21 21 0,-1 0 16,1 0-16,0 0 15,0 0-15,0 21 0,21 0 16,0 0-16,-21-21 0,21 22 16,0-1-1,21-21-15,0 0 0,0 0 0,0 0 16,0 0-16,1 0 0,-1 0 0,-21-21 15,21 21-15,0-22 0,-21 1 16,0 0-16,0 0 16,0 0-16,-21 0 15,0 21-15,0 0 0,-1 0 16,1 0-16,0 0 0,0 0 16,0 0-16,21 21 15,0 0-15,0 0 16,21-21-16,-21 21 15,21-21-15,0 0 0,0 0 16,1 0-16</inkml:trace>
  <inkml:trace contextRef="#ctx0" brushRef="#br0" timeOffset="67695.78">10033 12256 0,'0'21'15,"-21"0"-15,0 0 0,21 0 16,-22 0-16,1 1 0,0 20 16,0-21-16,0 21 0,0-20 15,-1-1-15,1 21 0,21 0 0,-42-20 16,42 20-16,-21-21 0,0 21 0,-1-20 16,22-1-16,0 0 0,0 0 15,0 0-15,0 0 0,0 1 16,0-44 15,0 1-31</inkml:trace>
  <inkml:trace contextRef="#ctx0" brushRef="#br0" timeOffset="68072.58">9483 12700 0,'0'0'0,"-22"0"0,22-21 15,22 21 1,-1 0-1,0 0-15,0 0 0,21 0 0,1 0 16,-1-21-16,22 21 0,-1-21 16,1 21-16,-22-22 0,43 1 0,-22 0 15,1 0-15,-1 0 0,1 0 0,-1-1 16,43-20-16,-64 21 16,1 0-16,-1-22 0,-21 22 15,-21 0-15,0 0 0,0 0 0,0 0 0,0-1 16,-21 22-1,0 0 1,0 0-16,21 22 0,0-1 0,-22 21 16,1-21-16,21 22 0,-21-1 15,21 0-15,-21 1 0,0-1 16,21 0-16,-21 1 0,-1 20 0,22-21 16,-21 1-16,21-22 0,-21 21 0,21-21 15,0 1-15,0-1 0,0 0 0,0 0 16,21-21-16,0 0 15,1 0-15,-1-21 0,0 0 16,0 21-16,0-21 0</inkml:trace>
  <inkml:trace contextRef="#ctx0" brushRef="#br0" timeOffset="68442.37">10753 12700 0,'0'0'0,"0"21"0,0 0 0,21-21 32,0 0-32,0 0 0,0 0 15,0 0-15,22 0 0,-22-21 0,0 21 16,21-21-16,-20 0 0,-1 21 16,0-21-16,21 0 0,-21-1 15,-21 1-15,22 21 0,-22-42 16,-22 21-1,1 21-15,0 0 0,0 0 0,0 0 16,0 0-16,-22 0 0,22 0 0,-21 0 16,21 21-16,-22 0 0,22 0 15,0 0-15,0 1 0,0 20 0,21-21 16,0 0-16,0 22 0,0-22 0,0 0 16,0 0-16,0 0 0,21 0 15,0 1-15,0-1 0,0-21 0,22 0 16,-22 0-16,21 0 0,0 0 0,1 0 15,-1-21-15,0 21 0,1-22 16</inkml:trace>
  <inkml:trace contextRef="#ctx0" brushRef="#br0" timeOffset="68836.03">11599 12171 0,'0'0'0,"-21"0"0,0 0 16,21 21-16,0 0 0,0 0 16,0 1-16,0-1 15,0 0-15,0 0 0,0 0 16,21 0-16,0 1 0,0-1 0,1 0 16,20 0-16,-21 0 0,21-21 0,1 21 15,-1-21-15,0 0 0,22 0 16,-22 0-16,1 0 0,-1 0 0,21 0 15,-20 0-15,-1 0 0,-21 0 0,22 0 16,-22 0-16,0 0 0,-42 0 31,0 0-31,-1 22 0,-20-22 0,0 21 16,-1 0-16,1 0 16,0 21-16,-22-20 0,22-1 0,-22 21 15,22 0-15,0-20 0,-1 20 0,1 0 16,0 1-16,-1-22 0,22 0 0,0 21 15,0-21-15,0 1 0,21-1 16,-21-21-16,21 21 0</inkml:trace>
  <inkml:trace contextRef="#ctx0" brushRef="#br0" timeOffset="69672.5">13060 12467 0,'0'21'0,"21"-21"0,0 0 15,0 0-15,0 0 0,1 0 0,-1 0 16,21-21-16,-21 21 0,22-21 15,-1 0-15,-21 0 0,21 21 0,1-21 16,-22-1-16,0-20 0,0 21 0,0-21 16,-21 20-16,0-20 15,0 21-15,0 0 0,-42 0 0,21-1 16,0 22-16,-22-21 0,1 21 0,0 0 16,-1 0-16,1 0 0,0 0 15,-1 21-15,1 1 0,0-1 0,-1 0 16,22 0-16,0 0 0,21 22 15,0-22-15,0 21 0,0-21 16,0 0-16,21 22 0,0-22 0,22 21 16,-22-21-16,0 22 0,21-22 15,-20 21-15,20-21 0,-21 22 16,0-1-16,0-21 0,-21 22 0,0-22 0,0 21 16,0-21-16,0 0 0,-42 1 0,21-1 15,-21 0-15,-1 0 0,1 0 16,0-21-16,-22 0 0,22 21 0,-22-21 15,22 0-15,0 0 0,-1 0 16,1-21-16,21 0 0,-22 0 0,22 0 16,0 0-16,21-1 0,0-20 15,0 21-15,0-21 0,0 20 0,0-20 16,0 21-16,0 0 0,0 0 16,42-1-16,-20 1 0,-1 0 0,21 21 15,0 0-15,1 0 0,-1 0 0,22 0 16,-22 0-16,0 0 0,1 0 15</inkml:trace>
  <inkml:trace contextRef="#ctx0" brushRef="#br0" timeOffset="70004.55">13547 12764 0,'0'0'0,"21"0"0,0 0 15,0 0-15,0 0 16,0 0-16,-21-22 0,22 22 0,-1-21 15,21 0-15,-21 0 0,0 0 0,1 0 16,-1-1-16,0 1 0,0 0 16,0 0-16,-21 0 0,0 0 0,0-1 15,0 1-15,-21 0 0,0 21 16,0 0-16,0 0 0,-22 0 16,22 0-16,-21 21 0,21 0 0,-1 1 15,-20-1-15,21 0 0,0 21 16,0-21-16,-1 22 0,22-1 15,-21 0-15,21 1 0,0-22 0,0 21 16,0-21-16,0 22 0,21-22 16,1 0-16,-1-21 0,0 0 0,21 0 15,-21 0-15,22 0 0,-1 0 16,0-21-16,22 0 0,-22 0 0,1-1 16,20 1-16</inkml:trace>
  <inkml:trace contextRef="#ctx0" brushRef="#br0" timeOffset="70259.39">14436 12129 0,'0'-64'16,"0"128"-16,0-191 0,0 84 0,21 1 0,-21 21 15,0-22-15,0 22 0,0 42 32,0 1-32,-21 20 0,21 0 15,-22 1-15,22 20 0,0 1 0,-21-1 16,21 1-16,-21-1 0,0-21 0,0 22 15,21-1-15,-21 1 0,-1-22 16,22 22-16,-21-22 0,21 0 0,0 1 16,0-22-16,0 0 0,0 0 0,0 0 15,21-21-15,1 0 16,-1 0-16,0-21 0,0 0 16,0 0-16,0 0 0</inkml:trace>
  <inkml:trace contextRef="#ctx0" brushRef="#br0" timeOffset="70617.2">14499 12573 0,'0'64'31,"21"-64"-15,0 0-16,1 0 15,-1 0-15,0 0 0,0 0 0,0 0 16,0 0-16,1-22 0,-1 22 0,0-21 15,0 21-15,-21-21 0,21 0 16,-21 0-16,0 0 16,0-1-16,0 1 15,-21 21-15,0 0 0,0 0 0,0 0 16,-1 0-16,1 0 0,0 21 16,-21 1-16,21-1 0,-1 21 0,1-21 15,21 0-15,-21 22 0,21-22 0,0 21 16,0-21-16,0 1 0,0 20 15,0-21-15,0 0 0,21-21 0,0 21 16,22-21-16,-22 0 0,0 0 16,21 0-16,-20 0 0,20-21 15,43 0-15,-43 0 16,0 0-16,1 0 0</inkml:trace>
  <inkml:trace contextRef="#ctx0" brushRef="#br0" timeOffset="71032.96">15155 12467 0,'0'0'15,"0"-21"-15,-21 42 32,21 0-32,-21 1 0,21-1 0,0 0 15,0 21-15,0-21 16,0 1-16,0 20 0,0-21 0,-21 21 0,21-20 16,0-1-16,0 0 0,-21 0 15,21 0-15,0 0 0,-22-21 16,22 22-16,0-44 31,0 1-31,0 0 16,0-21-16,22 21 0,-1-1 0,0-20 15,0 21-15,21-21 0,-20-1 0,20 22 16,-21-21-16,21-1 0,1 22 16,-22-21-16,21 21 0,1 21 0,-22-21 15,21 21-15,-21 0 0,22 0 0,-22 21 16,-21 0-16,21 0 15,0 21-15,-21-20 0,21-1 0,-21 21 0,0-21 16,0 22-16,0-22 0,0 21 16,0-21-16,0 22 0,0-22 15,-21 0-15,21 0 0,0 0 0,0 0 16,0-42 15,0 0-15</inkml:trace>
  <inkml:trace contextRef="#ctx0" brushRef="#br0" timeOffset="71243.84">16065 12425 0,'0'0'0,"0"21"16,0 0-16,-21-21 0,0 21 15,21 1-15,0 20 0,-21-21 0,0 0 16,0 0-16,21 22 0,0-22 0,0 0 15,-22 0-15,22 0 0,0 1 16,0-1-16,0 0 0,0 0 16,22-21-1,-1 0-15,-21-21 16,21 21-16,0-21 0</inkml:trace>
  <inkml:trace contextRef="#ctx0" brushRef="#br0" timeOffset="71544.67">16150 12171 0,'0'0'16,"0"-21"-16,-21 0 0,21-1 0,-21 22 0,0 0 15,21 22 1,21-22 15,0 0-31,0 0 0,0 0 16,0 0-16,1 0 0,-1 0 15,-21-22 1,0 1-16,0 0 16,-21 21-16,-1 0 15,1 0-15,0 0 0,0 0 16,0 0-16,0 0 0,-1 21 16,22 0-16,0 1 0,0-1 15,0 0-15,0 0 0,0 0 16,22-21-16,-22 21 0,21 1 0</inkml:trace>
  <inkml:trace contextRef="#ctx0" brushRef="#br0" timeOffset="71995.73">16552 12319 0,'-42'42'31,"21"-42"-31,21 22 0,-21-1 0,21 0 16,0 21-16,0 1 16,-22-22-16,22 21 0,0-21 0,0 0 15,0 1-15,0-1 0,0 0 0,22 0 16,-22 0-16,21-21 0,0 21 16,0-21-16,0 0 0,0 0 15,1 0-15,-1 0 0,0 0 0,0-21 16,0 21-16,0-21 0,1 0 0,-1 21 15,0-21-15,0 0 0,0-22 16,-21 22-16,0 0 0,0 0 0,0-43 16,0 43-16,0 0 0,0 0 15,0 42 17,-21 0-32,21 0 0,0 0 15,0 1-15,0-1 0,0 0 16,0 0-16,0 0 0,0 0 15,0 1-15,21-1 0,0 0 16,1-21-16,-1 0 0,0 0 0,21 0 16,-21 0-16,22 0 0,-22 0 15,21-21-15,-21 21 0,1-21 0,20-1 16,-21 1-16,0 0 0,0 0 0</inkml:trace>
  <inkml:trace contextRef="#ctx0" brushRef="#br0" timeOffset="72560.19">17230 12425 0,'0'-64'16,"0"149"-16,0-106 0,0-64 0,-22 85 15,22 21 1,0 1-16,-21-1 16,21 0-16,-21 0 0,21 0 0,-21 22 15,21-22-15,0 0 0,0 0 16,0 0-16,-21-21 0,21 21 0,0 1 16,0-1-16,0-42 46,0-1-46,0 1 16,0 0-16,0 0 0,21 0 16,0 0-16,0-1 0,-21-20 0,43 21 15,-22-21-15,0 20 0,0 1 0,21 0 16,-20 0-16,-1 21 0,0 0 16,0 0-16,0 0 0,-21 21 15,21 0-15,-21 0 0,22 1 16,-22 20-16,0-21 0,0 0 0,0 0 15,0 22-15,0-22 0,0 0 16,0 0-16,0 0 0,0 1 0,0-1 16,0-42 15,0-1-15,0 1-16,21 0 0,0 0 15,0 0-15,0 0 0,0-22 16,22 22-16,-22-21 0,21 21 0,-21-22 15,1 22-15,20 0 0,-21 0 16,0 21-16,0 0 0,1 0 16,-1 21-16,-21 0 15,0 0-15,0 0 0,0 22 0,0-22 16,0 0-16,0 0 0,0 22 16,0-22-16,-21 0 0,21 0 0,0 0 15,0 0-15,0 1 0,0-1 16,21-21-1,0 0-15</inkml:trace>
  <inkml:trace contextRef="#ctx0" brushRef="#br0" timeOffset="72809.05">18542 12171 0,'0'0'0,"21"-21"0,-21 0 16,0 42-1,0 0 1,-21 0-16,0 21 0,21-20 0,-21 20 16,-1 0-16,1 1 0,21-1 0,-21 0 15,0 1-15,0-1 0,0 0 16,-1-21-16,22 22 0,-21-1 16,21-21-16,-21 0 0,21 1 0,0-1 0,0 0 15,0 0-15,21-21 16,0 0-16,1-21 15,-1 0-15,0 0 0</inkml:trace>
  <inkml:trace contextRef="#ctx0" brushRef="#br0" timeOffset="73196.42">18500 12298 0,'0'0'16,"0"-42"-16,42-22 0,-21 43 15,21-21-15,-20 20 0,20 1 16,-21 0-16,21 0 0,1 21 0,-1 0 15,0 0-15,1 0 0,-1 0 16,-21 0-16,22 21 0,-22 0 0,0 0 16,-21 1-16,0-1 0,0 21 0,0-21 15,0 0-15,-42 1 0,20-1 16,1 0-16,-21 0 0,21 0 0,-22-21 16,1 21-16,0-21 0,-1 0 0,22 22 15,0-22-15,-21 0 0,21 0 16,-1 0-16,22-22 15,0 1-15,0 42 32,0 1-17,22-22-15,-22 42 0,0-21 0,21 0 16,0 0-16,0 22 0,0-22 0,0 0 16,1 21-16,-1-20 0,0-1 15,0 0-15,0 0 0,0 0 0,1 0 16,-1 1-16,0-22 0,0 0 0,0 0 15,0 0-15,1 0 0,-1 0 16,0 0-16,0 0 0</inkml:trace>
  <inkml:trace contextRef="#ctx0" brushRef="#br0" timeOffset="73480.27">19939 12340 0,'0'0'0,"21"-21"0,-21-85 31,0 85-31,0 0 0,0 0 0,-21 0 16,0-1-16,-22 22 0,22 0 0,-21 0 15,21 0-15,-22 22 0,1-1 16,0 0-16,-1 21 0,1 1 0,21-1 16,-21 21-16,-1-20 0,22-1 0,0 0 15,0 1-15,21-1 0,0 0 16,0 1-16,21-22 0,0 21 15,21-21-15,1 1 0,-1-1 0,0-21 16,1 0-16,20 21 0,-20-21 0,20 0 16,-21 0-16,22 0 0,-22-21 15,1 0-15,-22-1 0,21 1 0</inkml:trace>
  <inkml:trace contextRef="#ctx0" brushRef="#br0" timeOffset="74088.35">21632 11811 0,'43'-21'0,"-86"42"0,107-63 0,-22 21 15,-21-1-15,22 1 0,-22 0 0,0 21 0,0 0 16,0 0-16,-42 21 15,0-21 1,-21 43-16,20-22 0,-20 21 0,-21 0 16,20 22-16,-20-1 0,20 1 15,-20-1-15,-1 1 0,1-1 0,21 1 16,-22-1-16,22 1 0,-1-22 0,22 22 16,-21-22-16,0 22 0,-1 20 15,22-63-15,0 22 0,0-22 16,21 0-16,-21 0 0,42-21 31,0 0-31,0-21 0,0 0 0,0 0 16,22-22-16,-1 22 0</inkml:trace>
  <inkml:trace contextRef="#ctx0" brushRef="#br0" timeOffset="74468.13">22140 11832 0,'0'0'0,"21"-21"0,-21 0 16,0 0-16,-21 21 47,0 0-47,0 0 16,21 21-16,0 0 31,-21 0-31,0 0 0,21 1 15,-22-1-15,1 21 0,0 0 16,0 1-16,0-1 0,0 0 0,-22 1 16,22 20-16,-21-20 0,21-1 0,-1 0 15,-20 1-15,21-22 0,0 21 16,0-21-16,21 0 0,0 1 0,0-1 16,0 0-1,21-42 32,0 0-31,-21-1-16,0 1 0,21 21 15</inkml:trace>
  <inkml:trace contextRef="#ctx0" brushRef="#br0" timeOffset="75031.45">21251 11705 0,'0'21'31,"-21"1"-31,0-1 0,0 0 0,0 0 16,-22 0-16,22 0 0,-21 1 0,-1-1 15,1 0-15,0 0 16,-1 0-16,-41 22 0,63-22 15,-22 0-15,22-21 0,0 0 0,0 21 16,21 0 0,21 0-1,21 1-15,-21-1 0,22-21 0,-22 21 16,21 0-16,-21 0 0,22 0 16,-1 1-16,0-1 0,22-21 15,-22 21-15,1-21 0,-1 0 0</inkml:trace>
  <inkml:trace contextRef="#ctx0" brushRef="#br0" timeOffset="75951.94">21780 12192 0,'22'0'0,"20"0"0,-21 0 16,21 0-16,-20 0 0,20 0 0,-21 0 16,21 0-16,1 0 0,-22-21 15,21 21-15,-21-21 0,22 21 0,-22-21 16,21 21-16,-21-22 0,1 22 15,-1 0-15,0-21 0,-21 0 16,-21 21 15,0 0-31,-1 21 0,1 0 0,21 1 16,-21-1-16,0 0 0,21 21 0,-21-21 16,21 22-16,-21-22 0,-1 0 15,22 0-15,0 0 0,0 1 16,0-1-16,0 0 0,0 0 15,22-42 1</inkml:trace>
  <inkml:trace contextRef="#ctx0" brushRef="#br0" timeOffset="76132.83">22415 11853 0,'0'0'15,"-21"0"1,0 0-16,42 0 47,0 22-47,1-22 0,-1 0 16,0 0-16,0 0 0</inkml:trace>
  <inkml:trace contextRef="#ctx0" brushRef="#br0" timeOffset="76368.7">22987 11748 0,'-85'84'32,"64"-63"-32,0 64 15,0-43-15,0 1 0,-1-1 16,1 22-16,0-22 0,0 0 0,0 1 15,21-22-15,0 21 0,-21 0 0,21-20 16,0-1-16,0 0 0,0 0 16,21-21-16,0 0 0,0 0 15,0 0-15,0 0 0,1 0 16</inkml:trace>
  <inkml:trace contextRef="#ctx0" brushRef="#br0" timeOffset="76735.95">22521 12192 0,'0'0'0,"21"0"16,1 0-16,-1-21 15,21 21-15,-21 0 0,22 0 16,20 0-16,-21-21 0,1 21 0,-1-21 16,22-1-16,-22 22 0,21-21 15,-20 0-15,20 0 0,1 21 0,-22-42 16,22 20-16,-22 1 0,21-21 0,-20 21 15,-22 0-15,21-22 0,-21 22 16,1-21-16,-1 21 0,-21-1 16,0 1-16,-21 21 0,-1 0 15,1 21-15,-21 1 0,21-1 16,0 0-16,-1 21 0,1 1 16,-21-22-16,21 42 0,0-20 0,21-1 15,-22 0-15,1 1 0,0-1 16,21 0-16,0 1 0,0-1 15,-21-21-15,21 0 0,0 0 0,0 1 0,0-1 16,0 0-16,21-21 16,0 0-16,0 0 15,1-21-15,-1 21 16,0-21-16</inkml:trace>
  <inkml:trace contextRef="#ctx0" brushRef="#br0" timeOffset="77075.78">23558 12150 0,'0'21'16,"22"-21"-1,-1 0-15,0 0 0,0 0 0,0 0 16,0 0-16,1 0 0,-1 0 16,21 0-16,-21-21 0,22 21 0,-1-21 15,-21-1-15,21 22 0,-20-21 16,-1 0-16,-21 0 15,0 0-15,-21 21 16,-1 0-16,1 0 0,-21 0 16,21 0-16,-22 0 0,1 21 15,0 0-15,-1 0 0,1 0 0,21 22 16,-21-22-16,20 0 0,1 0 0,0 0 16,21 1-16,0-1 0,0 0 15,0 0-15,21 0 0,0 0 0,1-21 16,20 0-16,-21 22 0,21-22 0,1 0 15,-1 0-15,0 0 0,22 0 16,-22 0-16,1-22 0,-1 22 16</inkml:trace>
  <inkml:trace contextRef="#ctx0" brushRef="#br0" timeOffset="77420.52">24469 11790 0,'0'0'0,"-22"-21"0,22 0 0,-42 21 31,21 0-31,21 21 0,0 0 16,0 0-16,21-21 0,0 21 15,0 0-15,1 1 0,20-22 0,-21 21 16,21 0-16,-20-21 16,20 21-16,-21-21 0,21 0 0,1 21 15,-22-21-15,21 0 0,-21 0 0,1 21 16,-1-21-16,-21 22 15,0-1-15,0 0 0,-43-21 16,-20 42-16,-1-21 0,22 1 16,0-1-16,-22 21 0,22-21 15,0 0-15,-22 1 0,22-1 0,-1 0 16,-20 21-16,42-21 16,-22-21-16,22 22 0,0-22 0,0 21 15,0 0-15,0-21 0,-1 0 16,1 0-16,-21 21 0</inkml:trace>
  <inkml:trace contextRef="#ctx0" brushRef="#br0" timeOffset="78312.02">8107 13991 0,'0'0'0,"21"0"15,0 0-15,-21-21 0,21 21 0,0 0 16,1 0-16,-22 21 16,0 0-16,0 1 0,0-1 15,0 0-15,-22 0 0,-20 21 16,21 1-16,-21-22 0,-1 21 0,-20 1 16,20-1-16,-20 0 0,21-21 15,-22 22-15,22-22 0,-1 0 0,1 0 16,0 0-16,-22-21 0,43 22 15,0-22-15,0 0 0,42 0 32,0 0-32,21 21 15,-20-21-15,20 21 0,0 0 16,1 0-16,-1-21 0,0 21 0,1 1 16,-1-1-16,-21 0 0,21-21 15,-20 21-15,20-21 0,-21 0 0,0 0 16,0 0-16,1 0 0,-1 0 0,21 0 15,-21 0-15,0-21 0,1 0 16</inkml:trace>
  <inkml:trace contextRef="#ctx0" brushRef="#br0" timeOffset="78868.39">8403 14351 0,'-21'-21'0,"42"42"0,-42-63 16,21 21-16,0-1 15,0 1-15,0 0 0,0 0 0,21 0 16,0 0-16,0-1 16,22 22-16,-22 0 0,21 0 0,-21 0 15,22 0-15,-22 22 0,0-1 0,0 0 16,0 0-16,-21 21 0,0 1 16,0-1-16,0 0 0,0 1 0,-21-1 15,0 0-15,0 1 0,0-1 0,0-21 16,21 0-16,0 1 0,0-1 15,21-21 1,0 0-16,0 0 0,0-21 16,22-1-16,-1 1 0,0 0 15,-21-21-15,22 21 0,-1-1 0,22-20 16,-22 0-16,0-1 0,1 22 16,-22-21-16,21 21 0,-21 0 0,-21-1 15,0 1-15,0 42 16,-21 1-1,0 20-15,21 0 0,-21 1 0,0-1 16,-1 0-16,1 22 0,21-1 0,-21-20 16,0 20-16,21 1 0,-21-1 15,21 1-15,0-22 0,0 21 16,0 1-16,0-1 0,0 43 16,-21-42-16,-1-22 0,1 0 0,21 22 15,-42-22-15,21 1 0,0-22 16,-1 21-16,1-21 0,0 0 0,0 1 15,0-22-15,0 0 0,-1 0 0,1 0 16,0 0-16,21-22 0,-21-20 16,0 21-16,21-21 0,0-1 0,-21 1 15,21-22-15,0 1 0,0-1 0,0 1 16,0-22-16</inkml:trace>
  <inkml:trace contextRef="#ctx0" brushRef="#br0" timeOffset="79204.2">9356 14478 0,'21'0'0,"-42"0"0,63 0 0,0 0 0,-21 0 15,1 0-15,-1 0 0,0 0 0,0 0 16,21 0-16,-20 0 0,20-21 16,-21 0-16,21 21 0,1-21 0,-22-1 15,21 1-15,-21 0 0,1-21 16,-1 21-16,-21-1 0,0 1 15,0 0-15,0 0 0,-43 0 0,1 21 16,0 0-16,21 0 16,-22 0-16,22 0 0,-21 21 0,21 0 15,-22 0-15,22 22 0,0-1 16,0-21-16,21 21 0,0 1 16,0 20-16,0-20 0,0-22 15,0 21-15,0-21 0,21 0 0,21 1 16,-21-22-16,1 21 0,20-21 15,0 0-15,-21 0 0,22 0 0,-1 0 16,0 0-16,1-21 0,-1-1 0,0 1 16</inkml:trace>
  <inkml:trace contextRef="#ctx0" brushRef="#br0" timeOffset="79596.97">10372 14182 0,'0'-21'0,"0"42"0,-22-64 16,1 43-16,0 0 15,0 0-15,0 22 0,0-1 0,-22 0 16,22 0-16,0 0 0,0 22 16,0-1-16,-1 0 0,1 1 0,0-22 15,21 21-15,0 0 0,0-20 16,0 20-16,0-21 0,0 0 0,21 0 16,0-21-16,1 0 0,-1 0 0,0 0 15,0 0-15,21 0 0,-20-21 16,-1 21-16,21-21 0,-21 0 15,0-21-15,1 20 0,-1 1 0,0-21 16,-21 21-16,0-22 0,0 1 0,21 21 16,-21-21-16,0 20 0,0 1 15,0 0-15,0 0 0,-21 21 16,21 21-16,0 0 16,0 0-16,0 1 0,-21 20 15,21-21-15,0 21 0,0-20 0,0 20 16,0-21-16,0 0 0,0 0 0,21 1 15,0-1-15,-21 0 0,21-21 16,0 0-16,1 0 0,-1 0 16,0 0-16,21 0 0,-21 0 0,1 0 15,-1 0-15</inkml:trace>
  <inkml:trace contextRef="#ctx0" brushRef="#br0" timeOffset="79919.78">10710 14309 0,'0'0'0,"0"-21"0,0-1 0,0-41 31,0 42-31,21 21 0,22 0 16,-22 0-16,0 0 0,0 0 15,22 0-15,-22 0 0,0 21 0,0 0 0,0 0 16,0 0-16,22 1 0,-22 20 16,-21-21-16,21 0 0,-21 22 15,0-22-15,0 21 0,0-21 0,0 0 16,0 1-16,0-1 0,-21-21 15,0 0-15,0 0 16,-1 0-16,22-21 16,0-1-16,0 1 0,0 0 15,0 0-15,0 0 0,0 0 16,22-22-16,-22 22 0,21-21 0,0 21 16,-21-22-16,21 22 0,21 0 15,-20-21-15,20 20 0,-21 1 0,21 21 16,1-21-16,-1 0 0,0 21 15</inkml:trace>
  <inkml:trace contextRef="#ctx0" brushRef="#br0" timeOffset="80323.56">11747 13907 0,'0'-22'0,"0"44"0,-21-44 0,0 22 16,21 22-1,0-1-15,0 0 16,21 0-16,0 0 0,1 0 0,-1-21 16,0 22-16,0-1 0,21 0 15,-20-21-15,20 21 0,-21-21 0,21 0 16,-20 0-16,-1 0 0,21 0 0,-21 0 15,0 0-15,22 0 0,-22 0 16,0 0-16,-42 0 31,0 21-31,0-21 0,-22 21 16,22 1-16,-21-1 0,-1 0 16,1 0-16,0 21 0,-1-20 0,1 20 15,0 0-15,-1-21 0,1 22 16,21-1-16,-21-21 0,20 0 0,1 1 15,0-1-15,0 0 0,21 0 0</inkml:trace>
  <inkml:trace contextRef="#ctx0" brushRef="#br0" timeOffset="81249">14033 13907 0,'0'0'0,"22"0"0,-22 21 16,0 0 0,-22 0-16,-20 0 0,21 0 0,-21 22 15,20-22-15,-20 21 0,0-21 0,-1 22 16,1-22-16,0 21 0,-1-21 15,1 22-15,0-22 0,21 0 0,-22 0 16,22 0-16,0-21 0,0 0 0,21-21 31,21 21-31,0-21 16,0 0-16,0 21 0,1 0 16,20-21-16,-21 21 0,21 0 0,-20 0 15,-1 0-15,21 21 0,0 0 0,-20-21 16,20 21-16,-21 0 0,0 1 15,22-1-15,-43 0 0,21 0 16,0 0-16,0-21 0,-21 21 0,21-21 16,-21 22-16,0-44 250,0 1-235,0 0 1,0 0-16</inkml:trace>
  <inkml:trace contextRef="#ctx0" brushRef="#br0" timeOffset="81787.71">13843 13780 0,'0'0'0,"0"-22"0,0 1 0,0 0 16,0 0-16,21 0 16,0 21-16,0 0 0,1 0 15,-1 0-15,0 0 0,0 21 16,0 21-16,0-21 0,1 22 0,-1-1 16,0 0-16,-21 1 0,0-1 15,0 0-15,0 1 0,-64 41 16,43-41-16,-21-1 0,0-21 0,-1 22 15,1-22-15,0 21 0,-1-21 16,22 0-16,-21 1 0,-1-22 16,1 0-16,21 0 0,0 0 0,-22 0 15,22 0-15,0 0 0,-21-22 16,21 1-16,-1 0 0,22 0 0,0 0 16,-21-22-16,21 22 0,0 0 0,0 0 15,0 0-15,0 0 0,0-1 16,21 22-16,1 0 0,-1 0 0,0 0 15,0 0-15,21 22 0,-20-1 0,20 0 16,-21 21-16,21-21 0,1 1 16,-22 20-16,0 0 0,21-21 0,-20 1 15,-1 20-15,0-21 0,0 0 16,0 0-16,0-21 0,1 22 16,-1-22-16,0 0 0,0 0 0,0 0 15,0 0-15,22-22 0,-22 22 16,0-21-16,21 0 0</inkml:trace>
  <inkml:trace contextRef="#ctx0" brushRef="#br0" timeOffset="82497.12">14605 13970 0,'0'0'0,"-21"0"15,0 21-15,-1 0 0,1 1 16,0-1-16,0 0 0,0 21 15,-22 1-15,22-22 0,0 21 0,21 0 16,-21 1-16,21-1 0,-21 0 16,21 1-16,0-22 0,0 21 0,0-21 15,21 1-15,0-1 0,21 0 0,-20-21 16,20 0-16,0 0 0,-21 0 16,22 0-16,-1 0 0,-21-21 0,22 0 15,-22-1-15,21 1 0,-21 0 16,-21 0-16,0 0 0,0-22 0,0 22 15,0-21-15,0 21 0,-21-22 0,0 22 16,-21 0-16,20-21 0,-20 21 16,0-1-16,-1 22 0,22-21 15,-21 0-15,21 21 0,0 0 0,-1 0 16,22-21-16,22 21 16,-1 0-16,0 0 0,21 0 15,1-21-15,-1 21 0,0 0 0,1 0 16,-1-21-16,0 21 0,22 0 15,-22 0-15,0 0 0,1 0 0,20 0 16,-42 0-16,22 21 0,-1-21 16,-21 21-16,-21 0 0,0 0 0,0 0 15,0 1-15,0 20 0,0-21 0,-21 0 16,0 22-16,0-22 0,0 0 16,-1 0-16,22 0 0,-21 22 15,21-22-15,0 0 0,0 0 16,21-21-16,1 0 0,20 21 0,-21-21 15,0 0-15,22 0 0,-1 0 16,-21 0-16,21-21 0,-20 21 0,20-21 16,-21 0-16,0 0 0,22-1 0,-22 1 15,0 0-15,0 0 0,0-21 16,-21 20-16,0-20 0,0 0 16,0 21-16,-21-43 0,0 22 0,0 21 15,0-1-15,-22 1 0,22 0 16,-21 21-16,21 0 0,-22 0 0,1 0 15,21 0-15,0 0 0,-22 21 16,22 0-16,0-21 0,21 22 16,0-1-16,0 0 0,0 0 0,0 0 15,21 0-15,0 1 0,22-22 0,-22 0 16,21 21-16,-21-21 0</inkml:trace>
  <inkml:trace contextRef="#ctx0" brushRef="#br0" timeOffset="82983.84">16129 13864 0,'0'43'16,"-21"-1"0,21-21-16,-21 0 0,-1 22 0,1-22 15,0 21-15,0-21 0,0 22 16,0-22-16,-1 21 0,1-21 0,0 0 15,0 1-15,21-1 0,0 0 0,-21 0 16,42-21 15,0-21-31,0 21 0,22-21 16,-22 21-16,0 0 0,0-21 0,21 21 16,-20 0-16,-1 0 0,0-22 15,0 22-15,21-21 0,1 21 16,-22-21-16,0 21 0,21 0 15,-20-21-15,-1 0 0,0 21 0,0-21 16,-21-1-16,0 1 0,0 0 0,0 0 16,0 0-16,0 0 15,0-1-15,-21 22 16,0 0 0,0 22-16,-1 20 0,1-21 15,0 0-15,0 22 0,0-22 16,0 21-16,-1 0 0,1 1 0,0-22 15,0 21-15,21 1 0,0-22 16,-21 0-16,21 0 0,0 0 0,0 0 16,21-21-1,0 0-15,0 0 0,0 0 16</inkml:trace>
  <inkml:trace contextRef="#ctx0" brushRef="#br0" timeOffset="83355.62">17695 13843 0,'0'0'0,"0"21"0,0 0 16,0 1-16,0-1 0,-21 0 0,0 0 15,0 0-15,0 0 0,-22 1 16,-20 20-16,20-21 0,-20 21 15,-22-20-15,22-1 0,20 0 16,1 0-16,0 0 0,21-21 16,-22 0-16,22 21 0,63-21 15,-20 0 1,20 0-16,-21 0 16,21 22-16,1-22 0,-1 0 0,0 21 15,1-21-15,-1 21 0,0-21 0,1 21 16,-1-21-16,-21 21 0,22-21 15,-22 21-15,0-21 0,0 0 0,0 0 16,0 22-16</inkml:trace>
  <inkml:trace contextRef="#ctx0" brushRef="#br0" timeOffset="83917.14">19029 13885 0,'0'0'0,"21"-21"0,21-106 31,-21 106-31,-21 0 0,0 0 16,-21 21 0,0 21-16,0 0 15,-21 21-15,20 1 0,-20-1 0,21 22 16,-21-1-16,20-21 0,-20 22 15,0-1-15,21 22 0,-22-21 0,22-1 16,-21 1-16,21-22 0,-22 21 0,22-20 16,0-1-16,0 0 0,0-20 15,-1 20-15,22-21 0,-21 0 0,42-42 47,1 21-47,-1-21 0,0 0 16,0-22-16,0 22 0,0-21 0</inkml:trace>
  <inkml:trace contextRef="#ctx0" brushRef="#br0" timeOffset="84471.82">19621 13737 0,'0'0'16,"0"21"-1,0 1-15,0-1 16,-21 21-16,0-21 0,0 22 0,0-1 0,0 0 16,-1 1-16,1-1 15,0 0-15,-21 22 0,21-22 0,-1 0 16,1 1-16,21-22 0,0 21 0,0-21 16,0 22-16,0-22 0,0 0 15,21-21-15,1 0 16,-1 0-16,0 0 0,0 0 0,0 0 15,-21-21-15,21 21 0,1-21 16,-22 0-16,0-1 16,21 22-16,-21-21 0,0 0 15,0 0 17,-21 21-32,42 0 62,0 0-31,-21-21 79,-21 21-95</inkml:trace>
  <inkml:trace contextRef="#ctx0" brushRef="#br0" timeOffset="85429.04">19473 13885 0,'0'0'0,"21"0"0,1 0 16,-1 0-1,-21 22-15,0-1 16,0 0-16,0 0 0,0 0 0,0 0 16,0 1-16,0-1 0,0 0 15,0 21-15,-21-21 0,21 22 0,0-22 16,0 0-16,-22 21 0,22-20 0,0-1 15,0 0-15,0 0 0,0 0 16,0 0-16,22-21 0,-1 0 0,0 0 16,0 0-16,0 0 0,0 0 0,1 0 15,20 0-15,-21-21 16,21 0-16,-20 21 0,20-21 0,-21 0 16,21 0-16,-20-22 0,20 22 15,-21 0-15,0 0 0,0-22 0,1 22 16,-1-21-16,-21 21 0,0 0 0,0-1 15,0 1-15,0 0 0,0 0 16,0 0-16,-21 21 16,21 21-1,-22 0 1,22 0-16,0 22 0,-21-22 0,21 21 16,0 0-16,0 1 0,0 20 0,0-20 15,0 20-15,0 1 0,0-22 16,0 21-16,0-20 0,0 20 0,0-20 15,-21-1-15,21 0 0,-21 1 0,0-1 16,21 0-16,0 1 0,-21-22 16,-1 21-16,1-21 0,-21 0 0,21 1 15,-43 20-15,43-42 0,-21 0 16,21 0-16,-22 0 0,22 0 16,-21 0-16,21-21 0,-22 21 0,22-21 15,21-1-15,0 1 0,0-21 0,0 21 16,0-22-16,21 1 0,0 0 15,22-1-15</inkml:trace>
  <inkml:trace contextRef="#ctx0" brushRef="#br0" timeOffset="85771.84">20341 14076 0,'21'-21'16,"0"21"-16,1-21 16,-1 21-16,0-22 0,0 22 15,0-21-15,22 0 0,-22 0 0,0 0 16,0 21-16,0-21 0,-21-1 0,0 1 16,0 0-16,0 0 15,-21 21-15,0 0 0,-21 0 16,20 21-16,-20 0 0,21 0 15,-21 1-15,20-1 0,-20 21 0,21-21 16,0 22-16,0-22 0,-1 21 0,22-21 16,0 22-16,0-22 0,0 0 15,0 0-15,0 0 0,22 0 16,-1-21-16,0 22 0,21-22 0,1 0 16,-1 0-16,0 0 0,1 0 15,-1-22-15,0 22 0</inkml:trace>
  <inkml:trace contextRef="#ctx0" brushRef="#br0" timeOffset="86213.43">21442 13822 0,'0'0'0,"-85"-64"31,64 64-31,0 0 0,-22 0 0,22 22 16,0-1-16,-21 0 15,21 21-15,-22-21 0,22 22 0,0-22 16,0 21-16,0-21 0,-1 22 0,1-22 16,0 0-16,21 21 0,0-20 15,0-1-15,0 0 0,21 0 16,0-21-16,1 0 0,-1 0 0,0 0 16,0 0-16,21 0 15,-20 0-15,-1-21 0,21 21 0,-21-21 16,0 0-16,22-1 0,-22 1 0,0 0 0,0 0 15,-21 0-15,21-22 0,-21 1 16,22 21-16,-22-21 0,0 20 0,0 1 16,0 0-16,0 42 31,0 0-31,-22 1 0,1 20 16,21-21-16,-21 21 0,21-20 0,0 20 15,0-21-15,0 0 0,0 0 16,0 1-16,0-1 0,21 0 0,0 0 15,1-21-15,20 21 0,-21-21 16,21 0-16,-20 0 0,-1 0 16,21 0-16,-21-21 0</inkml:trace>
  <inkml:trace contextRef="#ctx0" brushRef="#br0" timeOffset="86541.25">21780 13928 0,'0'0'0,"0"-43"16,0 1-16,0 0 15,22 21-15,-1-1 16,0 22-16,0 0 0,0 0 0,0 0 16,22 0-16,-22 0 0,0 0 15,0 22-15,0-22 0,1 42 0,-1-21 16,0 0-16,-21 22 0,21-22 16,-21 21-16,0-21 0,0 22 0,0-22 15,0 0-15,0 21 0,0-21 0,-21 1 16,0-22-16,21 21 0,-21 0 15,-1-21 1,1 0-16,21-21 16,0 0-16,0-1 15,0 1-15,0 0 0,0 0 16,21 0-16,1 0 0,-1-1 0,0-20 16,0 21-16,0-21 0,0 20 15,1 1-15,-1-21 0,21 21 16,-21 0-16,22-1 0,-22 22 0</inkml:trace>
  <inkml:trace contextRef="#ctx0" brushRef="#br0" timeOffset="86924.04">22945 13631 0,'0'0'0,"-22"0"0,1 0 16,0 22-16,21-1 15,-21-21-15,21 21 0,0 0 16,0 0-16,0 0 0,21 1 16,0-22-16,0 21 0,22 0 0,-22-21 15,0 0-15,21 21 16,-20-21-16,20 0 0,-21 0 0,0 0 16,22 0-16,-22 0 0,0 0 0,0 0 15,21 0-15,-20 0 0,-65 0 47,22 0-47,0 21 0,-21 0 0,-1 1 16,-20-1-16,20 0 0,-20 21 0,21-21 15,-22 1-15,22 20 0,-1-21 16,-20 0-16,21 0 0,20 22 0,-20-22 16,21 0-16,0 0 0,0-21 0,-1 21 15,1 1-15,0-1 0,0 0 16,0 0-16,0-21 0,-1 21 15</inkml:trace>
  <inkml:trace contextRef="#ctx0" brushRef="#br0" timeOffset="87992.33">7959 15896 0,'0'0'0,"21"0"0,0-21 0,0 21 15,0-21-15,0 21 0,-21-21 0,22 21 16,-22-21-1,21 21-15,-21 21 47,-43 0-47,22 0 0,0 0 0,-21 22 0,-1-22 16,1 0-16,0 21 0,-1 1 16,1-22-16,-21 0 0,20 21 15,1-21-15,21 1 0,-22-1 16,1 0-16,21-21 0,0 0 0,21 21 15,-21-21-15,21-21 32,0 0-32,21 21 0,21-21 15,-21 21-15,0 0 16,22 0-16,-22 0 0,21 21 0,1 0 16,-1-21-16,0 21 0,1 0 15,-1 0-15,0 1 0,1-1 0,-1 0 16,0 0-16,-21-21 0,1 21 15,-1 0-15,0-21 0,0 0 16,0 0-16,0 0 16,1 0-1,-1 0-15,21 0 16,-21-21-16</inkml:trace>
  <inkml:trace contextRef="#ctx0" brushRef="#br0" timeOffset="88256.18">9440 15663 0,'-42'43'16,"0"-1"-16,20-21 0,-20 22 0,0 20 15,-64 43-15,64-43 0,-22-20 16,1 20-16,20 1 0,-20-1 15,-1-20-15,22 20 0,0-21 16,-1 1-16,1-1 0,0 0 0,20-20 0,-20 20 16,42-21-16,0 0 0,-21 0 15,42-21-15,0 0 16,0 0-16,22-21 16,-1 0-16,0 0 0</inkml:trace>
  <inkml:trace contextRef="#ctx0" brushRef="#br0" timeOffset="88500.04">9610 15917 0,'0'22'0,"-43"126"32,22-106-32,0 0 0,21 1 0,-21-1 0,0 0 15,21 22-15,-22-22 0,1 1 16,0-1-16,0-21 0,21 21 0,0 1 15,-21-22-15,21 0 0,0 0 16,0 0-16,21-21 16,0 0-16,0 0 15,0-21-15,1 0 0,20 0 0,-21 0 16,-21 0-16,21-22 0,0 22 16</inkml:trace>
  <inkml:trace contextRef="#ctx0" brushRef="#br0" timeOffset="88939.79">9610 16087 0,'0'0'0,"0"-43"0,0 1 0,0 0 0,0-1 16,0 22-16,0 0 0,0 0 16,21 0-16,0 0 0,0 21 15,0 0-15,22 0 0,-22 0 0,21 0 16,-21 0-16,22 21 0,-22 0 16,0 0-16,0 0 0,0 22 0,0-22 15,-21 21-15,0 0 0,0-20 0,0 20 16,-21 0-16,0-21 0,0 22 15,0-22-15,-22 0 0,22 0 0,-21 0 16,21-21-16,0 0 0,-22 22 0,22-22 16,21-22-1,0 1-15,0 0 0,21 0 16,0 21-16,1-21 0,20 0 16,-21 21-16,0 0 0,22 0 15,-22 0-15,21 0 0,-21 0 0,22 21 16,-22 0-16,0 0 0,0 0 15,0 0-15,-21 1 0,0-1 0,0 21 16,0-21-16,0 0 0,0 1 0,-21 20 16,-21-21-16,21 0 0,-22 0 15,1 1-15,21-22 0,-22 21 0,1 0 16,0-21-16,-1 0 0,1 21 0,0-21 16,21 0-16,-1 0 0,1 0 15,0-21-15,21 0 16,0 0-16,0-1 0,0 1 0,21 0 15,0 0-15,1-21 0,-1 20 16,21 1-16</inkml:trace>
  <inkml:trace contextRef="#ctx0" brushRef="#br0" timeOffset="89568.02">10456 16108 0,'-21'106'15,"0"-64"-15,0-21 0,0 0 16,-1 22-16,22-22 16,0 0-16,-21 21 0,21-20 0,0-1 15,0 0-15,0 0 0,21 0 16,1-21-16,-1 0 0,0 0 16,0 0-16,0 0 0,0 0 0,1 0 15,-1 0-15,-21-21 0,21 0 16,-21 0-16,0 0 15,0-1-15,0 1 0,-21 0 16,21 0-16,-21 0 0,-1 0 16,22-1-16,-21-20 0,21 21 0,0 0 15,0 0-15,0-1 0,0 1 16,21 0-16,1 0 0,-1 0 16,21 0-16,-21 21 0,0 0 0,22 0 15,-1 0-15,-21 0 0,22 0 16,-22 0-16,21 21 0,-21 0 0,0 0 15,-21 21-15,0-20 0,0-1 0,0 21 16,0-21-16,0 22 0,0-22 16,0 0-16,0 21 0,0-21 0,-21 1 15,21-1-15,-21-21 0,21 21 0,0 0 16,21-21 0,0 0-16,1 0 0,-1 0 0,0 0 15,21 0-15,1 0 0,-1-21 16,0 0-16,1 21 0,-1-21 15,-21-1-15,21 1 0,-20 0 0,-1 0 16,-21-21-16,0 20 0,0 1 0,0-21 16,0 21-16,-21 0 0,-1-1 15,1 1-15,0 21 0,0 0 0,0-21 16,0 21-16,-1 0 0,1 0 0,0 0 16,0 0-16,21 21 0,-21-21 15,21 21-15,0 1 0,0-1 16,21-21-1,0 21-15,0-21 0,0 0 16,1 0-16</inkml:trace>
  <inkml:trace contextRef="#ctx0" brushRef="#br0" timeOffset="90172.4">11663 15875 0,'0'-21'0,"0"0"16,0 0 0,0 42 15,0 0-31,0 0 15,-21 21-15,21-20 0,0 20 16,-22 0-16,22 22 0,-21-22 0,21 0 16,0 22-16,0-22 0,-21 1 0,21-1 15,-21-21-15,21 106 16,0-106 0,0-42 15,0 0-16,0 0-15,0 0 0,21-1 0,0-20 16,0 21-16,1-21 0,-1 20 16,21-20-16,-21 21 0,0-21 0,22 20 15,-22 22-15,0-21 0,0 21 0,0 0 16,1 0-16,-44 0 31,1 0-31,0 0 0,0 0 0,0 21 16,0-21-16,-22 0 0,22 0 15,0 22-15,0-22 0,0 0 0,-1 0 16,22 21-16,-21-21 0,21 21 16,0 0-16,0 0 15,21 0-15,1 1 0,-1-1 16,0 0-16,0-21 16,0 21-16,0-21 0,1 0 0,-1 0 15,0 0-15,0 0 0,0 0 16,0 0-16,1 0 15</inkml:trace>
  <inkml:trace contextRef="#ctx0" brushRef="#br0" timeOffset="90553.19">12319 15769 0,'0'0'0,"0"-21"0,-21 0 16,0 21-16,-1 0 15,22 21 1,0 0-16,0 0 0,22 1 16,-1-1-16,0 0 0,0 0 15,0 21-15,22-20 0,-1-1 0,0 0 16,1 0-16,-1 0 0,0 0 0,1 1 16,20-1-16,-21 0 0,1-21 15,-22 21-15,21-21 0,-21 0 0,1 0 16,-1 21-16,0-21 0,-21 21 15,0 1 1,-21-22-16,-22 21 0,22 0 16,-21 0-16,0 0 0,-1 0 0,1 1 15,-22-1-15,22 21 0,-21-21 16,20 0-16,-20 22 0,20-22 0,1 0 16,0 21-16,-1-20 0,1-1 0,0 0 15,21 0-15,-1-21 0,-20 21 16,21 0-16,0 1 0,0-1 0,-22 0 15,22 0-15</inkml:trace>
  <inkml:trace contextRef="#ctx0" brushRef="#br0" timeOffset="91408.78">4381 17378 0,'22'-21'15,"20"-22"1,-21 22-16,-42 21 47,-21 0-47,20 21 16,-20 22-16,0-22 0,-1 21 15,1-21-15,0 22 0,-22 20 0,22-20 16,-22-1-16,22 0 0,-21 1 15,20-22-15,1 21 0,0-21 16,-1 0-16,22 1 0,0-22 0,0 0 16,42-22 15,0 1-31,0 0 0,22 0 0,-22 21 16,21-21-16,0 0 0,1 21 15,-1 0-15,0 0 0,1 0 16,-1 0-16,22 0 0,-22 21 0,0 0 15,1-21-15,-1 21 0,0 0 16,1 0-16,-22-21 0,0 22 0,0-1 16,0-21-16,0 0 0,1 0 31,-1 0 0,-21-21-31,21-1 16</inkml:trace>
  <inkml:trace contextRef="#ctx0" brushRef="#br0" timeOffset="91755.64">5334 17082 0,'0'0'0,"21"-43"31,-21 64-31,0 1 16,-42-1-16,21 21 0,-1 0 15,-20 22-15,0-1 0,-1 1 0,1-1 16,-21 22-16,-1 0 0,1-1 15,-1-20-15,-21 21 0,22-22 0,-1 22 16,1-22-16,21-20 0,-1 20 16,1-21-16,21 1 0,0-22 0,21 21 15,0-21-15,21-21 16,0 0-16,21-21 0,1 0 16,20 0-16</inkml:trace>
  <inkml:trace contextRef="#ctx0" brushRef="#br0" timeOffset="92224.4">5651 17420 0,'0'0'0,"22"0"0,-22-21 16,0 42 15,0 0-31,0 22 0,0-1 16,0 0-16,0 1 0,0-1 0,0 22 15,0-22-15,0 0 0,0 1 16,0 20-16,0-42 0,0 22 0,-22-1 15,1-21-15,21 0 0,-21 0 16,21 1-16,0-1 0,0-42 31</inkml:trace>
  <inkml:trace contextRef="#ctx0" brushRef="#br0" timeOffset="92760.1">5651 17505 0,'0'-42'16,"0"84"-16,0-106 0,0 43 0,0 0 16,0 0-16,0 0 0,0 0 15,22 21-15,-1-22 0,0 1 16,0 21-16,21-21 0,-20 21 0,20 0 16,0 0-16,1 0 0,-1 0 0,-21 0 15,21 0-15,-20 21 0,41 43 16,-63-43-16,0 0 0,0 21 15,0 1-15,0-22 16,0 21-16,-21 1 0,-21-22 16,20 21-16,1-21 0,-21 0 0,21 1 15,0-1-15,-43 0 0,43-21 16,0 0-16,0 0 16,21-21-1,21 21-15,0-21 16,0 21-16,21 0 0,-20 0 0,20 0 15,0 0-15,1 0 0,-1 21 16,0 0-16,1 0 0,-1 0 0,-21 0 16,21 22-16,-20-22 0,-22 0 15,0 21-15,0-20 0,0-1 16,-22 0-16,1 0 0,0 0 16,0 0-16,-21 1 0,-1-1 0,1 0 15,0-21-15,-1 0 0,1 0 16,0 0-16,-1 0 0,1 0 0,0 0 15,20-21-15,-20 21 0,21-21 16,-21-1-16,20 1 0,22 0 0,-21 0 16,21 0-16,0 0 0,0-1 15,0 1-15,21 0 0,1 21 0,-1-21 16,21 0-16,-21 21 16,22 0-16,20-21 0,-21 21 0</inkml:trace>
  <inkml:trace contextRef="#ctx0" brushRef="#br0" timeOffset="93380.41">6900 17632 0,'-21'0'31,"0"0"-31,0 0 0,0 0 16,-1 0-16,1 21 0,0 0 15,0 22-15,0-22 0,0 0 0,-1 21 16,1-21-16,0 1 0,21 20 16,0-21-16,0 0 0,0 0 0,0 1 15,0-1-15,0 0 0,21-21 16,0 0-16,1 0 0,-1 0 0,0 0 16,21 0-16,-21 0 0,1 0 15,-1 0-15,21-21 0,-21 0 0,0 21 16,-21-22-16,22 1 0,-1 0 15,-21-21-15,0 21 0,0-1 0,0 1 16,0-21-16,0 21 0,0 0 16,0-22-16,0 22 0,0 0 15,0 0-15,21 0 0,0-1 16,0 22-16,0 0 0,1 0 16,-1 0-16,0 0 0,21 22 0,-21-1 15,-21 0-15,22 0 0,-22 0 16,21 22-16,-21-1 0,0-21 0,0 21 15,0-20-15,0 20 0,0-21 16,0 0-16,-21 0 0,21 1 0,0-1 16,21-21 15,0 0-31,0-21 0,-21-1 16,21 22-16,-21-21 0,21 0 15,-21 0-15,0 0 0,22-22 16,-22 22-16,0 0 0,0-21 0,0 21 15,0-1-15,0 1 0,-22-21 0,1 21 16,0 0-16,0 21 16,0 0-1,42 0 17</inkml:trace>
  <inkml:trace contextRef="#ctx0" brushRef="#br0" timeOffset="93856.14">7959 17272 0,'0'0'15,"21"0"-15,-21 21 16,0 0-16,0 1 0,0-1 16,0 21-16,0 0 0,-21 1 15,-1-1-15,22 0 0,-21 1 0,0-1 16,0 0-16,-21 1 0,20-1 15,1 0-15,0 1 0,0-1 0,-21-21 16,20 0-16,22 1 0,-21-1 16,21 0-16,21-42 31,1 0-31,20-1 0,-21 1 16,0 0-16,22 0 0,-1 0 0,-21-22 15,21 22-15,-20 0 0,20 0 16,-21 0-16,21 0 0,-63 21 31,0 0-31,0 0 16,0 0-16,-22 21 0,22-21 15,-21 21-15,21-21 0,0 21 16,-22 0-16,22-21 0,0 21 0,0 1 16,21-1-16,0 0 15,0 0-15,0 0 0,42 0 16,-21 1-16,0-1 0,1-21 15,-1 21-15,21-21 0,-21 0 0,22 21 16,-1-21-16,0 0 0,-21 0 16,22 0-16,-1 0 0,0 0 0,1 0 15,-22-21-15,21 0 0,1 21 0</inkml:trace>
  <inkml:trace contextRef="#ctx0" brushRef="#br0" timeOffset="94363.85">9080 17653 0,'0'-21'16,"0"0"-1,0 0 1,22-1-16,-1 22 0,-21-21 0,21 0 15,-21 0-15,0 0 0,0 0 16,0-1-16,0 1 0,0 0 16,-21 21-16,-22 0 15,22 0-15,0 0 0,0 0 16,-21 21-16,20-21 0,-20 21 0,21 1 16,0-1-16,0 21 0,-1-21 0,22 0 15,0 1-15,0-1 0,0 0 16,22 0-16,-1 0 0,21-21 0,-21 21 15,22 1-15,-1-22 0,-21 21 16,21 0-16,1 0 0,-1 0 0,0-21 16,-20 21-16,20 1 0,-21-1 15,-21 0-15,0 0 0,0 0 0,0 0 16,0 1-16,-21-22 16,0 21-16,-22 0 0,1-21 0,0 0 15,-1 0-15,1 0 0,0 0 0,-22 0 16,22 0-16,0 0 0,-1-21 15,22 21-15,0-21 0,0-1 0,0 1 16,-1 0-16,22-21 0,0 21 16,0-1-16,0 1 0,0-21 0,22 21 15,-1-22-15,21 1 0,0 21 16,1-21-16</inkml:trace>
  <inkml:trace contextRef="#ctx0" brushRef="#br0" timeOffset="94623.7">9842 17209 0,'-63'21'16,"63"21"0,-21-21-16,0 0 0,21 22 15,0-1-15,0 0 0,-22 1 0,22 20 16,-21-20-16,21-1 0,0 0 15,0 1-15,-21-1 0,21 0 0,0-21 16,0 1-16,0-1 16,0 0-16,0 0 0,21-21 0,0 0 15,1 0-15,-1 0 0,0 0 16,21 0-16,-21-21 0,1 0 16</inkml:trace>
  <inkml:trace contextRef="#ctx0" brushRef="#br0" timeOffset="94972.4">10202 17568 0,'-42'64'31,"21"-43"-31,0 0 16,21 0-16,-22 22 0,1-22 16,21 21-16,-21-21 0,21 1 15,0-1-15,0 21 0,0-21 0,21-21 16,0 21-16,1-21 0,-1 0 15,0 0-15,21 0 0,-21 0 0,22 0 16,-1 0-16,-21-21 0,0 0 16,22 0-16,-22 0 0,-21 0 0,0-1 15,0 1-15,0 0 0,0-21 0,0 21 16,0-1-16,-21 1 0,0 0 16,-1 0-16,1 0 0,-21 21 0,21 0 15,0 0-15,-22 0 16,22 0-16,0 0 0,0 0 0,0 0 0,-1 0 15,1 0-15,0 0 16,21 21-16,-21-21 0,0 0 16</inkml:trace>
  <inkml:trace contextRef="#ctx0" brushRef="#br0" timeOffset="95156.56">9567 17568 0,'-21'0'15,"42"0"-15,-63 0 0,21 0 0,21-21 16,21 21 0,0-21-16,21 21 15,-20 0-15,20 0 0,0-21 0,1 21 16,-1 0-16,0 0 0,1-21 16,-1 21-16,21 0 0,-20 0 0,-1 0 15,-21-21-15,22 21 0,-22 0 0,21 0 16</inkml:trace>
  <inkml:trace contextRef="#ctx0" brushRef="#br0" timeOffset="95521.35">10626 17568 0,'0'0'0,"21"0"0,-21-21 0,21 21 15,0 0-15,0 0 16,0 0-16,1 0 16,-1 21-16,-21 1 0,21 20 0,0-21 15,-21 21-15,0-20 0,0 20 16,21-21-16,-21 21 0,0-20 0,0 20 16,0-21-16,0 0 0,0 0 15,0 1-15,-21-22 0,0 0 31,0-22-31,21 1 16,0 0-16,0 0 0,0 0 16,0 0-16,0-22 0,0 22 15,0 0-15,21-21 0,0-1 0,0 22 0,0 0 16,1-21-16,-1 20 0,0 1 16,0 0-16,0 0 0,22 21 0,-22-21 15,0 21-15</inkml:trace>
  <inkml:trace contextRef="#ctx0" brushRef="#br0" timeOffset="95895.83">11366 17717 0,'0'0'0,"0"42"31,22-42-31,-1 0 15,0 0-15,0 0 0,0 0 0,0 0 16,1-21-16,-22 0 0,21 21 16,0-22-16,0 1 0,0 21 0,-21-21 15,21 0-15,-21 0 0,0 0 0,0-1 16,0 1-16,0 0 0,0 0 16,-21 21-16,0 0 0,0 0 15,-21 0-15,20 0 0,1 0 16,-21 21-16,21 0 0,0 0 15,-1 1-15,1 20 0,0-21 0,21 21 0,0-20 16,0 20-16,0-21 0,0 43 16,0-43-16,0 0 0,21 0 15,0-21-15,1 21 0,-1-21 16,21 0-16,-21 0 0,0 0 0,22 0 16,-22 0-16,21 0 0,1-21 15,-22 21-15</inkml:trace>
  <inkml:trace contextRef="#ctx0" brushRef="#br0" timeOffset="96271.68">12086 17357 0,'0'0'0,"0"-21"0,0-22 16,0 22-16,0 0 0,0 42 31,0 0-15,0 0-16,0 1 0,0-1 0,21 0 15,0 0-15,1 0 0,20 0 16,-21-21-16,21 22 0,-20-1 16,20-21-16,0 21 0,1-21 0,-1 0 15,21 0-15,-20 0 0,-1 0 16,0 0-16,-20 0 0,20 0 0,-21 0 16,0 0-16,0 0 0,-21 21 15,-21 0 1,0-21-16,-21 21 15,21 1-15,-22-1 0,1 0 0,0 21 16,-1-21-16,1 22 0,0-22 0,-1 0 16,22 21-16,-21-20 15,-1 20-15,1-21 0,0 0 0,-1 22 0,1-22 16,0 0-16,-1-21 16,22 21-16,-21 0 0,0-21 0,20 0 15,-20 0-15,21 0 0</inkml:trace>
  <inkml:trace contextRef="#ctx0" brushRef="#br1" timeOffset="110592.46">5334 1122 0,'0'0'0,"-42"0"0,20 0 0,1 0 15,0 0-15,0 0 0,0 0 16,0 0-16,-1 0 0,1 0 15,0 0-15,0 0 16,0 0 0,21 21-1,21-21 17,0 21-32,0-21 0,0 0 0,22 0 15,-22 0-15,0 21 16,21-21-16,1 0 0,-1 0 15,0 0-15,22 0 0,-22 0 16,22 0-16,-22 0 0,22 0 0,-22 0 16,0 0-16,22 0 0,-22 0 15,0 0-15,1 0 0,-1 0 0,-21 0 16,22 0-16,-22 0 0,0 0 16,0 0-16,0 0 15,0 0-15,-21-21 63,0 0-63</inkml:trace>
  <inkml:trace contextRef="#ctx0" brushRef="#br1" timeOffset="111096.07">6075 762 0,'0'0'0,"-43"0"31,22 0-31,21 21 16,0 0-16,0 1 15,0-1-15,0 0 16,0 0-16,21 0 0,1 0 16,-1 1-16,0-22 0,0 21 0,0-21 15,0 0-15,1 0 0,-1 0 16,0 0-16,0 0 0,21 0 0,-20 0 16,-1 0-16,0 0 15,0 0-15,-21 21 31,0 0-31,0 0 16,-21 0-16,0 1 16,0-1-16,-1 0 0,1 0 0,0 21 15,-21-20-15,21-1 0,-1 0 16,-20 21-16,21-21 0,-21 1 0,20-1 16,1 0-16,-21 0 0,21 0 15,0 0-15,-1 1 0,1-22 0,0 21 16,0 0-16,0-21 15,21 21 1,-21-21-16,-1 0 16,1 0-16,0 0 15</inkml:trace>
  <inkml:trace contextRef="#ctx0" brushRef="#br1" timeOffset="111856.1">4276 1820 0,'0'-21'15,"-22"21"-15,22-21 16,0 0-16,0 0 15,0 0 1,22-1 0,-1 22-16,0 0 0,0 0 15,0 0-15,0 0 0,1 0 16,20 22-16,-21-1 0,0 0 0,0 0 16,22 0-16,-22 0 0,0 22 15,0-22-15,-21 21 0,0-21 0,0 22 16,0-1-16,0-21 0,0 22 15,0-22-15,0 0 0,-21 0 0,21 21 16,-21-42-16,0 22 0,21-1 16,-21-21-16,21 21 0,-22-21 15,1 0 1,21-21 0,0 0-16,0-1 15,0 1-15,0 0 0,0-21 0,0 21 16,0-1-16,0-20 0,0 21 15,21 0-15,-21 0 0,22-1 0,-22 1 16,21 0-16,0 0 0,-21 0 0,21 0 16,0 21-16,0-22 0,1 22 15,-1 0-15</inkml:trace>
  <inkml:trace contextRef="#ctx0" brushRef="#br1" timeOffset="112316.34">5122 1757 0,'-21'21'31,"0"0"-31,21 0 0,0 1 16,0-1-16,-21 0 0,21 0 15,-21 0-15,21 0 0,-22 22 0,22-22 16,0 0-16,0 0 16,0 0-16,0 1 0,0-1 0,0 0 15,22 0-15,-22 0 16,21-21-16,0 0 0,-21 21 0,21-21 16,0 0-16,0 0 0,1 0 15,-1 0-15,0-21 16,0 0-16,-21 0 0,21 21 15,-21-21-15,21 0 0,-21-1 16,0 1-16,0 0 0,0-21 0,0 21 16,0-1-16,0-20 0,0 21 15,-21 0-15,0 0 0,0-1 0,0 1 16,0 21-16,-1 0 16,1 0-16,0 0 15,21 21-15,-21 1 16,21-1-16,0 0 15,0 0-15,21-21 16</inkml:trace>
  <inkml:trace contextRef="#ctx0" brushRef="#br1" timeOffset="112748.08">5609 1820 0,'-21'0'16,"21"22"-16,-21-22 0,0 21 15,-1 0-15,22 0 0,-21 0 16,21 0-16,0 1 0,-21-1 0,21 21 16,-21-21-16,21 0 0,0 1 15,0-1-15,0 0 0,0 0 0,0 0 16,0 0-16,0 1 15,21-22-15,0 21 16,0-21-16,1 0 0,-1 0 16,0 0-16,0 0 0,0 0 0,0-21 15,1 21-15,-1-22 0,0 22 16,0-21-16,-21 0 0,21 0 16,-21 0-16,0 0 0,0-22 15,0 22-15,0 0 0,0 0 16,-21 0-16,0-1 0,21 1 0,-21 21 15,0-21-15,-1 21 0,1 0 16,0 0-16,0 0 16,21 21-16,0 0 15,0 1 1,0-1-16</inkml:trace>
  <inkml:trace contextRef="#ctx0" brushRef="#br1" timeOffset="113116.9">6159 1715 0,'0'0'0,"0"-22"0,0 1 0,0 0 15,0 0 1,0 42 15,0 0-31,0 0 16,0 22-16,0-22 0,0 21 0,0-21 15,-21 22-15,21-1 0,-21 0 16,0-20-16,21 20 0,0 0 16,-21-21-16,21 1 0,-21 20 0,21-21 15,0 0-15,0 0 0,0 1 0,0-1 16,0 0-16,0 0 0,21-21 15,0 0 1,0 0 0,0 0-1,0-21-15,-21 0 16,22 21-16,-22-21 0</inkml:trace>
  <inkml:trace contextRef="#ctx0" brushRef="#br1" timeOffset="113424.56">5969 1926 0,'0'0'0,"21"0"31,0 0-31,0 0 0,1 0 0,-1 0 15,0 0-15,0 0 0,0 0 16,22 0-16,-22-21 0,0 21 0,0-21 16,0 21-16,22 0 0,-22 0 0,0 0 15,0-21-15,0 21 0,0 0 16,1 0-16</inkml:trace>
  <inkml:trace contextRef="#ctx0" brushRef="#br1" timeOffset="114572.88">6604 3069 0,'-21'0'16,"42"0"-16,-85 0 0,43 0 0,0 0 0,0 0 16,0 0-16,0 0 0,-1 0 15,1 0-15,0 0 0,0 0 16,0 0 15,21-21-31,21 21 16,0 0-1,0 0-15,0 0 0,22 0 16,-1 0-16,0 0 0,1 0 0,20 0 16,-20 0-16,20 0 0,1 0 0,-1 0 15,1 0-15,-1 0 16,1 0-16,-1 0 0,-21 0 0,22 0 15,-1 0-15,-20 0 0,20 0 16,-20 0-16,20 0 0,-21 0 0,1 0 16,-1 0-16,0 0 0,-20 0 0,20 0 15,-21 0-15,0 0 0,0 0 16,-21-21 46,-21 21-62,0 0 16,0-21-16</inkml:trace>
  <inkml:trace contextRef="#ctx0" brushRef="#br1" timeOffset="115232.37">7451 2709 0,'0'0'0,"0"22"46,0-1-46,0 0 16,0 0-16,0 0 0,21 0 16,0 1-16,0-1 15,0-21-15,0 21 0,22 0 0,-22-21 16,21 21-16,-21-21 0,22 0 0,-22 21 16,21-21-16,1 0 0,-22 0 15,21 0-15,-21 0 0,22 0 0,-22 0 16,0 0-16,0 0 15,0 0-15,0 0 0,1 0 16,-44 22 15,1-22-31,0 21 16,0-21-16,0 21 0,0-21 16,-1 21-16,1-21 0,0 21 15,-21 0-15,21 1 0,-1-1 0,-20 0 16,21 0-16,-21 21 0,20-20 0,1-1 15,0 21-15,0-21 0,0 0 16,0 1-16,-1-22 0,22 21 0,-21 0 16,21 0-1,-21-21 1,0 0 46,0 0-15</inkml:trace>
  <inkml:trace contextRef="#ctx0" brushRef="#br1" timeOffset="119213.29">2561 2963 0,'0'0'0,"21"0"16,-21-21-16,21 0 0,1 0 15,-22 0-15,0 0 0,0-1 16,-22 22-1,1 0-15,0 0 16,0 0-16,0 0 0,-22 22 16,22 20-16,-21-21 0,0 0 15,20 22-15,-20-1 0,21 0 0,0 1 16,0-1-16,-1 21 0,22-20 16,0-1-16,0 0 0,0-20 15,0 20-15,22-21 0,-1 21 0,21-20 16,0-1-16,-20 0 15,20-21-15,0 0 0,1 0 0,-22 0 16,21 0-16,0 0 0,1-21 16,-22 0-16,21-1 0</inkml:trace>
  <inkml:trace contextRef="#ctx0" brushRef="#br1" timeOffset="119715.99">3090 2815 0,'0'-21'0,"0"42"0,0-63 0,0 21 16,0 0-16,0 42 16,0 0-1,0 0-15,0 0 0,-21 0 16,21 22-16,0-1 0,0-21 0,-21 22 16,21-1-16,0 0 0,0 22 15,0-22-15,0 0 0,0 1 0,0-1 16,0-21-16,0 22 0,0-22 15,0 0-15,0 0 0,0 0 16,0 0-16,0 1 16,-21-22-1,21-22 1,0 1-16,0 0 0,0-21 16,0 21-16,0-1 0,0-20 15,0 21-15,0-21 0,0-1 0,21 22 16,0 0-16,0-21 0,0 20 15,1 1-15,20 21 0,-21-21 16,21 21-16,-20 0 0,20 0 0,0 0 16,-21 0-16,1 21 0,-1 0 15,0 1-15,0-1 0,-21 21 16,21-21-16,-21 22 0,0-1 0,0-21 16,0 21-16,0-20 0,-21 20 15,0-21-15,21 0 0,-21 0 0,21 1 16,0-1-16,0 0 15,0-42 17,21 0-32,0-1 0</inkml:trace>
  <inkml:trace contextRef="#ctx0" brushRef="#br1" timeOffset="119947.87">3810 3090 0,'0'22'32,"0"-1"-32,-21 0 0,21 21 15,-21-21-15,21 1 0,0 20 16,0-21-16,-22 0 0,22 22 0,-21-22 16,21 0-16,0 0 0,-21 0 15,21 0-15,0 1 16,21-44 15,-21 1-31,21 21 0</inkml:trace>
  <inkml:trace contextRef="#ctx0" brushRef="#br1" timeOffset="120286.33">3789 2900 0,'-43'63'32,"43"-41"-32,22-22 31,-1 0-31,0 0 16,0 0-16,0-22 0,0 1 15,-21 0-15,0 0 16,0 0-16,0 0 15,0-1-15,0 1 16,-21 0-16,0 21 0,0 0 0,0 0 16,0 0-16,-1 0 15,1 21-15,21 0 0,-21 1 16,21-1-16,0 0 16,0 0-16,0 0 15,21-21-15,0 0 0,1 0 16,-1 0-16</inkml:trace>
  <inkml:trace contextRef="#ctx0" brushRef="#br1" timeOffset="120580.2">4403 2731 0,'-22'21'16,"22"0"-16,0 21 0,-21-21 16,21 1-16,-21-1 0,21 21 0,0 0 15,0-20-15,0 20 0,-21 0 16,21 1-16,-21-22 0,21 21 0,-21 0 16,21 1-16,0-1 0,0-21 15,0 0-15,-22 22 0,22-22 0,0 0 16,0 0-16,0 0 15,22-21 1,-22-21-16,21 21 16</inkml:trace>
  <inkml:trace contextRef="#ctx0" brushRef="#br1" timeOffset="121136.14">5143 3006 0,'0'0'0,"0"-21"0,-21 21 15,0 0 1,0 0-16,0 0 0,0 0 16,-1 0-16,1 21 15,0 0-15,21 0 0,-21 0 0,0 0 16,0 1-16,21-1 0,0 0 15,-22 21-15,22-21 0,-21 22 0,21-22 16,0 0-16,0 0 0,0 0 0,0 1 16,0-1-16,0 0 0,21-21 15,1 21-15,-1-21 0,0 0 16,0 0-16,0 0 0,0 0 16,1-21-16,-1 21 0,0-21 0,0 0 15,0-1-15,0 1 0,1-21 16,-1 21-16,0-22 0,0 22 0,-21-21 15,42-43-15,-20 43 16,-1 0-16,-21-22 0,0 22 16,21-22-16,-21 22 0,21 0 0,-21-1 15,21 1-15,-21 0 0,0-1 16,0 22-16,0 0 0,0 42 16,0 0-1,0 0-15,0 22 0,0-1 0,-21 0 16,21 22-16,-21-22 0,0 22 15,21-1-15,0-20 0,0 20 16,0-21-16,0 1 0,0 20 0,0-20 16,0-1-16,0 0 0,0 1 15,21-22-15,0 21 0,0-21 0,0 0 16,1 1-16,20-1 0,-21-21 16,21 0-16,-20 21 0,-1-21 0</inkml:trace>
  <inkml:trace contextRef="#ctx0" brushRef="#br1" timeOffset="122557.13">7027 4043 0,'0'0'0,"0"-21"0,43-22 31,-43 22-31,21 0 0,-21 0 16,0 0-1,0 0 1,-21 21-1,-1-22-15,1 22 0,0 0 16,-21 0-16,21 0 0,-1 0 16,-20 0-16,21 22 0,-21-22 0,-1 0 15,1 21-15,0-21 0,-1 21 16,1 0-16,0-21 0,-1 21 16,22 0-16,-21 1 0,21-1 0,-22 0 15,22 0-15,0 0 0,21 0 16,-21 1-16,21-1 0,0 0 15,0 0-15,0 0 16,0 0-16,0 1 0,21-1 0,0-21 16,0 21-16,0 0 0,22 0 15,-22 0-15,0 1 0,21-22 0,1 21 16,-22 0-16,21 0 0,-21 0 0,1 0 16,20 1-16,-21-1 0,0 0 15,0 0-15,1 0 0,-1 0 0,0 1 16,0-1-16,-21 0 0,0 21 15,0-21-15,0 22 0,0-22 16,0 21-16,0-21 0,0 22 0,0-22 16,0 21-16,-21 1 0,0-22 15,0 0-15,-1 21 0,1-21 0,21 1 16,-21-1-16,0 0 0,0 0 0,0 0 16,-22 0-16,22 1 0,0-22 15,0 21-15,0 0 0,-1-21 0,1 0 16,21 21-16,-21-21 0,0 0 15,0 0 1,42 0 15,0 0-31,0-21 0,0 21 16,22 0-16,-22 0 0,0 0 0,21 0 16,-20 0-16,-1 0 0,21 0 15,-21 0-15,0 0 0,22 0 0,-22 0 16,0 0-16,0 0 0,0 21 15,22-21-15,-22 21 0,0 0 16,-21 1-16,21-1 0,-21 0 0,0 0 16,0 0-16,0 0 0,0 22 15,0-22-15,0 0 0,0 21 0,-21-20 16,0 20-16,21-21 0,-21 21 16,0 1-16,21-22 0,-22 21 15,1 1-15,0-1 0,21-21 0,-21 21 16,0 1-16,0-22 0,-1 21 0,1 1 15,21-1-15,-21-21 0,0 21 16,0 1-16,21-1 0,0 0 0,-21 1 16,-1-22-16,22 21 0,-21 1 0,21-1 15,0 0-15,0 1 0,0-1 16,0-21-16,0 21 0,0 1 0,0-22 16,0 21-16,21-21 0,-21 22 0,22-22 15,-1 0-15,0 21 0,-21-20 16,21-1-16,0 21 0,22-21 15,-22 0-15,0 1 0,21-1 0,-21 0 16,22 0-16,-22 0 0,21-21 0,-21 21 16,22-21-16,-1 0 0,-21 0 15,22 0-15,-22 0 0,21 0 0,0 0 16,-20 0-16,20 0 0,0 0 0,-21 0 16,22-21-16,-1 0 15,-21 21-15,0-21 0,-21 0 16,0 0-16,0-1 15</inkml:trace>
  <inkml:trace contextRef="#ctx0" brushRef="#br1" timeOffset="124820.36">1228 5440 0,'0'0'0,"21"0"0,0 0 0,0-21 15,0 21-15,-21-21 0,21 21 16,1-22-16,-1 22 0,0-21 15,0 0-15,0 21 0,-21-21 16,0 0-16,21 21 0,-21-21 0,0-1 16,0 1-16,-21 21 15,0 0-15,0-21 0,0 21 16,0 0-16,-22 0 0,1 0 16,0 21-16,-1 0 0,1-21 15,0 22-15,-1-1 0,22 0 16,-21 0-16,21 0 0,-1-21 15,1 21-15,0 1 0,21-1 0,0 0 16,0 0-16,21 0 16,22 0-16,-22 1 0,21-1 15,0 0-15,1 0 0,-1 0 16,22 22-16,-22-22 0,0 21 16,-21-21-16,22 22 0,-43-22 0,0 21 15,0 0-15,0-20 0,-21 20 16,-1-21-16,-20 21 0,-21-20 0,20-1 15,1 0-15,-22 0 0,1-21 16,21 0-16,-1 0 0,-20 0 0,20 0 16,1 0-16,0 0 0,-1 0 15,1-21-15,21 0 0,-21 0 0,20-1 16,22-20-16,0 21 0,-21-21 16,21-1-16,0 1 15,0 0-15,0 20 0,21-20 0,1 0 16,-1 21-16,21-1 0,0 1 15,-20 0-15,20 0 0,0 21 0,1 0 16,-1 0-16</inkml:trace>
  <inkml:trace contextRef="#ctx0" brushRef="#br1" timeOffset="125318.44">1736 5525 0,'0'0'0,"-22"-22"15,1 22-15,0 22 16,0-1-16,21 0 0,0 0 16,-21 21-16,0 1 0,21-1 15,-22-21-15,1 43 0,21-22 0,0-21 16,-21 22-16,21-1 0,0-21 15,0 21-15,0-20 0,0-1 16,21 0-16,0-21 0,1 0 16,-1 0-16,0 0 0,21 0 15,-21-21-15,22 0 0,-22-1 16,21 1-16,-21 0 0,22-21 0,-22 21 16,0-22-16,0 1 0,0 21 15,1-22-15,-1 1 0,-21 0 0,21-1 16,-21 22-16,0-21 0,0 21 15,0 0-15,-21 42 32,0 0-32,21 0 0,-22 0 15,22 0-15,0 22 0,-21-1 0,21-21 16,-21 22-16,21-1 0,0-21 16,0 21-16,0-20 0,0-1 15,0 0-15,0 0 0,0 0 0,21-21 16,0 0-1,1 0-15,20-21 0,-21 0 0,21 0 16</inkml:trace>
  <inkml:trace contextRef="#ctx0" brushRef="#br1" timeOffset="125828.15">2519 5122 0,'0'0'0,"-64"64"31,43-22-31,0 1 0,21-1 16,-21 0-16,0 1 0,21 20 15,0-21-15,-22 22 0,1-22 0,21 22 16,-21-22-16,21 0 0,-21 22 16,21-43-16,0 21 0,0 1 0,0-22 15,0 21-15,0-21 0,0 1 16,0-1-16,-21-21 31,0-21-31,21-1 16,0 1-16,0 0 15,0-21-15,0 21 0,0-22 16,0 22-16,21-21 0,0 21 0,0-22 16,21 22-16,-20 0 0,20 0 15,-21 0-15,21-1 0,1 22 0,-1 0 16,-21 0-16,22 0 0,-22 0 15,85 85 1,-85-64-16,-21 0 0,0 22 16,0-22-16,0 0 0,0 0 0,-21 22 15,-1-22-15,-20 0 0,21 0 16,-21 0-16,-1 0 0,22-21 16,-21 22-16,-1-1 0,1-21 15,21 0-15,-21 21 0,20-21 0,1 0 16,0 0-16,0 0 0,21-21 31,21 21-31,0-21 0,22 21 16</inkml:trace>
  <inkml:trace contextRef="#ctx0" brushRef="#br1" timeOffset="126127.98">3154 5588 0,'0'0'0,"21"-21"0,-21 0 0,0 0 16,-21 21-1,0 21 1,-1-21-16,1 42 0,21-21 16,-21 0-16,0 22 0,0-22 0,0 21 15,-1 1-15,1-1 0,21-21 16,0 21-16,-21 22 15,21-43-15,0 0 0,0 0 0,0 1 16,21-1-16,-21 0 0,21-21 16,1 0-16,-1 0 0,21 0 0,-21 0 15,22 0-15,-22-21 0,21 21 16,0-21-16,1-1 0,-22 1 0,21 0 16,1 0-16</inkml:trace>
  <inkml:trace contextRef="#ctx0" brushRef="#br1" timeOffset="126618.7">3683 5228 0,'0'0'0,"-85"0"31,64 21-31,0 1 0,21-1 0,-21 0 16,0 21-16,21 1 0,0-22 15,-22 21-15,22 0 0,-21 22 0,21-22 16,0 1-16,0-1 0,0 0 0,0 1 15,0-1-15,0-21 0,0 21 16,0-20-16,0-1 0,0 0 16,0 0-16,0 0 0,0-42 47,0 0-47,0 0 0,0-22 15,0 22-15,0 0 0,0-21 16,21 21-16,1-22 0,-22 22 15,21 0-15,0 0 0,0 0 0,0-1 16,0 22-16,1 0 0,20 0 16,-21 0-16,0 0 0,0 0 0,1 0 15,-1 22-15,-21-1 0,21 0 0,-21 0 16,0 0-16,0 0 0,0 1 16,0 20-16,0-21 0,0 0 0,0 0 15,0 1-15,0 20 0,-21-21 16,0 0-16,21 0 0,-22 1 15,1-1-15,0 0 0,42-21 47,0 0-47,1-21 16,-1 0-16,0-1 0</inkml:trace>
  <inkml:trace contextRef="#ctx0" brushRef="#br1" timeOffset="126849.15">4170 5652 0,'-21'105'31,"-1"-62"-31,22-22 0,0 0 0,-21 21 16,0-20-16,21-1 0,0 0 15,0 0-15,0 0 0,-21 0 0,21 1 16,0-1-16,0 0 15,21-21 1,0 0-16,0-21 16,1 0-16,-1-1 0,-21 1 15,21 0-15</inkml:trace>
  <inkml:trace contextRef="#ctx0" brushRef="#br1" timeOffset="127183.96">4276 5419 0,'0'0'16,"-22"0"-16,1 0 0,21 21 16,-21 0-16,21 0 15,0 0-15,0 1 0,0-1 16,21-21 0,0 0-16,1 0 0,-1 0 15,0 0-15,0 0 0,0-21 16,0-1-16,1 22 0,-1-21 0,-21 0 15,21 0-15,-21 0 0,0 0 16,0-1-16,0 1 16,-21 0-16,0 0 0,-1 21 0,-20-21 15,21 21-15,0 0 0,0 0 16,-1 0-16,1 21 0,0 0 16,21 0-16,-21 0 0,21 1 15,0-1-15,0 0 0,0 0 16,0 0-16,21 0 0,0-21 15,0 0-15,1 0 0,20 0 0</inkml:trace>
  <inkml:trace contextRef="#ctx0" brushRef="#br1" timeOffset="127480.45">4826 5122 0,'0'0'0,"0"22"32,0-1-32,0 0 0,-21 21 0,21-21 15,0 22-15,-21-1 0,21-21 0,-22 22 16,1 20-16,0-21 0,0 64 16,0-63-16,0-1 0,-1 21 15,1-20-15,0-1 16,0 0-16,21-20 0,0 20 0,0-21 15,0 0-15,0 0 0,0 1 0,0-1 16,21-21 0,0 0-1,0-21-15,1-1 0</inkml:trace>
  <inkml:trace contextRef="#ctx0" brushRef="#br1" timeOffset="128068.1">5355 5673 0,'0'-21'0,"0"-1"16,0 1-16,0 0 15,0 0-15,-21 0 0,0 21 16,0 0-16,-1 0 15,1 0-15,0 0 16,21 21-16,-21-21 0,0 21 0,0 0 16,-1 22-16,1-22 0,0 0 15,0 21-15,0-21 0,0 22 16,-1-1-16,1-21 0,21 22 0,0-22 0,-21 0 16,21 0-16,0 0 15,0 0-15,0 1 0,0-1 0,21-21 16,0 0-16,1 0 0,-1 0 0,0 0 15,0 0-15,0 0 0,22 0 16,-22-21-16,0-1 0,0 1 0,21 0 16,-20 0-16,-1-21 0,0 20 0,0-20 15,0 0-15,0-22 0,1 22 16,-1 0-16,0-22 0,0 1 0,-21 20 16,0-20-16,21-1 0,-21 22 15,0 0-15,0-1 0,0 22 0,0 0 16,0 0-16,0 0 0,0 42 31,0 0-31,0 0 0,0 21 0,0 1 16,0-1-16,0 0 0,-21 1 0,21-1 15,0 22-15,0-22 0,0 0 16,0 1-16,0 20 0,0-42 0,21 22 16,0-1-16,-21-21 0,22 0 15,-1 0-15,0 1 0,21-22 0,-21 0 16,1 0-16,-1 0 0,21 0 0,-21 0 15,0 0-15,22 0 0,-22-22 16,0 1-16</inkml:trace>
  <inkml:trace contextRef="#ctx0" brushRef="#br1" timeOffset="169751.68">9758 3535 0,'0'-21'0,"-21"21"16,-1 0-16,1-21 16,0 21-16,0 0 0,0-22 15,0 22-15,-1 0 0,1 0 16,0 0-16,0 0 0,0 0 16,0 0-16,-1 0 0,1 0 0,0 0 15,0 0-15,0 0 0,0 0 16,-1 0-16,1 0 31,42 0 0,64 0-31,-64-21 16,0 21-16,22 0 0</inkml:trace>
  <inkml:trace contextRef="#ctx0" brushRef="#br1" timeOffset="169951.57">9885 3662 0,'-21'-42'16,"84"-22"-16,-105 170 0,126-233 15,-41 127-15,84 0 0,-85 0 16,0 0-16,1 0 0,-1 0 0,0 0 16,22 0-16,-22 0 0,22 0 0,-22 0 15,0 0-15,1 0 0,-1 0 16,22 0-16,-22 0 0,0 0 0,22 0 16,-43 0-16,21 0 0,1 0 0,-22 0 15,21-21-15,-21 21 0,22 0 16,-22 0-16,0 0 0,0 0 15,-21-21 1</inkml:trace>
  <inkml:trace contextRef="#ctx0" brushRef="#br1" timeOffset="170097.48">11388 3493 0,'42'0'15</inkml:trace>
  <inkml:trace contextRef="#ctx0" brushRef="#br1" timeOffset="170624.18">13314 3344 0,'0'0'0,"-21"0"0,-1-21 0,1 21 0,0 0 15,0 0-15,0 0 16,0 0-16,-22-21 0</inkml:trace>
  <inkml:trace contextRef="#ctx0" brushRef="#br1" timeOffset="170808.08">13208 3344 0,'0'22'15,"0"-44"-15,21 44 0,21-22 0,-20 0 16,41 0 0,-21 0-16,-42 21 0,43 0 15,-1-21-15,0 0 0,1 0 0,20 0 16,-20 0-16,62 0 0,-20-21 0,-43 21 16,1 0-16,-1 0 0,0 0 0,22 0 15,-43 0-15,21 0 16,1 0-16,-1 21 0,0-21 0,-20 0 15,20 0-15,0 0 0</inkml:trace>
  <inkml:trace contextRef="#ctx0" brushRef="#br1" timeOffset="170963.99">15028 3471 0,'0'0'16,"43"0"-16,-1 0 16,-21 0-16,21 0 0,-42-21 0,22 21 15,20 0-15,-21 0 0,21 0 16,-20 0-16,-1 0 0,0 0 0,0 0 15,0 0-15,0 0 0,1 0 16,-22-21 0</inkml:trace>
  <inkml:trace contextRef="#ctx0" brushRef="#br1" timeOffset="171140.89">15536 3323 0,'21'0'0</inkml:trace>
  <inkml:trace contextRef="#ctx0" brushRef="#br1" timeOffset="172220.9">14097 3366 0,'0'0'0,"-21"0"16,0 0 0,-1 0-16,1 0 0,0 0 15,0 0-15,0 0 16,0 0-16,-1 0 15,1 0-15,0 0 16,42 0 31,0 0-47,22 0 16,-22 0-16,0 0 0,21 21 15,-20-21-15,-1 0 0,21 0 0,0 0 16,-20 0-16,20 0 0,0 0 0,1 21 15,-1-21-15,0 0 0,1 0 0,62 0 16,-62 0-16,-1 0 16,0 0-16,22 0 0,-22 0 15</inkml:trace>
  <inkml:trace contextRef="#ctx0" brushRef="#br1" timeOffset="172459.76">15261 3450 0,'127'0'16,"42"0"-1,-465 0-15,635 0 0,-297 0 16,22 0-16,-22 0 0,0 0 15,1 0-15,20 0 0,-21 0 0,1 0 16,-22 0-16,21 0 0,1 0 0,-22 0 16,0 0-16,0 0 0,0 0 15</inkml:trace>
  <inkml:trace contextRef="#ctx0" brushRef="#br1" timeOffset="173532.18">19431 3027 0,'0'0'0,"-21"0"0,0 0 16,-1 0-16,1 0 0,0 0 0,0 0 15,0 0-15,0 0 0,-1 0 16,1 0 0,0 0-16,63 0 46,-20 21-30,-1-21-16,21 0 0,0 0 0,1 0 16,-1 0-16,0 0 0,1 0 15,20 0-15,1 0 0,-22 0 16,22 0-16,-1 0 0,1 0 0,-1 0 16,-21 0-16,22 0 0,-1 0 0,1 0 15,-1 0-15,1 21 0,-1-21 16,1 0-16,21 0 0,-22 0 0,22 0 15,-22 0-15,1 0 0,-1 21 0,1-21 16,-1 0-16,1 0 0,-22 0 16,22 0-16,-1 0 0,-21 0 0,22 0 15,-22 22-15,22-22 0,-22 0 16,22 0-16,-22 0 0,21 0 0,-20 0 16,-1 0-16,22 0 0,-22 0 15,0 0-15,22 0 0,-22 0 16,0 0-16,1 0 0,-1 0 0,22 0 15,-22 0-15,0 0 0,22 0 0,-22 0 16,0 0-16,22 0 0,-22 0 16,1 0-16,20 0 0,-21 0 0,1 0 15,20 0-15,-20 0 0,-1 0 0,0 0 16,1 0-16,-1 0 0,0 0 16,1 0-16,-22 0 0,42 0 15,-42 0-15,1 0 0,-1 0 16,0 0-16,0 0 0,0 0 0,0 0 15,1 0 1,-44 0 47,1 0-48,0 0-15,-21 0 0,-1 0 0,1 0 16</inkml:trace>
  <inkml:trace contextRef="#ctx0" brushRef="#br1" timeOffset="174728.42">14499 3450 0,'0'0'0,"-21"0"31,0 0-31,0 0 16,-1 0-1,22-21-15,22 21 78,-1 0-78,0 0 0,0 0 16,21 0-16,-20 0 0,20 0 0,-21 0 16,21 0-16,1 0 0,20 0 15,1 0-15,-22 0 0,22 0 0,20 0 16,-20 0-16,-1 0 0,22 0 15,-22 0-15,1 0 0,-1 21 16,-20-21-16,20 0 0,1 0 0,-22 21 0,0-21 16,1 0-16,-1 0 15,-21 0-15,22 22 0,-22-22 0,21 0 16,-21 0-16,0 0 0,1 0 0,-1 0 16,0 0-16,-21 21 15,-21-42 48,0 21-48</inkml:trace>
  <inkml:trace contextRef="#ctx0" brushRef="#br1" timeOffset="174862.35">16002 3535 0,'-21'0'15,"0"21"1</inkml:trace>
  <inkml:trace contextRef="#ctx0" brushRef="#br1" timeOffset="190635.81">9123 5249 0,'-21'0'16</inkml:trace>
  <inkml:trace contextRef="#ctx0" brushRef="#br1" timeOffset="190955.63">9123 5249 0,'-21'0'31,"42"0"-31,-64 0 16,22 0-16,0 0 16,0 0-16,21 22 15,-21-22-15,0 0 16,-1 21-16,1-21 16,0 0 15,42 0 94,0 0-125,1 0 15,-1 0-15,0 0 16,-21-21-16,21 21 0</inkml:trace>
  <inkml:trace contextRef="#ctx0" brushRef="#br1" timeOffset="191728.22">9186 5228 0,'64'43'16,"20"-22"0,-232-85-16,339 128 0,-170-64 0,64 0 15,-43 0-15,-21 21 16,21-21-16,1 0 0,-1 0 0,0 0 15,1 0-15,-1 0 0,0 0 0,1 0 16,-1 0-16,0 21 0,1-21 16,-1 0-16,0 0 0,-20 42 15,20-42-15,0 0 0,1 0 0,20 0 16,-21 0-16,1 0 0,-1 0 16,22-21-16,-22 21 0,43-21 15,-43 21-15,0 0 0,1 0 0,-22 0 16,63 0-16,-62 0 15,20 0-15,-21 0 0,0 0 0,22 0 16,-22 0-16,85 0 0,-64 0 0,-21 0 16,0 0-1,0 0 1,1 0 0,-1 0-1,0 0 1,0 0-16,0 0 0,0 0 15,1 0-15,-1 0 0,0 0 16,0 0-16,0 0 16,0 0-16,1 0 0,-1 0 15,0 0-15,-21-21 16,21 21 15,-42 0 47,0 0-78,0 0 0,-1 0 16,-1417 42 125,1418-42-141,0 0 15,0 0-15,-1 0 0,-20 0 16,0 0-16,21 0 0,-22 0 0,1 0 15,21 0-15,-43 0 0,43 0 16,0 0-16,0 21 0,0-21 16,-22 0-16,22 0 0,0 0 0,0 0 15,-22 0-15</inkml:trace>
  <inkml:trace contextRef="#ctx0" brushRef="#br1" timeOffset="191952.09">9377 5398 0,'0'0'0,"-21"0"31,-1 0-15,1 0 0,0 0-16,21-22 109</inkml:trace>
  <inkml:trace contextRef="#ctx0" brushRef="#br1" timeOffset="193857.16">19579 5059 0,'0'0'0,"-21"0"0,0 0 0,0 0 15,-1 0-15,1 0 0,0 0 16,0 0-16,0 0 0,0 0 0,-1 0 16,1 0-16,0 0 0,0 0 0,21 21 15,-21-21-15,0 0 16,-1 0-16,22 21 62,22-21-46,-1 0-16,0 0 0,0 0 16,0 0-16,0 0 0,22 0 0,-22 0 15,0 0-15,21 0 0,1 0 0,-1 0 16,0 0-16,1 0 0,-1 0 15,0 0-15,22 0 0,-1 0 0,-20 0 16,20 0-16,1 0 0,20 0 16,-20 0-16,21 0 0,-1 0 0,1 0 15,0-21-15,-1 21 0,1 0 0,0 0 16,-1 0-16,-20 0 16,20 0-16,1 0 0,0 0 0,-1 0 15,1 0-15,0 0 0,-1 0 0,-20 0 16,21 0-16,-22 0 0,1 0 15,-1 0-15,1 0 0,-22 0 0,21 0 16,-20 0-16,-1 0 0,0 0 0,1 0 16,-22 0-16,21 0 0,-21 0 15,1 0-15,-1 0 0,0-21 0,0 21 16,0 0 312,-42 0-172,0 0-156</inkml:trace>
  <inkml:trace contextRef="#ctx0" brushRef="#br1" timeOffset="195080.05">9779 7027 0,'-21'0'0,"42"0"0,-63 0 0,20 22 15,1-22-15,-42 0 0,42 0 16,-22 0-16,22 0 0,0 21 16,0-21-16,0 0 0,-1 0 0,1 0 15,0 0-15,0 0 0,0 0 16,0 0-16,21 21 0,21-42 47,0 21-47,21 0 15,-21-21-15,22 21 0,-1 0 0,22-22 16,-22 22-16,21 0 0,1-21 16,21 21-16,-22 0 0,22 0 0,-1-21 15,1 21-15,0 0 0,-1 0 0,22-21 16,0 21-16,21-21 0,0 21 0,-21 0 16,21 0-16,0 0 0,-21 0 15,0 0-15,-1 0 0,1 0 16,-21 0-16,0 0 0,-1 0 0,-20 0 15,-1 0-15,1 0 0,-22 0 16,0 0-16,1 0 0,-1 0 0,-21 0 16,0 0-16,1 0 0,-1 0 15,-21 21 48</inkml:trace>
  <inkml:trace contextRef="#ctx0" brushRef="#br1" timeOffset="196132.55">19875 6837 0,'0'0'0,"-42"0"0,21 0 0,0 0 0,-22 0 16,22 0-16,-21 0 0,21 0 0,-22 0 16,22 0-16,0 0 0,0 0 15,-21 0-15,20 0 0,1 0 0,0 0 16,0 0 0,21-21-1,21 21 1,0 0-1,0 0-15,1 0 0,-1 0 0,21 0 16,0 0-16,22-21 0,-22 21 16,22 0-16,-1 0 0,1 0 0,20 0 15,1 0-15,0 0 0,21 0 0,-1 0 16,1 0-16,0 0 0,0 0 16,0 0-16,0 0 0,-1 21 0,-20-21 15,21 0-15,0 21 0,0-21 0,-22 0 16,1 21-16,0-21 15,-1 0-15,-20 0 0,20 21 0,-20-21 16,-22 0-16,22 0 0,-22 0 0,0 0 16,1 0-16,-1 0 0,0 0 15,-20 0-15,-1 0 0,0 0 0,0 0 16,-42 0 62,21-21-47,-21 21 1,0 0-32,-1 0 0</inkml:trace>
  <inkml:trace contextRef="#ctx0" brushRef="#br1" timeOffset="200015.72">9737 3577 0,'-22'0'47,"1"0"-31,0 0-16,0 0 0,0 0 15,0 0-15,-1 0 16,1 0-16,0 0 15,0 0-15,0 0 16,0 0 0,-1 0-1,1 0-15,0 0 16,0 0 0,0 0-1,21-21 1,21 21 62,0 0-78,0 0 16,0 0-16,1 0 15,20 0-15,21 0 0,-20 0 16,-1 0-16,0 0 0,1 0 15,-1 0-15,0 0 0,22 0 0,-22 0 16,1 0-16,-1 0 0,21 0 0,-20 0 16,-1 0-16,0 0 15,1 0-15,20 0 0,-20 0 0,20 0 16,-21 0-16,1 0 0,20 0 0,-20 0 16,20 0-16,-21 0 0,22 0 15,-22 0-15,1 0 0,-1 0 0,43 0 16,-43 0-16,0 0 15,1 0-15,-1 0 0,0 0 0,-21 0 16,22 0-16,-22 0 0,0 0 0,21 0 16,-20 0-16,-1 0 0,0-21 15,0 21-15,0 0 0,0 0 0,1 0 32,-1 0-17,-21-21 16,-21 21 16,-1 0-47,1 0 16,0 0-16,0-21 16,0 21-16,0 0 0,-1 0 15</inkml:trace>
  <inkml:trace contextRef="#ctx0" brushRef="#br1" timeOffset="200911.94">9440 3641 0,'0'0'0,"-21"21"31,0-21-31,0 0 16,0 0 0,21 21 46,21-21-62,0 0 16,0 0-16,0 0 0,0 0 15,1 0-15,-1 0 0,21 0 16,0 0-16,1 0 0,-1 0 0,0 0 16,1 0-16,20 0 0,-20 0 15,20 0-15,-21 0 0,22 0 0,-22 0 16,22 0-16,-22 0 0,22 0 15,-1 0-15,-21 0 0,22 0 0,-1 0 16,1 0-16,-1 0 0,1 0 0,-1 0 16,1 0-16,-22 0 0,22 0 15,-1 0-15,43 0 16,-64 0-16,1 0 0,-1 0 0,-21 0 16,22 0-16,-22 0 0,0 0 0,0 0 15,0 0-15,0 0 16,1 0-16,-1 0 31,-42 0 16,-1 0-31,1 0-16,0 0 15,0 0-15,0 0 16,0 0-16,-22 0 0</inkml:trace>
  <inkml:trace contextRef="#ctx0" brushRef="#br1" timeOffset="201360.69">10160 3683 0,'63'0'0,"-126"0"0,190 0 15,-85 0-15,22 0 0,-1 0 16,22 0-16,-22 0 0,1 0 16,21 0-16,-22-21 0,1 21 0,-1 0 15,1 0-15,-22 0 0,21 0 16,-20 0-16,-1 0 0,0 0 0,1 0 16,-22 0-16,0 0 0,0 0 15,0 0-15,1 0 0,-1 0 16,-42 0 46,-1 0-46</inkml:trace>
  <inkml:trace contextRef="#ctx0" brushRef="#br1" timeOffset="202600.52">9017 9059 0,'0'0'0,"-21"0"0,0 0 16,-1 0-1,1 0 1,42 0 31,1 0-32,-1 0-15,21 0 0,-21 0 0,22 0 16,-1 0-16,0 0 0,22 0 0,-22 0 16,22 0-16,-1 0 0,1 0 15,-1 0-15,22 0 0,-1 0 0,1 0 16,0 0-16,-1 0 0,-20 0 15,21 0-15,-1 0 0,-20 0 16,20 0-16,-20 0 0,-1 0 0,22 0 16,-21 0-16,20 0 0,-20 0 0,-1 0 15,1 0-15,-1 0 0,-20-21 16,-1 21-16,0 0 0,-21 0 0,22 0 16,-22 0-16,0 0 0,-42 0 62,0 0-46,0 0-16,-22 0 0,22 0 15,-21 0-15,21 0 0</inkml:trace>
  <inkml:trace contextRef="#ctx0" brushRef="#br1" timeOffset="203256.15">9165 9165 0,'21'0'32,"0"0"-32,1 0 15,-1 0-15,21 0 0,-21 0 16,0 0-16,22 0 0,-1 0 16,0 0-16,1 0 0,20 0 0,1 0 15,-1 0-15,1 0 0,-1 0 0,22 0 16,-22 0-16,22 0 0,-21 0 15,20 0-15,-20 0 0,-1 0 0,1 0 16,-1 0-16,1 0 0,-1 0 16,1 0-16,-1 0 0,1 0 0,-22 0 15,22 0-15,-22 0 0,0 0 16,1 0-16,20 0 0,-42 0 16,0 0-16,1 0 0,-1 0 15,-42 0 63,-1 0-62,1 0-16,0 0 16,0 0-16</inkml:trace>
  <inkml:trace contextRef="#ctx0" brushRef="#br1" timeOffset="212704.4">7916 1842 0,'0'0'0,"-21"0"0,0 0 0,0-22 15,0 22-15,-1 0 16,1 0-16,0 0 0,0 0 16,0 0-16,0 0 0,-1 0 0,1 0 15,0 0-15,0 0 16,0 0-16,0 0 0,-1 0 16,1 0-1,0 0 1,42 0 46,0 0-62,1 0 0,-1 0 0,0 0 16,21 0 0,-21 0-16,1 0 0,-1 0 0,21 0 15,-21 0-15,22 0 0,-1 0 16,0 0-16,-21 0 0,43 0 0,-22 0 15,1 0-15,-1 0 0,21-21 16,-20 21-16,20 0 0,1-21 0,20 21 16,-20 0-16,21-21 0,-22 21 0,22-21 15,-1 21-15,1 0 0,0-21 16,-1 21-16,-20 0 0,21 0 16,-22 0-16,1 0 0,20-22 0,-20 22 15,20 0-15,-20 0 0,21 0 0,-1 0 16,-20 0-16,20-21 0,1 21 15,-21 0-15,20 0 0,1 0 16,0-21-16,-22 21 0,1 0 0,20 0 16,1 0-16,-22 0 0,22 0 15,-21 0-15,20 0 0,-20 0 0,20 0 16,-20 0-16,21 0 0,-22 0 16,1 0-16,-1 0 0,1 0 0,-1 0 15,22 0-15,-22 0 0,22 0 0,-22 0 16,1 0-16,21 0 0,-43 0 15,21 0-15,1 0 0,-1 0 0,1-21 16,-1 21-16,22 0 0,-21 0 16,-22 0-16,-21 0 0,0 0 15,0 0-15,22 0 0,-22 0 0,0 0 16,0 0-16,0 0 16,1 0-16,-22-21 31,-22 21-31,1 0 15,0 0-15,0 0 0,-21 0 16,-1 0-16,1 0 0,0 0 0,-22 0 16</inkml:trace>
  <inkml:trace contextRef="#ctx0" brushRef="#br1" timeOffset="213483.95">8340 1820 0,'0'0'0,"-22"0"31,1 0-31,0 0 0,0-21 0,0 21 16,0 0-16,-1 0 0,1 21 15,0-21-15,0 0 0,63 0 0,-42 22 16,-21-22-16,0 0 0,-21 0 0,20 0 15,1 21-15,0-21 0,0 0 16,42 0 31,0 0-47,0 0 16,1 0-16,20 0 0,-21 0 15,21 0-15,-20 0 0,20 0 0,0-21 16,1 21-16,-1 0 0,21 0 15,1 0-15,-1 0 0,1 0 0,-1 0 16,22 0-16,-21 0 0,20 0 16,1 0-16,0 0 0,-22 0 15,22 0-15,-1 0 0,1 0 0,0 0 16,21 0-16,-1 0 0,1 0 16,-21 0-16,21-22 0,0 22 0,-1 0 0,1-21 15,0 21-15,-21-21 16,21 21-16,-1 0 0,22-21 0,-21 21 15,0 0-15,-21-21 0,21 21 0,-22 0 16,1 0-16,21-21 0,21 21 16,-21 0-16,-22 0 0,1 0 0,-22 0 15,1 0-15,-22 0 0,22 0 16,-22 0-16,0 0 0,1 0 0,-1 0 16,-21 0-16,0 0 0,22 0 0,-22 0 15,0 0 1</inkml:trace>
  <inkml:trace contextRef="#ctx0" brushRef="#br1" timeOffset="214709.15">5757 18394 0,'-21'0'16,"0"0"0,0 0-16,0 0 15,-1 0-15,1 0 0,0 0 16,0 0-16,0 0 0,0 0 15,-22 21-15,22-21 0,0 0 16,0 0-16,0 0 0,-1 0 0,1 0 16</inkml:trace>
  <inkml:trace contextRef="#ctx0" brushRef="#br1" timeOffset="-213756.52">5884 18394 0,'-21'0'0,"0"0"0,-21-42 0,-1 42 16,22 0-16,0 0 0,0 0 16,0 0-16,-1 0 0,1 0 15,-42 0-15,42 0 0,-22 0 16</inkml:trace>
  <inkml:trace contextRef="#ctx0" brushRef="#br1" timeOffset="-212268.19">6625 18563 0,'0'0'0,"-21"0"0,0 0 16,0 0-16,-1 0 0,1 0 16,0 0-1,0 0-15,0 0 0,0 0 16,21-21-16,-22 21 0,1 0 15,0 0-15,0 0 0,0 0 16,0 0-16,-1 0 16,1 0-16,0 0 15,0-21-15,0 21 16,0 0 0,21-21-1,-22 21 1,44 0 15,-1 0-31,0 0 16,0 0-16,0 0 0,0 0 15,1 0-15,-1 0 0,21-21 0,0 21 16,1 0-16,-1 0 0,22 0 16,-1 0-16,191 0 15,-190 0-15,-1 0 16,1 0-16,20 0 0,-20 0 15,-1 0-15,22 0 0,-22 0 0,22 0 16,0 0-16,-1 0 0,1 0 16,0 0-16,-1 0 0,1 0 0,0 0 15,-1 0-15,1 0 0,0 0 16,-1 0-16,1 0 0,0 21 0,-1-21 16,1 0-16,21 0 0,-21 0 15,-1 0-15,-20 0 0,20 0 16,1 21-16,0-21 0,-22 0 0,22 0 15,-22 0-15,22 0 0,-21 0 16,20 0-16,-20 0 0,-1 0 0,1 0 16,-1 0-16,1 0 0,-22 0 15,22 0-15,-22 0 0,0 0 16,1 0-16,-22 0 0,21 0 0,-21 0 16,0 0-16,1 0 0,-1 0 15,-42 0 32,-1 0-47,-20 0 0,21-21 16,-21 21-16,-1 0 0,1 0 15,-22 0-15,22 0 0</inkml:trace>
  <inkml:trace contextRef="#ctx0" brushRef="#br1" timeOffset="-211407.44">6837 18606 0,'0'0'0,"-21"0"0,-22 21 16,22-21-16,-21 0 0,21 0 0,-1 0 15,1 0-15,-21 0 0,21 0 16,0 0-16,-1 0 0,-20 0 0,21 0 16,0 0-16,0 0 0,-1 0 15,1 0-15,0 0 0,0 0 16,0 21-16,0-21 0,-1 0 0,1 0 15,0 0 1,0 0-16,0 0 0,0 0 31,-1 21-31,1-21 16,0 0 0,0 0-16,42 0 62,0 0-62,0 0 16,1 0-16,-1 0 0,21 0 15,0 0-15,1 0 0,-1 0 0,22 0 16,-22 0-16,21 0 0,1-21 16,21 21-16,-22 0 15,1 0-15,20 0 0,-20 0 0,20 0 16,-20 0-16,-1 0 0,22 0 0,-21 0 15,20 0-15,1 0 0,0 0 16,-1 0-16,1 0 0,0 0 0,-1 0 16,1 0-16,0 0 0,-1 21 15,1-21-15,0 0 0,-22 0 16,22 0-16,-1 0 0,1 0 0,0 0 16,-1 0-16,1 0 0,0 0 15,-22 0-15,22 0 0,-22 0 0,22 0 16,-21 0-16,20 0 0,-20 0 15,20 0-15,-20 0 0,-1 0 16,1 0-16,21 0 0,-43 0 16,21 0-16,1 0 0,-22 0 0,1 0 15,-1 0-15,0 0 0,-21 0 16,22 0-16,-22 0 0,0 21 0,0-21 16,0 0 15,-42 0 0,-21 0-15</inkml:trace>
  <inkml:trace contextRef="#ctx0" brushRef="#br1" timeOffset="-211366.47">9969 18690 0,'-84'0'16</inkml:trace>
  <inkml:trace contextRef="#ctx0" brushRef="#br1" timeOffset="-202151.49">3217 10880 0,'0'0'0,"-21"0"0,21-21 15,-21 21-15,0 0 0,0 0 16,42 0 31,0 0-47,21 0 0,-21 0 15,22 21-15,-1-21 0,22 0 16,-22 0-16,21 0 0,1 0 0,-22 0 16,22 21-16,-1-21 0,1 0 15,-22 0-15,22 0 0,-22 0 16,0 0-16,1 0 0,-1 0 0,0 0 16,1 0-16,-22 0 0,21 0 15,-21 0-15,22 0 0,-22 0 0,0 0 16,0 0-1,-21-21 17,-21 21-32,21-21 15</inkml:trace>
  <inkml:trace contextRef="#ctx0" brushRef="#br1" timeOffset="-201791.39">4170 10710 0,'0'0'0,"-21"0"31,21 22 0,21-22-31,0 0 16,0 21-16,0-21 0,0 0 15,1 0-15,-1 21 0,0-21 16,0 0-16,0 0 0,0 21 0,1 0 16,-22 0-1,0 1-15,-22-1 16,1 0-16,0 0 0,0 0 16,0 0-16,-22 1 0,22-1 0,-21 0 15,21 0-15,-22 21 0,22-20 16,-21-1-16,0 0 0,20 0 15,1 0-15,0-21 0,0 0 16,0 0-16,0 0 0,-1 0 0,1 0 16</inkml:trace>
  <inkml:trace contextRef="#ctx0" brushRef="#br1" timeOffset="-201128.47">1355 10287 0,'0'0'0,"0"-21"0,0 0 15,-22 21 1,1 0-16,0 0 0,0 0 0,0 0 16,-22 0-16,22 0 0,-21 21 15,21 0-15,-22 0 0,22 0 16,0 1-16,0 20 0,0 0 16,0 1-16,-1-22 0,1 21 0,21 0 15,-21 1-15,21-1 0,0 0 16,0-20-16,0 20 0,0-21 0,0 0 15,0 0-15,21 1 0,0-1 16,1 0-16,-1-21 0,0 21 16,21-21-16,-21 0 0,1 0 0,20 0 15,-21 0-15,0 0 0,22-21 16,-22 21-16,0-21 0</inkml:trace>
  <inkml:trace contextRef="#ctx0" brushRef="#br1" timeOffset="-200591.78">1714 10139 0,'0'21'31,"-21"0"-31,21 0 0,-21 1 16,0-1-16,21 21 0,-21 0 0,21 1 15,-21-1-15,21 0 0,-22 1 16,1 20-16,21-20 0,-21-1 0,21 0 16,0 1-16,-21-22 0,21 21 15,-21-21-15,21 0 0,0 1 16,-21-22-16,21 21 0,0-42 47,0-1-32,0 1-15,0 0 0,0 0 16,0 0-16,0 0 0,21-1 0,-21 1 16,21-21-16,0 21 0,21 0 15,-20-1-15,-1 1 0,21 0 16,-21 21-16,0 0 0,1 0 0,-1 0 16,21 0-16,-42 21 0,21 0 15,0 1-15,1-1 0,-22 0 16,0 0-16,0 21 0,0-20 0,0-1 15,0 21-15,0-21 0,0 0 0,0 1 16,0-1-16,-22 0 16,1 0-16,21-42 62,0 0-62,0 0 16</inkml:trace>
  <inkml:trace contextRef="#ctx0" brushRef="#br1" timeOffset="-200355.91">2201 10562 0,'0'21'0,"0"-42"0,0 64 16,0-22-16,0 0 0,-21 0 0,21 0 15,0 22-15,-21-22 0,0 0 16,21 0-16,0 0 0,-21 0 16,-1 1-16,22-1 0,-21 0 0,21 0 15</inkml:trace>
  <inkml:trace contextRef="#ctx0" brushRef="#br1" timeOffset="-200009.55">2244 10287 0,'-43'42'16,"43"-20"-16,0-1 15,21-21 1,1 0-16,-1 0 0,0 0 16,0 0-16,0 0 0,0-21 15,1-1-15,-22 1 16,21 0-16,-21 0 0,0 0 16,-21 21-1,-1 0-15,1 0 0,0 0 16,0 0-16,0 0 15,0 21-15,21 0 16,-22 0-16,22 0 0,0 1 0,0-1 16,0 0-16,0 0 15,22-21 1</inkml:trace>
  <inkml:trace contextRef="#ctx0" brushRef="#br1" timeOffset="-199736.71">2773 10139 0,'0'21'16,"0"0"-16,0 0 0,-21 22 15,-1 20-15,1-20 0,0-1 16,21 0-16,-21 1 0,0 20 15,0-21-15,-1 1 0,1-1 0,0 0 16,0-20-16,0 20 16,21-21-16,0 0 0,-21 0 0,21 1 0,-22-22 15,22 21 1,0-42 0,22-1-16</inkml:trace>
  <inkml:trace contextRef="#ctx0" brushRef="#br1" timeOffset="-199144.05">3133 10456 0,'0'0'0,"0"-42"31,-22 21-31,1 21 15,0 0-15,0 0 16,0 0-16,0 0 0,-1 21 16,1 0-16,0 0 0,21 1 0,-21 20 15,0-21-15,0 0 0,-1 22 16,1-22-16,0 21 0,21-21 0,-21 0 16,21 1-16,0-1 0,0 0 15,0 0-15,0 0 0,21 0 16,0-21-16,0 0 15,1 0-15,-1 0 0,0 0 16,0-21-16,0 0 0,0 0 16,1 0-16,20 0 0,-21-1 15,0-20-15,0 21 0,1-21 0,-1-1 16,0 1-16,21 0 0,-21-22 16,1 22-16,20-64 0,-21 64 15,0-22-15,0 22 0,-21-1 0,0 22 16,22-21-16,-22 21 0,0 0 15,-22 21 17,22 21-32,0 21 0,-21-21 0,0 22 15,0-22-15,21 21 0,-21 22 16,0-22-16,-1 21 0,22 1 16,-21-22-16,0 22 0,21-1 15,0-20-15,0-1 0,0-21 0,0 21 16,0-20-16,0-1 0,0 0 0,0 0 15,21-21 1,0 0 0,-21-21-1</inkml:trace>
  <inkml:trace contextRef="#ctx0" brushRef="#br1" timeOffset="-197715.97">6435 11980 0,'0'0'0,"21"0"0,0-21 0,0 0 15,0 21-15,-21-21 16,21 21-16,1-21 15,-22 0-15,0-1 16,-22 1-16,1 21 16,0 0-16,-21 0 0,21 0 15,-1 0-15,-20 0 0,21 0 0,-21 0 16,20 0-16,-20 21 0,21-21 0,-21 22 16,20-1-16,-20 0 0,0 0 15,21 0-15,-1 0 0,-20 22 0,21-22 16,0 0-16,0 0 0,21 0 15,0 1-15,0-1 0,0 0 16,0 0-16,0 0 0,0 0 16,0 1-16,21-22 0,0 21 15,0 0-15,0-21 0,0 21 16,1-21-16,-1 0 0,0 21 0,21-21 16,-21 0-16,22 21 0,-22-21 15,21 0-15,1 22 0,-22-22 0,21 21 16,-21-21-16,22 21 0,-22 0 0,21-21 15,-21 21-15,0 0 0,1 1 16,-1-1-16,0 0 0,0 0 16,-21 0-16,0 0 0,0 22 0,0-22 0,0 21 15,0-21-15,-21 22 16,0-22-16,0 21 0,-1 1 0,1-22 16,-21 21-16,21 0 0,-22-20 15,22 20-15,-21 0 0,21-21 0,-22 1 16,22 20-16,0-21 0,-21 0 0,21 0 15,-1 1-15,-20-1 0,21-21 0,0 21 16,0-21-16,-1 0 0,22 21 16,-21-21-16,42 0 47,1-21-47,-1 21 15,0 0-15,0-21 0,0 21 16,22 0-16,-22 0 0,0 0 15,0 0-15,21 0 0,-20 0 0,-1 0 16,0 0-16,0 0 0,0 0 0,0 0 16,1 21-16,-1-21 0,0 21 15,0 0-15,-21 0 0,21 1 16,-21 20-16,0-21 0,0 0 0,0 22 16,0-22-16,0 21 0,0 0 15,0 1-15,-21-1 0,0 0 0,21 1 16,-21-1-16,0 0 0,-1 22 0,1-22 15,21 1-15,-21 20 0,0-21 16,0 1-16,0 20 0,-1 1 16,1-22-16,0 22 0,0-22 0,21 21 15,-21-20-15,21 20 0,-21-20 16,21 20-16,0-21 0,0 1 0,0-1 16,0 0-16,0 1 0,0-22 0,0 21 15,0-21-15,0 22 0,21-22 16,0 0-16,0 0 0,21 0 0,-20-21 15,20 22-15,-21-22 0,21 0 0,1 21 16,-1-21-16,0 0 0,1 0 16,-1 0-16,0 0 0,-20 0 0,20 0 15,0 0-15,-21-21 0,22 21 0,-22-22 16,0 22-16,0-21 0,0 21 16,-21-21-16,0 0 0,0 0 15,0 0-15,0-1 16</inkml:trace>
  <inkml:trace contextRef="#ctx0" brushRef="#br1" timeOffset="-196835.48">2392 13208 0,'21'0'31,"0"0"-15,0-21-16,0 21 15,-21-21-15,22 21 0,20-21 16,-21-1-16,0 1 0,-21 0 15,0 0-15,0 0 32,-21 21-32,0 0 0,0 0 0,-22 0 15,22 0-15,-21 21 0,0-21 16,-1 21-16,1-21 0,21 21 0,-22-21 16,22 21-16,0 1 0,0-22 15,0 21-15,0 0 0,-1 0 16,22 0-16,0 0 0,0 1 15,0-1-15,22 0 0,-1 0 16,0-21-16,21 21 0,-21 0 16,22 22-16,-22-22 0,21 0 15,-21 0-15,22 0 0,-22 1 0,0 20 16,0-21-16,-21 0 0,0 22 0,0-22 16,0 0-16,-42 0 0,21 0 15,0 0-15,-22 1 0,1-1 16,0-21-16,-1 0 0,1 0 0,0 0 15,-1 0-15,22 0 0,-21 0 0,21-21 16,-1-1-16,1 1 0,0 0 16,0 0-16,0 0 0,21 0 0,-21-22 15,21 22-15,0 0 16,0 0-16,0 0 0,0-1 0,0 1 16,21 0-16,0 21 0,0-21 15,0 21-15,0-21 0,1 21 0,-1-21 16,21 21-16</inkml:trace>
  <inkml:trace contextRef="#ctx0" brushRef="#br1" timeOffset="-196375.74">2709 13335 0,'0'21'31,"0"0"-31,0 1 16,0-1-16,0 0 0,0 0 16,-21 0-16,21 22 0,0-22 0,-21 21 15,21-21-15,0 0 0,0 22 16,0-22-16,0 0 0,0 0 16,21-21-16,0 0 15,0 0-15,1 0 0,-1 0 0,0 0 16,0-21-16,0 0 0,0 21 15,22-21-15,-22 0 0,0-1 16,0-20-16,0 21 0,1 0 0,-22 0 16,0-1-16,21 1 0,-21 0 15,0 0-15,0 0 0,0 0 16,0 42 15,-21-21-31,21 21 16,0 0-16,0 0 0,0 0 0,0 22 15,-22-22-15,22 0 0,0 0 0,0 22 16,-21-22-16,21 0 16,0 0-16,0 0 0,21-21 31</inkml:trace>
  <inkml:trace contextRef="#ctx0" brushRef="#br1" timeOffset="-195868.03">3196 13208 0,'0'-21'16,"0"42"-16,-21-42 16,21 42-16,0 0 15,-21 0-15,21 1 0,0-1 0,0 0 16,0 21-16,0-21 0,0 22 15,0-22-15,0 21 0,0-21 0,0 22 16,-21-1-16,21-21 0,0 0 16,0 22-16,0-22 0,-22 0 0,22 0 15,0 0-15,0-42 47,0 0-31,0 0-16,0 0 0,0 0 0,0-1 15,0 1-15,0 0 0,0 0 16,0 0-16,22 21 0,-1-21 0,0-1 16,0 22-16,0 0 0,22-21 15,-22 21-15,0 0 0,0 0 0,0 0 16,0 21-16,-21 1 0,0-1 16,0 0-16,0 0 0,0 0 15,0 0-15,-21 1 0,0 20 16,0-21-16,0 0 0,-22 0 0,22-21 15,0 22-15,0-1 0,0-21 0,0 0 16,-1 21-16,1-21 16,21-21 15,0 0-15,21-1-16</inkml:trace>
  <inkml:trace contextRef="#ctx0" brushRef="#br1" timeOffset="-195569.2">3768 13356 0,'-22'0'31,"1"0"-31,0 21 0,0 1 15,0-1-15,0 0 0,21 0 16,-22 0-16,1 22 0,0-22 0,21 21 16,0-21-16,-21 22 0,21-22 15,0 0-15,0 0 0,0 0 0,0 0 16,0 1-16,21-22 0,0 0 0,0 0 16,1 0-16,-1 0 0,21 0 15,-21 0-15,22-22 0,-1 1 16,-21 21-16,21-21 0,-20-21 15,20 21-15,-21-1 0</inkml:trace>
  <inkml:trace contextRef="#ctx0" brushRef="#br1" timeOffset="-195096.47">4191 13102 0,'0'0'0,"-21"0"16,21 21-16,-21 1 0,21-1 15,0 0-15,0 0 16,-22 0-16,22 22 0,-21-22 0,21 21 0,0-21 16,0 22-16,-21-22 15,21 21-15,-21-21 0,21 22 0,0-22 16,0 21-16,0-21 0,0 0 0,0 1 16,-21-22-16,21 21 0,0 0 15,0-42 16,0 0-31,0-1 16,0 1-16,0 0 0,21 0 0,-21 0 16,21 0-16,-21-1 15,21 1-15,-21 0 0,21 0 0,1 0 0,-1 0 16,0-1-16,0 22 0,0-21 16,0 21-16,1 0 0,-1 0 15,0 0-15,0 0 0,-21 21 16,0 1-16,0-1 15,21 0-15,-21 0 0,0 0 0,0 0 16,0 22-16,0-22 0,0 0 16,0 21-16,-21-20 0,21-1 0,0 0 15,-21 0-15,21 0 0,0 0 16,21-42 15</inkml:trace>
  <inkml:trace contextRef="#ctx0" brushRef="#br1" timeOffset="-194852.61">4657 13377 0,'0'22'16,"-22"-1"-16,22 0 0,0 0 15,0 0-15,0 0 0,0 1 16,-21-1-16,21 0 0,0 0 0,0 0 16,-21 0-16,21 1 0,0-1 15,0 0-15,21-42 47</inkml:trace>
  <inkml:trace contextRef="#ctx0" brushRef="#br1" timeOffset="-194204.92">4699 13208 0,'21'0'78,"0"0"-78,0 0 16,1 0-16,-1-21 15,-21 0-15,0 0 16,0-1-16,0 1 15,-21 21 1,-1 0-16,1 0 16,0 0-16,21 21 0,-21 1 15,0-1-15,0 0 16,21 0-16,0 0 16,0 0-1,21-21 1,0 0-16,0 0 0</inkml:trace>
  <inkml:trace contextRef="#ctx0" brushRef="#br1" timeOffset="-193944.07">4995 13039 0,'0'0'0,"0"21"31,0 0-31,0 0 15,0 0-15,0 1 0,0-1 0,0 21 16,-21 0-16,21-20 0,-21 20 16,21 0-16,0-21 0,0 22 0,0-1 15,0-21-15,0 22 0,0-22 16,0 0-16,0 0 0,0 21 16,0-20-16,0-1 0,0 0 0,21-21 31,0 0-16,0 0-15</inkml:trace>
  <inkml:trace contextRef="#ctx0" brushRef="#br1" timeOffset="-193335.42">5461 13462 0,'0'0'0,"21"-21"15,-21 0-15,21 0 16,-21-1-16,0 1 16,0 0-16,0 0 15,0 0-15,-21 21 16,0 0-16,0 0 16,0 0-16,-1 0 0,1 21 15,0 0-15,0 0 0,0 0 16,0 1-16,-1-1 0,1 21 0,0-21 15,0 0-15,21 22 0,0-22 16,0 0-16,0 21 0,0-20 0,0-1 16,0 0-16,0 0 0,21-21 15,0 0-15,0 0 0,1 0 16,-1 0-16,0 0 0,0 0 0,0 0 16,0 0-16,1-21 0,-1 0 15,0 0-15,0-1 0,0-20 0,0 21 16,1-21-16,-22 20 0,21-20 15,0 0-15,-21-1 0,0 1 16,0 0-16,21-1 0,-21 1 0,0 0 16,21-22-16,-21 22 0,0 21 15,0-22-15,0 1 0,0 21 0,0 0 16,0 0-16,0-1 0,-21 22 16,21 22-1,-21-1-15,21 0 0,0 21 16,0-21-16,0 22 0,0-1 0,0 0 15,-21 22-15,21-22 0,0 1 16,-21 20-16,21-21 0,0 1 0,0-1 16,0 0-16,0 1 0,0-1 15,0 0-15,0-20 0,0 20 16,0-21-16,0 0 0,21-21 0,-21 21 16,21 1-16,0-22 0,0 0 15,0 0-15,-21-22 16</inkml:trace>
  <inkml:trace contextRef="#ctx0" brushRef="#br1" timeOffset="-184624.39">9461 5334 0,'0'0'0,"-21"0"0,0 0 16,0 0-16,0-21 16,0 21-16,-1 0 15,1 0-15,0 0 16,0 0-1,0 0-15,0 0 16,42 0 31,0 0-47,0 0 0,21 0 16,1 0-16,-1 0 0,0 0 15,22 0-15,21 0 0,-1 0 0,1-21 16,21 21-16,0-21 0,-1 21 0,1 0 15,0-22-15,-21 22 0,21 0 16,-1 0-16,1-21 0,-21 21 0,0 0 16,-1 0-16,1 0 0,0 0 0,-22 0 15,1 0-15,-22 0 0,21 0 16,-41 0-16,20 0 0,-21 0 0,0 0 16,0 0-16,-42 0 78,0 0-78,0 0 0,0 0 15,0 0-15,-1 0 0,-20 0 0,21 0 16,-21 0-16,-1 0 0</inkml:trace>
  <inkml:trace contextRef="#ctx0" brushRef="#br1" timeOffset="-184020.42">9356 5334 0,'84'0'16,"-41"0"-16,-22 0 0,21 0 15,22 0-15,-1 0 16,1 0-16,-1 0 0,22 0 0,-1 0 0,1 0 16,21 0-16,-21 0 0,-1 0 15,1 0-15,105 0 16,-105-21-16,0 21 0,-1 0 0,1 0 15,0-21-15,-22 21 0,1 0 0,-1 0 16,1 0-16,-22 0 0,0 0 16,-20 0-16,20 0 0,-21 0 0,-42 0 62,0 0-62,0 0 0,-1 0 16,1 0-16,0 0 15,0 0-15,0 0 0,0 0 16,-1 0-16,1 0 0,0 0 16,0 0-16,0 0 15,0 0-15,-1 0 0</inkml:trace>
  <inkml:trace contextRef="#ctx0" brushRef="#br1" timeOffset="-183496.72">9588 5376 0,'0'0'0,"22"0"0,20 0 0,0 0 16,22 0-16,-22 0 0,22 0 0,-1-21 15,1 21-15,20 0 0,-20 0 0,-1 0 16,22-21-16,-22 21 0,1 0 15,-1 0-15,22 0 0,-21-21 0,-1 21 16,1 0-16,-1 0 0,1 0 0,-22 0 16,0 0-16,1 0 0,-1 0 15,0 0-15,-21 0 0,22-21 0,-22 21 16,0 0-16,0 0 16,-42 0 93,0 0-109,0 0 0,0 0 16</inkml:trace>
  <inkml:trace contextRef="#ctx0" brushRef="#br1" timeOffset="-182616.66">9271 5355 0,'0'0'0,"0"21"78,0 1-62,0-1 15,21-21-31,-21 21 16,21-21-16,0 0 0,22 0 0,-22 21 0,21-21 15,1 0-15,-1 0 16,21 0-16,1 0 0,21 0 0,-1 0 16,1 0-16,0 0 0,20 0 0,1 0 15,-21 0-15,21-21 0,0 21 16,-1 0-16,1-21 0,21 0 0,-21 21 15,0 0-15,-21-22 0,20 22 0,-20 0 16,0-21-16,-1 21 0,1 0 16,-21 0-16,-1 0 0,-21-21 0,1 21 15,-1 0-15,0 0 0,-20 0 0,-1 0 16,0 0-16,0 0 109,0 0-93,-21-21-16,21 21 16</inkml:trace>
  <inkml:trace contextRef="#ctx0" brushRef="#br1" timeOffset="-181656.78">19643 5122 0,'0'0'15,"-43"0"-15,22 0 0,0 0 0,0 0 16,0 0-16,-1 0 0,1 0 0,0 0 15,0-21-15,0 21 16,21-21-16,0 0 16,21 21-16,0 0 15,0 0-15,22 0 16,20-21-16,-21 21 0,43 0 0,-21 0 16,20 0-16,1 0 0,21 0 0,0 0 15,-1 0-15,22 0 0,-21 0 16,21 0-16,-21 0 0,21 0 0,-21 0 15,0 0-15,0 0 0,-1 0 16,1 0-16,-21 0 0,0 0 0,-22-21 16,22 21-16,-22 0 0,-20 0 0,-1 0 15,0-22-15,1 22 16,-22 0-16,0 0 0,0 0 0,0 0 16,-21-21-16,0 0 31,-21 21-16,0 0-15,0 0 16,-22 0-16,22 0 0,0 0 0,-21 0 16,-1 0-16,1 0 0,0 0 0</inkml:trace>
  <inkml:trace contextRef="#ctx0" brushRef="#br1" timeOffset="-180980.05">19558 5080 0,'0'0'16,"-21"0"-16,0 0 0,42 0 15,0 0 1,21 0-16,1 0 0,20 0 15,-21 0-15,22 0 0,-1 0 0,22 0 0,0 0 16,-1 0-16,22 0 16,0 0-16,0 0 0,0 0 0,0 0 15,21 0-15,-22 0 0,1 0 0,21 0 16,-21 0-16,0 0 0,84 0 16,-105 0-16,0 0 0,-22 0 15,1 0-15,-22 0 0,0 0 16,1 0-16,-22 0 0,0 0 0,0 0 15,0 0-15,1 0 0,-22-21 329,-22 21-329,1 0 15</inkml:trace>
  <inkml:trace contextRef="#ctx0" brushRef="#br1" timeOffset="-152552.4">9694 3620 0,'-21'0'0,"-21"0"31,21 0-31,-1 0 0,1 0 16,0 0-16,0 0 15,0 0-15,0 0 16,-1 0-1,1 0-15,21 21 16,-21-21-16,42 0 47,0 0-31,1 0-16,20 0 15,-21 0-15,0 0 0,22 0 0,-1 0 16,0 0-16,22 0 0,-1 0 0,1 0 15,20 0-15,1 0 0,0 0 16,-22-21-16,22 21 0,0 0 0,20 0 16,-20 0-16,0 0 0,84 0 15,-84 0-15,-1 0 0,1 0 16,-21 0-16,-1 0 0,1-22 16,-1 22-16,-21 0 0,1 0 15,-1 0-15,0-21 0,-20 21 0,-1 0 16,21 0-16,-42-21 0,21 21 0,0 0 15,1-21-15,-22 0 32,-22 21 46,1 0-78,0 0 15,0 0-15,0 0 0,0 0 16,-1 21-16</inkml:trace>
  <inkml:trace contextRef="#ctx0" brushRef="#br1" timeOffset="-151952.62">9927 3662 0,'0'0'0,"-21"0"0,0 0 16,0 0-16,-1 0 15,1 0 1,0 0-16,0 0 16,42 0 31,0 0-32,0 0-15,22-21 0,-22 21 0,21 0 16,22 0-16,-22-21 0,22 21 15,20 0-15,-20 0 0,20-22 0,1 22 16,21 0-16,0 0 0,0 0 0,-22 0 16,22 0-16,0 0 0,-21-21 15,-1 21-15,1 0 0,-22 0 0,1 0 16,-22 0-16,1 0 0,-1 0 16,0 0-16,-21 0 0,1 0 15,-1 0-15,0 0 0,0-21 0,0 21 16,-21-21 15,-21 21 0,0 0-31,0 0 16,0 0 0,-1 0-16,1 0 0,0 0 15,0 0-15,0 0 0,-22 0 16,22 0-16</inkml:trace>
  <inkml:trace contextRef="#ctx0" brushRef="#br1" timeOffset="-151513.35">10054 3747 0,'0'0'0,"0"21"0,-21-21 0,0 0 16,42 0 15,21 0-31,-21 0 16,22 0-16,-1 0 0,22 0 0,-22 0 15,21 0-15,22 0 0,-21 0 0,20 0 16,1 0-16,0-21 0,20 21 15,-20 0-15,0 0 0,21 0 0,-43 0 16,22-22-16,-22 22 0,1 0 0,-22 0 16,0 0-16,1 0 0,-22 0 15,0 0-15,0-21 0,0 21 0,-21-21 32,0 0 30,-21 21-31,21-21-31,-21 21 0</inkml:trace>
  <inkml:trace contextRef="#ctx0" brushRef="#br1" timeOffset="-147953.79">9398 8975 0,'0'0'0,"-21"0"15,0 0-15,-1 0 0,1 0 0,0 0 16,0 0-16,0 0 0,0 0 16,-1 0-16,1 0 0,-21 0 0,21 21 15,0-21-15,-1 0 16,65 0 46,-22 0-62,21 0 0,1 0 0,-1 0 16,21 0-16,1 0 0,21 0 16,-1 0-16,22 0 0,21 0 0,0 0 15,0 0-15,21 0 0,-21 21 0,21-21 16,-21 0-16,22 0 0,-1 21 16,-21-21-16,211 21 15,-232-21-15,-21 0 0,21 22 16,-43-22-16,22 0 0,-22 0 15,-20 0-15,20 0 0,-20 0 0,-22 0 16,21 0-16,-21 0 0,-42 0 47,0-22-47,0 22 0,0 0 16,-1 0-16,1-21 0,0 21 0,0 0 15,-21 0-15,-1-21 0,1 21 0,0 0 16,-1 0-16</inkml:trace>
  <inkml:trace contextRef="#ctx0" brushRef="#br1" timeOffset="-147488.85">9292 9313 0,'0'0'0,"-169"0"32,148 0-32,21-21 15,21 0 1,0 21 0,21 0-16,-21 0 0,22-21 0,-1 21 15,22-21-15,-1 21 0,22 0 16,-1 0-16,22 0 0,21 0 0,0 0 15,0 0-15,21 0 0,1 0 0,20 0 16,0 0-16,-21 0 0,22 21 16,-43-21-16,21 0 0,-42 0 0,21 0 15,-43 0-15,22 0 0,-21 0 0,-22 0 16,1 0-16,-22 0 0,1 0 16,-1 0-16,-21 0 0,0 0 15,-42 0 16,0 0-15,0 0-16,0 0 16,-1 21-1,22 0 1,-21-21-16,21 21 0,-21-21 16</inkml:trace>
  <inkml:trace contextRef="#ctx0" brushRef="#br1" timeOffset="-138172.55">15176 1778 0,'0'0'0,"22"0"16,-1-21-16,-21 0 0,0 0 16,21 21-16,-21-22 15,21 22-15,-21-21 0,0 0 16,0 0-16,0 0 16,0 0-16,0 42 31,0 0-16,0 0-15,-21 0 0,0 22 16,0-1-16,21 0 0,-22 1 0,1-1 16,0 0-16,0 1 0,-21-1 0,20-21 15,1 21-15,0 1 16,0-22-16,0 0 0,0 21 0,21-20 16,0-1-16,-22-21 0,22 21 0,0 0 15,0-42 16,22 0-15,-22 0-16,21 21 0</inkml:trace>
  <inkml:trace contextRef="#ctx0" brushRef="#br1" timeOffset="-137872.54">15198 1715 0,'0'0'0,"21"-22"0,0 22 16,0 0-16,0-21 0,0 21 16,1 0-16,-1 0 0,0 0 15,0 0-15,0 0 0,0 0 0,1 21 16,-1 1-16,-21-1 0,21 0 16,0 21-16,-21-21 0,0 22 0,0-22 15,0 21-15,0 1 0,0-22 0,0 21 16,0-21-16,0 0 0,-21 22 15,0-22-15,0 0 0,21 0 0,-22 0 16,1-21-16,21 22 16,-21-22-16,0 0 0,0 0 15,0 0 1</inkml:trace>
  <inkml:trace contextRef="#ctx0" brushRef="#br1" timeOffset="-137684.64">15049 2032 0,'64'0'31,"-43"0"-31,0-21 0,0 21 16,1 0-16,20 0 0,-21-21 15,21 21-15,1 0 0,-1-21 0,-21 21 16,22 0-16,-1-22 0,-21 22 15,21 0-15,-20-21 0,-1 21 0</inkml:trace>
  <inkml:trace contextRef="#ctx0" brushRef="#br1" timeOffset="-137432.5">15833 1693 0,'0'22'31,"0"-1"-31,0 0 0,0 0 16,0 0-16,0 22 0,0-1 0,-22-21 15,22 21-15,-21-20 0,21-1 16,-21 21-16,21-21 0,0 0 0,0 1 16,-21-1-16,21 0 0,0 0 15</inkml:trace>
  <inkml:trace contextRef="#ctx0" brushRef="#br1" timeOffset="-137209.22">15854 1757 0,'0'0'0,"42"42"31,-42-21-31,0 1 0,21-1 0,0 0 16,-21 0-16,22 0 0,-1 0 15,-21 1-15,21-1 0,-21 0 16,21 0-16,-21 0 16,21-21-1</inkml:trace>
  <inkml:trace contextRef="#ctx0" brushRef="#br1" timeOffset="-136977.35">16235 1588 0,'0'127'31,"-21"-85"-31,-1-21 0,1 21 0,21 1 16,-21-22-16,0 21 0,0 1 0,0-22 15,-1 0-15,1 0 0,21 0 16,0 0-16,0 1 0</inkml:trace>
  <inkml:trace contextRef="#ctx0" brushRef="#br1" timeOffset="-136152.71">22161 1355 0,'0'0'0,"0"21"31,-21 0-15,0 0-16,0 22 15,21-22-15,-21 0 0,0 21 0,21 1 16,-22-1-16,1-21 0,0 21 16,0 1-16,0-22 0,0 0 15,21 21-15,0-20 0,-22-1 0,1 0 16,21 0-16,0-42 47,0 0-47</inkml:trace>
  <inkml:trace contextRef="#ctx0" brushRef="#br1" timeOffset="-135845.79">22140 1376 0,'0'0'0,"21"0"0,1 0 16,-1 0-16,0 0 0,0 0 16,0 0-16,0 0 15,1 0-15,-22 21 0,21 0 0,0 0 16,-21 1-16,0-1 0,0 0 15,21 0-15,-21 21 0,0-20 0,0-1 16,0 21-16,0-21 16,0 0-16,0 1 0,0 20 0,0-21 15,0 0-15,0 0 16,0 1-16,-21-22 0,0 0 31</inkml:trace>
  <inkml:trace contextRef="#ctx0" brushRef="#br1" timeOffset="-135634.91">21971 1757 0,'0'0'0,"21"0"16,0 0-16,-21-21 15,21 21-15,1 0 0,-1 0 16,21-21-16,-21 21 0,0 0 0,22 0 16,-22-22-16,0 22 0,21 0 15,-20-21-15,-1 0 0,0 21 0</inkml:trace>
  <inkml:trace contextRef="#ctx0" brushRef="#br1" timeOffset="-135328.87">22669 1355 0,'0'0'0,"0"21"15,0 0 1,22 0-16,-22 0 0,0 1 15,0 20-15,0-21 0,0 0 16,0 0-16,21 1 0,-21-1 0,0 21 16,21-21-16,-21 0 15,0 1-15,0-1 0,0 0 16,0 0 0,21-21-16,0-21 31,-21 0-31</inkml:trace>
  <inkml:trace contextRef="#ctx0" brushRef="#br1" timeOffset="-135032.52">23050 1270 0,'0'0'0,"0"21"32,0 0-17,-21 1-15,0 20 0,21-21 16,0 0-16,-21 0 0,0 22 0,0-22 16,-1 0-16,22 21 0,-21-20 15,21-1-15,-21 0 0,21 0 16,0 0-16,-21 0 0,21 1 15,-21-22-15,21 21 16</inkml:trace>
  <inkml:trace contextRef="#ctx0" brushRef="#br1" timeOffset="-129404.83">15346 1693 0,'-21'-21'0,"-1"0"15,1 21-15,0 0 16,0 0 0,0 21-16,21 0 15,-21-21-15,21 22 0,0 20 0,0-21 16,0 0-16,-22 0 0,22 1 16,0-1-16,-21 0 0,21 0 0,0 0 15,0 0-15,21-42 47,1 21-47,-22-21 0,21 0 16,0 0-16,0 0 0,0-1 0,-21 1 15,21 0-15,1 0 0,-1 0 16,-21 0-16,21 21 0,-21-22 16,0 44 15,0-1-31,0 0 0,0 0 0,0 0 15,0 22-15,0-22 0,-21 0 16,21 0-16,-21 0 0,21 0 0,0 1 16,0-1-16,-22-21 0,22 21 15,22-21 1,-1 0-16,0 0 16,-21-21-16,21 0 0,0-1 15,0 22-15,1-21 0,-22 0 0,21 0 16,0 0-16,0-22 15,0 22-15,-21 0 0,21 21 16,-21 21 15,0 0-31,0 1 0,0-1 16,0 0-16,0 0 0,0 0 16,0 0-16,0 1 0,0-1 0,0 0 15,22-21 16,-1 0-31,0 0 16,0-21-16,-21 0 0,21 21 16,0-22-16,-21 1 0,22 0 15,-22 0-15,21 0 0,-21 0 16,0-1-16,21 1 0,0 0 16,0 21-16,-21 21 31,0 0-31,0 1 0,0-1 0,0 0 15,0 21-15,0-21 0,0 1 16,0-1-16,0 0 0,0 21 16,0-21-16,0 1 0,0-1 15,21-21 1,1 0-16,-1 0 16,-21-21-16,21-1 0,0 1 15,0 21-15,0-21 0,1 0 0,-22-21 16,21 20-16,0 1 0,0-21 15,0 21-15,0 0 0,-21-1 0,0 1 16,22 0-16,-22 0 0,21 21 16,-21 21-1,0 0-15,0 0 16,0 1-16,0-1 0,0 0 16,0 21-16,0-21 0,0 1 0,0-1 15,0 0-15,0 0 0,0 0 16,21-21-1,0 0 1,0-21-16,0 0 0,1 21 16,-1-21-16,0 0 0,0-1 15,0 1-15,0 0 0,1 0 0,-22 0 16,0 0-16,21-1 0,-21 1 0,0 42 31,0 1-31,-21-22 0,-1 42 0,1-21 16,21 0-16,-21 0 0,0 22 15,0-22-15,21 0 0,0 0 0,0 0 16,0 1-16,21-22 16,0 0-16</inkml:trace>
  <inkml:trace contextRef="#ctx0" brushRef="#br1" timeOffset="-127848.68">22119 1482 0,'0'0'0,"21"0"31,0 0-15,1 0-16,-1 0 0,0 0 15,-21-21-15,21 21 0,0 0 16,-21-22-16,21 22 16,-21-21-16,-21 42 31,0 1-31,0-1 16,21 0-16,-21 0 0,0 0 15,-1 0-15,22 1 0,0-1 16,-21 0-16,21 0 0,-21 0 0,21 0 15,0 1-15,21-22 32,-21-22-17,21 22-15,1-21 0,-1 0 16,0 0-16,0 0 0,0 0 0,0-1 16,1 1-16,20 0 0,-42 0 15,21 0-15,0 0 0,0 21 16,-21-22-16,0 44 31,0-1-31,0 0 0,-21 0 16,0 0-16,21 0 0,-21 1 15,21-1-15,0 0 0,-21-21 16,21 21-16,0 0 0,0 0 16,21-21-1,0 0-15,-21-21 16,21 21-16,0-21 0,1 0 0,-1 21 15,0-21-15,0 0 0,0-1 16,0 1-16,1 21 0,-1-21 0,0 0 16,0 0-1,0 21-15,-21 21 16,0 0 0,0 0-16,-21 0 15,21 1-15,-21-1 0,21 0 0,0 0 16,0 0-16,0 0 15,21-21 17,0-21-32,0 21 0,1-21 0,-1 21 15,0-21-15,0 0 0,21 0 16,-20-1-16,-1 22 0,0-21 16,-21 0-16,21 0 0,0 0 0,-21 0 15,0 42 16,0 0-31,0 0 16,0 0-16,-21 0 0,0 1 0,21-1 16,-21-21-16,21 21 0,0 0 15,0 0-15,21-42 32,0 21-32,0-21 15,0 0-15,1 0 0,-1 21 16,0-22-16,0 1 0,0-21 0,0 21 15,1 0-15,-1-1 0,0 1 16,-21 0-16,21 21 16,-21 21-1,-21 0 1,0 1-16,0-1 0,-1 0 16,1 0-16,0 0 0,-21 0 0,21 1 15,-22-1-15</inkml:trace>
  <inkml:trace contextRef="#ctx0" brushRef="#br0" timeOffset="187178.31">13398 5503 0,'0'0'0,"-21"0"0,0 0 15,0-21-15,0 21 16,0 0-16,-1-21 0,1 21 16,0 0-16,0 0 0,0 0 15,21-21-15,-21 21 0,-1 0 16,1 0-16,21-21 47,21 21-32,1 0-15,20 0 0,0 0 0,1 0 16,20 0-16,-21 0 0,22 0 16,42-21-16,-43 42 0,43-21 0,-21 0 15,21 0-15,21-21 0,21 21 0,-42 0 16,-1-22-16</inkml:trace>
  <inkml:trace contextRef="#ctx0" brushRef="#br0" timeOffset="187398.2">15684 5355 0,'318'-21'32,"-636"42"-32,1525-105 15,-1059 62-15,0 1 16,0 21-16,-21-21 0,-21 0 16,0 21-16,-21-21 0,-1 21 0,-20 0 15,-1 0-15,-20-21 0,-22 21 16,21 0-16,-21 0 0,1 0 0,-22-22 15,21 22 1,-42 0 31,-1 0-47,1 0 0,-21 0 16,21 22-16,0-22 0</inkml:trace>
  <inkml:trace contextRef="#ctx0" brushRef="#br0" timeOffset="188402.33">14478 6816 0,'0'0'0,"-21"0"0,0 0 0,-1 0 15,1 0-15,0 0 0,0 0 0,0 0 16,0 0 0,42 0 62,21 0-78,-21 0 15,0 0-15,22 0 0,-1 0 0,0 0 16,1 21-16,-1-21 0,0 0 0,22 0 16,21 0-16,-22 0 0,22 21 15,-1-21-15,22 0 0,0 0 16,0 0-16,0 0 0,0 0 0,-1 0 0,1 21 15,21-21-15,-21 0 16,21 0-16,0 0 0,0 0 0,-21 0 16,42 0-16,-42 0 0,0 0 0,21 0 15,0 0-15,-21 0 0,21 0 0,-22 0 16,-20 0-16,21 0 0,-21 0 16,-1 0-16,-20 0 0,20 0 0,-20 0 15,21 0-15,-22 0 0,-21 0 16,22 0-16,-43 0 0,21 0 0,-20 0 15,20 0-15,-21 0 0,21 0 0,-20 0 16,-1 0-16,-42 0 156,-1 0-156,1 0 16,0 0-16,0 0 0,-21 0 16,20 0-16,1 0 0,0 0 0,0 0 15</inkml:trace>
  <inkml:trace contextRef="#ctx0" brushRef="#br0" timeOffset="189874.54">13589 13272 0,'0'0'0,"0"21"0,21-21 47,0 0-31,0 0-16,1 0 0,-1 0 0,21 0 15,-21 0-15,0 0 0,22-21 0,-1 21 16,0 0-16,22-22 0,-22 22 16,-21 0-16,22 0 0,-1 22 0,0-22 15,22-22-15,-1 22 0,1 0 0,-1 43 16,-20-22-16,20-21 0,-20-21 15,20 21-15,22 0 0,-1 21 0,1 0 16,42-21-16,-21 0 0,0 0 0,21 0 16,21-21-16,0 0 0,-21 21 0,0 0 15,42 0-15,-42 42 0,22-42 0,126 0 16,-106 0-16,127-63 16,-190 63-16,21 0 0,43-22 0,-43 22 15,-22-21-15,22 21 0,22 0 0,-1 0 16,42 0-16,-42 0 0,-42 21 0,106 1 15,-106-22-15,42-22 16,-21 22-16,-21 0 0,0-21 0,-1 21 16,22 0-16,-21 0 0,-21-21 15,-43 21-15,43 0 0,-22 0 0,22 0 16,-21 0-16,-1 0 0,1 0 0,-1 0 16,-21 0-16,1-21 0,-1 21 15,-21 0-15,0 0 0,1 0 16,-1-21-16,0 21 0,-21-21 15,-42-1 32,20 22-47,-41 0 16</inkml:trace>
  <inkml:trace contextRef="#ctx0" brushRef="#br0" timeOffset="190526.17">14351 14542 0,'0'21'31,"-21"0"-31,21 0 16,-21 0-1,21 0 1,-22-21-16,1 0 0,21 22 16,-21-22-16,-21 21 0,21-21 15,-1 0-15,22 21 0,-21-21 16,0 21-16,-42-21 0,41 0 0,1 21 16,0 0-16,0-21 15,0 0-15,0 22 0,-1-22 16,1 0-16,0 0 0,0 0 15,21 21-15,-21-21 16,21 21 15,21-21-31,0 0 16,0 0-16,64 0 0,-43 0 0,1 0 16,-1 0-16,-21 0 0</inkml:trace>
  <inkml:trace contextRef="#ctx0" brushRef="#br0" timeOffset="190614.11">16404 14817 0,'0'0'0,"-21"0"0</inkml:trace>
  <inkml:trace contextRef="#ctx0" brushRef="#br0" timeOffset="190790.04">16425 14838 0,'0'0'15</inkml:trace>
  <inkml:trace contextRef="#ctx0" brushRef="#br0" timeOffset="190867.45">16256 14584 0,'0'-85'15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4T14:49:13.73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2688 1080 0,'21'-22'0,"0"22"16,-21-21-16,0 0 15,22 21-15,-22-21 16,21 21-16,-21-21 16,0 42 46,-21 0-62,-1 0 16,1 0-16,-21 1 0,21-1 0,-22 0 15,1 21-15,0 1 0,-1-22 16,-20 21-16,21-21 0,-1 22 0,-20-22 16,20 21-16,1-21 0,0 22 15,-43-1-15,64-21 0,-21 0 16,20 0-16,1 1 0,0-22 16,0 0-16,21 21 0,-21-21 0,21-21 46,0-1-30,21 22 0,0 0-16,0-21 0,0 21 15,1 0-15,-1 0 0,21 0 0,-21 0 16,22 0-16,-1 0 0,-21 21 16,21-21-16,1 22 0,-1-1 0,0 0 15,1 0-15,-1 0 0,-21 0 16,22 1-16,-1-1 0,-21 0 0,21 0 15,-20 0-15,-1 0 0,0 1 16,0-1-16,0 0 0,0 0 16,-21 0-16,22-21 0,-22 21 0,21-21 15,-21 22 1,0-44 31,0 1-47,0 0 0,0 0 15</inkml:trace>
  <inkml:trace contextRef="#ctx0" brushRef="#br0" timeOffset="734.7">3937 1334 0,'0'0'0,"21"0"0,-21-22 16,21 22-16,0-21 15,1 0-15,-1 21 0,-21-21 16,21 21-16,-21-21 0,21 21 16,0-21-16,-21-1 0,0 1 15,0 0-15,0 0 16,0 0-16,-42 21 16,21 0-16,0 0 15,-1 0-15,-20 21 0,0 0 0,-1-21 16,1 21-16,0 0 0,-1 1 15,1-1-15,0 21 0,-1-21 0,1 0 16,0 1-16,21-1 0,-1 0 0,1 0 16,0-21-16,21 21 15,0 0-15,0 1 0,21-1 32,0-21-32,22 0 0,-22 0 0,21 21 15,-21-21-15,22 0 0,-1 0 0,-21 21 16,22 0-16,-1-21 0,-21 0 15,21 21-15,-20-21 0,20 22 0,-21-1 16,0 0-16,-21 0 16,21 21-16,-21-20 0,0-1 0,0 0 15,-21 0-15,0 0 0,0 22 16,0-22-16,-22 0 0,22 0 16,-21 0-16,0 0 0,-1-21 0,1 22 15,21-22-15,-22 0 0,1 0 16,0 0-16,21 0 0,-22 0 0,22 0 15,-21-22-15,21 1 0,-1 21 0,1-21 16,0 0-16,0 0 0,0 0 16,21-1-16,0 1 0,0 0 0,-21 0 15,21 0-15,0 0 16,0-1-16,21 1 0,0 21 16,0 0-16,0 0 0,0-21 15,1 21-15,-1 0 0,21 0 16,-21 0-16</inkml:trace>
  <inkml:trace contextRef="#ctx0" brushRef="#br0" timeOffset="1319.37">4572 1588 0,'21'-22'15,"-42"44"-15,42-65 0,-21 22 16,0 0-16,0 0 16,0 0-16,0-1 15,0 1-15,-21 21 0,0 0 0,0-21 16,-1 21-16,1 0 16,-21 0-16,21 0 0,0 21 0,-1 0 15,1 1-15,0-1 0,-21 0 16,21 0-16,-1 21 0,1 1 0,0-22 15,0 21-15,0 1 0,21-1 16,-21 0-16,21-21 0,-22 22 0,22-22 16,0 0-16,0 0 0,0 0 0,0 1 15,22-22 1,-1 0-16,0 0 0,0 0 16,21 0-16,-20 0 0,41-43 15,-42 22-15,22-21 0,-22 21 16,21-1-16,-21-20 0,0 0 0,1 21 15,-1-22-15,0 22 0,-21-21 16,0 21-16,0-1 0,21 1 0,-21 0 16,0 0-16,0 42 31,0 0-31,0 0 0,-21 22 16,21-22-16,0 21 0,0-21 15,-21 1-15,21 20 0,-21-21 16,21 21-16,-22-20 0,22-1 0,0 0 15,0 0-15,0 0 0,0 0 16,0 1-16,22-22 16,-1-22-1,0 1-15,0 0 16,-21 0-16,21 0 0</inkml:trace>
  <inkml:trace contextRef="#ctx0" brushRef="#br0" timeOffset="1631.18">5080 1080 0,'0'-22'0,"0"1"0,0 42 31,0 1-31,0-1 0,0 0 16,0 21-16,0 1 0,-21-1 15,21 0-15,-21 1 0,-1-1 0,22 0 16,-21 22-16,0-22 0,21 0 16,-21 22-16,0-22 0,21 22 0,-21-22 15,-1 0-15,22-20 0,-21 20 0,21-21 16,0 21-16,0-20 16,0-1-16,0 0 0,21-42 46,1 0-46</inkml:trace>
  <inkml:trace contextRef="#ctx0" brushRef="#br0" timeOffset="2038.4">5630 1588 0,'0'0'0,"21"0"0,-21-22 16,0 1-16,0 0 0,0 0 15,0 0-15,0 0 0,-21-1 16,0 22 0,0 0-16,0 0 15,0 0 1,-1 0-1,1 0-15,21 22 63</inkml:trace>
  <inkml:trace contextRef="#ctx0" brushRef="#br0" timeOffset="2571.59">3302 1461 0,'0'0'15,"-21"0"-15,0 0 0,-1 0 16,1 0-16,42 0 31,22 0-31,-1 0 16,0 0-16,22 0 0,21 0 15,-22 0-15,43 0 0,-21 0 16,20 0-16,1 0 0,0 0 0,0 0 16,21 0-16,0 0 0,-21 0 15,21 0-15,-21 0 0,-1 0 0,-20 0 16,21 0-16,-43 0 0,22 0 0,-21 0 15,-22 0-15,21-22 0,-41 22 16,20 0-16,-21 0 0,-42-21 31,0 21-31,-22 0 16,1 0-16,-21 0 0,-1 0 0</inkml:trace>
  <inkml:trace contextRef="#ctx0" brushRef="#br0" timeOffset="2871.2">2476 1926 0,'0'0'16,"-21"0"-16,21 21 0,21-21 15,1 0-15,20 0 16,21 0-16,1 0 0,-1 0 0,22 0 15,0 0-15,21 0 0,-22-21 16,22 21-16,21 0 0,-21-21 0,0 21 16,21 0-16,-21-21 0,21 21 15,-22 0-15,1-21 0,0 21 0,0 0 16,-21 0-16,-1-21 0,1 21 0,-22-22 16,1 22-16,-22 0 0,1 0 15,-1 0-15,-21 0 0,-21-21 0</inkml:trace>
  <inkml:trace contextRef="#ctx0" brushRef="#br0" timeOffset="3199.36">2201 1482 0,'0'0'0,"21"-21"16,22 21-16,-1 0 0,0 0 0,43-22 15,0 22-15,21 0 0,-1-21 16,1 21-16,0-21 0,21 21 0,0 0 15,0 0-15,0 0 0,-21 0 16,0-21-16,0 21 0,-1 0 0,-20 0 16,0 0-16,-1 0 0,-20 0 15,-22 0-15,1 0 0,-1 0 0,-21 21 16,0-21-16,0 21 0</inkml:trace>
  <inkml:trace contextRef="#ctx0" brushRef="#br0" timeOffset="4114.84">2752 3281 0,'21'0'0,"0"-21"31,-21 0-31,0 42 32,-21 0-17,0 0-15,-1 0 0,-20 0 16,0 1-16,-22 20 0,22-21 0,-22 21 16,1-20-16,-1 20 0,1 0 15,-1-21-15,22 22 0,-21-22 0,-1 0 16,1 0-16,20 0 0,1 1 15,0-1-15,-1-21 0,22 0 0,-21 0 16,21 0-16,-1 0 0,22-21 31,22-1-15,-1 22-16,0 0 0,21 0 16,-21 0-16,22 0 0,-22 0 0,21 0 15,1 0-15,-1 0 0,21 22 16,-20-22-16,-1 21 0,0 0 0,22 0 15,-22-21-15,-21 21 0,22 0 16,-22 1-16,0-1 0,0 0 0,0-21 16,1 21-16,-22 0 0,21-21 15,-21 21-15,21-21 47,0 0-47,-21-21 0,21 21 16,0-21-16,1 0 0</inkml:trace>
  <inkml:trace contextRef="#ctx0" brushRef="#br0" timeOffset="4807.33">2984 3535 0,'0'0'0,"0"-21"0,0 42 31,0 0-16,0 0-15,0 0 0,0 1 16,0-1-16,0 21 0,0-21 0,0 0 16,0 22-16,0-22 0,0 0 15,-21 21-15,21-20 0,0-1 0,-21 0 16,21 0-16,0 0 0,0 0 16,-21-21-1,21-21 1,0 0-16,0 0 15,0 0-15,0-22 16,0 22-16,0 0 0,0 0 0,21-21 16,-21 20-16,21-20 0,-21 21 15,21 0-15,1-22 0,-1 22 0,0 0 16,0 21-16,0-21 0,0 21 16,1 0-16,20 0 0,-21 0 0,0 21 15,22-21-15,-22 21 0,0 0 16,0 22-16,0-22 0,0 0 0,1 21 15,-22-20-15,0 20 0,0-21 0,21 21 16,-21-20-16,0-1 0,0 0 16,0 0-16,0 0 0,0 0 0,-21-21 15,21 22-15,0-44 32,0 1-32,0 0 15,0-21-15,21 21 0,0-1 0,-21-20 16,21 0-16,0 21 0,0-22 15,1 1-15,20 21 0,-21-22 0,0 22 16,22 0-16,-1 0 0,0 0 16,-21 21-16,22 0 0,-22 0 0,21 0 15,-21 21-15,1 0 0,-1 0 0,0 0 16,0 22-16,-21-22 0,0 21 16,0-21-16,0 22 0,0-1 0,0-21 15,-21 22-15,21-22 0,-21 21 16,0-21-16,21 0 0,-22 1 15,1-1-15,21 0 0,-21-21 16,21-21 15,0 0-31,21 21 0,0-22 0</inkml:trace>
  <inkml:trace contextRef="#ctx0" brushRef="#br0" timeOffset="5179.67">4170 3768 0,'21'0'16,"0"0"-16,0 0 0,0 0 16,1 0-16,-1 0 0,0-21 15,0 21-15,0-22 0,0 22 0,1-21 16,-1 21-16,0-21 0,0 0 15,0 0-15,0 0 0,-21-1 16,0 1-16,-21 0 16,0 21-16,0 0 0,0 0 15,0 0-15,-22 21 0,22-21 16,0 21-16,0 1 0,0-1 0,-1 21 16,1-21-16,0 0 0,21 22 15,0-22-15,0 0 0,0 21 0,0-20 16,0-1-16,0 0 0,0 0 15,0 0-15,0 0 0,21-21 16,0 0-16,1 0 0,-1 0 0,0 0 16,0 0-16,21 0 0,-20 0 15,20-21-15,-21 21 0</inkml:trace>
  <inkml:trace contextRef="#ctx0" brushRef="#br0" timeOffset="5619.42">5228 3514 0,'0'0'0,"0"-21"0,0-1 0,-21 22 15,0 0-15,-22 0 16,22 0-16,0 0 0,0 0 16,-21 0-16,20 0 0,1 22 0,-21-1 15,21-21-15,0 21 0,-1 0 0,1 0 16,0 0-16,21 1 0,0-1 15,0 0-15,0 0 16,0 0-16,21 0 0,0-21 16,1 0-16,-1 22 0,21-22 15,-21 0-15,0 21 0,1-21 0,20 0 16,-21 0-16,0 21 0,0-21 0,-21 21 16,22 0-16,-22 0 15,-22 1 1,1-22-16,0 21 0,0-21 0,0 21 15,-22-21-15,22 0 0,-21 0 16,21 0-16,0 0 0,-1 0 0,-20 0 16,21 0-16,0 0 0,0-21 15,-1 21-15,22-21 0,-21 21 16,21-22-16,0 1 16,0 0-16,0 0 15,21 0-15,1 21 0,-1 0 16,0 0-16,0-21 0</inkml:trace>
  <inkml:trace contextRef="#ctx0" brushRef="#br0" timeOffset="6123.13">5905 3514 0,'22'0'16,"-44"0"-16,44-21 0,-22-1 16,0 1-16,-22 21 15,1 0-15,0 0 0,0 0 0,-21 0 16,20 0-16,-20 21 0,21 1 0,-21-22 16,20 21-16,-20 0 0,21 0 15,-21 0-15,20 0 0,1 1 16,0-1-16,0-21 0,21 21 0,0 0 15,0 0-15,0 0 0,0 1 16,21-22-16,0 0 16,0 21-16,22-21 0,-22 0 0,21 21 15,-21-21-15,1 0 0,20 0 16,-21 21-16,0-21 0,0 21 0,1-21 16,-1 0-16,-21 21 0,0 1 15,-21-1 1,-22-21-16,22 0 15,0 0-15,-21 21 0,-1-21 0,22 0 16,-21 0-16,-1 0 0,1 0 16,21 0-16,-21 0 0,20 0 0,1 0 15,-21 0-15,21 0 0,0 0 16,-1 0 0,22-21-16,22 0 15,-1 21-15,0-22 16,0 22-16,0 0 0,22-21 15</inkml:trace>
  <inkml:trace contextRef="#ctx0" brushRef="#br0" timeOffset="6658.82">6435 3577 0,'0'0'0,"0"-21"0,0 0 0,0 0 16,0 0-16,0-1 0,-22 22 16,22-21-16,-21 21 0,0 0 15,0 0-15,0 0 0,0 0 16,-1 0-16,1 21 0,-21 1 0,21-1 16,0 0-16,-22 0 0,22 0 0,0 22 15,0-22-15,0 0 0,-1 21 16,1-21-16,21 1 0,-21-1 15,21 0-15,0 0 0,0 0 0,0 0 16,0 1-16,21-22 0,0 0 0,1 21 16,-1-21-16,0 0 15,21 0-15,-21 0 0,1 0 0,-1-21 16,0 21-16,0-22 0,21 1 16,-20 0-16,-1 0 0,0 0 0,0-22 15,0 22-15,-21 0 0,0-21 0,21-1 16,-21 22-16,0 0 0,0-21 15,0 21-15,0-1 0,0 44 32,0-1-32,0 0 15,0 21-15,-21-21 0,21 1 16,0 20-16,0-21 0,0 21 16,0-20-16,0-1 0,0 0 0,0 21 15,0-21-15,0 1 0,0-1 16,21-21-16,1 0 0,-1 0 15,0 0-15,0 0 0,21 0 0,-20 0 16,-1 0-16,21 0 0,0-21 0,-20-1 16,20 1-16</inkml:trace>
  <inkml:trace contextRef="#ctx0" brushRef="#br0" timeOffset="7327.89">7239 3493 0,'0'0'0,"-42"-43"15,20 43 1,1 0-16,0 0 0,0 0 16,0 0-16,0 21 0,-22 1 0,22-22 15,0 21-15,0 0 0,-22 21 0,22-21 16,0 1-16,0-1 0,0 0 16,0 0-16,21 0 0,-22 0 0,22 1 15,0-1-15,0 0 0,22-21 16,-1 21-16,0-21 0,0 0 15,0 0-15,0 0 0,1 0 16,-1 0-16,0-21 0,0 0 0,0 21 16,22-21-16,-43-1 0,21 1 15,0 0-15,0 21 0,-21-21 0,21 0 16,-21 0-16,0-1 0,0 1 0,0 0 16,21 21-16,-21-21 15,0 42 1,0 0-1,0 0-15,0 22 16,0-22-16,0 0 0,0 21 0,-21 1 16,0-1-16,21 0 0,-21 1 0,0 20 15,21-20-15,-21 20 0,21 1 16,0-22-16,-22 21 16,22 1-16,-21-1 0,21 1 0,-21-22 0,21 22 15,0-1-15,0 1 0,0-22 0,0 22 16,0-1-16,0 1 0,0-22 0,0 21 15,0-20-15,0 20 0,0-20 16,-21-1-16,21 0 0,-21-21 0,21 22 16,-21-22-16,21 0 0,-22 0 0,1-21 15,21 21-15,-21-21 0,0 0 16,0 0-16,0-21 16,-1 0-16,22 0 0,0 0 0,-21 0 15,0-64-15,21 21 0,-21 22 16,21-21-16,0-1 0,0 1 15,0-22-15,0 21 0,0 1 0,21-1 16,0 1-16,0-1 0,1 1 0,-1-1 16,0 1-16,0-1 0,0 1 15,0-1-15,22 1 0,-22-1 0,0 22 16,21 0-16,-20-1 0</inkml:trace>
  <inkml:trace contextRef="#ctx0" brushRef="#br0" timeOffset="7678.93">7535 3620 0,'0'0'0,"-21"0"15,42 0 17,0-22-17,1 1-15,-1 21 0,0-21 0,21 0 16,-21 0-16,1 0 0,-1-1 0,0 1 15,21 0-15,-42 0 0,21 0 16,-21 0-16,0-1 0,0 1 16,-21 21-1,0 0-15,-21 0 16,21 0-16,-1 21 0,1 1 0,-21-1 16,21 0-16,0 0 0,-1 21 15,1-20-15,0 20 0,21-21 0,0 21 16,0-20-16,0-1 0,0 0 0,0 0 15,0 0-15,0 0 0,21 1 16,0-22-16,1 0 0,-1 21 0,0-21 16,21 0-16,-21 0 0,22 0 0,-22-21 15,21 21-15,1-22 0</inkml:trace>
  <inkml:trace contextRef="#ctx0" brushRef="#br0" timeOffset="8739.89">8467 2900 0,'0'-21'16,"0"0"0,-22 21-16,22 21 62,22 0-46,-1 0-16,0 0 0,0 0 15,0 1-15,0-1 0,22 0 0,-1 21 16,-21-21-16,22 1 0,-1-1 16,0 0-16,1 0 0,-1 0 0,0-21 15,-21 21-15,22-21 0,-22 0 0,0 22 16,0-22-16,0 0 16,1 0-16,-22 21 31,-22-21-16,1 21-15,0 0 0,0 0 0,-21 0 16,20 22-16,-20-22 0,-21 21 0,20 1 16,1-1-16,-22 0 0,22 1 15,-21-1-15,20-21 0,1 21 0,21-20 16,-22-1-16,22 0 0,0 0 0,0 0 16,21 0-16</inkml:trace>
  <inkml:trace contextRef="#ctx0" brushRef="#br0" timeOffset="9730.75">10816 2985 0,'0'0'0,"0"21"0,0 0 16,0 0-1,21-21 1,0 0-1,1 0-15,-1 0 0,0-21 16,0 21-16,0-21 0,22 0 0,-22-1 16,0 22-16,21-21 0,-21 0 0,-21 0 15,22 0-15,-22 0 0,0-1 16,0 1-16,0 0 0,-22 0 0,1 0 16,0 0-16,-21-1 0,-1 1 0,1 21 15,0 0-15,-1 0 0,-20 0 16,21 0-16,-1 0 0,1 21 15,-22 1-15,22-1 0,21 0 0,-21 0 16,-1 0-16,22 0 0,0 1 0,0 20 16,21-21-16,0 0 0,0 0 15,0 22-15,0-22 0,0 0 0,0 0 16,21 0-16,0 1 0,21-1 16,-20 0-16,20 0 0,0 0 0,1 0 15,-1 1-15,0-1 0,1 0 0,-1 0 16,-21 0-16,21 22 0,-20-22 15,-22 21-15,0-21 0,0 0 0,0 22 16,0-22-16,-22 21 0,-20-21 0,0 1 16,-1-1-16,1 0 15,0 0-15,-22 0 0,1 0 0,20-21 0,-20 0 16,-1 0-16,1 0 0,21 0 16,-22 0-16,22-21 0,-1 0 15,1 0-15,0 0 0,21 0 0,-43-43 16,64 43-16,-21-21 0,21 20 15,0-20-15,0 0 0,0 21 16,0-22-16,21 22 0,-21 0 0,21 0 16,22 0-16,-22 21 0,0 0 0,21 0 15,-21 0-15,1 0 0,20 0 16,-21 21-16,21 0 0,-20-21 0,-1 21 16,21 0-16,-21 0 0,22 1 15,20-1-15,-42 0 16</inkml:trace>
  <inkml:trace contextRef="#ctx0" brushRef="#br0" timeOffset="10239.01">11218 3429 0,'0'0'0,"43"-21"0,-22 21 0,0-21 16,0 21-16,0-21 0,-21-1 15,0 1-15,0 0 0,0 0 0,0 0 16,0 0-16,0-1 0,0 1 15,0 0-15,-21 21 0,0-21 16,0 21-16,0 0 0,-1 0 16,1 0-16,0 0 0,0 21 0,-21 0 15,20 0-15,-20 1 0,21 20 0,-21-21 16,20 21-16,1 1 0,0-1 16,0 0-16,0 1 0,0-22 0,-1 21 15,22 1-15,0-22 0,0 0 0,0 0 16,0 0-16,0 0 0,22-21 15,-1 0-15,21 0 0,-21 0 16,22 0-16,-22 0 0,0 0 0,21-21 16,-21 0-16,22 0 0,-22 0 15,0-22-15,43-20 16,-43 42-16,0-22 0,-21 1 0,21 0 16,-21-1-16,21 1 0,-21 21 0,21-21 15,-21 20-15,0 1 0,0 0 16,0 42-1,0 0-15,0 1 0,0 20 16,0 0-16,-21-21 0,21 22 16,-21-1-16,21 0 0,-21 1 0,21-22 15,0 21-15,-21-21 0,21 1 0,0-1 16,0 0-16,0 0 0,0 0 16,21-21-1,0 0-15,0-21 0,0 0 16,1 0-16</inkml:trace>
  <inkml:trace contextRef="#ctx0" brushRef="#br0" timeOffset="10506.86">11853 2688 0,'0'0'0,"0"-21"0,21 0 15,-21 0-15,0 0 0,0 42 31,0 0-31,0 0 0,-21 21 0,0 1 0,21-1 16,-21 0-16,0 22 16,21-1-16,-21 1 0,-22-1 0,22 1 15,0-1-15,0 22 0,0-43 0,-22 22 16,22-1-16,0-20 0,0-1 16,0 0-16,-1-20 0,22-1 0,0 0 15,0 0-15,0 0 0,0-42 31,22 0-31</inkml:trace>
  <inkml:trace contextRef="#ctx0" brushRef="#br0" timeOffset="11943.33">12425 3281 0,'0'-21'16,"0"42"-16,0-85 0,-21 43 0,-1 0 0,22 0 16,-21 21-16,0-21 0,0 0 15,0 21-15,0 0 0,-1 0 16,1 0-16,-21 0 0,21 21 0,0 0 16,-22 0-16,22 21 15,-21-20-15,21 20 0,-22 0 0,22 1 16,-21-1-16,21 0 0,-1 1 0,1-1 15,0 0-15,21-21 0,0 22 16,0-22-16,0 0 0,0 0 0,21 0 16,0-21-16,1 0 0,-1 0 15,21 0-15,-21 0 0,22 0 16,-22-21-16,21 0 0,0 0 0,1 0 16,-22 0-16,21-1 0,-21-20 0,22 21 15,-22-21-15,0-1 0,0 22 0,0-21 16,1-1-16,-1 1 0,-21 21 15,0 0-15,0-22 0,0 22 0,0 0 16,0 42 15,0 0-15,-21 1-16,21 20 0,-22-21 0,1 0 16,21 22-16,-21-1 0,21-21 15,0 21-15,0-20 0,0 20 0,0-21 16,0 21-16,0-20 0,0-1 0,0 0 15,0 0-15,21-21 16,0 0-16,1 0 0,20 0 0,-21 0 16,0 0-16,0 0 0,22-21 0,-22 21 15,21-21-15,-21 0 0,22-1 0,-22 1 16,21 0-16,-21-21 16,1 21-16,-1-1 0,0-20 0,-21 0 15,0 21-15,0-22 0,0 22 0,0 0 16,0 0-16,0 0 0,0-1 15,-21 22-15,0 0 16,-1 0-16,22 22 16,0-1-1,0 0-15,0 0 0,0 21 0,0-20 16,0-1-16,22 0 0,-22 21 0,0-21 16,0 1-16,21-1 0,-21 0 15,0 0-15,0 0 0,0 0 0,0 1 16,0-1-16,21 0 0,0 0 15,0-21-15,0 0 16,1 0-16,-1 0 0,0 0 16,21 0-16,-21 0 0,22 0 0,-22 0 15,21-21-15,1 0 0,-22 0 0,21-1 16,0 1-16,-20 0 0,20-21 16,-21 21-16,0-1 0,0-20 0,1 21 15,-1 0-15,-21 0 0,0-1 0,0 1 16,0 0-1,0 42 1,0 0-16,-21-21 16,21 22-16,-22-1 0,22 0 0,-21 0 15,21 0-15,0 22 0,0-22 16,0 0-16,0 0 0,0 0 16,0 0-16,21 1 0,1-22 0,-1 0 15,0 21-15,21-21 0,-21 0 16,1 0-16,-1 0 0,21 0 0,-21 0 15,43-43-15,-43 22 0,0 21 16,0-21-16,0 0 0,1 0 16,-1-22-16,-21 22 0,21 0 0,-21 0 15,21 0-15,-21 0 16,0-1-16,21 1 0,-21 42 47,0 1-47,0-1 0,0 0 15,-21 21-15,21-21 0,0 1 16,-21 20-16,0-21 0,21 21 0,-21 1 16,21-1-16,-22 0 0,22 1 0,0-1 15,0 0-15,0 22 0,0-22 16,0 22-16,0-1 0,0-20 0,0 20 16,0 1-16,0-22 0,0 21 0,0-20 15,0 20-15,-21-20 0,21-1 16,0 0-16,0 22 0,-21-22 15,21 0-15,0 1 0,0-1 0,-21 0 16,0 1-16,21-22 0,-21 21 0,-1-21 16,1 1-16,21-1 0,-21-21 0,0 0 15,-21 0-15,20 0 0,1 0 16,0-21-16,0-1 0,0 1 0,0 0 16,-1-21-16,1-1 0,21-20 0,0 21 15,-21-22-15,21 22 0,0-22 16,0 1-16,0-1 0,0 1 15,0-1-15,21 1 0,-21 20 0,43-62 16,-22 62-16,0 1 0,0 0 16,0-1-16,0 22 0,22-21 0,-22 21 15,0-22-15,21 22 0,-20-21 16,-1 21-16,21-1 0</inkml:trace>
  <inkml:trace contextRef="#ctx0" brushRef="#br0" timeOffset="12606.24">15092 2900 0,'21'0'16,"-42"0"-16,63 0 0,-42-21 0,-21 42 31,0 0-31,0 0 16,-1 0-16,-20 1 0,0-1 15,-1 21-15,-62 22 16,62-22-16,-20-21 0,-64 64 15,63-64-15,22 0 0,-22 0 16,22 0-16,0 1 0,21-22 0,-1 0 16,1 0-16,42-22 31,-21 1-31,22 21 0,-1-21 16,21 21-16,-21 0 0,0-21 0,1 21 15,20 0-15,-21 0 0,0 0 0,22 0 16,-22 21-16,21 0 0,-21 0 15,22 1-15,20 20 0,-42-21 16,22 0-16,-1 0 0,-21 1 0,21-1 16,-20 0-16,-1 0 0,0 0 15,21-21-15,-21 0 0,1 21 0,-1-21 16,0 0-16,0 0 16,0 0-16,0-21 15,-21 0-15,22 0 16</inkml:trace>
  <inkml:trace contextRef="#ctx0" brushRef="#br0" timeOffset="12903.07">15811 2985 0,'0'-22'0,"0"1"31,-21 21-16,21 21-15,0 1 16,-21-1-16,21 0 0,-21 21 16,21-21-16,-21 22 0,21-1 0,0 0 15,0 1-15,0-22 0,0 21 0,0 1 16,-21-22-16,21 21 0,0-21 0,0 22 16,0-22-16,0 0 0,0 0 0,0 0 15,21-21 16,0 0-31,0 0 0,0-21 0,0 0 16,1 0-16,-1 0 16</inkml:trace>
  <inkml:trace contextRef="#ctx0" brushRef="#br0" timeOffset="13894.5">16277 3069 0,'0'0'0,"21"0"0,-21-21 0,21 21 16,-42 0-1,0 0-15,0 21 16,0 0-16,0 1 0,21 20 0,-22-21 16,1 21-16,0-20 0,21 20 0,0-21 15,-21 43-15,21-22 16,0-21-16,0 0 0,0 0 16,0 1-16,0-1 0,0 0 0,21-21 15,0 0-15,0 21 0,1-21 16,-1 0-16,0 0 0,21 0 0,-21 0 15,1 0-15,-1-21 0,0 0 0,-21 0 16,21-1-16,-21 1 16,0 0-16,0-21 0,0 21 0,0-22 15,0 22-15,-21-21 0,21 21 0,-21-22 16,21 22-16,-21 0 0,21-21 16,0 20-16,0 1 0,0 0 0,0 0 15,21 0-15,21 0 0,-21 21 16,0 0-16,22-22 0,-1 22 15,-21 0-15,22 0 0,-22 0 16,21 0-16,-21 0 0,0 22 0,1-1 16,-1 0-16,0 0 0,-21 0 0,0 0 15,0 22-15,0-22 0,0 21 16,0-21-16,0 22 0,0-22 0,-21 21 16,0-21-16,21 1 0,0 20 15,-22-21-15,22 0 0,0 0 0,0 1 16,0-1-16,0 0 0,22-21 15,-1 0-15,0 0 0,0 0 0,21 0 16,-20 0 0,-1 0-16,0 0 0,0-21 0,0 21 15,22-43-15,-22 1 0,0 21 16,-21 0-16,0-22 0,0 22 16,0-21-16,0 0 0,0 20 0,-21-20 15,0 21-15,-1 0 0,1 0 0,-21-1 16,21 1-16,0 21 0,-1 0 0,1-21 15,0 21-15,0 0 16,21-21-16,21 21 16,0-21-16,0 21 0,22 0 15,-22 0-15,21-21 16,1 21-16,-22 0 0,21 0 0,0 0 0,1 0 16,-1 0-16,0 0 0,-20 0 15,20 21-15,-21 0 16,0-21-16,-21 21 0,0 0 0,0 0 0,0 1 15,0-1-15,0 0 0,0 0 0,0 0 16,0 0-16,-21 22 0,21-22 16,-21 0-16,21 0 0,-21 0 0,21 22 15,0-22-15,0 0 0,0 0 0,0 0 16,21 1-16,0-1 0,21-21 16,-20 21-16,-1-21 0,21 0 15,0 0-15,1 0 0,-1 0 0,0 0 16,1-21-16,-1 21 0,0-21 15,1-1-15,-1 1 0,-21-21 0,0 21 16,22-22-16,-43 1 0,0 0 0,0-1 16,0 1-16,0 21 0,0-21 15,0-1-15,-21 22 0,-1-21 0,1 21 16,-21 21-16,21-22 0,-22 22 0,22-21 16,-21 21-16,21 0 0,-22 0 15,1 0-15,21 0 0,0 21 16,-22 1-16,22-22 0,0 21 0,0-21 15,0 0-15,0 21 0,-1-21 16</inkml:trace>
  <inkml:trace contextRef="#ctx0" brushRef="#br0" timeOffset="14891.03">19537 2455 0,'0'0'0,"21"0"15,0-21-15,0 0 16,0 21-16,-21-21 0,22 21 16,-1 0-1,-42 21 17,-1 0-32,22 0 15,-42 22-15,21-22 0,0 21 16,-22 1-16,22-22 0,-21 21 0,-22 0 15,22 1-15,0-1 0,-22-21 0,22 22 16,-22-1-16,22-21 0,0 0 16,-1 22-16,1-22 0,0-21 0,21 21 15,-1 0-15,1-21 0,0 0 0,0 0 16,21-21 15,21 21-31,0-21 0,0 21 16,1 0-16,-1 0 0,0 0 15,21 0-15,-21 0 0,22 21 0,-1-21 16,0 21-16,1 0 0,-1 0 16,0 1-16,1-22 0,-1 21 0,22 0 15,-22 0-15,0 0 0,1 0 0,-1-21 16,0 22-16,-21-22 0,1 0 16,20 0-16,-42 21 0,21-21 0,0 0 15,0 0-15,1 0 16,-22-21-16,21-1 0,0 22 15,-21-21-15,21 0 0,0 0 0,-21-21 16</inkml:trace>
  <inkml:trace contextRef="#ctx0" brushRef="#br0" timeOffset="15214.84">20680 2096 0,'0'0'15,"0"-22"-15,0 1 0,0 0 0,0 42 32,0 0-32,-21 1 15,-1 20-15,1 0 0,0 1 16,-21-1-16,21 21 0,-1 1 16,-20 21-16,0-22 0,-1 22 0,1-1 15,0-20-15,-1 21 0,1-22 16,0 22-16,-1-22 0,1 1 15,0-1-15,21-20 0,-22 20 0,22-21 0,0-20 16,0 20-16,0 0 0,21-21 16,-22 1-16,22-1 0,22-21 31,-1 0-31,0-21 0,0-1 16,0 1-16,0 0 0,22 0 15</inkml:trace>
  <inkml:trace contextRef="#ctx0" brushRef="#br0" timeOffset="15891.04">20828 2752 0,'-21'63'15,"21"-42"1,0 1-16,0-1 0,-21 0 0,21 0 15,-22 0-15,22 0 0,0 1 16,0-1-16,0 0 0,-21 0 0,21 0 16,0 0-16,-21-21 0,21 22 15,0-1-15,0-42 47,21 21-47,-21-22 0,0 1 0,0 0 16,0 0-16,0-21 0,21 20 15,-21 1-15,22-21 0,-1 0 0,-21 20 16,21-20-16,0 21 0,0 0 0,0 0 16,1-1-16,-1 1 0,21 0 15,-21 21-15,0 0 0,1 0 0,-1 0 16,0 21-16,21 0 0,-21 1 16,1-1-16,-1 0 0,-21 21 15,21 1-15,-21-22 0,0 21 0,0-21 16,0 22-16,0-22 0,0 0 0,0 0 15,0 0-15,0 0 0,0 1 16,-21-22-16,0 0 16,21-22-1,0 1 1,0 0-16,0 0 0,0 0 0,0 0 16,0-1-16,21-20 0,0 21 0,0 0 15,0-22-15,0 1 0,1 21 16,41-43-16,-42 43 15,22 0-15,-22 0 0,21 21 0,-21 0 16,22 0-16,-1 0 0,-21 0 16,21 21-16,-20 0 0,-1 0 0,0 1 15,0 20-15,0-21 0,-21 21 16,0 1-16,0-22 0,0 21 0,0-21 16,0 1-16,-21 41 0,0-63 15,21 21-15,0 0 0,21-21 47</inkml:trace>
  <inkml:trace contextRef="#ctx0" brushRef="#br0" timeOffset="16251.34">22013 2921 0,'21'0'15,"1"0"-15,-1 0 16,0 0-16,0 0 0,0 0 16,0 0-16,22 0 15,-22-21-15,0 0 0,0 21 16,0-21-16,1 21 0,-1-22 0,0 1 16,-21 0-16,0 0 0,0 0 15,0 0-15,0-1 16,-21 22-16,0 0 0,-1 0 15,1 0-15,0 22 0,-21-1 16,21 0-16,-1 0 0,1 0 0,0 0 16,0 22-16,0-22 0,0 42 15,-1-41-15,22-1 0,0 0 16,0 0-16,0 0 0,22 0 16,-1-21-16,0 0 15,0 0-15,0 0 16,0 0-16,22 0 0,-22 0 0,21 0 15,1 0-15</inkml:trace>
  <inkml:trace contextRef="#ctx0" brushRef="#br0" timeOffset="16645.12">22923 2773 0,'0'0'0,"0"-21"0,0 0 0,0-1 15,-21 22 1,0 0-16,0 0 15,0 0-15,-22 0 0,22 0 16,-21 22-16,21-22 0,0 21 16,-1-21-16,1 21 0,21 0 0,0 0 15,0 0-15,0 1 16,21-1-16,1-21 16,-1 21-16,0-21 0,0 21 0,0 0 15,0-21-15,1 21 0,-1-21 16,-21 22-16,21-1 0,-21 0 15,0 0-15,0 0 16,-21-21 0,0 0-16,-1 0 0,1 0 0,0 0 15,0 0-15,-21 0 0,20 0 0,-20 0 16,21 0-16,-21 0 0,20 0 16,1-21-16,0 21 0,0 0 15,42 0 16,0-21-31,22 21 16,-22 0-16</inkml:trace>
  <inkml:trace contextRef="#ctx0" brushRef="#br0" timeOffset="17082.87">23410 2836 0,'0'0'0,"21"-21"0,1 0 0,-1 0 0,0 0 16,0 0-16,0-1 0,0 1 0,1 0 16,-1 21-16,0-21 0,-21 0 15,-21 21 1,0 0-16,-22 0 16,22 0-16,-21 0 0,21 21 0,-22-21 15,22 21-15,0 0 0,-21 0 0,20 1 16,22-1-16,-21 0 15,21 0-15,0 0 0,0 0 16,0 1-16,21-1 0,1 0 16,-1 0-16,0-21 0,21 21 15,-21 0-15,1-21 0,-1 22 0,0-1 16,0-21-16,0 21 0,-21 0 16,-21-21-1,0 0-15,-21 0 16,20 0-16,1 0 0,-21 0 0,21 0 15,-22 0-15,22 0 0,-21 0 16,21-21-16,0 21 0,-1 0 0,1 0 16,0 0-16,42 0 31,0 0-31,1-21 16,-1 21-16,21 0 0</inkml:trace>
  <inkml:trace contextRef="#ctx0" brushRef="#br0" timeOffset="17974.89">24130 2815 0,'0'0'0,"0"-21"0,0 0 0,0 0 0,0 0 0,-21 21 15,0-22-15,-1 22 16,1 0-16,0 0 0,-21 0 15,21 0-15,-1 0 0,1 0 0,0 0 16,-21 22-16,21-1 0,-1 0 16,1 0-16,-21 0 0,21 0 0,21 1 15,-21-1-15,21 0 0,0 0 16,0 0-16,0 0 0,0 1 0,0-1 16,21 0-16,0 0 0,21-21 15,-21 0-15,1 0 0,20 0 16,-21 0-16,0 0 0,22 0 0,-22 0 15,0 0-15,0-21 0,0 0 16,0 0-16,1-1 0,-1 1 16,0 0-16,0 0 0,-21 0 0,0 0 15,21-1-15,-21 1 0,21 0 0,-21 0 16,0 0-16,-21 42 31,21 0-15,-21 0-16,21 0 0,0 1 15,0-1-15,-21 0 0,21 0 0,0 0 16,0 0-16,0 1 0,0-1 0,21 0 16,0 0-16,0-21 15,1 0-15,-1 21 0,0-21 0,21 0 16,-21 0-16,22 0 0,-22 0 16,21 0-16,1-21 0,-1 0 15,0 0-15,-21 21 0,22-21 0,-1-1 16,0 1-16,-20-21 0,20 21 0,-21 0 15,0-22-15,-21 22 0,0 0 16,0 0-16,0 0 0,0-1 0,0 1 16,-21 0-16,0 21 0,-21 0 15,20 0-15,-20 0 0,21 0 0,-21 0 16,20 0-16,-20 21 0,0 0 0,21 1 16,-1-22-16,1 21 0,0 0 15,0 0-15,21 0 0,0 0 0,0 1 16,0-1-16,0 0 15,0 0-15,0 0 0,0 0 16,0 1-16,21-1 0,-21 0 0,0 0 16,0 21-16,0 1 0,0-1 0,21 0 15,-21 22-15,0-1 0,0 1 16,0-1-16,0 1 0,0-22 0,0 22 16,0-22-16,0 22 0,0-22 0,0 0 15,0-21-15,0 22 0,-21-22 16,0 0-16,21 0 0,-21 0 0,0-21 15,-1 0-15,1 0 0,0 0 16,0 0-16,0 0 16,21-21-1,0 0-15,0 0 16,0 0-16,21 0 0,0-1 0,0 1 16,22 0-16,-22-21 0,0 21 15,21-22-15,1 1 0</inkml:trace>
  <inkml:trace contextRef="#ctx0" brushRef="#br0" timeOffset="18354.7">25061 2900 0,'0'0'0,"21"0"47,1 0-31,-1 0-16,0 0 15,0 0-15,0 0 0,22-21 0,-22 21 16,0-21-16,0 21 0,0-22 16,0 1-16,1 21 0,-22-21 0,21 0 15,-21 0-15,21 0 0,-21-1 16,0 1-16,0 0 16,-21 21-16,0 0 0,-1 0 15,1 0-15,-21 0 0,21 21 16,0 0-16,-1 1 0,1-1 0,0 0 15,21 0-15,-21 0 0,21 0 16,-21 1-16,21-1 0,0 0 16,0 0-16,0 0 0,21 0 15,0 1-15,-21-1 0,42-21 0,-20 21 16,-1-21-16,0 0 0,0 0 16,0 0-16,0 0 0,1 0 0,20 0 15,-21 0-15,0 0 0,22 0 0</inkml:trace>
  <inkml:trace contextRef="#ctx0" brushRef="#br0" timeOffset="18738.48">25887 2477 0,'0'-22'16,"-21"22"-16,-1 0 0,1-21 15,0 21 1,21 21-1,0 1 1,21-22-16,0 21 0,1 0 0,-1 0 16,0-21-16,21 21 0,-21 0 0,22 1 15,-1-1-15,0 0 16,-20 0-16,20-21 0,0 21 0,-21-21 16,22 21-16,-22-21 0,0 0 15,0 0-15,0 0 0,-21 22 16,-21-22-1,0 21-15,0-21 16,-21 21-16,20 0 0,-20 0 0,0 0 16,-1 1-16,1 20 0,0-21 15,21 0-15,-22 22 0,1-22 0,21 21 16,-22-21-16,22 0 0,0 1 0,0-1 16,0 0-16,0 0 0,21 0 15,-22-21-15,1 0 16</inkml:trace>
  <inkml:trace contextRef="#ctx0" brushRef="#br1" timeOffset="58326.83">15028 487 0,'0'0'0,"21"0"16,1 0-16,-22-21 0,21 21 15,0-21 1,0 21-16,-21-22 16,21 22-1,-21-21-15,21 21 0,-21-21 32,22 21-32,-44 0 78,1 0-78,0 21 0,0-21 15,21 21-15,-21-21 0,0 22 16,-22-1-16,22 0 0,0 0 16,-21 0-16,-1 0 0,22 1 0,-21-1 15,21 21-15,-22-21 0,1 0 16,21 22-16,-22-22 0,22 0 0,-21 0 15,21 22-15,-22-22 0,22 0 16,0 0-16,-21-21 0,21 21 0,-1 0 16,1 1-16,0-1 15,0-21-15,0 0 0,21 21 16,-21-21 0,42 0 109,0 0-125,0 0 15,0 0 1,0 0-16,1 0 15,-1 0-15,0 0 16,0 0-16,0 21 16,0-21-16,1 0 0,-1 21 15,0-21-15,0 21 0,21 1 16,-20-22-16,-1 21 16,0-21-16,0 21 0,21-21 0,-20 21 15,20-21-15,0 21 0,-21 0 16,22-21-16,-22 22 0,21-22 15,-21 21-15,1-21 0,-1 21 0,21-21 16,-21 0-16,0 21 0,1-21 0,-1 0 16,0 21-16,0-21 15,0 0 17,-21 21-32,-21-21 109,0 0-109,0 0 16</inkml:trace>
  <inkml:trace contextRef="#ctx0" brushRef="#br1" timeOffset="68318.27">18563 5292 0,'0'21'31,"-21"-21"-15,21 21-16,-21-21 0,21 21 0,-21-21 31,21 21-31,21-21 47,0 0-31,-21-21-16,21 0 15,-21 0-15,0 0 16,-21 21 15,0 0-31,0 0 16,-1 21-16,22 0 15,-21-21-15,21 21 16,-21 0-16,21 1 0,0-1 16,0 0-16,0 0 15,0 0 1,21-21-16,0 0 0,1 0 15,-1 0 1,-21-21-16,0 0 16,0 0-16,0 0 0,0-1 15,0 1 1,-21 21 0,-1 0-16,22 21 31,-21 1-31,21-1 0,-21 0 15,21 0-15,0 0 0,0 0 16,0 1-16,0-1 16,0 0-16,21-21 15,0 0 1</inkml:trace>
  <inkml:trace contextRef="#ctx0" brushRef="#br1" timeOffset="68711.11">18775 5376 0,'0'22'16,"0"-1"-1,21-21 32,0-21-31,0-1 0,-21 1-16,0 0 15,0 0 1,-21 21-1,0 0-15,21 21 16,0 0-16,-21-21 0,0 21 0,21 1 16,-22-1-16,22 0 0,0 0 0,0 0 15,0 0-15,0 1 0,0-1 16,0 0-16,22-21 16,-1 0-16,0 21 0</inkml:trace>
  <inkml:trace contextRef="#ctx0" brushRef="#br1" timeOffset="69710.25">20151 5567 0,'0'0'0,"21"-21"31,0 21-31,-21-21 0,21-1 15,-21 1 17,0 42-1,-21 1-15,0-1-16,0 0 0,-1 0 0,-20 0 15,21 0-15,-21 22 0,20-22 16,-20 0-16,0 0 0,-1 0 15,1 1-15,0 20 0,-1-42 0,22 21 16,-21 0-16,21 0 0,-22-21 0,22 22 16,0-22-16,0 0 0,0 0 15,42 0 63,0 0-78,0 0 16,0 0-16,1 0 0,-1 0 0,0 21 16,21 0-16,-21-21 0,22 21 15,-1 0-15,-21-21 0,22 21 16,-1 1-16,0-1 0,1 0 0,-22-21 16,21 21-16,0 0 0,-20 0 0,20-21 15,-21 22-15,0-22 0,0 0 16,1 21-16,-1-21 0,0 21 0,0-21 15,-21-21 48,0 0-63,21 21 16,0-22-16,1 1 0</inkml:trace>
  <inkml:trace contextRef="#ctx0" brushRef="#br1" timeOffset="70266.94">21294 5017 0,'-43'21'31,"43"0"-15,0 0-1,0 0 1,-21-21-16,0 0 31,21-21 1,0 0-17,0 0-15,0 0 16,0-1-16,0 1 15,21 0 1,0 21-16,0 0 16,-21 21-1,0 0-15,0 1 0,0-1 16,0 0-16,0 0 0,0 0 16,-21 22-16,21-22 0,-21 0 0,0-21 15,0 21-15,0 0 0,21 0 16,-22-21-16,1 22 15</inkml:trace>
  <inkml:trace contextRef="#ctx0" brushRef="#br1" timeOffset="70755.09">21611 4932 0,'0'0'0,"0"-21"140,0 0-124,0-1-16,0 1 15,21 21 17,0 0-32,1 21 15,-22 1 1,0-1-16,0 0 0,0 0 16,0 0-16,0 0 0,0 1 0,0-1 15,0 0-15,0 0 0,-22 0 0,1 0 16,0-21-16,0 22 0,0-1 15,0 0-15,-1 0 0</inkml:trace>
  <inkml:trace contextRef="#ctx0" brushRef="#br1" timeOffset="72711.2">20362 5419 0,'0'-21'15,"21"21"1,1 0-16,-1 0 31,-21-22-31,21 22 0,0 0 31,-42 0 32,0 22-47,0-1-16,-1-21 15,1 21-15,-21 0 0,21 0 0,-22 22 16,1-22-16,0 21 0,-1-21 0,-41 43 15,41-43-15,1 21 16,0-21-16,21 1 0,-22-1 0,22 0 16,0 0-16,0-21 0,0 21 0,-1-21 15,22 21-15,-21-21 0,0 0 32,0 0-17,21 22 110,21-22-125,0 0 0,0 0 16,1 21-16,-1-21 0,21 21 15,-21-21-15,0 21 0,22-21 16,-1 0-16,-21 21 0,22-21 0,-1 21 16,43 1-16,-64-1 0,21-21 15,-21 21-15,22-21 0,-22 21 0,0 0 16,0-21-16,-21 21 0,21-21 16,-21 22-16,21-22 0,-21 21 15,0 0 1,22-21-16,-1 0 31,-21-21 32,-21 21-48,-1 0-15,1 0 16,0-21-16,0 21 0,0 0 15,0 0-15,-1-22 0,1 22 0,-21 0 16,21-21-16,-22 0 0,22 21 0,-21-21 16,0 21-16,20-21 0,-20 21 15,0-21-15,21 21 0,-1-22 16,-20 22-16,21-21 0,0 21 0,-22 0 16,22-21-16,0 21 0,0-21 15,0 21-15,0 0 16,21-21-16,21 21 78,0 0-78,0 0 16</inkml:trace>
  <inkml:trace contextRef="#ctx0" brushRef="#br1" timeOffset="74338.81">2011 3641 0,'0'21'0,"-21"-21"15,-1 21-15,1 0 32,42-21-1,1 0-15,-1 0-16,0-21 0,0 21 15,21-21-15,-20 0 0,20 21 0,0-21 16,1-1-16,-1 1 0,0 21 15,1-21-15,-1 0 0,21 0 16,-20 0-16,-1 21 0,0-22 16,1 1-16,-22 0 0,21 21 0,-21-21 15,1 21-15,20 0 0,-21-21 16,0 21-16,-42 0 47,21 21-32,-21-21-15,0 21 0,0-21 0,-1 21 16,1-21-16,-21 21 0,21-21 16,-22 22-16,22-22 0,-21 21 0,0-21 15,-1 21-15,1-21 0,0 21 16,-1-21-16,1 0 0,21 21 16,-22-21-16,1 0 0,21 0 15,0 0-15,0 21 0,-1-21 0,1 0 16,0 0-16,21 22 47,0-1-47,0 0 15,21-21-15,0 21 16,1-21-16,20 21 0,-21-21 16,0 21-16,22-21 15,-22 22-15,0-1 0,21-21 0,-21 21 16,1 0-16,-1-21 0,0 21 15,0 0-15,0-21 0,0 22 0,-21-1 16,0 0-16,22 0 16</inkml:trace>
  <inkml:trace contextRef="#ctx0" brushRef="#br1" timeOffset="80051.48">14774 2836 0,'0'0'0,"0"-21"15,21 21 1,1 0 0,-22-21-1,0 0 17,-22 21-1,1 0-31,0 0 0,0 0 15,0 0-15,0 0 16,-1 0-16,1 21 0,0-21 0,0 21 16,0-21-16,0 21 15,-1-21-15,1 22 0,0-22 0,0 21 16,0 0-16,0 0 0,-1-21 16,22 21-16,-21 0 0,0 1 0,0-1 15,21 0-15,-21 0 0,0 21 16,21-20-16,0 20 0,-22-21 0,1 21 15,21 1-15,-21-1 0,21-21 16,0 22-16,0-1 0,0-21 0,0 21 16,0-20-16,0-1 0,0 0 15,0 21-15,0-21 0,0 1 0,0-1 16,21-21-16,-21 21 0,21 0 0,1-21 16,-22 21-16,0 0 15,21-21-15,0 22 0,0-22 16,0 21-16,0-21 15,1 21-15,-1-21 0,0 0 0,0 0 16,0 0-16,0 0 0,22 0 16,-22 0-16,0 0 0,0 0 0,0 0 15,1 0-15,-1 0 0,21 0 0,-21 0 16,0 0-16,1 0 0,-1 0 16,0 0-16,0 0 0,0 0 15,0 0-15,1-21 0,-1 21 16,21-21-16,-21 21 0,0-22 0,22 1 15,-22 0-15,21 0 0,1 0 16,-22 0-16,21-1 0,-21 1 0,22-21 16,-22 21-16,21-22 0,-21 22 15,0-21-15,1 21 0,-22-22 0,21 22 16,-21-21-16,21 21 0,-21-22 16,0 22-16,0 0 0,0-21 0,0 21 15,0-1-15,0 1 0,0 0 16,0 0-16,0 0 0,0 0 0,0-1 15,0 1-15,0 0 16,0 0-16,0 0 0,-21 0 16,0-1-16,21 1 0,-22 21 0,1-21 15,0 0-15,0 21 0,-21-21 16,20 0-16,-20 21 0,21 0 0,-21-22 16,-1 22-16,22 0 0,-21 0 15,21 0-15,-22 0 0,22 0 16,-21 0-16,21 0 0,-1 0 0,1 0 15,0 0-15,21 22 0,-21-22 16,21 21-16,0 0 0,-21 0 0,21 21 16,0-20-16,0-1 0,0 21 15,0 0-15</inkml:trace>
  <inkml:trace contextRef="#ctx0" brushRef="#br1" timeOffset="84888.88">5038 6689 0,'0'-21'16,"0"-1"15,0 1-15,0 0 0,0 0-1,21 21-15,-21-21 0,0 0 16,0-1-1,0 1-15,0 0 16,0 0 0,0 0-16,0 0 0,0-1 15,0 1-15,0 0 32,-21 21-32,21 21 46,0 0-30,0 1-16,0-1 0,0 21 16,-22-21-16,22 22 0,-21-1 0,21 21 15,0-20-15,0-1 0,-21 22 0,21-22 16,-21 21-16,21 1 16,0-1-16,0-20 0,-21 20 0,21 1 0,-21-1 15,21 1-15,0-1 0,-22-20 16,22 20-16,0-21 0,0 1 15,0-1-15,-21-21 0,21 43 16,-21-22-16,21-21 0,0 0 0,0 1 16,0-1-16,0-42 47,0-1-32,0 1-15,0 0 0,0 0 0,0 0 16,0 0-16,0-22 0,0 1 0,0 0 15,0-1-15,0 1 16</inkml:trace>
  <inkml:trace contextRef="#ctx0" brushRef="#br1" timeOffset="85383.59">4932 6731 0,'0'0'0,"-21"0"15,-1-21-15,1 21 0,0-21 0,0 21 16,0-21-16,21-1 0,0 1 0,-21 0 16,21 0-16,0 0 15,0 0-15,0-1 0,0 1 0,0 0 16,21 0-16,0 0 0,0 0 16,0-22-16,0 22 0,1 0 15,20 0-15,-21 21 0,21-21 0,1-1 16,-1 1-16,0 21 0,1-21 15,-1 21-15,64-21 0,-64 21 16,1 0-16,-1 0 0,21 0 0,-41 21 16,20 0-16,-21 0 0,0 1 15,0-1-15,-21 21 0,0 0 0,0 1 16,0-1-16,0 0 0,-21 1 16,0-1-16,0 0 0,-21 1 15,-1-1-15,1 0 0,21-20 0,-22-1 16,1 21-16,0-21 0,21 0 0,-1-21 15,-20 22-15,21-1 0,0-21 16,0 0-16,-1 21 0,1-21 0,0 0 16,0 0-16,0 0 0,0 0 15,42-21 48,0 0-63,0-1 15,0 1-15</inkml:trace>
  <inkml:trace contextRef="#ctx0" brushRef="#br1" timeOffset="85863.32">5588 6562 0,'0'-64'32,"0"43"-32,0 0 15,21 0-15,0 0 16,0-1-16,22 22 0,-22-21 0,21 21 16,-21 0-16,22-21 0,20 21 15,-20 0-15,-22 0 0,21 21 16,-21-21-16,0 43 0,22-22 0,-43 0 15,21 21-15,-21 1 0,0-22 16,0 21-16,0 0 0,0 1 0,0-1 16,-21-21-16,0 22 0,-1-22 15,22 0-15,-21 0 0,0 0 0,0 0 16,0-21-16,0 22 0,-1-22 16,1 0-1,21-22-15,0 1 16,0 0-16,0 0 0,0 0 15,0 0-15,21-1 0,1 1 16,-1 0-16,-21 0 0,21-21 0,0 20 16,0 1-16,-21 0 0,21-21 0,1 21 15,20-1-15,-21 1 0,0 0 16,0 0-16,-21 0 0,22 21 0,-1 0 16,0-21-16,0 21 0,0 0 15,0 0 1,1 0-16</inkml:trace>
  <inkml:trace contextRef="#ctx0" brushRef="#br1" timeOffset="86272.09">6519 6795 0,'0'21'0,"0"-42"0,0 21 31,21 0-15,1-22-16,-1 1 0,0 0 0,0 0 16,0 0-16,22 0 0,-22-1 15,0 1-15,0 0 0,0 0 0,0 0 16,-21-22-16,0 22 0,0 0 16,0 0-16,0 0 0,0 0 15,-21 21-15,0 0 16,0 0-16,-21 0 0,20 0 15,1 0-15,0 21 0,-21 0 0,21 21 16,-22-21-16,22 22 0,0-1 16,0 0-16,-22-20 0,22 20 0,21 0 15,-21 1-15,21-22 0,0 21 0,0-21 16,0 0-16,0 1 16,0-1-16,21-21 0,-21 21 0,21-21 0,1 21 15,-1-21-15,42 0 16,-42 0-16,22 0 0,-22 0 15,21 0-15,-21 0 0,22-21 0,-22 0 16,21 0-16,1 21 0</inkml:trace>
  <inkml:trace contextRef="#ctx0" brushRef="#br1" timeOffset="87022.43">9271 6160 0,'-21'0'15,"0"0"-15,-1 0 16,-20 0-16,21 21 0,0-21 16,0 21-16,-1 0 0,22 0 0,-21 0 15,0 22-15,21-22 0,0 21 16,0 1-16,-21-1 0,21 0 0,0 1 16,0-1-16,0-21 0,0 21 0,0 1 15,0-22-15,0 0 0,21 0 16,0 0-16,0 1 0,-21-1 0,22-21 15,-1 0-15,0 0 0,0 0 0,0 0 16,0 0-16,22 0 16,-22-21-16,0 21 0,0-22 0,0 1 15,1 0-15,-1 0 0,0-21 0,0 20 16,0-20-16,22 0 0,-22-1 16,0 1-16,0 0 0,21-1 0,-42-20 15,22 42-15,20-22 0,-21 1 16,0 0-16,0-1 0,1 1 0,-22 0 15,0-1-15,0 22 0,0 0 16,21-21-16</inkml:trace>
  <inkml:trace contextRef="#ctx0" brushRef="#br1" timeOffset="87190.34">9673 6117 0,'0'21'0,"-42"106"16,21-105-16,21 20 0,-22 21 15,22-20-15,0-1 0,-21-21 16,21 22-16,0-22 0,0 21 0,0-21 15,0 0-15,0 1 0,21-1 16,1-21-16,-1 0 16,0 0-16,0 0 0,0-21 15,0-1-15,1 22 0,-1-21 0,0 0 16</inkml:trace>
  <inkml:trace contextRef="#ctx0" brushRef="#br1" timeOffset="87575.12">9948 6414 0,'0'0'0,"0"21"16,43-21-16,-43 21 0,0 0 15,0 0 1,21-21 0,0 0-16,0 0 15,0-21-15,0 21 0,1-21 16,20 0-16,-21 21 0,0-21 0,0 21 15,1-22-15,-22 1 0,21 0 16,-21 0 0,0 0-1,-21 21-15,-1 0 0,1 0 16,0 0-16,0 21 0,0-21 16,0 21-16,-1 0 0,1 0 0,0 1 15,0-1-15,0 0 0,0 21 0,-1-21 16,22 1-16,-21-1 0,21 21 15,0-21-15,0 0 0,0 1 16,0-1-16,21-21 0,1 21 16,-1-21-16,0 0 0,0 0 15,21 0-15,-20 0 0,20-21 0,0 21 16,-21-21-16,22-1 0,-1 22 16</inkml:trace>
  <inkml:trace contextRef="#ctx0" brushRef="#br1" timeOffset="87687.05">10985 5927 0,'0'0'0,"0"-21"0,0-1 0</inkml:trace>
  <inkml:trace contextRef="#ctx0" brushRef="#br1" timeOffset="88102.81">10964 5821 0,'0'0'0,"-21"0"31,0 21-31,0 0 0,21 0 15,-21 1-15,-1-1 0,1 21 16,0 0-16,0 1 0,0-1 0,-22 22 16,22-22-16,0 21 0,-21-20 0,21 20 15,-1 1-15,-20-1 0,21 22 16,0-22-16,0 1 0,-1-1 0,1 1 16,0-1-16,0 1 0,0-1 0,0 22 15,-1 0-15,22-1 0,-21 1 16,0 21-16,-21-21 0,21-1 15,-1 22-15,-20 0 0,21-21 0,-21 20 0,20-20 16,-20 21-16,21-43 0,0 1 16,0-1-16,-1-20 0,1 63 15,21-85-15,0 0 0,0 0 16,21-21-16,1 0 0,-1 0 0,0 0 16,21-21-16,1 0 0,-22 0 0,21-22 15,-21 1-15,43 0 0,-22-1 16,0 1-16,22-22 0,-22 22 0,22-21 15,-22-1-15,0 1 0,1-1 0,-1 1 16,0-1-16,-20 22 0,-1-22 0,-21 1 16,0-1-16,0 1 0,0-1 15,-21 1-15,-22-1 0,1 1 0,21-1 16,0 22-16,-22 0 0,22-1 0,0 22 16,-21 0-16,20-21 0,-20 42 15,21-22-15,-21 1 0</inkml:trace>
  <inkml:trace contextRef="#ctx0" brushRef="#br1" timeOffset="89227.17">10266 6964 0,'21'0'62,"0"0"-62,0 0 32,-21-21-32,21 21 15,-21-21-15,22 21 16,-1 0-16,0 0 15,0-22-15,-21 1 0,21 21 16,0 0-16,1-21 0,20 21 0,-21-21 16,21 0-16,-20 21 0,20-21 0,0-1 15,1 1-15,-1 0 0,0 0 16,1 0-16,-1 0 0,0-1 0,-21 22 16,1-21-16,-1 0 0,0 21 0,0-21 15,0 0-15,-21 0 16,0-1 15</inkml:trace>
  <inkml:trace contextRef="#ctx0" brushRef="#br1" timeOffset="89251.16">11070 6456 0,'-21'0'15,"0"0"-15</inkml:trace>
  <inkml:trace contextRef="#ctx0" brushRef="#br1" timeOffset="89907">9144 6308 0,'0'-21'0,"63"-1"32,-41 1-32,-1 21 15,0 0-15,0 0 0,0 0 0,0-21 16,1 21-16,-1 0 0,0 0 0,0 0 15,0 21-15,-21 0 16,0 1-16,0-1 0,0 0 16</inkml:trace>
  <inkml:trace contextRef="#ctx0" brushRef="#br1" timeOffset="91386.79">11028 6498 0,'-21'0'15,"42"0"48,0 0-63,-21-21 0,21 21 16,-21-21-1,21 21-15,-21-21 47,21 21 156,1-21-187,-22-1-1,21 22-15,-21-21 32,0 0-17,0 0 267,0 0-236,0 42 95,-21-21-141,21 21 16,0 0-16,0 0 0,-22 1 15,22-1-15,-21 0 0,0 0 0,21 0 16,0 0-16,0 1 0,-21-1 0,21 0 16,-21 0-16,21 0 0,0 0 15</inkml:trace>
  <inkml:trace contextRef="#ctx0" brushRef="#br1" timeOffset="91415.77">11091 6541 0,'21'-43'0</inkml:trace>
  <inkml:trace contextRef="#ctx0" brushRef="#br1" timeOffset="91766.57">11324 5990 0,'0'0'15,"-42"0"-15,21 0 0,-1 0 16,1 0-16,0 21 0,0-21 16,21 22-16,-21-22 0,21 21 0,0 0 31,0 0-31,21-21 0,0 0 16,0 0-16,0 0 0,1 0 15,-1 0-15,0 0 0,0-21 16,0 0-16,0 21 0,1-21 0,-1 21 15,-21-22-15,0 1 0,0 0 16,0 0-16,0 0 16,-21 21-16,-1 0 0,1 0 15,0 0-15,0 0 0,0 0 0,0 0 16,-1 0-16,1 21 0,0 0 0,0 0 16,21 0-16,0 1 15,0-1-15,0 0 0,0 0 16,0 0-16,0 0 0,0 1 0,21-1 15,0 0-15,0-21 0,-21 21 0,22-21 16,-1 21-16</inkml:trace>
  <inkml:trace contextRef="#ctx0" brushRef="#br1" timeOffset="91878.5">11620 6308 0,'0'0'0,"-42"0"15</inkml:trace>
  <inkml:trace contextRef="#ctx0" brushRef="#br1" timeOffset="92086.91">11515 6541 0,'0'21'0,"0"-42"0,0 63 15,0-21-15,-22 0 16,22 0-16,-21 1 0,21-44 62,0 1-62,0 0 0,0 0 16,0-21-16,0 20 0,0 1 16,21-21-16,1 21 0,-1-22 0,0 22 15,0 0-15,0 0 0,22 0 0,-22 0 16,21-1-16,0 22 16,-20 0-16,-22-21 0</inkml:trace>
  <inkml:trace contextRef="#ctx0" brushRef="#br1" timeOffset="92327.01">11938 6456 0,'-42'63'16,"20"-41"-16,1-22 0,21 21 16,0 0-16,-21-21 0,0 21 0,21 0 15,444-232 142</inkml:trace>
  <inkml:trace contextRef="#ctx0" brushRef="#br1" timeOffset="92433.95">12255 6414 0,'22'-22'31,"-1"1"-31,-21 0 15,21 21-15,0 0 0,-21-21 0,21 0 16,0 21-16,-21-21 0,22-1 16,-1 22-1,-21-21-15,0 0 0,-21 0 0</inkml:trace>
  <inkml:trace contextRef="#ctx0" brushRef="#br1" timeOffset="92575.87">12128 6456 0,'0'63'31,"0"-41"-31,22-1 16,-1-21-16,0 0 15,0 0-15,0 0 0,0 0 0,1 0 0,-1 0 16,21-21-16,-21 21 16</inkml:trace>
  <inkml:trace contextRef="#ctx0" brushRef="#br1" timeOffset="92683.83">12912 6308 0,'0'0'15,"0"-21"-15,0-1 0</inkml:trace>
  <inkml:trace contextRef="#ctx0" brushRef="#br1" timeOffset="93113.59">12531 6583 0,'0'42'15,"0"-21"-15,0 1 16,21-22-16,0 0 0,0 0 16,0 0-16,0 0 0,1 0 15,-1 0-15,0 0 0,0-22 16,0 1-16,22 0 0,-22 0 0,0-21 15,21 20-15,-21-20 0,22 0 0,-22-1 16,21 1-16,-21 0 0,1-1 16,20 1-16,-21 0 0,-21-1 15,21-20-15,-21 21 0,21-1 0,-21 1 16,0 0-16,0-1 0,0 22 16,0-21-16,0 21 0,0-1 15,-21 22-15,0 0 0,0 22 16,0-1-16,0 0 0,21 21 15,-22-21-15,22 22 0,-21-1 0,0 0 16,21 1-16,-21-1 0,0 0 16,0 22-16,21-22 0,-22 1 0,22-1 15,-21 0-15,21 1 0,0-1 16,0 0-16,0-21 0,0 22 16,21-22-16,1 0 0,-1-21 0,0 21 15,0-21-15,0 0 0,22 0 0,-22 0 16,0 0-16</inkml:trace>
  <inkml:trace contextRef="#ctx0" brushRef="#br1" timeOffset="93604.33">12721 6350 0</inkml:trace>
  <inkml:trace contextRef="#ctx0" brushRef="#br1" timeOffset="93796.23">12827 6477 0,'63'-21'15</inkml:trace>
  <inkml:trace contextRef="#ctx0" brushRef="#br1" timeOffset="95038.53">14753 6773 0,'-42'0'31,"21"-21"16,42 42-47,0-21 0,-21-21 16,21 0-16,0 21 0,0-21 16,1 0-16,-1 0 0,0-1 0,21 1 15,-21-21-15,22 21 0,-22 0 16,21-22-16,-21 22 0,1-21 15,-1 21-15,-21-1 0,0 1 0,0 0 16,0 0-16,0 0 0,-21 0 0,-1 21 16,1 0-16,-21 0 0,21 0 15,0 0-15,-22 0 0,22 0 0,-21 0 16,21 21-16,-1 0 0,1 21 0,0-21 16,0 22-16,21-1 0,0-21 15,-21 22-15,21-1 0,0 0 0,0 1 16,0-22-16,0 21 0,0-21 0,0 0 15,0 1-15,0-1 16,21 0-16,0-21 0,0 0 0,0 21 16,1-21-16,-1 0 0,0 0 0,21 0 15,-21 0-15,22 0 0,-1-21 16,-21 21-16,22-21 0,41-22 16,-63 22-16,22 0 0,-1 0 0,-21-21 15,22 20-15,-22 1 0,0-21 16,0 0-16,21-22 0,-42 22 15,0 21-15,0-1 0,22 1 0,-22 0 16,0 0-16,0 0 0,0 0 16</inkml:trace>
  <inkml:trace contextRef="#ctx0" brushRef="#br1" timeOffset="95259.41">15430 6435 0,'0'0'0,"0"21"16,0 0-16,0 0 0,0 0 0,-21 22 15,21-22-15,-21 21 0,21-21 0,0 1 16,0 20-16,-21-21 0,21 0 15,0 0-15,-21 1 0,21-1 0,0 0 16,0-42 15,0 0-31,0-1 16,0-20-16,21 21 0,0 0 16,-21-22-16,21 22 0,0-21 15,-21 0-15,22-1 0,-1 22 16,21-21-16,-21 21 0,22-43 15,-22 64-15,21-21 0</inkml:trace>
  <inkml:trace contextRef="#ctx0" brushRef="#br1" timeOffset="95687.13">15769 6816 0,'21'0'31,"0"0"-31,1 0 0,-1 0 16,0 0-16,0-21 16,21-1-16,-20 1 0,-1 0 15,21 0-15,-21 0 0,22-22 0,-22 22 16,0-21-16,21 0 0,-21-22 0,1 22 16,-1-1-16,0 1 0,0 0 15,0-1-15,-21 22 0,0-21 0,0 21 16,0 0-16,0-1 0,0 1 0,0 42 31,0 1-15,-21-1-16,0 0 0,21 0 0,-21 21 15,0 1-15,-1-1 0,22 0 16,-21 1-16,21-1 0,-21 0 16,21 1-16,0-1 0,0 0 0,-21 1 15,21-1-15,0-21 0,0 0 16,0 1-16,0-1 0,21 0 0,-21 0 15,21 0-15,0-21 0,1 0 0,-1 0 16,0 0-16,0 0 0,0 0 16,0 0-16,1-21 0,-1 21 0,0-21 15,-21 0-15,21 0 0,0-1 0</inkml:trace>
  <inkml:trace contextRef="#ctx0" brushRef="#br1" timeOffset="95843.04">16595 6583 0,'0'0'0,"0"-21"15,21 21-15,-21-21 16,0 63 46,-21-42-30,-1 0-17</inkml:trace>
  <inkml:trace contextRef="#ctx0" brushRef="#br1" timeOffset="96755.09">15663 6477 0,'-21'0'16,"0"-21"-1,0 0-15,21 0 16,0-1 0,0 1-16,0 0 15,0 0-15,21 21 0,0 0 16,0-21-16,0 21 16,1 0-16,-1 0 15,0 0-15,0 21 0,0 0 0,-21 0 16,0 0-16,0 1 0,0 20 0,0-21 15,0 21-15,0-20 0,0 20 16,0-21-16,0 21 0,0-20 0,0-1 16,0 21-16,0-21 0,-21 0 0,21 1 15,-21-1-15,21 0 16,0 0 0,21-21 15,-21-21-31,21 0 0,0 21 15,-21-21-15,22-1 0</inkml:trace>
  <inkml:trace contextRef="#ctx0" brushRef="#br1" timeOffset="97087.36">16235 6075 0,'0'-21'15,"0"0"1,0-1-16,0 44 31,0-1-31,0 0 0,0 21 16,0-21-16,0 22 0,-21-22 16,-1 42-16,1-20 0,21-1 0,-21 22 15,0-1-15,0-21 0,0 22 0,-1-22 16,1 1-16,21-1 0,-21 0 15,21 1-15,0-22 0,0 0 0,0 0 16,0 0-16,21-21 16,0 0-16,1 0 15,-1 0-15,0-21 16,0 21-16,0-21 0,-21 0 0,21-22 16,1 22-16,-1 0 0</inkml:trace>
  <inkml:trace contextRef="#ctx0" brushRef="#br1" timeOffset="97291.25">16065 6435 0,'0'0'15,"-21"0"-15,42 0 16,1 0 0,-1 0-16,0 0 0,21 0 15,-21-21-15,22 21 0,-1 0 0,-21 0 16,22-22-16,-1 22 0,-21 0 15,21 0-15,-20-21 0,-1 21 0,0-21 16,0 21-16,0-21 16,0 21-16</inkml:trace>
  <inkml:trace contextRef="#ctx0" brushRef="#br1" timeOffset="97520.57">16637 6308 0,'0'21'0,"0"0"16,0 0-16,0 0 15,0 1-15,0-1 0,-21 21 0,21-21 16,-21 22-16,21-22 0,0 21 16,0-21-16,-22 22 0,22-22 15,-21 0-15,21 0 0,0 21 0,0-20 16,0-1-16,0 0 0,0-42 47,21 0-32,-21-1-15,22 1 0,-1 0 0,-21-21 16</inkml:trace>
  <inkml:trace contextRef="#ctx0" brushRef="#br1" timeOffset="97859.39">16764 6117 0,'-21'0'31,"21"21"-31,-21 1 0,21-1 16,0 0-16,0 0 16,21-21-16,0 0 15,0 0-15,0 0 0,0 0 16,1 0-16,-1-21 0,0 0 16,-21 0-16,21 21 15,-21-22-15,0 1 0,0 0 16,0 0-16,0 0 15,-21 0-15,0 21 0,0 0 16,-1 0-16,1 0 0,0 0 16,0 0-16,0 21 0,0 0 0,-1-21 15,22 21-15,0 0 0,0 0 16,0 1-16,0-1 0,0 0 16,0 0-16,22-21 15,-1 21-15,0-21 0,0 0 0,0 0 16</inkml:trace>
  <inkml:trace contextRef="#ctx0" brushRef="#br1" timeOffset="98663.14">17335 6033 0,'0'0'0,"-21"0"31,0 0-31,21 21 0,-21 0 15,0 0-15,0 0 0,21 22 16,-22-22-16,1 21 0,0 0 0,0 1 16,0 20-16,-22-20 0,22 20 0,0-21 15,0 22-15,0-22 0,21 1 16,0-1-16,-21 0 0,21-21 16,0 22-16,0-22 0,0 0 0,0 0 15,21-21-15,0 21 16,0-21-16,21 0 0,-20 0 0,20 0 15,-21-21-15,21 0 0,-20 21 0,20-21 16,0-21-16,-21 20 0,22 1 16,-1 0-16,-21-21 0,0 21 0,1-22 15,-1 22-15,0 0 0,0 0 0,0 0 16,-21-1-16,0 1 16,0 42-1,0 1 1,0-1-16,-21 0 15,21 0-15,-21 0 0,21 0 0,0 22 16,0-22-16,0 0 0,0 0 16,21 0-16,0-21 15,0 0-15,1 0 0,-1 0 0,42 0 16,-42 0-16,22 0 0,-22 0 16,21-21-16,-21 0 0,1 21 15,-1-21-15,21 0 0,-42 0 0,21-1 16,0 1-16,-21 0 0,22 0 0,-22-21 15,0 20 1,0 1-16,-22 42 47,22 1-47,-21-1 0,21 0 0,-21 0 16,21 21-16,0 1 0,-21-22 0,0 21 15,0 1-15,21-1 0,0 21 16,-22-20-16,1-1 0,21 22 0,-21-1 15,21 1-15,0-1 0,-21 1 16,0-1-16,21-21 0,-21 22 0,-1-1 16,22 1-16,-21-22 0,21 1 15,-21 20-15,21-21 0,-21 1 0,21-22 16,-21 42-16,21-20 0,0-22 16,0 0-16,-21-21 0,-1-21 31,22 0-31,0 0 15,0-1-15,0 1 0,0 0 0,0 0 16,0 0-16,0 0 0,0-22 16,0 22-16,0-21 0</inkml:trace>
  <inkml:trace contextRef="#ctx0" brushRef="#br1" timeOffset="98930.55">17187 6604 0,'0'0'0,"21"-63"31,1 63-31,20-22 0,0 22 0,1-21 16,-1 21-16,0-21 0,1 21 0,-1 0 15,0-21-15,-21 21 0,22 0 16,-1 0-16,0 0 0,-20-21 0,-1 21 15,0 0-15,0 0 0,0 0 16,0 0-16,1 0 31</inkml:trace>
  <inkml:trace contextRef="#ctx0" brushRef="#br1" timeOffset="99622.18">19198 6646 0,'0'-21'0,"-21"21"0,21-21 16,0 0-16,0 0 15,0 0-15,0-1 0,0 1 16,21 0-16,0 21 16,0-21-16,1 21 0,-1 0 0,21 0 15,-21 0-15,22 0 0,-22 0 0,21 0 16,-21 0-16,22 21 0,-22 0 15,21 22-15,-21-22 0,0 21 0,1-21 16,-22 22-16,0-1 0,0-21 16,0 21-16,0-20 0,0 20 15,-22-21-15,22 0 0,-42 0 0,21 1 16,-21 20-16,20-42 16,1 21-16,0-21 15,21-21 1,0 0-16,0 0 0,0-1 15,0 1-15,21 0 0,0 0 16,1 0-16,-1-22 0,0 22 0,0 0 16,0-21-16,0 21 0,22-22 0,-22 22 15,0 0-15,0 0 0,0 0 16,1-1-16,-1 22 0,0 0 16,0 0-16,0 0 0,0 0 31,1 0-31</inkml:trace>
  <inkml:trace contextRef="#ctx0" brushRef="#br1" timeOffset="99995.19">20002 6689 0,'0'21'15,"0"0"1,22-21 15,-1 0-31,0-21 0,0 0 0,0 21 16,0-21-16,1 21 0,-1-22 15,21 1-15,-21 21 0,22-21 0,-22 0 16,0 0-16,0 0 0,0 21 0,-21-22 16,0 1-16,0 0 15,-21 21-15,0 0 16,0 0-16,0 0 0,-1 0 0,1 0 15,0 21-15,0 0 0,0 1 16,0-1-16,21 0 0,0 0 16,-22 0-16,22 0 0,-21 22 0,21-22 15,0 0-15,0 0 0,0 0 16,0 1-16,0-1 0,0 0 16,21 0-16,1-21 0,-1 0 0,0 0 15,0 0-15,0 0 0,0 0 16,22 0-16,-22 0 0,21 0 0</inkml:trace>
  <inkml:trace contextRef="#ctx0" brushRef="#br1" timeOffset="102362.95">21145 6223 0,'0'-63'16,"-21"63"-16,0-22 15,0 22-15,0 0 16,0 0-16,-1 0 16,1 0-16,21 22 0,-21-22 15,0 21-15,0 0 0,21 0 16,-21 21-16,-1-20 0,22 20 0,-21 0 16,0 1-16,21-1 0,-21 0 15,0 1-15,21 20 0,-21-21 16,-1 1-16,1-1 0,0 22 0,21-22 15,-21 0-15,0 1 0,0 20 0,-1-21 16,1 22-16,0-1 0,0 1 16,0-1-16,0 1 0,-1-1 0,1 1 15,0-1-15,21 1 0,-21-1 0,0 1 16,21-1-16,0 1 0,-21-22 0,21 22 16,-22-1-16,1-20 0,21 20 15,0-21-15,-21 1 0,21-1 0,-21 0 16,21-20-16,0 20 0,0-21 0,0 0 15,21-21 17,0-21-32,22 0 0,-22 0 0,21-22 15,-21 1-15,22 21 0,-1-43 0,21 22 16,-20-21-16,-1-1 0,-21 1 16,22-1-16,-1 1 0,-21-1 0,0-21 15,0 1-15,1 20 0,-22-20 0,0-1 16,0 21-16,0 1 0,0-1 15,-22 22-15,1 0 0,0-1 16,21 22-16,-21 0 0,0 0 0,0 21 16,-1-21-16,1 21 0,0 0 0,0 0 15,0 0-15,42 0 47,0 0-47,0 0 0,0 0 16,1 0-16,-1 0 0,0 0 0,0-21 15,0 21-15,0-22 0,22 22 0,-22-21 16,0 0-16,0 0 0,0 0 16,1 0-16,-1-1 0,0 1 0,0 0 15,-21 0-15,21 0 0,-21 0 16,21-1-16,-21 1 0,0 0 0,0 0 16,0 42 30,-21 0-46,21 0 16,0 1-16,0-1 0,0 0 16,0 0-16,0 0 0,0 0 0,0 1 15,0-1-15,21-21 0,-21 21 16,22-21-16,-1 0 0,0 21 16,0-21-16,0 0 0,0 0 0,1 0 15,-1 0-15,0 0 0,0-21 0,21 21 16,-20-21-16,-1 0 0,21 21 15,-21-22-15,0 1 0,1 0 0,-1 0 16,0 0-16,0-22 0,-21 22 16,21 0-16,-21 0 0,0 0 15,0 0-15,0-1 0,0 1 0,-21 21 16,0 0-16,0 0 0,0 0 16,-1 21-16,1-21 15,21 22-15,0-1 0,-21 0 0,21 21 16,0-21-16,0 1 0,0-1 0,0 0 15,0 0-15,0 0 16,0 0-16,21-21 0,0 0 16,1 22-16,-1-22 0,0 0 0,0 0 0,0 0 15,0 0-15,1 0 0,-1 0 16,0-22-16,0 22 0,0-21 16,0 0-16,1 21 0,-1-21 0,0 0 15,0 0-15,0-22 0,0 22 16,-21 0-16,22 0 0,-22 0 0,0-1 15,0 1-15,0 0 0,0 42 32,0 0-17,0 1-15,-22-1 0,22 0 0,-21 0 16,21 0-16,-21 0 0,21 1 16,0-1-16,0 0 0,0 0 15,-21-21-15,21-21 47,21 0-31,-21 0-16,21-1 0,-21 1 15,21 0-15,1 0 0,-22 0 0,21 0 16,-21-1-16,21 1 0,0 0 0,0 21 16,0 0-1,1 0-15,-1 21 16,0 0-16,-21 1 0,21-1 15,-21 0-15,21 0 0,0 0 16,1 0-16,-1 1 0,0-1 0,0-21 16,0 21-16,0-21 0,1 0 15,-1 0-15,0 0 16,0 0 0,-21-21-16,21 0 0,-21-1 15,0 1-15,21 21 0,-21-42 16,0 21-16,22 0 0,-1-1 0,0-20 15,0 21-15,0 0 0,0 0 16,1-1-16,-1 1 0,0 0 0,0 21 16,0 0-16,0 0 15,1 0-15,-22 21 16,0 0 0,0-42 62,0 0-78,0 0 15,-22 21 1,1 0 0,0 0-1,0 0-15,0 21 0,0-21 16,21 21-16,-22 0 0,1 1 15,0-1-15,0 0 0,21 0 0,0 0 16,-21 0-16,21 22 0,0-22 0,0 0 16,0 0-16,0 0 15,0 1-15,0-1 0,21-21 0,0 0 16,0 21-16,0-21 0,1 0 0,-1 0 16,21 0-16,-21 0 0,22 0 15,-1 0-15,0 0 0,1-21 0,-1 0 16,0 21-16,-21-22 0,22 1 0,-22 0 15,0 0-15,0 0 0,0 0 16,1-1-16,-22 1 0,21-21 16,-21 21-16,0 0 0,0-1 0,0 1 15,0 0-15,0 0 0,0 0 16,-21 21 0,-1 21-16,1-21 15,0 21-15,21 0 0,-21 0 16,0 1-16,0-1 0,21 21 15,0-21-15,-22 0 0,22 1 0,0-1 16,0 0-16,0 0 0,0 0 16,0 0-16,22-21 0,-1 0 15,0 0-15,0 0 16,0 0-16,0 0 0,1 0 16,-1 0-16,0-21 0,0 21 0,21-21 15,-20 0-15,-1 0 0,21 0 0,-21-1 16,22 1-16,-22 0 0,0 0 15,21-21-15,-21 20 0,-21 1 16,0 0-16,22-21 0,-22 21 16,-22 21-1,1 0-15,0 0 0,0 21 16,0-21-16,21 21 0,0 0 0,0 0 16,0 0-16,0 1 0,0-1 15,0 0-15,0 0 0,0 0 16,0 0-16,0 1 0,0-1 0,21 0 15,-21 0-15,0 0 16,0 0-16,0 1 16,-21-22-16,0 0 15,-1 0-15,1 0 16,0 0-16,0 0 0,0 0 16,0 0-16,21-22 15</inkml:trace>
  <inkml:trace contextRef="#ctx0" brushRef="#br1" timeOffset="102875.71">24257 6350 0,'0'21'46,"0"0"-46,0 1 16,-21-1-16,21 0 0,-21 0 0,21 0 16,0 0-16,-22 1 0,1 20 15,0-21-15,21 0 0,-21 0 16,21-42 31,0 0-32</inkml:trace>
  <inkml:trace contextRef="#ctx0" brushRef="#br1" timeOffset="103215.51">24342 6117 0,'0'-21'0,"0"42"0,-22-42 15,1 21-15,0 0 16,0 0-16,0 0 15,42 0 17,0 0-17,0 0-15,0 0 16,1 0-16,-1 0 0,-21-21 16,21 0-16,-21 0 15,0-1 1,-21 22-16,0 0 15,-1 0-15,1 0 0,21 22 16,-21-22-16,21 21 16,-21 0-16,21 0 0,0 0 15,0 0-15,0 1 0,0-1 16,21 0-16,0-21 16,0 0-16,1 21 0,-1-21 0</inkml:trace>
  <inkml:trace contextRef="#ctx0" brushRef="#br1" timeOffset="103686.65">24638 6287 0,'0'0'0,"0"21"0,0 0 16,0 0-16,0 0 16,-21 0-16,21 1 0,-21-22 0,21 21 15,-22 0-15,22 0 0,0 0 16,0 0-16,0 1 0,0-1 15,0 0-15,0 0 16,-21-21 15,0 0-15,21-21 0,0 0-16,0 0 0,0-1 15,0 1-15,0 0 0,0 0 16,21 0-16,0-22 0,22 22 15,-22 0-15,21 0 0,-21 0 0,22 0 16,-1-1-16,0 1 0,22 21 0,-22-21 16,1 21-16,-1 0 0,-21 0 15,21 21-15,-20 0 0,-1 1 0,0-1 16,0 0-16,-21 0 0,0 21 16,0-20-16,0 20 0,0-21 15,-21 0-15,0 0 0,21 1 0,-21-1 16,-1 0-16,22 0 0,-21-21 0,21 21 15,21-21 32,1 0-47,-1 0 0,0-21 0,0 21 16</inkml:trace>
  <inkml:trace contextRef="#ctx0" brushRef="#br1" timeOffset="103947.51">25654 6202 0,'0'21'15,"0"0"1,21 0-16,0 1 0,0-1 16,1 0-16,-22 0 0,21 0 15,0 0-15,0 1 0,-21-1 0,21 0 16,0 21-16,1-21 0,-22 1 0,21-1 15,0 0 1,-21 0-16,0 0 16,21-21 15,-21-21-31</inkml:trace>
  <inkml:trace contextRef="#ctx0" brushRef="#br1" timeOffset="104186.37">26141 6265 0,'0'-21'0,"0"42"0,0-63 0,0 21 16,-21 21-16,-1 0 15,1 0-15,0 0 0,0 0 16,0 21-16,-22 0 0,22 0 16,0 1-16,-21-1 0,-1 0 0,22 0 15,-21 21-15,21-20 0,-22 20 0,22-21 16,-21 0-16,21 0 0,0 22 15,-1-22-15,1 0 0,0 0 16,21 0-16,0 1 0,21-22 31,0 0-31,1 0 0,20 0 16</inkml:trace>
  <inkml:trace contextRef="#ctx0" brushRef="#br1" timeOffset="104915.83">26395 6265 0,'0'22'16,"0"-1"0,-21 0-16,21 0 0,-22 0 0,22 0 15,-21 1-15,21-1 0,0 21 0,-21-21 16,21 0-16,-21 1 0,21-1 15,0 0-15,0 0 0,-21 0 16,21 0-16,-21-21 0,21 22 0,-22-1 16,22-42 31,0-1-47,0 1 15,0 0-15,0 0 0,22 0 0,-22-22 16,21 22-16,0 0 0,0-21 15,-21-1-15,21 22 0,0-21 16,1 21-16,20-22 0,-21 22 0,0 0 16,0 21-16,1-21 0,-1 21 0,0 0 15,0 0-15,0 0 0,-21 21 16,21-21-16,-21 21 0,22 0 0,-22 22 16,0-22-16,0 0 0,0 21 15,0-20-15,0-1 0,0 21 0,0-21 16,0 0-16,0 1 0,0-1 0,-22 0 15,22 0-15,-21-21 16,21-21 15,0 0-15,0 0-16,0-1 0,21 1 16,1 0-16,-1-21 0,0 21 15,0-1-15,0 1 0,0-21 0,1 21 16,-1 0-16,21-1 0,-21 1 15,0 21-15,1 0 0,-1-21 16,0 21-16,0 21 16,-21 0-16,0 1 0,0 20 15,0-21-15,0 0 0,0 22 16,-21-22-16,0 21 0,21-21 0,0 22 16,-21-22-16,-1 0 0,22 0 0,-21 0 15,21 0-15,0 1 0,-21-1 16,21 0-16,0-42 47</inkml:trace>
  <inkml:trace contextRef="#ctx0" brushRef="#br1" timeOffset="105270.6">27326 6287 0,'-21'21'32,"0"0"-17,0 0-15,21 0 0,-22 0 16,1 1-16,0-1 0,21 21 0,-21-21 16,0 22-16,0-22 0,-1 21 0,1-21 15,21 0-15,0 22 0,-21-22 16,21 0-16,-21 0 0,21 0 0,0 1 15,21-1 1,0-21-16,0 0 0,1 0 16,-1 0-16,21 0 0,-21 0 0,22 0 15,-1 0-15,-21 0 0,21 0 0,-20 0 16,20 0-16,-21-21 0,0 21 16,0 0-16,1 0 0,-22-22 15,21 22-15,-42 0 31,-1 0-31,1 0 0,0 0 16,0 0-16,0 0 0</inkml:trace>
  <inkml:trace contextRef="#ctx0" brushRef="#br1" timeOffset="119386.2">4022 8954 0,'21'0'15,"0"0"1,-21 21 0,0 0 15,-21-21 31,0 0-46,-1 0-16,1 0 0,0 0 0,-21 0 16,21 0-16,-1 0 0,-20 0 15,21 0-15,0 0 0,-22 0 0,22-21 16,-21 0-16,21-1 0,-22 1 16,22 0-16,0 0 0,-21 0 0,21-22 15,-1 22-15,1 0 0,21-21 16,-21 21-16,21-22 0,-21 22 15,21-21-15,0 21 0,0-22 0,0 22 16,0-21-16,0-1 0,21 22 16,0-21-16,43-22 15,-43 43-15,21 0 0,1 0 0,-22 0 16,21 0-16,0-1 0,1 22 0,-1 0 16,0 0-16,-20 0 0,-1 22 15,0-22-15,0 21 0,-21 21 0,0-21 16,0 0-16,0 22 0,0-1 0,0 22 15,-21-22-15,0 0 16,0 1-16,-22 20 0,22-21 16,0 1-16,0 20 0,-22-20 0,22-1 15,0 0-15,-21 1 0,21-1 16,-1 0-16,1 1 0,0-1 0,0-21 16,0 21-16,0-20 0,-1 20 15,22-21-15,0 0 0,-21 0 0,21 1 16,0-1-16,0 0 0,0 0 15,21 0 1,1-21-16,-1 0 0,0 0 16,0 0-16,0 0 0,0 0 0,22 0 15,-22 0-15,21-21 0,-21 0 0,22 21 16,-22-21-16,21 0 0,1-1 16,-22 22-16,21-21 0,-21 0 0,0 0 15,22 0-15,-22 0 0,0-22 16,0 22-16,-21 0 0,0 0 0,21 0 15,-21-22-15,0 22 0,0 0 16,0 0-16,0 0 0,0-1 0,0 1 16,0 0-16,0 0 0,0 0 15,-21 21 17,21 21-32,0 0 0,-21 0 15,21 0-15,-21 1 0,21-1 16,-21 21-16,21-21 0,0 22 15,0-22-15,-21 21 0,21-21 16,-22 22-16,22-1 0,0 0 0,0 1 16,0-1-16,0 0 0,0 1 0,0-1 15,0 0-15,0 1 0,0-1 16,0 0-16,0 1 0,0-1 0,0 0 16,0-21-16,0 22 0,0-22 0,0 0 15,0 0-15,0 0 0,0 1 16,0-1-16,0-42 109,0-1-78,22 22-31,-1 0 16,-21-21 15,-21 21 157,21-21-141,0 0-16,0 0 0,0 0-15,0-1-1,0 1-15</inkml:trace>
  <inkml:trace contextRef="#ctx0" brushRef="#br1" timeOffset="119918.97">4826 8636 0,'0'0'0,"21"0"16,-21-21-16,0 0 0,0 0 15,0-1-15,0 1 16,0 0-16,0 0 0,0 0 16,0 0-16,0-1 15,0 1-15,0 0 0,0 42 47,0 0-47,0 1 16,-21 20-16,21-21 0,-21 21 15,0 1-15,21-1 0,-22 0 16,1 1-16,21 20 0,-21-20 0,0-1 16,0 21-16,21-20 0,-21-1 15,-1 0-15,22 1 0,0-1 0,0 0 16,0-20-16,0-1 0,0 0 0,0 0 16,0 0-16,0 0 15,22-21-15,-1 0 0,0 0 16,0 0-16,0 0 0,0-21 15,1 21-15,-1-21 0,0 21 16,-21-21-16,21 21 0,0-21 0,-21 0 16,0-1-16,21 1 15</inkml:trace>
  <inkml:trace contextRef="#ctx0" brushRef="#br1" timeOffset="120155.04">4508 8954 0,'0'0'0,"-21"0"0,42 0 47,1 0-47,-1 0 0,21 0 0,-21 0 15,22-22-15,-1 22 0,0 0 16,-21-21-16,22 21 0,-1 0 0,0-21 15,-20 21-15,-1-21 0,21 21 0,-21-21 16,0 21-16,1-21 0,-1 21 16</inkml:trace>
  <inkml:trace contextRef="#ctx0" brushRef="#br1" timeOffset="120522.83">5546 8446 0,'0'0'0,"0"21"32,-22-21-32,22 21 15,-21 0-15,21 0 0,-21 22 0,21-22 16,0 21-16,-21 0 0,21 1 15,-21-1-15,0 0 0,-1 1 0,22 20 16,-21-20-16,0-1 0,21-21 0,0 21 16,-21 1-16,0-22 15,21 21-15,-21-21 0,21 1 0,0 20 16,0 0-16,0-21 16,21-21-16,0 0 15,0 0-15,0 0 0,0 0 0,1 0 16,-1 0-16,21 0 0,-21 0 0,0-21 15,1 0-15,-1 0 0,0 21 16,0-21-16,0 0 0</inkml:trace>
  <inkml:trace contextRef="#ctx0" brushRef="#br1" timeOffset="120770.82">5249 8890 0,'0'0'0,"21"0"15,1 0 1,-1 0-16,0 0 0,0 0 16,0-21-16,0 21 0,22 0 15,-22 0-15,21-21 0,-21 21 0,1 0 16,20 0-16,-21-21 0,0 21 15,0 0-15,1 0 0,20-22 0,-21 22 16,0 0-16,0 0 0</inkml:trace>
  <inkml:trace contextRef="#ctx0" brushRef="#br1" timeOffset="121215.94">6858 8721 0,'-21'0'16,"0"21"-16,-1-21 15,22 21-15,22-21 47,-1 0-47,0 0 16,0 0-16,0-21 0,-21 0 15,0 0 1,0-1 0,-21 22-16,0 0 15,0 0-15,0 0 0,-1 0 16,1 0-16,0 22 15,0-1-15,21 0 16,0 0 0,0 0-16,21-21 15,0 0 1,0 0-16,1 0 16,-1 0-16</inkml:trace>
  <inkml:trace contextRef="#ctx0" brushRef="#br1" timeOffset="122185.22">6943 9186 0,'0'0'0,"-22"0"16,22 22-16,-21-22 15,42 0 48,1 0-32,-22 21 0,0 0-15,-22-21 62,22-21-78,-21 21 16,21-21-1,0-1 1,21 22 31,1 0-47,-22 22 16,0-1-16,0 0 15,0 0 1,0 0-1,-22-21 17,1 0-32,0 0 15,0-21 1,21 0 0,0 0-1,0 0-15,0-1 16,21 22-1,0 0-15,0 0 16,1 22 0,-1-1-16,-21 0 15,0 0-15,0 0 16,0 0 0,-21-21-16,-1 0 15,1 0-15,0 0 31,21-21-15,0 0-16,0 0 0,0 0 16,21 21-1,-21-21-15,21 21 16,1 0-16,-1 0 0,-21 21 16,21-21-16,-21 21 0,21 0 15,-21 0-15,0 0 16,0 22-16,0-22 0,-21 0 0,-21 43 15,-1-43-15,22 21 0,-21-21 16,-1 0-16,1 1 0,0 20 16,-1-42-16,22 21 0,-21 0 0,21-21 15,0 0-15,-22 0 0,22 0 0</inkml:trace>
  <inkml:trace contextRef="#ctx0" brushRef="#br1" timeOffset="123262.81">4424 9208 0,'21'0'31,"0"0"-31,0-22 16,0 1-16,1 0 15,-1 0-15,0 0 0,0 0 0,0-1 16,0 1-16,1 0 0,-1 0 16,0-21-16,0 20 0,0-20 0,0 0 15,1-1-15,-1 22 0,0-21 16,-21 0-16,0-1 0,21 22 0,-21-21 15,21-1-15,-21 22 0,0-21 0,0 21 16,0 0-16,0-1 0,0 1 16,0 0-16,0 0 15,-21 21-15,0 0 0,0 0 32,0 0-32,21 21 0,-22 0 0,22 0 15,0 1-15,-21-1 0,0 21 16,0-21-16,0 22 0,21-1 0,-21 0 15,-1 1-15,22-1 0,-21 0 0,0 22 16,21-22-16,-21 0 0,21 1 16,0-1-16,0-21 0,0 22 0,0-22 15,0 0-15,0 21 0,0-21 16,0 1-16,0-1 16,0 0-16,0 0 15,21-21 1,0 0-1,0 0-15,1 0 16,-1 0 0,0 0-16,-21-21 15,21 21-15,0-21 16,0 21-16,-21-21 16,0-1-16,22 22 0,-22-21 15,0 0 16,-22 21-15</inkml:trace>
  <inkml:trace contextRef="#ctx0" brushRef="#br1" timeOffset="123931.42">4487 8954 0,'-21'0'0,"42"0"47,0 0-47,1-22 0,-1 1 15,0 21-15,0-21 0,0 0 16,0 21-16,22-21 0,-22 0 0,0-22 16,21 22-16,-20 0 0,-1 0 15,0-22-15,0 22 0,0 0 16,0-21-16,1 21 0,-1-43 16,-21 43-16,0 0 0,0 0 15,0-1-15,0 1 0,0 0 16,-21 21-1,-1 0 1,1 0-16,21 21 0,-21 0 0,0 1 16,0-1-16,0 0 0,21 0 0,-22 0 15,-20 22-15,21-1 0,0-21 16,0 21-16,-1 1 0,1-1 0,0 0 16,0 1-16,0-1 0,0 0 15,-1 1-15,22-1 0,0 0 16,0-20-16,0-1 0,0 21 0,0-21 15,0 0-15,0 1 0,0-1 16,0 0-16,0 0 0,0 0 16,0 0-16,22-21 15,-1 0-15,0 0 16,0 0-16,0 0 16,0 0-16,1 0 0,-1 0 15,0 0-15,0 0 0,0 0 16,-21-21-16,21 21 0,1-21 0,-1 21 15,-21-21-15,21 21 0,0-21 16,-21 0-16,21-1 16,0 1-16,-21 0 0,0 0 15,0 0-15,0 0 0,0-1 0</inkml:trace>
  <inkml:trace contextRef="#ctx0" brushRef="#br1" timeOffset="124500.17">4657 9081 0,'0'21'16,"0"-42"15,0-1-31,21 22 0,0-21 0,0 0 16,0 0-16,-21 0 0,21 0 0,1-1 15,-1 1-15,0-21 0,-21 21 16,21-22-16,-21 1 0,21 21 0,-21-21 16,0 20-16,0-20 0,0 21 15,0 0-15,0-22 0,0 22 16,0 0-16,0 0 0,0 0 15,0 0 1,0 42 15,0 0-15,0 0-16,0 0 0,-21 0 16,21 1-16,-21-1 0,21 0 15,-21 21-15,21-21 0,0 1 16,-21-1-16,-1 21 0,22-21 0,-21 22 15,21-22-15,-21 21 0,0 0 16,0-20-16,0 20 0,21-21 16,-22 21-16,1-20 0,21 20 0,0-21 15,-21 0-15,21 0 0,0 1 16,-21-1-16,21 0 0</inkml:trace>
  <inkml:trace contextRef="#ctx0" brushRef="#br1" timeOffset="126723.49">8699 8911 0,'-21'0'0,"0"0"16,0 0-16,0 0 15,0 0-15,-1 0 16,1 0-16,0 0 16,0 0-16,0 0 15,0 0 1,-1 0 15,44 0 297,-1 0-328,21 0 0,-21 0 0,22 0 16,-1 0-16,21 0 0,1 0 0,-1 0 15,1 0-15,21 0 0,-22 0 16,22 0-16,-1-21 0,-20 21 0,21 0 16,-22 0-16,22 0 0,-1 0 0,1 0 15,-21 0-15,20 0 16,1 0-16,-22-21 0,1 21 0,-1 0 16,-20 0-16,20 0 0,-20 0 0,-1 0 15,-21 0-15,21 0 0,-20 0 16,-1 0-16,21 0 0,-21 0 15,0 0-15,1 0 0,-22-21 32,0 0-17,-22 21 1,1-22-16,0 22 16,21-21-16,0 0 0,-21 21 15,21-21-15</inkml:trace>
  <inkml:trace contextRef="#ctx0" brushRef="#br1" timeOffset="127148.25">10266 8551 0,'-21'0'16,"-1"0"0,22 22-1,0-1-15,0 0 16,0 0-16,22-21 0,-1 21 15,0 0-15,0-21 0,0 22 0,22-22 16,-22 21-16,21-21 16,-21 0-16,22 21 0,-1-21 0,-21 0 15,21 0-15,1 0 0,-22 0 0,21 0 16,-21 0-16,22 0 0,-22 0 16,0 0-16,0 0 0,-21 21 15,0 0-15,0 0 16,-21-21-16,-21 22 15,21-1-15,-22 0 0,22 0 0,-21 0 16,-1 22-16,1-22 0,0 21 0,-22-21 16,22 0-16,0 22 0,-1-22 0,1 21 15,21-21-15,-22 1 16,22-1-16,-21 0 0,21 0 0,0-21 16,-1 21-16,1-21 0,21 21 15,21-21 16,1 0-31,-1-21 0,0 0 16,0 21-16,0-21 0</inkml:trace>
  <inkml:trace contextRef="#ctx0" brushRef="#br1" timeOffset="128403.14">13039 8424 0,'0'-21'0,"21"21"16,-21-21-16,21 21 0,0 0 0,-21-21 15,21 21-15,0-21 0,1 21 16,-22-21-16,21 21 0,0-22 0,0 22 16,0-21-16,0 0 15,-21 42 32,-21-21-31,0 21-16,0 1 0,0-1 15,0 0-15,-22 0 0,-41 43 16,41-22-16,1 0 0,0-21 16,-22 22-16,22-22 0,-1 21 0,-41 22 15,41-43-15,22 0 0,0 0 16,0 0-16,0 1 0,0-22 15,-1 0-15,22 21 0,-21-21 0,0 0 16,21-21 0,0-1-1,0 1 1,0 0-16,21 21 16,0 0-16,1 0 15,-1 0-15,0 0 16,0 0-16,21 0 0,-20 0 0,20 21 15,0-21-15,22 21 0,-22 1 16,22-22-16,-22 21 0,21 0 0,-20 0 16,20 0-16,-20 0 0,-1 1 0,0-22 15,1 21-15,-1 0 0,-21 0 0,0-21 16,0 21-16,-21 0 16,22-21-16,-1 0 46,-21-21-30,0 0-16,21 21 0,0-21 16</inkml:trace>
  <inkml:trace contextRef="#ctx0" brushRef="#br1" timeOffset="130092.19">15071 8382 0,'0'0'15,"0"-21"-15,21 0 0,-21 0 16,0-1-16,0 1 0,21 21 15,-21-21-15,0 0 0,0 0 0,0 0 16,0-1-16,0 1 0,0 0 16,0 42-1,0 0 1,0 1-16,-21 20 0,21-21 0,-21 21 16,21 1-16,-22 20 0,22-20 15,0 20-15,-21-21 0,0 22 0,0-22 16,0 22-16,21-22 0,-21 0 0,-1 22 15,1-22-15,21 1 0,-21-22 16,0 21-16,0-21 0,21 0 16,0 1-16,-21-1 0,-1 0 0,1-21 15,0 0-15,0-21 32,21 0-32,0-1 0,0-20 15,0 21-15,0 0 0,0-22 0,0 22 16,0-21-16,0 0 0,0-1 15,0 22-15,0-21 0,0 21 0,0-1 16,0 1-16,21 0 0,-21 0 0,21 21 31,-21 21-31,21 0 0,-21 22 16,22-1-16,-1-21 0,0 21 16,-21 1-16,21-22 0,0 21 15,0 1-15,-21-22 0,22 0 0,-1 0 16,0 21-16,0-20 0,0-22 0,0 21 15,22-21-15,-22 0 0,21 0 16,-21 0-16,22 0 0,-22 0 16,21 0-16,-21 0 0,22-21 0,-22-1 15,0 1-15,21 0 0,-20 0 0,-1-21 16,0 20-16,0 1 0,-21-21 16,0 0-16,21 20 0,-21-20 0,21 21 15,-21 0-15,0-22 0,0 22 16,0 0-16,0 0 15,-21 21 1,0 0-16,21 21 16,-21 0-16,21 0 0,0 22 0,-21-22 15,0 21-15,21-21 0,0 22 16,0-22-16,0 21 0,0-21 0,0 22 16,0-22-16,0 0 0,0 0 0,0 0 15,0 1-15,0-1 0,21-21 16,0 0-16,0 21 0,0-21 0,0 0 15,1 0-15,-1 0 0,21 0 0,-21-21 16,0 0-16,1 21 16,20-22-16,-21 1 0,21-21 0,1 21 15,-22-22-15,21 22 0,-21-21 0,22 0 16,-22-1-16,21 22 0,-21-21 0,1 21 16,-22-1-16,0 1 0,21 0 15,-21 0-15,-21 21 16,-1 0-16,22 21 15,0 0-15,-21 0 0,21 1 16,0-1-16,0 0 0,0 0 16,0 21-16,0-20 0,0-1 0,0 0 0,0 0 15,0 0-15,0 22 0,0-22 16,0 0-16,0 0 16,0 0-16,0 0 15,-21-21 1,0 0-1,21-21-15,-21 0 0,0 0 16,-1 0-16,1 0 0,21-1 16,-21 1-16,0 21 15,21-21-15,-21 21 16,21 21 0,0 0-16,0 1 15,0-1-15,0 0 0,21 0 16,-21 0-16,21 0 0,0-21 15,0 22-15,1-22 0,-1 0 16,0 0-16,21 21 0,-21-21 0,22 0 16,-1 0-16,0 0 0,1 0 0,-1-21 15,0 21-15,1-22 0,-1 1 16,0 0-16,1 0 0,-1 0 0,-21 0 16,22-22-16,-22 22 0,21 0 15,-21-21-15,0 20 0,1-20 0,-1 21 16,-21 0-16,0 0 0,0-1 0,0 1 15,-21 21 1,-1 0-16,1 0 0,0 21 16,0 1-16,21-1 0,0 0 15,0 0-15,0 0 0,0 0 0,0 1 16,0-1-16,0 21 0,0-21 0,21 0 16,0 1-16,-21-1 0,21 0 0,-21 0 15,0 0-15,22 0 16,-22 1-16,0-1 0,-22-21 15,1 0-15,0 21 0,0-21 0,0 0 16,0 0-16,-1 0 0,-20 0 16,21 0-16,0 0 0,0 0 15,-1 0-15,1 0 0,21-21 16,0 0 0,21 21-16,22-22 0,-22 1 15</inkml:trace>
  <inkml:trace contextRef="#ctx0" brushRef="#br1" timeOffset="130383.15">17357 8382 0,'0'-21'0,"0"42"0,0-63 0,0 21 0,0 42 31,0 0-15,0 0-16,-22 0 0,22 0 15,-21 22-15,21-1 0,0-21 0,0 22 16,-21-1-16,21 0 0,0 1 16,-21-1-16,21 0 0,0-21 0,0 22 15,0-1-15,0-21 0,0 22 16,0-22-16,0 0 0,0 0 0,0 0 16,0 0-16,0 1 15,-21-22-15,0 0 16,-1-22-16,22 1 15,-21 21-15</inkml:trace>
  <inkml:trace contextRef="#ctx0" brushRef="#br1" timeOffset="130990.8">16891 8784 0,'0'0'0,"-21"0"16,42 0-1,0 0-15,0 0 16,22 0-16,-1-21 0,0 21 0,1 0 15,20 0-15,1 0 0,-1-21 0,1 0 16,-1 21-16,1-21 0,-22 21 16,21-22-16,-20 22 0,20-21 15,-20 0-15,-1 0 0,-21 0 0,0 0 0,0-1 16,1 1-16,-1-21 0,-21 21 16,21 0-16,-21-1 0,0-20 15,0 21-15,0 0 0,-21 21 16,0 21-1,-1 0-15,22 0 16,0 0-16,-21 22 0,21-22 0,-21 21 16,21 1-16,-21-22 0,21 21 0,0 0 15,0 1-15,0-1 0,-21 0 16,21-20-16,-21 20 0,21 0 16,0-21-16,0 1 0,0-1 0,-22 0 15,22 0-15,-21-21 0,21 21 16,-21-21-1,21-21-15,0 0 16,0 0-16,0 0 0,0-1 16,0-20-16,0 21 0,21-21 15,0 20-15,1-20 0,-1 21 0,0-21 16,0 20-16,21 1 0,-20 0 16,-1 0-16,21 0 0,-21 0 0,22 21 15,-22 0-15,21 0 0,-21 0 16,0 0-16,1 21 0,-22 0 0,0 0 15,21 0-15,-21 0 0,0 1 0,0 20 16,0-21-16,0 0 0,0 22 0,-21-22 16,-1 21-16,22-21 0,-21 0 15,0 1-15,0-1 0,21 0 16,-21 0-16,42-42 47,0 21-47,0-21 0</inkml:trace>
  <inkml:trace contextRef="#ctx0" brushRef="#br1" timeOffset="131511.01">18817 8742 0,'0'0'0,"0"-21"0,0 0 16,0-1-16,0 1 0,0 0 15,0 0-15,0 0 0,0 0 0,0-1 16,0 1-16,-21 0 0,0 21 16,0 0-16,-1 0 15,1 0-15,0 0 0,0 0 0,-21 21 16,20 0-16,-20 1 0,21-1 0,-21 0 16,-1 0-16,22 21 0,0-20 15,-21 20-15,20-21 0,1 21 16,21-20-16,0 20 0,0-21 0,0 0 15,0 22-15,0-22 0,0 0 0,21-21 16,1 21-16,-22 0 0,42-21 16,-21 0-16,0 0 0,0 0 0,1 0 15,20 0-15,-21-21 0,21 21 0,-20-21 16,-1 0-16,0 0 0,0-22 16,21 22-16,-20-21 0,-1 21 0,0-22 15,0 1-15,-21 0 0,21 20 0,-21-20 16,21 21-16,-21 0 0,0 0 0,0 42 47,0 0-47,-21 0 0,21 0 0,-21 22 15,21-22-15,0 21 0,0-21 16,0 22-16,0-22 0,0 0 0,0 21 16,0-21-16,0 1 0,0-1 0,21 0 15,0-21-15,1 0 0,-1 0 16,0 0-16,0 0 15,0 0-15,0 0 0,1-21 0</inkml:trace>
  <inkml:trace contextRef="#ctx0" brushRef="#br1" timeOffset="131986.74">19240 8594 0,'0'0'15,"0"-21"-15,0 42 31,0 0-15,0 0-16,0 0 0,0 0 16,0 1-16,0-1 0,0 21 0,0-21 15,0 0-15,0 1 0,-21-1 16,21 0-16,0 0 0,-21 0 0,21 0 16,0 1-16,0-1 0,-21-21 15,0 0 1,0 0-1,21-21 1,0-1-16,0 1 0,0 0 0,0 0 16,0 0-16,21-22 0,0 22 15,0-21-15,0 0 0,22-1 0,-22 22 16,21-21-16,0-1 0,1 22 0,-1-21 16,0 21-16,1 0 0,-1-1 15,0 22-15,1 0 0,-1 0 0,-21 0 16,22 22-16,-22-22 0,0 42 15,0-21-15,-21 21 0,0 1 0,0-1 16,0 0-16,0 1 0,-21-1 0,0 0 16,0 1-16,-1-1 0,1 0 15,0-20-15,-21 20 0,21-21 0,-1 0 16,1 0-16,0 1 0,21-1 16,-21-21-16,21 21 0,-21-21 15,0 0-15,-1 0 16</inkml:trace>
  <inkml:trace contextRef="#ctx0" brushRef="#br1" timeOffset="133614.96">3492 11049 0,'22'0'0,"-22"-21"250</inkml:trace>
  <inkml:trace contextRef="#ctx0" brushRef="#br1" timeOffset="134498.72">3662 11007 0,'0'21'16,"-21"-21"15,-1 0-15,1 0 0,0 0-1,0 0-15,0 0 16,0 0-16,21-21 0,-22 0 15,1 21-15,21-22 0,-21 1 16,0 0-16,21 0 0,-21 21 16,21-21-16,0 0 0,-21-1 15,21 1-15,-22 0 0,22 0 16,0 0-16,-21-22 0,21 22 0,0 0 16,0 0-16,0-21 0,21 20 0,1 1 15,-1-21-15,0 21 0,0 0 16,21-1-16,-20 1 0,20 0 15,0 21-15,-21-21 0,22 21 0,-22 0 16,21 0-16,-21 0 0,1 0 0,-1 21 16,0 0-16,-21 0 0,21 1 0,-21-1 15,0 21-15,0-21 0,-21 22 16,0-1-16,-22 0 0,22 1 16,-21-1-16,0 0 0,-1 1 15,1-1-15,21 0 0,-22 1 0,22-1 16,-21-21-16,21 21 0,0 1 0,-1-22 15,22 21-15,0-21 0,0 1 16,0-1-16,0 0 0,0 0 0,0 0 16,22 0-16,-1-21 0,0 0 15,0 22-15,0-22 0,22 0 0,-22 0 16,21 0-16,0 0 0,-20-22 0,20 1 16,0 21-16,1-21 0,-22 0 15,21 0-15,0-22 0,1 22 16,-22 0-16,0-21 0,21 21 0,-20-1 15,-1 1-15,-21 0 0,0-21 16,21 21-16,-21-1 0,0 1 0,0 0 16,0 0-16,0-21 15,-21 42 1,0 0-16,-1 21 16,22 0-16,-21 0 0,21 0 0,0 0 15,-21 22-15,21-1 0,0 0 16,0 1-16,-21-1 0,0 64 15,0-64-15,21 22 0,-22-22 16,1 0-16,21 1 0,-21-1 0,21 0 16,0-20-16,-21-1 0,21 0 15,-21 0-15,21 0 0,0 0 0,0-42 47,0 0-31,21 0-16,0 0 0,-21 0 0,21-22 15</inkml:trace>
  <inkml:trace contextRef="#ctx0" brushRef="#br1" timeOffset="135340.07">4889 10901 0,'22'-21'15,"-22"0"1,21 21-16,0-22 16,0 1-16,-21 0 0,21 0 15,-21 0-15,21 0 0,-21-1 16,0 1-16,0 0 15,0 0-15,0 0 16,-21 21-16,0 0 0,0 0 0,0 0 16,-22 0-16,22 0 0,-21 0 0,21 0 15,-22 0-15,1 21 0,0 0 16,-1 21-16,1-20 0,0 20 0,-1-21 16,22 21-16,-21 1 0,21-22 15,21 21-15,0-21 0,0 1 0,0-1 16,0 0-16,0 0 0,0 0 0,21-21 15,0 0-15,0 0 0,0 0 16,22 0-16,-1 0 0,0 0 0,-20 0 16,20 0-16,0 0 0,1-21 15,-1 0-15,-21 21 0,21-21 16,-20 0-16,62-43 16,-63 43-16,-21 0 15,0 0-15,0-1 16,0 44 15,0-1-15,0 0-16,0 0 0,0 21 15,0-20-15,0 20 0,-21 0 16,21 1-16,0-1 0,0 21 0,0-20 16,0 20-16,0-20 0,0 20 15,0-21-15,0 22 0,0-22 0,0 22 16,0-22-16,21 0 0,-21 1 0,0 20 15,0-20-15,0-1 0,0 0 16,0 1-16,0-1 0,0 0 0,0-21 16,0 22-16,0-22 0,0 0 0,-21 0 15,0 0-15,0-21 0,0 22 16,0-22-16,-1 0 0,1 0 0,-21 0 16,21 0-16,-22 0 0,-20-22 15,21 22-15,-1-21 0,-20-21 0,20 21 16,1 0-16,0-22 0,-1 1 15,22 21-15,-21-64 0,21 43 16,21 21-16,0-22 0,0 1 16,0 21-16,0-22 0,0 22 0,21 0 15,0-21-15,0 21 0,0-22 0,22 22 16,-22 0-16,21-21 0,1-1 16,-22 22-16,21-21 0,0-1 0</inkml:trace>
  <inkml:trace contextRef="#ctx0" brushRef="#br1" timeOffset="135694.88">5440 10329 0,'0'0'16,"0"-42"-1,0 63 1,0 0 0,-21 22-16,21-22 0,-22 42 0,1-20 15,21-1-15,-21 22 0,0-22 16,21 21-16,-21-20 0,21 20 16,0-20-16,-21-1 0,21 21 0,0-20 15,0-1-15,0 0 0,0 1 16,0-22-16,0 21 0,0-21 0,0 1 15,0-1-15,0 0 0,21-21 16,0 0 0,0 0-16,0-21 0,0 0 0,1-1 15,-1-20-15,0 21 0,0 0 16,-21 0-16</inkml:trace>
  <inkml:trace contextRef="#ctx0" brushRef="#br1" timeOffset="135934.09">5186 10795 0,'0'0'15,"-21"0"-15,42 0 16,0 0 0,0 0-16,0 0 0,22 0 15,-22 0-15,21 0 0,43 0 16,-43-21-16,-21 21 0,22 0 15,-1 0-15,0 0 0,-21-21 0,22 21 16,-22 0-16,0 0 0,0 0 16,-21-21-1</inkml:trace>
  <inkml:trace contextRef="#ctx0" brushRef="#br1" timeOffset="136358.85">6752 10732 0,'0'21'16,"0"-42"46,0-1-46,-21 22-16,0 0 16,0-21-16,-1 21 0,1 0 15,0 0-15,0 0 16,0 0-16,0 0 0,-1 21 0,22 1 15,-21-22-15,42 0 47,1 0-31,-1 0 0,0 0-16,0 0 15,0 0 1</inkml:trace>
  <inkml:trace contextRef="#ctx0" brushRef="#br1" timeOffset="136695.03">6646 11091 0,'0'0'0,"-21"0"0,21 22 0,0-44 31,0 1-15,21 21-16,0-21 0,1 21 16,-1 0-16,0 0 15,0 0-15,0 0 0,0 0 16,-21 21-16,0 0 16,0 1-16,0-1 0,0 0 15,0 21-15,-21-21 0,0 1 0,0 20 16,0-21-16,0 0 0,-22 0 15,22 1-15,0-1 0,0 0 0,0 0 16,-1 0-16,1 0 0,0-21 0,0 22 16,21-1-16,-21-21 15,0 21-15,-1-21 0,1 0 0,21 21 16,-21-21-16</inkml:trace>
  <inkml:trace contextRef="#ctx0" brushRef="#br1" timeOffset="137598.5">8699 10753 0,'0'0'0,"-21"-21"16,0 21-16,0 0 0,0 0 16,0 0-16,-1 0 15,44 0 1,-1 0-1,0 0-15,21 0 0,1 21 0,-1-21 16,21 0-16,1 0 0,-1 21 0,22-21 16,-21 0-16,20 0 0,1 0 15,0 0-15,-1 0 0,1 0 0,105 0 16,-105 0-16,-21 0 0,20 0 16,-20 0-16,20 0 0,-41 0 15,20 0-15,-20 0 0,-22 0 16,21 0-16,-21 0 0,0-21 15,-21 0-15,0-1 16,0 1 0,-21 21-16,0-21 0,0 21 0,0-21 15,0 0-15,-1 21 0,1-21 0,-21-1 16,21 22-16,-22-21 0,22 21 16,0 0-16,-21-21 0,21 21 0,-1 0 15,1 0-15,0 0 16,42 0 15,0 21-15,1-21-16,20 21 0,-21-21 0,0 22 15,22-22-15,-22 21 0,0-21 16,21 21-16,-21-21 0,1 21 0,-1-21 16,0 21-16,-21 0 0,0 1 0,0-1 15,0 0-15,0 0 0,0 0 16,0 0-16,0 22 0,-21-22 0,-22 0 15,22 21-15,0-20 0,-21 20 0,21-21 16,-1 0-16,-20 22 0,21-22 0,-21 0 16,20 0-16,1 0 0,0 0 15,-21 1-15,21-1 0,-1 0 16,1-21-16,21 21 0,-21 0 16,0-21-16</inkml:trace>
  <inkml:trace contextRef="#ctx0" brushRef="#br1" timeOffset="138376.49">12573 10160 0,'0'0'0,"0"-21"0,-21 21 16,21-21-16,-21 21 15,21-21-15,-22 21 16,22 21 15,0 0-31,0 0 0,0 0 0,0 0 16,22 1-16,-1 20 0,0-21 15,0 0-15,0 22 0,0-22 0,22 21 16,-1-21-16,-21 0 0,22 1 0,-1-1 16,0 0-16,1 0 0,-1-21 15,21 0-15,-41 21 0,20-21 0,0 0 16,-21 0-16,22 0 0,-22 0 0,0 0 16,-42 0 15,-21 0-31,20 0 0,-20 0 15,0 0-15,-1 21 0,1 1 16,0-1-16,-1 0 0,-20 21 0,21-21 16,-1 22-16,1-22 0,-22 21 0,22-21 15,21 1-15,-21 20 0,20-21 0,-20 0 16,21 0-16,0 1 0,21-1 16,0 0-1,21-21 1,0 0-16,0 0 0,0 0 15</inkml:trace>
  <inkml:trace contextRef="#ctx0" brushRef="#br1" timeOffset="139850.76">14817 10562 0,'21'-63'31,"0"63"-16,0-21-15,-21-1 16,0 1-16,21 0 0,-21 0 16,0 0-16,0 0 15,0-1-15,0 1 0,0 0 16,-21 0-16,0 21 0,0-21 0,0 21 16,-1 0-16,1 0 15,0 0-15,0 0 0,0 0 0,0 0 16,-1 0-16,1 21 0,-21 0 15,21 0-15,0 0 0,-1 22 0,1-22 16,0 21-16,21-21 0,0 22 16,-21-1-16,21-21 0,0 22 0,0-22 15,0 21-15,0-21 0,0 0 16,21 1-16,-21-1 0,21-21 0,0 21 16,22-21-16,-22 0 0,0 0 0,0 0 15,22 0-15,-22 0 0,21 0 16,-21-21-16,22 0 0,-22-1 0,21 22 15,-21-21-15,0 0 0,1 0 0,-1 0 16,0 0-16,-21-1 0,0 1 16,0 0-16,0 0 0,0 0 0,0 0 15,0-1-15,0 1 0,0 0 16,0 0-16,-21 21 31,21 21-31,0 0 16,0 0-16,0 1 0,0 20 15,0-21-15,0 0 0,0 22 16,0-22-16,0 21 0,0 0 0,0 1 16,0-22-16,0 21 0,0 1 0,0-1 15,-21 0-15,21 1 0,0-1 16,0 0-16,0 22 0,0-22 0,0 0 16,-22 22-16,22-22 0,-21 1 0,21-1 15,0 0-15,-21 1 16,21-1-16,-21-21 0,0 21 0,0-20 15,21 20-15,-22-21 0,1 0 0,0-21 16,0 21-16,0 1 0,0-22 0,-1 0 16,1 0-16,0 0 15,0-22-15,21 1 0,-21 0 0,21 0 16,0 0-16,0 0 0,0-22 0,0 1 16,0 0-16,0-22 0,0 22 0,42-22 15,-21 1-15,0-1 0,1 1 16,20-1-16,0 1 0,1-1 0,20 1 15,1-1-15,-1-20 0,1 20 16,20-21-16,-20 22 0,-1-1 0,1 22 16,-1-21-16,-20 20 0,20 1 15,-42 21-15,-21 0 0,-21 21 32,0 0-32,0 0 0,-22 0 0,22 21 15,-21 0-15,21 0 0,0 0 0,-1 0 16,22 1-16,0-1 15,0 0-15,0 0 0,0 0 0,22 0 16,-1 1-16,0-22 0,0 21 0,0 0 16,0 0-16,1 0 0,-1-21 15,-21 21-15,21 1 0,0-1 0,-21 0 16,21 0 0,0-21-16,1 0 15,-1 0-15,0 0 0,0 0 16,0 0-16,0 0 0,1-21 15,-1 0-15,0 21 0,0-21 0,21-1 16,-20 1-16,-1 0 0,21 0 16,-21-21-16,0 20 0,1 1 0,-1 0 15,0-21-15,-21 21 0,21-1 0,-21 1 16,0 0-16,-21 21 16,0 0-16,0 0 15,-1 0-15,1 0 0,21 21 16,-21 0-16,0 1 0,0-1 15,0 21-15,21-21 0,0 22 0,0-22 16,-22 0-16,22 21 0,0-21 0,0 1 16,0-1-16,0 0 0,0 0 15,0 0-15,22-21 0,-1 0 0,0 0 16,0 0-16,0 0 0,43 0 16,-22 0-16,-21-21 0,0 21 15,22-21-15,-22 0 0</inkml:trace>
  <inkml:trace contextRef="#ctx0" brushRef="#br1" timeOffset="140114.79">16679 10012 0,'0'0'16,"21"-21"-16,-21 0 0,0 42 31,-21 0-31,0 21 16,21-21-16,0 22 0,-21-22 0,0 21 15,0 1-15,-1-1 0,1 0 16,21 22-16,-21-22 0,0 0 16,0 1-16,0-22 0,21 21 0,0-21 0,-22 22 15,22-22-15,-21 0 0,21 0 16,0 0 0,0-42-1,0 0-15,-21 0 16</inkml:trace>
  <inkml:trace contextRef="#ctx0" brushRef="#br1" timeOffset="140710.91">16065 10393 0,'0'0'0,"-21"-21"0,42 21 32,1 0-32,-1 0 0,21 0 0,0 0 15,1 0-15,-1 0 16,22-21-16,-22 21 0,21-22 0,1 22 15,-22-21-15,22 21 0,-1-21 0,-20 0 16,20 21-16,-21-21 0,1 0 16,-1-1-16,0 22 0,-20-21 0,20 0 15,-42 0-15,0-21 0,21 20 0,-21 1 16,0 0-16,0 0 16,-21 21-16,0 0 0,0 0 15,-1 0-15,1 21 0,0 0 16,21 0-16,-21 1 0,21-1 15,-21 21-15,21-21 0,0 22 0,-21-1 16,21 0-16,-22 1 0,1 20 16,21-21-16,0 1 15,0-22-15,-21 21 0,21-21 0,-21 1 16,21 20-16,0-21 0,0 0 16,0-42 15,0 0-16,0 0-15,0 0 0,0-1 0,0 1 16,21 0-16,-21-21 0,21 21 16,0-1-16,1 1 0,-1-21 0,0 21 15,0 0-15,21 21 0,-20-22 16,-1 1-16,0 21 0,0 0 0,0 0 16,0 0-16,1 0 0,-1 21 15,0 1-15,0-1 0,-21 0 0,21 0 16,-21 21-16,0-20 0,0-1 0,0 21 15,0-21-15,-21 0 0,0 1 16,0-1-16,21 0 0,-21-21 0,-1 21 16,22 0-16,-21-21 0,42-21 47,1 21-47</inkml:trace>
  <inkml:trace contextRef="#ctx0" brushRef="#br1" timeOffset="141205.17">17738 10266 0,'-22'-21'0,"-105"-22"31,106 43-31,0 0 0,-21 0 15,21 22-15,-22-1 0,22-21 0,0 42 16,-21-21-16,20 0 0,1 22 16,0-22-16,0 21 0,0-21 0,0 22 15,21-22-15,0 0 0,0 21 0,0-20 16,0-1-16,0 0 0,21-21 16,0 21-16,0-21 0,0 0 0,0 0 15,43 0-15,-22 0 0,-21 0 16,22-21-16,-1 0 0,-21 0 15,0 21-15,22-22 0,-22 1 0,0-21 16,0 21-16,0 0 0,1-22 16,-22 22-16,0 0 0,21-21 0,-21 20 0,0 1 15,0 0-15,0 42 47,0 0-47,-21 1 0,21-1 16,-22 0-16,22 21 0,0-21 0,0 1 15,0-1-15,0 21 0,0-21 0,0 0 16,0 1-16,22-1 0,-1-21 16,0 0-16,0 21 0,0-21 15,0 0-15,22 0 0,-22 0 0,21 0 16,-21-21-16,22 21 0,-22-21 0,0-1 16</inkml:trace>
  <inkml:trace contextRef="#ctx0" brushRef="#br1" timeOffset="141630.93">18203 10329 0,'0'-21'0,"0"42"0,0-63 0,0 21 16,0 42 15,-21 0-31,21 0 0,-21 1 16,21-1-16,-21 0 0,21 0 16,0 0-16,0 0 0,0 22 0,-21-22 15,21 0-15,0 0 0,-22 22 16,22-22-16,0 0 15,-21-21-15,21 21 0,-21-21 16,0-21 15,21 0-31,0 0 0,0-1 16,0 1-16,0 0 0,0 0 0,21-21 16,0 20-16,0-20 0,1 0 0,20-1 15,0 1-15,1 0 0,-1 21 16,0-22-16,1 22 0,-1 0 0,0 0 15,22 21-15,-22 0 0,0 0 0,1 0 16,-22 21-16,21 0 0,-21 0 0,-21 0 16,0 22-16,0-22 0,0 21 15,0 1-15,0-1 0,0-21 0,0 21 16,-21 1-16,0-22 0,0 21 16,0-21-16,0 1 0,-1-1 0,1 0 15,21 0-15,-21-21 0,0 21 16,0-21-16,0 0 15,-1 0-15,1 0 0</inkml:trace>
  <inkml:trace contextRef="#ctx0" brushRef="#br1" timeOffset="143726.85">3323 13250 0,'0'0'0,"0"22"15,21-22-15,-21 21 16,-21-21 31,0 0-32,0 0-15,0 0 0,-1 0 16,1 0-16,-21 0 0,21 0 0,-22 0 16,22 0-16,0 0 0,-21-21 15,21 21-15,-1-22 0,1 1 0,0 0 16,0 0-16,0 0 0,21-22 15,0 22-15,-21-21 0,21 21 16,0-22-16,0 1 0,0 21 16,0-21-16,0-1 0,0 22 0,21-21 15,0 21-15,0-1 0,21 1 0,-20 0 16,20 0-16,0 0 0,-21 21 16,22 0-16,-1 0 0,0 0 15,-20 0-15,-1 0 0,0 21 0,-21 0 16,0 0-16,0 22 0,-21-1 0,0-21 15,-1 43-15,-20-22 0,21 0 16,-21 1-16,20-1 0,-20 21 16,0-20-16,21-1 0,-22 0 0,22 1 15,-21 20-15,42-42 0,0 1 16,0 20-16,0-21 0,0 0 16,0 0-16,21-21 15,0 0-15,21 0 0,-20 0 16,-1 0-16,21 0 0,-21 0 0,22-21 15,-1 0-15,0 0 0,-21 0 16,22 0-16,-1-1 0,0 1 0,-20 0 16,20 0-16,-21 0 0,-21 0 15,0-1-15,21 1 0,-21 0 16,0 0-16,-21 21 16,0 0-16,0 0 15,0 21-15,-1 0 16,22 0-16,-21 1 0,21 20 0,0-21 15,0 21-15,-21 1 0,21-22 16,0 21-16,-21 1 0,21-1 0,0 0 16,0 1-16,0-22 0,0 21 15,0-21-15,-21 22 0,21-22 0,0 0 16,0 0-16,21-42 31,0 21-31</inkml:trace>
  <inkml:trace contextRef="#ctx0" brushRef="#br1" timeOffset="144282.7">4466 13018 0,'0'0'16,"0"-22"-16,-21 1 0,0 0 0,0 21 16,-1-21-16,1 0 0,-21 0 15,21-1-15,0 22 0,-1-21 0,1 21 16,0 0-16,-21 0 0,21 0 16,-1 0-16,1 21 0,0 1 0,-21-1 15,21 21-15,-1 0 0,1-20 16,0 20-16,0 0 0,0 1 0,0-1 15,-1 0-15,22-21 0,0 22 0,0-22 16,0 21-16,0-21 0,0 1 16,22-1-16,-1-21 0,0 0 15,0 0-15,0 0 0,0 0 0,22 0 0,-22 0 16,21-21-16,1-1 16,-1 22-16,0-21 0,-21-21 0,22 21 15,-1 0-15,0-22 0,1 22 0,-22 0 16,0-21-16,0 20 0,0-20 15,-21 21-15,0 0 0,0-22 16,0 22-16,-21 21 16,0 21-1,21 1-15,-21-1 0,21 21 0,0-21 16,0 0-16,0 1 0,0 20 16,0-21-16,0 0 0,0 0 15,0 1-15,0-1 0,0 0 0,0 0 16,0 0-16,21-21 0,0 0 15,0 0-15,1 0 0,-1 0 0,0 0 16,21 0-16,-21 0 0,1 0 0,-1-21 16,0 0-16</inkml:trace>
  <inkml:trace contextRef="#ctx0" brushRef="#br1" timeOffset="144964.41">5059 12954 0,'0'-21'31,"0"42"-31,-21 0 16,21 0-16,0 1 0,-22-1 15,22 0-15,0 0 0,0 0 0,0 0 16,0 1-16,0-1 0,0 0 16,0 0-16,0 0 0,0 0 0,0 1 15,-21-22-15,21 21 0,0-42 47,0-1-31,0 1-16,0 0 15,0 0-15,0-21 0,0 20 16,0 1-16,21-21 0,-21 21 0,22-22 16,-1 22-16,0-21 0,0 21 15,0 0-15,0-1 0,1 22 16,-1 0-16,0 0 0,0 0 0,0 0 0,0 0 15,1 22-15,-1-1 16,0 0-16,-21 0 0,0 0 0,0 0 16,0 1-16,0-1 0,0 21 0,0-21 15,0 0-15,0 1 0,0-1 16,0 0-16,0 0 16,-21-21-16,0 0 31,21-21-16,0 0-15,0 0 0,21-1 0,0 1 16,0 0-16,-21-21 0,21 21 16,0-1-16,1-20 0,-1 21 0,0 0 15,0 0-15,21-1 0,-20 1 0,-1 21 16,0 0-16,0 0 0,0 0 16,0 0-16,1 21 0,-1 1 0,0-1 15,0 0-15,-21 0 0,21 0 16,0 0-16,1 1 0,-22 20 0,0-21 15,0 0-15,0 0 0,0 1 16,0-1-16,0 0 0,0 0 0,-22 0 16,22 0-16,-21-21 0,0 22 15,21-44 17</inkml:trace>
  <inkml:trace contextRef="#ctx0" brushRef="#br1" timeOffset="145291.65">6138 12764 0,'0'0'0,"-21"21"31,0 0-31,21 21 0,0-21 16,0 1-16,0 20 0,0 0 0,0 1 15,0-1-15,-21 0 0,21 22 16,0-22-16,0 22 0,-21-22 0,21 21 16,-22 1-16,22-1 0,-21 1 0,0-1 15,0 1-15,0-1 0,0-20 16,-1 20-16,1 1 0,0-22 0,0 22 16,0-22-16,0-21 0,21 21 0,-22-20 15,22-1-15,0 0 0,0 0 16,22-42-1,-1 0-15,0 0 16,0-1-16,0 1 0,0-21 0,1 21 16,-1-22-16,0 1 0,0 0 0</inkml:trace>
  <inkml:trace contextRef="#ctx0" brushRef="#br1" timeOffset="145630.49">6159 12891 0,'0'-22'16,"0"44"-16,0-65 0,-21 22 0,21 0 0,-21-21 16,21-1-16,0 22 15,0 0-15,21 0 0,0 0 16,1 21-16,-1 0 0,0-22 0,0 22 16,21 0-16,-20 0 0,20 0 0,-21 22 15,0-1-15,22 0 0,-22 0 16,0 0-16,-21 22 0,0-22 0,0 21 15,0 0-15,0-20 0,0 20 0,-21-21 16,0 21-16,-1-20 0,1-1 16,-21 0-16,21 0 0,-22 0 0,22 0 15,0 1-15,0-22 0,-21 21 16,20-21-16,1 0 0,0 0 16,0 0-16,42-21 46,0 21-46,0-22 0</inkml:trace>
  <inkml:trace contextRef="#ctx0" brushRef="#br1" timeOffset="145958.29">7091 12764 0,'21'0'15,"-21"-22"1,0 1 0,0 0-1,0 0 1,-21 21-1,0 0-15,-1 0 16,22 21 0,0 0-1,0 0 1,0 1 0</inkml:trace>
  <inkml:trace contextRef="#ctx0" brushRef="#br1" timeOffset="146387.04">6985 13102 0,'21'0'94,"-21"21"-94,21-21 16,0 0-1,-21-21 1,22 21-1,-22-21-15,0 0 0,21 21 16,0 0 0,0 0-1,-21 21-15,21-21 0,-21 21 16,0 0-16,0 1 0,0-1 16,0 0-16,0 0 0,-21 0 0,0 0 15,-21 1-15,20-1 0,1 0 0,-21-21 16,21 21-16,-22 0 0,22-21 0,0 0 15,0 0-15</inkml:trace>
  <inkml:trace contextRef="#ctx0" brushRef="#br1" timeOffset="147236.57">8382 12637 0,'-21'-22'16,"42"44"-16,-63-44 0,20 22 0,1 0 0,0 0 15,0-21-15,42 21 47,21 0-47,-20 0 0,20 0 0,21 0 16,1 0-16,-1 0 0,22 21 0,0-21 15,-1 0-15,1 0 0,21 22 16,0-22-16,0 0 0,-1 0 16,1 21-16,0-21 0,21 0 0,-21 0 15,0 0-15,0 0 0,-1 0 0,1 0 16,-21 0-16,-22 0 0,1 0 0,-1 0 15,-20 0-15,-1 0 0,-21 0 16,0 0-16,-42-21 31,-21 21-31,21 0 0,0-22 0,-22 1 16,22 21-16,-21-21 0,21 21 0,-22-21 16,22 0-16,0 21 0,0-21 15,0 21-15,-1 0 0,1 0 0,0-22 16,0 22-16,0 0 0,21-21 31,21 21-15,0 0-16,0 0 0,0 0 15,1 0-15,-1 0 0,0 0 16,0 0-16,0 0 0,0 0 0,1 0 16,-1 0-16,0 0 0,0 0 0,-21 21 15,0 1-15,21-22 0,-21 21 0,0 0 16,0 0-16,0 0 0,0 0 15,0 1-15,-21-1 0,0 0 0,0 0 16,0 0-16,-1 0 0,1 1 0,0-1 16,0 0-16,0 0 0,0 0 15,-1 0-15,1 1 0,0-1 0,0-21 16,21 21-16,-21-21 0,21 21 16</inkml:trace>
  <inkml:trace contextRef="#ctx0" brushRef="#br1" timeOffset="148214.35">12742 12467 0,'21'0'0,"-42"0"0,64 0 15,-43 21-15,21-21 16,-42 0 15,-1 0-31,1 0 0,0 0 0,0 0 16,0 0-16,0 0 0,-22 0 15,22 0-15,-21 0 0,21-21 0,-22 21 16,22-21-16,-21 21 0,-1-21 0,22 21 16,0-21-16,-21 0 0,21-1 15,-1 1-15,22 0 0,0 0 16,-21-21-16,21-1 0,0 1 15,21 21-15,-21-22 0,43 22 0,-22-21 16,0 21-16,21-22 0,1 22 16,-1 0-16,0 0 0,22 0 0,-22 21 15,1 0-15,-1 0 0,0 0 0,1 0 16,-1 0-16,0 0 0,-21 21 16,1 0-16,-22 0 0,0 0 0,0 1 15,0-1-15,0 21 0,-22-21 0,-20 22 16,21-22-16,-21 21 15,20 0-15,-20-20 0,0 20 0,-1-21 0,22 21 16,-21-20-16,0 20 0,20-21 16,-41 43-16,42-43 0,0 0 15,21 0-15,-22 0 0,22 0 16,0 1-16,22-22 16,-1 21-16,0-21 0,0 0 0,0 0 15,0 0-15,22 0 0,-22-21 0,21 21 16,-21-22-16,22 22 0,-1-21 15,-21 0-15,22 0 0,-1 0 0,-21 0 16,21-1-16,-20 1 0,-1 0 16,0 21-16,-21-21 0,0 0 0,0 0 15,0-1-15,-21 22 32,0 22-32,-1-1 0,1 0 0,0 0 15,0 0-15,0 0 0,21 22 16,-21-1-16,-1 0 0,1 1 0,21-1 15,-21 0-15,0 1 0,21-1 0,0 0 16,-21 1-16,0-22 0,21 21 16,-22-21-16,22 1 0,0-1 0,0 21 15,22-42 1,-1 0-16,0 0 16,0 0-16</inkml:trace>
  <inkml:trace contextRef="#ctx0" brushRef="#br1" timeOffset="148995.13">14541 12277 0,'22'0'0,"-1"0"15,0 0 1,-21-21-16,21-1 0,-21 1 16,21 21-16,0-21 0,-21 0 15,22 0-15,-22 0 0,0-1 16,0 1-16,0 0 15,-22 0-15,1 0 0,0 21 0,0-21 16,0 21-16,0 0 0,-1 0 0,1 0 16,0 0-16,-21 0 0,21 21 15,-22 0-15,22 0 0,-21 0 0,21 22 16,-22-22-16,22 21 0,0 0 0,0-20 16,0 20-16,-1 0 0,22-21 15,0 22-15,0-22 0,0 0 16,0 0-16,0 0 0,22 1 0,-1-1 15,0-21-15,0 0 0,0 0 16,0 0-16,22 0 0,-22 0 0,0 0 16,21 0-16,-20-21 0,20-1 0,-21 22 15,21-21-15,-20 0 0,-1 0 16,21-21-16,-21 20 0,0 1 16,1 0-16,-22-21 0,21 21 0,-21-1 0,21 1 15,-21 0-15,0 0 16,0 42-1,0 0 1,0 0-16,0 1 0,0-1 0,0 0 16,-21 0-16,21 0 0,0 0 15,0 1-15,0-1 0,0 0 0,0 0 16,0 0-16,21-21 0,0 0 16,-21 21-16,21-21 0,0 0 15,1 0-15,-1 0 0,0 0 0,0 0 16,0 0-16,0-21 0,22 21 0</inkml:trace>
  <inkml:trace contextRef="#ctx0" brushRef="#br1" timeOffset="149670.74">15282 12150 0,'0'0'0,"-21"21"31,21 0-31,0 0 16,-21 0-16,21 1 15,0-1-15,-21 0 0,21 0 0,0 0 16,0 0-16,0 1 0,-21-1 16,21 0-16,-22 0 0,22 0 31,0-42-15,0 0-1,0 0-15,0 0 16,0-1-16,22-20 15,-1 21-15,0 0 0,0-22 0,21 22 16,-20 0-16,-1-21 0,21 21 0,-21-1 16,22 22-16,-22-21 0,21 21 15,-21 0-15,22 0 0,-22 0 0,21 21 16,-21 1-16,0-1 0,1 0 0,-1 0 16,0 0-16,-21 22 0,0-22 15,0 0-15,0 0 0,0 21 0,0-20 16,0-1-16,-21 0 0,0-21 15,21 21-15,-22 0 0,1-21 16,0 0 0,21-21-1,0 0-15,0 0 16,0 0-16,0-1 0,0 1 16,21 0-16,0-21 0,-21 21 0,22-22 15,-1 22-15,21-21 0,-21 21 0,0-22 16,22 22-16,-22 0 0,21 0 15,1 21-15,-1 0 0,-21 0 0,21 0 16,-20 0-16,20 0 0,-21 21 0,0 21 16,0-21-16,1 1 0,-1 20 15,-21 0-15,0-21 0,0 22 16,0-22-16,0 21 0,0-21 0,-21 22 16,-22-22-16,22 0 0,0 0 0,0 0 15,0 1-15,-1-22 0,22 21 0,-21-21 16,42 0 15,1 0-31,-1-21 0,0 21 0,0-22 16,0 1-16,22 0 0,-22 0 15</inkml:trace>
  <inkml:trace contextRef="#ctx0" brushRef="#br1" timeOffset="149974.57">16510 12023 0,'0'-21'0,"0"42"0,-21-21 47,21 21-47,0 0 0,-21 0 0,21 22 15,0-1-15,0 0 0,0 1 0,-22-1 16,22 0-16,0 64 0,-21-42 16,21-1-16,0 1 0,0-1 15,0 1-15,-21-1 0,0 1 16,0 20-16,0-20 0,21-1 0,-22 1 0,1-1 15,-21 1-15,21-22 0,0 22 16,-1-22-16,1 0 0,0 1 16,0-1-16,21-21 0,0 0 0,0 0 15,0-42 1,0 0-16,21 0 0,0 0 16,0 0-16,1-22 0,-1 1 15,0 0-15,0-1 0</inkml:trace>
  <inkml:trace contextRef="#ctx0" brushRef="#br1" timeOffset="150280.21">16510 12340 0,'0'0'0,"0"-42"0,0 0 16,0 20-16,0-20 0,0 0 16,0 21-16,0-1 0,21 1 0,0 0 15,0 0-15,22 0 0,-22 21 16,0 0-16,21-21 0,1 21 0,-1 0 15,-21 0-15,22 21 0,-22 0 0,0 0 16,0 0-16,0 22 0,-21-1 16,0-21-16,0 21 0,-21-20 0,0 20 15,0-21-15,0 21 0,-22-20 0,22-1 16,-21 0-16,-1 0 0,22-21 16,-21 21-16,21-21 0,0 0 0,-1 0 15,44 0 16,-1 0-31,0-21 0,0 0 16,0 21-16,22-21 0,-22 0 0,0 21 16</inkml:trace>
  <inkml:trace contextRef="#ctx0" brushRef="#br1" timeOffset="150615.01">17018 12319 0,'63'0'16,"-41"-21"0,-1 0-16,0 21 15,0-21-15,0-1 0,0 1 16,1 0-16,-1 21 0,-21-21 0,0 0 16,-21 21 15,-1 0-31,1 0 0,0 21 0,0-21 15,0 21-15,0 0 0,-1 0 16,1 1-16,21-1 0,0 0 0,0 0 16,0 0-16,0 0 0,0 1 0,0-1 15,0 0-15,21 0 0,1-21 16,-1 0-16,0 0 16,21 0-16,-21 0 0,1 0 0,20 0 15,0 0-15,-21 0 0,22 0 16,-22 0-16,21-21 0,-21 21 0</inkml:trace>
  <inkml:trace contextRef="#ctx0" brushRef="#br1" timeOffset="150946.82">17505 12234 0,'0'0'0,"0"-21"0,0-63 31,0 62-31,21 22 16,-21-21-16,21 21 0,0 0 0,0-21 0,1 21 15,-1 0-15,0 0 0,0 0 16,0 0-16,0 21 15,1-21-15,-1 21 0,0 1 0,0 20 16,-21-21-16,0 0 0,21 22 0,-21-22 16,0 0-16,0 21 0,0-21 15,0 1-15,-21-1 0,0 0 0,0 0 16,0-21-16,-1 0 16,1 0-16,21-21 15,0 0 1,0 0-16,0-1 0,0 1 15,0 0-15,0 0 0,21 0 0,-21-22 16,22 22-16,-1 0 0,0 0 16,-21 0-16,21 0 0,0-1 15,0 1-15,1 21 0,-1 0 0,0-21 16,0 21-16,21 0 0,-20 0 0</inkml:trace>
  <inkml:trace contextRef="#ctx0" brushRef="#br1" timeOffset="151335.6">18457 12065 0,'0'0'0,"21"-21"0,-21 0 15,0 0-15,0-1 16,-21 22-16,0 0 0,0 0 0,-21 0 16,20 0-16,1 0 15,0 0-15,-21 0 0,21 22 0,-1-22 16,1 21-16,0 0 0,0 0 0,21 0 15,0 0-15,0 1 0,0-1 16,0 0-16,21 0 0,0-21 16,0 21-16,1 0 0,-1-21 0,0 22 15,0-22-15,0 21 0,0-21 0,1 21 16,-1-21-16,-21 21 0,0 0 16,0 0-1,-21-21-15,-1 0 0,1 22 16,-21-22-16,21 0 0,0 0 0,-22 0 15,22 0-15,-21 0 0,21 0 16,-1 0-16,1 0 0,0 0 0,0 0 16,42-22 15,0 22-31,22 0 0,-22-21 16,0 21-16,21 0 0</inkml:trace>
  <inkml:trace contextRef="#ctx0" brushRef="#br1" timeOffset="152186.14">18775 12086 0,'0'-21'0,"0"42"0,0-63 0,0 21 0,0 0 16,0-1-16,0 1 16,-21 0-16,-1 21 0,1 0 15,0 0-15,0 0 0,21 21 0,-21 0 16,0 22-16,-1-22 0,1 21 15,0-21-15,0 22 0,0-1 0,0-21 16,-1 22-16,1-22 0,21 21 0,0-21 16,0 0-16,0 1 0,0-1 15,21-21-15,1 21 0,-1-21 16,0 0-16,0 0 0,0 0 0,0 0 16,22 0-16,-22-21 0,0 0 0,0 21 15,0-22-15,1 1 0,-1 0 16,-21 0-16,0 0 0,21 0 0,-21-1 15,21-20-15,-21 21 0,0 0 0,0-22 16,0 22-16,0 0 0,0 0 0,0 42 31,0 0-15,-21 0-16,21 1 0,-21-1 0,21 0 16,0 0-16,0 0 0,0 0 15,0 1-15,0-1 0,0 0 16,21-21-16,0 21 0,0-21 15,0 0-15,1 0 0,-1 0 16,0 0-16,0 0 0,0 0 16,0 0-16,1-21 0,-1 0 0,0 0 15,0-1-15,-21 1 0,21 0 16,-21 0-16,0 0 0,0 0 0,0-1 16,0 1-16,0 0 0,-21 21 31,0 21-16,21 0-15,-21 1 0,21-1 16,-21 0-16,21 0 0,-22 0 16,22 0-16,0 1 0,0 20 15,-21-42-15,21 21 0,0 0 16,0-42 31,0 0-47,0 0 15,0 0-15,0-1 0,21 1 0,-21 0 16,22 0-16,-1 0 0,21 0 0,-21-22 16,0 22-16,1 0 0,20 0 15,-21 21-15,0 0 0,22-21 16,-22 21-16,0 0 0,0 0 0,0 21 16,-21 0-16,0 0 0,0 0 15,0 0-15,0 22 0,0-22 0,0 0 16,0 0-16,-21 0 0,21 1 15,0-1-15,-21 0 0,0-21 0,21 21 16,-21-21-16,42 0 31,0 0-31</inkml:trace>
  <inkml:trace contextRef="#ctx0" brushRef="#br1" timeOffset="152746.82">19981 12107 0,'0'0'0,"21"-21"0,-21 0 16,0 0-16,-21 0 0,0 21 15,0-21-15,0 21 0,0 0 16,-1 0-16,1 0 0,0 0 0,0 0 16,-21 0-16,20 0 0,1 0 0,-21 21 15,21 0-15,0 0 0,-1 0 0,1 22 16,0-22-16,0 0 0,21 21 15,-21-21-15,21 1 0,0-1 0,0 21 16,0-21-16,0 0 0,0 1 16,21-1-16,0-21 0,0 0 15,0 21-15,1-21 0,-1 0 16,21 0-16,-21 0 0,0 0 0,22 0 16,-22-21-16,21 0 0,-21-1 0,1 1 15,20 0-15,-21 0 0,0 0 16,22 0-16,-22-22 0,0 22 0,0-21 15,0-1-15,0-20 0,1 21 16,-1-1-16,0-20 0,0 20 0,0-20 0,0 21 16,-21-1-16,0 1 0,22 0 15,-22-1-15,21 1 16,-21 21-16,-21 42 16,-1 0-16,1 0 15,0 0-15,0 22 0,0-1 0,0 0 16,-1 1-16,1 20 0,0-20 15,0 20-15,21-21 0,-21 1 0,21 20 16,0-20-16,0-1 0,0-21 0,0 21 16,0-20-16,0 20 0,0-21 0,0 0 15,21 0-15,0-21 0,0 0 16,0 0-16,1 0 16,-1 0-16,0 0 0,0 0 0,0-21 15,0 21-15,1-21 0,-22 0 16,21 21-16,0-21 0,0 0 0</inkml:trace>
  <inkml:trace contextRef="#ctx0" brushRef="#br1" timeOffset="152946.73">20362 12277 0,'0'0'0,"0"21"15,-21-21 1,0 0 46,0 0-46,0 0-16,-1 0 0,1 0 0</inkml:trace>
  <inkml:trace contextRef="#ctx0" brushRef="#br1" timeOffset="154515.15">3471 15007 0,'0'0'0,"0"21"0,0 1 16,21-22-16,1 0 16,-22 21-1,-22-21 17,1 0-32,0 0 0,0 0 15,0-21-15,0 21 0,-1 0 16,1-22-16,0 22 0,-21-21 0,21 0 15,-1 21-15,-20-21 0,21 0 0,0 0 16,0-1-16,-1 1 0,1-21 16,21 21-16,0 0 0,0-22 0,0 1 15,0 0-15,0 20 0,0-20 16,21 0-16,1-1 0,20 22 16,0-21-16,1 21 0,-1 0 15,0-1-15,22 22 0,-22 0 0,0 0 16,1 22-16,-22-1 0,21 0 15,-21 21-15,-21 1 0,0-22 0,0 42 16,0-20-16,-42-1 0,21 0 0,-21 1 16,-1 20-16,1-21 0,-22 1 15,22 20-15,0-20 0,-1-1 0,1 0 16,0 1-16,-1-1 0,22-21 16,0 21-16,0-20 0,21-1 0,0 0 15,0 0-15,21-21 16,0 0-1,0 0-15,22 0 0,-22-21 16,21 21-16,-21-21 0,22 0 0,-1-1 16,0 1-16,1 0 0,-22-21 0,21 21 15,1-1-15,-22 1 0,0-21 16,0 21-16,0 0 0,0 21 0,-21-22 16,0 1-16,-21 21 15,0 0 1,0 0-16,21 21 0,-21 1 15,0-1-15,-1 21 0,1-21 0,21 22 16,0-1-16,-21 0 0,0-21 16,21 22-16,-21-1 0,0 0 15,21 1-15,0-1 0,-22-21 0,1 22 16,21-22-16,0 21 0,0-21 16,-21 0-16,21 1 0,0-1 15,21-42 1,0-1-1,1 1-15,-1 0 0,21 0 0,-21 0 16</inkml:trace>
  <inkml:trace contextRef="#ctx0" brushRef="#br1" timeOffset="155086.85">4551 15007 0,'0'0'0,"0"-21"16,0 0-16,0 0 16,0 0-16,0-1 0,-21 1 0,21 0 15,-22 0-15,1 0 0,21 0 16,-21-1-16,0 1 0,0 0 0,0 21 16,-22 0-16,22-21 0,0 21 15,-21 0-15,20 0 0,1 0 0,0 21 16,-21 0-16,21 0 0,-1 1 15,1-1-15,0 0 0,0 21 16,0-21-16,21 22 0,-21-1 0,-1 0 16,1-20-16,21 20 0,0 0 15,-21-21-15,21 22 0,0-22 0,0 0 16,0 0-16,21 0 0,0-21 16,1 0-16,20 0 15,-21 0-15,0 0 0,22-21 0,-22 0 16,21 0-16,-21 0 0,22 0 15,-1-1-15,-21-20 0,21 21 16,-20-21-16,20 20 0,-21 1 0,0 0 16,0 0-16,-21 0 0,0 0 15,22 21-15,-22 21 32,0 0-17,-22 0-15,22 0 0,0 0 0,0 1 16,0-1-16,0 0 0,0 0 15,0 0-15,0 0 0,22 1 0,-1-22 16,0 0-16,-21 21 0,21-21 0,21 0 16,-20 0-16,-1 0 0,0 0 15,21-21-15,-21 21 0,22-22 16,-22 1-16,21 0 0,-21 0 0,1 0 16,-1 0-16,21-1 0</inkml:trace>
  <inkml:trace contextRef="#ctx0" brushRef="#br1" timeOffset="155359.43">5080 14690 0,'0'0'0,"0"21"31,0 0-31,0 0 0,-21 0 0,21 1 16,0 20-16,0 0 0,-21 1 0,-1-1 16,22 0-16,-21 1 0,21 20 15,0-21-15,-21 22 0,21-1 16,0-20-16,0 20 0,0 1 0,0-22 15,0 22-15,0-22 0,0 0 16,0 1-16,0 41 0,0-63 16,0 1-16,0-1 0,21 0 0,0-21 31,1 0-31,-22-21 0,0 0 16,21-1-16,-21 1 0,0 0 0,21-21 15,-21 21-15,0-22 0,0 1 16</inkml:trace>
  <inkml:trace contextRef="#ctx0" brushRef="#br1" timeOffset="155643.1">5080 14923 0,'0'0'15,"0"-22"-15,0-20 0,0 21 0,0 0 0,0 0 16,0-1-16,0 1 0,21 0 16,0 0-16,0 0 0,1 21 0,-1-21 15,0-1-15,21 22 0,-21 0 16,22 0-16,-1 0 0,-21 0 0,22 0 15,-22 22-15,0-1 0,0 0 0,0 21 16,-21-21-16,0 1 0,0-1 16,0 21-16,-21-21 0,0 0 0,-21 22 15,20-22-15,-20 0 0,21 0 0,-21 0 16,20 1-16,-20-1 16,21 0-16,0-21 0,0 21 0,-1-21 15,65-21 16,-22 0-31,0 0 0,0 21 0,22-22 16,-22 1-16</inkml:trace>
  <inkml:trace contextRef="#ctx0" brushRef="#br1" timeOffset="155922.95">5821 14669 0,'0'21'31,"0"0"-31,-21 0 0,21 0 16,0 0-16,-22 22 0,1-22 0,0 21 16,21 1-16,0-1 0,-21 0 0,21 1 15,-21-1-15,21 0 0,-21 22 16,21-22-16,0 22 0,0-22 0,-22 0 16,22 1-16,-21-1 0,21 0 15,0 1-15,-21-1 0,21-21 0,0 21 16,0-20-16,0-1 0,0 0 15,0-42 1,0 0 0,21-1-16,0 1 0,-21 0 0,22 0 15,-22-21-15</inkml:trace>
  <inkml:trace contextRef="#ctx0" brushRef="#br1" timeOffset="156210.78">5736 14838 0,'0'0'0,"0"-42"0,0 20 15,0 1-15,0 0 0,0 0 16,0 0-16,0 0 0,21 21 0,-21-22 16,21 1-16,1 21 0,20 0 15,-21 0-15,0 0 0,0 0 16,22 0-16,-22 0 0,0 0 0,0 21 0,0 1 16,1-1-16,-22 0 15,21 0-15,-21 21 0,0-20 0,0-1 16,-21 21-16,-1-21 0,1 0 0,-21 1 15,21-1-15,-22 0 0,22 0 16,-21 0-16,21 0 0,0-21 0,-22 22 16,22-1-16,42-42 31,-21-1-15,21 1-16,22 21 0</inkml:trace>
  <inkml:trace contextRef="#ctx0" brushRef="#br1" timeOffset="156662.51">6435 14584 0,'-43'-21'15,"22"21"1,0 0-16,0 21 15,21 0-15,-21 0 16,21 0-16,-22 1 0,1-1 0,21 0 16,0 0-16,-21 21 0,0 22 15,21-43-15,0 21 16,0-20-16,0-1 0,21 0 16,0-21-16,-21 21 0,21-21 0,1 0 15,-1 0-15,21 0 0,-21 0 16,0 0-16,1 0 0,20 0 0,-21-21 15,0 21-15,0-21 0,1 0 0,20-1 16,-21 1-16,-21 0 0,21 0 16,0 0-16,-21 0 0,0-1 0,0-20 15,0 21-15,0 0 0,0-22 16,0 22-16,0 0 0,-21 0 16,0 0-16,0 0 0,0 21 0,0 0 15,-1 0-15,1 0 0,21 21 31,0 0-15,21-21-16,1 0 16</inkml:trace>
  <inkml:trace contextRef="#ctx0" brushRef="#br1" timeOffset="157114.97">7175 14520 0,'0'0'0,"22"-21"0,-22 0 0,0 0 16,0 0-1,-22 21-15,1 0 16,0 0-16,0 0 0,0 0 0,0 0 16,-1 0-16,1 21 0,0 0 15,0 0-15,0 0 0,0 1 0,21-1 16,0 0-16,0 0 0,0 0 15,0 0-15,21-21 16,0 22-16,21-1 16,-21 0-16,1-21 0,-1 21 0,0 0 15,0-21-15,0 21 16,-21 1-16,0-1 0,0 0 16,0 0-16,0 0 15,-21 0-15,0-21 16,0 0-16,0 22 0,-1-22 15,1 0-15,0 0 0,-21 0 0,21 0 16,-1 0-16,1 0 0,0 0 0,0 0 16,0 0-16,0 0 15,21-22-15,0 1 32,21 0-17,0 0 1,0 0-16</inkml:trace>
  <inkml:trace contextRef="#ctx0" brushRef="#br1" timeOffset="157398.81">7810 14520 0,'22'0'0,"-44"0"0,44-21 0,-22 0 16,0 0-1,0 42 48,0 0-63,0 0 15,0 1 1,0-1-16</inkml:trace>
  <inkml:trace contextRef="#ctx0" brushRef="#br1" timeOffset="157919.51">7768 14901 0,'0'-21'47,"0"0"-32,0 0-15,21 21 16,0 0 15,-21 21-15,0 0-16,0 0 0,0 1 15,0-1-15,-21 0 16,21 0-16,-21-21 0,21 21 16,-21-21-16,0 0 0,0 0 31,21-21-16,0 0 1,21 21-16,-21-21 0,21 21 16,0-21-16,0 21 15,0 0-15,1 0 16,-22 21 0,0 0-16,0 0 15,0 0-15,-22 22 16,-20-22-16,21 0 0,-21 0 0,20 21 15,-20-20-15,0-1 0,-1 21 16,1-21-16,0 0 0,-1 1 0,1-22 16,21 21-16,-21-21 0,20 0 15</inkml:trace>
  <inkml:trace contextRef="#ctx0" brushRef="#br1" timeOffset="158930.42">9334 14563 0,'0'0'0,"-42"0"0,21 0 16,-21 0-16,20 0 0,1 0 0,0 0 15,0 0-15,42 0 32,0 0-32,22 0 0,-1 0 15,21 0-15,1 21 0,-1-21 0,1 0 16,21 0-16,20 0 0,-20 0 15,21 0-15,-21 0 0,20 0 0,-20 0 16,21 0-16,-21 0 0,-1 0 0,22 0 16,-21 0-16,-1 0 0,-20-21 15,84 21-15,-106 0 16,22-21-16,-43 21 0,21 0 0,-20-22 16,-1 22-16,-21-21 0,0 0 15,0 0-15,-43 0 16,22 21-16,0-21 0,0-1 0,0 22 15,0-21-15,-22 0 0,22 0 16,0 21-16,-21-21 0,20 0 0,-20 21 16,21-22-16,0 22 0,-22 0 0,22 0 15,0-21-15,0 21 16,42 0 15,0 21-31,0-21 0,1 0 16,20 22-16,-21-22 0,21 0 0,1 21 15,-22-21-15,21 21 0,1-21 0,-1 0 16,-21 21-16,0 0 0,22-21 16,-22 21-16,0 1 0,-21-1 0,0 0 15,0 0-15,0 0 0,0 22 16,0-22-16,-21 0 0,0 0 0,-1 21 16,-20-20-16,21-1 0,-21 21 0,20-21 15,-20 0-15,0 1 0,-1-1 16,22 0-16,-21 0 0,21 0 0,0 0 15,-1 1-15,1-22 0,21 21 16,-21-21-16,42 0 31,0-21-31</inkml:trace>
  <inkml:trace contextRef="#ctx0" brushRef="#br1" timeOffset="159758.56">13335 13780 0,'0'21'0,"-21"-21"15,21 21-15,-21-21 0,21 21 16,0 0-1,21-21 17,0 0-17,0 0-15,0 0 16,-21-21-16,0 0 0,21 21 16,-21-21-16,0 0 15,0-1-15,-21 22 16,0 0-1,21 22 1,-21-22-16,21 21 0,0 0 16,0 0-16,0 0 15,0 0 1,21-21 15,0 0-31,0-21 16,1 0-16,-22 0 15,0 0-15,0 0 16,0-1-16,0 1 16,-22 21-1,1 0-15,0 21 16,0-21-16,21 22 0,0-1 16,0 0-16,-21 0 0,21 21 15,0-20-15,0-1 0,0 0 16,0 0-16,0 0 0,0 0 0,0 1 15,21-1-15,0 0 0,0-21 0</inkml:trace>
  <inkml:trace contextRef="#ctx0" brushRef="#br1" timeOffset="160487.48">14944 14224 0,'0'0'0,"-22"0"0,22-21 16,0 0 0,0 0-1,22 21 1,-22-22-16,21 1 0,-21 0 16,0 0-16,0 0 15,-21 0 1,-1 21-16,1 0 15,-21 0-15,21 0 0,0 0 0,-1 0 16,-20 0-16,21 21 0,-21-21 16,20 21-16,1 0 0,-21 21 0,21-20 15,0 20-15,21 0 0,0-21 0,-22 22 16,22-1-16,0 0 0,0 1 16,0-22-16,0 21 0,0-21 0,0 1 15,22-1-15,-1-21 0,0 21 16,0-21-16,0 0 0,0 0 15,1 0-15,20 0 0,-21-21 0,21 0 16,1-1-16,-22 1 0,21 0 16,1-21-16,-22 21 0,21-22 0,-21 22 15,22-21-15,-22 21 0,-21-22 16,0 1-16,21 21 0,-21-22 0,0 22 16,0 0-16,0-21 0,0 21 15,-21 21-15,21 21 31,-21 0-31,21 0 0,0 0 0,0 0 16,0 22-16,0-22 0,0 21 0,0-21 16,0 22-16,0-22 0,0 21 15,0-21-15,21 1 0,0 20 0,0-42 16,0 21-16,0 0 0,1-21 0,-1 0 16,0 0-16,21 0 0,-21 0 15,1 0-15,20 0 0,-21-21 0,0 0 16,22 21-16</inkml:trace>
  <inkml:trace contextRef="#ctx0" brushRef="#br1" timeOffset="160796.32">15706 14034 0,'0'0'0,"0"-22"16,0 1 0,0 0-16,-22 21 15,1 21-15,21 0 16,-21 1-16,21-1 0,0 21 15,0-21-15,-21 22 0,0 20 16,21-21-16,-21 1 0,21 20 0,-22 1 0,22-1 16,0 1-16,-21-1 0,21 1 15,-21-1-15,21 1 0,0-1 0,-21 1 16,0-1-16,21 1 0,-21 63 16,21-64-16,-22 1 0,1-1 15,0-20-15,21-1 0,0 0 16,0-21-16,-21 1 0,21-1 0,0 0 15,0 0-15,0-42 16,0 0-16,0 0 16,0-22-16,21 22 0,-21-21 0,21-1 15</inkml:trace>
  <inkml:trace contextRef="#ctx0" brushRef="#br1" timeOffset="161134.88">15621 14309 0,'0'0'0,"0"-43"0,0 22 0,0-42 16,21 20-16,-21 22 16,21 0-16,-21 0 0,21-21 0,1 20 15,-1 1-15,0 0 0,21 0 0,1 0 16,-1 21-16,0-21 0,1-1 16,20 22-16,1 0 0,-22 0 0,0 0 15,22 22-15,-43-1 0,21 0 0,-21 0 16,-21 21-16,0-20 0,0 20 15,-21-21-15,0 21 0,-21-20 0,-1 20 16,1-21-16,0 21 0,-22-20 0,22-1 16,0 0-16,-1 0 0,1 0 15,0 0-15,20-21 0,-20 0 0,21 0 16,42 0 15,0-21-15,0 0-16,1 21 0,-1-21 0,21 21 15,-21-21-15,0 21 0</inkml:trace>
  <inkml:trace contextRef="#ctx0" brushRef="#br1" timeOffset="161598.56">16595 14055 0,'0'0'0,"0"-21"0,21 21 16,-21-22-1,-21 22 1,-1 22-16,1-1 16,0-21-16,0 21 0,21 0 0,-21 0 15,21 22-15,-21-22 0,-1 0 16,22 0-16,0 21 0,0-20 0,0-1 16,0 0-16,0 0 0,0 0 0,22 0 15,-1-21-15,0 22 0,0-22 16,0 0-16,0 0 0,1 0 0,-1 0 15,0 0-15,21 0 0,-21 0 16,22 0-16,-22-22 0,21 22 16,1-21-16,-22 0 0,21 0 0,0 0 15,-20 0-15,-1-22 0,0 22 0,0 0 16,-21-21-16,21 20 0,-21-20 16,0 21-16,0 0 0,0-22 0,-21 22 15,0 0-15,0 21 0,-22-21 0,22 21 16,0 0-16,0 0 0,-21 0 15,20 0-15,1 0 0,-21 0 0,21 21 16,0 0-16,-1-21 0,1 21 0,0 1 16,21-1-16,0 0 15,0 0-15,0 0 16,21-21-16,0 0 0,22 21 0,-22-21 16,21 0-16,1 0 0,-1 0 15,0 0-15,1 0 0</inkml:trace>
  <inkml:trace contextRef="#ctx0" brushRef="#br1" timeOffset="161951.13">17589 14012 0,'-42'-21'31,"0"21"-31,21 0 0,-1 0 0,-20 0 16,21 0-16,0 0 0,0 21 0,-1 1 15,1-22-15,0 21 0,21 0 16,0 0-1,0 0-15,21-21 0,0 21 0,1 1 16,-1-22-16,21 21 0,-21 0 0,22-21 16,-22 21-16,0 0 0,0-21 15,0 21-15,0 1 0,-21-1 0,0 0 16,0 0-16,0 0 16,-21-21-16,0 0 0,-21 0 15,21 0-15,-22 21 0,1-21 0,21 0 16,-22 0-16,1 0 0,0 0 0,21 0 15,-22-21-15,22 21 16,0-21-16,0 21 0,21-21 0,0 0 16,0 0-16,0-1 15,21 1-15,0 21 16,0-21-16,22 0 0,-22 0 0,21 21 16</inkml:trace>
  <inkml:trace contextRef="#ctx0" brushRef="#br1" timeOffset="162242.96">17970 13737 0,'0'0'0,"22"-42"0,-22 21 0,0-22 15,0 22-15,0 0 0,0 0 0,0 0 16,-22 42 0,22 0-1,0 0-15,-21 22 0,21-1 0,-21 0 16,21 1-16,0-1 0,-21 0 0,0 22 15,0-22-15,-1 0 0,22 1 16,0-1-16,-21 0 0,0 43 16,21-43-16,0-20 0,0 20 0,0-21 15,0 0-15,0 0 0,0 1 16,21-22-16,0 0 16,1 0-16,-1 0 15,0 0-15,-21-22 0,21 1 16,-21 0-16,0 0 0</inkml:trace>
  <inkml:trace contextRef="#ctx0" brushRef="#br1" timeOffset="162430.85">17716 14097 0,'0'0'0,"0"-21"31,22 21-15,-1 0-16,0 0 0,0 0 15,0 0-15,0 0 0,1 0 0,-1 0 16,21 0-16,-21 0 0,0 0 0,22-21 16,-22 21-16,21 0 0,-21 0 15,22-21-15,-22 21 0,21 0 0</inkml:trace>
  <inkml:trace contextRef="#ctx0" brushRef="#br1" timeOffset="162794.64">18351 14034 0,'-21'0'16,"21"-22"0,0 1-16,0 0 15,21 21 1,1 0-16,-1 0 16,0 0-16,-21 21 0,21-21 15,0 21-15,0 1 0,1-1 0,-1 0 16,-21 21-16,0-21 0,0 43 15,0-43-15,0 0 0,0 0 16,-21 22-16,-1-22 0,1 0 16,0 0-16,0-21 15,0 0 1,21-21-16,0 0 16,0 0-16,0 0 15,0-1-15,0 1 0,21 0 16,0 0-16,-21 0 0,21 0 0,0-1 0,-21 1 15,22 0-15,-1 0 0,21 0 16,-21 21-16,0-21 0,22-1 16,-22 22-16,0-21 0,21 21 0,-20 0 15</inkml:trace>
  <inkml:trace contextRef="#ctx0" brushRef="#br1" timeOffset="163194.42">19113 13907 0,'0'0'15,"0"-22"1,-21 22 0,0 0-16,0 22 15,0-22-15,0 21 0,-1 0 0,22 0 16,-21 0-16,0 0 0,21 1 16,0-1-16,-21 21 0,21-21 0,-21 0 15,21 22-15,0-22 0,0 0 0,0 21 16,0-20-16,0-1 0,0 0 15,21 0-15,0-21 0,-21 21 0,42-21 16,-20 0-16,-1 0 0,0 0 0,21 0 16,-21 0-16,22-21 0,-22 0 15,0 21-15,0-21 0,22 0 16,-22-1-16,0-20 0,-21 0 16,21 21-16,-21-22 0,0 22 0,0-21 15,0 21-15,-21-22 0,0 22 16,21 0-16,-21 21 0,-1-21 15,1 21-15,-21 0 0,21 0 0,0 0 0,-1 0 16,1 0-16,21 21 16,0 0-16,0 0 15,43 0 1,-22-21-16</inkml:trace>
  <inkml:trace contextRef="#ctx0" brushRef="#br1" timeOffset="163520.43">19643 13928 0,'0'-21'15,"0"42"-15,0-21 32,0 21-32,0 0 0,0 0 15,0 0-15,-22 1 0,1 41 16,0-42-16,0 22 0,0-1 15,21-21-15,-21 21 0,-22 1 0,22-1 16,0 0-16,0 1 0,0 20 16,-1-20-16,1-1 0,-21 21 0,42-20 15,-21-1-15,0 0 0,21 22 16,0-22-16,-22 1 0,22-1 0,0 0 16,0 1-16,0-22 0,22 21 0,-22 0 15,21-20-15,0-1 0,-21 0 0,21 0 16,0 0-16,0-21 15,1 0 1,-22-21-16</inkml:trace>
  <inkml:trace contextRef="#ctx0" brushRef="#br1" timeOffset="163846.46">19621 14097 0,'0'0'0,"85"-127"32,-64 106-32,0 0 0,1 21 0,-1 0 15,0 0-15,21 0 0,-21 0 16,1 0-16,20 0 0,-21 0 0,0 21 16,0 0-16,1 0 0,-22 0 0,21 1 15,-21 20-15,0-21 16,0 0-16,-21 22 0,-22-22 0,22 0 15,-21 0-15,-1 0 0,22 0 0,-42 1 16,20-22-16,1 21 0,0-21 0,-1 0 16,1 0-16,21 0 0,0 0 15,0 0-15,-1 0 0,44 0 16,-22-21-16,42 21 16,-21-22-16,0 1 0,22 21 15,-1-21-15</inkml:trace>
  <inkml:trace contextRef="#ctx0" brushRef="#br1" timeOffset="164359.16">20489 13504 0,'0'0'16,"0"-21"-16,0 0 0,-21 0 15,0 21-15,21 21 31,0 0-31,-21 22 0,21-22 16,0 21-16,-21 0 0,21 1 0,0-1 16,0 0-16,-22 1 0,22 20 0,-21-20 15,21-1-15,-21-21 16,21 21-16,0 1 0,-21-22 0,21 21 16,-21-21-16,21 1 0,-21-1 0,21 0 15,-22 0 1,1-21-16,0 0 15,0-21-15,21 0 16,0 0-16,0-1 0,0 1 16,21 0-16,0 0 0,0 0 0,1-22 15,-1 22-15,21-21 0,-21 21 0,22 0 16,-1-1-16,0 1 0,-21 0 16,22 0-16,-1 21 0,0 0 0,-20 0 15,20 0-15,-21 0 0,0 0 16,0 0-16,-21 21 0,22 0 0,-22 0 15,0 22-15,0-22 0,0 0 16,0 0-16,-22 22 0,1-22 0,0 0 16,-21 21-16,21-21 0,-1 1 15,1-1-15,0 0 0,0 0 16,21-42 15,21 21-15,0-21-16</inkml:trace>
  <inkml:trace contextRef="#ctx0" brushRef="#br1" timeOffset="164738.68">21018 13949 0,'22'0'31,"-1"0"-31,0 0 16,0 0-16,0 0 0,0-21 16,1 21-16,-1-21 0,0-1 15,0 22-15,0-21 0,0 0 16,1 0-16,-22 0 0,0 0 16,0-1-16,0 1 15,-22 21-15,1 0 16,0 0-16,0 21 0,0 1 0,0-1 15,21 0-15,-22 0 0,1 0 16,0 0-16,21 22 0,-21-22 0,21 0 16,0 0-16,0 0 0,0 1 0,0-1 15,0 0-15,21-21 16,0 21-16,0-21 0,22 0 16,-22 0-16,0 0 0,21 0 15,1-21-15,-22 21 0,21-21 0,-21 0 16,1 21-16</inkml:trace>
  <inkml:trace contextRef="#ctx0" brushRef="#br1" timeOffset="166623.57">3577 16806 0,'0'22'31,"-21"-22"47,0 21-78,0-21 16,-1 0-16,1 0 0,0 0 15,0 0-15,0 0 0,0 0 16,-1 0-16,1 0 0,0 0 16,0-21-16,0 21 0,0-22 15,-1 1-15,1 21 0,0-21 16,0 0-16,0 0 0,0 0 0,-1-1 15,22 1-15,0 0 0,0 0 16,0-21-16,0 20 0,0 1 0,0 0 16,0-21-16,0 21 0,22-1 15,-1 1-15,0-21 0,21 21 0,-21 0 16,22 21-16,-22-22 0,21 1 16,1 21-16,-22 0 0,21 0 0,-21 0 15,0 21-15,1 1 16,-22-1-16,0 0 0,0 0 0,0 0 0,0 22 15,-22-22-15,1 21 0,0 0 16,0 1-16,-21-1 0,20 0 16,-20 1-16,21-1 0,-21 0 0,20 1 15,1-1-15,0 0 0,0-20 16,0 20-16,21-21 0,-21 0 0,21 0 16,0 1-16,21-22 15,0 0-15,0 0 16,0 0-16,0 0 15,1 0-15,-1 0 0,21-22 0,-21 1 16,22 0-16,-22 0 0,21 0 16,-21 0-16,22-1 0,-22 1 0,0 0 15,0 0-15,0 0 0,-21 0 16,21 21-16,-21-22 0,-21 22 31,0 0-31,21 22 0,-21-1 16,0 0-16,0 0 0,21 0 0,-22 0 15,1 22-15,21-22 0,0 21 16,-21 1-16,21-22 0,-21 21 0,0 0 16,21-20-16,0 20 0,-21-21 15,21 0-15,-22 22 0,1-22 16,21 0-16,0 0 16,0 0-16,21-42 31,1 21-31,-1-21 15</inkml:trace>
  <inkml:trace contextRef="#ctx0" brushRef="#br1" timeOffset="168251.21">5080 16870 0,'0'0'0,"0"-21"31,0 0-15,0-1-16,0 1 15,0 0-15,0 0 0,0 0 16,0 0-16,0-22 0,0 22 0,0 0 16,0 0-16,0 0 0,0-1 15,-21-20-15,0 21 0,-1 0 0,1 21 16,0-21-16,0 21 0,-21 0 16,20 0-16,-20 0 0,0 0 0,-1 21 15,1-21-15,0 21 0,-1 0 0,1 21 16,0-20-16,-1 20 0,22-21 15,0 21-15,0 1 0,0-22 0,21 21 16,0-21-16,0 22 0,0-22 16,0 0-16,21 0 0,0-21 15,0 0-15,22 0 0,-22 0 16,21 0-16,0 0 0,22-21 16,-22 0-16,1 0 0,-1 0 0,0-1 15,1 1-15,-1 0 0,0 0 16,-21-21-16,22 20 0,-22 1 0,0 0 15,-21 0-15,21 0 16,-21 0-16,0-1 0,0 1 16,0 42 15,0 1-31,-21-1 0,21 0 16,0 21-16,0 1 0,0 20 15,0-21-15,-21 22 0,21-22 16,-21 22-16,0-22 0,21 22 0,-22-1 15,22-21-15,-21 22 0,21-22 16,-21 22-16,21-1 0,0-20 0,-21 20 16,21 1-16,-21-22 0,21 21 15,-21-20-15,21 20 0,0-20 0,0-22 16,0 21-16,0-21 0,0 0 16,0 1-16,0-1 0,21-42 15,0-1-15,0-20 16,0 21-16,0-21 0,-21 20 15,22-41-15,-1 21 0,0-1 16,0-20-16,0-1 0,0 1 16,1-22-16,-1 22 0,0-22 0,0 21 15,0-20-15,0-1 0,1 0 16,-1 22-16,0-1 0,0 1 0,0-22 16,-21 43-16,21 21 0,-21 0 15,0-1-15,22 1 0,-22 42 31,0 1-31,-22-1 16,22 0-16,-21 0 0,21 21 16,0-20-16,0 20 0,0-21 0,0 21 0,0-20 15,0 20-15,0-21 0,0 21 16,0-20-16,0-1 0,21 0 16,1 0-16,-1-21 0,0 0 15,0 0-15,0 0 0,0 0 0,1 0 16,-1 0-16,21-21 0,-21 21 0,0-21 15,22 0-15,-22-1 0,0 1 16,0 0-16,0-21 0,1 21 0,-1-22 16,-21 22-16,0 0 0,0-21 15,0 20-15,0 1 0,21 0 0,-21 0 16,0 0-16,0 42 31,0 0-15,0 0-16,0 0 0,0 1 15,0-1-15,0 21 0,0-21 16,0 0-16,0 22 0,0-22 0,0 0 16,21 0-16,-21 0 0,21 1 15,0-1-15,-21 0 0,22-21 0,-1 0 16,0 21-16,21-21 0,-21 0 16,1 0-16,20 0 0,-21-21 15,0 21-15,22-21 0,-22 0 0,0-1 16,0 22-16,21-21 15,-20-21-15,-1 21 0,0 0 0,0-1 16,-21 1-16,21-21 0,-21 21 0,21 0 0,-21-1 16,0 1-1,0 0-15,0 42 32,-21-21-17,21 21-15,0 1 0,-21-1 0,21 0 16,0 21-16,0-21 0,0 1 15,0-1-15,0 0 0,21 0 0,0-21 16,1 42-16,-1-42 16,0 0-16,0 0 15,0 0-15,0 0 0,1 0 0,-1 0 16,21 0-16,-21-21 0,0 0 16,1 21-16,20-21 0,-21 0 0,-21 0 15,21-22-15,-21 22 0,0 0 0,0-21 16,0 20-16,0 1 0,0-21 15,-21 21-15,0 0 0,0-1 0,0 1 16,-22 0-16,22 0 0,0 0 16,-21 21-16,20 0 0,1 0 0,0 0 15,0 0-15,0 0 0,0 0 0,-1 0 16,1 21-16,21 0 16,0 0-16,0 0 15,21-21-15,1 0 16,20 0-16,-21 0 0,0 0 15,22 0-15</inkml:trace>
  <inkml:trace contextRef="#ctx0" brushRef="#br1" timeOffset="168563.03">7345 16150 0,'0'0'0,"0"-21"0,0 0 31,-21 21-15,21 21-16,-22 0 16,1 0-16,21 1 0,0 20 15,0-21-15,-21 21 0,21 1 0,-21-1 16,0 0-16,21 1 0,0-22 16,0 21-16,-21 1 0,21-1 0,0 0 15,-22-21-15,22 22 0,0-22 0,0 0 16,0 0-16,0 0 0,0 1 15,0-1-15,22-21 0,-1 0 16,0 0 0,0 0-16,-21-21 0,21 21 0,0-22 15,-21 1-15,0 0 0,22 0 0,-1 0 16</inkml:trace>
  <inkml:trace contextRef="#ctx0" brushRef="#br1" timeOffset="168818.88">7048 16425 0,'0'0'0,"-21"0"0,0 0 31,42 0-31,0 0 0,1 0 0,-1 0 16,21 0-16,-21 0 0,22 0 0,-22 0 15,21-21-15,0 21 0,1 0 16,-1 0-16,0 0 0,1-21 15,-1 21-15,22 0 0,-22 0 16,21-21-16,-41 21 0,-1 0 16,0 0-16,0 0 0,-21-21 15</inkml:trace>
  <inkml:trace contextRef="#ctx0" brushRef="#br1" timeOffset="169343.58">8107 16362 0,'-21'0'0,"42"0"0,-42 21 15,-1-21-15,22 21 0,0 0 16,0 1 0,22-22-16,-1 0 15,0 0-15,0 0 0,0 0 16,0-22-16,1 1 16,-1 21-16,-21-21 0,21 21 15,-21-21-15,0 0 0,-21 0 16,0 21-1,-1 0-15,1 0 0,0 0 16,0 0-16,0 0 0,21 21 16,-21-21-16,21 21 0,0 0 15,0 0-15,0 0 0,0 1 16,0-1-16,21-21 16,0 21-16,-21 0 15</inkml:trace>
  <inkml:trace contextRef="#ctx0" brushRef="#br1" timeOffset="169674.4">8276 16828 0,'0'0'0,"-21"0"16,0 0-16,21-22 15,-21 22-15,21-21 0,0 0 16,21 0 0,0 21-16,-21-21 0,21 21 0,0 0 15,0 0-15,1 0 16,-1 0-16,0 21 0,0 0 16,-21 0-16,0 0 0,0 1 0,-21-1 15,21 21-15,0-21 0,-21 22 0,0-22 16,-1 21-16,-20-21 0,21 0 15,-21 22-15,-1-22 0,1 0 16,21 0-16,-22-21 0,22 21 0,0-21 16,0 0-16,21-21 0,-42 0 15</inkml:trace>
  <inkml:trace contextRef="#ctx0" brushRef="#br1" timeOffset="169959.23">9906 16468 0,'-21'-21'0,"42"42"0,-63-42 0,-1 21 15,22 0-15,0 0 0,-21-22 16,20 22-16,1 0 0,-21-21 16</inkml:trace>
  <inkml:trace contextRef="#ctx0" brushRef="#br1" timeOffset="170418.67">9737 16425 0,'84'0'16,"-168"0"-16,211 0 15,-64 0-15,1 0 0,20 0 0,1 0 16,0 0-16,-1 0 0,22-21 0,-21 21 16,21-21-16,-1 21 0,1 0 15,-21 0-15,21-21 0,-22 21 0,1 0 16,-21 0-16,-1 0 0,1 0 16,-1 0-16,-21 0 0,1 0 15,-1 0-15,-21 0 0,0 0 0,1 0 16,-22-21 15,-22 0-31,1 21 0,0-22 16,-21 22-16,21-21 0,-1 21 0,-20-21 15,21 0-15,-21 21 0,-1-21 16,22 21-16,-21 0 0,-1-21 0,22 21 16,0 0-16,0-22 0,0 22 15,0 0-15,-1 0 0,22-21 16,-21 0-16,42 21 15,22 0-15,-22 0 0,21 0 16,1 0-16,-1 0 0,0 0 16,1 0-16,-1 0 0,0 21 0,1-21 15,-22 21-15,21 1 0,-21-1 0,0 0 16,1 0-16,-22 21 0,0-20 16,0 20-16,0-21 0,-22 21 0,1 1 15,-21-22-15,0 21 0,-1-21 16,1 1-16,0-1 0,-1 0 0,-20 21 15,20 1-15,-20-22 0,21 21 0,-1-21 16,1 22-16,21-22 0,-43 0 16</inkml:trace>
  <inkml:trace contextRef="#ctx0" brushRef="#br1" timeOffset="170801.47">13737 15790 0,'0'0'0,"0"-21"15</inkml:trace>
  <inkml:trace contextRef="#ctx0" brushRef="#br1" timeOffset="171091.52">13864 15727 0,'-85'0'16,"85"21"-1,0 0-15,0 0 0,0 1 0,0-1 16,0 0-16,-21 0 0,21 0 16,0 0-16,-21 1 0,21-1 0,0 0 15,0 21-15,0-21 16,0 1 0,21-1-16,0-21 0,1 21 15</inkml:trace>
  <inkml:trace contextRef="#ctx0" brushRef="#br1" timeOffset="171222.45">14478 15706 0,'0'0'0,"-21"0"15</inkml:trace>
  <inkml:trace contextRef="#ctx0" brushRef="#br1" timeOffset="171435.33">14330 15706 0,'0'21'15,"-43"0"1,86-63-16,-86 105 0,22-42 0,21 1 0,0-1 16,0 0-1,21-21 1,1 0-16,-1 0 0,0 0 16,0 0-16,0 0 0,0 0 0,-21-21 15,0 0-15,22-1 0,-22 1 16,0 0-16,0 0 15,0 0 1,-22 21-16,1 0 16,0 0-16,-21 0 0,42 21 15,-43 21-15,-20 1 0,42-22 0</inkml:trace>
  <inkml:trace contextRef="#ctx0" brushRef="#br1" timeOffset="171496.31">14351 16044 0,'42'0'0</inkml:trace>
  <inkml:trace contextRef="#ctx0" brushRef="#br1" timeOffset="172338.4">13652 15833 0,'22'21'16,"-1"0"0,0-21-1,0 0-15,0 0 0,0 0 16,1 0-16,-1 0 0,0 0 15,-21-21-15,21 21 16,-21-21-16,0 0 16,0-1-1,-21 22-15,0 0 0,-22-21 16,86 21-16,-64 0 16,-1 0-16,1 21 0,0-21 15,0 22-15,0-22 0,21 21 16,0 0-16,-21 0 0,21 0 15,0 0-15,-22 1 0,22-1 16,0 0-16,0 0 0,0 0 0,0 0 16,0 1-16,0-1 15,22 0-15,-1-21 0,-21 21 16,21-21 0,0 0-16</inkml:trace>
  <inkml:trace contextRef="#ctx0" brushRef="#br1" timeOffset="173226.64">14309 15706 0,'42'0'31,"-42"21"-16,-21-21-15,21 21 16,21-21 15,0 0-31,0 0 0,0 0 16,1-21 0,-1 21-1,-21-21-15,-21 21 16,-1 0-16,1 0 15,0 0 1,0 0-16,0 0 0,0 0 16,-1 21-16,22 0 0,0 0 15,-21-21-15,21 21 0,0 1 16,21-22 0,-21 21-16,22-21 15,-1 0-15,0 0 16,0 0-16,0 0 0,0 0 15,-21-21-15,22-1 16,-1 22-16,-21-21 16,0 0-16,0 0 15,-21 21 1,-1 0 0,1 0-16,0 21 15,21 0-15,-21-21 16,21 64-16,21-64 47,0 0-47,0 0 0,1 0 15,-1 0 1,-21-21-16,0-1 16,0 1-16,0 0 15,0 0 1,-21 21-1,-1 0-15,1 21 16,0-21-16,21 21 0,-21 0 16,0 22-16,0-22 0,21 21 15,0-21-15,0 22 0,-22-1 0,22-21 0,0 43 16,22-43-16,-1-21 16,0 21-16,21-21 0,1 0 15,-1 0-15,21 0 0,-20 0 0</inkml:trace>
  <inkml:trace contextRef="#ctx0" brushRef="#br1" timeOffset="175567.02">15811 16341 0,'22'0'0,"-1"0"15,0 0 1,0-21-16,0 21 15,0-22-15,1 1 0,-22 0 16,21 0-16,0 21 0,0-42 0,-21 20 16,21 1-16,-21 0 0,0 0 15,0 0-15,0 0 0,0-1 0,-21 1 16,0 0-16,0 21 0,0 0 16,-22 0-16,22 0 0,-21 0 0,21 0 15,-22 21-15,1 0 0,21 1 0,-22-1 16,22 21-16,0-21 0,-21 64 15,21-64-15,-1 21 0,22 1 16,0-22-16,0 21 16,0-21-16,0 1 0,0-1 0,0 0 0,0 0 15,22 0-15,-1-21 0,0 0 16,0 0-16,0 0 16,22 0-16,-22 0 0,0 0 0,21-21 15,-21 21-15,22-21 0,-1 0 16,0 0-16,-20-1 0,20 1 0,-21 0 15,21 0-15,-20 0 0,-1-43 16,-21 43-16,0 0 16,0 0-16,0 0 0,0-1 0,0 1 15,0 42 17,-21 1-32,21-1 0,-22 0 0,1 21 15,21-21-15,0 22 0,-21-1 16,0 0-16,0 1 0,21 20 15,-21-20-15,-1 20 0,22 1 0,0-1 16,0 1-16,-21-1 0,21 1 16,0-1-16,-21-21 0,21 22 0,-21-1 15,21 1-15,0-1 0,-21-20 16,21 20-16,-21-20 0,21 20 16,-22-21-16,22-20 0,0 20 0,0-21 15,0 0-15,22-42 16,-1 21-1,0-42-15,0 21 0,0-22 0,22 1 16,-22 0-16,0-1 0,0 1 16,21-22-16,-20 1 0,20-1 15,0 1-15,1-22 0,-22 22 0,21-22 16,0 0-16,1 1 0,-22 20 0,21-20 16,-21 20-16,22 1 0,-22-1 15,0 1-15,-21-1 0,21 1 0,0-22 16,-21 43-16,0 20 0,0 1 15,0 0-15,0 0 0,0 0 16,0 42 0,0 0-1,0 0-15,0 22 0,0-22 0,0 21 16,0 0-16,0-20 0,0 20 0,0 0 16,0-21-16,0 22 15,0-22-15,0 0 0,0 21 0,0-20 16,0-1-16,22-21 15,-1 0-15,0 0 0,0 0 16,0 0-16,0 0 0,22 0 16,-22-21-16,0-1 0,0 1 15,0 0-15,1 0 0,-1-21 0,0 20 16,0-20-16,0 21 0,0-21 16,1 20-16,-22-20 0,21 21 15,-21-21-15,21 20 0,-21 1 16,0 0-16,0 42 31,0 0-31,-21 1 16,0-1-16,21 0 0,0 21 15,-22-21-15,22 22 0,-21-22 0,21 21 16,0-21-16,0 1 0,0-1 16,0 21-16,0-21 0,0 0 15,0 1-15,21-22 0,1 0 0,-1 21 16,0-21-16,0 0 0,0 0 15,0 0-15,22 0 0,-22 0 16,21-21-16,-21-1 0,22 1 0,-22 0 16,21 21-16,-21-21 0,22 0 15,-22 0-15,0-1 0,0 1 0,0 0 16,-21 0-16,0 0 0,22 0 16,-22-1-16,0 1 0,0 0 15,0 0-15,21 0 16,-21 0-16,0-1 15,21 1 1,-21 0-16,21 21 0,-21-21 16,0 0 15,0 0 94,0-1-109,0 1-1,-21 42 16,21 1-15,-21-1-16,21 21 0,-21-21 16,-1 0-16,22 22 0,0-22 15,-21 21-15,21-21 0,-21 22 0,21-22 16,0 21-16,0-21 16,0 1-16,0-1 0,0 0 0,21-21 15,0 0-15,1 21 0,-1-21 0,0 0 16,0 0-16,0 0 0,0 0 15,22 0-15,-22-21 0,0 21 0,0-21 16,0 0-16,22-1 0,-22 1 16,0 0-16,-21 0 0,21 0 15,0-22-15,-21 22 0,0-42 16,0 20-16,0 1 0,0 21 16,-21 0-16,0-22 0,21 22 0,-21 21 15,0-21-15,0 21 0,-1 0 0,-20 0 16,21 0-16,0 0 0,0 0 15,-1 21-15,1 0 0,21 1 16,-21-22-16,21 21 0,0 0 0,0 0 16,0 0-1,21-21-15,0 0 16,1 0-16</inkml:trace>
  <inkml:trace contextRef="#ctx0" brushRef="#br1" timeOffset="175883.83">18224 15579 0,'0'0'16,"22"-21"-16,-22-1 16,0 44-1,-22-1-15,22 0 0,-21 0 16,0 0-16,0 22 15,0 41-15,0-41 0,-1-1 16,1 21-16,0-20 0,0 20 0,-21-20 16,20 62-16,1-62 15,21-1-15,0 0 0,0-20 0,0 20 16,0-21-16,0 0 0,0 0 16,21-21-16,1 0 15,-1 0-15,0 0 0,0-21 16,0 21-16,-21-21 0,21 0 15,-21 0-15,22 0 0</inkml:trace>
  <inkml:trace contextRef="#ctx0" brushRef="#br1" timeOffset="176079.11">17886 15960 0,'-21'-21'15,"21"-1"1,21 22-16,0 0 15,21-21-15,-21 21 0,1 0 16,20 0-16,-21 0 0,0-21 0,22 21 16,-22 0-16,0 0 0,0 0 0,0 0 15,0 0-15,1-21 0,-1 21 16,0 0 0,0 0-16</inkml:trace>
  <inkml:trace contextRef="#ctx0" brushRef="#br1" timeOffset="177904.08">18902 16214 0,'-43'0'31,"43"-21"-31,0-1 16,0 1-16,0 0 0,0 0 15,0 0-15,0 0 16,0-1-16,0-20 0,0 21 0,0 0 16,0 0-16,0-1 0,0 1 0,-21 21 15,0 0-15,0 0 16,0 0-16,0 0 0,-22 0 0,22 21 15,0 1-15,-21 20 0,-1-21 16,22 0-16,-21 22 0,21-22 16,-22 21-16,22-21 0,0 43 15,21-43-15,0 0 0,0 0 16,0 0-16,21-21 0,21 0 16,-20 0-16,20 0 0,-21 0 0,21 0 15,1 0-15,-1 0 0,0-21 16,-20 21-16,20-21 0,-21 0 0,21 0 15,-20 0-15,-1-1 0,-21 1 0,21-42 16,-21 42-16,0-1 16,0-20-16,0 21 0,0 0 15,0 0-15,0-1 0,-21 22 16,0 0 0,21 22-16,-22-1 0,22 21 0,-21-21 15,21 0-15,0 22 0,0-1 16,0-21-16,0 22 0,0-22 0,0 0 15,0 0-15,0 0 0,0 0 0,0 1 16,0-1-16,21-21 16,1 0-16,-1 0 0,0 0 0,0 0 15,0 0-15,0 0 16,22-21-16,-22-1 0,0 1 0,0 0 16,0 0-16,1 0 0,-1-22 15,0 22-15,0-21 0,0 0 0,0-22 16,1 22-16,-22-1 0,21 1 15,0 0-15,0-1 0,-21 1 0,0 0 16,21-1-16,-21 22 0,0 0 16,0 0-16,0 0 0,-21 42 15,0 0 1,0 21-16,21-20 0,-21 20 16,-1 0-16,1 1 0,21-1 0,-21 0 15,0 1-15,21 20 0,-21-21 16,21 1-16,0-1 0,0 0 15,0 1-15,0-22 0,0 42 16,21-41-16,0-1 0,0 0 16,0-21-16,1 0 0,-1 0 0,0 0 15,0 0-15,21 0 0,-20 0 0,20-21 16,-21 21-16,21-21 0,-20-1 16,20 1-16,-21-21 0,0 21 0,22-43 15,-22 43-15,0 0 0,-21 0 16,21-22-16,-21 22 15,0 42 1,0 1 0,-21-1-16,21 0 0,0 0 0,-21 0 15,21 0-15,0 1 0,0-1 16,0 0-16,0 0 0,0 0 16,0 0-16,21-21 0,0 0 15,0 0-15,0 0 0,1 0 16,-1 0-16,0 0 0,0 0 15,0 0-15,0-21 0,1 0 0,-1 21 16,0-21-16,21 0 0,-21 0 0,1-1 16,-1 1-16,-21 0 0,0 0 15,21 21-15,-21-21 0,0 42 32,0 0-17,-21 0-15,21 0 0,0 1 16,0-1-16,0 0 0,-21 0 15,21 0-15,0 0 0,0 1 16,0-1-16,21-21 0,0 0 16,0 0-16,0 0 15,0 0-15,22 0 0,-22 0 0,0 0 16,0 0-16,0-21 0,-21-1 16,22 1-16,-22 0 15,0 0-15,0 0 0,0 0 0,0-1 16,0 1-16,-22 0 0,1 0 15,0 0-15,0 21 0,21-21 0,-21 21 16,0-22-16,-1 22 0,44 0 47,-1 0-31,0-21-16,0 21 0,0 0 15,22 0-15,-22-21 0,0 21 0,21 0 16,-21 0-16,22 0 0,-22 0 0,0 0 15,0 0-15,0 0 0,1 0 16,-22 21-16,21 0 0,-21 1 16,0-1-16,0 0 0,0 0 15,0 0-15,0 0 0,0 1 0,0-1 16,0 0-16,0 0 0,0 0 16,0 0-16,0 1 15,0-1-15,-21-21 16,-1 0-1,22-21 17,0-1-32,0 1 0,0 0 15,0 0-15,22 0 0,-22 0 16,21-1-16,0-20 0,0 21 16,21-21-16,-20 20 0,20-20 0,-21 21 15,0 0-15,22 0 0,-22-1 0,21 1 16,-21 21-16,0 0 0,1 0 15,-1 0-15,0 21 0,0 1 0,-21-1 16,0 0-16,0 21 0,0-21 16,0 22-16,0-22 0,0 0 0,0 21 15,0-20-15,-21 20 0,21-21 16,-21 0-16,21 0 0,-21 1 16,-1-22-1,1 0 1,21-22-1,-21 22-15,21-21 0,-21 0 16,0 21-16,0-21 0,21 0 0</inkml:trace>
  <inkml:trace contextRef="#ctx0" brushRef="#br1" timeOffset="178102.47">20426 15621 0,'-21'0'0,"42"0"0,-64 0 0,43-21 15,-21 21-15,0 0 0,0 0 16,0 0-16,21 21 47,0 0-31,-21-21-1,-1 0-15</inkml:trace>
  <inkml:trace contextRef="#ctx0" brushRef="#br1" timeOffset="178300.36">19092 15896 0,'0'0'16,"-21"0"-16,42 0 0,0 0 15,1 0-15,-1 0 16,21 0-16,-21 0 0,22 0 0,-1 0 15,21 0-15,-20 0 0,20 0 16,-20-21-16,84 21 0,-85 0 16,0-21-16,1 21 0,-1-21 0,0 21 15,-21 0-15</inkml:trace>
  <inkml:trace contextRef="#ctx0" brushRef="#br1" timeOffset="179239.06">21378 15917 0,'0'0'0,"-21"22"31,0-1-15,21 0-16,-21 21 0,21-21 0,0 1 16,-21-1-16,21 0 0,-22 0 0,22 0 15,-21 0-15,21 1 16,0-1-16,0 0 0,0 0 15,-21-21-15,0 0 32,21-21-17,0 0-15,0 0 16,0-1-16,0 1 0,0 0 0,0-21 16,42-1-16,-21 1 15,1 21-15,20-43 16,-21 43-16,0 0 0,22 0 0,-22 21 15,0 0-15,0 0 0,0 0 0,22 0 16,-22 0-16,0 21 0,0-21 16,0 21-16,0 22 0,1-22 0,-1 0 15,-21 0-15,0 21 0,0-20 16,0-1-16,0 0 0,0 0 0,0 0 16,0 0-16,0 1 0,0-1 0,-21-21 15,-1 0 1,1 0-16,0 0 15,21-21-15,0-1 16,-21 1-16,21 0 0,0 0 16,0 0-16,0 0 0,0-22 0,21 22 15,0-21-15,0-1 0,22 22 16,-22 0-16,21-21 0,1 21 16,-22-1-16,21 22 0,0-21 0,1 21 15,-1 0-15,-21 0 0,0 0 16,22 21-16,-22 1 0,0-1 0,-21 21 15,0-21-15,0 22 0,0-1 0,0 0 16,0 1-16,0-22 0,0 21 16,0-21-16,-21 22 0,21-22 0,0 0 15,-21-21-15,21 21 0,-21 0 16,42-21 0,0 0-1,0-21-15,0 21 16,0-21-16</inkml:trace>
  <inkml:trace contextRef="#ctx0" brushRef="#br1" timeOffset="180530.32">22754 15896 0,'0'-21'16,"0"42"-16,0-63 0,0 21 0,0 0 15,-21 21-15,0-22 0,0 22 16,-22 0-16,22 0 15,0 0-15,-21 22 0,20-1 16,-20 0-16,21 0 0,-21 21 16,20-20-16,-20 20 0,21 0 0,0-21 15,0 22-15,-1-22 0,22 21 0,-21-21 16,21 1-16,0-1 0,0 0 16,0 0-16,21-21 0,1 21 0,-1-21 15,0 0-15,0 0 0,21 0 0,-20 0 16,-1 0-16,21 0 0,-21 0 15,22 0-15,-22-21 0,0 0 0,21 0 16,-21 0-16,1-1 0,20 1 16,-21-21-16,0 21 0,-21-22 0,21 22 15,1-21-15,-22 21 0,21 0 0,-21-1 16,0 1-16,0 0 0,-21 21 31,-1 21-31,1 0 16,0 1-16,21-1 0,-21 0 15,21 21-15,-21-21 0,21 1 0,-21-1 16,21 0-16,0 0 0,0 0 0,0 0 16,21 1-16,0-22 0,0 21 15,0-21-15,0 21 0,1-21 0,-1 0 16,21 0-16,0 0 0,-20 0 16,20 0-16,0-21 0,1 21 15,-1-21-15,-21-1 0,21 1 0,1 0 0,-22 0 16,0 0-16,0-22 0,0 22 15,-21 0-15,0-21 0,0 21 16,0-1-16,-21 44 31,21-1-31,0 0 0,-21 0 0,21 0 16,-21 0-16,21 1 0,0-1 0,0 0 16,0 0-16,0 0 0,0 0 15,21-21-15,-21 22 16,21-22-16,0 0 15,1 0-15,-1 0 0,0-22 16,0 1-16,0 21 0,0-21 16,1 0-16,-22 0 0,21-22 15,0 22-15,-21-21 0,21 0 0,0-1 16,-21 22-16,21-21 0,1-1 0,-22 1 16,21 0-16,-21-1 0,0 1 15,21 0-15,0-1 0,-21 22 0,0 0 16,0 0-16,0 0 0,0 42 15,0 0 1,-21 0-16,21 0 0,-21 1 0,0 20 16,-1-21-16,1 21 0,0 1 0,21-22 15,-21 21-15,21 1 16,-21-1-16,21-21 0,0 21 0,-21 1 16,21-22-16,0 21 0,0-21 0,-22 1 15,22-1-15,0 0 0,0 0 16,0-42 15,22 0-15,-1 0-16,0-1 0,0 1 0,0 0 15,0 0-15,1 0 0,20-22 16,-21 22-16,0 0 0,22 21 0,-22-21 16,0 0-16,21 21 0,-21 0 0,1 0 15,-1 0-15,0 0 0,-21 21 31,0 0-31,-21-21 0,0 21 16,-1-21-16,1 21 0,-21-21 16,21 0-16,0 0 0,-1 22 0,1-22 15,0 0-15,0 0 0,0 0 0,0 0 16,21-22 15,-22 22-31,22 22 31,0-1-31,0 0 0,0 0 0,0 0 16,0 0-16,0 1 0,0-1 16,0 21-16,22-21 0,-1 0 15,0 1-15,0-1 0,0 0 0,0 0 16,1 0-16,-1-21 0,0 21 0,21-21 16,1 0-16,-22 0 0,21 0 15,0 0-15,-20 0 0,20 0 0,-21 0 16,0 0-16,0 0 0,1-21 0,-22 0 15,0 0-15,0 0 16,0 0-16</inkml:trace>
  <inkml:trace contextRef="#ctx0" brushRef="#br2" timeOffset="200891.28">1799 4974 0,'21'-21'0,"0"0"15,1 0-15,-22 0 16,0-1-16,21 1 0,0 21 15,0-21-15,-21 0 0,21 0 16,0 21-16,-21-21 0,0-1 16,43 22-16,-22 0 0,-21-21 15,-21 21 17,21 21-32,-21 1 0,-1-1 15,1 21-15,-21-21 0,21 22 0,-22-1 16,1 0-16,0 1 0,-22-1 15,22 0-15,-22 1 0,1-1 0,-1 0 16,1 1-16,-1-1 0,22-21 16,0 0-16,-1 22 0,1-43 0,0 21 15,21-21-15,-1 0 16,1 0-16,21-21 31,21 21-15,1-22-16,-1 22 0,0 0 0,0 0 15,21 0-15,-20 0 0,20 0 16,0 0-16,-21 0 0,22 22 0,-1-22 16,0 21-16,1 0 0,-1-21 15,0 21-15,1-21 0,-1 21 0,0-21 16,1 21-16,-22-21 0,42 0 0,-20 0 16,-22 22-16,-21-1 15,21-21-15,-21 21 16</inkml:trace>
  <inkml:trace contextRef="#ctx0" brushRef="#br2" timeOffset="202227.19">2625 5017 0,'-22'-43'32,"22"22"-32,0 0 15,0 0-15,0 0 31,0 42-15,0 0 0,0 0-16,0 21 0,0-20 15,0 20-15,0-21 0,22 21 16,-22-20-16,0 20 0,0 0 0,0-21 16,0 1-16,0-1 15,0 21-15,0-21 0,0 0 16,0 1-16,0-44 31,0 1-15,0 0-16,0 0 0,0 0 15,0 0-15,0-22 0,0 22 0,0 0 16,0-21-16,21-1 0,-21 22 16,21-21-16,0-1 0,-21 1 0,21 21 15,0 0-15,22-22 0,-22 22 16,0 21-16,21-21 0,-20 21 0,20 0 15,-21 0-15,21 21 0,-20-21 16,-1 43-16,0-22 0,0 0 16,0 21-16,-21 1 0,0-22 0,0 21 15,0 0-15,0-20 0,0 20 16,0-21-16,0 21 0,-21-20 0,0-1 16,21 0-16,0 0 15,-21-21 1,21-21-1,0 0-15,0 0 0,0-1 16,0-20-16,0 21 0,21-21 0,-21-1 16,21 1-16,0 0 0,0-1 15,1 1-15,-1 0 0,0-1 0,21 22 16,1 0-16,-1 0 16,0 21-16,1 0 0,-1 0 0,0 21 15,-21 0-15,22 0 0,-22 22 16,0-22-16,-21 21 0,0 0 0,0-20 15,0 20-15,0 0 0,-21-21 0,0 22 16,0-22-16,-1 21 0,1-21 16,21 1-16,-21-1 0,0-21 15,21 21-15,0-42 32,0 0-17,0-1-15</inkml:trace>
  <inkml:trace contextRef="#ctx0" brushRef="#br2" timeOffset="202586.25">3768 5059 0,'0'0'0,"0"21"15,21-21 1,0 0-16,0 0 15,0 0-15,0-21 0,1 0 16,20 0-16,-21 21 16,0-22-16,0 1 0,1 0 0,-1 0 15,0 0-15,-21 0 0,0-1 16,0 1-16,0 0 0,-21 21 16,0 0-1,-1 21-15,-20 0 0,-21 22 16,41-22-16,1 0 0,-21 21 0,21-20 15,0 20-15,-1-21 0,1 21 16,21-20-16,0 20 0,0-21 0,-21 0 16,21 0-16,0 1 0,0-1 15,64 0 1,-43-21-16,0 0 16,0 0-16,21 0 0</inkml:trace>
  <inkml:trace contextRef="#ctx0" brushRef="#br2" timeOffset="203002.62">4657 4868 0,'0'0'0,"0"-21"16,-22 21-1,1 0-15,0 0 0,-21 0 16,21 0-16,-22 0 0,22 21 0,-21 1 15,-1-1-15,22 0 0,-21 0 16,21 0-16,0 0 0,-1 1 0,1-1 16,21 0-16,0 0 0,0 0 15,0 0-15,21-21 0,22 0 16,-22 22-16,21-22 0,-21 0 16,22 0-16,-22 0 0,21 21 15,-21-21-15,1 21 0,20-21 0,-42 21 16,21-21-16,-21 21 0,0 0 15,-21 1 1,0-1-16,0-21 0,-22 21 0,22-21 0,-21 21 16,-1-21-16,22 0 15,-21 0-15,21 0 0,0 0 0,-1 0 16,1 0-16,0 0 16,21-21-16,0 0 15,0 0-15,0-1 0,21 1 16,0 21-16,1-21 0,-1 21 15</inkml:trace>
  <inkml:trace contextRef="#ctx0" brushRef="#br2" timeOffset="203463.36">5334 4932 0,'0'0'16,"21"-21"-16,-21 0 0,0-1 0,0 1 16,0 0-16,0 0 15,-21 21-15,0 0 16,-22 0-16,22 0 0,0 0 16,-21 21-16,21 0 0,-1-21 0,-20 21 15,21 1-15,0-1 0,0 0 16,-1 0-16,1 0 0,21 0 0,0 1 15,0-1-15,0 0 16,21 0-16,1 0 0,-1-21 16,21 21-16,-21 1 0,0-22 15,1 21-15,-1 0 0,21-21 0,-42 21 16,21 0-16,0 0 0,-21 1 16,0-1-1,-21-21-15,0 21 0,0-21 16,-21 0-16,20 0 0,1 0 0,-21 0 15,21 0-15,-22 0 0,22 0 16,-21 0-16,21 0 0,0 0 16,-1 0-16,1 0 0,21-21 15,0 0 1,21 21-16,1-22 16,-1 22-16,0 0 0,21-21 0</inkml:trace>
  <inkml:trace contextRef="#ctx0" brushRef="#br2" timeOffset="203983.07">5905 4953 0,'0'0'0,"0"-21"0,0 0 0,0 0 16,0-1-16,0 1 15,-21 21-15,0-21 0,0 21 0,0 0 16,0 0-16,-1 21 0,1 0 16,0 1-16,0-1 0,0 21 15,0-21-15,-1 22 0,1-22 0,0 21 16,21 0-16,-21-20 0,0-1 16,21 21-16,0-21 0,0 0 15,0 1-15,0-1 0,0 0 0,21 0 16,0-21-16,0 0 15,22 0-15,-22 0 0,0 0 16,0 0-16,0-21 0,0 0 0,1 21 16,-1-21-16,0-1 0,0 1 0,0 0 15,0 0-15,1 0 0,-22-22 16,21 1-16,-21 0 0,0 21 16,0-1-16,0 1 0,0 0 0,0 0 15,0 42 1,0 0-1,0 0-15,0 1 0,0-1 0,0 0 16,-21 0-16,21 21 16,0-20-16,0-1 0,0 0 0,0 0 15,0 0-15,0 0 0,0 1 0,21-22 16,0 21-16,0-21 0,0 21 16,0-21-16,1 0 0,20 0 0,-21 0 15,21 0-15,-20-21 0,20 21 0</inkml:trace>
  <inkml:trace contextRef="#ctx0" brushRef="#br2" timeOffset="204515.71">6667 4974 0,'0'0'15,"0"-21"-15,0-21 0,-21 21 16,-21-1-16,21 1 0,0 21 16,-1 0-16,1 0 0,-21 0 0,21 0 15,0 0-15,-22 21 0,22 1 16,0-1-16,0 0 0,0 21 0,-1-21 15,1 1-15,0-1 0,21 0 0,0 21 16,0-21-16,0 1 0,0-1 16,0 0-16,21-21 15,0 0-15,22 0 0,-22 0 16,0 0-16,21 0 0,-20-21 16,-1 21-16,21-21 0,-21-1 0,0 22 15,1-21-15,-1 0 0,-21 0 16,21 0-16,-21 0 15,0 42 17,0 0-17,0 0-15,0 0 0,0 0 0,0 1 16,0 20-16,0-21 0,0 21 0,-21-20 16,21 20-16,0 0 0,0-21 15,0 22-15,0-1 0,0 0 0,0 1 16,-21 63-16,-1-64 15,22 0-15,-21-21 0,21 22 16,-21-22-16,0 0 0,0 0 16,0 0-16,-1-21 0,1 0 0,0 0 15,0 0-15,0 0 0,0 0 16,-1-21-16,1 0 0,0 0 16,21 0-16,-21 0 0,21-1 0,-21 1 15,21 0-15,0 0 0,0-64 16,0 64-16,0-21 0,21 21 15,0-1-15,0 1 0,0 0 16</inkml:trace>
  <inkml:trace contextRef="#ctx0" brushRef="#br2" timeOffset="204883.5">6964 5101 0,'21'0'32,"0"0"-32,0 0 0,0 0 15,1 0-15,-1-21 16,0 21-16,0-21 0,0 0 0,0 21 16,1-21-16,-1-1 0,-21 1 15,21 0-15,-21 0 0,0 0 16,0 0-16,-21 21 15,0 0-15,-22 0 16,22 0-16,0 0 0,0 0 0,0 21 16,-1 0-16,1 0 0,0 21 15,0-20-15,21 20 0,-21-21 0,21 21 16,0-20-16,0-1 0,0 21 0,0-21 16,0 0-16,21-21 0,0 22 15,0-1-15,0-21 0,1 0 0,-1 0 16,0 0-16,0 0 0,0 0 0,22 0 15,-22 0-15,0 0 0</inkml:trace>
  <inkml:trace contextRef="#ctx0" brushRef="#br2" timeOffset="205250.96">7726 4699 0,'0'0'0,"0"-21"0,-21 0 16,-1 21-16,1 0 15,0 0 1,21 21-16,0 0 16,0 0-16,0 0 0,21 1 15,0-1-15,1 0 16,-1 0-16,0 0 0,0 0 0,0-21 16,0 22-16,1-22 0,-1 0 15,21 0-15,-21 0 0,0 0 0,1 0 16,-1 0-16,0 0 15,-21 21-15,0 0 16,0 0-16,-21-21 0,0 21 16,-1 0-16,-20 1 0,21 20 0,-21-21 15,-1 0-15,1 22 0,0-22 16,20 0-16,-20 21 0,0-21 16,21 1-16,-22-1 0,22 0 0,0 0 15,0 0-15,0 0 0,-1-21 16</inkml:trace>
  <inkml:trace contextRef="#ctx0" brushRef="#br2" timeOffset="206074.97">9356 4614 0,'21'-21'15,"0"21"-15,0 0 16,0-21-16,22 0 0,-22 0 16,0 21-16,0-21 0,0-1 15,0 22-15,1-21 0,-1 21 16,-21-21-16,0 0 0,0 0 15,-21 0-15,-1 21 0,-20 0 16,21 0-16,-21 0 0,-1 0 16,1 21-16,0 0 0,-22 0 0,22 0 15,-1 0-15,1 1 0,0-1 0,-1 0 16,22 0-16,0 0 0,21 0 0,0 1 16,0-1-16,0 0 15,21 0-15,22-21 0,-22 21 0,21 0 16,-21 1-16,22-1 0,-1 0 15,0 0-15,-21 0 0,22 0 16,-1 1-16,-21-1 0,0 0 0,1 0 16,-1 0-16,-21 0 0,0 22 15,-21-22-15,-1 0 0,-20-21 16,0 21-16,-1 0 0,1 1 0,-21-22 16,20 21-16,-20-21 0,-1 0 0,22 0 15,-22 0-15,22 0 0,0 0 16,-1 0-16,22 0 0,0-21 0,0 21 15,0-22-15,21 1 0,-21 0 0,21 0 16,0 0-16,0 0 0,0-1 0,0 1 16,21 0-16,0 0 15,0 0-15,21 0 0,-20-1 0,20 22 0,-21-21 16,21 21-16,1 0 0,-22-21 16</inkml:trace>
  <inkml:trace contextRef="#ctx0" brushRef="#br2" timeOffset="206588.67">9969 4763 0,'0'0'16,"22"0"-16,-1-22 0,0 22 0,0-21 16,-21 0-16,21 0 15,-21 0-15,0 0 0,0-1 16,-21 22-16,21-21 0,-42 21 0,21 0 15,-1 0-15,-20 0 0,21 0 16,-21 0-16,-1 21 0,1-21 0,0 22 16,20-1-16,-20 0 0,0 21 0,21-21 15,-1 22-15,1-22 0,0 21 16,0 1-16,21-22 0,0 0 0,0 21 16,0-21-16,0 1 0,0-1 0,21-21 15,0 21-15,0-21 0,22 0 0,-22 0 16,0 0-16,21 0 15,-20 0-15,20-21 0,-21 0 0,21 21 0,-20-22 16,20 1-16,-21-21 0,0 21 16,22 0-16,-22-22 0,0 22 15,-21 0-15,0-21 0,21 20 0,-21 1 16,0-21-16,0 21 0,0 0 0,0-1 16,0 1-16,-21 42 31,21 1-31,0-1 0,0 0 0,0 0 15,-21 21-15,21 1 0,0-22 0,0 21 16,0 1-16,-21-22 0,21 21 16,0-21-16,0 0 0,0 1 15,0-1-15,0 0 0,0 0 0,21-21 16,0 0 0,0 0-16,0-21 0</inkml:trace>
  <inkml:trace contextRef="#ctx0" brushRef="#br2" timeOffset="206840.53">10499 4382 0,'0'0'0,"0"-43"0,0 22 0,0 0 0,21 21 32,-21 21-32,0 0 15,0 0-15,0 22 0,0-22 0,0 21 16,0 1-16,-21-1 0,-1 0 15,22 1-15,-21 20 0,0-21 0,0 1 16,0-1-16,21-21 0,0 22 0,-21-1 16,21-21-16,-22 0 0,22 0 0,0 1 15,0-1-15,22-21 16,-1 0 0,0 0-16,0-21 0</inkml:trace>
  <inkml:trace contextRef="#ctx0" brushRef="#br2" timeOffset="207300.3">11007 4678 0,'-43'-106'31,"22"106"-31,0 0 16,0 0-16,0 0 0,-1 0 15,1 0-15,21 21 0,-21 0 0,0 1 16,0-1-16,0 21 0,-1-21 0,1 22 16,0-22-16,0 21 0,0-21 15,21 22-15,-21-22 0,21 21 16,0-21-16,0 0 0,0 1 16,21-1-16,0-21 0,0 0 0,0 0 15,0 0-15,22 0 16,-22-21-16,0 21 0,0-22 0,0 1 15,1 0-15,-1 0 0,0 0 0,0-22 16,0 22-16,0 0 0,-21-21 16,22 21-16,-22-1 0,0 1 15,0 0-15,0 42 16,0 0 0,0 1-16,0-1 15,0 0-15,0 21 0,0-21 0,0 1 16,-22 20-16,22-21 0,0 0 0,0 0 15,0 1-15,0-1 0,0 0 16,22-21-16,-22 21 0,21-21 0,0 0 16,0 0-16,0 0 0,0 0 15,22 0-15</inkml:trace>
  <inkml:trace contextRef="#ctx0" brushRef="#br2" timeOffset="207846.79">11388 4720 0,'-22'0'16,"22"-21"-16,0 0 94,0 0-63,0 0-31,22-1 0,-22 1 16,21 21-16,-21-21 15,21 21 1,0 0-16,0 0 0,0 0 15,1 0-15,-22 21 0,21 0 16,0 1-16,-21-1 0,0 0 0,21 21 16,-21-21-16,21 1 0,-21 20 15,0-21-15,0 0 0,0 0 0,0 1 16,0-1-16,0 0 0,-21 0 0,21 0 16,-21-21-16,0 21 15,0-21-15,-1 0 16,1 0-16,21-21 0,0 0 15,0 0-15,0 0 0,0 0 16,0-1-16,0 1 0,0 0 16,21 0-16,-21-21 0,22 20 0,-1 1 15,-21-21-15,21 21 0,0 0 0,0-1 16,0 1-16,1 21 0,-1-21 16,0 21-16,0 0 0,0 0 0,0 0 15,1 0-15</inkml:trace>
  <inkml:trace contextRef="#ctx0" brushRef="#br2" timeOffset="208419.48">12023 4572 0,'0'21'78,"0"0"-78,0 1 0,-22-1 16,22 0-16,-21 21 0,21-21 0,0 1 16,0-1-16,0 21 0,0-21 0,0 0 15,0 1-15,0-1 16,21 0-16,1 0 0,-1-21 16,0 0-16,0 0 0,0 0 0,22 0 15,-22 0-15,21 0 0,-21-21 16,0 0-16,22 21 0,-22-21 0,0-1 15,0 1-15,0-21 0,1 21 0,-1 0 16,-21-1-16,21-20 0,-21 21 0,0 0 16,0 0-16,0-1 0,0 1 15,0 0-15,0 0 0,0 42 32,0 0-17,0 0-15,0 1 0,-21 20 0,21-21 16,-21 21-16,-1 1 0,22-1 0,0 0 15,-21 1-15,21-1 0,-21 0 0,21 1 16,0-1-16,0 0 0,0 1 16,0-22-16,0 21 0,0 1 0,0-1 15,21-21-15,-21 21 0,0-20 0,0 20 16,0-21-16,0 21 0,0-20 0,0-1 16,-21 0-16,21 0 0,-21 0 15,0-21-15,0 0 0,-1 21 0,1-21 16,0 0-16,21-21 15,0 0 1,-21 21-16,21-21 0,0 0 16,0 0-16,0-1 0</inkml:trace>
  <inkml:trace contextRef="#ctx0" brushRef="#br2" timeOffset="211398.53">13547 4868 0,'0'22'0,"-22"-1"31</inkml:trace>
  <inkml:trace contextRef="#ctx0" brushRef="#br2" timeOffset="211542.45">13547 4932 0,'0'0'31,"0"-21"47</inkml:trace>
  <inkml:trace contextRef="#ctx0" brushRef="#br2" timeOffset="211688.47">13610 4890 0,'0'0'31</inkml:trace>
  <inkml:trace contextRef="#ctx0" brushRef="#br2" timeOffset="211827.39">13610 4911 0,'0'0'15,"-63"21"48,41-21-48,1 0-15,0 0 0,0 0 16,-21 0-16,20-21 0,1 0 0</inkml:trace>
  <inkml:trace contextRef="#ctx0" brushRef="#br2" timeOffset="211871.36">13166 4826 0,'0'-21'0,"-64"-64"16</inkml:trace>
  <inkml:trace contextRef="#ctx0" brushRef="#br2" timeOffset="212086.24">13187 4424 0,'21'-21'15,"0"21"-15,21-21 0,-20 21 0,-128 42 0,254-84 16,-106 20-16,-21 22 0,64 0 16,-64 0-16,0 22 0,22-1 15,-43 0-15,0 21 0,0-21 0,0 1 16,0 20-16,-21 0 0,-1-21 0,1 22 15,-21-1-15,21-21 0,-22 22 16,1-1-16,21 0 0,-21 1 0,20-22 16,1 21-16,-21-21 0,21 22 0,21-1 15,0-21-15,0 0 16,0 0-16,0 1 0,0-1 16,21 0-16</inkml:trace>
  <inkml:trace contextRef="#ctx0" brushRef="#br2" timeOffset="212198.18">13758 5207 0,'21'-106'16,"-42"212"-16,42-233 0,1 106 16,-22 0-16,0-22 0,21 22 15,-21 0-15,0 0 16,-21 0-16,-1 0 0</inkml:trace>
  <inkml:trace contextRef="#ctx0" brushRef="#br2" timeOffset="212279.13">13779 4868 0,'-42'0'16,"84"0"-16</inkml:trace>
  <inkml:trace contextRef="#ctx0" brushRef="#br2" timeOffset="212468.26">13843 4678 0,'-21'0'0,"-106"63"15</inkml:trace>
  <inkml:trace contextRef="#ctx0" brushRef="#br2" timeOffset="213906.64">13525 4805 0,'0'0'16,"22"0"0,-22 21-1,-22-21 32,1 0-47,0 0 0,0 0 0,0 0 16,0 0-16,-22 0 0,22 0 15,0 0-15,-21-21 0,20 21 0,-20-42 16,21 42-16,0-22 0,0 1 16,-1 0-16,22 0 0,0 0 15,0-22-15,0 22 0,0 0 0,0 0 16,0-21-16,0 20 0,0 1 15,22 0-15,-1 0 0,0 0 16,0 0-16,21-1 0,-20 1 0,20 21 16,0-21-16,1 21 0,-1-21 15,0 21-15,1 0 0,-1 0 0,-21 0 16,21 21-16,-20 0 0,-1 0 16,0 1-16,-21-1 0,0 0 0,0 21 15,0-21-15,-21 22 0,0-22 0,-22 21 16,22 1-16,-21-22 0,-1 21 0,1 0 15,21 1-15,-21-22 0,-22 21 16,43-21-16,21 22 0,-64-1 16,43 0-16,0-20 0,21 20 0,0-21 15,0 0-15,0 0 0,0 1 0,21-1 16,0 0-16,1-21 16,20 0-16,-21 0 0,0 0 15,22 0-15,-22 0 0,21 0 0,0 0 16,-20-21-16,20 21 0,0-21 15,-21-1-15,22 1 0,-1 0 0,-21 21 16,0-21-16,22 0 0,-22 0 0,0-1 16,0 1-16,-21 0 0,0 0 15,21 0-15,-21 0 0,0-1 0,0 1 16,0 0-16,0 0 0,-21 21 31,0 0-15,21 21-16,-21 0 0,21 0 15,-21 22-15,0-1 0,21-21 16,-22 22-16,1 20 0,0-21 0,0 1 16,0 20-16,0-20 0,-1 20 0,22-21 15,-42 43-15,42-43 16,0 1-16,-21-22 0,21 21 0,-21-21 16,21 1-16,0-1 0,0 0 0,0 0 15,21-42 16,0 0-31,-21 0 0,21 21 16,-21-43-16,0 22 0,21 0 16,1-21-16</inkml:trace>
  <inkml:trace contextRef="#ctx0" brushRef="#br2" timeOffset="214258.7">14563 4530 0,'21'-43'15,"-42"86"-15,42-107 0,-21 43 0,-21 21 32,-1 0-17,22 21-15,0 0 0,-21 1 16,0-1-16,0 21 0,0-21 0,21 43 15,-21-22-15,-1 0 0,1 22 0,0-22 16,0 22-16,21-22 0,-21 0 16,21 1-16,-21-1 0,21 0 15,0-20-15,0 20 0,0-21 0,0 0 0,0 0 16,21-21 0,0 0-16,0 0 0,0 0 15,0 0-15,1 0 0,-1-21 0,-21 0 16,21 0-16,0 0 0,0 0 15,0-1-15,-21 1 0,0 0 0</inkml:trace>
  <inkml:trace contextRef="#ctx0" brushRef="#br2" timeOffset="214350.64">14224 4805 0,'-21'0'0,"42"0"0,-85 0 0</inkml:trace>
  <inkml:trace contextRef="#ctx0" brushRef="#br2" timeOffset="214451.58">14139 4805 0,'21'0'15,"128"0"17,-319 0-32,361 0 0,-149-21 0,0 21 0,1 0 15,-22 0-15,21-21 0,-21 21 16,1 0-16,-1-22 0,0 22 16,0 0-16</inkml:trace>
  <inkml:trace contextRef="#ctx0" brushRef="#br2" timeOffset="-214338.03">14393 4847 0,'0'-21'31,"21"0"-16,1 0-15,-22 0 0,21-1 0,0 1 16,0 0-16,-21-21 16,21 21-16,-21-1 0,21 1 0,-21 0 15,22-21-15,-22 21 0,0-1 0,0 1 16,0 0-16,0 0 16,-22 21-1,1 0-15,0 21 0,21 0 16,-21 0-16,0 1 0,21 20 15,-21 0-15,-1-21 0,1 22 0,0 20 16,0-20-16,-21-1 0,20 21 0,1-20 16,0-1-16,0 22 0,-21-22 15,42-21-15,-22 21 0,1 1 16,21-22-16,-21 0 0,21 0 0,0 0 16,0 1-16,21-22 31,0 0-31,1 0 15,-22-22-15,21 1 0,0 21 16,-21-21-16,0 0 0,21-21 0,-21 20 16,21 1-16</inkml:trace>
  <inkml:trace contextRef="#ctx0" brushRef="#br2" timeOffset="-213421.56">14266 4572 0,'0'-42'31,"0"21"-31,21 21 0,-21-22 0,0 44 47,0-1-47,0 0 0,0 21 15,0-21-15,0 22 0,-21-22 16,21 21-16,-21 1 0,21-1 16,-21 0-16,0 1 0,21-1 0,-21 0 15,-1 1-15,1-1 0,21-21 0,0 0 16,0 22-16,-21-22 0,21 0 16,21-21 15,0-21-31,1 0 15,-1-1-15,-21-20 0,21 21 0,0-21 16,0-1-16,0 1 0,1-22 0,-1 22 16,0 0-16,0-1 0,0 1 15,0 0-15,-21-1 0,22 1 16,-22 0-16,21 21 0,-21-22 0,0 22 16,0 0-16,0 0 15,0 0-15,0 42 31,0 0-31,-21 0 16,21 0-16,-22 0 0,1 1 0,21 20 16,-21 0-16,0-21 0,0 22 0,0-1 15,21-21-15,-22 22 0,1-22 16,0 21-16,21-21 0,0 0 16,0 1-16,0-1 0,-21-21 0,42-21 46,-21-1-46,21 1 0,0 0 0,1-21 16,-1 21-16,-21-22 0,21 22 16,0-21-16,0 21 0,-21-22 0,0 1 15,21 0-15,-21 20 0,0-20 0,22 21 16,-22 0-16,0 0 0,0-1 16,0 1-16,0 0 0,0 0 15,-22 21 1,22-21-16,-21 21 0,0 0 15,21 21 17,-21 0-32,21 0 0,-21 22 0,21-1 15,-21 0-15,21 1 0,0-1 0,-22 21 16,1 1-16,0-22 0,21 22 16,0-1-16,-21 43 15,0-64-15,21 1 0,0-1 0,0-21 0,0 22 16,0-22-16,0 0 0,0 21 15,21-21-15,0 1 0,0-22 16,0 0-16,1 0 0,-1 0 16,0 0-16,0 0 0,0 0 15,0-22-15,1 1 0,-1 21 0,0-42 16,21 21-16,-21 0 0,1-22 16</inkml:trace>
  <inkml:trace contextRef="#ctx0" brushRef="#br2" timeOffset="-212992.8">15007 4403 0,'0'-21'0,"0"42"0,21-64 16,-21 22-1,0 42 17,-21-21-32,21 22 0,-21-1 0,21 21 15,-21-21-15,0 22 0,21-22 0,-22 21 16,1 0-16,0 1 0,21-1 15,-21 0-15,0 1 0,0-1 0,21 0 16,0 1-16,-22-1 0,22-21 0,0 22 16,0-22-16,0 0 0,0 0 15,0 0-15,22 0 16,-1-21-16,0 0 0,0 0 16,0 0-16,0-21 0,1 0 15,-1 21-15,0-21 0,0 0 16,0 0-16,0-1 0,-21-20 0,22 21 15,-22 0-15</inkml:trace>
  <inkml:trace contextRef="#ctx0" brushRef="#br2" timeOffset="-212897.86">14647 4636 0,'0'0'0,"-21"0"0</inkml:trace>
  <inkml:trace contextRef="#ctx0" brushRef="#br2" timeOffset="-212737.95">14711 4741 0,'0'0'0,"0"-21"0,0 0 0,21 0 16,42 21-16,1-21 0,-1 21 0,1-21 15,-1 21-15,-20 0 16,-1-22-16,0 22 0,22 0 0,-85-21 47</inkml:trace>
  <inkml:trace contextRef="#ctx0" brushRef="#br2" timeOffset="-212145.5">15748 4551 0,'0'21'31,"0"0"-31,-21-21 16,21 21-16,0 1 0,0-1 16,21-42 31,-21-1-32,0 1 1,0 0-16,0 0 15,-21 21-15,0 0 32,21 21-32,0 0 15,0 0-15,0 1 16,21-1 0,0-21-16,0 0 15,0 21-15</inkml:trace>
  <inkml:trace contextRef="#ctx0" brushRef="#br2" timeOffset="-211641.79">15748 5017 0,'0'0'0,"-21"0"16,0 0-16,21-22 15,0 1 1,21 21-16,-21-21 0,21 21 16,0 0-16,0 0 15,0 0 1,-21 21-16,0 0 16,0 1-16,0-1 0,0 0 15,0 0-15,-21 0 0,0-21 16,21 21-16,-21 1 0,0-22 0,21 21 15,-21-21-15,-1 0 0,1 0 16,21-21 0,0-1-1,0 1-15,0 0 16,0 0-16,0 0 0,0 0 16,21 21-16,-21-22 0,22 22 15,-1 0-15,0 0 16,0 0-16,0 22 15,0-1-15,1 0 0,-22 0 16,0 0-16,21 0 0,-21 1 0,0 20 16,0-21-16,0 0 0,-21 22 0,-1-22 15,1 21-15,-21-21 0,0 22 16,20-22-16,-20 21 0,0-21 0,-1 22 16,1-22-16,0 0 0</inkml:trace>
  <inkml:trace contextRef="#ctx0" brushRef="#br2" timeOffset="-210077.27">16362 4382 0,'0'0'0,"0"-22"16,0 1-16,0 0 15,0 0-15,0 0 0,21 0 0,-21-1 16,0 1-16,21 21 15,-21 21 1,0 1-16,0-1 16,0 21-16,0 0 0,-21 1 15,21-1-15,-21 0 0,21 1 0,-21-22 16,21 21-16,0 1 0,0-22 0,-22 21 16,22-21-16,-21 0 0,21 1 15,0-1-15,0 0 0,0 0 16,0-42 31,0 0-47,21 21 0,1-21 15</inkml:trace>
  <inkml:trace contextRef="#ctx0" brushRef="#br2" timeOffset="-209107.82">16827 4318 0,'0'0'0,"0"21"32,-21 0-32,0 1 0,21-1 15,-21 21-15,0-21 0,0 22 16,-1-22-16,1 21 0,0-21 16,0 22-16,21-22 0,0 0 0,0 21 15,0-21-15,0 1 0,0-1 0,0 0 16,0 0-16,21-21 15,0 0-15,0 0 0,1 0 0,-1 0 16,21 0-16,-21 0 0,0 0 0,1 0 16,-1-21-16,0 0 0,-21 0 15,21-1-15,-21 1 0,0 0 16,0 0-16,0 0 0,0 0 16,0-1-16,-21 1 0,0-21 0,21 21 15,-21 0-15,-1-1 0,1 1 16,21 0-16,0 0 0,0 0 15,0 0-15,0-1 0,0 1 0,0 0 16,21 21-16,1-21 0,-1 21 0,21 0 16,0 0-16,1-21 0,-1 21 15,0 0-15,1 0 0,-1 0 0,0 21 16,1 0-16,-22 0 0,21 0 16,-21 1-16,1-1 0,-22 0 0,0 0 15,0 21-15,0-20 0,0-1 0,-22 0 16,1 0-16,0 0 0,0 0 15,0 1-15,0-1 0,-1 0 0,22 0 16,0 0-16,22-21 31,-1 0-31,21 0 0,-21 0 16,0 0-16,1 0 0,20 0 0,-21 0 16,0-21-16,0 0 0,1 21 15,-1-21-15,0 0 0,-21-1 0,0 1 16,0 0-16,0 0 0,0-21 15,-21 20-15,0 1 0,-1 0 16,1 0-16,0 0 0,0 0 0,0-1 16,0 1-16,-1 21 0,22-21 15,0 0-15,0 0 16,43 21-16,-22 0 16,0 0-16,21 0 0,-20 0 15,20 0-15,-21 0 0,21 21 0,-20 0 16,20 0-16,-21 0 0,0 1 0,0-1 15,-21 0-15,0 0 0,0 0 16,0 0-16,0 1 0,0 20 0,0-21 16,0 0-16,0 0 0,0 1 0,0-1 15,0 0-15,0 0 16,0 0-16,22-21 16,-1 0-16,0 0 15,0 0-15,0 0 0,0-21 16,22 0-16,-22 0 0,21 21 15,-21-43-15,22 22 0,-22 0 0,-21 0 16,0-21-16,0 20 0,0 1 16,0-21-16,0 21 0,0 0 0,-21-1 15,0 1-15,-1 0 0,-20 21 16,21 0-16,0 0 0,-22 0 0,22 0 16,0 0-16,-21 0 0,21 0 0,-1 21 15,1 0-15,21 1 16,0-1-16,21-21 15,1 0 1</inkml:trace>
  <inkml:trace contextRef="#ctx0" brushRef="#br2" timeOffset="-208706.05">19452 4106 0,'0'22'16,"-21"-1"-16,-21 0 15,20 0-15,1 21 16,-21-20-16,0-1 0,-22 0 0,22 0 16,-22 0-16,22 0 0,-22 1 15,22-1-15,0 0 0,-1 0 0,1 0 16,0-21-16,21 0 0,-1 21 15,1-21-15,42 0 32,1 0-32,-1 0 0,0 0 15,0 22-15,0-1 0,22-21 0,-22 21 16,0 0-16,21 0 0,-21 0 16,1-21-16,20 22 0,-21-1 0,21 0 15,-20 0-15,-1-21 0,21 21 16,-21-21-16,0 0 0,1 21 0,-1-21 15,0 0-15,0 0 0,0 0 16,0 0-16,1-21 16,-1 21-16,0-21 0,0 0 0</inkml:trace>
  <inkml:trace contextRef="#ctx0" brushRef="#br2" timeOffset="-208506.17">20151 4064 0,'0'-42'0,"0"84"0,0-105 16,0 41-16,0-20 0,-22 42 16,1 0-1,0 0-15,0 21 0,0 22 0,0-22 16,-1 21-16,-20 0 0,21 22 16,-21-22-16,-1 22 0,1-1 0,0-20 15,-1 20-15,1 1 0,-22-22 0,22 21 16,-21-20-16</inkml:trace>
  <inkml:trace contextRef="#ctx0" brushRef="#br2" timeOffset="-208445.2">19389 4953 0,'21'0'16,"21"0"0,-105 0-16,147 0 0,-41-21 15</inkml:trace>
  <inkml:trace contextRef="#ctx0" brushRef="#br2" timeOffset="-207625.32">20637 4212 0,'0'85'31,"0"-64"-31,0 21 0,0-20 15,-21 20-15,21-21 0,-21 0 16,21 22-16,-21-22 0,0 0 16,21 0-16,0 0 0,-21-21 15,21-21 17,0 0-17,0 0-15,21 0 0,-21-1 0,21 1 16,0 0-16,0-21 0,0 21 0,1-22 15,-1 1-15,0 21 0,0-22 16,0 22-16,0-21 0,1 21 0,-1 21 16,21-21-16,-21 21 0,0 0 15,1 21-15,-1-21 16,-21 21-16,0 0 0,21 0 0,-21 22 16,0-22-16,21 21 0,-21-21 0,0 22 15,0-22-15,0 0 0,0 0 16,0 0-16,0 0 0,-21 1 0,21-1 15,-21-21-15,21 21 0,0-42 32,0 0-17,0-1-15,0 1 0,0 0 16,21 0-16,0 0 0,0-22 16,0 22-16,1-21 0,-1 21 15,0-22-15,21 22 0,-21 0 0,22 0 16,-22 0-16,21 21 0,-21 0 15,1 0-15,-1 0 0,0 21 0,0 0 16,0 21-16,-21-20 0,0 20 0,0 0 16,0-21-16,0 22 0,0-1 15,-21 0-15,0-20 0,0 20 0,0-21 16,21 0-16,-22 0 0,1 1 0,0-1 16,21 0-16,21-21 31,0 0-31</inkml:trace>
  <inkml:trace contextRef="#ctx0" brushRef="#br2" timeOffset="-207138.59">19791 4509 0,'0'0'0,"0"21"0,-21 0 0,21 0 15,-22 0-15,1 0 0,0 1 16,0-1-16,0 21 0,-22-21 0,22 22 16,-21-22-16,0 21 0,-1-21 0,1 22 15,0-22-15,-22 0 0</inkml:trace>
  <inkml:trace contextRef="#ctx0" brushRef="#br2" timeOffset="-206566.66">21738 4255 0,'0'0'0,"-42"21"15</inkml:trace>
  <inkml:trace contextRef="#ctx0" brushRef="#br2" timeOffset="-206325.17">21675 4339 0,'0'0'31,"21"0"-31,0 0 16,0-21-16,0 0 0,0 21 15,22-21-15,-22 21 0,0-21 0,0-1 16,0 1-16,1 0 0,-1 21 16,-21-21-16,0 0 0,0 0 0,0-1 15,0 1-15,-21 21 16,-1 0-16,-20 0 0,21 0 16,0 21-16,-22 1 0,22-1 0,-21 21 15,21-21-15,-43 22 0,22-1 16,21-21-16,21 21 0,0-20 0,0 20 15,0-21-15,0 0 0,0 0 0,0 1 16,0-1-16,21 0 16,0 0-16,0-21 0</inkml:trace>
  <inkml:trace contextRef="#ctx0" brushRef="#br2" timeOffset="-206260.21">22204 4424 0,'84'-21'16</inkml:trace>
  <inkml:trace contextRef="#ctx0" brushRef="#br2" timeOffset="-206202.24">22691 4170 0,'0'-21'0</inkml:trace>
  <inkml:trace contextRef="#ctx0" brushRef="#br2" timeOffset="-206114.29">22691 4085 0,'-64'0'16,"64"148"-16,-21-296 0,-127 169 15,381 43-15,-509-106 0,552-1 0,-594 107 0,276-43 16,-22 0-16,43 0 15,-21-21-15</inkml:trace>
  <inkml:trace contextRef="#ctx0" brushRef="#br2" timeOffset="-205994.36">22204 4360 0,'42'22'31,"-21"-1"-31,149 42 16,-403-169-16,487 233 0,-233-105 0,0-22 16,0 21-16,-21 0 0,0 0 15,0 0-15,0 0 16,-21-21-16,0 22 0,0-22 0,-22 0 15</inkml:trace>
  <inkml:trace contextRef="#ctx0" brushRef="#br2" timeOffset="-205917.4">22183 4509 0,'0'0'0,"21"0"0,-21-22 16</inkml:trace>
  <inkml:trace contextRef="#ctx0" brushRef="#br2" timeOffset="-205875.43">22458 4360 0,'21'0'0,"21"0"16</inkml:trace>
  <inkml:trace contextRef="#ctx0" brushRef="#br2" timeOffset="-205661.55">23326 4212 0,'21'-21'0,"-42"42"0,63-42 0,-21 0 16,-21 0-16,0 0 0,0-1 15,-21 22-15,0-21 16,0 21-16,-22 0 0,22 0 0,-21 0 15,21 0-15,-22 0 0,1 0 16,21 21-16,-22 1 0,22-1 0,-21 0 16,21 0-16,21 0 0,0 0 0,0 1 15,-21-1-15,21 0 0,0 0 16,21 0-16</inkml:trace>
  <inkml:trace contextRef="#ctx0" brushRef="#br2" timeOffset="-205493.65">23283 4509 0,'43'21'16,"-43"0"15,-43-63-31,64 105 0,-42-63 0,0 0 16,-21 0-16,-1 0 0,22 0 0,-21 0 15,0 0-15,-1 0 0,22 0 16,-21 0-16,-1 0 0,22 0 0,0 0 16,0 0-16,0 0 0,21-21 15,21 21 1,0-21-16,21 21 15,-20 0-15</inkml:trace>
  <inkml:trace contextRef="#ctx0" brushRef="#br2" timeOffset="-204918.32">22458 4360 0,'21'0'16,"-42"0"-16,63 0 0,-42 22 0,0-1 0,0 0 15,0 0-15,0 0 0,0 0 16,0 1-16,0-1 0,-21-21 16</inkml:trace>
  <inkml:trace contextRef="#ctx0" brushRef="#br2" timeOffset="-204849.36">21950 4614 0,'0'0'16,"21"0"-16,0-21 0</inkml:trace>
  <inkml:trace contextRef="#ctx0" brushRef="#br2" timeOffset="-204560.78">24236 4339 0</inkml:trace>
  <inkml:trace contextRef="#ctx0" brushRef="#br2" timeOffset="-204117.03">24257 4233 0,'-21'-21'15,"0"0"-15,-43 21 16,43 0-16,148 42 0,-296-84 0,126 42 0,22 0 15,-21 0-15,-22 21 0,22 0 16,0 1-16,-1-1 0,1 0 0,0 0 16,-1 21-16,22-20 0,0-1 15,-21 21-15,42-21 0,-22 0 0,22 1 16,0-1-16,0 0 0,0 0 16,22 0-16,-1-21 0,0 0 15,0 0-15,21 0 0,-20 0 16,20 0-16,0 0 0,-21 0 0,22 0 15,-1 0-15,-21-21 0,0 0 0,22 21 16,-22-21-16,0 0 0,21-1 16,-20 1-16,-1 0 0,0 0 0,0-21 15,-21 20-15,21-20 0,-21 21 16,0 0-16,21 21 0,-42 21 31,0 0-31,21 0 16,-21 0-16,21 1 0,0-1 15,-21 21-15,21-21 0,0 0 0,0 1 16,0-1-16,0 0 0,0 0 0,0 0 16,21 0-16,0-21 15,0 0-15,0 22 0,22-22 0,-22 0 16,21 0-16,-21 21 0,43-21 0,-1-21 16,-20 21-16,-1 0 0,0-22 15,1 1-15,-22 21 0,0-21 0,21-42 16,-20 63-16,20-22 0,-42-20 15,0 21-15</inkml:trace>
  <inkml:trace contextRef="#ctx0" brushRef="#br2" timeOffset="-203961.12">24828 4233 0,'-42'0'16,"21"-21"-16,-127 21 31,359 21-31,-465-21 0,233 22 0,0-1 16,-21 0-16,21 0 0,-22 21 15,43-20-15,0-1 0,0 0 16,0 0-16,21 0 15</inkml:trace>
  <inkml:trace contextRef="#ctx0" brushRef="#br2" timeOffset="-203769.23">24553 4953 0,'-21'42'0,"42"-84"0,-63 106 16,21-43-16,0 0 0,21 0 15,0 0-15,-22 0 0,1 1 0,21-1 16,-21-21-16,21 21 16,-21-21-16,21-21 31,21 0-31,0-1 16,0 1-16,1 0 0,-1 0 15,0-21-15,21 20 0</inkml:trace>
  <inkml:trace contextRef="#ctx0" brushRef="#br2" timeOffset="-203601.33">25104 4403 0,'21'0'47,"0"0"-47,0 0 0,0 0 15,0 0-15,-21-21 16</inkml:trace>
  <inkml:trace contextRef="#ctx0" brushRef="#br2" timeOffset="-203430.43">25358 4297 0,'0'-85'31,"0"170"-31,0-191 16,-22 85-16,1 21 15,0 0-15,0 21 0,-21 0 16,20 0-16,1 1 0,0 20 15,0-21-15,0 0 0,0 22 0,21-22 16,0 0-16,-22 21 0,22-21 0,0 1 16,0-1-16,0 0 0,0 0 15,22 0-15,-1-21 16,0 0-16</inkml:trace>
  <inkml:trace contextRef="#ctx0" brushRef="#br2" timeOffset="-203365.46">25294 4551 0,'0'-21'15</inkml:trace>
  <inkml:trace contextRef="#ctx0" brushRef="#br2" timeOffset="-202432.61">22098 4509 0,'0'0'0,"21"0"16,0 0-16,0 0 16,1 0-16,-1 0 15,0 0-15,0 0 0,0 21 16,0-21-16,-21 21 0,0 0 0,22 0 15,-22 0-15,0 1 16,0-1-16,0 0 0,-22-21 0,1 21 16,0 0-16,0-21 0,0 0 15,-22 0-15,22 0 0,0 0 0,0 0 16</inkml:trace>
  <inkml:trace contextRef="#ctx0" brushRef="#br2" timeOffset="-201777.99">23283 4149 0,'21'0'16,"1"0"-16,-1 0 0,0 0 15,-21-21 1,21 21 0,-21-22-1,-21 22 1,0 0-16,0 0 0,-1 0 16,-20 0-16,21 0 0,0 0 0,0 22 15,-22-1-15,22-21 0,0 21 16,0 0-16,0-21 0,-1 21 0,1 0 15,0-21-15,0 22 0,21-1 16,0 0-16,0 0 16,0 0-1,21-21-15,0 21 0,0-21 16,1 0-16,-1 22 0,21-22 0,-21 0 16,22 21-16,-1-21 0,-21 0 15,21 21-15,1-21 0,-22 21 16,21-21-16,-21 21 0,-21 0 15,-21-21 1,0 22-16,-21-22 0,-1 0 16,1 0-16,-21 21 0,20-21 0,-20 0 15,-1 0-15,22 0 0,-22 0 16,22 0-16,0 0 0,-1 0 0,22 0 16,0 0-16</inkml:trace>
  <inkml:trace contextRef="#ctx0" brushRef="#br2" timeOffset="-200609.35">24871 4318 0,'0'-21'31,"21"21"-31,0 0 16,-21-21-1,0 0 1,-21 21-16,0 0 0,0-22 16,-1 22-16,-20 0 0,21 0 15,-21 0-15,-1 0 0,22 0 0,-21 0 16,-1 0-16,1 0 0,21 22 16,-21-1-16,-1 0 0,22 0 0,-21 0 15,21 0-15,-1 1 0,1-1 0,0 0 16,21 0-16,0 0 0,0 0 15,0 1-15,21-22 16,22 0-16,-22 0 0,0 0 0,21 0 16,1 0-16,-1 0 0,0 0 15,22 0-15,-22 0 0,0-22 16,1 22-16,-22-21 0,21 21 0,-21-21 16,1 0-16,-1 0 0,0 21 15,-21-21-15,21-1 0,-21 1 0,0 0 16,0 0-16,-21 42 31,0 0-31,0 0 16,21 1-16,-22-1 0,1 0 15,0 21-15,0-21 0,0 22 0,0-1 16,-1-21-16,1 22 0,0-1 0,0 0 16,0 1-16,0-1 15,-1 0-15,22 1 0,-21-1 0,0 0 16,21-21-16,-21 22 0,0 20 15,0-42-15,-1 1 0,1-1 16,0 0-16,0 0 0,0 0 0,0-21 16,-1 0-16,1 0 0,0 0 0,0 0 15,0 0-15,0 0 0,-22-21 16,43 0-16,-21 21 0,21-21 16,0 0-16,0-1 0,0 1 0,0 0 15,0 0-15,21-21 0,0 20 16,1 1-16,-1-21 0,21 21 0,-21-22 15,22 1-15,-1 21 0,0-21 0</inkml:trace>
  <inkml:trace contextRef="#ctx0" brushRef="#br2" timeOffset="-200221.57">25315 4255 0,'0'21'31,"21"-21"-15,1 0-16,20 0 16,-21 0-16,0 0 0,0-21 15,1 21-15,-1 0 0,0-22 0,0 22 16,0-21-16,0 0 0,-21 0 15,0 0-15,-21 21 16,0 0-16,0 0 0,-21 0 16,20 0-16,-20 0 0,21 21 15,-21 0-15,-1 0 0,22 0 0,-21 22 16,21-22-16,-1 21 0,1-21 16,21 22-16,0-22 0,0 0 0,0 0 15,0 0-15,0 1 0,21-1 16,22 0-16,-22 0 0,0-21 15,21 0-15,-20 0 0,20 0 0,-21 0 16,21 0-16,1 0 0,-22 0 0</inkml:trace>
  <inkml:trace contextRef="#ctx0" brushRef="#br2" timeOffset="-199841.75">26183 3958 0,'0'-21'0,"0"42"0,0-63 0,-21 42 32,0 0-17,21 21-15,0 0 16,0 0-16,0 1 0,21-22 0,0 21 16,0 0-16,0 0 0,1 0 15,-1 0-15,0 1 0,21-22 0,-21 21 16,1 0-16,-1-21 0,0 21 15,21-21-15,-21 0 0,1 0 0,-1 21 16,0-21-16,-21 21 31,-21-21-31,0 22 0,-1-1 16,-20-21-16,0 42 0,-1-21 16,1 0-16,0 22 0,-22-22 15,22 21-15,-22-21 0,1 22 0,-1-1 16,1-21-16,-1 22 0,22-22 0,-21 21 15,20-21-15,1 0 0,0 1 16,20-1-16,-20 0 0,21 0 0,0-21 16</inkml:trace>
  <inkml:trace contextRef="#ctx0" brushRef="#br2" timeOffset="-198241.96">7514 508 0,'0'0'0,"-21"0"0,0 0 0,0 0 0,-22-21 16,22 21-16,0-21 16,0 21-16,21-21 0,-21 21 0,21 21 31,21-21-16,-21 21-15,42 21 0,-21-21 16,22 22-16,-22-1 0,21 0 0,0 1 16,-20-1-16,20 0 0,-21 22 15,21-22-15,-20 1 0,-1-1 0,0 0 16,0 1-16,0-22 0,0 0 16,1 21-16,-22-21 0,0 1 15,21-1-15,-21-42 31</inkml:trace>
  <inkml:trace contextRef="#ctx0" brushRef="#br2" timeOffset="-197970.11">8064 445 0,'0'0'0,"0"-22"0,22 1 0,-22 0 16,0 0-16,-22 21 15,1 21-15,0 21 16,-21-20-16,-1 20 0,-20 0 16,21 1-16,-22 20 0,1-21 0,-1 22 15,1-1-15,-64 64 16,84-63-16,-20-1 0,20 1 0,1-22 16,0 1-16,-1-1 0,22 0 15,0-21-15,0 1 0,21-1 0,21-21 31,0 0-31,0 0 0,1 0 16,20-21-16,-21-1 0,21-20 0</inkml:trace>
  <inkml:trace contextRef="#ctx0" brushRef="#br2" timeOffset="-197276.5">8340 741 0,'0'0'0,"0"42"0,-22 22 0,22-22 16,-21 22-16,0 41 0,0-62 16,0-1-16,0 0 0,-1 1 15,1-22-15,21 21 0,0-21 16,0 1-16,0-44 31,0 1-31,0 0 16,21-21-16,1 21 0,-1-22 0,-21 1 15,21 0-15,0-1 0,0-20 16,-21-1-16,21 22 0,1-22 0,-1 22 16,0-21-16,0 20 0,21 1 15,-20 0-15,-1 20 0,21 1 0,-21 0 16,0 21-16,22 0 0,-22 0 0,0 21 15,21 0-15,-20 1 16,-22-1-16,21 21 0,-21 0 0,21 1 16,-21-1-16,0 0 0,0 1 15,0 20-15,0 22 0,-21-43 16,0-21-16,21 22 0,0-22 16,0 0-16,0 0 0,-22 0 0,22-42 46,0 0-46,0 0 0,22 0 0,-1 0 16,0-22-16,0 1 0,0 0 16,0-1-16,1 1 0,20 0 0,-21-1 15,21 1-15,-20 0 16,20-1-16,-21 22 0,21-21 0,-20 21 16,-1-1-16,0 22 0,0 0 15,0 0-15,-21 22 0,21-1 16,-21 0-16,0 0 0,0 21 15,0 1-15,0-1 0,0 0 0,-21 1 16,0-1-16,0 0 0,0 22 0,0-22 16,21-21-16,-22 22 0,1-1 15,0-21-15,21 0 0,-21 1 0,21-1 16,21-21 0,0 0-16,0 0 15</inkml:trace>
  <inkml:trace contextRef="#ctx0" brushRef="#br2" timeOffset="-196821.76">10139 508 0,'0'0'0,"0"21"16,-21 0-1,-1 1-15,1-1 0,0 21 0,0-21 16,0 22-16,0-1 16,-22 0-16,22 22 0,0-22 0,-21 0 15,-1 1-15,1 20 0,0-20 16,-1-1-16,1-21 0,0 21 0,20-20 16,1-1-16,-21 0 0,42 0 15,-21-21-15,21-21 16,21 0-1,0 0-15,0-1 0,0-20 16,1 21-16,-1-21 0,21 20 16,-21-20-16,22 0 0,-22 21 0,0-1 15,0 1-15,0 21 0,0 0 0,1 0 16,-1 21 0,0 1-16,-21-1 0,0 21 0,21-21 15,0 22-15,-21-22 0,21 0 0,-21 21 16,22-21-16,-22 1 0,21-1 15,0 0-15,0 0 0,-21 0 0,21-21 16,0 21-16,1-21 0,-1 0 16,0 0-16,0 0 0,21 0 0,-20 0 15,20 0-15</inkml:trace>
  <inkml:trace contextRef="#ctx0" brushRef="#br2" timeOffset="-195292.63">12552 550 0,'0'0'0,"-43"43"32,65-43-17,-1 0 1,0 0-16,0 0 0,0 0 15,22-21-15,-1-1 0,0 1 0,1 0 16,-1 0-16,0 0 0,1 0 16,-1-1-16,-21 1 0,0 0 15,0 0-15,-21-21 0,0 20 0,0 1 16,0 0-16,0 0 0,-21-21 16,0 42-16,-21-22 0,21 22 0,-43 0 15,22 0-15,-1 0 0,1 0 16,-21 22-16,20-1 0,1 21 0,0-21 15,20 22-15,-20-22 0,21 21 16,0 0-16,21-20 0,0-1 0,0 21 16,0-21-16,0 0 0,0 1 15,42-1-15,-42 0 0,42-21 16,-20 0-16,-1 0 0,0 0 16,0 0-16,0 0 0,0 0 15,1 0-15,-1 0 0,0 0 16,-21 21-1,-21 0-15,0 0 16,-1-21-16,-20 22 0,21 20 16,-21-21-16,20 21 0,-20-20 15,0 20-15,-1 0 0,1 1 0,21-1 16,0 0-16,-22 1 0,22-22 0,21 21 16,0-21-16,0 0 0,0 1 0,0-1 15,21-21-15,1 0 0,83 0 16,-62 0-16,-1 0 15,0-21-15,1-1 16,20 1-16,1 0 0,-22-21 0,22 21 16,-1-22-16,1 22 0,-22-21 0,0-1 15,22 22-15,-43-21 16,21 0-16,-21 20 0,-21 1 0,0 0 0,-21 21 31,21 21-31,-21 0 16,0 1-16,0-1 0,0 21 15,-1-21-15,1 0 0,0 22 16,0-22-16,21 0 0,0 0 0,-21 0 16,21 1-16,0-1 0,-21-21 0,42 0 31,0 0-15,0-21-16,0 21 0,0-22 0,22 1 15,-22 0-15,0 0 0,21-21 16,22-1-16,-43 1 0,0 21 15,0 0-15,1-1 0,-1 22 16,-21 43 0,0-22-1,0 0-15,0 0 0,0 22 16,0-22-16,0 21 0,0-21 0,0 0 16,0 1-16,0-1 0,0 0 15,21 0-15,21-21 16,-21 21-16,1-21 0,-1 0 0,0 0 15,21 0-15,-21-21 0,22 21 16,-22-21-16,21 0 0,1 0 0,-1-1 16,0-20-16,1 21 0,-1-21 15,0-1-15,1 1 0,-1 0 0,0-1 16,-21 1-16,1 0 0,20-22 0,-21 22 16,0-1-16,0 1 0,1 0 15,-22-1-15,0 1 0,0 21 0,0 0 16,0 0-16,-43 21 15,22 21-15,0 0 0,0 0 16,0 0-16,-22 22 0,22-1 16,0 0-16,0 1 0,0-1 15,-1 0-15,1 22 0,21-22 0,0 0 16,-21 1-16,21-1 0,0 0 16,0 1-16,0-22 0,0 21 0,21-21 15,-21 1-15,21-1 0,1-21 16,20 0-16,-21 0 0,21 0 0,-20 0 15,20 0-15,0 0 0,1 0 0,-1-21 16,0-1-16,1 1 16,-22 0-16,21 0 0,0 0 0,-20-22 15,-1 22-15,0 0 0,0 0 0,0 0 16,-21 0-16,-21 42 31,0 21-15,21-21-16,0 0 0,-21 1 0,21 20 15,-21-21-15,21 0 0,0 0 16,0 1-16,0-1 0,0 0 16,21-21-1,0 0-15,0-21 16,0 21-16,-21-21 0,21-1 16,1 1-16</inkml:trace>
  <inkml:trace contextRef="#ctx0" brushRef="#br2" timeOffset="-195006.04">14753 508 0,'0'0'0,"-21"21"31,21 0-31,0 1 16,0-1-1,21-21-15,0 0 0,0 0 16,1-21-1,-22-1-15,0 1 0,0 0 16,0 0 0,0 0-16,-22 0 15,1-1-15,0 22 0,0 0 16,0 0-16,0 0 16,-1 0-16,1 22 0,0-22 15,0 21-15,0-21 16,0 0-16,-1 21 0</inkml:trace>
  <inkml:trace contextRef="#ctx0" brushRef="#br2" timeOffset="-194793.16">13716 635 0,'0'0'0,"0"21"15,21-21 1,0 0-16,0 0 15,22 0-15,-1 0 0,0 0 0,22 0 16,-22 0-16,22-21 0,-1 21 16,22-21-16,-22 21 0,1-21 0,-1 21 15,1-21-15,-1 21 0,1-22 16,-1 1-16,1 21 0,-1-21 16,1 0-16</inkml:trace>
  <inkml:trace contextRef="#ctx0" brushRef="#br2" timeOffset="-194029.06">15515 233 0,'0'0'0,"-21"0"0,0 0 0,0 21 0,-1 0 16,1 0-16,21 1 0,-21-1 15,0 0-15,0 21 0,0 1 0,-1-1 16,1 0-16,-21 1 0,21-1 15,0 0-15,-1 22 0,-20-22 0,21 22 16,0-22-16,0 0 0,-1 22 16,1-22-16,21-21 0,0 22 15,0-1-15,0-21 0,0 0 0,21-21 16,1 21-16,-1-21 0,21 0 16,-21 0-16,22 0 0,-1 0 0,0-21 15,1 0-15,-1 0 0,0 0 16,1 0-16,-1-1 0,-21 1 0,21-21 15,-20 21-15,-1 0 0,21-22 0,-42 22 16,21 0-16,-21 0 0,0 0 16,-21 42 15,21 0-31,-21 0 0,0 0 0,21 0 16,0 1-16,-21-1 0,21 21 15,0-21-15,-22 0 0,22 1 16,0-1-16,0 0 0,22-21 15,-1 0-15,0 0 0,0 0 16,21 0-16,-20 0 0,20 0 0,-21-21 16,21 21-16,-20-21 0,20-1 15,-21 1-15,21 0 0,-20 0 0,-1 0 16,0 0-16,0-1 0,-21 1 0,0 0 16,0-21-1,0 21-15,0 42 31,-21 0-31,0 0 0,21 0 0,-43 43 16,22-22-16,21 0 16,-21 1-16,0-1 0,0 0 0,0 22 15,-1-22-15,1 1 0,0 20 0,21-21 16,-21 22-16,21-1 0,-21-20 16,21 20-16,-21 1 0,21-22 0,0 22 15,0-22-15,0 0 0,-22 1 0,22-1 16,-21 0-16,21-21 0,-21 1 15,-21 20-15,21-21 16,-1-21-16,-20 0 0,21 0 0,-21 0 16,-1 0-16,22-21 0,-21 0 15,21 0-15,-22-1 0,22 1 0,0 0 16,0-21-16,0-43 0,21 43 16,0-1-16,0-20 0,0 21 15</inkml:trace>
  <inkml:trace contextRef="#ctx0" brushRef="#br2" timeOffset="-193837.16">15113 762 0,'0'0'0,"0"-21"0,0 0 16,21 21-16,0 0 0,22-21 15,-22 21-15,42-22 0,-20 22 0,20 0 16,1-21-16,-1 21 0,1 0 15,-1-21-15,-21 21 0,22 0 0,-1-21 16,-20 21-16,-1 0 0,-21-21 16,22 0-16</inkml:trace>
  <inkml:trace contextRef="#ctx0" brushRef="#br2" timeOffset="-193401.54">17251 402 0,'0'0'16,"0"-21"-16,0 0 0,0 0 0,0 0 16,-21 21-1,-1 0-15,1 21 0,0 21 16,0 0-16,-21 1 0,20-1 0,1 22 15,0-1-15,0 1 0,0-1 16,0 1-16,-1-1 0,1 1 0,0-22 16,0 0-16,21 1 0,-21-22 15,21 21-15,0-21 0,0 0 16,0 1 0,0-44-1</inkml:trace>
  <inkml:trace contextRef="#ctx0" brushRef="#br2" timeOffset="-192981.51">16891 656 0,'0'0'0,"0"-42"0,0 0 15,0-22-15,21 22 0,0-22 16,0 22-16,1 0 0,20-1 0,-21 1 16,21 0-16,-20 20 0,41-20 15,-21 21-15,1 21 0,20 0 0,-20 0 16,20 0-16,-21 0 15,1 21-15,-1 0 0,-21 22 16,0-1-16,1-21 0,-22 21 0,0 1 16,-22 20-16,1-20 0,-21-1 0,-22-21 15,1 21-15,-1 1 0,1-22 16,-22 21-16,22-21 0,-1 1 0,22-22 16,0 0-16,-1 21 0,1-21 15,21 0-15,0 0 0,-1 0 0,22-21 16,0-1-16,22 22 15,-1 0-15,0 0 16,0 0-16,0 0 16,0 22-16,22-1 0,-22 0 0,21 21 15,1-21-15,-22 22 0,21-1 16,0-21-16,-20 22 0,20-22 16,0 0-16,-21 21 0,1-21 0,20 1 0,-21-22 15,0 21-15,0-21 0,1 0 16,-1 0-16,0 0 0,0 0 0,0 0 15,0 0-15,-21-21 16</inkml:trace>
  <inkml:trace contextRef="#ctx0" brushRef="#br2" timeOffset="-192632.62">17674 804 0,'42'0'15,"-20"0"1,-1 0-16,0 0 0,0 0 16,21 0-16,-20 0 0,20 0 0,-21 0 15,21-21-15,-20 21 0,20 0 16,-21-21-16,-21 0 0,21 0 16,-21 0-16,-21-1 15,21 1-15,-21 21 16,0 0-16,0 0 0,-1 0 0,1 0 15,0 0-15,0 21 0,0 1 16,-22-1-16,22 21 0,0-21 0,0 22 16,0-1-16,21-21 0,-21 21 15,21 1-15,0-22 0,0 0 0,0 0 16,0 0-16,0 1 0,21-1 16,0-21-16,0 0 0,0 0 0,22 0 15,-1 0-15,-21 0 0,43-21 16,-22-1-16</inkml:trace>
  <inkml:trace contextRef="#ctx0" brushRef="#br2" timeOffset="-190706.03">18944 127 0,'0'0'16,"0"-21"-16,-21 42 15,0 0-15,0 0 0,-1 22 16,1 20-16,0-20 0,0 20 16,-21 1-16,20-1 0,1 1 0,-21 20 15,21-20-15,0 20 0,-22 1 16,22 0-16,-21-22 0,-1 22 16,22 0-16,-21-22 0,21 22 0,-22-1 15,22-20-15,-21 21 0,21-22 16,0 22-16,-22-22 0,22 1 0,0-1 15,0 1-15,0-1 0,-1-20 16,1-1-16,0 0 0,21 1 0,0-22 16,0 0-16,0 0 0,21-21 15,0 0-15,1 0 0,20 0 16,0-21-16,1 0 0,-1-22 0,21 22 16,-20 0-16,-1-21 0,0-1 0,1 1 15,-1-21-15,0 20 16,-20-20-16,20-1 0,-21 1 0,0-1 15,-21 1-15,0-1 0,0 1 16,0-1-16,0 1 0,-21 20 0,-21-20 16,21 21-16,-1-1 0,-20 22 15,0 0-15,21 0 0,-22 0 0,1 21 16,21 0-16,0 0 0,-1 0 16,1 0-16,0 0 0,42 0 31,22 0-31,-22 0 0,21 0 15,-21 0-15,22 0 0,20 0 0,-21-22 16,1 22-16,-1-21 16,22 0-16,-22 0 0,0 0 0,22 0 15,-22-1-15,0 1 0,-20 0 16,20 0-16,-21 0 0,0 0 16,0 21-16,-21-22 0,22 22 0,-22-21 15,-22 42 1,1 1-16,21-1 15,-21 0-15,0 0 0,21 21 0,0-20 16,0-1-16,-21 21 0,21-21 16,0 0-16,0 22 0,0-22 15,0 0-15,0 0 0,21-21 0,-21 21 16,42-21-16,-21 0 0,1 0 16,-1 0-16,21 0 0,-21 0 0,22 0 15,-1-21-15,0 21 0,1-21 16,-1 0-16,0 0 0,1 0 0,-22-1 15,21-20-15,0 21 0,-20 0 16,-1-22-16,0 22 0,-21 0 16,0 0-16,0 0 0,0 0 0,0-1 15,-21 22-15,0 0 16,-1 0-16,1 22 0,0-1 16,0 0-16,0 0 0,0 0 15,21 0-15,0 1 0,0-1 0,0 0 16,0 0-16,0 0 0,0 0 15,21 1-15,0-1 0,0-21 0,0 0 16,0 0-16,1 0 0,20 0 16,0 0-16,-21 0 0,22 0 0,-1 0 15,0-21-15,1-1 0,-1 1 16,-21 21-16,22-21 0,-1 0 0,-21-21 16,21 20-16,-20 1 0,-1 0 15,-21 0-15,0 0 0,0 0 0,0-1 16,-21 22-1,21 22-15,-22-1 16,1 0-16,0 0 0,21 0 16,0 22-16,-21-22 0,0 0 15,21 0-15,-21 0 0,21 0 16,0 1-16,0-1 0,0-42 47,21-1-47,-21 1 0,21 0 15,0 0-15,0 0 0,-21 0 16,21-22-16,1 22 0,-1 0 16,0 0-16,0-22 0,0 22 15,0 21-15,1-21 0,-1 21 0,0 0 16,-21 21 0,0 0-16,21 1 0,-21-1 15,0 0-15,0 21 0,0-21 16,21 1-16,-21-1 0,21 0 0,1 0 15,-1 0-15,0-21 0,21 21 16,-21-21-16,1 0 0,-1 0 16,21 0-16,-21 0 0,22-21 0,-22 0 15,0 21-15,0-21 0,0 0 16,0 0-16,1-1 0,-1 1 0,0 0 16,0-21-16,-21 21 0,21-22 15,0 22-15,1 0 0,-22 0 16,21 0-16,-21-1 0,21 1 0,0 21 15,-21 21 17,0 1-32,0-1 15,0 0-15,0-42 63,0 0-63,0-1 15,0 1 1,-21 21 31,0 21-47,0 1 16,-1-1-16,22 21 0,-21-21 15,21 0-15,-21 22 0,21-22 0,0 21 16,0-21-16,0 22 0,0-22 0,0 0 15,0 0-15,21 0 0,0 1 16,1-1-16,-1-21 0,21 21 0,-21-21 16,22 0-16,-1 0 0,-21 0 15,21 0-15,1 0 0,-1 0 16,0-21-16,1 0 0,-1 21 16,-21-22-16,22 1 0,-1-21 0,-21 21 15,0 0-15,22-22 0,-22 1 16,-21 21-16,21-22 0,0 1 0,-21 21 15,0-21-15,0 20 0,0 1 0,0 0 16,-21 21 0,0 0-16,0 21 0,-1 0 15,1 1-15,0 20 0,0-21 16,21 0-16,0 22 0,0-22 0,0 0 16,0 21-16,0-21 15,0 1-15,21-22 0,0 21 0,0 0 16,1-21-16,-1 0 0,21 21 0,-21-21 15,22 0-15,-1 0 0,0 0 16,1 0-16,-22 0 0,21 0 0,-21-21 16,0 21-16,1-21 0</inkml:trace>
  <inkml:trace contextRef="#ctx0" brushRef="#br2" timeOffset="-190025.41">22542 1312 0,'0'0'0,"-127"0"31,106 0-31,-21 0 0,0 0 15,-1 0-15,1 22 0,0-22 0,-22 21 16,22-21-16,-22 0 0,-20 21 16,-1-21-16,0 0 0,1 21 0,-1-21 15,-21 21-15,0-21 0,0 21 16,1-21-16,-1 22 0,-21-1 16,-21-21-16,21 21 0,-22 0 0,1 0 15,0-21-15,-21 21 0,21 1 0,-22-1 16,22 0-16,-21-21 0,21 21 15,-43-21-15,22 21 0,-22-21 0,1 0 16,-1 21-16,1 1 0,-1-22 0,1 0 16,-1 0-16,-20 0 0,20 0 15,-21 0-15,1 0 0,-1 0 0,-21 0 16,22 0-16,-22 0 0,0 0 0,0 0 16,0 0-16,22 0 0,-22 0 15,0 0-15,21 0 0,1 0 16,20 0-16,-21 0 0,1 0 0,20 0 15,1 0-15,-1 0 0,1 0 16,-22 21-16,43-21 0,-22 21 0,22-21 16,-22 0-16,22 0 0,0 21 0,-1-21 15,1 0-15,-148 21 16,147-21-16,22 0 0,0 0 0,21 21 16,-21-21-16,21 0 0,21 0 0,-21 22 15,42-22-15,-21 21 0,22-21 16,-1 0-16,22 0 0,-22 21 0,21-21 15,22 0-15,-21 0 0,20 21 0,22-21 16,-21 0-16,21 0 16,-1 0-16,44 0 31,-1 0-15,0 0-16,0 0 0,21 0 0,-20 0 15,-1 0-15</inkml:trace>
  <inkml:trace contextRef="#ctx0" brushRef="#br2" timeOffset="-189884.86">9758 1926 0,'0'0'0,"42"0"0,-21 0 16,0 21-16,1-21 0,-1 0 16,0 0-16,0 0 15,0 0 1,0 0-16</inkml:trace>
  <inkml:trace contextRef="#ctx0" brushRef="#br2" timeOffset="-161617.64">4000 9800 0,'-21'0'15,"0"0"-15,0 0 16,0 0 0,0 0-16,-1 0 0,1 0 0,0 0 15,0 0-15,-21 0 0,-1 0 0,1 0 16,0 0-16,-1 0 0,1 0 16,0 0-16,-1 0 0,1 0 0,0 0 15,-1 0-15,22 0 16,-21 0-16,-1 0 0,22 0 0,0 0 15,0 0-15,-21 0 0,20 0 16,1 0-16,42 0 78,1 0-62,-1 0-16,0 0 0,0 0 0,21 0 15,-20 0-15,20 0 0,-21 0 16,21 0-16,22 0 0,-22 0 16,1 0-16,20 0 0,-21 0 0,22 0 15,-1 0-15,1 0 0,-1 0 16,1 0-16,-1 0 0,1 0 0,21 0 16,-1 0-16,1 0 0,0-21 15,-1 21-15,1 0 0,0 0 0,-1 0 16,1 0-16,0 0 0,-22 0 0,22 0 15,-1 0-15,-20-21 0,21 21 16,-22 0-16,1 0 0,-1 0 0,1 0 16,-1 0-16,-21 0 0,1 0 15,-1-21-15,0 21 0,1 0 0,-22 0 16,0 0-16,0 0 0,0 0 16,-42 0 249,0 0-249,0-21-16,0 21 15,0 0-15</inkml:trace>
  <inkml:trace contextRef="#ctx0" brushRef="#br2" timeOffset="-160346.17">3556 11811 0,'0'0'0,"-21"21"0,0-21 15,-1 0-15,1 0 0,0 0 16,0 0-1,0 0-15,0 0 32,63 0 46,-21 0-78,21 0 0,1 0 15,-1 0-15,0 0 0,22 0 16,-1 0-16,1-21 0,-1 21 16,22 0-16,-21 0 0,20-21 0,22 21 15,-21 0-15,21 0 0,-22-21 0,22 21 16,0 0-16,-21 0 0,-1 0 16,1 0-16,0 0 0,-22 0 0,22 0 15,-22 0-15,1 0 0,20 0 0,-20 0 16,-22 0-16,22 0 0,-22 0 15,0 0-15,1 0 0,-22 0 0,0 0 16,0-21-16,0 21 0,1 0 16,-44 0 93,1 0-109,21 21 0</inkml:trace>
  <inkml:trace contextRef="#ctx0" brushRef="#br2" timeOffset="-158801.65">3598 13885 0,'0'0'0,"-21"0"0,-21 0 15,21 22-15,-22-22 16,1 0-16,0 0 0,20 0 0,-20 0 15,0 0-15,21 0 0,-22 0 16,22 0-16,0 0 0,0 0 0,-22 0 16,22 0-16,0 0 0,0 0 15,0 0-15,0 0 16,42 0 46,0 0-62,0 0 16,21 0-16,-20 0 0,20 0 16,21 0-16,-20 0 0,20 0 15,22 0-15,-22 0 0,22 0 0,0-22 16,21 22-16,-22 0 0,22 0 16,0-21-16,0 21 0,0-21 0,-1 21 15,22 0-15,-21 0 0,0-21 0,0 21 16,0 0-16,0 0 0,-22-21 15,22 21-15,-21 0 0,21 0 0,-22 0 16,1 0-16,0 0 0,-22-21 16,1 21-16,-1 0 0,1 0 0,-22 0 15,0 0-15,1 0 0,-22 0 0,21 0 16,-21 0-16,0 0 16,1 0-1,-44 0 63,1 0-78,0 0 0,0 0 16,0 0-16</inkml:trace>
  <inkml:trace contextRef="#ctx0" brushRef="#br2" timeOffset="-157946.14">4022 15663 0,'-22'0'16,"-147"0"-1,127 0 1,21 0-16,-22-21 0,22 21 0,0 0 16,0 0-16,0 0 0,-1 0 15,1 0-15,42 0 47,1 0-47,20 0 0,0 0 0,-21 0 16,22 0-16,20 0 0,-20 0 0,20-21 15,1 21-15,-1 0 0,1 0 16,20 0-16,1 0 0,0 0 0,20 0 16,-20-21-16,21 21 0,0 0 0,0 0 15,-1-21-15,1 21 0,21 0 16,0 0-16,-21-21 0,21 21 0,0 0 15,0 0-15,-21-22 0,21 22 16,-21-21-16,0 21 0,-22 0 0,22 0 16,-21 0-16,-22 0 0,22-21 15,-22 21-15,-20 0 0,-1 0 0,0 0 16,1 0-16,-22 0 0,0 0 0,0 0 16,0 0-1,-21 21 48,-21-21-63,0 21 0,21 1 15</inkml:trace>
  <inkml:trace contextRef="#ctx0" brushRef="#br2" timeOffset="-156681.93">4276 17717 0,'0'0'0,"-43"0"0,-126 0 32,148 0-32,-22-22 0,22 22 15,-21 0-15,0-21 0,20 21 16,-20 0-16,21 0 0,-21 0 16,20 0-16,1 0 0,-21 0 0,21 0 15,0 0-15,-1 0 0,1 0 16,0 0-16,0 0 0,0 0 15,42 0 32,0 0-47,0 0 0,22 0 0,-22 0 16,21 0-16,0 0 0,1 0 16,-1 0-16,0 0 0,1 0 15,-1 0-15,22 0 0,-22 0 0,0-21 0,1 21 16,-1 0-16,21 0 15,-20 0-15,20 0 0,1-21 0,-22 21 16,22 0-16,20 0 0,-20 0 16,20 0-16,-20-21 0,21 21 0,-1 0 15,1 0-15,0-21 0,20 21 16,-20 0-16,21-22 0,0 22 0,0 0 16,-1-21-16,1 21 0,0 0 0,0-21 15,0 21-15,-22 0 0,22 0 16,-21-21-16,0 21 0,-1-21 0,1 21 15,-22 0-15,1 0 0,-1 0 16,-20 0-16,-1 0 0,0 0 16,-20 0-16,20 0 0,-42-21 0,21 21 15,0 0-15,0 0 110,1 0-32,-1 0 0,-21 21-78,0 0 94,-21-21-63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4T14:55:23.40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7641 1482 0,'0'21'31,"-21"0"-15,21 0-16,0 0 0,0 1 16,0-1-1,0 0 1,21-21-1,0 0 1,-21-21-16,21 0 0,1-1 16,-22 1-16,0 0 15,0 0-15,0 0 16,-22 21 0,1 0-1,0 0-15,0 0 0,21 21 16,-21 0-16,0 0 15,21 0-15,-22-21 0,22 22 0,0-1 16,0 0-16,0 0 16,0 0-1,22-21-15,-1 0 0,0 0 16,0 0-16,0 0 16,0-21-16,1 21 0,-22-21 15,0 0-15,21 0 16,-21-1-16,0 1 0,0 0 15,0 0 1,-21 21-16,-1 0 16,1 0-16,0 21 15,0-21-15,21 21 0,0 0 16,-21 1-16,0-1 0,21 21 16,-22-21-16,22 0 0,0 1 0,0 20 15,0-21-15,0 0 0,0 0 16,0 1-16,0-1 0,0 0 15,0 0-15,0 0 16,22-21-16,-1 0 0,0 0 16,0 0-16,0 0 0</inkml:trace>
  <inkml:trace contextRef="#ctx0" brushRef="#br0" timeOffset="586.66">8191 1524 0,'-42'21'32,"42"0"-32,0 1 0,0-1 15,0 0 1,21-21 31,-21-21-47,21 21 15,-21-21-15,0-1 32,-21 44-1,0-1-31,21 0 15,0 0-15,0 0 16,21-21 31,0 0-47,-21-21 16,22 21-16,-22-21 0,21 0 15,-21 0-15,0-1 16,0 1-16,0 0 15,-21 21 1,21 21 0,-22-21-16,22 21 0,0 1 0,0-1 15,-21 0-15,21 0 0,0 0 0,0 0 16,0 1-16,0-1 16,0 0-16,21-21 15,1 0 1,-1 0-16,0 0 0,0 0 15</inkml:trace>
  <inkml:trace contextRef="#ctx0" brushRef="#br0" timeOffset="1275.27">9610 1609 0,'0'-21'0,"0"42"0,21-64 16,-21 22-1,0 42 48,0 1-48,-21-22-15,-1 21 0,1 0 0,0 0 16,0 0-16,21 0 0,-42 22 0,20-22 16,1 0-16,0 21 0,-21-20 15,21 20-15,-22-21 0,1 21 0,0 1 16,-1-22-16,1 21 0,0-21 0,-1 1 15,1 20-15,0-21 0,-1 0 16,22 0-16,-21 1 0,-1-1 0,22-21 16,-21 21-16,21 0 0,0-21 0,-1 0 15,1 0 1,21-21 0,21 0-1,1 21 1,-1-21-16,0 21 0,0 0 15,0-22-15,0 22 0,1 0 0,20-21 16,-21 21-16,21-21 0,1 21 16,-22 0-16,21 0 0,22 0 15,-22 0-15,-21 21 0,22 0 16,-22-21-16,0 22 0,0-1 0,21 0 16,-20 0-16,-1 0 0,-21 0 0,21 1 15,21 41-15,-21-42 16,1 0-16,-22 1 0,21-1 0,0 0 15,0-21-15,0 21 0,-21 0 16,21-21-16,1 0 0,-22 21 0,21-21 16,0-21 15</inkml:trace>
  <inkml:trace contextRef="#ctx0" brushRef="#br0" timeOffset="1313.25">9673 2498 0,'21'-64'15</inkml:trace>
  <inkml:trace contextRef="#ctx0" brushRef="#br0" timeOffset="2027.84">10901 1355 0,'0'0'0,"-21"0"31,-1 0-15,1 0-16,0 0 0,0 21 15,0 0-15,21 0 16,0 0 0,0-42 31,21 0-32,-21 0-15,21 0 0,-21 0 16,21 21-16,-21-22 15,21 22 17,1 22-17,-22-1-15,0 0 0,0 0 16,0 0-16,0 0 16,0 1-16,0-1 0,0 0 15,-22-21-15,1 0 16,21 21-16,-21-21 15,0 0 1,21-21-16,0 0 16,0 0-16,0-1 15,21 1-15,0 0 0,-21 0 16,21 0-16,1 0 16,-1 21-16,0 0 15,0 0-15,0 0 16,-21 21-16,0 0 0,0 0 15,0 0-15,0 22 0,0-22 0,0 0 16,-21 21-16,-21 1 0,21-22 16,-1 0-16,22 0 0,-21-21 15,0 0-15</inkml:trace>
  <inkml:trace contextRef="#ctx0" brushRef="#br0" timeOffset="2620.5">11409 1291 0,'-43'43'31,"43"-22"-31,0-42 63,0-1-63,0 1 16,0 0-16,0 0 15,0 0-15,22 21 0,-22-21 16,21-1-16,0 22 15,0 0 1,-21 22-16,0-1 0,0 0 16,0 0-16,0 0 0,0 0 15,0 1-15,0-1 0,0 0 16,0 0-16,-21 0 0,21 0 0,0 1 31,-21-22-31,0 0 16,21-22-1,0 1 1,0 0-16,21 0 0,-21 0 16,21 21-16,0-21 0,-21-1 0,21 1 15,0 0-15,1 21 16,-1 0 0,-21 21-16,0 0 15,0 1-15,0-1 0,0 0 16,0 0-16,0 21 0,0-20 0,0-1 0,-21 0 15,-1 0-15,1 0 16,21 0-16,-21-21 0,0 22 0,0-1 16,0 0-16</inkml:trace>
  <inkml:trace contextRef="#ctx0" brushRef="#br0" timeOffset="3067.24">7239 3196 0,'0'0'0,"-21"0"0,-22 0 32,22 0-32,0 0 15,21-21-15</inkml:trace>
  <inkml:trace contextRef="#ctx0" brushRef="#br0" timeOffset="3387.65">11493 3217 0,'-21'0'15,"0"22"-15</inkml:trace>
  <inkml:trace contextRef="#ctx0" brushRef="#br0" timeOffset="34371.54">2053 4593 0,'21'0'79,"-21"-21"-64,21 21-15,1-21 16,-1 0-16,0 21 15,0-21-15,0-1 0,0 22 16,1-21-16,-1 21 0,0-21 16,0 0-16,0 21 0,0-21 0,1 0 15,-1 21-15,0-22 0,0 1 16,0 21-16,0-21 0,1 21 0,-1-21 16,0 21-1,-21-21-15,0 42 110,-21 0-95,0-21-15,-1 21 0,1 0 16,0 1-16,0-22 0,-21 21 0,20 0 15,-20 0-15,21 0 0,-21 0 16,20 1-16,-20-1 0,0 0 0,21 0 16,-1 0-16,-20 0 0,21 1 15,-21-1-15,20 0 0,-20 0 0,21 0 16,-21 22-16,20-22 0,-20 0 16,0 0-16,21 0 0,-1 0 0,-20 1 15,21-1-15,0 0 16,0-21-16,-1 21 0,1-21 15,0 21-15,0-21 16,21-21 47,21 21-63,0-21 15,0 21-15,1 0 16,-22-21-16,21 21 0,0 0 0,0 0 15,0 0-15,0 0 0,1 0 16,-1 0-16,0 0 0,21 0 16,-21 0-16,1 0 0,-1 21 15,21-21-15,-21 21 0,0 0 0,22 0 16,-22 1-16,21-1 0,-21 0 16,22 0-16,-22 0 0,21 0 0,1 1 15,-22-1-15,21 0 0,-21 0 16,0-21-16,22 21 0,-22 0 0,0-21 15,21 22-15,-20-22 16,-1 21-16,0-21 0,0 21 16,-21-42 406,-21 21-422,0 0 31,0 0-16,21-21-15,-22 21 0,1 0 16,0 0-16,0 0 16</inkml:trace>
  <inkml:trace contextRef="#ctx0" brushRef="#br0" timeOffset="39581.69">3302 4636 0,'0'0'0,"-21"0"16,0 0-16,21-22 31,0 1-16,0 0-15,0 0 16,0 0-16,21 0 16,0 21-16,0-22 0,0 22 15,0-21-15,1 21 0,-1 0 16,0 0-16,0-21 0,0 21 16,0 0-16,1 0 0,-1 0 0,0 21 15,0-21-15,0 21 0,-21 1 16,0-1-16,21 21 0,-21-21 15,0 22-15,0-22 0,0 21 0,0 0 16,0 1-16,0-1 0,0 0 16,0-20-16,-21 20 0,21-21 0,0 21 15,-21-20-15,21-1 0,-21 0 16,21 0-16,-21-21 0,21-21 47,0 0-47,0 0 0,0-22 15,0 22-15,0-21 0,0 21 16,21-22-16,-21 1 0,21 0 0,0 20 16,-21-20-16,21 0 0,1 21 15,-1-22-15,0 22 0,0 0 0,0 0 16,0 0-16,1-1 0,20 1 16,-21 21-16,0 0 0,0 0 0,1 0 15,-1 0-15,0 21 0,0 1 0,0-22 16,0 42-16,-21-21 15,0 0-15,22 0 0,-22 22 0,0-22 0,0 21 16,0 1-16,0-22 0,0 21 16,0-21-16,0 22 0,-22-22 15,22 0-15,0 0 0,-21 0 0,0 0 16,0 1-16,0-1 16,21 0-16,-21-21 15,21-21 1,0 0-1,0-1-15,0 1 0,0-21 16,21 21-16,-21-22 0,21 1 0,0 21 16,0-21-16,0-1 0,22 22 15,-22-21-15,0 21 0,21-1 0,-20 1 16,20 0-16,-21 21 0,21 0 16,1 0-16,-22 0 0,0 0 15,21 0-15,-20 21 0,-1 22 0,-21-22 16,0 0-16,21 21 0,-21-21 0,0 22 15,0-1-15,0-21 0,0 22 16,-21-1-16,21-21 0,-21 0 0,-1 22 16,1-22-16,21 0 0,0 0 15,-21-21-15,0 21 0,21 0 16,-21-21-16,21-21 31,0 0-31,0 0 0,0 0 0,0 0 16,21-22-16,0 22 0</inkml:trace>
  <inkml:trace contextRef="#ctx0" brushRef="#br0" timeOffset="39992.12">4678 4805 0,'0'0'0,"0"21"0,21-21 31,0 0-31,0 0 0,0-21 16,1 0-16,-1 21 15,21-21-15,-21-1 0,0 22 0,22-21 16,-22 0-16,0 0 0,0 21 16,0-21-16,1 0 0,-22-1 0,0 1 15,0 0-15,0 0 16,0 0-16,-22 21 15,1 0-15,0 0 0,0 0 16,-21 42-16,-1-21 0,22 0 16,0 1-16,0-1 0,0 21 15,-1 0-15,1-20 0,0 20 16,21 0-16,-21 1 0,21-22 16,0 21-16,0-21 0,0 0 0,0 1 15,0-1-15,21 0 0,0-21 16,0 0-16,1 0 0,-1 0 15,0 0-15,0 0 0,0 0 0,0 0 16,1 0-16,20-21 0,-21 0 16</inkml:trace>
  <inkml:trace contextRef="#ctx0" brushRef="#br0" timeOffset="40523.96">5757 4593 0,'0'-21'0,"0"42"0,21-63 16,1 21-16,-1 0 16,-21-1-16,0 1 15,0 0-15,-21 21 16,-22 0 0,22 0-16,0 21 0,-21-21 0,-1 21 15,1 1-15,21-1 0,-22 0 16,1 0-16,0 0 0,21 0 15,-1 1-15,1-1 0,0 0 0,21 0 0,-21 0 16,21 0 0,0 1-16,21-22 0,0 21 15,0-21-15,22 0 0,-1 0 16,-21 0-16,22 0 0,-1 0 0,0 0 16,1 0-16,-1 21 0,-21-21 0,21 0 15,-20 0-15,-1 21 0,0-21 16,0 21-16,-21 0 0,0 1 15,0-1-15,0 0 16,0 0-16,-21 0 0,-21 0 16,20 1-16,-20-22 0,0 21 0,21 0 15,-22 0-15,1-21 16,0 21-16,20-21 0,-20 0 0,21 0 16,-21 0-16,20 0 0,1 0 0,0 0 15,0 0-15,0 0 0,0 0 16,-1-21-1,22 0 1,0 0 0,22 0-1,-1 21-15,0 0 0,0-22 0,0 22 16</inkml:trace>
  <inkml:trace contextRef="#ctx0" brushRef="#br0" timeOffset="41079.65">6477 4678 0,'0'0'0,"0"-21"0,21 0 0,0 21 16,0-22-16,1 22 0,-1-21 15,0 21-15,0-21 0,0 0 0,0 21 16,1-21-16,-22 0 0,0-1 15,0 1-15,0 0 16,-22 21 0,1 0-16,0 0 0,-21 0 0,21 0 15,-22 0-15,1 21 0,0 0 16,-1 1-16,22-22 0,-21 21 0,-1 0 16,22 0-16,0 0 0,-21 0 0,21 1 15,21-1-15,0 0 16,0 0-16,0 0 0,0 0 0,0 1 15,21-1-15,0 0 16,0-21-16,21 21 0,-20-21 0,20 21 16,0-21-16,1 0 0,-22 21 15,21-21-15,-21 0 0,22 22 0,-22-1 16,0-21-16,0 21 0,-21 0 16,0 0-16,0 0 15,-21-21-15,0 22 16,0-1-16,-22-21 0,22 21 0,-21-21 15,-1 21-15,1-21 0,0 21 0,-1-21 16,22 0-16,-21 0 0,21 21 16,-22-21-16,22 0 0,0 0 0,0 0 15,0 0-15,0 0 0,-1 0 16,1 0 0,21-21-1,21 0 1,1 21-16</inkml:trace>
  <inkml:trace contextRef="#ctx0" brushRef="#br0" timeOffset="41686.53">7345 4678 0,'0'0'0,"0"-21"0,21 0 0,-21-1 15,0 1-15,0 0 0,0 0 16,0 0-16,-21 21 16,0-21-16,-1 21 0,1 0 0,0 0 15,0 0-15,0 0 0,0 0 16,-1 21-16,1 0 0,0-21 0,0 21 15,-21 0-15,20 22 0,1-22 0,0 21 16,-21-21-16,21 22 0,-1-1 16,1 0-16,21 1 0,0-22 15,-21 21-15,21-21 0,0 0 0,0 1 16,0-1-16,0 0 0,21 0 16,0-21-16,1 0 0,-1 0 15,0 0-15,21 0 0,-21 0 0,1 0 16,20-21-16,-21 0 0,0 0 0,22-1 15,-22 1-15,0-21 0,21 21 0,-21-22 16,1 22-16,-1-21 0,0 21 16,0-22-16,-21 22 0,0-21 0,0 21 15,0 0-15,0-1 0,0 1 16,0 42 15,0 1-31,0-1 16,0 0-16,0 21 0,0-21 15,-21 22-15,21-22 0,0 21 0,-21-21 16,21 22-16,0-22 0,0 0 16,0 0-16,0 0 0,0 1 0,0-1 15,21-21-15,0 0 0,0 0 16,0 0-16,1 0 0,20 0 16,-21 0-16,21-21 0,-20 21 0,20-22 15,0 1-15</inkml:trace>
  <inkml:trace contextRef="#ctx0" brushRef="#br0" timeOffset="42460.49">8424 4614 0,'0'0'0,"21"-21"0,-21 0 16,0 0-16,0 0 0,0 0 15,-21 21-15,0 0 0,21-22 16,-21 22-16,0 0 0,0 0 0,-1 0 15,1 0-15,0 0 0,-21 22 0,21-1 16,-1 0-16,-20 0 0,21 0 16,-21 0-16,20 1 0,1-1 0,0 21 15,0-21-15,0 0 0,0 22 16,21-22-16,0 0 0,0 0 16,0 0-16,0 1 0,0-1 0,21 0 15,0-21-15,0 0 0,0 0 0,22 0 16,-22 0-16,21 0 0,-21 0 15,22-21-15,-22 21 0,21-21 0,-21-1 16,0 1-16,1 0 0,-1 0 16,0 0-16,0 0 0,-21-22 0,0 22 15,21 0-15,-21 0 0,21 0 0,-21-1 16,0 1-16,22 21 16,-22-21-16,0 42 31,0 0-16,-22 1-15,22-1 0,-21 0 16,21 21-16,0-21 0,0 22 0,0-1 16,0 0-16,0 22 0,0-22 15,0 22-15,0-22 0,0 22 0,0-1 16,0-21-16,0 22 0,0-1 0,21 1 16,-21-1-16,22 22 0,-22-21 15,0-1-15,0 1 0,0-1 16,21 22-16,-21-22 0,0 1 0,0-22 15,0 22-15,0-1 0,0-21 16,0 22-16,0-22 0,-21 1 0,21-1 0,-22 0 16,1 1-16,0-22 0,0 21 15,0-21-15,0 0 0,-1-21 0,1 22 16,0-22-16,0 0 16,0 0-16,0-22 0,-1 1 0,1 0 15,0 0-15,0-21 0,0 20 0,21-41 16,0 21-16,-21-1 0,21-20 15,0 20-15,0-20 0,0-1 0,0 1 16,0-1-16,21 1 0,-21-1 16,21 1-16,0-1 0,0 22 0,-21-21 15,21 20-15,1 1 0,-1 0 16,0-1-16,0 1 0,0 0 0,0-1 0,1 22 16,-1-21-16,0 21 0,0-22 15,0 22-15,0-21 0,1 21 16,-1-1-16,0-20 0,0 21 0,21 0 15</inkml:trace>
  <inkml:trace contextRef="#ctx0" brushRef="#br0" timeOffset="42869.64">8869 4805 0,'21'0'31,"0"0"-15,0 0-16,0 0 0,1 0 16,-1-21-16,0 21 0,0-21 15,21 21-15,-20-22 0,-1 1 0,0 21 16,0-21-16,0 21 16,0-21-16,-21 0 0,22-22 15,-22 22-15,0 0 0,0 0 0,0 0 16,-22 21-1,22-21-15,-21 21 0,0 0 16,0 0-16,0 0 0,0 21 0,-1-21 0,1 21 16,0 0-16,-21 0 15,21 0-15,-1 1 0,1 20 0,0-21 16,0 21-16,21 1 0,-21-22 0,21 21 16,-21 1-16,21-22 0,0 21 15,0 0-15,0-20 0,21-1 16,0 0-16,-21 0 0,21-21 15,0 0-15,0 21 0,22-21 0,-22 0 16,0 0-16,0 0 0,0-21 16</inkml:trace>
  <inkml:trace contextRef="#ctx0" brushRef="#br0" timeOffset="43507.27">9165 4424 0,'0'0'0,"21"-21"0,0 0 15,1 21-15,-22-22 0,21 1 0,0 0 16,-21 0-16,21 0 0,0 21 16,0 0 15,1 21-16,-22 0-15,21 0 0,-21 0 16,0 1-16,21-1 0,0 0 0,-21 0 16,21 21-16,0-20 0,1-1 15,-1 0-15,0-21 0,21 21 0,-21 0 16,22-21-16,-1 21 0,0-21 0,1 22 16,-1-22-16,0 0 0,1 0 15,20 0-15,-20 0 0,-1 0 0,-21 0 16,21 0-16,-20 0 0,20 0 0,-21-22 15,-21 1 1,-21 21 0,0 0-16,0 21 0,-22 1 0,1-1 15,-22 0-15,22 0 16,-21 0-16,-1 0 0,22 22 0,-22-22 16,1 21-16,20-21 0,-41 64 15,41-64-15,1 0 0,21 22 16,0-22-16,-22 0 0,43 0 15,-21 0-15,42-21 32,1-21-32,-1 21 15</inkml:trace>
  <inkml:trace contextRef="#ctx0" brushRef="#br0" timeOffset="44284.83">11218 4276 0,'85'-21'16,"-85"-1"-1,21 22-15,0-21 0,0 21 0,22-21 0,-22 0 16,0 21-16,21-21 0,-20 0 16,-1-1-16,0 1 0,0 0 15,0-21-15,-21 21 0,21-1 0,-21 1 16,0 0-16,-42 21 15,21 0-15,-21 0 0,20 0 16,-41 0-16,21 0 0,-22 21 0,22 0 16,-22-21-16,22 22 0,0 20 15,-1-21-15,1 0 0,21 0 0,0 22 16,-1-22-16,22 0 0,0 0 0,0 0 16,0 1-16,0-1 0,22 0 15,-1 0-15,21 0 0,-21 22 16,22-22-16,-1 0 0,0 0 0,-21 0 15,22 22-15,-1-22 0,-21 0 16,0 0-16,1 0 0,-1 0 0,-21 1 16,0-1-16,0 0 0,0 0 0,-21 0 15,-1 0-15,-20 1 0,0-1 16,-1 0-16,1-21 0,0 21 0,-22-21 16,22 0-16,0 0 0,-22 0 0,22 0 15,21 0-15,-22-21 0,1 21 16,21-21-16,0 0 0,-1-1 15,22 1-15,0 0 0,0 0 0,0 0 16,0 0 0,0-1-16,22 1 0,-1 21 15,0 0-15,21-21 0,-21 0 0,22 21 16,-1 0-16,-21 0 0</inkml:trace>
  <inkml:trace contextRef="#ctx0" brushRef="#br0" timeOffset="44791.54">12023 4403 0,'0'0'0,"0"-21"0,0-1 16,0 1-16,0 0 0,0 0 15,-22 21-15,1-21 0,0 0 0,0 21 16,0 0-16,0 0 0,-22 0 0,22 0 15,-21 0-15,21 21 0,-22 0 16,1 0-16,21 0 0,-22 0 0,22 22 16,0-1-16,0-21 0,0 22 0,0-22 15,21 21-15,-22-21 0,22 22 16,0-22-16,0 0 0,0 0 0,0 0 16,0 0-16,22 1 0,-1-22 15,21 0-15,-21 0 0,22 0 0,-22 0 16,21 0-16,0-22 0,-20 1 15,20 0-15,0 0 0,1 0 0,-1 0 16,0-1-16,-21-20 0,1 21 16,20-21-16,-21 20 0,-21-41 15,21 21-15,-21 20 0,0 1 16,0 0-16,-21 21 16,0 0-16,21 21 0,-21 0 15,0 1-15,-1-1 0,22 0 16,0 0-16,-21 21 0,0-20 15,21 20-15,-21-21 0,21 0 0,0 64 16,0-64 0,0 0-16,0 0 0,0 1 0,0-1 15,21-21-15,0 0 16,0 0-16,1 0 16,-1-21-16</inkml:trace>
  <inkml:trace contextRef="#ctx0" brushRef="#br0" timeOffset="45059.38">12658 3916 0,'0'-21'0,"0"42"0,0-63 16,0 20-16,-22 22 16,1 22-1,0-1-15,21 0 0,0 21 0,-21 1 16,0-1-16,21 0 0,-21 22 15,21-22-15,-22 22 0,22-22 0,-21 21 16,0-20-16,0 20 0,21-20 0,-21-1 16,0 0-16,21-21 0,-22 22 15,22-22-15,0 21 0,0-21 0,0 1 16,0-1-16,22-21 31,-1 0-31,0-21 0</inkml:trace>
  <inkml:trace contextRef="#ctx0" brushRef="#br0" timeOffset="46548.53">13271 4445 0,'-21'-148'31,"42"296"-31,-63-317 0,21 169 0,0-21 15,0 21-15,-22 0 0,22 0 16,0 0-16,-21 0 0,-1 21 0,1 0 16,0 0-16,20 21 0,-20-20 15,0 20-15,-1-21 0,22 21 0,0 1 16,0-22-16,0 21 0,0 1 0,21-22 16,0 0-16,0 21 0,0-21 15,0 1-15,0-1 0,21-21 0,0 21 16,21-21-16,1 0 0,-1 0 15,0 0-15,1 0 0,-22-21 16,21 0-16,0-1 0,1 22 0,-22-42 16,21 21-16,-21 0 0,1 0 15,20-22-15,-21 22 0,-21-21 16,21 21-16,-21-22 0,21 22 0,-21 0 16,0 0-16,0 0 0,0-1 0,0 1 15,-21 42 1,0 1-16,21-1 15,0 0-15,-21 0 0,0 0 0,0 22 16,21-22-16,0 21 0,0-21 16,-22 0-16,22 22 0,0-22 0,0 0 15,0 0-15,0 0 0,0 1 0,22-1 16,-1 0-16,0 0 0,0-21 16,21 0-16,1 0 0,-22 0 0,21 0 15,1 0-15,-1-21 0,0 21 16,1-21-16,-1 0 0,0-1 15,1-20-15,-1 21 0,0 0 0,1-22 16,-22 22-16,0-21 0,0 0 16,0-1-16,-21 22 0,0 0 0,0-21 15,0 20-15,0 1 0,-21 21 0,0 0 16,0 0-16,0 0 16,-1 0-16,1 21 0,21 1 15,0-1-15,0 0 0,0 0 0,0 0 16,0 0-16,0 1 15,0-1-15,0 0 0,0 0 0,0 0 16,21 0-16,-21 22 0,0-22 16,22 0-16,-22 0 0,0 0 15,21 1-15,-21-1 0,0 0 16,21-21-16,0 0 0,0 21 0,0-21 16,1 0-16,-1 0 0,0 0 15,0 0-15,0-21 0,22 0 16,-22 21-16,0-21 0,21-1 0,-21 1 0,1 0 15,20-21-15,-21 21 0,0-1 16,0-20-16,1 21 0,-1-21 16,0 20-16,0-20 0,0 21 0,0 0 0,-21 0 15,0 42 17,0 0-32,-21 0 15,21 0-15,0 0 0,-21 1 16,21 20-16,-21-21 0,21 0 0,0 22 15,0-22-15,0 0 0,0 0 0,0 0 16,0 0-16,0 1 0,21-22 16,0 21-16,0-21 0,1 0 0,-1 0 15,0 0-15,21 0 0,-21 0 0,1 0 16,20-21-16,-21-1 0,0 22 16,0-21-16,1 0 0,-1 0 0,0-21 15,0 20-15,0 1 0,0 0 0,-21 0 16,0-21-16,22 20 15,-1 1-15,-21 0 0,21 21 16,-21-21-16,0 42 31,0 0-31,0 0 0,0 1 16,-21-1-16,0 0 0,-1 0 0,1 21 16,0-20-16,21 20 0,-21 0 15,0 1-15,21 20 0,0-21 0,-21 22 16,21-22-16,-22 22 0,1 63 15,21-64-15,0 43 16,0-42-16,0-1 0,0 1 0,0-1 16,0 1-16,0-1 0,0 1 15,0-1-15,0-21 0,0 22 0,0-22 16,0 22-16,-21-22 0,21 22 16,-21-22-16,0 0 0,0 1 0,-1-1 15,1-21-15,0 21 0,0-20 0,0-1 16,-22 0-16,22-21 0,-21 0 0,21 0 15,-22 0-15,22 0 0,-21-21 16,21 0-16,-22-1 0,1 1 0,21-21 16,-21 0-16,-22-43 15,43 43-15,0-1 0,0-20 0,21-1 16,0 1-16,0-1 0,0 1 16,0-1-16,0 1 0,0 20 0,21-20 15,0 21-15,0-22 0,21 22 0,-20-1 16,20 22-16,0-21 0,-21 21 15,22 0-15,-1-22 0,-21 22 0,22 0 16,-1 21-16,-21-21 0,21 0 16,-20 21-16,-1-22 0,0 22 0,0-21 15,-21 0 1,0 0 0</inkml:trace>
  <inkml:trace contextRef="#ctx0" brushRef="#br0" timeOffset="47339.08">15960 4233 0,'0'0'0,"21"0"0,-21-21 15,21 21-15,0 0 16,-21 21 0,0 1-1,0-1-15,-21-21 0,0 21 16,-22 0-16,22 0 0,-21 22 0,21-22 16,-22 0-16,1 0 0,0 0 0,-1 0 15,1 1-15,-21 20 16,20-42-16,1 21 0,0 0 0,-1 0 15,22-21-15,-21 0 0,21 0 0,-1 22 16,1-22-16,21-22 31,21 22-31,1 0 16,-1-21-16,0 21 0,0 0 16,21 0-16,-20 0 0,-1 0 0,21 0 15,0 21-15,-20 1 0,-1-22 0,21 21 16,-21 0-16,22 0 0,-22-21 15,0 21-15,0 0 0,0 1 16,-21-1-16,0 0 0,21-21 0,-21 21 16,0 0-16,0 0 15,22-21 17,-1 0-17,0-21-15,0 0 16,0 0-16,0 0 0,1 0 15,-1 21-15</inkml:trace>
  <inkml:trace contextRef="#ctx0" brushRef="#br0" timeOffset="47620.24">16616 4276 0,'0'0'0,"21"-21"0,-21-1 16,0 1-1,0 42 1,0 1-16,0 20 0,0-21 16,0 0-16,0 22 0,0-1 0,0 0 15,-21-21-15,21 22 0,0-1 0,0 0 16,-21-20-16,-1 20 0,22-21 16,-21 21-16,0-20 0,21-1 0,0 0 15,0 0-15,0 0 16,21-21 15,0-21-31,1 0 0,-1 0 0,0 0 16</inkml:trace>
  <inkml:trace contextRef="#ctx0" brushRef="#br0" timeOffset="48671.8">17103 4403 0,'0'0'0,"21"-21"0,0 21 0,-21 21 31,-21 0-15,21 0-16,-21 0 0,-1 0 16,1 1-16,21-1 0,-21 21 15,21-21-15,-21 0 0,21 22 0,-21-22 16,21 0-16,0 0 0,0 0 0,0 1 16,0-1-16,0 0 0,21 0 15,0-21-15,21 0 0,-20 0 0,-1 0 16,21 0-16,-21 0 0,22 0 0,-22 0 15,21 0-15,-21-21 0,0 0 16,1 21-16,-1-21 0,-21-1 0,0 1 16,0 0-16,0 0 0,0-21 15,-21 20-15,-1 1 0,1 0 16,-21 0-16,21-21 0,0 20 0,-22 22 16,22-21-16,21 0 0,-21 0 15,21 0-15,0 0 16,21-1-16,0 22 0,0-21 0,22 21 15,-1-21-15,22 21 0,-22 0 16,21 0-16,-20 0 0,20 0 0,-20 0 16,-1 0-16,0 0 0,1 21 15,-1 0-15,-21 1 0,0-1 0,-21 0 16,0 0-16,0 0 0,0 0 0,0 1 16,0 20-16,-21-21 0,0 0 15,0 0-15,0 1 0,-1-1 0,1 0 16,21 0-16,0 0 15,0 0-15,0 1 16,21-22-16,1 0 16,-1 0-16,0 0 0,0 0 0,0 0 15,22 0-15,-22-22 0,0 22 16,0-21-16,0 0 0,0 21 0,-21-21 16,0 0-16,0 0 0,0-1 15,0 1-15,0 0 0,0 0 0,-21-21 16,21 20-16,-21 1 0,0 0 0,0 0 15,0 0-15,-1 0 16,22-1-16,0 1 0,-21 21 0,21-21 16,0 0-16,21 0 15,1 21-15,-1 0 16,0 0-16,21-21 0,1 21 0,-22 0 16,21 0-16,0 0 0,1 0 15,-1 0-15,-21 0 0,22 21 0,-22 0 16,21 0-16,-21-21 0,0 21 0,-21 0 15,0 1-15,0-1 0,0 21 16,0-21-16,0 0 0,-21 1 16,21-1-16,-21 21 0,0-21 0,0 0 0,0 1 15,21-1-15,0 0 16,0 0-16,0 0 16,0 0-16,21-21 0,0 0 0,0 0 15,0 0-15,0 0 0,1 0 16,20 0-16,-21 0 0,0 0 15,22-21-15,-22 21 0,0-21 0,21 0 0,-21 0 16,1 0-16,-22-1 0,0 1 16,0 0-16,0-21 0,0 21 0,0-43 15,0 22-15,-22 21 16,1-22-16,0 22 0,0 0 0,0 0 16,0 21-16,-22 0 0,22 0 0,0 0 15,0 0-15,0 0 16,-22 0-16,22 21 0,0 0 0,21 0 15,-21-21-15,0 21 0,21 1 0,-22-1 16,22 0-16,0 0 16,22-21 31</inkml:trace>
  <inkml:trace contextRef="#ctx0" brushRef="#br0" timeOffset="51772.61">19685 3979 0,'21'0'62,"0"0"-46,0 0 0,1 0-16,-22-21 15,21 21-15,0 0 0,0 0 16,0-21-16,0 0 15,1 21 1,-1-21-16,0 0 16,0 21-1,0 0-15,-21-22 16,0 44 31,0-1-47,0 0 0,-21 0 15,0 0-15,0 0 0,0 22 0,-22-22 16,1 21-16,0-21 0,-1 22 0,-20-1 16,20-21-16,-20 0 0,-1 22 15,1-22-15,21 0 0,-22 0 0,22 0 16,-1-21-16,1 22 0,21-22 16,0 0-16,0 0 0,-1 0 0,44 0 46,-1 0-46,0 0 0,0 0 16,21 0-16,-20 0 0,-1 0 16,21 0-16,0 0 0,1 21 0,-22-21 15,21 21-15,1 0 0,20 0 0,-42-21 16,22 21-16,-1 1 0,-21-22 16,21 21-16,-20-21 0,-1 21 0,0-21 15,-21 21 1,21-21-16,-21-21 47,21 21-47,0-21 15,-21 0-15,22-1 0,-1 22 0,0-21 16</inkml:trace>
  <inkml:trace contextRef="#ctx0" brushRef="#br0" timeOffset="52088.17">20595 3662 0,'0'0'0,"-21"21"16,0 21 0,0-20-16,-1 20 0,-20 0 15,21 22-15,0-1 0,-22 1 0,1-1 16,21 1-16,-21 20 0,-1-20 15,1-1-15,0 1 0,20-22 0,-20 22 16,21-22-16,-21 22 0,20-22 0,1-21 16,0 21-16,0 1 0,0-22 15,21 0-15,-21 0 0,21 0 16,0 1-16,-22-22 0,44-22 31,-1 1-31,0 21 16,0-42-16,0 21 0,0 0 0,22-1 15</inkml:trace>
  <inkml:trace contextRef="#ctx0" brushRef="#br0" timeOffset="52795.76">20574 4233 0,'0'0'0,"0"22"0,0-1 15,0 0-15,0 0 0,-21 21 0,21-20 16,0-1-16,-21 21 16,-1-21-16,1 0 0,21 22 0,0-22 15,-21 0-15,0 0 0,0 0 0,21 1 16,0-1-16,-21-21 16,21 21-16,0-42 46,0 0-46,21-1 0,-21 1 16,21 0-16,0-21 0,0 21 0,0-22 16,1 22-16,-1-21 0,0 21 15,0-22-15,0 1 0,22 21 0,-22 0 16,0-22-16,21 43 16,-21-21-16,1 21 0,-1 0 0,0 0 15,0 0-15,0 0 0,0 21 16,1 0-16,-1 1 0,0 20 0,-21-21 15,0 21-15,21 1 0,-21-1 0,0-21 16,0 22-16,0-22 0,0 21 0,0-21 16,0 0-16,0 1 0,-21-1 15,0 0-15,21 0 0,-21-21 16,21 21-16,-22-21 0,22-21 31,0 0-31,0 0 16,0 0-16,22-1 15,-22-20-15,21 21 0,21-21 16,-21-1-16,0 22 0,1-21 0,20-1 16,-21 1-16,21 0 0,1-1 0,-22 22 15,21 0-15,1 0 0,-22 21 16,21 0-16,-21 0 0,0 21 0,1 0 16,-1 0-16,0 1 0,-21 20 15,0-21-15,0 21 0,0-20 0,0 20 16,0-21-16,0 21 0,-21-20 0,0-1 15,21 0-15,-22 0 0,1 0 16,21 0-16,0 1 0,-21-22 16,42 0 15,-21-22-15,21 1-16,1 21 0</inkml:trace>
  <inkml:trace contextRef="#ctx0" brushRef="#br0" timeOffset="53151.56">21759 4360 0,'0'0'0,"21"22"0,1-22 16,-1 0-1,0 0-15,0 0 0,0 0 0,0 0 16,1 0-16,-1 0 0,0-22 15,0 1-15,0 21 0,0-21 0,1 21 16,-1-21-16,0 0 0,-21 0 0,0-1 16,0 1-16,0 0 0,0 0 15,0 0-15,-21 21 0,0 0 16,-22 0-16,22 0 0,0 21 16,-21 0-16,20 0 0,-20 0 15,21 22-15,-21-1 0,20-21 0,1 22 0,0-22 16,0 21-16,21-21 15,0 0-15,0 22 0,0-22 0,0 0 16,0 0-16,21-21 0,0 0 16,0 21-16,22-21 0,-22 0 15,0 0-15,21 0 0,-20 0 0,-1 0 16,21 0-16</inkml:trace>
  <inkml:trace contextRef="#ctx0" brushRef="#br0" timeOffset="53560.11">22627 4191 0,'0'0'0,"0"-21"0,0 0 15,-21 21-15,-21 0 16,20 0-16,1 0 0,-21 0 0,21 21 16,0-21-16,-22 21 0,22-21 0,0 21 15,21 0-15,-21 1 16,21-1-16,0 0 0,0 0 15,21 0-15,0 0 16,0-21-16,0 22 0,1-1 0,-1-21 16,0 21-16,21 0 0,-21-21 0,1 21 15,-1 0-15,0 1 16,0-22-16,-21 21 0,21 0 0,-21 0 16,0 0-16,-21 0 15,0-21-15,0 0 0,-22 0 16,22 0-16,-21 22 0,21-22 0,-43 0 15,22 0-15,21 0 0,0 0 16,-1 0-16,1-22 0,0 1 16,0 21-16,21-21 0,0 0 15,0 0 1,21 0 0,0 21-16,22 0 0,-22-22 0,0 22 15,21-21-15</inkml:trace>
  <inkml:trace contextRef="#ctx0" brushRef="#br0" timeOffset="54007.85">23262 4276 0,'0'0'0,"64"-43"16,-64 22-16,21 0 15,-21 0 1,21 0-16,-21 0 0,0-1 0,0 1 15,-21 21 1,0 0-16,-1 0 0,1 0 16,0 0-16,-21 21 0,21 1 0,-1-1 15,1 0-15,0 0 0,0 0 16,21 0-16,0 1 0,-21-1 0,21 0 16,0 0-16,0 0 0,21 0 15,0 1-15,-21-1 0,21 0 16,0-21-16,22 21 0,-22 0 15,-21 0-15,21-21 0,0 22 0,-21-1 16,21-21-16,-21 21 0,0 0 16,-21-21-1,0 0-15,0 0 16,0 0-16,0 0 0,-22 0 0,22 0 16,-21 0-16,-1 0 0,22 0 0,-21 0 15,21 0-15,-22 0 0,22 0 16,0 0-16,0 0 0,0 0 15,42 0 1,0 0 0,0 0-16,0 0 0,1 0 0,20-21 15</inkml:trace>
  <inkml:trace contextRef="#ctx0" brushRef="#br0" timeOffset="54983.29">24003 4255 0,'0'0'0,"0"-22"0,0 1 16,0 0-16,0 0 16,-21 21-16,0 0 0,-1-21 15,1 21-15,0 0 0,0 0 0,0 0 16,0 0-16,-1 21 0,-20 0 15,21 0-15,0 0 0,0 1 0,-22-1 16,22 21-16,0-21 0,0 0 16,21 1-16,0 20 0,0-21 15,0 0-15,0 0 0,0 1 16,0-1-16,21-21 0,0 21 0,0-21 16,0 0-16,1 0 0,-1 0 15,0 0-15,21 0 0,-21 0 0,1 0 16,-1 0-16,0-21 0,0 21 15,0-21-15,0-1 0,-21 1 0,22 0 16,-1 0-16,-21 0 0,0 0 0,21-1 16,-21 1-16,21 0 15,-21 0-15,0 0 0,0 42 32,-21 0-17,0 0-15,0 0 0,21 1 16,-22-1-16,22 0 0,0 0 0,0 0 15,0 0-15,0 1 0,0-1 16,0 0-16,22 0 16,-1-21-16,21 0 0,-21 0 15,0 0-15,22 0 0,-22 0 0,21 0 16,-21 0-16,22 0 0,-1 0 0,0 0 16,-20 0-16,20-21 0,0 0 15,1 21-15,-1-21 0,0-1 16,1-20-16,-22 21 0,0 0 0,0-22 15,0 22-15,-21-21 0,0 21 16,0 0-16,0-1 0,0 1 0,-21 21 16,0 0-16,-21 0 0,20 0 15,1 0-15,-21 0 0,21 0 16,-22 21-16,22 1 0,-21-1 0,21 0 16,0 0-16,-1-21 0,22 21 0,0 0 15,0 1-15,22-22 16,-1 0-16,0 21 0,0-21 15,0 0-15,22 0 16,-22 0-16,21 0 0,-21 0 0,0 0 16,1 0-16,-1 0 0,0 0 0,-21 21 15,0 0 1,0 0-16,0 0 0,-21 22 16,0-22-16,-1 0 0,1 21 0,0 1 15,0-1-15,0 22 0,21-1 16,-21-21-16,-1 22 0,1-1 0,0 1 15,0-22-15,0 22 0,0-22 0,-1 22 16,1 20-16,21-41 16,-21-1-16,21 0 0,-21 1 0,21-22 15,0 0-15,-21 0 0,0 0 16,-1-21-16,1 0 16,0 0-1,21-21-15,0 0 16,0 0-16,0 0 0,0-1 0,21 1 15,0-21-15,1 21 0,-1-22 16,0 1-16,0 0 0</inkml:trace>
  <inkml:trace contextRef="#ctx0" brushRef="#br0" timeOffset="55371.77">24998 4382 0,'21'0'16,"0"0"-16,0 0 16,0 0-16,1 0 0,-1 0 15,0 0-15,0 0 0,21 0 0,-20 0 16,-1 0-16,0-22 0,0 1 16,21 21-16,-20-21 0,-22 0 0,21 0 15,0 0-15,-21-1 0,0 1 16,0 0-16,0 0 0,0 0 0,0 0 15,0-1-15,-21 22 0,0 0 16,-1 0-16,-20 0 16,21 22-16,0-1 0,-22 0 0,22 0 15,-21 0-15,21 0 0,0 22 0,-22-22 16,22 21-16,0-21 0,0 22 16,21-22-16,0 0 0,0 0 0,0 22 15,0-22-15,0 0 16,0 0-16,21-21 0,0 0 0,0 0 15,0 0-15,1 0 0,-1 0 0,21 0 16,-21 0-16,0 0 0,1-21 16,20 0-16</inkml:trace>
  <inkml:trace contextRef="#ctx0" brushRef="#br0" timeOffset="55779.53">26014 3852 0,'-64'-21'31,"64"42"-15,0 1 0,0-1-16,21-21 15,1 21-15,-1 0 0,0 0 0,0 0 16,0 1-16,22-1 0,-22 0 15,21 0-15,-21 0 0,22 0 0,-1 1 16,-21-22-16,21 21 0,-20-21 16,20 0-16,-21 21 0,0-21 0,0 0 15,-21 21 1,-21 0 0,0-21-16,0 21 0,-21 1 0,-1-1 15,1 21-15,-22-21 0,1 22 16,-1-22-16,-20 21 0,20 0 15,1 1-15,-1-1 0,22-21 0,0 22 16,-1-1-16,1-21 0,21 0 16,0 0-16,-1 22 0,1-22 0,21 0 15,0 0 1</inkml:trace>
  <inkml:trace contextRef="#ctx0" brushRef="#br0" timeOffset="57367.91">3027 2117 0,'0'0'0,"-21"0"0,-22 0 15,22 0-15,0 0 16,0 0-16,0 21 0,-1-21 0,22 21 15,-21 0-15,0 22 0,21-22 16,-21 21-16,21-21 0,0 22 0,0-22 16,0 21-16,0-21 0,0 0 15,21 1-15,21-1 0,-20-21 16,-1 21-16,21-21 0,-21 0 16,22 0-16,-1 0 0,0 0 0,1-21 15,-1 21-15,0-21 0,1-1 16,-1 1-16,-21 0 0,21 0 0,-20 0 15,-22 0-15,0-1 0,0 1 16,0 0-16,0 0 0,-43 0 16,22 0-16,0 21 0,-21-22 15,-1 22-15,1 0 0,-22 0 16,22 0-16,-21 0 0,20 22 16,1-1-16,-22 0 0,22 0 0,-21 21 15,20-20-15,1 20 16,0 0-16,-1 1 0,22-1 0,0 21 15,0-20-15,21-1 0,0 0 16,0-20-16,0 20 0,0-21 0,21 21 16,0-20-16,21-1 0,-20 0 15,20-21-15,-21 21 0,21-21 0,-20 0 16,20 0-16,-21 0 0,21 0 16,-20 0-16,-1 0 0,0 0 0,-21-21 15,0 0 1,-21 21-1,0 0-15,-22 0 0,22 0 16,-21 0-16,-1 21 0,1-21 16,0 21-16,-1 0 0,22 0 15,-21 1-15,21-1 0,-22 0 0,22 0 16,0 0-16,0 0 0,0 1 16,21-1-16,0 0 0,0 0 0,0 0 15,21 0-15,0-21 0,21 0 16,-20 0-16,20 0 0,0 0 0,1 0 15,-1 0-15,0 0 0,1 0 16,-1-21-16,0 0 0,1 21 0,20-21 16</inkml:trace>
  <inkml:trace contextRef="#ctx0" brushRef="#br0" timeOffset="58183.44">4000 2752 0,'0'0'16,"0"-21"-16,0-1 0,-21 1 16,0 21-16,0 0 15,0 0-15,0 0 0,-1 0 0,1 0 16,0 21-16,-21-21 0,-1 22 16,22-1-16,-21 0 0,0 0 15,-1 21-15,22-20 0,-21-1 0,21 0 16,-1 21-16,1-21 0,0 1 15,21-1-15,0 0 0,0 0 16,21-21-16,0 21 16,1-21-16,20 0 0,-21 0 15,21 0-15,1 0 0,-1-21 16,0 21-16,1-21 0,-1 0 0,0 21 0,1-21 16,-1-1-16,-21 1 0,0 21 15,1-21-15,-1 0 0,0 0 0,-21 0 16,21 21-16,-21-22 0,0 1 15,0 0-15,0 42 47,0 0-31,0 1-16,0-1 16,0 0-16,0 0 0,0 0 0,0 22 15,0-22-15,0 21 0,0-21 16,0 22-16,0-1 0,0 21 0,0-20 15,0-1-15,0 22 0,0-22 16,0 21-16,-21-20 0,21 20 0,0-20 16,0-1-16,0 21 0,0-20 15,0-1-15,0 0 0,-21 1 16,21-1-16,0-21 0,0 22 0,0-1 0,0-21 16,0 0-16,-21 0 0,21 1 15,0-1-15,-22-21 16,1 0-16,0 0 15,0-21-15,0-1 16,0-20-16,-1 21 0,1 0 16,0 0-16,0-22 0,0 1 0,21 21 15,0-22-15,-21 1 0,21 0 16,0-22-16,0 22 0,0-22 0,21 22 16,-21-21-16,21 20 15,21-20-15,-21 20 0,1 1 0,20 0 16,21-22-16,-41 43 15,-1 0-15,0 21 0,0-21 0,0 0 16,0 21-16,1 0 0,-1 0 0,-21-22 16,21 22-1,0 0 17</inkml:trace>
  <inkml:trace contextRef="#ctx0" brushRef="#br0" timeOffset="59175.87">16489 1990 0,'0'0'0,"-21"-21"16,-1-1-16,22 1 0,0 0 0,-21 0 16,21 0-16,-21 21 0,21 21 31,21 0-16,0 0-15,1 22 0,20-1 0,-21 0 16,21 1-16,1-1 0,-1 21 16,0 1-16,1 21 0,-1-22 0,22 22 15,-22-22-15,21 22 0,-20-22 0,20 1 16,1-1-16,-1 1 0,1-22 16,-1 22-16,1-22 0,-1 0 15,1 1-15,-1-22 0,-20 21 0,-1-21 16,0 1-16,1-1 0,-22 0 15,0-21-15,0 0 0,-21 21 0,0-42 32,0 0-17,0 0-15,0-1 16,-21 1-16,21 0 0,-21-21 0,21 21 16,0-22-16,0 22 0,0-21 0</inkml:trace>
  <inkml:trace contextRef="#ctx0" brushRef="#br0" timeOffset="59532.67">18034 2032 0,'0'0'0,"0"-21"0,0 0 0,0 0 16,0-1-16,-21 22 31,-22 22-31,22-1 0,-21 0 0,21 0 15,-43 21-15,22-20 0,-22 20 16,-20 21-16,-1 1 0,0-1 0,-20 22 16,-1 0-16,0-1 0,0 22 0,-21-21 15,21 0-15,-21-1 0,21-20 16,-21 20-16,22-20 0,-1-1 16,21 1-16,0-1 0,22-20 0,-1-1 15,22-21-15,0 22 0,21-22 16,-1-21-16,1 21 0,0 0 0,21 0 78</inkml:trace>
  <inkml:trace contextRef="#ctx0" brushRef="#br0" timeOffset="62991.25">15494 5313 0,'0'0'16,"-21"0"-16,0 0 0,-1 0 0,1 0 0,0 0 15,0 0-15,0 0 0,-22 0 16,22 0-16,0 0 16,0 0-16,42 0 47,0 0-47,0 0 0,22 0 0,-22 0 15,21 0-15,-21 0 0,22 0 0,-1 0 16,0 0-16,1 0 0,-1 0 15,22-21-15,-22 21 0,0 0 0,1 0 16,-22 0-16,21 0 0,0 0 0,-20 0 16,20 0-16,-21 0 0,0 0 15,0 0 1,-42 0 31,0 0-32,21-21-15,-21 21 0,0 0 16,0 0-16</inkml:trace>
  <inkml:trace contextRef="#ctx0" brushRef="#br0" timeOffset="63311.07">15303 5461 0,'0'0'0,"-21"21"0,0-21 16,42 0-1,0 0 1,22 0-16,-1 0 0,-21 0 0,43 0 16,-22 0-16,0-21 0,22 21 15,-22 0-15,1 0 0,20-21 16,-21 21-16,1 0 0,-1 0 0,-21-21 0,22 21 15,-22 0-15,0 0 0,0 0 16,0 0-16,0 0 16</inkml:trace>
  <inkml:trace contextRef="#ctx0" brushRef="#br0" timeOffset="136292.32">9758 1609 0,'21'0'16,"0"-21"-16,0 21 0,0 0 15,1-22-15,-1 22 0,0 0 16,0 0 0,0-21-16,-42 21 62,0 0-62,0 21 16,0 1-16,-1-22 0,-20 21 15,21 0-15,-21 0 0,20 21 0,-20-20 16,0 20-16,-1-21 0,1 21 16,21-20-16,-21 20 0,20-21 0,-20 21 15,21-20-15,0-1 16,-22 0-16,22 0 0,0 0 0,0 0 16,0 1-16,0-1 0,-1-21 15,1 21-15,0-21 0,0 21 16,0 0-16,0-21 0,-1 0 15,1 21-15,0-21 16,0 22-16,0-1 0,0-21 16,-1 0-16,22 21 0,-21-21 15,0 0-15,0 21 0,0-21 32,0 0-17,42 0 32,0 0-31,0 0-16,0 0 0,0 0 15,-21-21-15,22 21 0,-1 0 16,21 0-16,-21 0 0,0-21 0,1 21 16,20 0-16,-21 0 0,21 0 0,-20 0 15,20 0-15,-21 0 0,21 0 16,1 0-16,-1 21 0,-21-21 0,22 21 15,-1 0-15,0 0 0,1 1 16,-1-1-16,0 0 0,1 0 16,-1 0-16,-21 0 0,21-21 15,1 22-15,-22-1 0,21 0 0,-21-21 16,1 21-16,20-21 0,-21 21 16,0-21-16,-21 21 0,21-21 15,-42 0 16,0 0-31,0 0 16,0 0-16,0 0 0,-1 0 16,1 0-16,0 0 0,0 0 0,-21-21 15,20 21-15,-20-21 0,21 0 16,-21 0-16,-1 0 0,1-22 16,0 22-16,-1 0 0,22 0 0,-21 0 15,-1-1-15,22 1 0,-21 0 16,21 0-16,-22 0 0,1 21 0,21-21 15,-21 21-15,20 0 0,-20-22 16,21 22-16,-21 0 0,20 0 0,1 0 16,0 0-16,0 0 0,0 0 0,0 0 15,-1 0 1,1 0 0,21-21 15,0 0-16,0 0-15,21 21 16,1-21-16,-1 0 0,0 21 16,0-22-16,0 1 0,0 0 0,22-21 15,-22 21-15,21-1 0,1-20 16,-22 21-16,21-21 0,0 20 0,1-20 16,-1 21-16,0 0 0,1 0 15,-22-1-15,21 1 0,1 0 0,-1 0 16,0 0-16,-21 21 0,22 0 15,-22-21-15,0 21 0,0 0 0,0 0 16,-42 0 31,0 21-47,0 0 0,-21-21 16,20 21-16,-20 0 0,21 0 0,-21 1 15,-1-1-15,1 21 0,0-21 16,-22 22-16,22-22 0,-1 21 0,1-21 15,0 22-15,-1-22 0,1 0 16,0 21-16,-1-21 0,1 1 16,21-1-16,-21 0 0,20 0 0,1 0 15,0 0-15,0 1 0,0-22 16,21 21 0,-21-21-16,42 0 46,0 0-46,0 0 0,0 0 16,0 0-16,1 0 16,20 0-16,-21 0 0,0 0 0,22 0 15,-22 0-15,21 0 0,0 0 16,1 0-16,-1 21 0,0 0 0,1-21 16,-1 21-16,22-21 0,-22 21 15,21 1-15,1-1 0,-22-21 16,22 21-16,-22 0 0,0 0 0,1-21 15,-1 21-15,0 1 0,-20-22 16,20 0-16,-21 21 0,0-21 0,0 0 16,-21 21-1,-21-21 17,0 0-32,0-21 0,-21 21 15,20 0-15,1-21 0,-21-1 0,21 22 16,-22-21-16,1 0 0,0 0 15,-43 0-15,43 0 16,-1-1-16,-20 1 0,21 21 16,-1-21-16,1 0 0,0 0 0,-1 21 15,1-21-15,0-1 0,-1 22 16,1 0-16,-43-21 0,43 21 16,21 0-16,0-21 0,-22 21 0,22 0 15,0 0-15,0 0 16,0 0-16,21-21 15,0 0 1,21 0 0,0 21-16,0-22 15,0 22-15,0-21 0,22 0 16,-1 0-16,0 0 0,1 0 16,-1-1-16,0-20 0,22 0 0,-22 21 15,22-22-15,-1 1 0,-20 21 16,20-22-16,1 22 0,-22-21 0,21 21 15,-20 0-15,-22 21 0,21-22 16,-21 1-16,1 21 0,-1 0 0,0 0 16,-21-21-16,-21 42 47,0-21-32,-1 21-15,1 1 0,0-22 16,0 21-16,-21 0 0,20-21 15,1 21-15,-21 0 0,21 0 0,-22 1 16,22-1-16,-21 21 0,0-21 16,-1 0-16,22 22 0,-21-22 0,-1 21 15,1 1-15,-21-22 0,20 21 16,-20-21-16,20 22 0,-20-22 16,21 0-16,-1 21 0,1-21 0,0 1 15,-1-1-15,1-21 0,21 21 0,0-21 16,-1 0-16,1 21 0,0-21 15,42 0 32,0 0-31,1 0-16,-1 0 16,0 0-16,0 0 0,0 0 0,0 0 15,1 0-15,-1 0 0,0 0 16,21 0-16,1 0 0,-22 0 0,21 0 15,0 0-15,1 0 0,-22 0 16,21 0-16,1 21 0,-1-21 16,-21 21-16,21 1 0,1-22 0,-1 21 15,22 0-15,-22 0 0,0 0 16,22 0-16,-22 1 0,0-22 0,1 21 16,-1 0-16,-21 0 0,22-21 15,-22 21-15,0-21 0,0 0 0,0 0 16,0 21-16,-42-21 31,0 0-15,0 0-16,0 0 0,-22 0 15,1 0-15,0-21 0,-22 21 0,22-21 16,-22 21-16,22-21 0,-21 0 16,-1 0-16,22-1 0,-22 22 0,22-42 15,-22 21-15,22 0 16,0 21-16,-1-21 0,22-1 0,-21 1 15,21 0-15,-22 0 0,22 21 16,0-21-16,0 0 0,0 21 16,21-22-16,-21 22 0,-1 0 31,22-21-31,-21 21 0,0 0 16,21-21 62,0 0-78,21 21 15,-21-21-15,43 21 0,-22-21 16,0-1-16,21 22 0,1-21 0,-1 0 16,0 0-16,22 0 0,-22-22 0,22 22 15,-1 0-15,-21-21 0,22 21 16,-1-1-16,1 1 0,-1-21 15,1 21-15,-1 0 0,1-1 0,-22 22 16,1-21-16,-1 0 0,0 0 16,-21 21-16,1 0 0,-1 0 15,0 0-15,-42 0 32,0 0-32,-22 0 0,22 0 15,-21 21-15,-1 0 0,1 0 0,0 1 16,-22 20-16,22-21 0,-22 21 15,22 1-15,-21-22 0,20 21 0,-20 1 16,-1-1-16,22 0 0,-22-21 16,22 22-16,0-22 0,-1 0 0,22 0 15,-21 0-15,0 22 0,42-22 16,-22-21-16,22 21 16,22-21-1,-1 0 1,0 0-16,0 21 0,0-21 0,0 0 15,22 0-15,-22 0 0,21 21 0,-21-21 16,22 0-16,-1 22 0,0-22 16,1 21-16,-1-21 0,0 21 0,22-21 15,-22 21-15,22 0 0,-22 0 16,0 1-16,22-1 0,-22 0 0,1 0 16,-1 0-16,0 0 0,1 1 15,-22-1-15,21 0 0,-21 0 16,0 0-16,1-21 0,-1 21 0,-21 1 15,21-22-15,-21 21 16,-21-21 31,0 0-47,-1 0 0,1 0 16</inkml:trace>
  <inkml:trace contextRef="#ctx0" brushRef="#br0" timeOffset="176532.46">1863 6964 0,'-22'0'0,"44"0"0,-44-21 16,1 21-16,0 0 31,0 0-16,21 21-15,0 0 0,0 0 16,0 0-16,0 1 16,21-22-16,0 21 0,0-21 15,1 0-15,-1 0 16,21 0-16,-21 0 0,0 0 16,1 0-16,20 0 0,-21 0 15,21-21-15,-20-1 0,-1 22 0,21-21 0,-21 0 16,0 0-16,1 21 15,-22-21-15,0 0 0,0-1 0,0 1 16,0 0-16,0 0 0,-22 0 16,1 0-16,0 21 0,0 0 15,0-22-15,-22 22 0,22 0 16,0 0-16,-21 0 0,21 22 0,-22-22 16,1 21-16,21 0 0,-22 0 15,1 21-15,21-20 0,-21-1 0,20 21 16,-20 0-16,21 1 15,21-22-15,0 21 0,0 1 0,0-1 16,0 0-16,0-21 0,21 22 0,0-22 16,0 21-16,1-21 0,-1 1 15,21-1-15,-21-21 0,0 21 16,22 0-16,-22-21 0,0 0 0,0 0 16,0 0-16,1 0 0,-1 0 15,0 0-15,0 0 0,0 0 0,-21-21 16,0 0-16,0 0 15,0-1-15,-21 22 16,0 0 0,-21 0-16,20 0 0,1 0 15,-21 22-15,21-1 0,0 0 16,-22 0-16,22 0 0,0 0 0,-21 22 16,42-22-16,-22 0 0,1 21 15,21-20-15,0-1 0,0 21 0,0-21 16,0 0-16,0 1 0,0-1 15,0 0-15,21 0 0,1 0 16,-1 0-16,0-21 0,0 22 16,0-22-16,0 0 0,1 0 0,-1 0 15,0 0-15,0 0 0,0 0 16,0 0-16,1-22 0</inkml:trace>
  <inkml:trace contextRef="#ctx0" brushRef="#br0" timeOffset="177346">2942 7366 0,'0'0'0,"0"-85"31,0 64-31,-21 21 0,0 0 0,0 0 16,-1 0-16,1 0 0,0 0 15,0 21-15,0-21 0,-22 22 16,22 20-16,0-21 0,-21 0 16,21 22-16,-1-1 0,1-21 0,0 21 15,21-20-15,0 20 0,-21-21 0,21 21 16,0-20-16,0-1 0,0 0 16,0 0-16,21 0 0,0-21 15,0 0-15,1 0 0,-1 0 16,0 0-16,21 0 0,-21 0 0,1 0 15,-1 0-15,21-21 0,-21 0 16,0 0-16,1 0 0,-1-1 0,0 1 16,0 0-16,0 0 0,0 0 0,-21 0 15,0-1-15,22-20 16,-22 21-16,21 21 0,-21-21 0,0 0 16,0-1-1,0 44 16,0-1-31,0 0 16,0 0-16,0 21 0,0-20 0,0 20 16,0-21-16,-21 21 0,21-20 15,0 20-15,0 0 0,0 1 0,0-1 16,0 0-16,0 1 0,0 20 16,0-21-16,0 22 0,21-22 0,-21 22 15,21-1-15,-21-20 0,0 20 16,0-21-16,0 22 0,21-22 15,-21 22-15,0-22 0,0 0 0,0 1 16,0-1-16,0 0 0,0 1 0,0-1 16,-21 0-16,0-20 0,21 20 15,-21-21-15,-1 0 0,1 22 0,0-22 16,-21 0-16,21-21 16,-1 0-16,-20 0 0,21 0 0,-21 0 15,-1 0-15,1-21 0,0 0 0,-1-22 16,1 22-16,21-21 15,-22-22-15,22 22 0,-21-22 0,21 22 16,21-21-16,0-1 0,0 22 16,0-22-16,0 22 0,0 0 0,0-22 15,0 22-15,21-1 0,0 1 16,0 21-16,0-21 0,22-1 0,-22 1 16,21 21-16,1-22 0,-1 22 0,-21-21 15,21 21-15,1 0 0,-22-1 16,42-20-16,-41 21 0,-1 0 15,0 0-15,0 21 0</inkml:trace>
  <inkml:trace contextRef="#ctx0" brushRef="#br0" timeOffset="177764.07">3704 7345 0,'21'0'63,"0"0"-63,1-21 31,-22 0-31,-22 21 31,1 0-15,21 21-16,-21-21 16,21 21-16,-21-21 0,21 21 15,0 0-15,0 0 16,0 1-1,0-1-15,0 0 32,21 0-17,-21 0-15</inkml:trace>
  <inkml:trace contextRef="#ctx0" brushRef="#br0" timeOffset="178111.87">3768 7916 0,'42'0'31,"-42"-21"-16,21 21-15,-21-21 0,0 0 16,-21 21 15,21 21-15,-21 0 0,21 0-1,0 1-15</inkml:trace>
  <inkml:trace contextRef="#ctx0" brushRef="#br0" timeOffset="179063.26">3027 9208 0</inkml:trace>
  <inkml:trace contextRef="#ctx0" brushRef="#br0" timeOffset="179237.16">2815 9483 0,'0'21'0,"42"0"16</inkml:trace>
  <inkml:trace contextRef="#ctx0" brushRef="#br0" timeOffset="179292.13">2476 9758 0,'0'0'0,"-21"0"0,0 0 32</inkml:trace>
  <inkml:trace contextRef="#ctx0" brushRef="#br0" timeOffset="179344.1">2455 9716 0,'21'0'16,"-42"0"-16,42-22 0,-21 1 0,64 0 0,-22 21 15,-42-21-15</inkml:trace>
  <inkml:trace contextRef="#ctx0" brushRef="#br0" timeOffset="179397.07">2773 9631 0,'63'21'16,"-42"0"-1,1 0-15</inkml:trace>
  <inkml:trace contextRef="#ctx0" brushRef="#br0" timeOffset="179544.98">3196 9610 0,'21'-21'16</inkml:trace>
  <inkml:trace contextRef="#ctx0" brushRef="#br0" timeOffset="180671.54">3323 9229 0,'0'0'0,"21"0"16,0-21-16,1 21 0,-1-22 0,-21 1 15,21 21-15,0-21 16,-42 42 15,0 0-15,0 1-16,-22-1 0,22 21 0,-21-21 15,-1 22-15,1-1 0,0-21 16,-1 21-16,-20 1 0,21-1 0,-22 0 16,22 1-16,-22-1 0,22 0 15,0 1-15,-22-22 0,22 0 16,21 0-16,-22 0 0,22-21 0,0 0 16,0 22-16,0-22 0,-1 0 15,22-22 1,22 22-1,-1-21-15,0 21 0,0 0 16,0 0-16,22 0 0,-1 0 16,-21 0-16,21 0 0,1 0 0,-1 0 15,-21 0-15,22 21 0,-1-21 16,-21 22-16,21-1 0,1 0 0,-22 0 16,21 0-16,-21 0 0,1-21 15,-1 22-15,21-1 0,-21 0 16,0-21-16,-21 21 0,22-21 0,-1 0 15,0 21 1,0-42 31,-21 0-47,21 21 0,-21-21 0,0 0 16,21 21-16,1-22 0</inkml:trace>
  <inkml:trace contextRef="#ctx0" brushRef="#br0" timeOffset="181468.08">3725 9525 0,'0'-21'31,"-21"21"-31,21 21 15,0 0-15,-21 0 0,21 1 0,0 20 16,0-21-16,0 0 0,0 22 16,0-22-16,0 21 0,0-21 15,0 22-15,0-22 0,0 0 0,0 21 16,0-21-16,0 1 0,0-1 16,0 0-16,0 0 0,-21-21 46,21-21-46,-21 21 0,21-21 16,0 0-16,0-1 0,0 1 16,0-21-16,0 21 0,0-22 0,0 22 15,0-21-15,0 21 0,0-22 16,0 22-16,21-21 0,0 21 0,0-22 16,0 22-16,0 0 0,1 21 15,20-21-15,-21 0 0,21 21 16,-20 0-16,-1 0 0,21 0 0,-21 21 15,0 0-15,1 0 0,-1 0 0,0 1 16,0-1-16,-21 21 0,0 0 16,0-20-16,0 83 15,0-62-15,0-22 0,0 0 0,0 0 16,0 22-16,0-22 0,0 0 16,0 0-16,-21-21 15,21-21 16,0 0-31,0 0 0,0-1 16,0 1-16,0 0 0,21 0 0,-21-21 16,21 20-16,0-20 0,-21 0 15,22 21-15,-1-22 0,0 22 0,0-21 16,0 21-16,22-1 0,-22 22 16,0-21-16,0 21 0,21 0 0,-20 0 15,-1 0-15,21 0 0,-21 21 0,0 1 16,1-1-16,-1 0 0,0 21 15,0-21-15,-21 1 0,0 20 0,21 0 16,-21-21-16,0 22 0,0-22 0,0 21 16,0-21-16,0 1 0,0-1 15,0 0-15,0 0 0,0 0 16,0 0-16,0 1 16,0-44 15,0 1-31,0 0 0,0 0 15,0 0-15</inkml:trace>
  <inkml:trace contextRef="#ctx0" brushRef="#br0" timeOffset="181855.86">4911 9800 0,'63'-21'31,"-42"21"-31,0-42 0,1 42 16,-1-21-16,0-1 0,0 1 15,0 0-15,0 0 0,1 0 16,-22 0-16,0-1 0,21 1 16,-21 0-16,0 0 0,-21 21 15,-1 0 1,1 0-16,-21 0 0,21 21 15,0 0-15,-1 0 0,1 1 0,-42 41 16,42-21 0,-1-20-16,22 20 0,0 0 0,-21-21 15,21 22-15,0-22 0,0 0 0,0 0 16,0 0-16,0 1 0,0-1 16,21 0-16,1 0 0,20-21 15,-21 0-15,0 0 0,0 0 0,22 0 16,-22 0-16,21 0 0,-21 0 15,1-21-15,20 21 0,-21-21 0,0 0 16,22 21-16</inkml:trace>
  <inkml:trace contextRef="#ctx0" brushRef="#br0" timeOffset="182330.96">5905 9504 0,'0'-21'15,"0"42"-15,0-63 16,-21 42-16,0 0 16,0 0-16,-21 0 0,20 0 0,1 21 15,-21-21-15,21 21 0,0 0 16,-22 0-16,22 0 0,0 1 0,0-1 16,0 21-16,21-21 0,0 0 15,0 1-15,0-1 16,21-21-16,0 0 15,0 0-15,0 0 0,0 21 0,1-21 16,20 0-16,-21 0 0,0 0 16,22 0-16,-22 0 0,42 0 15,-20 21-15,-22-21 0,0 0 0,0 21 16,0-21-16,-21 21 0,0 1 16,0-1-16,0 0 15,-42-21-15,21 21 0,0-21 0,-22 21 16,1 0-16,0-21 0,-1 0 15,1 22-15,0-22 0,-1 0 16,22 0-16,-21 0 0,21 0 0,-22 0 16,22 0-16,0 0 0,0 0 0,0 0 15,-1 0-15,1 0 16,42-22 0,1 22-1,-1 0-15,-21-21 0,42 21 16,-21-21-16,0 21 0</inkml:trace>
  <inkml:trace contextRef="#ctx0" brushRef="#br0" timeOffset="182831.92">6667 9440 0,'0'0'16,"0"-21"-16,0 0 0,0 0 16,0 0-16,-21 21 15,0 0-15,0 0 0,0 0 0,0 0 16,-22 0-16,22 0 0,0 21 16,-21 0-16,20-21 0,1 21 0,0 0 15,0 1-15,0-1 0,21 0 16,0 0-16,0 0 15,0 0-15,0 1 0,0-1 0,0 0 16,21 0-16,0-21 0,21 21 16,-20 0-16,-1-21 0,0 22 15,21-22-15,-21 21 0,1 0 0,20-21 16,-21 21-16,0-21 0,0 21 16,-21 0-16,22 1 0,-22-1 15,0 0-15,-22 0 16,1-21-16,-21 0 0,21 21 0,-22-21 15,22 21-15,-21-21 16,0 0-16,-1 0 0,22 0 0,-21 0 16,-1 0-16,22 0 0,-21 0 0,21-21 15,0 21-15,-1-21 0,1 21 16,21-21-16,-21 0 0,21 0 16,0-1-1,21 22-15,0-21 0,1 0 16,-1 21-16,0 0 0</inkml:trace>
  <inkml:trace contextRef="#ctx0" brushRef="#br0" timeOffset="184145.82">7493 9504 0,'0'-21'0,"0"42"0,0-63 0,0 20 0,0 1 16,0 0-16,0 0 16,-21 21-16,21-21 0,-21 0 0,-1 21 0,22-22 15,-21 22-15,0 0 0,0 0 16,0 0-16,0 0 0,-1 0 15,1 0-15,0 22 0,0-22 0,0 21 16,0 0-16,-1 21 0,1-21 0,0 22 16,0-22-16,0 21 0,21 1 15,-21-22-15,21 21 0,-22 0 0,22-20 16,0-1-16,0 21 0,0 0 16,22-20-16,-1-22 0,0 0 15,0 0-15,0 0 0,0 0 16,22 0-16,-22 0 0,0-22 0,21 1 15,-20 0-15,-1 0 0,21 0 16,-21-22-16,0 22 0,1 0 16,-1-21-16,0 21 0,-21-22 0,21 22 15,-21 0-15,0 0 0,0 0 0,0-1 16,0 1-16,-21 21 16,0 0-16,0 0 0,-1 0 15,1 21-15,21 1 16,0-1-16,0 0 0,0 0 15,-21 21-15,21-20 0,0-1 0,0 21 16,0-21-16,0 22 0,0-22 0,0 0 16,21 0-16,0 0 15,1 0-15,-1-21 0,21 22 0,-21-22 16,22 0-16,-1 0 0,0 0 0,1 0 16,-1 0-16,0 0 0,1-22 15,-1 1-15,0 0 0,-21 0 0,22 0 16,-1 0-16,-21-1 0,22-20 0,-22 21 15,0-21-15,0 20 0,0 1 0,0-21 16,-21 21-16,0 0 0,0-1 16,0 1-16,0 0 0,0 0 15,-21 0-15,0 21 0,0 0 0,0 0 16,0 0-16,-1 0 0,1 0 16,-21 0-16,21 0 0,0 21 15,-1 0-15,1 0 0,-21 0 0,42 1 16,-21-1-16,0 0 0,21 0 15,-22 0-15,22 22 0,0-22 0,0 0 16,0 0-16,0 0 0,22-21 16,-1 0-16,0 21 0,0-21 15,0 0-15,0 0 0,1 0 0,20 0 16,-21-21-16,0 21 0,0-21 0,1 21 16,-1-21-16,0 0 0,0 21 15,-21-21-15,0-1 0,0 1 0,21 21 16,-21-21-16,0 0 0,21 0 15,-21 42 32,0 0-47,0 0 16,0 22-16,0-22 0,0 0 16,0 21-16,0-21 0,0 22 15,0-1-15,0 0 0,-21 1 0,21-1 0,0 0 16,-21 22-16,21-22 0,0 22 0,0-22 15,0 22-15,0-1 0,0 1 16,0-1-16,0 22 0,0-22 16,0 1-16,0-1 0,0 1 0,0-1 15,0 1-15,0-1 0,0-20 0,0 20 16,0-21-16,0 22 0,0-22 16,-21 1-16,21-1 0,0 0 0,-21 1 15,0-1-15,21-21 0,-22 0 0,1 0 16,0 1-16,0-22 0,0 0 15,0 0-15,-1 0 0,1 0 0,0 0 16,0-22-16,0 1 0,0-21 0,21 0 16,-22-1-16,1 1 0,0 0 0,21-22 15,0 1-15,0-1 0,0 1 16,0-22-16,0 21 0,0-20 0,0 20 16,0-20-16,21 20 0,0 1 15,-21-1-15,22 1 0,-1 20 16,-21-20-16,21 20 0,0 1 0,0 0 15,0-1-15,1 1 0,-1 21 0,0-21 16,0-1-16,0 1 0,0 21 0,1-22 16,-1 1-16,0 21 0,0-21 15,0 20-15,-21 1 0,21 0 0</inkml:trace>
  <inkml:trace contextRef="#ctx0" brushRef="#br0" timeOffset="184517.61">8340 9567 0,'21'0'0,"42"-42"16,-42 21-16,1 21 15,41-42-15,-42 20 0,0 22 16,1-21-16,-1 0 0,0 0 0,-21 0 15,0 0-15,0-1 0,0 1 16,0 0-16,0 0 0,-21 21 16,0 0-16,-1 0 15,-20 0-15,21 0 0,-21 21 16,20 0-16,-20 0 0,21 1 0,0-1 16,-22 0-16,22 21 0,0 1 0,21-22 15,-21 21-15,21-21 0,0 22 16,0-1-16,0-21 0,0 0 0,0 0 15,0 1-15,21-1 0,0 0 0,0-21 16,1 0-16,-1 0 0,21 0 16,-21 0-16,22 0 0,-1 0 0,-21 0 15,21-21-15,1 0 0</inkml:trace>
  <inkml:trace contextRef="#ctx0" brushRef="#br0" timeOffset="185315.52">9356 8954 0,'-22'-22'16,"1"22"-16,0 0 16,0 22-1,21-1 1,0 0-16,0 0 0,0 0 0,0 0 16,0 1-16,0-1 0,21 21 15,0-21-15,-21 0 0,21 1 0,1-1 16,-1 21-16,21-21 0,-21 0 15,0 1-15,22-22 0,-22 21 0,21 0 16,1-21-16,-22 21 0,21-21 16,-21 0-16,22 0 0,-22 0 0,0 0 15,0 0-15,0 0 0,0 0 16,-42 0 0,0 0-1,0 0-15,0 0 0,-22 21 0,22 0 16,-21 1-16,0-1 15,-1 0-15,1 0 0,21 21 0,-22 1 16,1-22-16,0 21 0,-1 1 0,22-1 16,-21-21-16,21 21 0,0-20 15,-1 20-15,1-21 0,0-21 0,21 21 16,-21 0-16,21 1 16,21-22-1</inkml:trace>
  <inkml:trace contextRef="#ctx0" brushRef="#br0" timeOffset="187503.69">10753 9229 0,'21'0'0,"0"0"0,0 0 15,0 0-15,0 0 0,1 0 16,20 0-16,-21 0 15,21-21-15,-20-1 0,20 1 0,0 21 16,-21-21-16,22 0 0,-22 0 0,0 0 16,0-1-16,0 1 0,-21 0 15,0 0-15,0 0 0,-21 21 16,0-21-16,-21 21 0,-1 0 16,1 0-16,0 0 0,-1 21 15,1 0-15,-21-21 0,20 21 0,1 0 16,-22 0-16,43 1 0,-21-1 15,0 0-15,20 0 0,1 0 0,21 0 16,0 1-16,0-1 16,0 0-16,0 0 15,21-21-15,1 21 0,20-21 0,-21 21 16,0 1-16,22-22 0,-1 21 0,-21 0 16,21 0-16,1 0 0,-22-21 15,0 21-15,0 1 0,0-1 0,-21 0 16,22 21-16,-22-21 0,0 1 0,0-1 15,-22 0-15,1 0 0,-21 0 16,0-21-16,20 21 0,-20-21 16,0 0-16,-1 0 0,1 0 0,0 0 0,-1 0 15,1 0-15,21-21 16,-21 0-16,20 0 0,1 0 0,0 0 16,0-1-16,0 1 0,0 0 0,21 0 15,-22 21-15,22-21 0,0 0 16,0-1-16,0 1 15,22 21-15,-1 0 0,0 0 16,0 0-16,0 0 0,22 0 16,-22 0-16,21 0 0,0 0 0</inkml:trace>
  <inkml:trace contextRef="#ctx0" brushRef="#br0" timeOffset="188027.28">11642 9335 0,'0'0'0,"0"-64"31,0 43-31,0 0 0,-22 0 0,-20-1 16,0 22-16,21 0 15,-1 0-15,1 0 0,-21 0 0,21 0 16,-22 22-16,1-1 0,21 0 0,-21 0 15,-1 0-15,1 22 0,21-22 16,0 21-16,-22-21 0,43 22 16,-21-1-16,21-21 0,0 21 0,0-20 15,0-1-15,0 0 0,0 0 0,21 0 16,22 0-16,-22-21 0,21 0 16,-21 0-16,22 0 0,-1 0 0,0 0 15,1-21-15,-1 0 0,21 0 0,-20 0 16,-22-22-16,21 22 0,1 0 15,-1-42-15,-21 41 0,0-20 16,-21 21-16,0 0 0,0-22 0,0 22 16,0 0-16,0 0 0,0 0 15,0 0-15,0-1 0,-21 22 16,0 0-16,0 22 16,21-1-16,0 0 0,0 0 15,-21 0-15,21 22 0,0-22 0,-22 21 16,22 0-16,0 1 0,0-22 0,0 21 15,0-21-15,0 1 0,0 20 16,0-21-16,0 0 0,22 0 16,-1-21-16,0 0 15,0 0-15,0-21 16,0 21-16</inkml:trace>
  <inkml:trace contextRef="#ctx0" brushRef="#br0" timeOffset="188284.14">12213 8805 0,'0'0'0,"21"-21"0,-21 0 0,21 0 15,-21 42 1,0 21-16,0-20 16,0 20-16,0 0 0,0 1 0,-21-1 15,21 0-15,0 22 0,-21-22 16,0 0-16,0 1 0,21-1 15,-21 0-15,-1 1 0,22-22 0,-21 21 0,21 1 16,0-22-16,-21 0 16,21 0-16,0 0 0,-21 0 0,21 1 15,21-22 1,0-22-16</inkml:trace>
  <inkml:trace contextRef="#ctx0" brushRef="#br0" timeOffset="189763.52">12890 9398 0,'22'-21'0,"-44"42"0,44-63 16,-1 21-16,-21-1 0,0 1 15,0 0-15,0 0 0,0 0 16,0 0-16,-21-1 0,-22 1 15,22 0-15,0 0 0,0 21 16,0 0-16,-22 0 0,22 0 0,0 0 16,0 0-16,-22 0 0,22 21 15,0 0-15,0 0 0,0 1 0,0-1 16,-1 21-16,1-21 0,21 22 0,-21-22 16,0 21-16,21-21 0,-21 22 15,21-1-15,0-21 0,0 21 16,0-20-16,0-1 0,0 0 0,0 0 15,21 0-15,0-21 16,0 0-16,0 0 0,22 0 0,-22 0 16,0 0-16,0-21 0,22 0 0,-22 21 15,21-21-15,-21 0 0,22-1 16,-22-20-16,0 21 0,21-21 16,-21 20-16,-21-20 0,22 21 0,-22 0 15,21-22-15,-21 22 0,0 0 0,0 0 16,0 0-16,0 42 47,0 0-47,0 0 0,0 0 15,-21 1-15,21-1 0,0 0 0,-22 21 16,22-21-16,0 1 0,0-1 0,0 21 16,0-21-16,0 0 0,0 1 15,0-1-15,0 0 0,22-21 16,-1 0-16,0 0 0,21 0 0,-21 0 15,1 0-15,20 0 0,0 0 0,1 0 16,-1-21-16,0 0 0,1-1 16,-22 1-16,21-21 0,0 21 0,-20 0 15,-1-22-15,0 22 0,0-21 16,0 21-16,-21-1 0,21 1 16,-21 0-16,0 0 0,0 0 15,-21 21-15,0 0 16,0 0-16,0 0 15,0 21-15,21 0 0,0 0 16,0 0-16,0 1 0,0-1 16,0 0-16,0 0 0,0 0 0,0 0 15,0 1-15,21-1 0,0 0 16,-21 0-16,21 0 0,0 0 0,0-21 16,-21 22-16,43-22 0,-22 0 0,0 0 15,0 0-15,22 0 16,-22 0-16,21 0 0,-21 0 0,22 0 15,-1-22-15,-21 1 0,21 0 0,-20 21 16,20-21-16,-21 0 0,0 0 0,0-1 16,1 1-16,-22 0 15,0 0-15,21 0 0,-21 0 0,0-1 0,21 22 16,-21-21-16,-21 21 31,21 21-31,-21 1 16,21-1-16,-22 0 0,22 21 15,-21-21-15,21 1 0,-21-1 16,21 0-16,0 0 0,0 0 16,0 0-16,21 1 0,0-1 15,1-21-15,-1 0 0,0 0 0,0 0 16,0 0-16,22 0 0,-22 0 16,21-21-16,0 21 0,-20-22 0,-1 1 15,42 0-15,-42 0 16,1 0-16,-22 0 0,21-1 0,0-20 15,-21 21-15,0 0 0,0 0 0,0-1 16,21 22-16,-21-21 0,0 0 0,0 0 31,0 42-15,0 0 0,0 0-16,0 1 0,0-1 0,-21 0 15,21 0-15,0 21 0,0-20 16,0 20-16,0-21 0,0 21 0,0 1 15,0-1-15,0 0 0,0 43 16,0-21-16,0-22 0,21 0 0,-21 22 16,0-22-16,21 22 0,-21-22 15,0 21-15,0-20 0,0 20 0,0 1 16,0-22-16,0 22 0,0-1 0,0-21 16,0 22-16,0-22 0,-21 22 15,0 20-15,21-41 16,0-1-16,-21-21 0,21 22 0,-21-22 15,-22 21-15,22-42 16,0 0-16,0 0 0,0 0 0,-1 0 16,-20 0-16,21-21 0,0 0 15,0-22-15,-1 22 0,22-63 16,-21 41-16,21-20 0,0 20 0,0-20 16,0-1-16,0 1 0,21-1 0,-21 1 15,22-1-15,-1 1 0,0 21 16,0-22-16,21 22 0,-20-1 0,-1 22 15,0-21-15,21 0 0,-21 20 16,22-20-16,-22 21 0,21-21 16,-21 20-16,22 1 0,-22-21 0,21 21 15,-21-22-15,22 22 0</inkml:trace>
  <inkml:trace contextRef="#ctx0" brushRef="#br0" timeOffset="190565.65">16023 9419 0,'0'0'0,"-21"0"0,-64 0 32,64 0-32,0 0 0,0 0 0,0 0 0,-1 0 15,1 0-15,0 0 0,0 0 16,0 0-16,-22-21 0,1 0 16,21 0-16,0 21 15,21-21-15,-21-1 0,-1 1 0,1 0 16,21 0-16,0 0 0,0 0 15,0-22-15,0 22 0,0-21 0,0 21 16,0-22-16,21 22 0,-21-21 16,22 21-16,-1-22 0,21 22 0,-21 0 15,0 0-15,22 21 0,-22-21 0,0 21 16,21 0-16,-20 0 0,-1 0 16,0 0-16,0 21 0,0 0 0,-21 0 15,0 0-15,0 22 0,-21-1 16,0 0-16,0 1 0,-22-1 0,22 0 15,-21 1-15,0-1 0,-1 21 16,22-20-16,-21-1 0,-1 0 0,22-20 16,0 20-16,0 0 0,21-21 15,-21 22-15,21-22 0,0 0 0,0 0 16,21-21-16,0 21 0,0-21 0,0 0 16,22 0-16,-22 0 0,21 0 15,1 0-15,-1 0 0,0-21 0,-21 21 16,22-21-16,-1 0 0,0 0 15,1 0-15,-22-1 0,0 1 0,0 0 16,0 0-16,-21 0 0,22-22 0,-22 22 16,0 0-16,0 0 15,-22 21-15,1 0 16,0 0-16,0 0 0,0 0 16,21 21-16,-21 0 0,-1 0 0,1 22 15,0-22-15,21 21 0,-21 1 16,0-1-16,21 0 0,-21 22 0,21-22 15,0 0-15,-22 1 0,22-1 0,0-21 16,0 22-16,0-22 0,0 21 16,0-21-16,0 0 0,0 1 15,0-1-15,22-21 16,-1 0 0,-21-21-16,21-1 0,0 1 15,-21 0-15,21-21 0,0 21 0</inkml:trace>
  <inkml:trace contextRef="#ctx0" brushRef="#br0" timeOffset="190884.47">16637 8784 0,'0'0'0,"0"-21"0,21-21 0,0 21 15,-21-1-15,0 1 16,21 21-1,-21 21 1,0 1-16,0 20 0,0 0 0,0 1 16,-21-1-16,21 0 0,-21 22 15,0-1-15,21-20 0,-21 20 0,0 1 16,-1-22-16,22 21 0,-21-20 0,0-1 16,21 22-16,-21-43 0,21 21 15,0 0-15,0-20 0,0-1 0,0 0 16,0 0-16,21-21 15,0 0-15,0 0 16,1 0-16,-1-42 0,0 21 16,0-1-16,0 1 0,0 0 15,-21-21-15</inkml:trace>
  <inkml:trace contextRef="#ctx0" brushRef="#br0" timeOffset="191075.36">16446 9144 0,'0'0'0,"-21"0"0,0 0 16,0 0-16,0 0 0,42 0 31,0 0-31,0 0 16,0 0-16,1 0 0,20 0 0,21 0 16,-41 0-1,20 0-15,0-21 0,-21 21 0,22-21 16,-22 21-16,21 0 0</inkml:trace>
  <inkml:trace contextRef="#ctx0" brushRef="#br0" timeOffset="193005">16637 9208 0,'0'0'0,"0"-22"0,42-41 15,-21 42-15,-21 0 16,0-22-16,22 22 15,-22 0-15,21 0 0,-21-22 0,0 22 16,0-21-16,0 21 0,0 0 0,0-1 16,0 1-16,0 0 0,0 0 15,-21 21-15,-1 0 0,1 0 16,0 0-16,21 21 0,-21-21 16,0 21-16,0 22 0,-1-22 15,22 21-15,-21 0 0,-21 64 16,42-63-16,-21-1 0,0 0 15,-1 1-15,22-1 0,0 0 0,0 1 16,-21-1-16,21-21 0,0 21 0,-21-20 16,21 20-16,0-21 0,0 0 15,0 0-15,0 1 0,0-1 0,0 0 16,0 0-16,21-21 31,-21-21-15,21 0-16,-21 0 15,0-1-15,0 1 0,22 0 16,-22 0-16,0 0 0,0 0 0,21-1 16,0-20-16,-21 21 0,21-21 0,-21-1 15,21 1-15,0 0 16,-21-1-16,0 1 0,22 0 0,-1-22 16,-21 22-16,21-1 0,-21 1 0,0 0 15,0 21-15,0-22 0,21 22 16,-21 0-16,0 0 0,0 0 0,0-1 15,0 44 17,0-1-32,0 0 0,0 0 0,0 21 15,0 1-15,-21-1 0,0 0 0,21 22 16,-21-22-16,-1 1 0,1 20 16,0-21-16,0 1 0,21-1 15,-21 0-15,0 1 0,-1-22 0,22 21 16,0-21-16,0 1 0,-21-1 15,21 0-15,0 0 0,0 0 0,0-42 47,0 0-47,0 0 0,0 0 16,21-1-16,-21-20 0,22 21 0,-1-21 16,0-1-16,-21-20 0,21 20 15,0 1-15,-21 0 0,0-22 16,21 22-16,-21 0 0,22 20 0,-22-20 15,0 21-15,0 0 0,0 0 16,0-1-16,0 1 0,0 0 16,-22 21-1,1 21-15,21 0 16,-21 22-16,21-22 0,-21 21 0,0 1 16,21-1-16,-21 0 0,-1 1 15,1-1-15,21 0 0,-21 1 0,0-1 16,0-21-16,21 21 0,0-20 0,0-1 15,-21 0-15,21 0 0,0 0 16,0-42 15,0 0-31,21 0 16,0 0-16,-21-1 0,21 1 0,0-21 16,-21 21-16,21-22 0,1 1 0,-1 0 15,-21-1-15,21 1 0,-21 0 16,21 21-16,-21-22 0,0 1 0,0 21 15,0 0-15,0-1 0,0 1 16,0 42 0,-21 1-16,21-1 15,0 21-15,-21 0 0,0 1 16,-1-1-16,22 0 0,-21 1 0,0-1 16,21 0-16,-21 1 0,0-1 0,0 0 15,21-20-15,0 20 16,0-21-16,-22 0 0,22 0 0,0 1 15,0-44 17,0 1-17,22 0-15,-22 0 0,21 0 0,0-22 16,-21 22-16,21-21 0,0 0 16,0-1-16,1 1 0,-22 0 0,21-22 15,-21 22-15,21-1 0,-21 1 16,21 21-16,-21 0 0,0 0 0,0-1 15,0 1-15,0 42 32,0 1-32,0-1 0,-21 0 15,0 0-15,21 21 0,-21 1 0,-1-1 16,22-21-16,-21 22 0,0-1 16,21 0-16,-21 1 0,0-22 0,21 21 15,-21-21-15,21 0 0,0 1 0,0-1 16,0 0-16,-22 0 0,22 0 15,0 0-15,0 1 0,0-1 16,0 0-16,0 0 0,0 0 16,0 0-16,0 1 15,0-1-15,0 0 0,0 0 16,0 0-16,0 0 16,22-21-1,-1 0-15,0 0 16,0 0-16,0 0 0,0 0 0,1 0 15,-1-21-15,0 21 0,0-21 16,0 0-16,0 21 0,1-42 0,-1 20 16,0 1-16,0 0 0,0-21 0</inkml:trace>
  <inkml:trace contextRef="#ctx0" brushRef="#br0" timeOffset="193428.58">17039 8763 0,'0'-21'16,"0"63"15,-21-21-15,21 1-16,-21 20 0,0 0 0,21 1 16,-22-1-16,22 21 0,0-20 0,-21-1 15,0 0-15,0 1 0,21-1 16,-21 0-16,21 1 0,0-1 0,0-21 15,0 22-15,0-22 0,0 0 0,0 0 16,0 0-16,0 0 0,0 1 16,21-22-1,0 0-15,0-22 0,0 1 16,1 0 0,-1 0-16,0 0 0,0 0 15,0-1-15</inkml:trace>
  <inkml:trace contextRef="#ctx0" brushRef="#br0" timeOffset="193744.4">16785 9081 0,'-21'0'0,"42"0"0,-63 21 0,42 0 16,21-21-1,0 0-15,21 0 16,-20 0-16,20 0 0,0 0 0,-21 0 16,22 0-16,-1 0 0,0 0 0,1-21 15,-1 21-15,0 0 0,-20 0 16,20 0-16,-21 0 0,0 0 0,0 0 31</inkml:trace>
  <inkml:trace contextRef="#ctx0" brushRef="#br0" timeOffset="194095.19">17738 9102 0,'0'0'0,"0"21"15,-22-21 1,44 0 31,-1 0-47,-21-21 0,0 0 15,21 21-15,-21-22 0,0 1 32,-21 21-17,0 0-15,-1 0 16,22 21-16,-21 1 16,21-1-1,0 0 16</inkml:trace>
  <inkml:trace contextRef="#ctx0" brushRef="#br0" timeOffset="195048.25">17759 9483 0,'0'-21'47,"0"42"15,0 0-62,0 0 16,0 0-16,0 0 0,0 1 16,0-1-16,0 0 0,-21 0 15,-1-21 1,22 21-16,0-42 31,0 0-15,0 0-16,0 0 15,0-1-15,22 22 0,-22-21 16,21 21-16,-21-21 0,21 21 16,0 0-16,-21 21 31,0 0-31,0 1 16,0-1-1,0 0-15,-21-21 16,0 21-16,0-21 15,21-21 32,0 0-47,0 0 16,0-1 0,0 1-1,21 21 16,-21 21-15,0 1 0,0-1-16,0 0 15,0 0-15,0 0 16,-21-21-16,21 21 16,-22-21-16,1 0 15,21-21 16,0 0-31,0 0 16,21 0-16,-21 0 16,22 21-16,-22-22 0,21 22 0,-21-21 15,21 21 1,0 0-16,0 0 16,0 0-1,-21 21-15,0 1 16,0-1-16,0 0 0,0 0 15,0 0-15,0 0 0,0 1 0,0-1 16,0 21-16,0-21 0,-42 43 16,0-43-16,21 21 0,-1-21 15,-20 1-15,21-1 0,-21 0 0,20 0 16,-20 0-16,0-21 0,21 21 0,-22-21 16,22 0-16,-21 0 0</inkml:trace>
  <inkml:trace contextRef="#ctx0" brushRef="#br0" timeOffset="195743.5">18478 8827 0,'0'0'0,"22"0"16,-22 21 15,0 0-31,0 21 0,0 1 16,-22-22-16,1 21 0,21 0 0,0 22 15,-21-22-15,0 1 0,0-1 16,21 0-16,-21 1 0,21-22 0,-22 21 16,22-21-16,-21 22 0,21-22 0,0 0 15,0 0-15,0 0 0,0 0 0,0 1 16,21-22 15,1 0-31,-1-22 0,-21 1 0,21 0 16,0 0-16</inkml:trace>
  <inkml:trace contextRef="#ctx0" brushRef="#br0" timeOffset="196699.74">18859 8996 0,'22'-21'0,"-44"42"0,44-21 31,-44 21-31,22 0 16,0 0-16,-21 1 0,0 20 0,0-21 15,21 21-15,0-20 0,0-1 16,-21 21-16,21-21 0,0 0 16,0 1-16,0-1 0,0 0 0,0 0 15,0 0-15,21 0 0,0-21 16,0 0-16,0 0 15,1 0-15,-1 0 0,0 0 16,-21-21-16,0 0 16,0 0-16,0 0 0,0 0 0,0-1 15,0 1-15,0 0 0,0 0 16,-21-21-16,0 20 0,21-20 0,0 0 16,-22 21-16,22-1 0,-21-20 15,21 21-15,0 0 0,0 0 16,0-1-16,21 1 0,1 0 15,-1 21-15,0 0 0,21-21 16,1 21-16,-1 0 0,0 0 0,1 0 16,-1 21-16,0 0 0,1 0 0,-1 1 15,-21-1-15,0 0 0,0 21 16,-21-21-16,0 1 0,0 20 16,0-21-16,0 21 0,-21-20 0,0 20 0,0-21 15,0 0-15,0 0 0,-1 1 16,22-1-16,-21-21 0,21 21 15,21-21 1,1 0-16,-1 0 0,0 0 16,0 0-16,0 0 0,0 0 15,1-21-15,20 21 0,-21-21 0,0-1 16,0 1-16,1 0 0,-1 0 0,0 0 16,-21 0-16,0-1 0,0-20 15,0 21-15,0 0 0,0-22 0,-21 22 16,0 0-16,-1 0 0,1 0 0,21 0 15,-21-1-15,0 22 0,21-21 16,21 21 0,0-21-16,0 21 15,22 0-15,-22 0 0,21 0 16,-21 0-16,22 0 0,-22 0 16,21 21-16,-21 0 0,1-21 0,-1 22 15,-21-1-15,0 21 0,0-21 16,0 0-16,0 1 0,0 20 15,0-21-15,0 21 0,-21-20 0,-1-1 16,1 0-16,0 21 0,21-21 0,0 1 16,0-1-16,0 0 0,0 0 15,21-21-15,0 0 0,1 0 0,-1 0 16,0 0-16,21 0 0,-21 0 0,22 0 16,-22-21-16,21 21 0,-21-21 15,1 0-15,-1-1 0,21 1 16,-21-42-16,-21 20 0,0 22 15,0-21-15,0 0 0,0 20 16,-21-20-16,0 0 0,0 21 0,0-1 16,-1 1-16,1 0 0,0 21 0,-21 0 15,21 0-15,-1 0 0,1 0 16,0 0-16,0 0 0,0 21 0,21 0 16,0 1-16,0-1 15,0 0-15</inkml:trace>
  <inkml:trace contextRef="#ctx0" brushRef="#br0" timeOffset="197092.52">21103 8784 0,'0'-21'0,"0"42"0,0-21 31,0 21-31,-21 1 0,-21-1 16,20 0-16,1 0 0,-21 0 0,0 0 15,-1 22-15,1-22 0,0 0 0,-22 21 16,22-20-16,-1-1 16,1 0-16,-21 21 0,41-42 15,1 21-15,21 1 0,0-1 16,21 0-1,1-21-15,-1 21 0,0-21 0,21 21 16,-21-21-16,22 21 0,-1 1 16,0-22-16,-20 21 0,20 0 0,-21-21 15,21 21-15,-20-21 0,-1 21 0,0-21 16,0 0-16,0 0 0,-21 21 16,21-21-1,-21-21 1,0 0-16,0 0 15,0 0-15</inkml:trace>
  <inkml:trace contextRef="#ctx0" brushRef="#br0" timeOffset="197763.62">22098 8573 0,'0'0'0,"21"-22"0,-21 1 15,21-21-15,-21 21 16,0 0-16,-21 42 16,0 0-1,0 0-15,0 0 0,-1 22 16,1 20-16,0-21 0,-21 22 16,21-1-16,-1 22 0,-41 42 0,42-63 15,0-1-15,-22 1 0,22-22 16,0 0-16,0 22 0,0-43 0,21 21 15,0 1-15,0-22 0,0 21 16,0-21-16,21-21 31,0-21-31,0 21 0</inkml:trace>
  <inkml:trace contextRef="#ctx0" brushRef="#br0" timeOffset="198435.24">22288 8911 0,'0'0'0,"22"-42"0,-22 21 0,0 0 0,0-1 16,0 1-16,21-21 15,0 21-15,0 21 0,-21-21 16,21-1-16,0 22 0,1 0 0,-1 0 16,0 0-16,0 0 0,0 0 0,22 22 15,-22-1-15,0 0 0,0 21 16,-21 1-16,21-22 0,-21 21 0,0 22 15,0-22-15,0 0 0,0 1 16,0-22-16,-21 21 0,21-21 0,-21 22 16,0-22-16,21 0 0,-21-21 0,21 21 15,-22-21-15,1 0 16,0 0-16,21-21 16,0 0-16,0 0 0,0-1 15,0 1-15,0-21 0,21 0 0,0-1 16,1 1-16,20 0 0,-21-1 15,21 1-15,1 0 0,-1-1 0,-21 22 16,22 0-16,-1 0 0,0 0 0,1 21 16,-1 0-16,-21 0 0,21 21 15,-20 0-15,-1 0 0,0 21 0,-21-20 16,0 20-16,0 43 0,0-43 16,0 0-16,0 1 0,-21-22 15,21 21-15,-21-21 0,-1 0 0,22 1 16,0-1-16,-21 0 0,0-21 15,0 0-15,21-21 32,0 0-32,0-1 0,0 1 15,21 0-15,0 0 0,0-21 16,22-1-16,-22 1 0,0 0 0,21-1 16,-20 1-16,20 21 0,-21-22 0,21 22 15,-20 0-15,20 0 0,-21 21 16,0 0-16,-21 21 0,21 0 15,-21 22-15,0-22 0,0 21 0,0 0 16,0 1-16,-21-1 0,21 0 16,0 1-16,-21-22 0,21 21 0,-21-21 15,21 1-15,0 20 0,0-21 16,0 0-16</inkml:trace>
  <inkml:trace contextRef="#ctx0" brushRef="#br0" timeOffset="198784.04">23770 9017 0,'64'-42'31,"-43"42"-15,21-21-16,-21-1 0,0 22 15,22-42-15,-22 42 0,21-21 16,-21 0-16,1 0 0,-22-1 16,21 1-16,0 0 0,-42 21 31,0 0-31,-1 21 0,1 0 16,-21 1-16,21-1 0,-22 21 0,22 0 15,0-20-15,-21 20 0,21-21 0,-1 21 16,22-20-16,0 20 15,0-21-15,0 0 0,0 0 0,0 1 0,0-1 16,22 0-16,-1-21 16,0 0-16,0 0 0,0 0 15,22 0-15,-22 0 0,0 0 0,21 0 16,-21 0-16,22-21 0,-22 0 0</inkml:trace>
  <inkml:trace contextRef="#ctx0" brushRef="#br0" timeOffset="199133.58">24680 8848 0,'0'0'0,"43"-106"32,-65 106-32,1 0 0,-21 0 15,21 0-15,-22 0 0,1 21 16,0-21-16,21 21 0,-22 0 16,22-21-16,0 22 0,0-1 0,21 0 15,0 0-15,0 0 16,0 0-16,0 1 0,21-1 0,0 0 15,0-21-15,0 21 0,1 0 0,-1 0 16,21 1-16,-21-1 0,0 0 16,1 0-16,-22 0 0,0 0 0,0 1 15,0-1-15,0 0 16,-22-21-16,1 0 16,0 0-16,-21 0 0,21 0 0,-1 0 15,1 0-15,0 0 0,0 0 16,0 0-16,0 0 0,-1 0 0,22-21 31,22 0-15,20 21-16,-21-22 0,21 22 15</inkml:trace>
  <inkml:trace contextRef="#ctx0" brushRef="#br0" timeOffset="199504.13">25252 8890 0,'0'0'0,"21"-21"0,-21 0 0,0 0 16,21 21-16,-21-22 0,0 1 0,0 0 16,-21 21-1,0 0-15,-22 0 0,22 0 16,0 0-16,-21 21 0,21 0 0,-1 1 16,-20-1-16,21 0 0,21 0 15,0 0-15,0 0 0,0 1 0,0-1 16,0 0-16,21 0 0,0 0 0,0 0 15,1 1-15,-1-22 0,0 21 16,0 0-16,0-21 0,-21 21 0,0 0 16,21-21-16,-21 21 0,0 1 15,0-1 1,-21-21-16,0 0 0,0 21 16,0-21-16,0 0 0,-1 0 0,-20 0 15,21 0-15,-21 0 0,20 0 16,-20 0-16,21 0 0,0 0 0,0 0 15,42 0 1,0-21-16,21 21 16,-21 0-16,22 0 0</inkml:trace>
  <inkml:trace contextRef="#ctx0" brushRef="#br0" timeOffset="200249.71">25696 9017 0,'0'-21'0,"0"42"0,21-63 0,-21 21 16,0-1-16,0 1 0,0 0 16,0 0-16,-21 21 15,0 0-15,0 0 0,0 21 16,-22-21-16,22 21 0,0 0 16,-21 1-16,21 20 0,-1-21 0,1 0 15,0 0-15,21 1 0,0-1 0,0 0 16,0 0-1,21-21-15,0 0 0,1 0 0,-1 0 16,21 0-16,-21 0 0,22 0 16,-22 0-16,21-21 0,-21 0 15,22 21-15,-22-21 0,0-1 0,0 22 16,0-21-16,0 0 0,-21 0 0,0 0 16,-21 21 15,0 0-31,0 21 0,0-21 15,0 21-15,-1 0 0,22 0 16,0 1-16,0-1 0,0 0 0,0 0 16,0 0-16,22 0 15,20-21-15,-21 0 16,21 0-16,22 0 0,-22 0 16,1 0-16,20 0 0,-21 0 0,1 0 15,20 0-15,-20-21 0,-1 0 16,-21 21-16,21-21 0,-20 0 0,-1-22 15,0 22-15,-21 0 0,0-21 0,0 21 16,0-22-16,0 22 0,0 0 16,0 0-16,-21 21 0,0 0 0,-22-21 15,22 21-15,0 0 0,-21 0 0,-1 21 16,22-21-16,-21 21 0,21 0 16,-1-21-16,1 21 0,21 0 0,0 1 15,0-1-15,0 0 0,0 0 0,21 0 16,1 0-16,-1 1 15,0 20-15,0-21 0,-21 0 0,0 22 16,0-1-16,0 0 0,0-21 0,0 22 16,0-1-16,0 22 0,0-22 15,-21 0-15,0 1 0,0-1 0,-1 0 16,22 1-16,-21-1 0,0-21 16,0 21-16,21-20 0,-21-1 0,21 0 15,21-21 16,0-21-31,0 0 16,0-1-16,1 1 0,-1 0 0,0-21 16,21 21-16</inkml:trace>
  <inkml:trace contextRef="#ctx0" brushRef="#br0" timeOffset="200567.52">26649 9102 0,'-21'-43'32,"42"22"-32,0 21 15,0 0-15,0-21 0,0 0 0,1 21 0,-1-21 16,0 0-16,0 21 16,0-22-16,-21 1 0,0 0 0,21 0 15,-21 0-15,-21 21 31,0 0-31,-21 21 0,21 0 0,-1 0 16,-20 0-16,21 1 0,-21-1 0,20 0 16,1 21-16,0-21 0,21 1 15,0-1-15,0 0 0,0 0 16,0 0-16,21-21 0,0 0 0,1 21 16,-1-21-16,0 0 15,21 0-15,-21 0 0,22 0 0,-1 0 16</inkml:trace>
  <inkml:trace contextRef="#ctx0" brushRef="#br0" timeOffset="200935.31">27305 8615 0,'-21'0'15,"42"0"-15,-63 0 0,20 0 0,1 0 16,0 0-16,0 0 0,21 21 0,0 0 15,21 0 1,0-21-16,0 22 0,22-22 16,-22 21-16,21 0 0,-21-21 0,22 21 15,-22-21-15,21 0 0,-21 21 0,1-21 16,-1 0-16,0 0 0,0 0 16,0 0-16,-21 21 0,0 1 15,0-1 1,-21-21-16,0 21 0,0 0 0,0 0 15,-22 22-15,1-1 0,21-21 0,-43 21 16,22 1-16,0-22 0,-1 21 16,1 1-16,0-22 0,-1 21 0,22-21 15,0 0-15,0 1 0,0-1 16,-1 0-16,1-21 16,21 21-16,-21-21 15</inkml:trace>
  <inkml:trace contextRef="#ctx0" brushRef="#br0" timeOffset="201479.49">14753 4657 0,'0'0'0</inkml:trace>
  <inkml:trace contextRef="#ctx0" brushRef="#br0" timeOffset="202204.09">15621 5313 0,'-64'0'31,"86"0"-15,-1 0-16,21 0 16,0 0-16,1 0 0,-1 0 15,22 0-15,-22 0 0,21 0 16,1 0-16,-1 0 0,1 0 15,42 0-15,-43 0 0,-20 0 16,-1 0-16,0 0 0,1 0 16,-22 0-16,0 0 0,0 0 0,0 0 15,-42 0 17,0 21-17,0-21-15,0 0 16,-1 21-16,1 0 0</inkml:trace>
  <inkml:trace contextRef="#ctx0" brushRef="#br0" timeOffset="202835.73">16129 5588 0,'0'-21'16,"0"42"15,0 0-15,0 0-16,0 1 0,0-1 0,0 0 15,0 21-15,0-21 0,0 22 16,0-22-16,0 21 0,0 1 0,0-1 16,0 0-16,0-21 0,0 22 15,-21-1-15,0 0 0,-1 22 0,1-22 16,21 22-16,-21-1 0,0 1 16,0-1-16,0 1 0,21-1 0,-22 43 15,1-42-15,21-22 16,-21 0-16,21 22 0,0-22 15,0 0-15,-21 1 0,21-1 0,-21 22 16,0-22-16,21 0 0,-22 22 0,22-22 16,-21 0-16,21 1 0,-21-1 15,21 22-15,0-22 0,-21-21 0,21 21 16,0 1-16,-21-1 0,21-21 0,0 22 16,0-22-16,0 21 0,0-21 15,0 0-15,0 1 0,0-1 0,0 0 16,0 0-16,0 0 15,-21-42 95,-1 21-110,1 0 15</inkml:trace>
  <inkml:trace contextRef="#ctx0" brushRef="#br0" timeOffset="203328.45">15282 7938 0,'0'0'0,"0"-22"31,0 1-31,0 0 16,21 21-16,1 0 0,-1 0 16,0 0-16,0 0 0,0 21 15,0-21-15,1 21 0,-1 1 16,0-1-16,0 0 0,0 0 0,0 0 16,-21 22-16,22-22 0,-1 0 15,-21 21-15,21-21 16,-21 1-16,21-1 0,-21 0 0,0 0 15,0 0-15,0 0 0,21 1 16,0-22 0,1 0-1,-1 0-15,0-22 16,0 1-16,0 0 0,0 0 0,1-21 16,-1 20-16,0-20 0,0 0 15,21-1-15,1-20 0,-22 21 0,21-1 16,1 1-16,-22 21 0,0-22 0,0 22 15,0 0-15,-42 42 32,0 0-32,0 1 15,0-1-15,-1 0 0,1 21 0,0-21 16,0 22-16,0-22 0,-22 21 16,22-21-16,0 22 0,0-22 0,-21 21 15,20-21-15,1 1 0,0 20 0,-21-21 16</inkml:trace>
  <inkml:trace contextRef="#ctx0" brushRef="#br0" timeOffset="204078.75">15198 10287 0,'-22'0'0,"44"0"0,-65 0 0,22 0 16,42 0 0,0 0-16,22 0 0,-1 0 0,22 0 15,-22 0-15,43 0 16,-22 0-16,22 0 0,-1 0 0,1 0 16,21 0-16,106 0 0,-107 0 15,1 0-15,0 21 0,0-21 16,-21 0-16,-22 21 0,1-21 0,-1 22 15,-21-22-15,-20 0 0,-1 0 16,0 0-16,0 0 0,-42 0 31,0 0-31,0 0 0,-1 0 16,1 0-16,0 0 0,0 0 16,0-22-16,-22 22 0,22 0 0,-21 0 15,21 0-15,-22 0 0,1 0 16,0 0-16</inkml:trace>
  <inkml:trace contextRef="#ctx0" brushRef="#br0" timeOffset="204373.58">15155 10478 0,'0'0'0,"43"21"15,-22-21-15,21 21 16,0-21-16,1 0 0,20 0 16,1 0-16,-1 0 0,22 0 0,0 0 15,-1 0-15,22 0 0,-21 0 16,21 0-16,21 0 0,-43 0 0,22 0 16,0 0-16,-21 0 0,-1 0 0,-20 0 15,-1 0-15,1 0 0,-22 0 16,-21 0-16,22 0 0,-43-21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4T13:44:31.4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 508 0,'0'-21'0,"0"0"16,0 0-16,21 21 16,-21-22-16,0 1 0,0 0 0,0 0 15,0 0-15,0 0 16,0-1-16,0 1 0,0 0 16,0 0-16,0 0 0,0 0 15,0-1-15,0 44 47,0-1-47,0 21 0,0-21 16,0 22-16,0-1 0,-21 0 15,21 1-15,-22-1 0,22 21 16,0-20-16,0 20 0,-21 1 0,21-22 16,-21 22-16,21-1 0,0 1 15,0-22-15,-21 21 0,21-20 0,-21-1 16,21 0-16,0 1 0,0-1 15,-21 0-15,21-20 0,0-1 16,0 0-16,-22 0 0,22 0 16,0 0-16,0 1 15,0-44 17,0 1-17,0 0-15,0 0 0,0 0 16,0-22-16</inkml:trace>
  <inkml:trace contextRef="#ctx0" brushRef="#br0" timeOffset="501.71">1249 572 0,'0'0'0,"-21"-22"0,21 1 16,-22 21-16,22-21 0,-21 0 15,21 0-15,0 0 16,0-1-16,0 1 16,21 0-16,1 0 0,-1 21 15,0-21-15,0 0 0,0-1 16,22 22-16,-22-21 0,21 0 15,0 0-15,1 21 0,20-21 16,-20 21-16,-1 0 0,0 0 0,1 0 16,-1 0-16,0 0 0,1 0 15,-22 21-15,21 0 0,-21 0 16,-21 0-16,21 22 0,-21-22 0,0 21 16,0-21-16,0 22 0,-21-1 15,0-21-15,0 22 0,0-1 0,-22 0 16,1-21-16,21 22 0,-21-22 15,-1 21-15,22-21 0,0 1 16,0-1-16,0 0 0,-1 0 16,1 0-16,0 0 15,42-21 17,0 0-17,1 0-15</inkml:trace>
  <inkml:trace contextRef="#ctx0" brushRef="#br0" timeOffset="1576.1">1884 1376 0,'0'21'31,"0"0"-31,0-42 47,21 0-47,0 0 15,-21 0-15,21-1 0,0 1 16,-21 0-16,22-21 0,-1 21 16,0-22-16,0 1 0,-21 0 0,21-1 15,0 1-15,1 0 0,-22-1 16,0 1-16,0 21 0,0 0 0,0-1 16,0 1-16,0 0 0,-22 21 15,1 0 1,0 21-16,21 0 0,-21-21 15,0 43-15,0-22 0,21 0 16,0 0-16,-22 0 0,22 22 0,0-22 16,0 0-16,0 0 0,0 0 15,0 1-15,0-1 16,22-21-16,-1 21 16,0-21-16,-21 21 15,21 0-15,0 0 0,0 1 16,-21-1-16,0 0 15,0 0-15,0 0 16,0 0-16,0 1 16,0-1-16,0 0 15,22-21 1,-1 0-16,0 0 16,0 0-16,0 0 15,0 0-15,1 0 0,-1 0 16,21-21-16,-21 0 0,0-1 0,22 1 15,-22 0-15,21 0 0,-21 0 16,1 0-16,20-22 0,-21 22 0,0-21 16,0 21-16,1-1 0,-1 1 15,-21 0-15,0 0 0,21 0 0,-21 0 16,21 21-16,-21-22 16,0 44 15,0-1-31,-21 0 0,21 0 15,-21 0-15,21 0 0,0 1 16,-21 20-16,-1-21 0,22 0 16,-21 22-16,21-22 0,0 0 0,0 0 15,0 0-15,0 0 0,0 1 16,0-1-16,21 0 0,1-21 16,-1 0-16,0 0 0,21 0 15,-21 0-15,1 0 0,20 0 0,-21 0 16,21 0-16,-20-21 15,20 0-15,-21 21 0,0-22 0,22 1 16,-22 0-16,-21-21 0,21 21 16,-21-1-16,0-20 0,0 21 0,0-21 15,0-1-15,0 22 0,0-21 16,-21-1-16,21 22 0,-21 0 0,-1-21 16,1 21-16,0 21 0,0-22 15,0 22-15,0 0 0,-1 0 0,1 0 16,0 0-16,0 22 0,0-22 15,0 21-15,-1 0 0,1 0 16,21 0-16,0 0 0,-21 1 0,21-1 16,0 0-16,0 0 15,0 0-15,0 0 0,0 1 0,21-1 16</inkml:trace>
  <inkml:trace contextRef="#ctx0" brushRef="#br0" timeOffset="2364.02">3641 1037 0,'0'0'15,"21"-21"-15,-21 0 0,21 0 0,-21 0 16,0-1-16,0 1 0,0 0 0,0 0 16,0 0-1,-21 0-15,0 21 0,-1-22 16,1 22-16,0 0 0,0 0 15,-21 0-15,20 22 0,-20-1 16,21 0-16,-21 0 0,20 21 0,1-20 16,0 20-16,0-21 0,0 21 15,0 1-15,21-22 0,-22 21 0,22-21 16,0 22-16,0-22 0,0 0 16,0 0-16,0 0 0,22 1 15,-1-22-15,0 0 0,0 0 16,0 0-16,22 0 0,-1 0 0,-21-22 15,21 22-15,1-21 16,-1 0-16,-21 0 0,22 0 0,-22 0 16,0-1-16,0 1 0,0 0 15,0 0-15,-21 0 0,0 0 16,0-1 0,-21 22 15,0 22-31,21-1 0,-21 0 0,21 0 15,0 21-15,-21-20 16,21 20-16,-21 0 0,21-21 0,0 43 16,0-22-16,-22 22 0,22-22 0,-21 43 15,21-22-15,-21 1 0,21 20 16,0 1-16,-21 0 0,21-22 0,-21 22 16,21 0-16,-21 20 0,21-20 15,0 0-15,0-1 0,0-20 0,0 21 16,0-1-16,0-20 0,0-1 15,0 1-15,0-22 0,0 22 0,0-22 16,-22 0-16,1 1 0,0-22 0,0 21 16,0-21-16,0 0 0,-1-21 15,1 0-15,-21 0 0,0 0 0,20 0 16,-20-21-16,-21-21 0,20 21 16,1-22-16,-22 1 0,22-21 15,0-1-15,-1 1 0,1-1 16,0-21-16,21 1 0,-1-1 0,22 0 15,0 1-15,0-1 0,0 0 16,22 1-16,-1 20 0,0-20 0,0 20 16,21-21-16,-20 22 0,20-1 0,0 1 15,-21-1-15,22 1 0,-1 21 16,-21-22-16,22 22 0,-22-1 16,21 1-16,-21 21 0,0-21 0,1 20 15,-1-20-15,0 21 0</inkml:trace>
  <inkml:trace contextRef="#ctx0" brushRef="#br0" timeOffset="3036.06">3768 1376 0,'42'0'16,"-21"0"0,0-21-16,0 0 15,1-1-15,-22 1 0,21 0 0,0 0 16,0 0-16,-21-22 0,21 1 15,0 21-15,1-21 0,-1-1 0,-21 1 16,21 0-16,-21-1 0,0 1 16,21 21-16,-21 0 0,0-1 0,0 1 15,0 0-15,-21 21 16,0 0-16,0 0 0,-1 21 16,1 0-16,0 1 0,0-22 15,21 21-15,0 0 0,0 0 0,0 0 16,0 0-16,0 22 0,0-22 15,0 0-15,21 0 0,0 0 16,0 1-16,-21-1 0,22 0 0,-1 0 16,-21 0-16,0 0 15,21 1-15,-21-1 0,21 0 16,-21 0-16,0 0 16,21-21 30,0 0-46,1-21 16,-1 0-16</inkml:trace>
  <inkml:trace contextRef="#ctx0" brushRef="#br0" timeOffset="3540.73">4551 995 0,'0'0'0,"21"-21"0,0 0 0,-21-1 16,21 1-16,-21 0 0,0 0 0,0 0 15,0 0-15,0-1 16,-21 1-16,0 21 0,0 0 0,0 0 16,-1 0-16,1 0 0,0 0 15,0 0-15,0 21 0,0 1 0,-1-1 16,1 0-16,0 0 16,21 21-16,-21 1 0,0-1 0,0 0 15,21-20-15,0 20 0,0 0 16,0-21-16,0 1 0,0-1 0,0 0 15,0 0-15,0 0 0,21-21 16,0 0-16,0 0 0,0 0 0,0 0 16,22 0-16,-22 0 0,0-21 15,21 0-15,-20 0 0,-1 0 0,21-1 16,-21 1-16,0 0 0,1-21 16,-1 21-16,-21-22 0,0 22 0,21-21 15,-21 21-15,0-1 0,21-20 16,-21 21-16,0 0 0,-21 42 47,21 21-32,0-21-15,-21 1 0,21-1 0,0 21 16,-21-21-16,21 22 0,0-22 0,0 0 16,0 0-16,0 21 0,0-20 15,0-1-15,0 0 0,21-21 16,0 0-1,0 0-15,0 0 0,0 0 16,1 0-16,-1-21 16</inkml:trace>
  <inkml:trace contextRef="#ctx0" brushRef="#br0" timeOffset="4267.77">5080 889 0,'0'0'15,"0"21"1,0 0 0,0 1-16,0-1 15,0 0-15,0 0 0,0 0 0,0 0 16,0 1-16,-21-1 0,21 0 16,0 0-16,0 0 0,0 0 15,-21 1-15,21-1 0,-22-21 16,22-21 31,0-1-47,0 1 15,0 0-15,0-21 16,0 21-16,0-1 0,22-20 0,-1 21 16,-21-21-16,21 20 0,0 1 15,0 0-15,-21 0 0,21 0 0,1 21 16,-1-21-16,0 21 0,21 0 15,-21 0-15,1 0 0,20 0 16,-21 21-16,21 0 0,-20 0 16,-1 0-16,0 0 0,0 1 0,0 20 15,-21-21-15,0 0 0,0 22 16,0-22-16,0 0 0,0 21 0,0-21 16,0 1-16,0-1 0,0 0 15,0 0 1,-21-21-16,0 0 0,0 0 15,21-21 1,0 0-16,0 0 16,0-1-16,0 1 15,0-21-15,0 21 0,0-22 0,21 22 16,0-21-16,0 0 0,0 20 16,1 1-16,-1 0 0,21 0 0,0-21 15,-20 42-15,20 0 16,-21 0-16,0 0 0,0 0 0,1 21 15,-1 0-15,0 0 0,0 0 16,0 0-16,0 1 0,-21 20 0,0-21 16,0 0-16,0 22 0,0-22 0,0 0 15,0 21-15,0-21 0,0 1 16,-21-1-16,0-21 0,21 21 0,-21-21 16,21 21-16,0-42 31,0 0-16,21 0-15</inkml:trace>
  <inkml:trace contextRef="#ctx0" brushRef="#br0" timeOffset="4983.38">6181 847 0,'21'0'15,"-42"0"-15,42 21 16,-21 0-1,0 0-15,0 0 0,0 1 16,-21-1-16,21 0 0,0 21 16,-22-21-16,22 1 0,0-1 0,0 0 15,0 21-15,0-21 0,0 1 16,0-1-16,-21 0 0,21 0 16,0-42 30,0 0-46,0 0 0,0-1 16,0 1-16,0 0 0,0 0 16,0-21-16,0 20 0,0 1 15,21-21-15,-21 21 0,22 0 0,-22-1 16,21-20-16,0 21 0,0 0 16,0 21-16,0-21 0,1-1 0,-1 22 15,21 0-15,-21 0 0,22 0 16,-22 0-16,21 22 0,-21-1 0,0 0 15,1 0-15,-1 0 0,0 22 16,0-22-16,-21 0 0,0 21 0,0-21 16,0 22-16,0-22 0,0 0 15,0 0-15,-21 0 0,0 1 0,21-1 16,-21-21 0,-1 0-1,22-21 1,0-1-1,22 1-15,-1 0 0,0-21 0,0 21 16,0-22-16,0 22 0,1-21 16,-1-1-16,0 1 0,21 21 0,-21 0 15,1 0-15,20-1 0,-21 1 16,0 21-16,22 0 0,-22 0 0,0 0 16,-21 21-16,21 1 0,0-1 0,-21 0 15,21 21-15,-21-21 0,0 22 16,0-22-16,0 21 0,0-21 15,0 1-15,0-1 0,0 0 16,-21 0-16,21 0 0,-21 0 0,0 1 16,21-44 31,0 1-47,21 21 0,0-21 15,0 0-15</inkml:trace>
  <inkml:trace contextRef="#ctx0" brushRef="#br0" timeOffset="5199.26">7281 826 0,'0'0'0,"0"21"16,0 0-16,0 0 0,-21 0 16,21 0-16,0 1 0,-21-1 0,21 0 15,-21 0-15,21 0 0,0 0 16,0 1-16,0-1 0,0 0 15,0-42 32,21 0-47,0-1 0,0 1 16</inkml:trace>
  <inkml:trace contextRef="#ctx0" brushRef="#br0" timeOffset="5527.59">7387 508 0,'0'0'0,"0"-21"0,-21 21 16,0 0 0,0 0-16,-1 21 15,22 0-15,-21 0 0,21 1 16,0-1-16,0 0 16,21-21-1,1 0-15,-1 0 0,0 0 0,0 0 16,0 0-16,0 0 0,-21-21 15,22 0-15,-1 21 0,0-22 16,-21 1-16,0 0 0,0 0 0,0 0 16,0 0-16,0-1 0,-21 1 15,0 21-15,-1 0 0,1 0 16,0 0-16,0 0 16,0 21-16,0 1 0,-1-22 0,22 21 15,0 0-15,0 0 0,0 0 16,0 0-16,0 1 0,0-1 0,0 0 15,0 0-15</inkml:trace>
  <inkml:trace contextRef="#ctx0" brushRef="#br0" timeOffset="6011.49">7705 720 0,'0'0'0,"0"21"0,0 0 0,0 0 15,0 0-15,0 1 16,0-1-16,0 0 0,0 0 16,-22 0-16,22 0 0,-21 1 15,0-1-15,21 0 0,-21 0 16,0 0-16,21 0 0,-21-21 16,21 22-16,-22-22 15,22-22 16,0 1-31,0 0 16,0 0-16,0 0 0,22 0 16,-1-1-16,0-20 0,-21 21 0,21-21 15,0 20-15,22 1 0,-22-21 16,0 21-16,21 0 0,-21-1 0,22 22 16,-22-21-16,21 21 0,1 0 0,-1 0 15,-21 0-15,21 0 0,-20 0 16,20 0-16,-21 21 0,0 1 15,-21 20-15,0-21 0,21 0 16,-21 22-16,0-22 0,0 21 0,0-21 16,0 22-16,-21-22 0,0 0 15,21 0-15,-21 0 0,0 0 0,0 1 16,-1-1-16,1 0 0,42-42 47,1 21-47,-1-21 0,0-1 15</inkml:trace>
  <inkml:trace contextRef="#ctx0" brushRef="#br0" timeOffset="6808.36">8869 699 0,'0'0'0,"0"-22"0,-64-20 31,43 42-31,0 0 0,0 0 0,0 0 16,-1 0-16,1 21 0,0-21 15,0 21-15,-21 1 0,20-1 0,1 0 16,0 0-16,0 0 0,0 0 16,0 1-16,21-1 0,0 0 0,-22 0 15,22 0-15,0 0 0,0 1 16,0-1-16,22-21 15,-1 0-15,0 0 0,0 0 16,0 0-16,0 0 0,1 0 16,20 0-16,-21-21 0,0-1 0,0 22 15,1-21-15,-1 0 0,0 0 16,-21 0-16,21 0 0,-21-1 0,21 1 16,-21 0-16,0 0 15,0 42 16,0 0-15,0 22-16,-21-22 0,21 0 16,-21 21-16,0 1 0,21-1 0,0 0 15,-21 22-15,21-22 0,-22 0 16,1 22-16,21-22 0,-21 22 0,21-22 16,-21 22-16,21-1 0,0 1 15,-21 20-15,21-20 0,-21-1 0,21 22 16,-22-22-16,22 1 0,0 21 0,0-22 15,0 22-15,0-22 0,0 1 16,0 20-16,0-20 0,0-1 16,0 1-16,-21-1 0,21 1 0,0-1 15,0-20-15,-21 20 0,21-20 0,0-1 16,-21 0-16,0 1 0,0-1 16,-1 0-16,1-21 0,0 1 0,0-1 15,-21-21-15,-1 0 0,22 0 0,-21 0 16,-1-21-16,1-1 0,0 1 15,-22 0-15,22-21 0,0-1 0,-1-20 16,1 21-16,21-43 0,0 21 0,-1-20 16,22-1-16,0 0 0,0 1 15,0-22-15,22 21 0,-1 1 0,0-1 16,0 0-16,21 22 0,1-22 16,-22 22-16,21-1 0,1 22 15,-1-1-15,0-20 0,1 21 0,-1 20 16,0-20-16,-21 0 0,22 21 15,-1-22-15,0 22 0,1 0 0,-22-21 16,21 20-16,-21 1 0,1 0 16,-22 0-16,0 0 0,0 0 0,0-1 15</inkml:trace>
  <inkml:trace contextRef="#ctx0" brushRef="#br0" timeOffset="7632.98">9842 868 0,'0'-21'15,"0"0"-15,0-1 16,22 1-16,-22 0 0,21 0 0,0 0 16,0 0-16,0-1 0,0 1 15,1-21-15,-1 21 0,0-22 0,0 22 16,0-21-16,-21 21 0,0-22 16,0 22-16,0-21 0,0 21 15,0 0-15,-21-1 0,0 22 0,0 0 16,0 0-16,-1 22 15,-20-1-15,21 0 0,0 21 0,0 1 16,-22-1-16,22 21 0,0 1 16,0-1-16,-22 1 0,22 21 0,0-22 15,-21 22-15,21-22 0,-1 1 16,1-1-16,-21 1 0,21-1 0,0-20 16,-1-1-16,1 0 0,0 1 15,0-22-15,0 0 0,21 0 0,0 0 16,-21-21-16,-1 0 0,1 0 15,0-21 1,0 21-16,21-21 0,-21 0 0,21-22 16,0 22-16,-21-21 0,21 21 15,-22-22-15,22-20 0,0 21 0,0-22 16,0 1-16,0 20 0,0-20 16,0 20-16,0-20 0,0 42 0,22-22 15,-22 22-15,21 0 0,0 0 0,0 21 16,0 21-1,0 0-15,-21 22 0,22-1 0,-1 0 16,0 1-16,0-1 16,0 0-16,0 22 0,1-22 0,-1 0 0,0 1 15,0-22-15,0 21 16,0-21-16,1 1 0,20-1 0,-21 0 16,43-21-16,-22 0 0,0 0 15,1 0-15,-1 0 0,0 0 16,1 0-16,-1-21 0,0 0 0</inkml:trace>
  <inkml:trace contextRef="#ctx0" brushRef="#br0" timeOffset="8099.71">10499 868 0,'0'0'0,"0"-21"0,0 0 0,0-1 15,-22 1-15,1 21 16,0 0-16,0 21 15,0 1-15,-22-1 0,22 0 0,0 0 16,0 21-16,-21 1 0,20-22 0,1 21 16,-21 1-16,21-1 0,0 0 15,21 1-15,0-22 0,0 21 0,0-21 16,0 0-16,0 1 0,0-1 16,21 0-16,0-21 0,21 0 15,-21 0-15,1 0 0,-1 0 16,21 0-16,-21-21 0,22 0 0,-22-1 15,0 1-15,21 0 0,-21 0 16,1-21-16,-1 20 0,0-20 16,0 21-16,-21-21 0,0-1 0,0 1 15,0 21-15,0 0 0,0-1 16,0 1-16,0 0 0,0 42 31,0 0-31,0 1 0,-21 20 0,21-21 16,-21 21-16,21-20 0,0 20 15,-21 0-15,21-21 0,0 22 0,0-22 16,0 0-16,0 0 0,0 0 0,21 1 16,0-22-16,0 0 15,0 21-15,0-21 0,1 0 0,20 0 16,0 0-16,-21-21 0,22 21 16,-1-22-16,-21 1 0,22 0 0</inkml:trace>
  <inkml:trace contextRef="#ctx0" brushRef="#br0" timeOffset="8556.45">11091 847 0,'0'0'0,"-21"21"15,21 0-15,-21 0 16,21 0-16,-21 1 0,21-1 16,0 21-16,0-21 0,0 22 0,0-22 15,0 0-15,-21 21 0,21-21 16,0 1-16,-22-1 0,22 0 0,0 0 15,0 0-15,-21-21 16,21 21-16,-21-21 16,21-21-1,0 0 1,0 0-16,0 0 0,0 0 0,0-1 16,0-20-16,0 21 0,21-21 15,0 20-15,1-20 0,-1 0 0,0-1 16,21 22-16,1-21 15,-22 21-15,21 0 0,0-1 0,1 22 16,-1 0-16,-21 0 0,22 0 0,-1 0 16,-21 22-16,0-1 0,22 21 15,-22-21-15,-21 22 0,0-22 0,0 21 16,0 0-16,0 1 0,0-22 16,0 21-16,0-21 0,-21 1 0,-1 20 15,1-21-15,0-21 0,0 21 16,21 0-16,-21-21 0,0 0 15,42-21 17,-21 0-32,21 0 0,0 0 15</inkml:trace>
  <inkml:trace contextRef="#ctx0" brushRef="#br0" timeOffset="8888.79">12234 741 0,'0'0'0,"-21"0"0,-42 0 32,41 0-32,-20 0 0,0 0 0,-1 21 15,1 0-15,0-21 0,-1 43 0,1-22 16,0 0-16,-1 21 0,22-21 15,-21 22-15,21-22 0,0 21 0,21-21 16,0 22-16,0-1 16,0-21-16,0 0 0,21 1 0,0-22 15,0 21-15,0-21 0,0 0 16,22 0-16,-22 0 0,21 0 0,-21 0 16,22 0-16,-22-21 0,21 21 0,1-22 15,-22 1-15,0 0 0,21 0 16,-21 0-16,1-22 0,-1 22 0,0-21 15</inkml:trace>
  <inkml:trace contextRef="#ctx0" brushRef="#br0" timeOffset="9088.68">12255 910 0,'0'0'0,"22"-42"0,-22 21 0,0 0 16,0-1-16,0 1 0,-22 42 31,22 1-15,0-1-16,-21 0 0,0 0 15,21 21-15,-21-20 0,21 20 0,0-21 16,0 21-16,-21-20 0,21 20 15,0-21-15,0 0 0,0 0 0,0 1 16,0-1-16,21 0 0,0-21 16,0 0-16,0 0 15,22 0-15,-22 0 0,21 0 0,1 0 0,-1 0 16,0-21-16,1 0 16</inkml:trace>
  <inkml:trace contextRef="#ctx0" brushRef="#br0" timeOffset="9835.24">13166 826 0,'0'0'0,"0"-22"0,0 1 0,0 0 16,0 0-16,-22 21 0,1 0 15,0-21-15,0 21 0,0 0 16,-22 0-16,22 0 0,-21 0 0,0 0 16,20 21-16,-20 0 0,0 0 15,21 0-15,-22 22 0,22-22 16,-21 21-16,21-21 0,-1 22 0,22-1 15,0-21-15,0 0 0,0 22 16,0-22-16,0 0 0,43 0 16,-22-21-16,21 0 0,1 21 0,-22-21 15,21 0-15,0 0 0,1 0 16,-1 0-16,-21-21 0,22 21 0,-22-21 16,0 0-16,0 0 0,0 0 15,0-1-15,-21 1 0,22 0 0,-22 0 16,0 0-16,0 0 0,21-1 15,-21 1-15,0 0 0,21 21 16,-21 21 15,0 0-31,0 1 0,-21 20 16,0-21-16,21 21 0,-22 1 16,22-1-16,-21 0 0,0 1 0,21 20 15,-21-20-15,0 20 0,21-21 0,0 22 16,-21-1-16,-1 22 0,1-21 15,0-1-15,21 22 0,-21-22 0,0 1 16,0 20-16,-1-20 0,22-1 0,-21 22 16,0-21-16,0-1 15,0 22-15,0-22 0,-1 1 0,1-1 16,0 1-16,0-1 0,0-20 0,0-1 16,-1 21-16,1-20 0,-21-22 15,21 21-15,0-21 0,-1 1 0,1-1 16,-21 0-16,21-21 0,0 0 0,-1 0 15,1-21-15,0 0 0,0-1 0,0 1 16,0-21-16,-1 0 0,1-1 16,0-20-16,0-1 0,21-20 0,0 20 15,0-21-15,0 1 0,21-1 0,21 0 16,-20 1-16,-1 20 16,21-20-16,-21-1 0,22 21 0,-1 1 15,-21-1-15,21 1 0,-20-1 16,20 22-16,21-43 0,-20 43 15,-22 0-15,21-1 0,1 22 0,-22-21 16,21 21-16,0-22 0,22-20 16,-22 42-16,22-22 15,-22 22-15,-21 0 0,0 21 16,1-21-16,-1 0 0</inkml:trace>
  <inkml:trace contextRef="#ctx0" brushRef="#br0" timeOffset="10243.01">13335 1058 0,'0'0'0,"21"0"16,0 0-16,0 0 16,1 0-16,-1 0 0,0 0 15,21-21-15,-21 21 0,1-21 0,20 0 16,-21 0-16,21 0 0,-20-1 15,-1-20-15,0 21 0,0 0 0,0-22 16,-21 22-16,0 0 0,0 0 16,0 0-16,0 0 0,-21 21 15,21-22-15,-21 22 16,0 0-16,-22 0 0,22 22 0,0-1 16,-21 0-16,21 0 0,-1 21 0,-20 1 15,21-22-15,0 21 0,0 1 16,-1-1-16,22-21 0,0 21 0,0-20 15,0-1-15,22 0 0,-1 0 16,0 0-16,0-21 0,21 21 0,1-21 16,-1 0-16,-21 0 0,22 0 15,20 0-15,-21 0 0,-20 0 0,20 0 16,0-21-16,1 21 0,-22-21 0,0 0 16,0 21-16,0-21 15,-21 0-15,0-1 0</inkml:trace>
  <inkml:trace contextRef="#ctx0" brushRef="#br0" timeOffset="14223.62">13631 868 0,'0'-21'110,"21"21"-63,-21-21-32,0-1 1,0 1-1,0 0 1,0 0-16,0 0 16,0 42 31,0 0-32,0 0-15,0 0 0,-21 1 0,21-1 16,-21 21-16,21-21 0,0 0 15,0 1-15,0 20 0,0-21 16,0 0-16,0 0 0,0 1 16,0-1-16,0 0 0,21-21 15,0 21-15,1-21 0,-1 0 16,0 21-16,0-21 0,0 0 16,0 0-16,1 0 0,-1 0 0,0 0 15,21-21-15,-21 21 0,1-21 16,20 0-16,-21 0 0,0-1 0,22 1 15,-22 0-15,0 0 0,0 0 16,0-22-16,0 22 0,1-21 0,-22 21 16,21 0-16,-21-22 0,21 22 0,-21 0 15,0 0 1,0 42 0,0 0-1,-21 0-15,0 0 0,21 22 16,0-22-16,0 21 0,-22-21 0,22 22 15,0-22-15,0 0 0,0 21 16,0-20-16,0-1 0,0 0 0,0 0 16,22 0-16,-1-21 15,0 0-15,21 0 0,-21 0 16,1 0-16,20 0 0,-21 0 0,21 0 16,-20-21-16</inkml:trace>
  <inkml:trace contextRef="#ctx0" brushRef="#br0" timeOffset="14999.15">14753 783 0,'0'0'0,"0"-21"0,0 0 16,0 0-16,0 0 0,0-1 15,0 1-15,-21 21 0,21-21 16,-21 21-16,0 0 0,-1 0 16,1 0-16,0 0 0,0 21 0,0 0 15,-22 1-15,22 20 0,0-21 16,0 21-16,-21-20 0,20 20 15,22 0-15,-21 1 0,21-22 0,-21 21 16,21-21-16,0 0 0,0 1 16,0-1-16,0 0 0,0 0 0,21-21 15,0 0-15,1 0 16,-1 0-16,0 0 0,21 0 0,-21 0 16,1 0-16,20-21 0,-21 0 0,0 0 15,0-1-15,1 1 0,-1-21 16,0 21-16,0-22 0,-21 1 15,0 21-15,21-21 0,-21 20 0,21 1 16,-21 0-16,0 0 0,0 0 16,0 42 15,-21 0-15,21 0-16,-21 0 0,21 1 0,0-1 15,0 21-15,-21-21 0,21 22 0,0-22 16,0 0-16,0 0 0,0 21 15,0-20-15,0-1 0,0 0 16,21-21-16,0 0 0,0 0 16,1 0-16,20 0 0,0 0 15,1 0-15,-1 0 0,0 0 0,1-21 16,-1 0-16,0-1 0,-21 1 16,1 0-16,20 0 0,-21 0 0,-21-22 15,0 22-15,0-21 0,0 21 16,0-22-16,0 22 0,0 0 0,-21 0 15,0 21-15,0-21 16,-22 21-16,22 0 0,0 0 0,0 21 16,-22-21-16,22 21 0,0 21 15,0-20-15,0 20 0,0-21 0,-1 21 16,1 1-16,21-1 0,0 22 0,0-22 16,-21 0-16,21 1 0,-21 20 15,21-21-15,0 1 0,0-1 0,0 22 16,0-22-16,0 21 15,0-20-15,0 20 0,-21-20 0,21 20 16,-21-21-16,-1 1 0,1-1 0,21 0 16,-21 1-16,0-22 0,0 0 15,21 0-15,-21 0 0,-1-21 0,22-21 32,0 0-32,0 0 15,0 0-15,0-22 0,22 1 0,-1 0 16,0-1-16</inkml:trace>
  <inkml:trace contextRef="#ctx0" brushRef="#br0" timeOffset="15320.97">15579 889 0,'21'0'16,"-42"0"-16,63-21 0,-21 21 0,0-21 15,-21 0-15,21-1 0,1 22 0,20-42 16,-42 21-16,0 0 16,21 0-16,-21-1 0,0 1 15,-21 21 1,0 0-16,-22 0 0,22 21 16,-21 22-16,21-22 0,-22 21 15,1 1-15,21-1 0,0 0 16,21 1-16,0-1 0,0-21 0,0 21 15,0-20-15,0-1 0,21 0 0,0 0 16,0 0-16,22-21 0,-22 0 16,21 0-16,-21 0 0,22 0 15,-1 0-15,-21 0 0,0-21 0</inkml:trace>
  <inkml:trace contextRef="#ctx0" brushRef="#br0" timeOffset="16619.78">2900 1863 0,'-21'0'16,"42"0"-16,-85 0 0,22 0 15,21 0-15,0 0 0,-1 0 16,44 0 31,-1 0-47,21 0 0,-21 0 15,22 0-15,-1 0 0,0 0 16,1 0-16,-1 0 0,21 0 0,1 0 16,-1 0-16,22 0 0,0 0 0,-1-21 15,22 21-15,0 0 0,0 0 16,0 0-16,21 0 0,0-22 0,0 22 16,0 0-16,21-21 0,0 21 15,0 0-15,0 0 0,1 0 16,-1 0-16,0 0 0,21 0 15,-21 0-15,1 0 0,20 0 0,0 0 16,1 0-16,-1-21 0,0 21 0,1 0 16,20 0-16,1-21 0,-1 21 15,1 0-15,-1 0 0,1 0 0,-1 0 16,22 0-16,-22 0 0,22 0 16,-22 0-16,22 0 0,-21 0 0,20 0 15,-20 0-15,20 0 0,-20 0 0,21 0 16,-22 0-16,1 0 0,20 0 15,-20 0-15,-1 0 0,22 0 16,-22 0-16,1 0 0,-1 0 0,1 0 16,-1 0-16,1 0 0,-1 0 15,1 0-15,-22 0 0,1 0 0,-1 0 16,-21-21-16,21 21 0,-20 0 16,-1 0-16,0 0 0,-21-21 0,21 21 15,-21 0-15,0 0 0,0-22 0,-21 22 16,0 0-16,0 0 0,-1-21 15,-20 21-15,-21 0 0,-1 0 16,1 0-16,-1 0 0,-21 0 0,22 0 16,-43 0-16,21 0 0,-20 0 0,-1 0 15,0 0-15,0 0 0,-21-21 47,-21 21-47,0 0 0,0 0 16</inkml:trace>
  <inkml:trace contextRef="#ctx0" brushRef="#br0" timeOffset="16747.14">16002 1651 0,'-21'-21'15,"0"21"17,-1 0-17,1 0 1,0 0-16</inkml:trace>
  <inkml:trace contextRef="#ctx0" brushRef="#br0" timeOffset="28031.41">2476 3450 0,'0'0'0,"0"-21"16,0 0-16,0 0 16,0 0-16,0-1 0,0 1 15,0 0-15,0 0 0,0 0 16,0 42 15,0 21-15,0-21-16,0 22 0,0-1 0,0 0 15,0 1-15,0-1 0,0 22 16,0-22-16,0 0 0,0 1 0,0-1 16,0 0-16,22 1 0,-22-1 15,0-21-15,21 21 0,0-20 16,-21-1-16,21 0 0,0-21 16,0 0-16,1 0 0,-1 0 0,0 0 15,0 0-15,0-21 0,22 0 16,-22-1-16,0 1 0,0-21 0,0 21 15,22-22-15,-22 22 0,0-21 16,-21 0-16,21-1 0,0 1 0,0 0 16,-21-1-16,0 1 0,22 0 15,-22-1-15,21 1 0,-21 21 0,0 0 16,0-1-16,0 1 0,21 21 16,-21 21-1,0 1-15,0-1 16,0 0-16,0 21 0,0 1 15,0-22-15,0 21 0,0 0 0,0 1 16,0-1-16,0 0 0,0 1 16,0-22-16,0 21 0,0-21 0,0 1 15,21-1-15,-21 0 0,21 0 16,0 0-16,22-21 0,-22 0 16,0 0-16,21 0 0,-20 0 15,20-21-15,0 0 0,1 0 0,-1 0 16,0-1-16,1 1 0,-22-21 15,21 21-15,0-22 0,-20 22 0,-1-21 16,0 21-16,0 0 16,-21-1-16,21 1 0,-21 0 0,0 0 15,-21 21 1,0 0-16,0 0 0,21 21 0,-21 0 16,-1-21-16,22 21 0,-21 1 15,21-1-15,0 0 0,0 0 16,0 0-16,0 0 0,21 1 0,1-1 15,-1 0-15,0 0 0,0 0 0,0 0 16,0 1-16,-21-1 0,22 0 16,-1 0-16,-21 0 0,0 0 15,0 1-15,0-1 16,-21-21 0,-1 0-16,1 0 15,0-21-15,0 21 0,0-22 16,0 1-16,-1 21 0,1-21 0,0 21 15,0-21-15,0 21 16,21 21 15,0 0-31,0 0 16,0 1-16,21-1 0,0-21 16,0 21-16,0-21 0,1 21 15,-1-21-15,21 0 0,-21 0 16,0 0-16,22 0 0,-22 0 15,0 0-15,21 0 0,-20 0 0,20-21 16,0 0-16,-21 0 0,22-1 16,-1 1-16,-21 0 0,22 0 0,-1-21 15,0 20-15,-21 1 0,22 0 0,-22-21 16,0 21-16,0-1 0,-21 1 16,0-21-16,0 21 0,0 0 15,-21 21 1,0 0-16,0 0 0,0 0 15,-1 21 1,1 0-16,0 0 0,0 0 0,21 0 16,0 22-16,0-22 0,0 0 15,0 0-15,0 22 0,0-22 0,0 0 16,0 0-16,0 0 0,21 0 16,0 1-16,0-1 0,1 0 0,-1 0 15,21-21-15,-21 0 0,22 21 0,-1-21 16,0 0-16,1 0 0,-1 0 15,0 0-15,1-21 0,-22 0 0,21 21 16,0-21-16</inkml:trace>
  <inkml:trace contextRef="#ctx0" brushRef="#br0" timeOffset="28576.1">5186 3789 0,'0'0'0,"21"-21"0,0 21 0,-21-21 15,0-1-15,0 1 0,0 0 0,0 0 16,0 0-16,0 0 15,-21 21-15,0-22 0,0 22 16,-1 0-16,1 0 0,-21 0 16,21 0-16,0 0 0,-1 22 0,1-1 15,0 0-15,0 0 0,0 0 16,-22 0-16,22 22 0,0-22 16,0 21-16,0 1 0,0-22 0,21 21 15,0 0-15,0-20 0,0 20 16,0-21-16,0 0 0,0 0 0,0 1 15,21-1-15,0 0 0,21-21 16,-21 0-16,22 0 0,-1 0 0,-21 0 16,22-21-16,-1 0 0,0-1 15,1 1-15,-1-21 0,0 21 0,-21-22 16,22 1-16,-22 21 0,21-43 0,-21 22 16,1 0-16,-1-1 0,0-20 15,0-1-15,0 22 0,-21-21 0,0 20 16,0-20-16,0 20 0,0 1 15,0 0-15,0 21 0,0-1 16,0 1-16,0 0 0,-21 42 16,21 0-1,-21 1-15,21 20 0,-21 0 0,0 22 16,21-22-16,0 22 0,0-22 16,0 21-16,0-20 0,0 20 0,0-20 15,0-1-15,0 0 0,0-21 16,0 22-16,0-1 0,0-21 15,21 0-15,0 1 0,0-1 0,0 0 16,0 0-16,1-21 0,-1 0 0,0 0 16,0 0-16,21 0 0,-20-21 15,20 21-15,0-21 0,-21 0 0,22-22 16</inkml:trace>
  <inkml:trace contextRef="#ctx0" brushRef="#br0" timeOffset="29388.29">6794 3958 0,'0'0'15,"22"0"-15,-22 21 0,0 1 16,21-22-16,0 0 31,-21-22-31,21 1 16,0 21-16,-21-21 0,21 0 0,1-21 15,-22 20-15,21-20 0,0 21 16,-21-21-16,21-1 0,-21 1 0,21-22 16,-21 22-16,21 0 0,-21-22 15,22 22-15,-22-22 0,0 22 0,0 21 16,21-21-16,-21 20 0,0 1 0,0 0 16,0 42-1,-21 22 1,21-22-16,0 21 15,-22 0-15,1 1 0,21-1 16,-21 0-16,21 1 0,-21-1 0,21 22 16,0-22-16,0 0 0,0 1 15,-21-1-15,21 0 0,0-21 0,0 22 16,0-22-16,0 21 0,21-21 0,0 1 16,0-1-16,0-21 0,1 21 15,-1-21-15,0 0 0,0 0 0,0 0 16,22 0-16,-22-21 0,0 21 15,0-21-15,21-1 0,-20 1 0,-1 0 16,0-21-16,0 21 0,-21-1 0,21-20 16,-21 21-16,21 0 15,-21 0-15,0-1 0,0 1 16,-21 21 0,21 21-1,-21 1-15,0-1 0,21 0 16,0 0-16,0 21 0,0-20 15,0-1-15,0 0 0,0 0 0,0 0 16,0 0-16,0 1 0,0-1 16,21-21-16,21 0 0,-20 0 15,-1 0-15,0 0 0,21 0 0,-21 0 16,22-21-16,-1-1 16,-21 22-16,0-21 0,1 0 0,-1-21 15,0 21-15,-21-1 0,0-20 0,0 21 16,0-21-16,0 20 0,0 1 15,-21 0-15,0 0 0,-1 0 0,1 0 16,0 21-16,0 0 0,-21 0 16,20 0-16,1 0 0,-21 0 0,21 0 15,0 21-15,-1 0 0,1-21 0,21 21 16,-21-21-16,21 21 0,-21-21 16,0 0-16,21 21 0,0-42 46,-21 21-46</inkml:trace>
  <inkml:trace contextRef="#ctx0" brushRef="#br0" timeOffset="29635.18">6794 3577 0,'64'0'16,"-22"0"-1,-21 0-15,22 0 0,-1 0 16,0 0-16,1-21 0,-22 0 0,21 21 16,1 0-16,-1 0 0,-21-21 15,21 21-15,-20 0 0,20 0 0,-21 0 16,0 0 0,-42 0-1,0 0 1,0 0-1</inkml:trace>
  <inkml:trace contextRef="#ctx0" brushRef="#br0" timeOffset="30568.19">9715 3789 0,'0'-21'31,"0"0"-31,0-1 16,0 1 0,0 0-16,0 0 15,0 0-15,0 0 0,0-22 16,0 22-16,0 0 0,-21 0 16,0 0-16,0-1 0,0 1 0,0 0 15,-1 21-15,-20 0 0,21 0 16,-21 0-16,20 0 0,-20 0 0,21 0 15,-21 21-15,-1 22 0,22-22 0,-21 21 16,-1 0-16,22-20 0,0 20 16,0 0-16,0 1 0,0-1 0,21-21 15,0 21-15,0 1 0,0-22 16,0 0-16,21 21 0,-21-20 16,21-22-16,42 42 0,-41-42 15,-1 0-15,21 0 0,-21 0 16,22 0-16,-22-21 0,21 21 15,-21-21-15,22-1 0,-1 1 0,-21 0 16,21-21-16,1 21 0,-22-22 0,21 22 16,-21-21-16,22-1 0,-22-20 0,0 21 15,0-22-15,0 1 0,1-1 16,-1 1-16,0-1 0,0 1 0,-21-1 16,0 22-16,21-22 0,-21 22 15,0 0-15,0 20 0,0-20 0,0 21 16,0 0-16,0 0 0,-21 21 31,21 21-31,0 0 16,-21 0-16,21 21 0,-21 1 15,21 20-15,-21-20 0,21 20 0,-22 1 16,22-1-16,-21 22 0,0-43 16,21 22-16,0-1 0,-21-21 0,21 22 15,0-43-15,0 21 0,0 1 0,0-22 16,0 0-16,0 0 0,0 0 15,21-21-15,0 0 0,0 0 0,1 0 16,-1 0-16,0 0 0,0 0 0,0 0 16,0-21-16,1 0 15,-1 0-15,0 0 0,0 0 0</inkml:trace>
  <inkml:trace contextRef="#ctx0" brushRef="#br0" timeOffset="32319.58">10223 3598 0,'0'43'31,"0"-22"-31,22-21 0,-1 0 16,0 0 0,21 0-16,-21 0 15,22-21-15,-22 0 0,0 21 16,0-22-16,0 1 0,22 0 0,-43 0 15,21 0-15,0 0 0,-21-1 0,0 1 16,0 0-16,0 0 0,0 0 16,0 0-16,-21 21 0,0-22 15,0 22-15,-1 0 16,1 0-16,0 22 0,0-22 0,21 21 16,-21 0-16,0 0 0,21 21 0,0-20 15,-22-1-15,22 21 0,0-21 16,0 0-16,0 22 0,0-22 0,0 0 15,0 21-15,0-20 0,0-1 16,22 0-16,-1 0 0,0-21 16,21 21-16,-21-21 0,1 21 15,41-21-15,-21 0 16,1 0-16,-22 0 0,21-21 0,-21 21 16,22-21-16,-1 21 0,-21-21 0,22 0 15,-22 0-15,0-1 0,0-20 16,0 21-16,0 0 0,-21-22 0,0 22 15,22 0-15,-22 0 0,21 0 16,-21 0-16,0-1 0,0 44 47,0-1-47,0 0 0,0 0 16,0 0-16,0 0 0,0 1 0,0-1 15,0 0-15,0 0 0,0 0 16,0 0-16,0 1 0,0-1 0,0 0 15,0 0-15,21-21 16,0 0-16,0 0 0,0 0 16,1 0-16,-1 0 0,0 0 0,21 0 15,-21 0-15,1-21 0,20 0 16,-21 0-16,0-1 0,0 1 16,1 0-16,-1-21 0,-21 21 0,21-1 15,-21 1-15,21 0 0,-21 0 0,0 0 16,0 0-16,0 42 47,0 0-47,0 0 15,-21 0-15,21 0 0,-21 22 0,21-22 16,0 0-16,0 0 0,0 0 16,0 1-16,0-1 0,0 0 15,0 0-15,21-21 0,0 21 16,0-21-16,0 0 15,1 0-15,-1 0 0,0 0 0,21 0 16,-21-21-16,22 21 0,-1-21 16,0 0-16,-20 21 0,20-43 0,0 22 15,-21 0-15,22 0 0,-22 0 0,0-22 16,0 22-16,-21 0 0,0 0 16,21 0-16,-21 0 0,0-1 0,0 1 15,0 0-15,-21 21 0,0 0 16,0 0-16,0 0 0,0 0 15,-1 0-15,1 0 0,0 21 0,-21 0 16,21 1-16,-1 20 0,1-21 16,0 0-16,0 22 0,21-22 15,0 0-15,0 0 0,0 21 0,0-20 16,0-1-16,0 0 0,21 0 16,0-21-16,0 21 0,1-21 0,20 0 15,-21 21-15,21-21 0,1 0 0,-1 0 16,0 0-16,1 0 0,-1-21 15,0 21-15,1-21 0,-1 0 0,22 0 16,-43 0-16,21-22 0,0 1 16,1 0-16,-22-1 0,21 1 0,-21-22 15,1 22-15,-1-21 0,0-1 0,0 22 16,-21-22-16,21 22 0,-21 0 16,21 20-16,-21-20 0,0 21 15,0 0-15,0 0 0,0-1 0,0 1 16,-21 42-1,21 1 1,-21-1-16,21 21 0,0 0 16,0-20-16,-21 41 0,21-21 0,-21 1 15,21-1-15,0 22 0,0-22 0,0 0 16,0 1-16,0-1 0,0 0 16,0 1-16,0-22 0,0 21 0,0-21 15,0 0-15,0 1 0,0-1 16,21 0-16,0 0 0,0-21 0,0 0 15,1 0-15,-1 0 0,21 0 16,-21 0-16,0 0 0,22-21 16,-22 0-16,21 0 0,-21-1 0,22 1 15,-22 0-15,0 0 0,21 0 0,-20 0 16,-1-1-16,0 1 0,-21 0 16,0 0-16,21 0 0,-21 0 15,-21 21 1,0 0-1,0 21-15,-1 0 0,1 0 16,21 0-16,0 0 16,0 22-16,-21-22 0,21 0 0,0 0 0,0 0 15,0 1-15,0-1 0,0 0 16,21 0-16,0-21 16,1 0-16,-1 0 0,0 0 0,21 0 15,1 0-15,-22 0 0,21 0 0,0 0 16,1-21-16,-1 0 0,0 0 15,1-1-15,-22 1 0,21-21 0,1-22 16,-22 22-16,-21 0 16,0 21-16,0-22 0,0 1 0,0 21 15,0 0-15,-21-1 0,-1 1 0,1 21 16,0 0-16,-21-21 0,21 21 16,-22 0-16,1 0 0,21 0 15,-22 21-15,22 0 0,-21-21 0,21 22 16,0-1-16,-1 0 0,1 0 15,21 0-15,-21 0 0,21 1 0,0-1 16,0 0-16,0 0 16,21-21-16,0 0 0,1 21 0,-1-21 15,0 0-15,0 0 0,0 0 0</inkml:trace>
  <inkml:trace contextRef="#ctx0" brushRef="#br0" timeOffset="32688.37">14224 3450 0,'0'-21'0,"0"0"15,0 0-15,-21 0 16,0 21-16,-1 0 0,1 0 16,0 0-1,21 21-15,-21 0 0,21 0 0,0 21 16,0-20-16,-21 20 0,0 0 0,21 1 15,-22-1-15,1 21 0,21-20 16,-21-1-16,0 22 0,0-22 16,0 21-16,21 1 0,-22-1 0,1 1 15,21-1-15,-21-20 0,21 20 16,-21-20-16,21 20 0,-21-21 0,21 1 16,-21-1-16,21 0 0,0 1 0,0-1 15,0-21-15,0 22 0,0-22 16,0 0-16,0 0 0,0 0 0,0-42 31,0 0-15,21-21-16,0 20 0,0-20 15,-21 0-15,21-1 0</inkml:trace>
  <inkml:trace contextRef="#ctx0" brushRef="#br0" timeOffset="32940.23">14033 4085 0,'0'0'0,"22"-84"15,62-276 1,-84 317-1,21 1-15,-21 0 0,22-1 0,-1 22 16,0-21-16,0 21 0,0 0 16,0-1-16,22 1 0,-22 0 0,21 21 15,-21 0-15,22 0 0,-22 0 0,0 21 16,0 0-16,0 1 0,-21-1 16,0 21-16,0-21 0,0 22 0,0-1 15,-21-21-15,0 21 0,-21-20 16,-1 20-16,22-21 0,-21 0 15,0 0-15,-1 1 0,22-22 0,-21 21 16,21-21-16,-1 0 0,1 0 0,21-21 31</inkml:trace>
  <inkml:trace contextRef="#ctx0" brushRef="#br0" timeOffset="33656.36">16341 3493 0,'42'-22'15,"0"1"-15,-42 0 16,21 0-16,1 0 0,-22 0 15,0-1-15,0 1 0,0 0 16,0-21-16,0 21 0,0-22 0,0 22 16,-22 0-16,1 0 0,0 0 15,-21-1-15,21 1 0,-1 21 0,-20 0 16,21 0-16,-21 0 0,-1 0 0,-20 21 16,20 22-16,1-22 0,0 21 15,-1 1-15,1-1 0,0 21 0,21-20 16,-1-1-16,-20 0 15,42 1-15,0-1 0,0 0 0,0-20 16,0 20-16,0-21 0,0 0 0,21 0 16,0-21-16,1 0 0,20 0 15,-21 0-15,21 0 0,1 0 0,-1 0 16,22-21-16,20 0 0,-41 0 16,-1-21-16,0 20 0,1-20 15,-1 21-15,-21-21 0,21-1 0,-20 1 16,-1 0-16,0-1 0,0 22 15,-21-21-15,0 21 0,0-1 0,0 44 32,0-1-17,0 21-15,-21-21 0,21 22 0,0-1 16,0-21-16,-21 21 0,21-20 16,0 20-16,0-21 0,0 0 0,0 22 15,0-22-15,0 0 0,21 0 16,0-21-16,0 0 15,0 0-15,22 0 0,-22 0 0,0 0 16,21-21-16</inkml:trace>
  <inkml:trace contextRef="#ctx0" brushRef="#br0" timeOffset="34675.71">18521 3408 0,'0'-21'16,"0"0"-16,0-1 16,0 1-16,0 0 0,0 0 15,0-21-15,0 20 0,0 1 16,0-21-16,0 21 0,0 0 0,0-1 16,-21-20-16,-1 21 0,1 0 15,0 21-15,0-21 0,-21 21 0,-1 0 16,22 0-16,-21 0 0,-1 0 15,1 21-15,0 0 0,-1 0 0,1 21 16,0-20-16,21 20 0,-22 0 0,1 1 16,21-1-16,0 0 15,-1 1-15,1-1 0,0-21 0,21 21 16,0-20-16,0-1 0,0 21 16,21-21-16,0 0 0,1-21 15,-1 0-15,21 0 0,0 0 16,1 0-16,-1 0 0,0-21 0,1 21 15,20-21-15,-20 0 0,-1 0 0,0-22 16,1 22-16,-1 0 0,-21-21 16,21-1-16,-20 22 0,-1-21 0,-21 0 15,0 20-15,0 1 0,0 0 16,0 0-16,0 0 0,-21 21 16,-1 0-1,22 21-15,-21 0 0,0 0 16,0 22-16,21-22 0,0 0 0,0 21 15,-21-21-15,21 22 0,0-22 16,0 21-16,0-21 0,0 1 0,21-1 16,0-21-16,0 21 0,22 0 15,-22-21-15,21 0 0,-21 0 0,22 0 16,-1 0-16,0 0 0,1-21 0,-22 0 16,21 21-16,0-21 0,1-1 15,-22-20-15,21 21 0,-21-21 0,22 20 16,-22-20-16,0 0 15,0 21-15,0-22 0,1 1 0,-22 21 16,0 0-16,0-1 0,0 1 16,0 0-16,0 0 0,-22 21 31,1 0-31,21 21 0,-21 0 0,21 0 16,-21 1-16,0 20 0,21-21 15,0 21-15,-21 1 0,21 20 0,-22-20 16,22-1-16,-21 21 0,21-20 0,0 20 15,0-20-15,-21 20 0,21-21 16,0 22-16,-21-1 0,21 1 16,0-1-16,-21 22 0,21-21 0,0 20 15,0-20-15,-21-1 0,21 1 16,-22-22-16,22 22 0,0-22 0,0-21 16,0 21-16,0-20 0,0-1 15,0-42 1,0-1-16,22 1 15,-22 0-15,21-21 0,-21 21 16,0-43-16,0 22 0,21-22 0,-21-20 16,21 20-16,0-21 0</inkml:trace>
  <inkml:trace contextRef="#ctx0" brushRef="#br0" timeOffset="34987.53">19113 3175 0,'0'0'16,"0"-42"-16,0-1 0,0 22 0,0-21 0,43-22 31,-22 43-31,0 0 0,43 21 16,-43 0-16,21 0 0,0 0 15,1 0-15,-1 0 0,0 21 0,1-21 16,-1 43-16,-21-22 0,0 0 0,-21 21 16,0-21-16,0 22 0,0-1 15,0-21-15,-42 22 0,21-22 0,-21 21 16,-1-21-16,1 22 0,-22-22 15,22 0-15,0 0 0,-1-21 0,1 21 16,0-21-16,21 0 16,-22 0-16,22 0 0,42-21 31,0 21-31,1-21 16,-1 0-16,21 0 0,0-1 15,1 1-15,-1 0 0</inkml:trace>
  <inkml:trace contextRef="#ctx0" brushRef="#br0" timeOffset="35331.05">20024 2963 0,'0'0'16,"0"22"-1,0-1 1,-22 0-16,22 21 0,0 1 0,-21-1 15,21 0-15,-21 22 0,21-1 16,-21-20-16,21 20 0,0 1 0,-21-1 16,21 1-16,-21-1 0,21 1 0,-22-1 15,22 1-15,0-1 0,0 22 16,-21-22-16,21-20 0,-21 20 0,21-21 16,0 1-16,0-1 0,0 0 15,0-20-15,-21-1 0,21 0 16,0 0-16,0-42 31,0 0-31,0 0 16,0-1-16,0-20 0,0 21 0,0-21 15,0-1-15,21 1 0,-21 0 16,21-22-16,-21 22 0</inkml:trace>
  <inkml:trace contextRef="#ctx0" brushRef="#br0" timeOffset="35684.85">20002 3260 0,'0'-43'0,"0"86"0,0-107 0,0 43 16,0-21-16,0 21 0,0-1 0,0 1 15,0 0-15,0 0 0,22 0 16,-1 0-16,0 21 0,0-22 16,0 22-16,0 0 0,1 0 0,20 0 15,-21 0-15,0 0 0,22 0 16,-22 0-16,0 0 0,0 22 0,0-1 15,0 21-15,1-21 0,-22 0 16,0 22-16,0-1 0,0-21 16,-22 22-16,1-1 0,0-21 0,0 0 15,-21 22-15,20-22 0,-20 0 16,21-21-16,-21 21 0,20 0 0,1-21 16,-21 0-16,21 0 0,0 0 15,-1 0-15,22-21 47,22 0-47,-1 21 16,0-21-16,0 0 0,0-1 0,0 1 15</inkml:trace>
  <inkml:trace contextRef="#ctx0" brushRef="#br0" timeOffset="36030.65">20934 2498 0,'0'0'0,"21"-43"0,-21-62 16,0 83-16,0 1 15,0 42 1,0 1 0,0-1-16,0 0 0,0 21 0,-21 22 15,0-22-15,-1 22 0,1-22 16,0 21-16,0 1 0,0-1 0,0-20 15,-1 20-15,1-20 0,21 20 0,0-21 16,0 1-16,0-1 16,0-21-16,0 22 0,0-22 0,0 0 15,0 0-15,21 0 0,1-21 16,-1 0-16,0 21 0,0-21 0,0 0 16,0 0-16,22 0 0,-22-21 15,0 0-15,0 0 0,22 21 0,-22-42 16,0 20-16,0 1 0,0 0 0,0-21 15,1 21-15,-1-22 0,0 1 16</inkml:trace>
  <inkml:trace contextRef="#ctx0" brushRef="#br0" timeOffset="36579.33">21421 2244 0,'0'-21'15,"-22"21"1,22 21 0,-21 0-16,21 0 0,-21 0 15,21 0-15,0 22 0,0-22 16,0 21-16,0 1 0,0-22 16,-21 21-16,21-21 0,0 22 15,0-22-15,0 0 0,-21 0 0,21 0 16,0 0-16,0-42 47,0 0-47,0 0 15,0-21-15,0 20 0,0-20 0,0 21 16,0-21-16,0-1 0,0 1 16,21 21-16,-21-22 0,21 1 0,0 21 15,-21-21-15,21 20 0,1 1 16,-1-21-16,0 21 0,-21 0 15,42-1-15,-21 22 0,1-21 16,-1 21-16,21 0 0,-21 0 0,0 0 16,22 0-16,-22 21 0,0 1 15,0-1-15,0 0 0,1 0 0,-22 21 16,0-20-16,0 20 0,0-21 16,0 21-16,0 1 0,0-22 0,0 21 15,-22-21-15,1 22 0,0-22 16,0 0-16,21 0 0,-21 0 0,21 1 15,-21-22-15,21 21 0,0 0 16,-22-21 31,1 0-47,0 0 0</inkml:trace>
  <inkml:trace contextRef="#ctx0" brushRef="#br0" timeOffset="44556.03">3133 5186 0,'0'0'0,"0"21"15,-22 0 1,22 0-16,0 1 0,0-1 15,0 0-15,0 0 16,22-21-16,-22 21 16,21-21-16,0 0 15,0 0-15,0 0 0,0 0 0,1 0 16,-1 0-16,21 0 0,-21-21 16,22 0-16,-22 0 0,21 0 0,-21 21 15,0-22-15,1 1 0,-1 0 0,0 0 16,-21 0-16,0 0 0,0-1 15,0 1-15,0 0 0,0 0 0,0 0 16,-21 0-16,0-1 0,-1 1 16,1 21-16,0-21 0,0 21 0,-21 0 15,20 0-15,-20 0 0,21 0 16,-21 0-16,20 21 0,-20 0 0,0 1 16,21 20-16,-22-21 15,22 21-15,0-20 0,-21 20 0,20 0 16,1-21-16,21 22 0,-21-1 15,21-21-15,0 22 0,0-1 0,0-21 16,0 21-16,0-20 0,21-1 16,0 0-16,-21 0 0,22 0 0,20 0 15,-21 1-15,0-22 0,0 0 0,22 0 16,-22 0-16,21 0 0,-21 0 16,1 0-16,20 0 0,-21 0 0,0-22 15,0 22-15,-21-21 0,0 0 16,0 0-1,-21 21-15,0 0 16,0 0-16,0 0 0,-22 0 0,1 0 16,21 21-16,-21 0 0,-1 0 15,22 1-15,-21-1 0,21 0 0,-22 21 16,22-21-16,0 22 0,0-1 16,0-21-16,21 22 0,0-1 0,-22-21 15,22 21-15,0-20 0,0-1 16,0 21-16,0-21 0,22-21 0,-1 21 15,0 1-15,0-22 0,0 0 16,0 0-16,1 0 0,20 0 0,-21 0 16,0 0-16,22-22 0,-1 1 0</inkml:trace>
  <inkml:trace contextRef="#ctx0" brushRef="#br0" timeOffset="45256.39">4064 5546 0,'-106'42'31,"64"-21"-31,21 0 0,-1 22 16,1-22-16,0 21 0,0 1 15,0-22-15,21 21 0,-21 0 0,21-20 16,-22 20-16,22-21 0,0 0 0,0 0 16,0 1-16,0-1 0,0 0 15,22-21-15,-1 0 0,0 0 16,0 0-16,21 0 0,-20-21 16,-1 21-16,21-21 0,-21-1 0,0 1 15,22 0-15,-22-21 0,0 21 0,-21-1 16,21-20-16,0 21 0,-21 0 15,0-22-15,0 22 0,0 0 16,22 0-16,-22 0 0,0 0 16,0-1-16,0 44 47,0-1-47,0 0 0,0 0 0,0 21 15,0-20-15,0 20 0,0 0 16,0 1-16,0-1 0,0 21 0,0-20 15,0-1-15,0 22 0,0-1 0,0 22 16,0-22-16,0 1 16,0 20-16,0 1 0,0-21 0,0 20 15,-22-20-15,22-1 0,0 1 0,0-1 16,0 1-16,-21-22 0,21 22 16,-21-22-16,21 0 0,-21 1 0,21-22 15,-21 0-15,0 0 0,-1 0 0,-20-21 16,21 0-16,0 0 15,-22 0-15,22-21 0,-21 0 0,0-21 16,-1 20-16,1-20 0,0 0 0,-1-1 16,22 1-16,0 0 0,0-1 15,0 1-15,-1 0 0,22-1 0,0 1 16,0-21-16,0 20 0,0 1 16,0 0-16,22-1 0,-22 1 15,21 0-15,0-1 0,0 1 0,0 21 16,22-22-16,-22 1 0</inkml:trace>
  <inkml:trace contextRef="#ctx0" brushRef="#br0" timeOffset="45611.82">4995 5652 0,'0'-22'31,"-21"22"0,21-21-31,0 0 16,0 42 62,0 0-78,0 1 16,-21-1-16,21 0 15</inkml:trace>
  <inkml:trace contextRef="#ctx0" brushRef="#br0" timeOffset="45883.66">4953 6033 0,'0'0'0,"0"-22"31,0 1-16,21 21-15,-21-21 0,0 0 16,-21 21 31,0 21-31,21 0-16,-21 0 0,21 1 15,-22-22-15,22 21 0,0 0 16</inkml:trace>
  <inkml:trace contextRef="#ctx0" brushRef="#br0" timeOffset="46569.27">6921 5228 0,'0'0'0,"22"-21"16,-1-21 0,0 21-16,-21-1 0,0 1 15,0 0-15,0 0 0,0 0 16,0 0-16,-21-1 0,0 22 16,-1-21-16,1 21 0,0 0 0,0-21 15,-21 21-15,20 0 0,-20 0 0,21 0 16,-21 21-16,20 0 15,-20 1-15,0-1 0,21 0 0,-22 21 16,1 1-16,21-1 0,-22 0 16,22 1-16,0-1 0,0-21 0,0 21 15,0 1-15,21-1 0,-22 0 0,22 1 16,0-22-16,0 21 0,0-21 16,22 22-16,-1-22 0,0 0 0,0 0 15,0-21-15,22 21 0,-1-21 16,0 0-16,1 0 0,-1 0 0,0 0 15,1 0-15,-1 0 0,0-21 0,1 21 16,-1-21-16,0 0 0,-21 21 16,1-21-16,20 0 0,-21-1 15,0 22-15,-21-21 0,21 21 0</inkml:trace>
  <inkml:trace contextRef="#ctx0" brushRef="#br0" timeOffset="46828.12">7366 5609 0,'0'0'15,"0"21"-15,21 1 16,-21-1 0,0 0-16,21 0 15,-21 0-15,0 0 16,0 1-16,0-1 0,0 0 15,0 0-15,0 0 0,-21 0 0,0 1 16,0-1-16,21 0 0,-21 0 16,-1-21-16,1 21 0,-21-21 15,42 21-15,-21-21 0,0 0 0,-1 0 16</inkml:trace>
  <inkml:trace contextRef="#ctx0" brushRef="#br0" timeOffset="47347.85">8636 4784 0,'0'0'0,"-21"0"31,42 0-15,0 0-16,21 0 0,1 0 0,-1 0 15,0 0-15,1 0 16,20 0-16,1 0 0,-22 0 0,22 0 15,-1 0-15,-21-21 0,1 21 16,-1 0-16,0 0 0,1 0 0,-22 0 16,0 0-16,0 0 0,-42 0 31,0 21-31,0-21 16,0 0-16,-1 0 0</inkml:trace>
  <inkml:trace contextRef="#ctx0" brushRef="#br0" timeOffset="47719.81">9165 4805 0,'-21'0'16,"21"21"-16,-21 0 15,21 0-15,0 1 16,0-1-16,0 0 0,0 21 16,-21-21-16,21 22 0,0-22 15,0 21-15,0 1 0,0-22 0,0 21 16,0 0-16,0-20 0,0 20 0,0 0 15,0-21-15,0 22 0,0-22 16,0 21-16,0-21 0,0 22 0,0-22 16,0 0-16,-22 21 0,22-20 15,-21-1-15,0 0 0,0-21 16,0 21-16,0 0 0,-1-21 0,1 0 16,0 0-16,-21 0 0,21 0 0,-22 0 15,1 0-15,21-21 0,-22 21 16,22-21-16,0 0 0,-21 0 0,21-1 15,-1 1-15,1 21 0,0-21 16,21 0-16,0 0 0,-21 21 0,21-21 16,0-1-1,21 22-15,0 0 16,22-21-16,-22 21 0,0 0 16,21 0-16</inkml:trace>
  <inkml:trace contextRef="#ctx0" brushRef="#br0" timeOffset="48208.12">9864 5249 0,'0'0'0,"0"-21"0,0 0 16,-22 0-16,1 0 0,0 21 15,0 0-15,0-21 0,-22 21 0,22 0 16,-21 0-16,0 0 0,20 0 15,-20 21-15,21 0 0,-21 0 0,20 0 16,1 0-16,0 1 0,-21 20 16,21-21-16,-1 21 0,22 1 15,-21-22-15,21 21 0,-21 1 0,21-22 16,0 21-16,0-21 0,0 0 0,21 1 16,0-1-16,1-21 0,20 0 15,-21 0-15,21 0 0,1 0 0,-1 0 16,0 0-16,1-21 0,-1 21 0,0-22 15,-20 1-15,20 0 0,-21-21 16,0 21-16,22-1 0,-43 1 0,21-21 16,-21 21-16,0-22 0,0 22 15,0 0-15,0 0 0,0 0 16,-21 21 0,21 21-16,0 0 15,0 0-15,0 0 0,0 1 16,0-1-16,0 21 0,0-21 0,0 0 15,0 1-15,0-1 0,21 0 16,0 0-16,0 0 0,-21 0 0,21-21 16,22 0-16,-22 0 0,0 0 0,0 0 15,0 0-15,0 0 0,1 0 16,-1-21-16,0 0 0</inkml:trace>
  <inkml:trace contextRef="#ctx0" brushRef="#br0" timeOffset="48420">10308 5165 0,'0'0'0,"0"-21"0,0 42 31,0 0-31,0 21 0,0-21 16,0 1-16,21-1 0,-21 21 0,0-21 16,21 22-16,-21-22 0,0 0 15,0 0-15,0 21 0,22-20 0,-22-1 16,21 0-16,-21 0 0,21-21 15,0 0 1,0 0 0</inkml:trace>
  <inkml:trace contextRef="#ctx0" brushRef="#br0" timeOffset="48640.58">10774 5144 0,'0'-22'31,"-21"44"-31,-1-1 0,1 0 16,-21 0-16,21 21 15,0-20-15,-1-1 0,-20 21 0,21-21 16,0 0-16,-22 22 0,22-22 0,0 0 16,0 0-16,0 0 0,21 1 15,0-1-15,0 0 0,0 0 16,21-21-16,0 0 15,0 0-15</inkml:trace>
  <inkml:trace contextRef="#ctx0" brushRef="#br0" timeOffset="49111.31">11345 5249 0,'0'-21'0,"0"42"0,0-63 15,0 21-15,0 0 16,0 0-16,0-1 0,-21 22 16,0 0-16,-21 0 0,20 0 15,1 0-15,-21 22 0,0-1 16,20 0-16,-20 0 0,21 21 0,-21 1 16,20-22-16,1 21 0,-21-21 0,42 22 15,-21-22-15,21 21 0,0-21 16,0 1-16,0-1 0,0 0 15,21 0-15,0-21 0,0 0 0,0 0 16,1 0-16,20 0 0,-21 0 16,21 0-16,1 0 0,-22-21 0,21 0 15,-21 0-15,1-1 0,-1 1 0,0 0 16,0 0-16,-21-21 0,21 20 16,-21-20-16,0 21 0,0-21 0,0 20 15,0 1-15,0 0 0,0 0 16,0 0-16,0 42 15,0 0-15,0 0 16,0 0-16,0 1 0,0 20 16,0-21-16,0 21 0,0-20 15,0-1-15,0 21 0,0-21 0,0 0 16,0 1-16,21-1 0,1 0 16,-22 0-16,21-21 0,0 0 0,0 0 15,0 21-15,0-21 0</inkml:trace>
  <inkml:trace contextRef="#ctx0" brushRef="#br0" timeOffset="49335.27">12340 5482 0,'0'0'0,"21"21"16,-21 1-16,0-1 0,0 0 15,0 0-15,-21 0 16,0 0-16,0 1 0,0-1 0,-1 0 16,1 0-16,0 0 0,0 0 0,0 1 15,-22-1-15,22 0 0,0-21 16,0 0-16,0 0 0</inkml:trace>
  <inkml:trace contextRef="#ctx0" brushRef="#br0" timeOffset="49927.65">13547 4741 0,'0'-21'15,"0"0"-15,0 0 0,0 0 0,0 0 16,0-1-16,-22 22 0,1 0 15,0 0-15,0 0 0,0 0 16,0 0-16,-22 0 0,22 22 0,-21-1 16,-1 0-16,1 21 0,0 1 15,21-1-15,-22 21 0,22 1 0,-21-22 16,21 22-16,21-22 0,-22 22 0,22-22 16,0 0-16,0 1 0,0-1 15,22-21-15,-1 21 0,0-20 0,0-1 16,21 0-16,1 0 0,-1-21 0,0 0 15,22 0-15,-22 0 16,1 0-16,20 0 0,-21 0 0,22-21 16,-22 0-16,22 0 0,-22-1 0</inkml:trace>
  <inkml:trace contextRef="#ctx0" brushRef="#br0" timeOffset="50163.51">14309 4741 0,'0'0'0,"0"-21"0,21 0 0,-21 0 15,0-21-15,0 63 32,-21 0-32,21 0 15,0 21-15,-22 22 0,1-22 16,0 22-16,0 63 16,0-85-16,0 22 0,-1-22 0,1 21 15,21-20-15,0-1 0,0-21 0,0 22 16,0-22-16,0 0 0,0 0 15,43-21-15,-22 0 0,0 0 16,0 0-16,21 0 0,-20-21 0</inkml:trace>
  <inkml:trace contextRef="#ctx0" brushRef="#br0" timeOffset="50416.69">14774 4636 0,'0'0'0,"0"21"16,-21 0 0,21 21-16,0-21 0,-21 22 0,21-1 15,-21 22-15,0-22 0,21 21 0,-22-20 16,22-1-16,0 22 0,-21-22 16,21 0-16,0 1 0,-21-22 0,21 21 15,0-21-15,0 0 0,0 1 0,0-1 16,0 0-16,0 0 0,21-21 15,0 0-15,1 0 16,-22-21 0</inkml:trace>
  <inkml:trace contextRef="#ctx0" brushRef="#br0" timeOffset="50631.56">13949 5017 0,'0'0'0,"-21"0"0,-1 0 16,1 0-16,42 0 31,22 0-31,-22 0 0,21 0 16,-21 0-16,22 0 16,-1 0-16,0 0 0,1 0 0,-1 0 15,0 0-15,-20 0 0,20-22 0,-21 22 16,21 0-16,-20 0 0</inkml:trace>
  <inkml:trace contextRef="#ctx0" brushRef="#br0" timeOffset="50861.43">14732 4911 0,'21'0'16,"0"0"0,0 0-16,1 0 15,-1 0-15,0 0 0,0 0 0,0 0 16,0 0-16,22 0 0,-22 0 0,0 0 16,0 0-16,22 0 0,-22 0 15,0 0-15</inkml:trace>
  <inkml:trace contextRef="#ctx0" brushRef="#br0" timeOffset="51327.4">15621 5228 0,'0'21'16,"0"1"0,21-22-1,-21 21-15,21-21 16,0 0 0,1 0 30,-22-21 1,21 21-47,-21 21 47,0 0-31,0 0-16,0 0 0,0 0 15,0 1-15,0-1 0,0 0 16,-21 0-16,21 0 0,-22 0 0,-20 1 16,21-1-16,0 0 0,0 0 0,-22-21 15,22 0-15,0 21 0,0-21 16,0 0-16</inkml:trace>
  <inkml:trace contextRef="#ctx0" brushRef="#br0" timeOffset="51839.52">16997 4657 0,'21'0'0,"-42"0"0,63-21 0,-42-1 15,0 1-15,21 0 16,-21 0-16,0 0 0,-21 0 16,0 21-16,0 0 15,0 0-15,-1 0 0,1 0 16,0 21-16,0 0 0,-21 0 0,20 0 16,-20 22-16,21-1 0,-21 0 15,20 1-15,-20 20 0,21 1 16,0-1-16,0-21 0,-1 22 0,22-22 15,-21 1-15,21 20 0,0-21 16,0-20-16,0 20 0,21-21 0,22 0 16,-22 0-16,0 1 0,21-1 0,1-21 15,-1 0-15,0 0 0,1 0 16,-1 0-16,0 0 0,1 0 0,20-21 16</inkml:trace>
  <inkml:trace contextRef="#ctx0" brushRef="#br0" timeOffset="52136.34">17780 4636 0,'0'0'0,"21"-43"15,64-63 1,-85 85 0,21 21-16,-21 21 15,0 1-15,0-1 16,0 0-16,-21 21 0,21 1 15,-21 20-15,21-21 0,-22 22 0,1-1 16,0-20-16,21 20 0,-21 1 16,0-22-16,21 22 0,0-22 15,0 0-15,-21 1 0,21-1 0,0-21 16,0 21-16,0-20 0,0-1 16,0 0-16,0 0 0,0 0 15,21-42 1,0 0-1</inkml:trace>
  <inkml:trace contextRef="#ctx0" brushRef="#br0" timeOffset="52404.19">18267 4509 0,'0'0'0,"0"-22"16,0 44-1,-21-1 1,21 21-16,0-21 0,0 22 16,-22-1-16,22 0 0,-21 22 0,21-22 15,-21 22-15,0-22 0,21 21 16,0-20-16,-21-1 0,21 0 0,-21 1 16,21-1-16,-22-21 0,22 0 0,0 22 15,0-22-15,0 0 0,0 0 16,-21-21 15</inkml:trace>
  <inkml:trace contextRef="#ctx0" brushRef="#br0" timeOffset="52711.49">17484 4953 0,'0'0'0,"-22"-21"0,22 0 32,22 21-32,20 0 0,0-21 15,1 21-15,20-22 0,-21 22 0,22-21 16,-1 21-16,1-21 0,-1 21 16,1 0-16,-1-21 0,1 21 0,-1 0 15,1 0-15,-1 0 0,-20 0 16,-1 0-16,0 0 0,1 0 0,-1 0 15,-21 0-15,0 0 0,1 0 16,-44 21 0,1-21-1,0 21-15,-21-21 0,-1 0 0,22 21 16,-21-21-16,0 22 0,-1-22 16</inkml:trace>
  <inkml:trace contextRef="#ctx0" brushRef="#br0" timeOffset="52943.36">17589 5186 0,'0'0'15,"0"21"-15,22-21 16,-1 0-16,0 0 0,21 0 16,-21 0-16,22 0 0,-1 0 0,0 0 15,1 0-15,-1 0 0,0 0 16,1 0-16,-1-21 0,0 0 15,1 21-15,-1 0 0,0-21 0,-20 21 16,-1 0-16,0 0 0,0 0 16,0-22-16,0 22 15,1 0-15</inkml:trace>
  <inkml:trace contextRef="#ctx0" brushRef="#br0" timeOffset="53160.23">19198 5313 0,'21'0'62</inkml:trace>
  <inkml:trace contextRef="#ctx0" brushRef="#br0" timeOffset="53344.12">19791 5313 0,'0'21'32,"21"-21"-1,-21-21-31,0 0 16</inkml:trace>
  <inkml:trace contextRef="#ctx0" brushRef="#br0" timeOffset="66403.53">1884 7811 0,'0'0'0,"0"-22"0,0 1 16,-21 21 15,-1 0-15,22 21-16,-21-21 16,21 22-16,0-1 0,0 0 15,0 0-15,0 0 16,0 0-1,21-21 1,1 0 0,-1 0-16,0 0 0,0 0 15,0-21-15,0 0 0,1 21 0,-1-21 16,0 0-16,0 0 0,0-1 16,0 1-16,-21 0 0,0 0 15,0 0-15,0 0 0,0-1 16,0 1-16,-21 21 0,0 0 15,0 0-15,0 0 0,0 0 16,-1 0-16,-20 0 0,21 21 0,-21 1 16,20-1-16,-20 0 0,21 0 15,-21 0-15,20 22 0,1-22 16,0 0-16,0 21 0,0-21 16,21 22-16,-21-22 0,21 21 0,0-21 15,0 22-15,0-22 0,0 21 16,21-21-16,0 22 0,0-22 0,0 21 15,0-21-15,1 22 0,-1-22 16,0 0-16,0 21 0,0-20 0,0-1 16,1 21-16,-1-21 0,0 0 15,0 1-15,0 20 0,0-21 0,-21 0 16,0 22-16,0-22 0,0 21 16,0-21-16,-21 22 0,0-22 15,-21 0-15,21 21 0,-22-21 0,1 1 16,0-1-16,-1-21 0,1 0 15,0 0-15,-1 0 0,1 0 0,0 0 16,-1-21-16,1-1 0,21 1 16,-22 0-16,22-21 0,-21 21 15,21-22-15,-22 22 0,22-21 16,0 21-16,21-1 0,0-20 0,-21 21 16,21 0-16,0 0 0,0-1 15,21 1 1,0 21-16,0 0 0,1 0 15,20 0-15,0 0 0,1-21 16,-1 21-16</inkml:trace>
  <inkml:trace contextRef="#ctx0" brushRef="#br0" timeOffset="67284.03">2561 8403 0,'0'-21'16,"0"-42"-1,-21 41-15,0 1 16,0 21-16,-1-21 16,1 21-16,0 0 0,0 0 15,0 21-15,0-21 0,21 21 16,-22 1-16,1 20 0,0-21 0,0 21 15,21-20-15,0 20 0,-21 0 16,21-21-16,-21 22 0,21-1 0,0-21 16,0 22-16,0-22 0,0 21 15,0-21-15,0 0 0,0 22 0,21-22 16,0 0-16,0-21 0,0 21 16,0-21-16,22 0 0,-22 0 15,0 0-15,21 0 0,1 0 0,-22-21 16,21 21-16,1-42 0,-22 21 15,21-1-15,0-20 0,1 21 0,-1-21 16,-21-1-16,22 1 0,-22 21 16,0-22-16,0 1 0,0 0 0,-21 21 15,21-1-15,-21 1 0,0 0 0,0 0 16,-21 21 0,0 0-16,0 0 0,0 21 0,0-21 15,-1 21-15,1 0 0,0 1 16,0-1-16,21 0 0,0 0 15,0 0-15,0 0 0,21 1 16,0-22 0,0 0-16,1 0 0,-1 21 15,0-21-15,0 0 0,0 21 16,-21 0-16,21 0 0,-21 0 16,22 1-16,-22-1 15,0 0-15,0 0 0,0 0 0,0 0 16,0 1-16,0-1 0,0 0 15,0 0-15,21-21 16,0 0 0,0 0-16,0 0 15,0 0-15,1-21 0,-1 0 0,21 0 16,-21-1-16,22-20 0,-22 21 0,21 0 16,-21 0-16,0-22 0,1 22 15,20 0-15,-21-21 0,-21 20 0,21 1 16,0 0-16,-21 0 0,0 42 31,0 0-15,-21 0-16,21 1 0,-21-1 15,21 0-15,-21 0 0,21 0 0,0 0 16,0 22-16,0-22 0,0 0 0,0 0 16,0 0-1,0 1-15,21-22 0,0 0 16,0 0-16,1 0 0,-1 0 15,0 0-15,0-22 16,0 1-16,-21 0 0</inkml:trace>
  <inkml:trace contextRef="#ctx0" brushRef="#br0" timeOffset="67600.13">3619 8086 0,'0'0'0,"-21"0"0,0 0 0,0 0 0,0 0 0,0 21 16,21 0 0,-22 0-16,22 0 0,0 1 15,0-1-15,0 0 16,22-21-16,-1 0 0,0 0 0,0 0 16,0 0-16,0 0 0,1-21 0,-1 21 15,-21-21-15,21-1 0,0 1 16,-21 0-16,0 0 0,0 0 15,0 0-15,-21-1 16,0 22-16,0 0 0,-1 0 0,1 0 16,0 0-16,0 0 0,0 22 15,0-22-15,21 21 0,-22 0 16,22 0-16,0 0 0,0 0 0,0 1 16,0-1-16,22 0 0</inkml:trace>
  <inkml:trace contextRef="#ctx0" brushRef="#br0" timeOffset="68148.85">4043 8509 0,'0'0'0,"21"-21"0,-21 0 0,0 0 16,0-1-16,0 1 16,0 42 15,0 1-31,0 20 16,0-21-16,0 21 0,0 1 0,0-1 15,0 0-15,-21 22 0,21-1 0,-21 1 16,-1-1-16,22 22 0,0-21 15,-21 20-15,0-20 0,0 20 0,0 1 16,0 0-16,-1-1 0,22-20 16,-21 21-16,0-1 0,0-20 0,21-1 15,0-20-15,-21-1 0,21 0 16,-21 1-16,21-22 0,0 0 0,-22-21 16,22-21-1,0 0 1,0-22-16,0 1 0,0 0 0,0-22 15,0 22-15,0-43 0</inkml:trace>
  <inkml:trace contextRef="#ctx0" brushRef="#br0" timeOffset="68467.5">3852 8678 0,'0'0'0,"21"-42"0,-21 0 0,0-1 15,0 1 1,0 21-16,0 0 0,22 0 0,-22-1 15,21-20-15,-21 21 0,21 0 0,0 0 16,0-1-16,0 1 0,22 21 16,-22-21-16,0 0 0,21 21 0,1 0 15,-22 0-15,21 0 0,-21 21 16,1 0-16,20 0 0,-42 1 0,0 20 16,0 0-16,0 1 0,0-22 0,0 21 15,-42 0-15,20 1 0,-20-1 16,21 0-16,-21 1 0,-1-1 15,22-21-15,-21 0 0,21 1 0,-1-1 16,1-21-16,21-21 31,0-1-15,21 1-16,1 0 0,-1 0 16,0 21-16</inkml:trace>
  <inkml:trace contextRef="#ctx0" brushRef="#br0" timeOffset="70336.78">4530 8742 0,'0'0'16,"21"0"-16,0 0 0,0-21 15,0 0-15,0-1 16,1 1-16,-1 0 0,0 0 0,0-21 15,0-1-15,0 22 0,1-42 16,-1 20-16,0-20 0,0-1 0,0 1 16,0-1-16,1 1 0,-1-1 15,-21 1-15,0-1 0,0 22 0,0-22 16,0 22-16,0 0 0,0 21 16,0-22-16,0 22 0,0 0 0,-21 21 31,21 21-31,-22 21 15,22-20-15,-21 20 0,21 0 16,0 1-16,0 20 0,0 1 0,-21-1 16,21 1-16,-21-1 0,21 1 0,0-1 15,-21 1-15,21-22 0,0 21 16,0-20-16,0-1 0,0-21 0,0 22 16,21-22-16,0 0 0,0 0 0,0 0 15,22 0-15,-22-21 0,0 0 16,21 0-16,-20 0 0,20 0 15,-21-21-15,0 0 0,22 21 0,-22-21 16,21 0-16,-21-22 0,22 22 16,-22 0-16,0-21 0,0 21 0,21-22 15,-42 22-15,22-21 0,-1 21 0,-21-1 16,0 1-16,0 0 16,0 0-16,-21 21 15,-1 21 1,22 0-16,0 0 0,-21 1 0,0-1 15,21 0-15,-21 0 0,21 0 0,0 0 16,0 1-16,0 20 0,0-21 16,0 0-16,0 0 0,21 1 15,0-1-15,0-21 0,1 0 16,-1 0-16,21 0 0,0 0 16,-20 0-16,20 0 0,0-21 0,22 21 15,-22-22-15,0 1 0,1 0 0,-1 0 16,-21-21-16,22 20 0,-22 1 15,0-21-15,0 21 0,0 0 0,-21-1 16,0 1-16,0 0 0,-21 21 31,0 0-31,0 0 0,21 21 16,-21-21-16,-1 21 0,22 1 0,0-1 16,-21 21-16,0-21 0,21 0 15,-21 1-15,21-1 0,0 0 16,0 0-16,0 0 0,0 0 0,0 1 15,21-22 32,-21-22-47,21 1 0,0 0 16,-21 0-16,22 0 0,-1 0 0,-21-1 16,21-20-16,0 21 0,-21 0 0,21-22 15,-21 22-15,21 0 16,1 21-16,-22 21 31,0 0-31,21 1 0,-21-1 0,0 0 16,21 0-16,-21 0 0,0 0 15,0 1-15,21-1 0,0 0 0,0 0 16,1 0-16,-1-21 0,0 21 0,0-21 16,0 0-16,0 0 0,1 0 15,20 0-15,-21 0 0,0 0 0,22-21 16,-22 21-16,21-21 0,0 0 0,-20 0 15,20 0-15,0-22 0,-21 22 16,22 0-16,-1-21 0,-21 20 16,22-20-16,-22 21 0,21-21 0,-21 20 15,22 1-15,-22 21 0,21-21 16,-21 0-16,0 21 0,22 0 0,-22 0 16,0 0-16,0 0 0,0 21 0,-21 0 15,0 0-15,0 1 0,0-1 16,0 0-16,0 0 0,0 0 0,0 0 15,0 1-15,0-1 0,0 21 16,0-21-16,22-21 16,-1 0-1,0-21 1,-21 0-16,21 21 0,-21-21 16,0 0-16,0-1 0,0 1 15,0-21-15,0 21 0,0 0 0,0-1 16,-21 1-16,0 0 0,0 0 0,-1 0 15,-20 21-15,21 0 0,0 0 16,-22 0-16,22 0 0,-21 21 0,0 0 16,20 0-16,-20 0 0,0 1 0,-1 20 15,22-21-15,-21 21 0,21-20 16,0 20-16,-1 0 0,1-21 0,0 1 16,21 20-16,0 0 15,0-21-15,0 1 0,21-22 0,-21 21 16,21-21-16,22 21 0,-22-21 15,0 0-15,21 0 0,-20 0 0,20 0 16,0 0-16,-21-21 0,22 0 0,-22-1 16,0 1-16,21 0 0,-20 21 15,-1-21-15,-21-21 0,21 20 0,0 1 16,-21 0-16,0 0 0,0 0 0,21 0 16,-21-1-16,21 1 15,-21 0-15,0 0 0,0 0 16,0 42 15,0 0-31,0 0 0,0 0 0,0 1 16,0-1-16,0 21 0,0-21 0,0 22 15,0-1-15,0 0 0,0 1 16,0-1-16,0 21 0,0-20 16,-21 20-16,21-20 0,0 20 0,-21 1 15,21-1-15,0 1 0,0-22 0,0 21 16,0 1-16,-21-1 0,21 1 15,-21-1-15,21 1 0,-21-1 0,21 1 16,0-1-16,0 1 0,-22-1 0,22-20 16,-21 20-16,21-20 0,0-1 0,0-21 15,-21 21-15,0-20 0,0-1 16,0 0-16,21 0 0,-22-21 0,1 0 16,0 0-16,0 0 0,21-21 15,-21 0-15,21 0 0,0-22 16,0 22-16,0-21 0,0-22 0,0 22 15,0-22-15,21-20 0,0 20 16,-21-20-16,21 20 0,0-21 0,1 22 16,-22-22-16,21 1 0,0 20 0,0-21 15,-21 22-15,0-1 0,0-20 16,0 20-16,0 1 0,-21-1 0</inkml:trace>
  <inkml:trace contextRef="#ctx0" brushRef="#br0" timeOffset="70548.66">6202 7768 0,'-21'-42'16,"21"21"-16,0 0 15,0-1 1,-22 22 15,1 0-31,0 0 0,0 22 16,-21-22-16</inkml:trace>
  <inkml:trace contextRef="#ctx0" brushRef="#br0" timeOffset="70735.55">4953 8213 0,'0'0'0,"-21"21"0,21 0 16,21-21-16,0 0 16,21 0-16,-20 0 0,20-21 0,0 0 15,1 21-15,-1-21 0,21-1 16,-20 1-16,20 21 0,1-21 16,-1 0-16,1 0 0,-1 0 0,-20-1 15,-1 1-15</inkml:trace>
  <inkml:trace contextRef="#ctx0" brushRef="#br0" timeOffset="71521.1">8890 7895 0,'0'-42'31,"0"21"-31,0 0 0,21-1 16,0 1-16,0 0 0,22 0 15,-22-21-15,0 20 0,21 1 0,-20-21 16,-1 0-16,21 20 0,-21-20 16,0 0-16,1-1 0,-1 1 0,0-21 15,-21 20-15,21 1 0,-21 0 0,0 20 16,0-20-16,0 21 0,0 0 15,0 0-15,-21 21 0,-21 0 16,20 0-16,1 0 0,0 21 0,0 21 16,-21-21-16,20 43 0,-20-22 15,0 22-15,21 20 0,-22-20 0,22 20 16,-21-20-16,-1 21 0,22-1 0,-21 1 16,21 0-16,-22-1 15,22-20-15,-21 20 0,21-20 0,-22-1 16,22-20-16,0 20 0,0-20 0,0-22 15,0 21-15,-1-21 0,1 0 16,0-42 0,0 0-1,21 0-15,0-21 0,0 20 16,0-20-16,-21 0 0,21-1 16,0-20-16,0 21 0,0-22 0,0 1 15,0 20-15,0 1 0,0 0 0,0-1 16,0 1-16,0 21 0,0 0 0,21 42 31,-21 0-31,21 0 16,0 21-16,0-20 0,-21 20 0,22 0 15,-1 1-15,0-1 0,0-21 16,0 21-16,0 1 0,22-1 0,20 0 16,-42 1-16,22-22 0,63 0 15,-64-21-15,21 0 16,-20 0-16,20 0 0,-20 0 0,20-21 15,-21 0-15,1 0 0</inkml:trace>
  <inkml:trace contextRef="#ctx0" brushRef="#br0" timeOffset="72356.14">9525 7959 0,'0'0'0,"0"-21"0,0-1 16,0 1-16,0 0 0,-21 0 0,21 0 15,-21 21-15,-1 0 0,1 0 0,0 0 16,0 0-16,0 0 0,0 0 15,-1 0-15,1 21 0,0 21 0,0-21 16,0 22-16,0-22 0,-1 21 0,1 1 16,0-1-16,21 0 0,0-21 15,0 22-15,0-1 0,0-21 0,0 0 16,0 1-16,21-1 0,0 0 0,1-21 16,-1 0-16,21 0 15,-21 0-15,22 0 0,-22 0 0,21-21 16,0 0-16,43-22 0,-43 1 15,-20 0-15,20 20 0,0-20 16,-21 0-16,1-1 0,-1 22 0,-21-21 16,0 0-16,0 20 0,0 1 0,0 0 15,-21 21 1,-1 0-16,1 21 16,0 0-16,0 1 0,0 20 0,0-21 15,21 21-15,-22 1 0,22-22 16,-21 21-16,21 1 0,0-22 15,0 21-15,0-21 0,0 0 16,21 1-16,1-1 0,-1-21 0,0 21 16,21-21-16,-21 0 0,22 0 0,-1 0 15,-21 0-15,43 0 0,-22-21 16,0 0-16,1-1 0,-1 1 0,0 0 16,-20 0-16,20 0 0,-21-22 0,0 22 15,0-21-15,-21 21 0,0-22 0,0 22 16,0 0-16,0 0 0,0 0 15,0 42 1,0 0-16,0 0 16,0 0-16,0 1 15,0 20-15,-21-21 0,21 0 0,0 0 16,0 1-16,0-1 0,-21 0 0,21 0 16,0 0-16,0 0 15,-21-42 16,21 0-15,0 0-16,0 0 0,0 0 0,0-1 16,0-20-16,21 21 0,0-21 0,0 20 15,1-20-15,-1 21 0,21 0 16,-21 0-16,0-1 0,22 22 0,-22 0 16,0 0-16,21 0 0,-20 0 15,41 43-15,-42-22 0,-21 0 16,21 21-16,-21-20 0,22 20 15,-22-21-15,0 21 0,0-20 0,0-1 16,0 21-16,0-21 0,0 0 0,0 1 16,0-1-16,-22 0 0,22 0 15,-21-21-15,21 21 0,0-42 32,0 0-17</inkml:trace>
  <inkml:trace contextRef="#ctx0" brushRef="#br0" timeOffset="74648.66">11578 7874 0,'0'0'0,"0"-21"0,0 0 15,0 0-15,-21-1 0,0 22 0,21-21 16,-21 0-16,-1 0 16,1 21-16,0-21 0,0 21 15,0 0-15,0 0 0,-1 0 16,1 21-16,0 0 16,0 0-16,0 0 0,21 1 15,0-1 1,0 0-1,0-42 79,21 21-78,-21-21-1,-21 21 48,21-22-63,-21 22 0,-1 0 31,1 0-31,0 0 0,0 0 16,0 0-16,0 0 0,-1 22 15,1-1-15,0 0 0,0-21 16,0 42-16,0-21 0,21 1 0,-22 20 16,1-21-16,0 0 0,21 22 0,0-22 15,0 0-15,0 0 0,0 0 16,0 0-16,21 1 0,0-22 16,1 0-16,-1 0 0,0 0 0,21 0 15,1 0-15,-22 0 0,21 0 16,0-22-16,-20 22 0,20-21 0,0 0 15,-21 0-15,1 0 0,-1 0 0,0-1 16,0 1-16,0 0 0,-21 0 0,0 0 16,0 0-16,0-1 15,21 1-15,-21 0 16,0 0 15,0 42 172,22-21-15,-1 0-48,-21-21-46,21 21-47,-21-21 31,21 21 172,-21-21-140,21-1-79,-21 1-31,0 0 15,21 21 1,-21-21-16,0 42 47,0 0-31,0 0-16,0 1 0,0-1 15,0 0-15,0 21 0,0 1 16,0-22-16,0 21 0,0 22 0,0-22 15,0 0-15,0 22 0,0-22 16,0 22-16,0-22 0,0 21 0,0-20 16,0 20-16,0 1 0,0-22 0,0 22 15,0-22-15,0 21 0,0 1 16,0-22-16,0 22 0,0-22 0,0 0 16,0 22-16,0-22 0,0-21 0,0 22 15,0-22-15,-21 21 0,0-21 0,0 1 16,0-1-16,0-21 0,-1 0 15,1 21-15,0-21 0,-21 0 0,21 0 16,-1 0-16,-20-21 0,21 0 0,-21-1 16,20 1-16,1-21 0,0 21 15,0-22-15,0 1 0,21-21 16,0 20-16,0-20 0,0-1 0,0 1 16,0-1-16,21 1 0,21-64 15,1 63-15,-22 22 0,21-22 16,0 1-16,1-1 0,-1 22 0,0-21 15,22-1-15,-22 1 0,22 20 0</inkml:trace>
  <inkml:trace contextRef="#ctx0" brushRef="#br0" timeOffset="75909.46">12277 7641 0,'0'21'31,"0"1"-31,0-1 15,-22-21-15,22 21 0,0 0 16,0 0-16,0 0 0,0 1 0,0-1 16,0 0-16,0 0 0,0 0 0,0 0 15,0 1-15,22-22 16,-22 21-16,21-21 0,0 0 16,0 0-16,0 0 0,0 0 15,1 0-15,-1 0 0,0 0 16,0-21-16,0 21 0,0-43 15,1 22-15,-1 21 0,0-21 16,-21 0-16,0 0 0,21-1 16,-21 1-16,0 0 0,21 21 0,-21-21 15,0 42 32,-21 0-47,21 0 0,0 1 0,0-1 16,0 21-16,0-21 0,0 0 15,0 1-15,0-1 0,0 0 0,0 0 16,21 0-16,0 0 0,1 1 16,20-22-16,-21 0 0,21 21 15,1-21-15,-1 0 0,0 0 0,1 0 16,-1-21-16,22 21 0,-22-22 0,21 1 16,-20 0-16,20 0 0,-20 0 15,-1 0-15,-21-1 0,21 1 0,-20-21 16,-1 21-16,-21-22 0,0 22 0,0-21 15,0 21-15,0 0 0,0-1 16,-21 1-16,-1 0 0,-20 0 16,21 21-16,-21 0 0,20 0 0,-20 0 0,0 0 15,21 0-15,-22 0 0,1 21 16,21 0-16,-22 0 0,22 1 16,-21 20-16,21-21 0,0 0 0,-1 22 15,1-22-15,21 0 0,0 21 16,0-21-16,0 1 0,0-1 0,0 0 15,21 0-15,1 0 0,-1 0 0,21-21 16,-21 0-16,22 0 0,-22 0 16,21 0-16,-21 0 0,22 0 0,-1 0 15,-21-21-15,21 0 0,-20 0 0,20 0 16,-21 0-16,0-1 0,0 1 16,1-21-16,-1 21 0,0 0 15,-21-1-15,0 1 0,0 0 0,0 0 0,0 0 16,0 0-16,0 42 47,0 0-47,0 0 0,0 0 0,0 0 15,0 1-15,0-1 0,0 21 16,0-21-16,0 0 0,21 1 0,0 20 16,0-21-16,1 0 0,-1 0 0,21-21 15,0 22-15,-20-1 0,20-21 16,0 0-16,1 0 0,-1 0 0,64 0 15,-43-21-15,-20-1 0,20 1 16,-21 0-16,22 0 0,-22 0 16,1-22-16,-1 22 0,0-21 15,1 21-15,-1-64 0,-21 43 16,-21-1-16,0 22 0,0-21 16,0 21-16,0-22 0,-21 22 0,-21 0 15,20 21-15,-20 0 0,0 0 0,-1 0 16,1 0-16,0 0 0,-1 21 15,1 0-15,0 22 0,-1-22 0,1 0 16,21 0-16,-21 22 0,20-22 0,1 0 16,21 0-16,0 21 0,0-20 15,0-1-15,0 0 0,0 0 0,0 21 16,21-20-16,1-1 0,-1 21 0,0 0 16,0 1-16,-21-1 15,21 0-15,0 1 0,1-1 0,-1 0 0,-21 22 16,0-22-16,21 1 0,-21 20 15,0-21-15,0 22 0,0-22 16,0 22-16,-21-1 0,21-20 0,-21-1 16,-1 0-16,22 1 0,-21-22 0,21 21 15,-21-21-15,0 0 0,0 1 0,0-1 16,-22-21 0,22 0-16,0 0 0,0 0 15,21-21-15,0-1 0,0 1 16,0 0-16,0 0 15,21-21-15,21 20 0,-21-20 0,1-21 16,20 20-16,0 1 0</inkml:trace>
  <inkml:trace contextRef="#ctx0" brushRef="#br0" timeOffset="76295.57">14795 7811 0,'0'0'0,"22"0"31,-1 0-31,0 0 16,0 0-16,0-22 0,0 22 0,1 0 15,20-21-15,-21 0 0,0 21 16,22-21-16,-22 0 0,0 21 0,0-21 16,0-1-16,0 1 0,-21 0 0,22 0 15,-22 0-15,0 0 0,0-1 16,0 1-16,-22 21 0,1 0 0,-21 0 15,21 0-15,-22 0 0,22 0 16,-21 21-16,0 1 0,20-1 0,-20 21 16,21 0-16,-21-20 0,20 20 0,22 0 15,-21 1-15,21-1 0,0-21 16,0 21-16,0-20 0,0 20 0,21-21 16,1 0-16,-1 0 0,21 1 0,-21-1 15,22 0-15,-1-21 0,21 0 16,-20 0-16,-1 0 0,0 0 15,1 0-15,-1-21 0,0 21 0,-20-21 16,20-1-16,-21 1 0,0 0 16,0 0-16</inkml:trace>
  <inkml:trace contextRef="#ctx0" brushRef="#br0" timeOffset="77463.41">1651 9271 0,'0'0'0,"21"0"16,0 0-16,0 0 15,1 0-15,-1 0 16,0 0-16,0 0 16,0 0-16,0 0 0,22 0 15,-22 0-15,0 0 0,21 0 0,1 0 16,-1 0-16,0 0 0,1 0 16,20 0-16,-20-21 0,20 21 0,1 0 15,84 0-15,-85 0 0,22 0 16,0-21-16,-1 21 0,1 0 15,0-21-15,-1 21 0,22 0 0,0 0 16,127 0-16,-127 0 16,-1 0-16,22 0 0,0 0 15,-21 0-15,42 0 0,-21 0 0,0 0 16,22 0-16,-1 0 0,127-22 16,-106 22-16,-21 0 0,22 0 15,-22 0-15,21 0 0,-21 0 0,22 0 16,-1 0-16,22 0 0,-22 0 0,0 0 15,1 0-15,-1 0 0,21 0 0,-20 0 16,20 0-16,-20 0 0,20 0 16,-21-21-16,22 21 0,-1 0 0,191-21 15,-211 21-15,41 0 0,-20 0 16,-1-21-16,1 21 16,-1 0-16,1 0 0,-1-21 0,1 21 0,21 0 15,-43-21-15,21 21 0,-20-22 16,-1 22-16,22-21 0,-22 21 15,0 0-15,1-21 0,-1 21 0,0-21 16,1 21-16,-1 0 0,0-21 0,1 21 16,-22-21-16,0 21 0,0-22 15,0 22-15,0 0 0,-21-21 0,0 21 16,-21 0-16,21 0 0,-21-21 0,-21 21 16,21 0-16,-22 0 0,1-21 15,0 21-15,-22 0 0,1 0 0,-22 0 16,0 0-16,1-21 0,-22 21 15,0 0-15,0 0 0,0 0 16,0 0-16,-21-21 47,-21 21-47</inkml:trace>
  <inkml:trace contextRef="#ctx0" brushRef="#br0" timeOffset="77608.33">15473 8827 0,'-21'0'16,"-1"0"31,1 0-31,0 0-1,0 0-15</inkml:trace>
  <inkml:trace contextRef="#ctx0" brushRef="#br0" timeOffset="81519.67">2244 10160 0,'0'0'0,"0"-21"16,0 0-16,-22 0 15,22-1-15,-21 1 0,21 0 16,0 0-16,-21 21 0,0 0 16,0 0-1,21 21-15,0 0 16,0 0-16,0 1 0,-21 20 0,21-21 16,0 21-16,-22 1 0,22 20 15,0-20-15,0-1 0,-21 21 0,21-20 16,0 20-16,0-20 0,0-1 15,0-21-15,0 21 0,0-20 0,21-1 16,1 0-16,-22 0 0,42-21 16,-21 0-16,0 0 0,22 0 0,-22 0 15,21-21-15,0 0 16,-20 0-16,20-1 0,0-20 0,1 0 0,-1-1 16,0 1-16,1-21 0,-1 20 15,0 1-15,-21-22 0,1 22 16,-1 0-16,0-1 0,0 1 0,-21 21 15,0 0-15,0 0 0,0-1 16,0 1-16,0 42 16,0 1-1,-21-1-15,0 0 0,21 0 0,0 0 16,-21 22-16,-1-1 0,22-21 0,0 21 16,0 1-16,0-1 0,0-21 15,0 22-15,0-22 0,0 0 16,0 0-16,22 0 0,-1-21 15,21 0-15,-21 0 0,0 0 0,1 0 16,20 0-16,-21-21 0,21 21 16,-20-21-16,-1 0 0,21 0 15,-21-1-15,0 1 0,1 0 0,-1 0 16,0 0-16,0 0 0,0-1 16,-21 1-16,21 21 0,1 0 15,-1 21 1,-21 1-1,0-1-15,0 0 0,0 21 16,0-21-16,0 1 0,21 20 16,-21-21-16,0 21 0,0-20 0,0-1 15,0 0-15,0 0 0,0 0 0,0 0 16,0 1-16,0-1 16,-21-21-16,0 0 15,-1 0-15,22-21 16,-21 21-16,0-22 0,0 1 15,0 0-15,21 0 0,-21 0 16,-1 0 0,1 21-1,21 21 1,0 0-16,0 0 16,0 0-16,0 0 0,0 1 15,0-1-15,21-21 0,1 0 16,-1 0-16,0 0 0,0 0 15,0 0-15,22 0 0,-1 0 16,0 0-16,1 0 0,20 0 0,-21-21 16,22-1-16,-1 1 0,-20 0 0,20 0 15,1 0-15,-22 0 0,0-22 16,1 22-16,-1 0 0,-21-21 0,22 20 16,-22 1-16,-21-21 0,0 21 0,21 0 15,-21-1-15,0 1 16,-21 21-1,21 21-15,-21-21 0,21 22 16,-22-1-16,1 21 16,21-21-16,0 0 0,0 22 0,0-22 15,-21 0-15,21 21 0,0-20 0,0-1 16,0 0-16,21 0 16,0-21-16,1 21 0,-1-21 15,0 0-15,21 0 0,-21 0 16,1 0-16,20 0 0,-21 0 0,21 0 15,1 0-15,-1 0 0</inkml:trace>
  <inkml:trace contextRef="#ctx0" brushRef="#br0" timeOffset="82011.83">4868 10393 0,'0'0'0,"21"-21"16,-21 0-16,22-1 0,-22 1 0,0 0 15,-22 21 1,1 0-16,0 0 0,0 0 15,0 0-15,-22 0 0,22 21 0,-21 0 16,21 1-16,-22-1 0,22 21 0,-21-21 16,21 22-16,0-22 0,-22 21 15,22-21-15,21 22 0,0-22 0,0 0 16,0 0-16,0 0 0,0 0 16,0 1-16,21-22 0,0 0 0,1 0 15,-1 0-15,21 0 0,-21 0 0,22 0 16,-1 0-16,-21-22 0,21 1 15,1 0-15,-22 0 0,21 0 16,-21-22-16,22 1 0,-22 0 0,0-1 16,0 1-16,22-43 0,-43 43 15,0-21-15,21 20 0,-21 1 16,0 0-16,0-1 0,0 22 0,0-21 16,0 21-16,0-1 0,0 1 0,0 0 15,0 0-15,0 42 16,0 21-1,-21-20-15,21 20 0,0 0 0,0 1 16,0-1-16,0 0 16,0 22-16,0-22 0,0 22 0,0 41 15,0-62-15,0 20 0,0-20 0,0-22 16,0 21-16,0-21 0,21 22 16,0-22-16,0 0 0,0-21 15,0 0-15,1 0 0,-1 0 0,21 0 16,-21 0-16,22-21 0,-1 0 15</inkml:trace>
  <inkml:trace contextRef="#ctx0" brushRef="#br0" timeOffset="82339.67">7133 10118 0,'0'0'16,"21"-21"-16,0-1 0,-21 1 0,0 0 15,0 0-15,0 0 0,0 0 0,0-1 16,0 1-16,-21 21 31,0 21-31,21 22 16,-21-22-16,0 0 0,21 21 0,0 1 16,-21-1-16,21 0 0,-22 1 15,1-1-15,21 0 0,-21 1 16,21-1-16,-21 0 0,0 1 0,21-1 15,0-21-15,0 22 0,-21-22 16,21 0-16,0 0 0,0 0 0,0 0 16,21-21-1,0 0-15,0 0 0,0-21 16,0 0-16,1 0 0,-1 21 0,21-42 16</inkml:trace>
  <inkml:trace contextRef="#ctx0" brushRef="#br0" timeOffset="82707.46">7366 10372 0,'0'0'0,"21"-21"0,0-1 0,-21 1 0,21 0 16,-21 0-16,-21 42 47,0 0-47,0 0 0,21 22 0,0-22 16,-21 0-16,0 21 0,21-20 15,0 20-15,-22-21 0,22 0 0,0 0 16,0 1-16,0-1 0,0 0 0,22-21 15,-1 21-15,0-21 16,0 0-16,21 0 0,-20 0 16,-1-21-16,21 0 0,-21 21 0,22-21 15,-22-1-15,0-20 0,0 21 0,0 0 16,-21-22-16,0 1 0,0 21 16,0-21-16,0 20 0,-21 1 0,0 0 15,21 0-15,-21 0 0,-22 0 0,22 21 16,0 0-16,0 0 0,-21 0 15,20 0-15,1 0 0,0 0 0,-21 0 16,21 0-16,-1 0 0,1 21 16,0-21-16,0 0 31</inkml:trace>
  <inkml:trace contextRef="#ctx0" brushRef="#br0" timeOffset="82931.66">6583 10224 0,'-21'0'0,"42"0"0,-21 0 31,21 0-31,0 0 0,21 0 16,1-22-16,-1 22 0,0 0 0,22-21 16,-1 21-16,-20-21 0,20 21 0,1 0 15,-22-21-15,22 0 0,-1 21 16,-21 0-16,1 0 0,-1 0 0,-21-21 15,22 21-15,-22 0 0,-21-22 47</inkml:trace>
  <inkml:trace contextRef="#ctx0" brushRef="#br0" timeOffset="83591.73">9038 10181 0,'0'0'0,"-63"-42"15,41 21 1,1 0-16,21-1 15,0 1-15,0 0 0,0 0 16,0 0-16,0 0 16,21 21-16,1 0 0,-1 0 0,0 0 15,0 0-15,21 0 0,-20 21 0,20 0 16,-21 0-16,21 0 0,-20 22 16,-1-1-16,0 0 0,0 1 0,-21-1 15,0 0-15,0 22 0,0-22 0,0 0 16,0 1-16,0-1 0,0 0 15,0 1-15,0-22 0,-21 0 16,21 0-16,0 0 0,-21-21 0,21-21 31,0 0-31,0 0 16,0 0-16,21-22 0,0 1 0,0 0 16,-21-1-16,21 1 0,22-21 15,-22 20-15,0-20 0,0 20 0,0 1 16,22-21-16,-22 20 0,0 1 0,21 21 15,-20-22-15,-1 22 0,-21 0 16,21 21-16,0 0 0,0 0 16,-21 21-16,0 0 15,21-21-15,-21 22 16,22-1-16,-22 0 0,0 0 0,0 0 16,0 0-16</inkml:trace>
  <inkml:trace contextRef="#ctx0" brushRef="#br0" timeOffset="85948.02">10202 10499 0,'0'0'0,"21"0"31,1-21-31,-22-1 0,0 1 0,21 0 16,-21 0-16,0 0 0,0 0 0,21-22 15,-21 22-15,0 0 0,0 0 16,0 0-16,-21-1 0,0 1 15,-1 0-15,1 21 0,0 0 0,-21 0 16,21 0-16,-22 0 0,1 0 0,0 21 16,-1 0-16,22 1 0,-21 20 15,-1-21-15,1 21 0,0 1 0,21-1 16,-22 0-16,22 1 0,0-1 0,0 0 16,21 1-16,0-22 0,0 21 15,0-21-15,0 1 0,21-1 16,0-21-16,21 0 0,-20 0 15,20 0-15,0-21 0,1 21 16,-1-22-16,21 1 0,-20-21 0,-1 21 16,0 0-16,1-22 0,-1 1 15,-21 0-15,22-1 0,-22 1 0,0 0 16,0-1-16,-21 1 0,0 0 0,21 20 16,-21-20-16,0 21 0,0 0 0,-21 21 31,21 21-16,-21 0-15,0 21 0,21-20 0,-21 20 16,21 0-16,0 1 0,-22-22 16,22 21-16,-21 0 0,21 1 15,0-22-15,0 21 0,0-21 0,0 1 16,0-1-16,21 0 0,1 0 16,-1-21-16,0 0 0,21 0 0,-21 0 15,22 0-15,-22 0 0,21-21 0,1 0 16,-1 0-16,0-22 0,1 22 15,-1-21-15,0-1 0,1 22 0,-1-21 16,-21 0-16,21-22 0,-20 22 16,20-1-16,-21 1 0,-21 0 0,21-1 15,-21 22-15,0-21 0,0 21 0,0 0 16,0-1-16,0 1 0,-21 21 16,0 0-1,0 21-15,0 1 0,21-1 16,-22 21-16,1-21 0,21 22 0,0-1 15,0 0-15,-21 1 0,21-1 16,0 0-16,-21 1 0,21-1 0,0 0 16,0 1-16,0-1 0,0-21 0,0 0 15,42 22-15,-21-22 0,1 0 16,-1-21-16,0 0 0,0 0 16,21 0-16,-20 0 0,20 0 0,0-21 15,-21 0-15,22-1 0,-1 1 0,0 0 16,-20-21-16,20 21 0,-21-22 15,21 22-15,-20-21 0,-1 21 16,0-22-16,0 22 0,0 0 0,0 0 16,-21 0-16,0 42 31,0 0-31,-21 0 0,0 0 16,0 0-16,21 1 0,-21-1 0,0 21 15,21-21-15,-22 0 0,22 22 16,0-22-16,0 0 0,0 0 15,0 22-15,0-22 0,22-21 0,-1 21 0,0 0 16,0-21-16,0 0 0,22 0 16,-1 0-16,-21 0 0,43 0 0,-22 0 15,0 0-15,1 0 0,-1-21 0,0 0 16,22 21-16,-22-21 0,-21-1 16,22 1-16,-1 0 0,-21-21 15,0 21-15,0-1 0,-21-41 16,0 21-16,0 20 0,0-20 0,0 21 15,0 0-15,-21 0 0,21-1 16,-21 1-16,-21 0 0,21 21 0,-1 0 16,1 0-16,0 0 0,-42 21 15,41-21-15,1 21 0,0 1 16,0 20-16,0-21 0,0 0 0,-1 22 16,1-1-16,0-21 0,21 21 0,0-20 15,0-1-15,0 21 16,0-21-16,0 0 0,0 1 0,0-1 15,21-21-15,0 0 0,1 0 16,-1 0-16,0 0 0,0 0 16,0 0-16,0-21 0,1-1 0,20 1 15,-21 0-15,0-21 0,0 21 0,1-22 16,-1 1-16,0 0 0,0-1 0,0 1 16,-21 0-16,21-22 0,1 22 15,-22-1-15,0 1 0,21 0 16,-21-1-16,21 22 0,-21 0 0,0-21 0,0 21 15,0-1 1,0 44 0,0-1-16,-21 0 0,21 0 15,-21 21-15,-1 1 0,22-1 16,0 0-16,0 1 0,-21-1 0,21 0 16,0 22-16,-21-22 0,21 1 0,0-1 15,0 0-15,0 1 0,0-1 16,21 0-16,0-21 0,22 1 0,-22-1 15,0 0-15,21-21 0,-20 0 16,20 0-16,0 0 0,1 0 0,-1 0 16,0 0-16,1 0 0,-1-21 0,-21 0 15,21-1-15,1 1 0,-1-21 0,-21 21 16,22 0-16,-22-22 0,0 1 16,-21 21-16,0-22 0,0 1 15,0 21-15,0 0 0,0 0 0,-21-1 16,21 1-16,-21 21 0,-1 0 0,1 0 15,0 0-15,-21 0 0,21 0 0,-1 21 16,-20 1-16,21-1 0,0 0 16,0 21-16,-1-21 0,1 1 0,21 20 15,0-21-15,-21 21 0,21 22 16,0-43-16,0 0 0,0 0 16,0 1-16,21-1 15,0-21-15,1 0 0,-1 0 16,0 0-16,0-21 0,0-1 0,0 22 15,1-21-15,-1 0 0,-21-21 16,21 21-16,0-1 0,0-20 0,-21 0 16,0 21-16,21-22 0,-21 22 0,22 0 15,-22 0-15,0 0 0,-22 42 32,22 0-32,-21 21 15,0-21-15,21 1 0,0 20 16,0-21-16,0 0 0,-21 22 15,21-22-15,0 0 0,0 0 16,0 0-16,0 0 0,21 1 0,0-22 0,0 0 16,1 0-16,-1 0 0,0 0 15,21 0-15,-21 0 0,22 0 0,-1-22 16,0 22-16,1-21 0,-22 0 0,21-21 16,1 21-16,-22-22 0,0 1 15,21 0-15,-21-1 0,1 1 0,-1 0 16,0-22-16,0 22 0,0-22 15,-21 22-15,0-22 0,21 22 0,-21 0 0,22-1 16,-22 1-16,0 21 16,0 0-16,21 0 0,-21 42 31,-21 21-31,-1-21 0,22 22 16,-21-1-16,0 0 0,21 1 0,0-1 15,0 21-15,-21-20 0,21-1 0,0 22 16,0-22-16,0 0 0,0 1 15,0-1-15,0 0 0,0 1 0,0-22 16,21 0-16,0 21 0,0-21 0,22-21 16,-22 22-16,21-22 0,-21 0 0,22 0 15,-1 0-15,0 0 0,-20 0 16,20-22-16,0 1 0,1 0 0,-1 0 16,-21 0-16,21-22 0,-20 22 0,20-21 15,-42 0-15,21 20 0,-21-20 16,21 21-16,-21 0 0,0 0 15,0-1-15,0 1 0,-21 21 16,0 0-16,0 0 0,0 0 0,-1 21 16,1 1-16,0-1 0,0 0 15,21 0-15,0 0 0,0 22 0,0-22 16,0 0-16,0 0 0,0 0 0,0 0 16,21 1-16,0-1 0,-21 0 15,21-21-15,1 0 0,-1 21 0,0-21 16,0 0-16,0 0 0,22 0 15,-22 0-15,0-21 0,0 21 0,21-21 16,-20 0-16,-1 21 0,0-22 16,0 1-16,0 0 0,0 0 0,-21-21 15,0 20-15,0 1 0,0 0 0,0-21 16</inkml:trace>
  <inkml:trace contextRef="#ctx0" brushRef="#br0" timeOffset="86175.9">13504 10012 0,'0'0'0,"0"21"0,-21-21 0,63 0 32,1 0-32,-22 0 0,0 0 0,0 0 15,22 0-15,-22 0 0,21 0 16,0 0-16,-20 0 0,20-21 0,0 21 15,-21 0-15,22 0 0,-22-21 0,-21 0 32,-42 21-32</inkml:trace>
  <inkml:trace contextRef="#ctx0" brushRef="#br0" timeOffset="86407.76">11938 10012 0,'0'0'0,"-21"0"0,0 0 16,42 0 46,0 0-46,0 0-16</inkml:trace>
  <inkml:trace contextRef="#ctx0" brushRef="#br0" timeOffset="86900.46">16214 9694 0,'0'0'0,"0"-21"16,21-21-16,-21 21 0,21 0 16,0-1-16,-21 1 0,21 0 0,-21 0 0,-21 42 46,0 0-46,21 22 0,-21-1 16,0 0-16,-1 1 0,1-1 16,0 21-16,0-20 0,0-1 0,0 22 15,-1-22-15,1 0 0,0 1 0,0-1 16,0 0-16,0-21 0,21 22 16,0-22-16,-22 0 0,22 0 0,0 0 15,0 1-15,-21-22 16,0 0-1,0 0-15,0 0 0,0-22 16</inkml:trace>
  <inkml:trace contextRef="#ctx0" brushRef="#br0" timeOffset="87703.52">15325 10160 0,'0'0'0,"-22"0"16,44-21-1,-1 21-15,21 0 16,-21 0-16,22 0 0,-1 0 0,21 0 15,-20-21-15,20 21 0,1-21 0,-1 21 16,22-22-16,0 1 0,20 21 16,-20-21-16,21 0 0,-21 0 15,-1 0-15,-20-1 0,-1 1 0,1 0 16,-22-21-16,0 21 0,1-1 16,-22-20-16,0 0 0,-21 21 0,0-22 15,0 1-15,0 21 0,0-22 0,0 22 16,0 0-16,0 0 0,-21 21 15,0 0-15,0 0 0,-1 0 16,22 21-16,-21 21 0,0-20 16,21 20-16,0 0 0,-21 1 15,0-1-15,0 0 0,21 22 16,-22-22-16,22 0 0,-21 1 0,0-1 16,21-21-16,0 22 0,-21-1 15,21-21-15,-21 0 0,21 0 0,-21 1 16,21-1-16,0 0 15,0-42 17,0 0-32,21-1 0,0 1 0,-21 0 15,21 0-15,0 0 0,0 0 16,1-1-16,-1 1 0,0-21 0,0 21 16,0 21-16,0-21 0,22-1 15,-22 22-15,0 0 0,0 0 16,-21 22-1,0-1-15,0 0 0,0 0 0,0 0 16,0 0-16,0 1 0,0-1 16,0 0-16,0 0 0,0 0 0,0 0 15,0 1-15,0-1 0,0 0 16,21-21-16,1 0 0,-1 0 16,0 0-16,0 0 0,21 0 15,-20 0-15,20 0 0,0 0 0,1-21 16,-1 0-16,0-1 0,1 1 0,-1 0 15,0 0-15,-21 0 0,22 0 16,-22-22-16,0 22 0,0 0 0,-21 0 16,0-22-16,0 22 0,0 0 15,-21 21-15,0 0 16,-21 0-16,20 0 0,1 0 16,0 21-16,0 0 0,0 1 0,0-1 15,-1 0-15,22 0 0,0 21 16,0-20-16,0-1 0,0 0 0,0 0 15,0 0-15,0 0 0,22-21 0,-1 22 16,0-22-16,0 21 0,0-21 16,22 0-16,-22 0 0,0 0 15,0 0-15,21 0 0,-20-21 0,-1 21 16,21-22-16</inkml:trace>
  <inkml:trace contextRef="#ctx0" brushRef="#br0" timeOffset="88512.59">18817 10033 0,'0'0'16,"0"21"-16,0 0 16,21-21 15,-21-21-31,21 21 0,1-21 15,-22 0-15,21 21 0,-21-21 0,21 0 16,-21-1-16,0 1 0,0 0 0,0 0 16,0 0-16,0-22 15,0 22-15,0 0 0,-21-21 0,0 21 16,-1-1-16,22 1 0,-21 0 0,0 21 16,-21 0-16,21 0 0,-1 0 15,-20 0-15,21 21 0,-21 0 0,-1 1 16,1 20-16,0-21 0,-1 21 0,22 1 15,-21-1-15,21 0 0,-22 1 16,22-22-16,0 21 0,21 1 0,0-22 16,0 21-16,0-21 0,0 0 0,0 1 15,0-1-15,21 0 0,0 0 16,22-21-16,-22 0 0,21 0 0,0 0 16,-20 0-16,20 0 0,21-21 15,-20 0-15,-1 21 0,0-21 0,-20-22 16,20 22-16,0-21 0,-21 21 15,22-22-15,-22 1 0,0-22 0,21 22 16,-42-21-16,22-1 0,-1-21 16,0 22-16,-21-1 0,0 1 0,0-1 15,0 1-15,0-64 0,0 85 16,0-22-16,0 43 0,0-21 16,0 20-16,0 44 15,0-1-15,-21 21 0,21 0 16,-21 1-16,21 20 15,-22-20-15,22 20 0,0 22 0,0-22 0,-21 1 16,21-1-16,0 1 0,0-1 16,0 1-16,0-22 0,0 0 15,0 1-15,0-1 0,0 0 0,0-20 16,0-1-16,21 0 0,-21 0 0,0 0 16,22-21-16,-1 0 15,0 0-15,0 0 0,0 0 16,0 0-16,1-21 0,-1 0 0,0 0 15</inkml:trace>
  <inkml:trace contextRef="#ctx0" brushRef="#br0" timeOffset="88867.39">19367 9948 0,'22'0'47,"-1"0"-47,0 0 16,0 0-16,0 0 0,0 0 15,1-21-15,-1 0 0,21 21 0,-21-21 16,0 21-16,22-21 0,-22 0 16,0 21-16,-21-22 0,0 1 15,21 0-15,-21 0 0,0 0 0,0 0 16,-21-1-16,0 22 0,0 0 16,0 0-16,-1 0 0,-20 0 15,0 22-15,21-1 0,-22 0 0,22 0 16,-21 0-16,21 22 0,-1-22 0,1 0 15,0 21-15,21-21 0,0 22 16,0-22-16,0 0 0,0 0 0,21 0 16,-21 1-16,43-1 0,-22-21 0,21 21 15,-21-21-15,22 0 0,-1 0 16,21 0-16,-20 0 0,-1 0 0,0 0 16,1 0-16,-1 0 0,-21-21 0,22 0 15,-22-1-15,0 1 0</inkml:trace>
  <inkml:trace contextRef="#ctx0" brushRef="#br0" timeOffset="89544.52">20045 9821 0,'0'0'0,"0"-21"0,0 0 16,0 0-16,0 0 0,0 0 0,0-1 15,0 44 17,0-1-32,0 0 0,0 21 15,0-21-15,0 1 0,0 20 0,0-21 16,0 21-16,0-20 0,0-1 15,0 21-15,0-21 0,0 0 0,21 1 16,-21-1-16,21 0 0,0-21 16,0 21-1,1-21-15,-1 0 16,0 0-16,0-21 0,0 0 0,0 21 16,1-21-16,-1-1 0,0 1 0,0-21 15,0 21-15,0-22 0,1 1 16,-1 21-16,0-21 0,-21-1 0,21 1 15,0 0-15,-21 20 0,0 1 0,21 0 16,-21 0-16,0 0 0,0 42 31,0 0-31,0 0 0,-21 22 16,21-22-16,-21 21 0,21 0 16,-21-20-16,0 20 0,21 0 15,0-21-15,0 22 0,0-22 0,0 0 16,0 0-16,0 0 0,0 1 15,0-1-15,21 0 0,21-21 16,-21 21-16,1-21 0,20 0 0,0 0 16,-21 0-16,22 0 0,-1-21 0,0 21 15,1-21-15,-1 0 0,0-1 16,-20 1-16,20 0 0,-21-21 0,0 21 16,0-22-16,1 22 0,-1-21 0,-21 21 15,0-22-15,0 22 16,0 0-16,0 0 0,0 0 0,-21 21 15,-1 0-15,1 0 0,0 0 16,0 21-16,0 0 16,0 0-16,-1 21 0,22-20 0,-21 41 15,21-21-15,0-20 0,0-1 16,0 21-16,0-21 0,0 0 16,0 1-16,0-1 0,0 0 0,21 0 15,1-21-15,-1 21 0,0-21 0,0 0 16,21 0-16,-20 0 0,-1 0 15,21 0-15,-21 0 0,22-21 0,-22 0 16,0 0-16,21 0 0,-21-1 16,1 1-16</inkml:trace>
  <inkml:trace contextRef="#ctx0" brushRef="#br0" timeOffset="89874.33">21675 9081 0,'0'0'0,"0"-43"0,0 1 15,0 21-15,0 0 0,-22-1 16,1 22-16,21-21 16,-21 21-16,0 0 0,0 21 0,21 1 15,-21-1-15,-1 21 0,22 0 16,0 1-16,0-1 0,-21 22 16,21-22-16,-21 21 0,21 1 0,-21 63 15,21-42-15,-21-22 0,21 1 16,-21-1-16,21-21 0,-22 22 15,22-22-15,0 1 0,0-1 0,0 0 16,0 1-16,0-22 0,0 0 0,0 0 16,0 0-16,0 0 0,22-21 31,-1 0-31,0 0 0,21-21 16,-21 0-16,1 0 0,20 0 15,-21 0-15,0-1 0,22 1 0,-22-21 16</inkml:trace>
  <inkml:trace contextRef="#ctx0" brushRef="#br0" timeOffset="90224.13">21823 9885 0,'-21'21'31,"-1"-21"-31,1 21 16,21 0-16,-21 1 0,0-1 0,21 0 16,0 0-16,-21 0 0,21 0 0,0 1 15,0-1-15,0 0 0,0 0 0,0 0 16,0 0-16,21-21 15,0 0-15,0 0 0,0 0 0,22 0 16,-22 0-16,0 0 0,21 0 0,-20 0 16,-1 0-16,21-21 15,-21 0-15,0 0 0,1 0 0,-1 0 16,0-22-16,-21 22 0,0-21 0,0-1 16,0 22-16,0-21 0,0 0 15,0 20-15,-21 1 0,0 0 0,-1 0 16,-20 0-16,21 21 0,0 0 0,0 0 15,-22 0-15,22 0 0,-21 21 16,21-21-16,-1 21 0,1 0 0,0 0 16,0 1-16,21-1 0,0 0 0,0 0 15,0 0-15,21 0 16,0-21-16,0 22 0,1-22 0,-1 0 16,21 0-16,-21 0 0</inkml:trace>
  <inkml:trace contextRef="#ctx0" brushRef="#br0" timeOffset="90587.92">22373 9821 0,'0'0'0,"0"-21"0,0 42 32,0 1-17,-21-1-15,21 0 0,-21 21 16,21-21-16,0 22 0,0-22 0,0 21 15,-21 1-15,21-1 16,0 0-16,0 22 0,0-22 0,0 22 16,0-1-16,0 1 0,0-1 0,0 1 15,-22-1-15,22 1 0,-21-1 0,21 1 16,0-22-16,-21 21 0,0 1 16,21-22-16,-21 22 0,21-22 0,0 0 15,-21 1-15,21-1 0,-22 0 0,22-20 16,0-1-16,0 0 0,-21-21 15,21 21-15,0-42 16,0 0 0,0 0-16,0-1 0,21 1 0,1 0 15,-1-21-15,0-1 0,0 1 16,0 0-16,0-1 0,1-20 16</inkml:trace>
  <inkml:trace contextRef="#ctx0" brushRef="#br0" timeOffset="90911.73">22437 10054 0,'0'0'0,"-22"-42"0,1 0 0,21 20 16,0-20-16,-21 21 0,0 0 0,21 0 0,0-1 15,0 1-15,0 0 0,0 0 16,0 0-16,21 21 0,0-21 0,0-1 16,1 22-16,20 0 0,0 0 0,-21 0 15,22 0-15,-22 0 16,21 22-16,-21-22 0,1 42 0,-1-21 15,0 0-15,-21 22 0,0-22 0,0 21 16,0-21-16,0 22 0,-21-22 16,0 0-16,-22 0 0,22 0 0,-21 0 15,21 1-15,-22-22 0,1 0 0,21 21 16,0-21-16,-1 0 0,1 0 16,0 0-16,0 0 0,0 0 15,21-21 1,21 21-16,0-22 15,21 22-15,-20-21 0,-1 21 16,0-21-16,21 21 0</inkml:trace>
  <inkml:trace contextRef="#ctx0" brushRef="#br0" timeOffset="91251.56">22796 9991 0,'22'0'15,"-1"0"-15,0 0 16,0 0-16,0 0 15,0 0-15,1-21 0,20 21 0,-21-22 16,21 22-16,-20-21 16,20 0-16,-21 21 0,21-21 0,-20 0 0,-1 0 15,0-22-15,0 22 0,0 0 0,-21 0 16,21 0-16,-21-1 16,0 1-16,-21 21 15,0 0-15,0 0 0,0 0 0,0 0 16,-22 21-16,22 1 0,-21-1 15,21 0-15,-1 21 0,1-21 0,0 22 16,0-22-16,0 21 0,21-21 0,0 22 16,0-22-16,0 0 0,0 0 15,0 0-15,0 1 0,21-1 0,0 0 16,0-21-16,0 21 0,1-21 0,-1 0 16,21 0-16,-21 0 15,22 0-15,-1 0 0,0 0 0,1 0 16,-1 0-16,0-21 0</inkml:trace>
  <inkml:trace contextRef="#ctx0" brushRef="#br0" timeOffset="91848.22">24193 9864 0,'0'0'0,"0"-21"0,0-1 0,0 1 0,0 0 15,0 0-15,0 0 0,0 0 0,-21-1 16,0 1-16,0 0 15,0 21-15,0 0 0,-1 0 0,1 0 16,-21 0-16,21 0 0,-22 21 0,1 0 16,21 1-16,-21-1 0,-1 21 15,22-21-15,-21 22 0,-1-22 0,22 21 16,0-21-16,0 22 0,0-22 0,0 21 16,21-21-16,0 0 0,0 1 15,0-1-15,0 0 0,21 0 0,0 0 16,0 0-16,0-21 0,0 0 0,1 0 15,20 22-15,-21-22 0,21 0 0,-20 0 16,20 0-16,-21-22 0,21 1 16,-20 0-16,20 0 0,-21 0 15,0-22-15,43-20 0,-43-1 16,0 22-16,0-21 0,0-1 16,1 1-16,-1-1 0,0 22 0,0-22 15,0 1-15,0-43 0,-21 64 16,0 20-16,0-20 0,0 21 15,0 0-15,0 0 0,0-1 0,-21 22 16,0 0 0,0 22-16,0-1 0,0 0 0,21 0 15,-22 21-15,1 1 0,0-1 0,21 0 16,0 1-16,0 20 0,-21-20 16,21 20-16,0 1 0,0-22 15,0 21-15,0-20 0,21 20 0,0-20 16,-21-22-16,21 21 0,1 0 0,-1-20 15,0-1-15,0 0 0,0-21 16,0 21-16,1-21 0,-1 0 0,0 0 16,0 0-16,0 0 0,0 0 15,1-21-15,-22 0 0,21 21 16,0-21-16,-21-1 0,0 1 0,0 0 16,21 0-16</inkml:trace>
  <inkml:trace contextRef="#ctx0" brushRef="#br0" timeOffset="92056.1">24511 10075 0,'0'0'0,"0"22"0,-21-22 94,0 0-94</inkml:trace>
  <inkml:trace contextRef="#ctx0" brushRef="#br0" timeOffset="93223.48">9652 12298 0,'0'21'0,"-21"-42"31,21 0-31,0 0 0,21-1 16,0-20-16,-21 21 15,42-21-15,-42 20 0,0-20 16,0 21-16,0 0 0,0 0 16,0-22-16,0 22 0,0 0 0,-21 0 15,0 0-15,-21-1 0,21 1 0,-22 21 16,1 0-16,21 0 0,-22 0 15,1 0-15,0 21 0,21 1 0,-22-1 16,1 0-16,0 21 0,20 1 0,-20-22 16,21 42-16,0-20 0,0-1 15,-1 0-15,22-21 0,0 22 0,0-1 16,0-21-16,0 0 0,0 1 16,22-1-16,-1 0 0,0-21 0,21 0 15,-21 0-15,22 0 0,-22 0 16,21-21-16,1 0 0,-1 21 0,0-22 15,1-20-15,-1 21 0,0 0 16,1-22-16,-1 22 0,-21-21 0,21 21 16,-20-22-16,20 22 0,-42-21 0,21 21 15,-21 0-15,21-1 0,-21 1 16,0 0-16,0 42 16,0 0-16,0 1 15,0-1-15,0 0 0,-21 21 16,21-21-16,0 22 0,0-1 0,0-21 15,0 22-15,0-22 0,0 0 16,0 0-16,0 0 0,21 0 16,0-21-16,1 0 0,20 0 0,0 0 15,1 0-15,-1 0 0,43-21 16,-43 0-16,0 0 0,1-21 0,-1 20 16,-21 1-16,21 0 0,1-21 15,-22 21-15,0-22 0,0 22 0,-21-21 16,0 21-16,0-22 0,0 22 0,0 0 15,0 0-15,0 0 16,0 42 0,0 0-1,-21 21-15,21-21 0,-21 22 16,21-1-16,0 0 0,-21 1 0,21 20 16,0-20-16,0 20 0,-21 1 0,21-1 15,-22 1-15,1-1 0,21 1 0,0-1 16,0 1-16,-21-1 0,21 1 15,-21-1-15,21 1 0,0-22 0,0 0 16,0 1-16,0-22 0,0 0 0,0 0 16,0-42-1,21 0-15,0 0 0,0-1 16,-21 1-16,0-21 0,22 0 16,-22-1-16,21 1 0,-21-22 0</inkml:trace>
  <inkml:trace contextRef="#ctx0" brushRef="#br0" timeOffset="93528.34">10414 12277 0,'0'0'16,"-21"-43"-16,21 22 0,0-21 0,0 21 16,0-22-16,0 22 0,0 0 0,0 0 15,0 0-15,0 0 0,0-22 0,42 22 16,-21 21-16,0-21 0,1 0 16,20 0-16,0 21 0,-21 0 0,43 0 15,-22 0-15,1 0 0,-1 0 0,21 21 16,-20 0-16,-22 0 0,21 0 15,-42 0-15,0 22 0,0-22 16,0 21-16,-21-21 0,0 22 0,-21-22 16,-1 21-16,1-21 0,0 1 0,-1-1 15,1 0-15,0 0 0,-1-21 16,22 21-16,-21-21 0,21 0 0,-1 21 16,1-21-16,0 0 0,0 0 15,42 0 1,0-21-16,0 21 15,1-21-15,-1 0 0,21 0 0,0 0 16</inkml:trace>
  <inkml:trace contextRef="#ctx0" brushRef="#br0" timeOffset="93835.69">11493 11811 0,'0'0'0,"-21"0"31,21 21-31,-21 0 0,0 1 16,21 20-16,-21 0 0,21-21 0,0 22 15,-21 20-15,21-20 0,-22 20 16,22-21-16,0 22 0,-21-1 0,0 1 16,0-1-16,21 1 0,-21-1 15,0 1-15,21-1 0,0 1 0,-22-22 16,22 22-16,-21-22 0,21 22 15,0-43-15,0 21 0,0-21 0,0 0 16,0 1-16,0-1 0,0-42 31,21-1-31,-21 1 0,22 0 0,-22 0 16,0-21-16,0-1 0,21 1 0</inkml:trace>
  <inkml:trace contextRef="#ctx0" brushRef="#br0" timeOffset="94635.23">11345 12086 0,'0'-42'0,"0"84"0,0-126 0,0 41 0,0 22 16,0-21-16,21 21 0,1-1 0,-22 1 15,21 0-15,0 0 0,0 0 16,0 21-16,0 0 0,1-21 0,-1 21 16,21 0-16,0 0 0,-20 0 0,20 21 15,0 0-15,1-21 0,-22 42 16,21-21-16,-21 22 0,-21-1 0,0 0 15,0 1-15,0-1 0,-21 0 0,-21-20 16,21 20-16,-22 0 0,1-21 16,0 1-16,-1-1 0,1 0 15,0 0-15,-1 0 0,1-21 0,0 0 16,20 0-16,1 0 0,0 0 0,0 0 16,21-21-1,21 21 1,0 0-16,0 0 0,1 0 15,20 0-15,-21 0 0,21 0 0,-20 0 16,20 0-16,0 0 0,1-21 0,20 21 16,-21-21-16,22 21 0,-22-21 0,22-1 15,-1 1-15,1 0 0,-1 0 16,-20-21-16,20 20 0,-21-20 16,1 0-16,-22 21 0,21-43 0,-21 22 15,22-1-15,-22 1 0,-21-21 0,21 20 16,-21-20-16,0 20 0,21-20 0,-21 21 15,0-1-15,0 1 0,0 0 16,0-1-16,0 22 0,0 0 0,0 0 16,-21 0-16,0 21 0,0 21 15,21 21-15,-21-21 16,21 22-16,-22-22 0,22 21 16,-21 0-16,21 22 0,0-22 0,0 1 0,-21-1 15,21 0-15,-21 1 0,21-1 16,0 0-16,0 1 0,0-22 15,0 21-15,0-21 0,0 22 0,21-22 16,0-21-16,0 21 0,1 0 0,-1-21 16,0 0-16,0 0 0,0 0 15,0 0-15,1-21 0,-1 0 0,21 0 16,-21 21-16,0-43 0,1 22 0,-1 0 16,0 0-16,0-22 0,-21 22 15,0 0-15,21 0 0,-21 0 0,0 0 16,0-1-16,0 44 31,0-1-31,0 0 0,-21 0 0,21 21 16,-21-20-16,21-1 0,0 0 15,0 21-15,0-21 0,0 1 0,0-1 16,0 0-16,0 0 16,0-42 15,0 0-31,0 0 15</inkml:trace>
  <inkml:trace contextRef="#ctx0" brushRef="#br0" timeOffset="94824.12">12806 11557 0,'-21'0'31,"-1"0"-31,22 21 31,0 0-15,0 1-1,22-22-15,-1 21 16</inkml:trace>
  <inkml:trace contextRef="#ctx0" brushRef="#br0" timeOffset="95091.97">13250 11599 0,'0'0'0,"-63"0"15,42 0 1,-1 0-16,1 0 0,0 22 0,0-1 16,0-21-16,0 21 0,-1 21 0,1-21 15,0 1-15,0-1 0,21 21 16,0-21-16,0 22 0,0-22 0,0 21 15,0-21-15,0 22 0,0-22 0,0 0 16,21 0-16,0 0 0,0 0 16,1 1-16,-1-22 0,21 21 0,-21-21 15,22 0-15,-1 0 0,-21 0 16,21 0-16,1-21 0,-1-1 0,22 22 16</inkml:trace>
  <inkml:trace contextRef="#ctx0" brushRef="#br0" timeOffset="96820.17">13885 11748 0,'0'0'0,"0"-22"0,0 1 0,0 0 0,0 0 16,-21 0-16,0 0 0,0-1 15,0 22-15,-1 0 0,-20 0 16,21 0-16,0 0 0,0 22 16,-1-1-16,1 0 0,0 0 15,0 0-15,0 0 0,0 22 0,21-22 16,-22 21-16,22-21 0,0 22 0,-21-22 15,21 21-15,0-21 0,0 1 16,0 20-16,21-21 0,1 0 16,-1-21-16,0 0 0,0 0 0,0 0 15,0 0-15,1 0 0,-1 0 16,0-21-16,0 0 0,0 0 0,0 0 16,1-1-16,-1-20 0,-21 21 0,21-21 15,-21 20-15,21-20 0,-21 21 16,21-21-16,-21 20 0,0 1 0,0 0 15,0 0-15,21 21 0,-21 21 32,0 0-17,0 22-15,0-22 0,0 0 0,0 21 16,0-21-16,0 1 0,0 20 0,0-21 16,22 21-16,-22-20 0,0-1 15,21 0-15,0 0 0,-21 0 0,21-21 16,0 21-16,0-21 0,1 0 0,20 0 15,-21 0-15,0 0 0,22 0 0,-22-21 16,0 0-16,0 21 0,0-21 16,22-21-16,-22 20 0,0-20 15,0 21-15,0-21 0,-21-1 0,21 1 16,1-22-16,-22 22 0,0 0 16,21-22-16,-21 22 0,21 0 0,-21-1 15,21 1-15,-21 21 0,0 0 0,0-1 16,0 1-16,-21 42 31,0 1-31,21 20 0,0-21 0,0 21 16,-21 1-16,21-1 0,0 0 15,0 1-15,0-1 0,0 0 0,0 1 16,0-1-16,0-21 0,0 22 16,0-1-16,0-21 0,21 21 0,-21-20 15,21-1-15,0 0 0,0 0 16,0-21-16,1 0 0,-1 0 0,21 0 15,-21 0-15,22 0 0,-22 0 0,21 0 16,-21-21-16,22 0 0,-22 0 16,0-1-16,0 1 0,21 0 0,-20 0 15,-1-21-15,-21 20 0,21 1 0,0 0 16,-21 0-16,21 0 0,-21 0 16,0-1-16,0 44 31,0-1-31,0 0 15,0 21-15,0-21 0,0 1 16,0 20-16,0-21 0,0 0 0,0 0 16,0 22-16,0-22 0,0 0 15,0 0-15,21-21 0,1 0 16,-1 21-16,0-21 0,21 0 0,-21 0 16,22 0-16,-22 0 0,21-21 0,1 21 15,-22-21-15,21 0 0,-21 0 0,22 0 16,-22-1-16,0-20 0,0 21 15,0 0-15,0-22 0,-21 22 0,22 0 16,-22 0-16,21 0 0,0 21 16,-21-21-16,0 42 31,0 0-31,0 0 0,0 0 0,0 0 16,-21 1-16,21-1 0,-21 0 0,21 0 15,0 0-15,0 0 0,0 1 16,0-1-16,0 0 0,21-21 15,0 0-15,0 21 0,0-21 16,0 0-16,1 0 0,-1 0 16,0 0-16,0-21 0,0 0 0,0 0 15,1-1-15,-22 1 0,21 0 0,-21 0 16,0 0-16,0-22 0,0 22 0,0 0 16,0 0-16,-21-21 15,-1 42-15,1-22 0,0 1 0,-21 21 16,21 0-16,-1 0 0,1 0 15,0 0-15,-21 0 0,21 0 16,-1 21-16,44-21 31,-1 0-31,0 0 16,0 0-16,21 0 0,-20 0 16,20-21-16,-21 21 0,21-21 0,1 21 15,-22 0-15,21-21 0,1 21 0,-1 0 16,0 0-16,-21 0 15,22 0-15,-1 0 0,-21 0 0,22 0 16,-22 0-16,0 0 0,0 0 0,-21 21 16,21-21-16,-21 21 0,0 0 0,0 1 15,0-1-15,0 0 0,0 0 16,0 0-16,0 0 0,-21 1 0,21-1 16,0 0-16,-21 0 0,21 0 0,-21 0 15,21 1-15,-21-1 16,21 0-16,0-42 47,0 0-32,0-1-15,0 1 0,0 0 0,0 0 16,0 0-16,0 0 0,21-1 0,0-20 16,0 21-16,0-21 0,22-1 15,-22 1-15,21 0 0,0-1 0,1 1 16,-1 21-16,0-22 0,-20 22 15,20 0-15,0 0 0,-21 21 0,22 0 16,-22 0-16,0 0 0,0 21 0,0 0 16,1 0-16,-22 22 0,21-22 0,-21 21 15,21 1-15,-21-1 0,0 0 16,0 1-16,0-22 0,0 21 0,0 0 16,0-20-16,0 20 0,0-21 15,0 0-15,0 22 0,0-22 0,0 0 16,0 0-16,-21-21 15,0 0-15,-1 0 16,1-21 0,0 21-16,21-21 0,-21 0 15,0-1-15,0-20 0</inkml:trace>
  <inkml:trace contextRef="#ctx0" brushRef="#br0" timeOffset="97088.04">15663 11218 0,'-21'0'0,"21"-21"0,-21 21 16,0 0 62,0 0-62</inkml:trace>
  <inkml:trace contextRef="#ctx0" brushRef="#br0" timeOffset="97338.89">14330 11642 0,'0'0'0,"21"0"16,0 0-1,0-21-15,22 21 0,-22-22 16,0 22-16,21 0 0,-21-21 0,1 21 16,-1 0-16,0 0 0,0-21 0,-21 0 31,0 0-31</inkml:trace>
  <inkml:trace contextRef="#ctx0" brushRef="#br0" timeOffset="102483.25">18817 12213 0,'0'0'16,"0"-21"-16,0 0 0,0 0 0,-21 0 0,21-1 15,0 1-15,0 0 0,0 0 16,0 0-16,0 0 0,0-1 0,0 1 16,0 0-16,0 0 0,0 0 15,-21 21 1,21 21 0,0 0-16,0 0 0,0 0 15,-21 22-15,21-22 0,0 42 16,0-20-16,-22-1 0,22 22 0,-21-22 15,21 21-15,0 1 0,-21-1 16,0 22-16,21-21 0,-21 20 0,21 1 16,0 0-16,-21-22 0,21 22 0,-22-1 15,22-20-15,0 21 0,0-22 16,0 1-16,0-1 0,-21 22 0,21-22 16,0-20-16,-21 20 0,21 1 0,-21-22 15,21 0-15,0 22 0,0-43 16,-21 21-16,21 1 0,0-22 0,-21 21 15,21-21-15,0 0 0,0 1 16,0-1-16,0-42 31,0-1-15,0 1-16,0 0 0,0 0 16,21 0-16,-21-22 0,21 22 0,-21-21 15,21-22-15</inkml:trace>
  <inkml:trace contextRef="#ctx0" brushRef="#br0" timeOffset="104071.35">18881 12002 0,'0'-22'15,"0"1"1,21 21-1,-21-21-15,21 21 16,-21-21-16,0 0 31,21 21-31,0 0 63,0 0-48,1 0 1,-1 0-16,0 0 0,0 0 16,0 0-16,0-21 0,22 21 15,-22 0-15,21 0 0,-21 0 16,22 0-16,-1 0 0,22 0 0,-22 0 16,21 0-16,1-22 0,-1 22 0,1 0 15,21 0-15,-22 0 0,22 0 16,-1-21-16,-20 21 0,21 0 0,-1 0 15,22 0-15,-21 0 0,-1 0 16,-20 0-16,21-21 0,-22 21 0,1 0 16,-1 0-16,1 0 0,-1 0 15,1-21-15,-22 21 0,21 0 16,-20 0-16,-1 0 0,22 0 0,-22-21 16,0 21-16,1 0 0,-1-21 0,0 21 15,-21 0-15,1 0 0,20 0 16,-21 0-16,0 0 15,-21 21 48,0 0-63,0 0 16,0 0-16,0 0 0,0 22 15,0-22-15,0 21 0,0 1 16,0-1-16,0 0 0,0 1 0,0-1 15,0 0-15,0 1 0,0-1 16,0 0-16,0 1 0,0-1 0,21 21 16,-21-20-16,22-1 0,-1 0 0,-21 1 15,0-1-15,21 22 0,0-22 16,-21 0-16,0 1 0,0-1 0,21 21 16,-21-20-16,0-1 0,21 0 15,-21-20-15,0 20 0,0 0 0,0 1 16,0-22-16,0 21 0,0 0 0,0 1 15,0-22-15,-21 21 0,21 1 16,-21-22-16,21 21 0,-21 0 16,21-20-16,0 20 0,0-21 0,-21 21 15,21-20-15,-21-1 0,21 0 0,0 21 16,0-21-16,0 1 0,-22-1 16,22 0-16,-21 0 0,21 0 15,0 0-15,0 1 16,-21-1-1,21 0-15,0 0 16,-21-21-16,21 21 0,0 0 16,-21-21-1,21 22 1,-21-22-16,21 21 16,-22-21-16,1 0 15,0 0 1,0 21-16,0-21 15,0 0-15,-1 0 0,1 0 16,0 0-16,0 0 0,0 21 16,0-21-16,-1 0 0,1 0 0,-21 0 15,21 0-15,-22 0 0,22 0 0,-21 0 16,0 0-16,-1 0 0,1 0 16,0 0-16,-1 0 0,1 0 0,0 0 15,-1 0-15,1 0 0,-22 0 16,22 0-16,-21 0 0,20 0 0,-20 0 15,-1 0-15,1 0 0,20-21 0,-20 21 16,-1 0-16,1 0 0,-1-21 16,22 21-16,-21 0 0,20 0 0,1 0 15,0-21-15,-1 21 0,1 0 0,0 0 16,-1 0-16,1 0 0,0 0 16,-1 0-16,1 0 0,21 0 0,-22 0 15,1 0-15,0 0 0,-1 0 0,1 0 16,0 0-16,21 0 0,-22 0 15,1 0-15,21 0 0,-22 0 16,22 0-16,0 0 0,0 0 0,0 0 16,0 0-16,-1 0 0,1-22 0,0 22 15,0 0-15,0 0 16,0 0-16,-1 0 0,1 0 16,0 0-16,0 0 0,0 0 15,0 0-15,-1 0 16,1 0-1,0 0 1,21-21-16,0 0 31,0 0-31</inkml:trace>
  <inkml:trace contextRef="#ctx0" brushRef="#br0" timeOffset="105095.88">18944 12319 0,'0'0'0,"-21"0"0,21-21 15,0 0-15,0 0 16,0-1 0,0 1-16,-21 21 62,21 21-46,0 1-16,0-1 0,0 0 0,0 21 15,0-21-15,0 22 0,-21-22 0,21 21 16,0 1-16,-22-22 0,22 21 16,0-21-16,0 0 0,-21 22 0,21-22 15,0 0-15,0 0 0,0 0 16,0 1-16,0-1 0,0 0 16,21-21-1,1 0-15,-1 0 0,0-21 16,0 21-16,-21-21 0,21 21 15,0-22-15,1 1 0,-22 0 16,21 0-16,0 0 0,0 0 16,0-22-16,-21 22 0,21 0 0,-21-21 15,22 20-15,-22-20 0,0 21 16,0-21-16,0 20 0,21 1 0,-21-21 16,0 21-16,0 0 0,0-1 15,0 44 32,0-1-31,0 0-1</inkml:trace>
  <inkml:trace contextRef="#ctx0" brushRef="#br0" timeOffset="105543.74">19452 12234 0,'0'0'0,"21"0"0,-42 0 47,0 0-47,0 0 15,0 22-15,-1-1 0,1-21 0,-21 21 16,21 0-16,0-21 0,-1 21 16,1 0-16,21 1 0,0-1 15,0 0-15,21-21 16,1 21 0,-1-21-16,0 0 0,0 0 0,0 21 15,0-21-15,1 21 0,20-21 0,-21 22 16,0-1-16,-21 0 15,0 0-15,0 0 16,-21-21-16,0 21 16,0-21-16,0 0 0,-1 22 15,-20-22-15,21 0 0,0 0 0,0 0 16,-1 0-16,1 0 0,0 0 0,0 0 16,0 0-16,0 0 0,-1 0 15,1 0 1,21-22 15,0 1-31,21 21 16</inkml:trace>
  <inkml:trace contextRef="#ctx0" brushRef="#br0" timeOffset="105775.68">19833 12277 0,'0'-21'31,"-21"21"-31,0 0 16,21 21 15,0 0-31,0 0 15,0 0-15,0 0 16</inkml:trace>
  <inkml:trace contextRef="#ctx0" brushRef="#br0" timeOffset="105967.57">19812 12594 0,'-21'0'31,"0"0"-15,21-21 15,21 0-15,0 21-16,0 0 0</inkml:trace>
  <inkml:trace contextRef="#ctx0" brushRef="#br0" timeOffset="106231.42">20362 12234 0,'0'0'16,"-21"22"-16,21-1 15,-21-21-15,21 21 0,-21 0 16,21 21-16,0-20 0,0-1 0,-21 21 15,21-21-15,-22 0 0,22 22 0,-21-22 16,21 0-16,0 0 0,0 0 16,0 1-16,0-1 0,0 0 0,0 0 15,21-42 32,1 0-47</inkml:trace>
  <inkml:trace contextRef="#ctx0" brushRef="#br0" timeOffset="106783.87">20278 12256 0,'0'-22'31,"21"22"-31,21 0 0,-21 0 16,22 0-16,-1 0 0,0-21 15,1 21-15,20 0 0,-21-21 0,1 21 16,20-21-16,1 21 0,-22 0 16,22-21-16,-22 21 0,0 0 0,1-21 15,-1 21-15,-21 0 0,21 0 0,-20 0 16,-1 0-16,0 0 16,-21 21-1,0 0-15,0 0 16,0 0-16,0 0 15,0 1-15,0-1 0,-21 0 0,21 0 16,0 0-16,0 0 0,-21 1 0,21-1 16,0 0-16,-22 0 15,22 0-15,0 0 0,0 1 0,0-1 16,0 0-16,0 0 0,-21-21 0,21 21 16,0 0-16,0 1 0,-21-1 15,21 0 1,-21-21-16,0 0 0,0 0 15,-1 21-15,1-21 0,0 0 16,-21 0-16,-1 0 0,22 0 0,-42 0 16,20 0-16,-20 0 0,21 0 0,-22 0 15,1 0-15,20 0 0,-20 0 16,20 0-16,1 0 0,0 0 0,21 0 16,-22 0-16,22 0 0,0 0 15,0 0-15,0 0 16,-1 0-16,1 0 31,0 0-31,0 21 0</inkml:trace>
  <inkml:trace contextRef="#ctx0" brushRef="#br0" timeOffset="107187.64">18817 13145 0,'0'0'0,"0"21"32,0 0-32,0 0 15,0 21-15,0-20 16,0-1-16,0 0 0,0 0 16,-21 0-16,21 22 0,0-22 0,-21 0 15,21 21-15,0-21 0,0 1 0,0-1 16,0 0-16,-21 0 0,21 0 15,0-42 17,0 0-32,0 0 15,0 0-15</inkml:trace>
  <inkml:trace contextRef="#ctx0" brushRef="#br0" timeOffset="107491.47">18754 13187 0,'21'-42'32,"0"42"-32,0 0 0,0 0 15,0 0-15,1 0 16,-1 0-16,0 0 0,0 21 0,0-21 16,-21 21-16,21-21 0,-21 21 0,22 0 15,-22 0-15,0 1 16,0-1-16,0 0 0,-22 0 15,1-21-15,0 21 0,0 0 0,0 1 16,0-22-16,-1 0 0,1 21 16,0-21-16,0 0 0,0 0 15,42-21 32,0-1-47,0 22 0</inkml:trace>
  <inkml:trace contextRef="#ctx0" brushRef="#br0" timeOffset="108032.16">19177 13187 0,'0'42'31,"0"-21"-31,-21 1 15,21-1-15,-21 0 0,21 0 0,-22 0 16,22 0-16,-21 1 0,21-1 0,0 0 16,-21-21-16,21 21 0,0 0 15,-21 0-15,42-42 47,0 0-47,-21 0 0,21 21 16,-21-21-16,0 0 0,22-1 0,-1 22 15,-21-21-15,0 0 0,21 21 0,0 0 16,0-21-16,0 21 16,-21 21-1,22 0-15,-22 0 0,0 1 16,21-1-16,0 0 16,-21 0-16,21-21 0,-21 21 0,21-21 15,0 0-15,1 0 16,-1 0-1,0 0-15,0 0 0,0-21 16,-21 0-16,0 0 0,21 21 16,-21-21-16,0-1 0,0 1 15,0 0-15,0 0 0,0 0 0,0 0 16,0-1-16,0 1 16,22 21 30,-1 0-30,0 0-16</inkml:trace>
  <inkml:trace contextRef="#ctx0" brushRef="#br0" timeOffset="108264.03">19791 13145 0,'0'21'15,"0"0"1,0 0-16,0 0 0,-21 0 16,21 1-16,0-1 0,-22 0 0,22 0 15,0 0-15,0 0 0,0 1 16,0-1-16,0 0 0,0 0 16,0-42 30</inkml:trace>
  <inkml:trace contextRef="#ctx0" brushRef="#br0" timeOffset="108572">19727 13145 0,'0'0'0,"0"-22"0,21 22 15,-21-21-15,22 21 0,-1 0 16,0 0-16,0 0 0,21 0 0,-20 0 15,-1 0-15,0 0 16,0 0-16,0 0 0,0 21 0,1 1 16,-1-1-16,0-21 0,-21 21 0,0 0 15,0 21-15,0-20 0,0-1 0,0 0 16,0 0-16,-21 0 0,0 0 16,-22 1-16,22-22 0,-21 21 0,21 0 15,-1 0-15,-20-21 0,21 21 0,0-21 16,0 0-16,-1 0 0,1 0 15,0 0-15,42 0 47,0-21-47,1 21 0,-1-21 16</inkml:trace>
  <inkml:trace contextRef="#ctx0" brushRef="#br0" timeOffset="108771.77">20341 13081 0,'0'21'63,"0"0"-63,0 1 15,0-1-15</inkml:trace>
  <inkml:trace contextRef="#ctx0" brushRef="#br0" timeOffset="108947.69">20341 13293 0,'-21'0'16,"0"0"-1,42 0 48</inkml:trace>
  <inkml:trace contextRef="#ctx0" brushRef="#br0" timeOffset="109196.59">20659 13102 0,'0'21'0,"0"-42"0,0 64 0,-22-22 0,22 0 16,-21 0-16,21 0 0,-21 0 15,21 1-15,0-1 0,-21 0 0,21 0 16,-21 0-16,21 0 0,0 1 31,21-22-15,-21-22-16,21 22 15,-21-21-15,0 0 0</inkml:trace>
  <inkml:trace contextRef="#ctx0" brushRef="#br0" timeOffset="109667.83">20574 13039 0,'0'0'0,"0"-21"0,0-1 16,0 1-16,21 21 16,21 0-16,-20 0 0,-1 0 15,21-21-15,-21 21 0,22 0 0,-1 0 16,0 0-16,1-21 0,-1 21 0,0 0 16,22 0-16,-22 0 0,0-21 15,1 21-15,20 0 0,-20 0 0,-22 0 16,21 0-16,-21 0 0,0 0 15,1 0-15,-1 0 0,-42 21 32,-1-21-32,1 21 15,0 0 1,0 0-16,21 1 16,0-1-16,0 0 15,0 0-15,0 0 0,-21-21 0,21 21 16,0 1-16,0-1 0,0 0 15,0 0-15,-21 0 0,21 0 16,0 1-16,0-1 0,0 0 16,0 0-16,-22 0 15,1 0-15,0-21 16,0 0-16,0 22 0,0-22 16,-22 0-16,22 0 0,0 0 0,0 0 15,-22 0-15,22 0 0,-21 0 16,21 0-16,0 0 0,-1 0 0,1 0 15,0 0-15,0 0 0,0 0 0,0 0 16,-1 0-16,-20 0 0,21 21 16</inkml:trace>
  <inkml:trace contextRef="#ctx0" brushRef="#br0" timeOffset="110003.33">19579 13737 0,'-21'0'15,"21"21"1,0 1-16,0-1 15,0 0-15,0 0 0,0 0 16,-21 0-16,21 1 0,0 20 0,0-21 16,0 0-16,0 0 0,0 1 0,0-1 15,0 0-15,0 0 16,0-42 15,21 0-31,-21 0 16,21-1-16,-21 1 0</inkml:trace>
  <inkml:trace contextRef="#ctx0" brushRef="#br0" timeOffset="110531.03">19600 13653 0,'0'0'0,"21"-22"32,1 22-32,-1 0 15,0 0-15,0 0 0,0 0 0,22 0 16,-1 0-16,0-21 0,1 21 0,-1 0 15,21 0-15,1-21 0,-1 21 16,22-21-16,-21 21 0,20 0 0,-20-21 16,20 21-16,-20-21 0,21 21 15,-22 0-15,1 0 0,-1-22 0,-21 22 16,1 0-16,-1 0 0,0 0 0,-20 0 16,-1 0-16,0 0 0,0 0 15,-21 22 1,0-1-1,0 0-15,0 0 16,-21 0-16,21 0 0,-21 1 0,21-1 16,-21 0-16,21 0 0,0 0 15,0 0-15,0 1 0,-22 20 0,22-21 16,0 0-16,0 0 0,-21 1 0,21-1 16,-21 0-16,21 0 0,0 0 15,0 0-15,-21 1 16,0-22-16,0 21 0,21 0 15,-22-21-15,1 21 0,0-21 0,0 0 16,-21 21-16,20-21 0,-20 0 0,0 0 16,-22 0-16,22 21 0,-43-21 15,22 0-15,-22 0 0,0 0 0,22 0 16,-22 0-16,1 0 0,20 0 0,1 0 16,-1 0-16,22-21 0,-1 21 15,22 0-15,-21 0 0,21-21 0,0 21 16,-1 0-16,1-21 15,21 0-15</inkml:trace>
  <inkml:trace contextRef="#ctx0" brushRef="#br0" timeOffset="111339.64">19981 13674 0,'0'0'16,"0"-21"-16,0 42 15,-21 0 1,21 0-16,-21 0 0,21 0 0,0 1 16,0-1-16,-21 21 0,21-21 15,-21 0-15,21 1 0,0-1 16,0 21-16,-22-42 0,22 21 0,0 0 15,-21 1-15,0-22 0,21 21 16,-21-21 15,21-21-31,-21-1 0,21 1 16,0 0-16,0 0 0,0 0 16,0 0-16,0-1 0,0 1 15,0 0-15,0 42 31,0 0-15,0 1-16,21-22 0,-21 21 16,21 0-16,0-21 0,-21 21 0,21 0 15,1-21-15,-1 0 16,0 21-16,0-21 0,0 0 0,0 0 16,1 0-16,-1 0 0,0 0 15,0 0-15,0 0 0,0-21 16,1 21-16,-22-21 0,21 21 0,0-21 15,0 0-15,-21 0 16,0-1 0,0 44 15,-21-22-31,21 21 16,-21-21-16,21 21 0,0 0 15,0 0-15,0 0 16,21-21-1,0 0-15,0 0 16,0 0-16,1 0 0,-22-21 16,21 21-16,-21-21 0,21 21 0,-21-21 15,0 0-15,0 0 0,0-1 16,-21 1 0,0 21-16,21-21 0,-22 21 15,1 0-15,0 0 0,0 0 16,0 0-16,21 21 15,0 0-15,0 1 0,0-1 16,0 0 0,21-21-16,0 0 15,0 0-15,22 0 16,-22 0-16,0-21 0,0 0 0,0 21 16</inkml:trace>
  <inkml:trace contextRef="#ctx0" brushRef="#br0" timeOffset="111689.05">20553 13801 0,'0'0'0,"-21"0"32,-1 0-32,1 21 0,0 0 15,21 0 1,-21-21-16,21 21 0,21-21 31,0 0-15,0 0-16,1 0 0,-22 22 31,0-1-31,0 0 16,0 0-16,0 0 0,0 0 15,0 1-15,0-1 0,0 0 0,-22 0 16,1 0-16,0 0 0,21 1 16,-21-1-16,0 0 0,0 0 15,-1 0 1,1-21-16,21-21 31,0 0-31,0 0 16,0 0-16,0-1 0,21 1 15,1 0-15</inkml:trace>
  <inkml:trace contextRef="#ctx0" brushRef="#br0" timeOffset="111871.97">20659 13864 0,'0'0'0,"0"21"32,0 1-32,0-1 15,0 0 1,-22-21 15</inkml:trace>
  <inkml:trace contextRef="#ctx0" brushRef="#br0" timeOffset="112039.82">20659 13737 0,'0'0'0,"0"21"63,0 1-32,21-22-31</inkml:trace>
  <inkml:trace contextRef="#ctx0" brushRef="#br0" timeOffset="112352.49">20764 13864 0,'0'0'0,"0"-21"47,0 0-47,0 0 15,22 21-15,-22-21 0,21 21 16,-21-22-16,0 1 16,21 21-16,0 0 15,-21 21-15,21 1 16,-21-1-16,0 0 15,0 0-15,0 0 0,0 0 0,0 1 16,0-1-16,0 0 0,0 0 16,-21-21-16,21 21 15,-21-21-15,21-21 32,0 0-32,0 0 0,0 0 0</inkml:trace>
  <inkml:trace contextRef="#ctx0" brushRef="#br0" timeOffset="113031.09">20849 11959 0,'-21'0'0,"42"0"0,-63-21 15,42 0-15,-21 0 0,21 0 16,-22-1-16,22 1 0,0 0 0,0 0 15,0-21-15,0 20 0,0 1 0,0-21 16,22 21-16,-1-22 0,21 1 16,-21 0-16,22-1 0,-1 1 0,0 0 15,22 21-15,-1-22 0,1 1 0,-1 21 16,22 0-16,0-1 0,-1 1 16,22 21-16,-21 0 0,-1 0 15,1 21-15,-21 1 0,20 20 0,-20-21 16,-1 21-16,1 1 0,-1-1 0,-20 22 15,20-22-15,-21 0 0,-20 1 16,20 20-16,-21-21 0,-21 1 0,0-1 16,0 0-16,0-20 0,0 20 15,0-21-15,0 0 0,0 0 0,0 1 16,-21-1-16,0 0 0,0-21 16,-1 0-1,1 0-15,0 0 16,0-21-1,0 21-15,0-21 0,21-1 16</inkml:trace>
  <inkml:trace contextRef="#ctx0" brushRef="#br0" timeOffset="113275.95">22267 11917 0,'0'0'0,"0"21"0,0 0 0,0 0 0,0 1 15,0-1-15,0 0 0,0 0 16,0 0-16,0 0 0,0 1 0,0-1 15,21-21-15,1 0 16,-1 0-16,0 0 0,21 0 16,-21 0-16,1 0 0,-1 0 15,0-21-15,0-1 0,0 22 0,0-21 16,1 0-16,-22 0 0,0 0 16,21 0-16,0 21 0,-21-22 15,21 1-15,-21 0 0</inkml:trace>
  <inkml:trace contextRef="#ctx0" brushRef="#br0" timeOffset="113764.19">23072 12234 0,'0'0'0,"0"-21"0,0 0 0,0 0 16,0 0-16,0 0 0,0-1 15,0 44 16,0-1-31,0 21 16,0-21-16,0 0 0,0 22 0,0-1 16,0-21-16,0 22 0,0-1 15,0 0-15,0 1 0,0-1 16,0 0-16,0 22 0,0-22 0,0 22 16,0-22-16,0 21 0,0 1 0,0-22 15,0 22-15,0-1 0,0-20 0,0-1 16,-22 21-16,22-20 0,-21-1 15,21 0-15,0 1 0,0-1 0,-21 0 16,0 1-16,0-1 0,21 0 0,0 1 16,0-22-16,-21 0 0,21 0 15,0 0-15,21-21 16,0 0 0,0-21-16,0 0 15,-21 0-15,21 0 0,1 0 16,-1-1-16,-21-20 0,21 0 0,0 21 15,0-22-15</inkml:trace>
  <inkml:trace contextRef="#ctx0" brushRef="#br0" timeOffset="114648.22">23241 12023 0,'-42'-43'16,"84"86"-16,-84-107 0,20 43 16,22 0-16,0 0 15,22 21 1,-1 0-16,0 0 0,0 0 16,0 0-16,22 0 0,-22-21 15,42 21-15,-20 0 0,20-22 0,1 22 16,-1 0-16,1 0 0,20-21 0,1 21 15,0 0-15,-1-21 0,1 21 16,-22 0-16,22-21 0,0 21 0,-22 0 16,22 0-16,0-21 0,-22 0 15,1 21-15,20 0 0,-20 0 16,-1-22-16,1 22 0,-1 0 0,-20 0 16,-1-21-16,0 21 0,1 0 0,-1 0 15,0 0-15,-21-21 0,1 21 16,-1 0-16,-21 21 31,0 0-31,0 1 16,0-1-16,0 0 0,0 0 0,0 0 15,0 22-15,-21-1 0,21 21 16,0-20-16,0 20 0,-22-20 16,22-1-16,0 21 0,0-20 15,-21 20-15,21-20 0,0-1 0,0 85 16,0-85-16,0 22 15,-21-1-15,21 1 0,0-1 0,0 64 16,0-63-16,0-22 0,0 22 16,0-22-16,0 0 0,0 22 15,21-22-15,-21 0 0,0-20 0,0 20 16,0 0-16,0 1 0,0-22 0,0 21 16,0-21-16,0 0 0,0 22 15,0-22-15,0 0 0,0 0 16,0 0-16,-21-21 15,0 0-15,0 0 16,0 22-16,-1-22 0,1 0 16,0 0-16,-21 0 0,21 0 15,-1 0-15,-20 0 0,0 0 0,-1 0 16,1 0-16,-21 0 0,-1 0 0,22 0 16,-43 0-16,22-22 0,-22 22 15,21 0-15,-20 0 0,-1 0 0,22 0 16,-22 0-16,0 0 0,1 0 15,20 0-15,-21 0 0,22 0 0,21 22 16,-22-22-16,22 0 0,-1 0 0,1 0 16,0 0-16,-1 0 0,22 0 15,0 0-15,0 0 0,-21 0 0,20 0 16,1 0-16,0 0 16,21-22-16,0 1 15,0 0 1,0 0-1,0 0-15,0 0 0,21-1 0</inkml:trace>
  <inkml:trace contextRef="#ctx0" brushRef="#br0" timeOffset="115019.32">23050 11853 0,'0'0'0,"0"-21"0,0 0 16,22 21 0,-1 0-16,0 0 15,0 0-15,0 0 0,0 21 16,-21 0-16,22-21 15,-22 22-15</inkml:trace>
  <inkml:trace contextRef="#ctx0" brushRef="#br0" timeOffset="132147.67">1249 13716 0,'-21'0'16,"42"0"-16,-64 0 0,22 0 0,0 0 16,0 0-16,0 0 0,0 0 15,-1 0-15,1 0 16,21-21-16,-21 21 0,0 0 0,0 0 16,0 0-1,-1 0 1,1 0-1,42 0 48,1 0-63,20 0 16,-21 21-16,0-21 0,22 0 0,-1 0 15,0 0-15,1 0 0,-1 0 16,21 0-16,-20 0 0,20 0 0,-20 0 15,20 0-15,1 0 16,-22 0-16,21 0 0,1 0 0,-1 0 16,-20 0-16,20 0 0,1 0 15,-1 0-15,1 21 0,-1-21 0,-20 0 16,20 0-16,1 0 0,-1 0 16,1 0-16,-1 0 0,-21 0 0,22 0 15,-22 0-15,22 0 0,-22 0 0,-21 0 16,22 0-16,-1 0 0,-21 0 15,0 0-15,0 0 0,1 0 0,-1 0 16,0 0 0,-42-21 62,0 21-78,-1 0 15,22-21-15,-21 21 0,0-21 0</inkml:trace>
  <inkml:trace contextRef="#ctx0" brushRef="#br0" timeOffset="133251.66">2688 13399 0,'0'0'0,"-21"-22"0,0 22 0,0 0 15,-1 0-15,22-21 0,-21 21 0,0 0 16,21 21 46,21-21-62,-21 22 0,21-1 16,22-21-16,-22 21 0,0-21 16,0 21-16,0 0 0,22-21 0,-22 21 15,21 1-15,-21-22 0,22 21 16,-22-21-16,0 21 0,21-21 0,-20 0 16,20 21-16,-21-21 0,0 0 15,22 0-15,-22 0 0,0 0 0,21 0 16,-21 0-16,1 21 0,-1-21 0,21 0 15,-21 0-15,0 0 16,1 0-16,-22 21 47,-22-21-47,1 22 0,0-22 0,-21 21 16,21 0-16,-1-21 0,1 21 15,0 0-15,-21 0 0,21 1 0,-1-1 16,-20 0-16,21 21 0,0-21 15,-22 1-15,22 20 0,-21-21 0,21 0 16,-22 22-16,22-22 0,0 0 0,-21 0 16,21 0-16,-1 0 0,22 1 15,-21-1-15,0 0 16,21 0 0,-21-21 62,21 21-47,-21-21 110,21-21 124,0 0-249</inkml:trace>
  <inkml:trace contextRef="#ctx0" brushRef="#br0" timeOffset="134900.07">4424 13187 0,'0'0'0,"0"-21"16,0 0-16,0-1 15,0 1 1,0 0-16,0 0 16,21 42 15,0 0-15,0 0-16,-21 1 0,21 20 0,1 0 15,-1 1-15,0-1 0,0 0 16,0 1-16,-21-1 0,21 21 15,1-20-15,-22-1 0,0 22 0,21-22 16,-21 0-16,21 1 0,-21-1 0,21-21 16,-21 21-16,0-20 0,0-1 15,0 0-15,0 0 0,0 0 0,0-42 47,0 0-47,0 0 16,0 0-16,21-22 15,-21 22-15,21 0 0,-21-21 16</inkml:trace>
  <inkml:trace contextRef="#ctx0" brushRef="#br0" timeOffset="135211.76">5207 13039 0,'0'0'0,"0"-21"0,0-1 0,0 1 31,-21 21-31,0 0 16,-1 21-16,1 1 0,0 20 0,21-21 15,-21 21-15,0 1 16,0-1-16,-1 0 0,1 22 0,-21-22 16,21 22-16,0-22 0,-1 22 15,-20-1-15,21-21 0,0 1 0,0 20 16,-1-20-16,1-22 0,0 21 0,21-21 15,-21 22-15,21-22 0,0 0 16,0 0-16,21-21 16,0 0-1,0 0-15,1-21 0,-1 0 16,0 0-16,0-1 0,0 1 0</inkml:trace>
  <inkml:trace contextRef="#ctx0" brushRef="#br0" timeOffset="135517.57">5630 13166 0,'0'0'0,"0"-21"0,0-1 16,0 1-16,-21 21 31,21 21-31,-21 1 0,21-1 0,0 0 16,-21 21-16,0-21 15,21 22-15,0-1 0,0 0 0,-22 1 0,1-1 16,21 0-16,-21 1 0,0-1 16,21 0-16,0 1 0,-21-1 15,0 0-15,21-20 0,-22-1 0,22 0 16,0 0-16,0 0 0,0 0 0,0-42 47,0 0-47,22 0 0,-1 0 0,-21-22 15</inkml:trace>
  <inkml:trace contextRef="#ctx0" brushRef="#br0" timeOffset="136071.26">5546 13229 0,'0'0'16,"0"-21"-16,0 0 0,0 0 0,0 0 15,0-1-15,0 1 0,0 0 16,21 0-16,0 0 0,0 0 15,0 21-15,22-22 0,-22 1 16,21 21-16,0 0 0,1 0 0,-1 0 16,0 0-16,-20 0 0,20 21 0,0 1 15,-21-1-15,22 0 0,-22 21 16,-21-21-16,0 22 0,0-22 16,0 21-16,-21-21 0,0 22 0,-1-1 15,-20-21-15,0 22 0,-1-22 16,1 0-16,0 0 0,-1 0 0,1 0 15,0-21-15,21 0 0,-1 22 0,1-22 16,0 0-16,21-22 16,0 1-16,21 0 15,0 21-15,1-21 0,-1 21 0,21-21 16,0 0-16,1 21 0,-1-22 16,-21 22-16,22 0 0,-1 0 0,0 0 15,1 0-15,-1 0 0,0 0 16,-21 0-16,22 0 0,-22 22 15,21-1-15,-21-21 0,22 21 0,-22 21 16,0-21-16,-21 1 0,0-1 0,0 21 16,0-21-16,-21 0 0,0 22 15,0-22-15,-22 0 0,1 21 0,0-20 16,-1-1-16,1 0 0,-22 0 16,22 0-16,-21-21 0,20 21 0,-20 1 15,20-22-15,1 0 0,0 0 0,-1 0 16,1 0-16,21 0 0,-21 0 15,20 0-15,1 0 0,0 0 0,0 0 16,0 0 15,0 0-31</inkml:trace>
  <inkml:trace contextRef="#ctx0" brushRef="#br0" timeOffset="137027.48">1291 14923 0,'0'0'0,"-21"0"0,0 0 0,-22 0 16,22 0-16,0 0 0,0 0 15,21 21 1,21-21-16,0 0 16,22 0-16,-1 0 0,21 0 15,1 0-15,-1 0 0,1 0 16,21 0-16,-1 0 0,-20 0 16,20 0-16,1 0 0,0 0 0,-22 0 15,22 0-15,0 0 0,-1 0 0,1 0 16,-22 0-16,22 0 0,-21 0 15,20-21-15,-20 21 0,-22 0 0,22 0 16,-22-22-16,0 22 0,1 0 16,-22 0-16,0-21 0,0 0 0,-21 0 31,0 0-31,-21 21 0,0-21 16,0 21-16,-1-22 0,-20 22 15,21-21-15,-21 0 0,20 21 16,-20 0-16,0-21 0,-1 21 0,22 0 15,-21 0-15,21-21 0,-22 21 16,22 0-16,0 0 0,42 0 47,22 0-47,-22 0 0,21 0 16,0 0-16,-20 0 0,20 0 0,0 21 15,1-21-15,-22 21 0,21-21 0,-21 21 16,0 0-16,1 1 15,-1-22-15,-21 21 0,0 21 0,0-21 16,0 0-16,0 1 0,-21-1 16,-1 21-16,1-21 0,0 22 0,-21-22 15,21 0-15,-22 21 0,22-21 0,0 1 16,0-1-16,-22 0 0,22-21 16,0 21-16,21 0 0,-21-21 15,21-21 1,21 0-1,0 0-15,0-22 16</inkml:trace>
  <inkml:trace contextRef="#ctx0" brushRef="#br0" timeOffset="137460.24">4254 14520 0,'0'0'0,"-21"0"0,-63-21 31,84 0-31,21 21 16,21 0-16,0-21 16,-20 21-16,41 0 0,-21 0 0,22 0 15,-1 0-15,1 0 0,-1-21 0,1 21 16,-1 0-16,1 0 15,-1 0-15,-20 0 0,-1 0 0,0 0 16,1 0-16,-22 0 0,0 0 16,0 0-16,-42 0 15,0 0 1,0 0-16,-22 0 0</inkml:trace>
  <inkml:trace contextRef="#ctx0" brushRef="#br0" timeOffset="137844.01">4762 14457 0,'-21'21'16,"21"0"-1,0 0-15,-21-21 16,21 22-16,0-1 0,0 0 16,0 0-16,0 0 0,0 22 0,0-22 15,0 21-15,0-21 0,0 22 0,0-22 16,0 21-16,21-21 0,-21 22 15,0-22-15,0 21 0,0 0 0,0-20 16,0 20-16,0-21 0,0 21 0,0-20 16,0 20-16,0-21 0,-21 0 15,0 0-15,0 1 0,0-1 0,-1 0 16,-20-21-16,21 21 0,-21-21 16,20 0-16,-20 0 0,0 0 15,-1 0-15,22 0 0,-21-21 0,21 21 16,-22-21-16,22 0 0,-21-1 15,21 1-15,0 0 0,-1 21 0,22-21 16,0 0-16,-21 0 0,21-1 0,0 1 16,0 0-1,0 0-15,21 21 0,1-21 16,-1 21-16,0-21 0,0 21 16,0-22-16</inkml:trace>
  <inkml:trace contextRef="#ctx0" brushRef="#br0" timeOffset="138427.5">5905 14563 0,'22'-21'0,"-44"42"0,65-64 0,-43 22 15,0 0-15,0 0 16,0 0-16,0 0 0,0-1 16,-21 22-16,-22 0 0,22 0 15,0 0-15,-21 0 16,-1 0-16,1 0 0,0 22 0,-1-1 16,-20 0-16,20 0 0,1 0 0,21 0 15,-21 22-15,20-22 0,-20 0 16,21 0-16,0 0 0,21 1 0,0-1 15,0 0-15,0 0 16,0 0-16,21-21 0,0 21 0,0-21 16,0 22-16,22-22 0,-1 21 0,-21-21 15,43 21-15,-22 0 0,0-21 16,1 21-16,-1-21 0,0 21 16,1 1-16,-1-22 0,-21 21 0,0-21 15,1 21-15,-1 0 0,-21 0 16,0 0-16,0 1 0,0-1 15,-43-21-15,22 21 0,-21 0 0,21 0 16,-22-21-16,-20 21 0,21-21 16,-1 0-16,1 22 0,0-22 0,-1 0 15,1 0-15,0 0 0,-1 0 0,22 0 16,-21 0-16,21 0 0,-1-22 16,1 22-16,0 0 0,0-21 0,0 21 15,0-21-15,21 42 63</inkml:trace>
  <inkml:trace contextRef="#ctx0" brushRef="#br0" timeOffset="139544.87">1968 16425 0,'-21'0'15,"-63"0"1,62 0-1,1 0-15,0 0 0,0 0 0,0-21 16,0 21-16,-1 0 16,22-21-16,22 21 31,20 0-31,-21 0 16,21 0-16,1 0 0,-1 0 15,22 0-15,-1 0 0,1 0 0,20 21 16,1-21-16,0 0 0,20 0 15,-20 0-15,0 0 0,21 0 0,-22 0 16,1 0-16,0 0 16,-22 0-16,22 0 0,-22 0 0,22 0 15,-22 0-15,1 0 0,-1 0 0,1 0 16,-22 0-16,22 0 0,-22 0 16,-21 0-16,22-21 0,-22 21 0,0 0 15,0 0-15,-21-21 16,0 0-1,-21 21-15,0 0 0,0 0 16,-1-21-16,-20 21 0,21-22 0,-21 22 16,20 0-16,-20-21 0,0 21 0,21-21 15,-22 21-15,22 0 0,-21-21 16,21 21-16,-22 0 0,22 0 16,0 0-16,0 0 0,0 0 15,-1 0-15,1 0 0,0 0 16,42 0 15,-21 21-31,21-21 0,22 0 16,-22 0-16,21 21 0,1 0 15,-22-21-15,21 0 0,0 0 0,1 22 16,-1-22-16,0 0 0,1 0 16,-1 0-16,-21 0 0,0 21 0,22-21 15,-22 21-15,-21 0 16,0 0-16,0 0 15,-21 1-15,0-1 0,-1 0 16,-20 21-16,21-21 0,-21 1 16,-1 20-16,22-21 0,-21 21 0,-1-20 15,1 20-15,0-21 0,21 0 16,-22 0-16,22 1 0,-21-1 0,21 0 16,-1 0-16,1-21 15,21-21 16,21 0-31,1 21 16,-1-21-16,0-1 0,21 1 0,-21 0 0,22 0 16</inkml:trace>
  <inkml:trace contextRef="#ctx0" brushRef="#br0" timeOffset="140860.12">5546 16108 0,'0'0'0,"0"-21"62,21 21-46,-21-21-16,0-1 15,0 1-15,0 0 16,0 0-16,0 42 31,0 0-15,0 22-16,0-1 0,0 0 16,-21 1-16,21 20 0,0 1 15,0-1-15,0 1 0,0-1 0,0 22 16,0-22-16,0 1 0,0 20 15,0-20-15,0-1 0,0 1 0,0-22 16,0 22-16,0-22 0,0 0 16,0 1-16,0-1 0,0-21 0,0 0 15,0 1-15,0-44 32,0-20-32,0 21 0,21-21 15,-21-1-15</inkml:trace>
  <inkml:trace contextRef="#ctx0" brushRef="#br0" timeOffset="141179.92">5546 16362 0,'0'-21'0,"0"42"0,0-85 0,-22 43 0,22 0 16,-21-21-16,21 21 0,0-1 0,0 1 16,0 0-16,0 0 15,0 0-15,21 21 0,1-21 16,20 21-16,-21 0 0,21 0 15,-20 0-15,20 0 0,0 0 0,1 21 16,-1 0-16,-21 0 0,0 0 16,22 0-16,-43 22 0,21-22 0,-21 21 15,0-21-15,0 22 0,0-22 16,-21 0-16,21 21 0,-22-20 0,1-1 16,0 0-16,0 0 0,0-21 15,21 21-15,0 0 0,-21-21 0,42 0 31,0-21-15,0 0-16,0 21 0,0-21 0,22 0 16,-22 0-16,21-22 0</inkml:trace>
  <inkml:trace contextRef="#ctx0" brushRef="#br0" timeOffset="141724.5">6392 16150 0,'0'0'0,"21"-21"0,1 21 0,-1 0 16,0 0-16,-21 21 15,0 0-15,0 1 16,0-1-16,0 0 0,0 0 0,0 21 16,-21-20-16,21-1 0,0 0 15,0 0-15,0 0 0,0 0 0,0 1 16,0-1-16,21 0 16,0-21-16,0 0 15,0 0-15,22-21 0,-22 21 0,0-21 16,21-1-16,-20 1 0,-1 0 0,21 0 15,-21 0-15,0 0 0,-21-22 16,0 22-16,22 0 0,-22 0 16,0 0-16,0-1 0,0 1 15,-22 42 1,22 1-16,0-1 16,0 0-16,0 21 0,0-21 0,0 22 15,0-1-15,0 0 0,0 22 16,0-22-16,0 22 0,0-22 0,0 22 15,0-1-15,0 1 0,0-1 0,0 1 16,0-1-16,0 1 16,0-22-16,0 21 0,0 1 0,0-1 15,0 1-15,0-22 0,-21 22 0,0-22 16,0 0-16,0-20 0,0 20 16,-1-21-16,1 0 0,-21-21 0,21 0 15,-22 0-15,22 0 0,0-21 16,-21 0-16,21 0 0,-22-22 0,22 1 15,0 0-15,0-22 0,0 22 16,21-22-16,0 1 0,0-1 0,0 1 16,0-1-16,0 22 0,21-21 0,21 20 15,-21-20-15,22 20 0,-1 1 16,0 0-16,1-1 0,20 1 16,-21 0-16,22-1 0,-22 22 0</inkml:trace>
  <inkml:trace contextRef="#ctx0" brushRef="#br0" timeOffset="141995.57">7239 15875 0,'0'-21'0,"0"42"0,0-63 15,0 21-15,0-1 0,0 1 0,0 0 16,0 42 15,0 0-31,0 1 0,0 20 16,0 0-16,0 1 0,0 20 0,-21-21 15,21 22-15,0-22 0,0 22 16,-21-22-16,-1 0 0,22 1 0,-21-1 16,21 0-16,0-20 0,0 20 0,0-21 15,0 0-15,0 0 16,21-21 0,1 0-16,-1-21 0,0 0 15,0 0-15,0-21 0,0 20 0,1-20 16</inkml:trace>
  <inkml:trace contextRef="#ctx0" brushRef="#br0" timeOffset="143075.23">7493 15896 0,'0'0'0,"0"-42"0,21-22 15,-21 107 17,0-22-32,0 21 0,0 1 0,0-1 15,0 21-15,0-20 0,-21-1 16,21 22-16,0-22 0,-21 0 0,21 1 15,-21-22-15,21 21 0,0-21 16,0 0-16,0 1 0,0-1 0,21-42 47,-21-1-47,21 1 0,0 0 16,0 0-16,0 0 0,1 0 0,-1-1 15,-21 1-15,21 0 0,0 0 16,0 21-16,0 0 15,-21 21 1,22 0-16,-22 0 16,0 1-16,0-1 0,0 0 0,0 0 15,0 0-15,21 0 16,0 1-16,0-22 0,-21 21 0,21-21 16,0 0-16,1 0 0,-1 0 0,0 0 15,21 0-15,-21 0 0,1-21 16,20-1-16,-21 22 0,21-21 15,22-42-15,-43 42 16,0-1-16,0 1 0,-21 0 0,0 42 47,0 0-47,-21 1 16,21-1-16,0 21 0,0-21 0,0 0 15,0 1-15,0-1 0,0 0 16,0 0-16,21-21 0,1 0 15,-22 21-15,21-21 0,0 0 0,0 0 16,0 0-16,0 0 0,1 0 16,-1-21-16,0 0 0,-21 0 15,21 0-15,-21-1 16,0 1-16,0-21 0,-21 21 0,0 0 16,0-1-16,-1 1 0,1 0 0,0 0 15,0 0-15,-21 0 0,20-1 16,1 22-16,21-21 0,0 0 31,21 21-15,1 0-16,-1 0 0,0 0 0,0 0 15,21 0-15,-20 0 0,-1 0 16,21 0-16,-21 0 0,0 21 16,1-21-16,20 21 0,-21 1 0,0-1 15,-21 0-15,21 0 0,-21 0 0,22 0 16,-22 1-16,0-1 0,0 0 15,0 0-15,0 0 0,0 0 0,0 1 16,0-1-16,0 0 0,0 0 16,-22-21-16,1 0 15,21-21 1,-21 0 0,21 0-16,0-1 15,0 1-15,0-21 0,0 21 0,21-22 16,0 22-16,1-21 0,-1 0 15,0 20-15,0-20 0,21 21 16,1-21-16,-22 20 0,21 1 0,1 0 16,-1 21-16,0 0 0,1 0 0,-22 0 15,21 21-15,-21 0 0,0 1 16,1-1-16,-1 0 0,0 0 16,-21 21-16,0-20 0,0 20 0,0-21 0,0 21 15,0-20-15,0-1 0,-21 0 16,0 0-16,21 0 0,-22 0 0,1 1 15,0-1-15,0 0 0,0-21 16,0 0-16,-1 0 16,1 0-16,0 0 15,0 0-15,0 0 0,0-21 0,21 0 16,-22 21-16</inkml:trace>
  <inkml:trace contextRef="#ctx0" brushRef="#br0" timeOffset="143331.6">7175 16108 0,'22'0'31,"-1"0"-31,0 0 0,0 0 0,21-21 15,-20 21-15,20 0 0,0 0 16,22 0-16,-22-21 0,0 21 0,22 0 16,-22 0-16,1 0 0,-1 0 15,0 0-15,-21 0 0,1-22 0,-1 22 16</inkml:trace>
  <inkml:trace contextRef="#ctx0" brushRef="#br0" timeOffset="144051.29">10308 14880 0,'0'0'0,"-21"0"0,0 0 16,42 0 31,0 0-47,21 0 0,-20 0 15,20 0-15,0 0 0,22 0 0,-1 0 16,1-21-16,-1 21 0,22 0 0,-22-21 15,22 21-15,-21 0 0,20-21 16,-20 21-16,-1 0 0,1-21 0,-22 21 16,0 0-16,1 0 0,-22-22 15,0 22-15,-21-21 0,-21 0 16,0 21 0,0 0-16,-22 0 0,22-21 15,0 21-15,0 0 0,0 0 0,-1-21 16,1 21-16,21-21 15,21 21 1,1 0 0,-1 0-16,0 21 0,0-21 15,-21 21-15,21 0 0,-21 0 16,0 0-16,0 1 0,0-1 0,0 21 16,0-21-16,0 0 0,0 22 0,-21-22 15,0 0-15,0 0 0,0 0 16,-1 1-16,22-1 0,-21 0 0,0 0 15,21 0-15,0 0 16,21-21 0,0 0-16,1-21 0</inkml:trace>
  <inkml:trace contextRef="#ctx0" brushRef="#br0" timeOffset="144339.65">12128 14372 0,'0'0'16,"22"-21"-16,-22 0 0,21 21 0,-21-21 15,0 42 1,0 0-16,0 0 0,0 22 16,0-22-16,0 21 0,0 0 15,0 22-15,0-22 0,0 1 0,0 20 16,-21-21-16,-1 22 0,1-22 0,21 1 15,-21-1-15,21 21 0,0-41 16,0 20-16,-21 0 0,21-21 0,0 22 16,0-22-16,0 0 0,0 0 15,21-21 1,0 0-16,-21-21 0,21 0 16</inkml:trace>
  <inkml:trace contextRef="#ctx0" brushRef="#br0" timeOffset="144641.12">12128 14626 0,'0'0'0,"0"-42"0,0-106 31,0 105-31,22 22 0,-1 0 16,0 0-16,21 0 0,-21 0 16,1 21-16,20-22 0,0 22 0,-21 0 15,22 0-15,-22 0 0,21 0 0,-21 22 16,1-1-16,-1 0 0,0 21 15,-21-21-15,0 22 0,0-1 0,0 0 16,0-20-16,-21 20 0,-22 0 0,22 1 16,-21-22-16,0 21 15,-1-21-15,1 0 0,0 1 0,20-1 16,-20 0-16,21 0 0,0-21 0,0 0 16,42 0-1,0 0 1,0-21-16,21 21 0,-20-21 0,-1 0 15</inkml:trace>
  <inkml:trace contextRef="#ctx0" brushRef="#br0" timeOffset="144888">12996 14288 0,'0'21'31,"-21"0"-31,21 0 0,-21 21 16,21 1-16,0-22 0,0 21 0,-21 1 16,21-1-16,-21 21 0,21-20 15,-22-1-15,22-21 0,0 22 0,0-1 16,0-21-16,-21 21 0,21-20 0,0-1 16,0 0-16,0 0 0,0 0 15,21-21 1,1-21-16,-1 21 0,0-21 15</inkml:trace>
  <inkml:trace contextRef="#ctx0" brushRef="#br0" timeOffset="145127.9">13356 14351 0,'0'0'0,"0"-63"31,0 84-31,0 0 16,0 21-16,0-21 15,0 22-15,0-1 0,0 0 16,0 1-16,0-1 0,0 0 0,0 1 0,0-1 16,0 0-16,0 1 0,0-22 15,0 21-15,0-21 0,0 1 16,0-1-16,0 0 0,0 0 0,0 0 16,-21-21-1,0 0-15,0 0 16,-1-21-16</inkml:trace>
  <inkml:trace contextRef="#ctx0" brushRef="#br0" timeOffset="145295.73">12848 14817 0,'-21'-21'0,"42"42"0,-63-42 16,63 21 0,-21-22-1,42 22-15,-21 0 0,22-21 16,-1 21-16,0 0 0,1-21 15,20 21-15,-20 0 0,20-21 0,1 0 16,-22 0-16,21 21 0,1-22 16,-22 1-16</inkml:trace>
  <inkml:trace contextRef="#ctx0" brushRef="#br0" timeOffset="145524.44">13991 14330 0,'0'0'0,"0"-21"0,-21 42 31,21 0-16,-21 0-15,0 22 0,-1-22 0,22 21 16,-21 0-16,0-20 0,21 20 16,0 0-16,-21 1 0,21-1 15,-21 0-15,21-21 0,0 22 0,0-22 16,0 0-16,0 21 0,0-20 0,0-1 16,0 0-16,0 0 15,0 0-15,21-21 16,-21-21-1,0 0-15,21 21 16</inkml:trace>
  <inkml:trace contextRef="#ctx0" brushRef="#br0" timeOffset="145779.29">13822 14457 0,'0'0'16,"0"-42"-16,0 20 0,0 1 0,0-21 0,0 21 15,21 21-15,0-21 0,-21-1 16,21 22-16,0 0 0,22-21 0,-22 21 15,21 0-15,1 0 0,-22 0 0,21 0 16,0 21-16,-20-21 0,-1 22 16,0 20-16,-21-21 0,0 0 0,0 22 15,0-22-15,-21 21 0,0-21 0,-22 0 16,22 1-16,-21 20 16,-1-21-16,1-21 0,0 21 0,-1 0 15,1-21-15,0 22 0,21-22 0,-1 21 16,1-21-16,21 21 15,0 0 1</inkml:trace>
  <inkml:trace contextRef="#ctx0" brushRef="#br0" timeOffset="146480.49">11324 16383 0,'-21'0'16,"42"0"-16,-63 0 0,21 0 0,-1 0 16,1 0-1,42 0 1,1 0-16,-1 0 15,0 0-15,21 21 0,1-21 16,-1 0-16,0 0 0,1 0 0,20 0 16,1 0-16,-1 0 0,1 0 0,-1 0 15,1 0-15,-1 0 0,1-21 16,-1 0-16,-21 21 0,1 0 0,-22-21 16,0 21-16,0 0 0,-21-21 15,0-1-15,0 1 16,-21 0-16,0 21 15,-21 0-15,20-21 0,1 21 16,-21-21-16,21 21 0,21-21 16,-21 21-16,21-22 0,21 22 31,0 0-31,0 0 0,0 0 16,0 22-16,1-1 0,-1-21 0,0 21 15,-21 0-15,0 0 0,21 0 16,-21 1-16,0 20 0,0-21 15,0 0-15,-21 0 0,0 1 0,0-1 16,-1 0-16,1 0 0,0 0 16,0 0-16,0 1 0,0-1 0,-1-21 15,22 21-15,-21-21 0,42 0 32,-21-21-32,22 0 15</inkml:trace>
  <inkml:trace contextRef="#ctx0" brushRef="#br0" timeOffset="146627.4">13314 16595 0,'0'21'0</inkml:trace>
  <inkml:trace contextRef="#ctx0" brushRef="#br0" timeOffset="147096.87">13208 16701 0,'0'0'0,"-21"0"15,-22 21 1,22-21-16,21-21 16,0-1-16,0 1 15,21 0-15,1 0 16,-22 0-16,42 0 0,-21-1 0,0 1 15,22-21-15,-22 21 0,21-22 0,-21 1 16,22 0-16,-1-1 0,-21 1 16,0 0-16,22-1 0,-22 22 15,-21-21-15,0 21 0,21 0 0,-21-1 0,-21 22 32,0 0-32,-1 22 0,-20-1 15,21 0-15,-21 0 0,20 0 0,1 0 16,0 22-16,21-22 0,0 0 15,0 21-15,0-20 0,0-1 0,21 0 16,0 21-16,1-21 0,-1 1 16,0-1-16,0 0 0,21 0 0,-20 0 15,-1 0-15,0 1 0,0-1 0,0 0 16,-21 0-16,0 0 16,-21-21-1,-21 0-15,21 0 0,-1 0 16,-20 0-16,21-21 0,-21 21 15,20-21-15,-20 21 0,21-21 0,0 21 16,-22 0-16,22 0 0,21-21 0,-21-1 16,42 22 15,0-21-31,1 0 0,-1 21 16,0-21-16</inkml:trace>
  <inkml:trace contextRef="#ctx0" brushRef="#br0" timeOffset="148225.25">14245 15896 0,'0'0'0,"0"21"31,0 22-31,-21-22 0,0 0 16,0 21-16,-1 1 0,1-1 0,0-21 15,0 22-15,0-1 0,0 0 16,-1 1-16,1-1 0,0-21 0,21 21 16,-21-20-16,21-1 0,-21 0 0,21 0 15,-21 0-15,21 0 0,0 1 16,0-44 15,21 22-31,0-21 0,0 0 16,0 0-16,0 0 0,1-22 0,-1 22 15,0 0-15,0 0 0,0 0 0,0 0 16,1 21-16,-22-22 16,21 22-16,0 0 0,0 0 15,-21 22-15,21-22 0,-21 21 16,0 0-16,0 0 0,21 0 16,-21 0-16,0 1 0,0-1 0,0 0 15,22 0-15,-22 0 0,21 0 16,0 1-16,0-1 0,0-21 0,0 21 15,1-21-15,20 0 0,0 0 0,-21 0 16,22 0-16,-1 0 0,0 0 16,1-21-16,-1 0 0,0 21 0,1-22 15,-1 1-15,-21 0 0,0-21 16,1 21-16,-1-1 0,0 1 16,-21-21-16,21 21 0,-21 0 0,0-1 15,0-20-15,-21 42 16,0 0-16,0 0 0,-1 0 15,1 0-15,0 0 0,0 21 0,21 0 16,-21 1-16,0-1 0,-1 0 16,22 0-16,-21 0 0,21 22 0,0-22 15,0 0-15,0 0 0,0 0 0,0 0 16,0 1-16,21-1 0,1 0 0,-1-21 16,0 0-16,21 21 15,-21-21-15,1 0 0,20 0 0,0 0 16,1 0-16,-1-21 0,0 21 0,1-21 15,-1 0-15,0-1 0,-21 1 16,22 0-16,-22 0 0,0-21 0,0-1 16,0 22-16,1-21 0,-1-1 0,-21-20 15,21 21-15,-21-1 0,0 1 16,0 0-16,0-1 0,0 22 0,0-21 16,0 21-16,0-1 0,-21 22 31,0 22-31,-1 20 15,1-21-15,21 21 0,0 1 16,-21-1-16,21-21 0,-21 22 0,21-1 16,0 0-16,0 1 0,0-1 0,0 0 15,0-21-15,0 1 0,21 20 16,0-21-16,-21 0 0,21 0 16,1 1-16,-1-22 0,21 0 0,-21 21 0,0-21 15,22 0-15,-22 0 0,21 0 16,-21-21-16,22 21 0,-22-22 0,21 1 15,-21 0-15,1-21 0,20 21 0,-21-22 16,0 1-16,0 0 16,1-22-16,-1 22 0,0-22 0,21-42 15,-42 43-15,0 21 0,0-1 16,0 22-16,0-21 0,0 21 16,-21 21-16,0 0 15,0 21-15,21 0 0,-21 21 0,-1 1 16,1-1-16,21 0 0,0 1 15,-21 20-15,21-21 0,0 1 0,-21-1 16,21 0-16,0 1 0,0-1 0,0 0 16,0-20-16,21-1 0,0 0 15,0 0-15,1 0 0,-1 0 0,0-21 16,0 0-16,0 0 0,22 0 0,-22 0 16,0 0-16</inkml:trace>
  <inkml:trace contextRef="#ctx0" brushRef="#br0" timeOffset="149804.01">16595 16510 0,'0'0'0,"0"-21"31,21 21-31,0-21 16,0 0-16,-21-1 0,42 1 0,-20-21 16,-1 21-16,21-22 0,-21 1 0,22 0 15,-22-22-15,21 22 0,-21-22 16,22 22-16,-22-21 0,0 20 0,0 1 16,-21 21-16,0-22 0,0 22 15,0 0-15,-21 21 16,21 21-16,-21 0 15,21 1-15,-21-1 0,21 21 16,0 0-16,0 1 0,0-1 16,0 0-16,21 1 0,0-1 0,0 0 15,0-20-15,0 20 0,1 0 0,-1-21 16,0 1-16,0-1 0,0 0 0,0 0 16,-21 0-16,0 0 15,-21-21 1,0 0-16,-21 0 0,21-21 15,-1 21-15,-20-21 0,21 0 16,-21 0-16,20 21 0,1-21 16,0-1-16,0 1 0,21 0 0,0 42 31,21 0-15,0 1-16,0-1 15,1 0-15,-1-21 0,0 21 0,0 0 16,0-21-16,0 21 0,22-21 0,-22 0 15,21 0-15,-21 0 0,22 0 16,-22 0-16,21 0 0,1 0 16,-22 0-16,21 0 0,0 0 0,-20-21 15,20 0-15,-21 0 0,0 0 16,22 0-16,-22-22 0,0 22 0,0-21 16,0-1-16,0 1 0,1 0 0,-1-1 15,0 1-15,0 21 0,0-21 16,0 20-16,1 1 0,-1 0 15,0 21-15,0 0 16,-21 21-16,21-21 16,-21 21-16,0 1 0,21-1 0,-21 0 15,0 0-15,0 0 16,0 0-16,0-42 47,0 0-47,-21 0 15,0 21-15,0-21 0,21 0 16,-21-1-16,0 1 0,-1 0 0,1 21 16,21-21-16,-21 21 0,0 0 0,21-21 15,-21 21-15,0 0 16,-1 0-16,1 21 16,21 0-16,0 0 0,-21 0 0,21 22 15,-21-1-15,21-21 0,0 22 16,-21-1-16,21 0 0,-21 1 0,21-1 15,0 0-15,0 1 0,0-22 0,0 21 16,0-21-16,21 0 0,0 1 16,-21-1-16,21 0 0,21-21 0,-20 0 15,-1 0-15,0 0 0,21 0 16,1 0-16,-22 0 0,21 0 0,0-21 16,-20 0-16,20-1 0,0 1 0,22-42 15,-22 20-15,-21 1 16,0 0-16,1-1 0,-22 22 15,21-21-15,-21 0 0,0 20 0,0 1 16,0 0-16,0 0 0,-21 0 16,-1 21-16,1 0 15,21 21 1,0 0 0,0 0-16,21-21 0,-21 21 15,22 1-15,-1-1 0,0 0 0,-21 0 0,0 0 16,21 22-16,0-22 0,-21 0 15,0 0-15,0 21 0,0-20 0,0-1 16,0 0-16,0 0 0,21 0 16,-21 0-16,22 1 15,-1-22-15,0 0 0,0 0 16,0 0-16,0 0 16,22 0-16,-22 0 0,0-22 0,21 1 15,-20 0-15,-1 0 0,21 0 0,-21 0 16,0-22-16,1 22 0,-1-21 15,0 21-15,0-22 0,-21 22 0,0 0 16,0 0-16,0 0 0,0 42 31,0 0-31,0 21 0,0-21 16,0 1-16,-21-1 0,21 21 0,0-21 16,0 0-16,0 1 15,0-1-15,0 0 0,0 0 16,0 0-16,21-21 15,0 0-15,0 0 16,1 0-16,-1 0 0,0-21 16,0 0-16,-21 0 0</inkml:trace>
  <inkml:trace contextRef="#ctx0" brushRef="#br0" timeOffset="150111.76">18965 15769 0,'-21'-21'0,"42"42"0,-63-42 0,21 21 16,0 0-16,21 21 16,0 0-16,0 1 15,21-22 1,0 0-16,0 0 16,0 0-16,0 0 15,1 0-15,-1-22 0,-21 1 16,0 0-16,0 0 15,0 0-15,-21 0 0,-1-1 16,1 22-16,0 0 0,0 0 16,0 0-1,21 22-15,-21-1 0,21 0 0,-22 0 16,22 0-16,0 22 0,0-22 0,0 21 16,0-21-16,0 0 0,0 22 15,0-22-15,22 0 0</inkml:trace>
  <inkml:trace contextRef="#ctx0" brushRef="#br0" timeOffset="150467.57">19494 16171 0,'0'-21'31,"-21"42"-31,21 1 15,-21-1-15,0 0 0,0 0 16,0 0-16,21 0 0,0 22 0,-22-22 16,22 21-16,-21 1 0,21-1 0,0 0 15,0 1-15,0-1 0,0 21 16,0-20-16,0 20 0,0 1 0,0-22 16,0 22-16,0-1 0,0-21 15,0 1-15,0 20 0,0-20 0,-21-1 16,0 0-16,21 1 0,-21-22 15,0 21-15,21-21 0,0 0 0,-22 1 16,1-22-16,21 21 0,0-42 31,0-1-31,0 1 16,0 0-16,0-21 0,0-1 0,0 22 16,0-42-16</inkml:trace>
  <inkml:trace contextRef="#ctx0" brushRef="#br0" timeOffset="150780.39">19389 16447 0,'0'0'16,"0"-43"-16,21 1 0,-21 0 0,0 20 16,21-20-16,-21 21 0,21-21 15,-21 20-15,21 1 0,-21 0 0,21-21 16,1 21-16,-1-1 0,0 1 16,0 0-16,21 0 0,1 0 0,-1 0 15,-21 21-15,22 0 0,-1 0 0,0 0 16,-21 21-16,1 0 0,-1 0 15,0 21-15,-21-20 0,0 20 0,0 0 16,0 1-16,-21-22 0,0 21 16,-1 0-16,-20-20 0,0 20 0,-1-21 15,1 0-15,0-21 0,21 21 0,-22 1 16,1-22-16,0 0 16,-1 0-16,22 0 0,0 0 0,-21 0 15,20 0-15,22-22 16,0 1-1,22 21-15,-1-21 0,0 0 0,0 0 16,21-22-16</inkml:trace>
  <inkml:trace contextRef="#ctx0" brushRef="#br0" timeOffset="151076.22">20320 15600 0,'0'0'0,"0"-21"15,0 0-15,-21 21 32,0 21-32,21 0 0,-22 0 0,1 0 15,21 22-15,-21-1 0,0-21 16,0 43-16,21-22 0,0 0 0,0 22 16,-21-22-16,21 0 0,-22 1 15,22-1-15,0 0 0,0 1 0,0-1 16,0-21-16,0 22 0,0-22 0,0 0 15,0 0-15,0 0 0,0 0 16,22-21-16,-1 0 16,0 0-16,0 0 15,0-21-15,0 0 0,1 0 16,20 0-16</inkml:trace>
  <inkml:trace contextRef="#ctx0" brushRef="#br0" timeOffset="151457.7">20680 16066 0,'0'0'0,"21"0"0,-21-22 0,21 1 0,-21 0 16,0 0-16,21 0 16,-21 0-16,-21 21 31,0 0-31,0 0 0,-22 21 0,22 0 16,-21 0-16,21 0 0,0 0 0,-1 1 15,1-1-15,21 0 16,0 21-16,0-21 0,0 1 15,21-1-15,1 0 0,-1-21 0,21 21 16,-21-21-16,0 21 0,22-21 16,-22 0-16,21 21 0,-21 1 0,1-22 15,-1 21-15,-21 0 16,0 0-16,0 0 16,-21-21-16,-1 0 0,1 0 15,0 21-15,0-21 0,0 0 16,0 0-16,-22 0 0,22 0 0,0 0 15,0 0-15,0 0 0,-1 0 0,1 0 16,0-21-16,0 21 16,0 0-16,21-21 0,-21 0 15,-1 0-15,1 21 0,21-21 16,0-1-16</inkml:trace>
  <inkml:trace contextRef="#ctx0" brushRef="#br0" timeOffset="151751.51">20045 15790 0,'0'0'0,"0"-21"0,21 21 16,21-21-16,-21 21 15,1 0-15,-1-21 0,21 21 0,-21 0 16,22-21-16,-1 21 0,-21 0 15,21-21-15,1 21 0,-1-22 0,-21 22 16,22 0-16,-22 0 0,21 0 0,-21-21 16,0 21-16,1 0 15,-44 0 32,1 0-47,0 0 16,-21 0-16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4T15:05:22.958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2201 550 0,'0'0'0,"0"-21"0,0 0 0,0 0 16,-21 21-16,21-21 0,-21 0 15,21 42 32,0 0-47,21 0 0,0 0 16,-21 22-16,21-22 0,1 21 16,-22-21-16,21 22 0,0-1 0,-21 0 15,21 1-15,0 20 0,-21-21 16,21-20-16,1 20 0,-1 0 0,0 1 15,-21-22-15,21 0 0,0 21 16,-21-21-16,0 1 0,0-1 0,21-21 16,-21 21-16,0 0 0,0-42 47,0 0-47,0 0 15,0-1-15</inkml:trace>
  <inkml:trace contextRef="#ctx0" brushRef="#br0" timeOffset="328.81">2646 572 0,'21'-22'0,"-21"44"31,-21-1-15,0 0-16,-22 0 0,22 21 16,-21 1-16,21-1 0,-22 0 0,1 1 15,-22 20-15,22-20 0,0-1 16,-1 21-16,1-20 0,0-1 0,-1 0 16,22-20-16,0 20 0,-21-21 15,21 0-15,21 0 0,-22 1 0,1-22 16,21 21-16,0-42 47,0-1-47,21 1 15,1 0-15</inkml:trace>
  <inkml:trace contextRef="#ctx0" brushRef="#br0" timeOffset="661.62">2942 614 0,'-21'-21'16,"0"21"-16,0 0 15,-1 0-15,1 0 16,21 21-16,0 0 0,0 0 15,-21 0-15,21 22 0,-21-22 0,21 42 16,0-20-16,0-1 0,0 22 16,0-22-16,-21 0 0,21 22 0,-21-22 15,21 0-15,0 1 0,0-22 16,0 21-16,-22-21 0,22 1 0,0-1 16,0 0-16,0 0 15,0-42 1,22 0-1,-22 0-15</inkml:trace>
  <inkml:trace contextRef="#ctx0" brushRef="#br0" timeOffset="940.46">2879 635 0,'0'0'0,"21"0"31,0 21-15,0 0-16,-21 1 0,21-1 0,0 0 15,1 21-15,-1-21 16,-21 22-16,21-22 0,0 21 0,0-21 16,-21 22-16,0-22 0,21 0 15,-21 0-15,0 0 0,0 1 0,0-1 16,22-21-16,-22 21 15,21-21 1,-21-21-16,0 0 16,0-1-16</inkml:trace>
  <inkml:trace contextRef="#ctx0" brushRef="#br0" timeOffset="1201.31">3514 593 0,'0'0'0,"0"-21"32,-22 21-32,1 0 0,0 21 0,0 0 15,21 0-15,-21 0 0,0 0 0,-1 22 16,1-22-16,0 0 0,0 21 16,-21-20-16,20 20 0,22-21 15,-21 21-15,0-20 0,0-1 16,0 0-16,21 0 0,0 0 15,0-42 1,0 0 0,21 21-16,0-21 0,0 0 15</inkml:trace>
  <inkml:trace contextRef="#ctx0" brushRef="#br0" timeOffset="1475.15">3577 529 0,'0'0'0,"0"21"32,0 1-32,0-1 15,0 0-15,0 21 0,0-21 0,0 22 0,0-1 16,0 0-16,-21 1 16,0-1-16,0 0 0,21 1 0,-22-1 15,1 0-15,21 1 0,-21-1 0,21 0 16,0-20-16,-21-1 0,21 21 15,0-21-15,-21-21 0,21 21 0,0 1 16,21-44 15,0 1-31,0 0 16,-21 0-16</inkml:trace>
  <inkml:trace contextRef="#ctx0" brushRef="#br0" timeOffset="2011.85">4085 550 0,'21'0'0,"-21"22"31,0-1-15,0 0-16,0 0 15,0 21-15,0-20 0,0 20 16,0-21-16,-21 21 0,21 1 0,-21-1 16,21 0-16,-21 1 0,0-1 15,-1 0-15,22-20 0,-21 20 0,0 0 16,0-21-16,21 1 0,-21-1 16,21 0-16,-21 0 0,21-42 31,0 0-16,0 0-15,0-1 16,0-20-16,0 21 0,0 0 0,21 0 16,0-22-16,-21 22 0,0 0 15,21 21-15,0-21 0,0 21 16,1 0-16,-22 21 16,21-21-16,-21 21 15,21 0-15,-21 0 0,0 1 0,0-1 16,21 0-16,-21 0 0,21 0 0,-21 0 15,21-21-15,-21 22 0,22-1 16,-1-21-16,0 0 0,0 0 16,0 0-16,0 0 15,1 0-15,-1 0 0,0 0 16,-21-21 0,0-1-16,0 1 15,0 0-15,0 0 16</inkml:trace>
  <inkml:trace contextRef="#ctx0" brushRef="#br0" timeOffset="2472.58">5969 635 0,'0'0'0,"0"21"16,0 0-16,-21 1 0</inkml:trace>
  <inkml:trace contextRef="#ctx0" brushRef="#br0" timeOffset="2609.5">5927 931 0,'0'-21'16</inkml:trace>
  <inkml:trace contextRef="#ctx0" brushRef="#br0" timeOffset="3539.95">5905 572 0,'0'-22'0,"22"22"16,-22-21-16,0 0 15,0 0 1,0 42 15,0 0-31,0 0 0,0 1 16,0-1-16,0 21 0,0-21 15,0 22-15,0-1 0,0 0 0,0 22 16,0-22-16,0 0 0,0 1 0,0-1 16,0 0-16,0 1 0,0-1 15,-22-21-15,22 22 0,0-22 0,0 0 16,-21 0-16,21 0 16,0-42 15,0 0-16,0 0-15,0 0 0,0-1 0</inkml:trace>
  <inkml:trace contextRef="#ctx0" brushRef="#br0" timeOffset="3957.71">5842 572 0,'-21'-64'31,"21"43"-31,0 0 16,21 0-16,0 21 0,-21-22 16,42 22-16,-20 0 0,-1-21 15,21 21-15,-21 0 0,22 0 0,-22 0 16,21 0-16,0 0 0,-20 0 15,20 21-15,-21-21 0,0 22 0,0 20 16,1-21-16,-1 0 0,-21 0 16,0 22-16,0-22 0,0 0 15,-21 21-15,-1-20 0,1-1 16,0 0-16,0 0 0,-21 0 0,20 0 16,-20 1-16,21-1 0,-21 0 15,20-21-15,1 21 0,0-21 0,0 0 16,0 21-16,21-42 47,21 0-32</inkml:trace>
  <inkml:trace contextRef="#ctx0" brushRef="#br0" timeOffset="4348.49">7027 445 0,'0'0'0,"0"-22"31,-21 22-31,0 0 0,0 0 15,0 0-15,-1 0 0,1 0 16,-21 0-16,21 22 0,0-1 0,-22 0 16,1 0-16,21 0 0,-22 22 15,22-22-15,-21 21 0,21 0 0,-22 1 16,22-1-16,0 0 0,0 1 16,0-1-16,21 0 0,0 1 0,0-1 15,0-21-15,0 22 0,0-22 16,0 0-16,0 0 0,21-21 0,0 21 15,21-21-15,-20 0 0,20 0 0,0 0 16,1 0-16,-1 0 0,0-21 16,1 21-16,-1-21 0,0 0 15,1 0-15,-1-1 0,0 1 16,1 0-16,-1 0 0</inkml:trace>
  <inkml:trace contextRef="#ctx0" brushRef="#br0" timeOffset="4700.29">7853 423 0,'0'-21'0,"0"42"0,0-63 16,0 21-16,-21 0 0,21 0 0,-22-1 15,22 44 1,0-1 0,0 0-16,0 0 0,0 21 0,0 1 15,0-22-15,0 42 0,-21-20 16,21-1-16,-21 0 0,0 22 0,21-22 16,-21 1-16,0 20 0,-1-21 15,22 1-15,-21-1 0,21-21 0,-21 22 16,0-22-16,21 0 15,0 0-15,0 0 0,0-42 32,21 0-32,0 0 15</inkml:trace>
  <inkml:trace contextRef="#ctx0" brushRef="#br0" timeOffset="5092.07">7599 339 0,'0'0'0,"-43"-21"31,22-1-31,21 1 0,0 0 16,43 21 0,-22 0-16,0 0 0,0 0 15,21 0-15,-20 0 0,20 0 0,0 0 16,1 21-16,-1 0 0,0 1 15,1-1-15,-1 0 0,21 21 0,-20-21 16,-1 22-16,-21-1 0,22-21 16,-1 22-16,-21-1 0,0 0 0,0 1 15,-21-1-15,0 0 0,0 1 16,0-22-16,-21 21 0,-21 0 16,0-20-16,-1 20 0,1-21 15,-22 0-15,22 0 0,-21 22 0,20-43 16,-20 21-16,20 0 0,-20 0 0,21-21 15,20 0-15,-20 0 0,21 0 16,-21 0-16,20 0 0,22-21 31,0 0-31,22 0 0,-1 0 16</inkml:trace>
  <inkml:trace contextRef="#ctx0" brushRef="#br0" timeOffset="5640.75">8678 593 0,'0'-21'0,"0"-1"31,-21 22-31,0 0 0,0 0 0,0 0 16,-1 0-16,1 22 0,0-1 0,0 0 16,-21 0-16,20 21 15,1 1-15,0-22 0,0 21 0,0 1 16,21-1-16,0 0 0,-21 1 0,21-1 16,0 0-16,0-21 0,0 1 15,0-1-15,0 0 0,0 0 0,21-21 16,0 0-16,0 0 15,0 0-15,0 0 0,1-21 0,-1 21 16,0-21-16,0 0 0,0-22 16,22 22-16,-22-21 0,0 21 0,-21-22 15,21 1-15,-21 0 0,21-1 0,-21 1 16,0 21-16,0-22 0,0 22 16,0 0-16,0 0 0,-21 21 31,21 21-16,0 0-15,0 22 0,0-1 0,-21-21 16,21 21-16,0 1 0,0-1 16,0 0-16,0 1 0,0-22 0,0 21 15,0-21-15,0 1 0,0 20 16,21-42-16,-21 21 0,21 0 0,0-21 16,1 0-16,-1 0 15,0 0-15,0 0 0,0 0 16,-21-21-16</inkml:trace>
  <inkml:trace contextRef="#ctx0" brushRef="#br0" timeOffset="5932.87">9229 275 0,'0'0'0,"-22"0"16,1 21-1,21 1-15,-21-1 0,21 21 0,0-21 16,0 22-16,0-1 0,-21 0 16,21 1-16,0-1 0,0 0 15,0 22-15,-21-22 0,21 0 0,0 22 16,0-22-16,0 1 0,0-1 16,0-21-16,0 21 0,0-20 0,0 20 15,0-21-15,0 0 0,0 0 16,0 1-16,21-22 31,0 0-31,-21-22 0,21 22 0</inkml:trace>
  <inkml:trace contextRef="#ctx0" brushRef="#br0" timeOffset="6463.57">9737 720 0,'0'0'0,"0"-21"16,0-64 0,0 64-16,0 0 0,0-1 15,-22 22-15,22-21 0,-21 21 16,0 0-16,0 0 0,0 21 16,0 1-16,-1-1 0,1 0 15,0 21-15,0-21 0,0 22 0,-22-22 16,43 21-16,-21 1 15,0-1-15,21 0 0,-21-21 0,21 22 16,-21-1-16,21-21 0,0 0 16,0 22-16,0-22 0,0 0 0,0 0 15,21-21-15,0 0 0,0 0 16,0 0-16,1 0 16,-1 0-16,21-21 0,-21 0 0,0 21 15,1-21-15,-1-22 0,21 22 16,-21-21-16,0 21 0,1-22 0,-1 1 15,0 0-15,0-1 0,-21 1 16,0 0-16,21 21 0,-21-1 0,0 1 16,21 0-16,-21 0 0,0 42 31,0 0-31,0 0 0,-21 1 16,21 20-16,-21-21 0,21 21 0,0-20 15,-21 20-15,21 0 0,0-21 16,0 1-16,0-1 0,0 21 0,0-21 15,0 0-15,21 1 16,0-22-16,0 0 0,1 0 16,-1 0-16,0 0 0,0 0 0,0-22 15,0 1-15,1 0 0</inkml:trace>
  <inkml:trace contextRef="#ctx0" brushRef="#br0" timeOffset="6788.39">9080 339 0,'0'0'0,"-21"0"0,0 0 16,0 0-16,0 0 15,21 21 1,21-21-16,21 0 16,-21 0-16,22 0 0,-22 0 0,21 0 15,1 0-15,-1 0 0,-21 0 16,21 0-16,1 0 0,-1 0 0,0 0 16,1 0-16,-22 0 0,21 0 15,1 0-15,-22 0 0,0 0 16</inkml:trace>
  <inkml:trace contextRef="#ctx0" brushRef="#br0" timeOffset="7888.75">11451 212 0,'0'0'16,"-21"0"-16,0 0 0,0 0 15,-1 0 1,44 0 15,-1 0-15,21 0-16,-21 0 0,0 0 16,22 0-16,-1 0 0,0 0 0,1 0 15,-1 0-15,0 0 0,1 0 16,-1 0-16,0 0 0,1 0 0,-22 0 15,0 0-15,0 0 0,0 0 16,-42 0 0,0 0-16,-21 0 15,21 0-15,-22 0 0,1 0 16,0 0-16,-1 0 0,22 0 0,-21 0 16,-1 0-16,22 0 15,0 0-15,0 0 0,0 0 0,0 0 16,-1 0-16,1 0 15,0 0-15,0 0 16,0 21 0,21 0-1,-21-21-15,21 21 0,-22-21 16,22 21-16,0 1 0,0-1 16,0 0-16,0 0 15,-21 0-15,21 0 0,0 1 0,0-1 16,0 21-16,0-21 0,0 0 0,0 22 15,-21-22-15,21 21 0,0-21 16,0 22-16,0-1 0,0 0 16,-21 1-16,21-1 0,-21 0 0,21-20 15,0 20-15,0 0 0,-21 1 16,21-1-16,0 0 0,-22-21 0,22 22 16,0-1-16,0-21 0,0 22 0,0-22 15,0 21-15,0-21 0,0 0 16,0 22-16,0-22 0,0 0 0,0 0 15,22 0-15,-1 1 0,0-1 0,0-21 16,0 21-16,0 0 16,1-21-16,20 0 0,-21 0 0,21 0 15,1 0-15,-22 0 0,21 0 16,1 0-16,-1 0 0,0 0 0,-21-21 16,22 21-16,-22-21 0,0 21 0,0-21 15,0 21-15,1-22 0,-1 1 16</inkml:trace>
  <inkml:trace contextRef="#ctx0" brushRef="#br0" timeOffset="8922.92">12107 635 0,'0'-21'16,"0"0"-16,0 0 16,0-1-16,0 1 15,0 42 32,0 1-31,0-1-16,0 21 0,0 0 0,0 1 15,0-1-15,0 0 0,0 1 16,0-1-16,-21 22 0,0-22 0,21 0 16,-21 1-16,0 41 15,21-41-15,-22-22 0,22 21 16,0-21-16,0 0 0,0 1 0,0-1 16,0 0-16,0-42 46,0 0-46,0-1 0,0 1 0</inkml:trace>
  <inkml:trace contextRef="#ctx0" brushRef="#br0" timeOffset="9308.7">12065 635 0,'0'0'0,"0"-21"0,0 0 0,0 0 16,0-1-16,21 22 0,0-21 15,0 0-15,1 21 0,-1-21 16,0 0-16,0 21 0,0-21 0,0 21 16,22 0-16,-22 0 0,21 0 15,-21 0-15,22 0 0,-1 0 0,-21 0 16,22 0-16,-22 21 0,0 0 15,0 0-15,-21 21 0,0-20 16,0 20-16,0 0 0,0 1 0,0-1 16,-21-21-16,0 21 0,-22 1 0,22-1 15,-21 0-15,21-20 0,-22-1 16,22 0-16,-21 0 0,21 0 0,0 0 16,-1-21-16,1 0 0,21 22 0,21-22 46,1 0-30,-1 0-16,0-22 0</inkml:trace>
  <inkml:trace contextRef="#ctx0" brushRef="#br0" timeOffset="9879.89">12996 910 0,'0'-21'0,"0"42"0,0-63 15,21 21-15,-21 0 0,0-1 16,0 1-16,0 0 16,-21 0-16,0 21 0,21-21 15,-21 21-15,0 0 0,0 0 16,-1 0-16,1 21 15,0 0-15,0 0 0,0 0 0,-22 22 16,22-1-16,0 0 0,0 1 0,21-1 16,-21 0-16,21 1 0,-21-1 15,21-21-15,0 22 0,0-22 0,0 21 16,0-21-16,0 0 0,0 1 16,0-1-16,21-21 0,0 0 15,0 0-15,0 0 0,0 0 16,1 0-16,-1-21 0,0 21 0,0-22 15,21 1-15,-20 0 0,-1 0 16,0 0-16,21-22 0,-21 22 0,1-21 16,-1 21-16,0-22 0,0 1 15,-21 21-15,21-21 0,-21 20 0,21 1 16,-21 0-16,0 0 0,0 0 0,0 42 31,0 0-31,0 0 16,0 0-16,0 1 0,0-1 0,0 21 15,0-21-15,0 0 0,0 22 16,0-22-16,0 0 0,0 0 0,0 0 16,0 1-16,0-1 0,0 0 15,0 0-15,0 0 16,22-21-16,-1 0 16,0 0-16,0 0 0,0-21 15,0 21-15</inkml:trace>
  <inkml:trace contextRef="#ctx0" brushRef="#br0" timeOffset="10432.16">13441 889 0,'0'0'0,"0"-21"0,0 0 15,0 0-15,0-1 16,21 22-1,0 0-15,0 0 16,0 0-16,1 0 16,-1 0-16,-21 22 15,0-1-15,21-21 0,-21 21 16,21 0-16,-21 0 0,0 0 0,0 1 16,0-1-16,0 21 15,0-21-15,0 0 0,0 1 16,0-1 15,0 0-31,0 0 16,0 0-16,0 0 15,0 1-15,-21-1 16,0-21 46,0 0-62,21 21 16,0-42 31,0 0-31,0-1-16,0 1 15,0 0-15,0 0 0,0 0 0,21 0 16,0-1-16,-21 1 0,21-21 15,0 21-15,0 0 0,1-1 0,-1 1 16,0-21-16,0 21 0,0 0 0</inkml:trace>
  <inkml:trace contextRef="#ctx0" brushRef="#br0" timeOffset="11004.04">14245 889 0,'0'0'0,"85"-63"31,-64 41-15,0 22-16,-21-21 0,0 0 16,-21 21-1,0 0-15,0 0 16,-1 21-16,1 0 0,-21-21 16,21 22-16,0-22 0,-1 21 0,1 0 15,0 0-15,0-21 0,0 21 0,21 0 16,0 1-16,0-1 15,0 0-15,0 0 16,21 0-16,0-21 0,0 21 0,0 1 16,1-22-16,-22 21 15,21 0-15,0 0 0,0-21 0,-21 21 16,0 0-16,21-21 0,-21 22 0,0-1 16,-21 0-1,0 0-15,-21-21 16,20 0-16,1 0 0,-21 0 0,21 0 15,-22 0-15,22 0 0,0 0 16,-21 0-16,21 0 0,-1 0 0,1 0 16,21-21-16,-21 21 0,21-21 15,21 0 1,0 21 0,1-22-16,-1 22 0,21-21 0,-21 21 15,22-21-15</inkml:trace>
  <inkml:trace contextRef="#ctx0" brushRef="#br0" timeOffset="11372.83">14690 1058 0,'42'0'31,"-21"0"-31,-21-21 0,21 21 16,0-21-16,1 0 0,-1 0 16,-21 0-16,21 21 15,-21-22-15,0 1 0,0 0 16,0 0-16,-21 21 16,0 0-16,-1 0 15,1 0-15,0 21 0,21 0 0,-21 0 16,0 1-16,0-1 0,-1 0 15,22 0-15,0 0 0,-21 22 0,21-22 16,0 0-16,-21 0 0,21 0 0,0 0 16,0 1-16,0-1 15,0 0-15,21-21 0,0 0 16,1 0-16,-1 0 0,0 0 16,0 0-16,21 0 0,1 0 15</inkml:trace>
  <inkml:trace contextRef="#ctx0" brushRef="#br0" timeOffset="11492.76">15684 974 0,'0'-21'0,"0"42"0,0-85 0</inkml:trace>
  <inkml:trace contextRef="#ctx0" brushRef="#br0" timeOffset="11944.5">15579 847 0,'-85'42'15,"64"-21"1,0-21-16,-1 43 0,1-22 16,0 0-16,0 0 0,0 21 0,-22-20 15,22 20-15,21-21 0,-21 21 0,21-20 16,-21-1-16,21 21 0,0-21 16,0 0-16,0 1 0,21-22 15,0 21-15,0-21 0,1 0 16,-1 0-16,0 0 0,0 0 15,21 0-15,-20 0 0,-1-21 16,21 21-16,-21-22 0,0 1 0,1 0 16,20 0-16,-21 0 0,0-22 15,0 22-15,1-21 0,-1 0 0,21-43 16,-21 43-16,0-22 0,-21 22 16,0-1-16,22 1 0,-22-21 15,21 20-15,-21 1 0,0 0 0,21 20 16,-21-20-16,0 21 0,0 0 15,0 0-15,0 42 16,-21 0-16,21 0 16,-21 21-16,21-20 0,-22 20 15,22 21-15,0-20 0,0 20 16,-21-20-16,21 20 0,0-21 0,0 22 16,0-22-16,0 1 0,0-1 15,0 0-15,0-21 0,0 22 0,0-22 16,0 0-16,21-21 0,-21 21 0,22-21 15,-1 0-15,0 0 0,21 0 16,-21 0-16,1 0 0,20-21 0,-21 0 16,0 0-16,22 0 0</inkml:trace>
  <inkml:trace contextRef="#ctx0" brushRef="#br0" timeOffset="12536.17">17949 593 0,'0'0'0,"21"0"16,1 0 0,-1 0 15,0 0-16</inkml:trace>
  <inkml:trace contextRef="#ctx0" brushRef="#br0" timeOffset="12976.55">17992 720 0,'0'-21'47,"0"-1"47</inkml:trace>
  <inkml:trace contextRef="#ctx0" brushRef="#br0" timeOffset="14429.67">16976 783 0,'21'0'32,"0"0"-32,-21-21 0,21 21 15,-21-21-15,21 0 16,-21 0-16,0-1 16,0 1-1,-21 21-15,0 0 0,0 0 16,0 0-16,-1 0 0,1 0 0,0 0 15,0 21-15,0 1 0,-22-1 16,22 0-16,0 0 0,-21 21 16,21 1-16,-1-1 0,1 0 0,0 1 15,0-1-15,21 0 0,0 1 16,0-1-16,0 0 0,0-20 0,0-1 16,0 21-16,21-21 0,0-21 15,0 21-15,1 1 0,-1-22 0,21 0 16,-21 0-16,0 0 0,22 0 15,-1 0-15,-21-22 0,64 1 16,-64 0-16,21 0 0</inkml:trace>
  <inkml:trace contextRef="#ctx0" brushRef="#br0" timeOffset="14988.83">17568 487 0,'0'0'0,"0"-21"0,0 0 0,0-1 16,0 1-16,0 0 16,0 42-1,-21 0-15,21 1 16,0 20-16,0-21 0,0 21 0,0 1 16,-21-1-16,21 0 0,-21 22 15,21-22-15,0 1 0,0 20 0,-21-21 16,21 1-16,-22 20 0,22-20 15,0-22-15,0 21 0,0-21 16,0 22-16,0-22 0,0 0 0,0 0 16,0 0-1,0-42 1,0 0-16,0 0 16,0 0-16,0-1 15,0 1-15,22 0 0,-1-21 0,-21 21 16,0-22-16,21 22 0,0-21 15,0 21-15,0-22 0,-21 22 0,22 0 16,-1 0-16,0 0 0,0-1 0,0 22 16,0 0-16,22 0 0,-22 0 15,0 0-15,0 22 0,0-22 0,1 21 16,-1 21-16,0-21 16,0 22-16,-21-22 0,0 21 0,0 0 15,0-20-15,0 62 0,0-63 16,0 22-16,0-22 0,-21 0 15,0 0-15,0 0 0,21 1 0,-22-1 16,22 0 0,0-42-1,0 0 1,0-1-16,22 1 16,-1 0-16</inkml:trace>
  <inkml:trace contextRef="#ctx0" brushRef="#br0" timeOffset="15510.04">18457 847 0,'0'-43'16,"0"86"-16,0-107 0,0 43 0,-42 0 15,21 21-15,0-21 0,-1 21 16,1 0-16,-21 0 0,21 0 15,0 21-15,-1 0 0,-20 0 0,21 22 16,0-22-16,0 21 0,-22 0 16,22 1-16,0-1 0,0 0 15,21 1-15,0-1 0,0 0 0,0-20 16,0 20-16,0-21 0,0 0 0,0 0 16,0 1-16,21-1 0,0-21 15,21 0-15,-20 0 0,-1 0 0,0 0 16,21 0-16,-21 0 0,1-21 15,20 21-15,-21-22 0,0 1 0,0 0 16,22 0-16,-22 0 0,0 0 0,-21-22 16,21 22-16,0-21 15,-21 21-15,0-22 0,0 1 0,22 0 16,-22 20-16,0-20 0,0 21 16,0 0-16,0 42 31,0 21-31,0-21 0,-22 1 15,22 20-15,0 0 0,0-21 0,0 22 16,0-22-16,0 21 0,0-21 16,0 1-16,0-1 0,0 0 0,0 0 15,0 0-15,0 0 0,22-21 16,-1 0-16,0 0 16,0 0-16,0 0 0,0 0 0,1 0 15,-1 0-15,0-21 0</inkml:trace>
  <inkml:trace contextRef="#ctx0" brushRef="#br0" timeOffset="15892.19">18732 995 0,'0'0'0,"0"-64"32,0 43-32,0 0 0,0 0 0,22 0 15,-1 21-15,0 0 0,0-21 16,0 21-16,0 0 0,1 0 15,-1 0-15,0 0 0,0 21 0,0 0 16,0 0-16,1 21 0,-1-20 16,0 20-16,-21-21 0,0 21 0,0 1 15,0-1-15,0-21 0,0 22 0,0-22 16,0 0-16,0 0 0,-21 0 16,0 0-16,-1 1 15,1-22-15,21-22 16,0 1-1,0 0-15,0 0 0,0 0 16,21-22-16,1 22 16,-22 0-16,21-21 0,0-1 0,-21 22 0,21-21 15,0 21-15,0 0 0,1-22 16,-22 22-16,21 0 0,0 21 16,0-21-16,0 21 0,0 0 15,1 0-15,20 0 16,-21 0-16</inkml:trace>
  <inkml:trace contextRef="#ctx0" brushRef="#br0" timeOffset="16427.89">19791 974 0,'0'0'0,"0"-21"15,0-1-15,0 1 16,0 0-16,0 0 0,0 0 0,0 0 16,-21-1-16,-1 1 0,22 0 15,-21 21-15,0 0 16,0 0-16,0 0 0,0 21 0,-1 0 16,1 1-16,0-1 0,0 0 15,0 21-15,-22 1 0,1 41 16,21-41-16,0-1 0,0-21 15,21 21-15,-22 1 0,22-22 16,0 21-16,0-21 0,0 1 0,0-1 16,22 0-16,-1-21 0,0 0 0,0 21 15,21-21-15,-20 0 0,-1 0 16,21 0-16,-21-21 0,0 21 0,22-21 16,-22 0-16,0-1 0,0 1 0,0 0 15,1 0-15,-1-21 0,0 20 16,0-20-16,-21 21 0,0-21 0,0-1 15,0 22-15,0 0 0,0 0 16,0 0-16,0 42 31,0 21-31,0-21 16,0 0-16,-21 22 0,21-22 0,0 0 16,0 0-16,0 22 0,0-22 15,0 0-15,0 0 0,0 0 16,21 0-16,0-21 0,0 0 15,1 0-15,-1 0 0,0 0 16,0 0-16,21 0 0</inkml:trace>
  <inkml:trace contextRef="#ctx0" brushRef="#br0" timeOffset="16683.75">20426 931 0,'0'-21'16,"0"42"-16,0-63 0,0 21 0,-21 21 15,-1 0-15,1 0 16,0 0-16,0 0 0,0 21 0,0 0 16,-1 0-16,1 1 0,0 20 15,0-21-15,0 21 0,0 1 0,21-22 16,0 21-16,-22-21 0,22 22 0,0-22 16,0 21-16,0-21 0,0 1 15,0-1-15,64 21 16,-43-42-16,0 21 0,0-21 15,22 0-15,-22 0 0,21 0 16,-21 0-16,22-21 0,-1 0 0,-21 0 16</inkml:trace>
  <inkml:trace contextRef="#ctx0" brushRef="#br0" timeOffset="16960.59">20976 572 0,'0'0'0,"0"-43"0,0 22 0,0 0 15,-21 21 1,0 0-16,0 21 0,-1 21 16,1-20-16,0 20 15,21 0-15,-21 1 0,0-1 16,0 21-16,21-20 0,-22 20 0,1 1 16,21-22-16,0 22 0,0-22 15,-21 0-15,21 1 0,0-1 0,0-21 16,0 21-16,0-20 0,0-1 0,0 0 15,0 0-15,21-21 16,0 0 0,-21-21-16,22 0 15,-22 0-15</inkml:trace>
  <inkml:trace contextRef="#ctx0" brushRef="#br0" timeOffset="17144.49">20595 1037 0,'21'0'16,"0"0"-16,1 0 0,-1 0 16,0 0-16,0 0 0,0 0 15,0 0-15,1 0 0,-1 0 0,0-21 16,0 21-16</inkml:trace>
  <inkml:trace contextRef="#ctx0" brushRef="#br0" timeOffset="17517.27">21018 1143 0,'0'21'15,"22"-21"1,-1 0-16,0 0 0,0 0 16,0 0-16,0-21 0,1 0 0,-1 21 15,0-21-15,0 0 16,0-1-16,0 22 0,-21-21 16,0 0-16,0 0 15,-21 21 1,0 0-16,0 21 15,0 0-15,21 0 0,-21 1 16,-1-1-16,1 0 0,21 21 0,0-21 16,-21 1-16,21 20 0,-21-21 0,21 0 15,0 0-15,0 1 16,0-1-16,0 0 0,0 0 0,21-21 0,0 0 16,0 0-16,1 0 0,20 0 0,-21 0 15,0 0-15,22 0 0,-1 0 16</inkml:trace>
  <inkml:trace contextRef="#ctx0" brushRef="#br0" timeOffset="17876.07">21548 1101 0,'0'0'0,"0"-21"0,0-22 32,0 22-32,21 21 15,0 0-15,0 0 16,0 0-16,0 0 15,1 0-15,-1 0 0,21 21 16,-21 0-16,-21 1 16,21 20-16,-21-21 0,0 0 0,0 22 15,0-22-15,0 0 0,0 21 16,0-21-16,-21 1 0,0-1 0,21 0 16,-21 0-16,21 0 0,-21-21 0,21 21 15,-21-21-15,-1 0 16,22-21-1,0 0-15,0 0 16,0 0-16,0 0 0,22-1 16,-1 1-16,-21-21 0,21 21 15,0-22-15,0 22 0,0-21 0,1 21 16,-1-22-16,0 22 0,0 0 16,0 0-16,0 0 0,-21 0 0,22-1 15</inkml:trace>
  <inkml:trace contextRef="#ctx0" brushRef="#br0" timeOffset="18241.04">23220 635 0,'-21'-21'16</inkml:trace>
  <inkml:trace contextRef="#ctx0" brushRef="#br0" timeOffset="18415.93">23220 635 0,'0'0'16,"0"21"-16,-21 0 0,21 1 15,0-1-15,-22 21 0,22 0 16,-21 1-16,0 20 0,21-20 0,-21 20 16,0-21-16,21 22 15,-21-22-15,21 1 0,-22-1 0,22 0 16,-21-21-16,21 1 0,0-1 0,0 0 16,0 0-16,0-42 46,0 0-46,0 0 0</inkml:trace>
  <inkml:trace contextRef="#ctx0" brushRef="#br0" timeOffset="18788.72">22775 762 0,'-21'-21'15,"42"42"-15,-63-63 0,21 21 0,0-1 0,-1 1 16,22 0-16,0 0 15,0 0-15,22 0 16,-1 21-16,0-22 0,21 22 0,1 0 16,-1-21-16,21 21 0,-20 0 15,20 0-15,1 0 0,-1 0 0,1 0 16,-1 0-16,1 21 0,-1 1 16,-20 20-16,-1-21 0,0 21 15,1 1-15,-22-1 0,-21 22 0,0-22 0,0 0 16,0 22-16,-21-22 0,-22 0 15,22 1-15,-21-1 0,-22-21 16,22 22-16,0-22 0,-22 0 16,22 0-16,-22 0 0,22-21 0,0 21 15,-1-21-15,1 0 0,21 0 0,0 0 16,-22 0-16,22 0 0,42 0 47,0 0-47,1-21 0,-1 21 15,21-21-15,-21 0 0</inkml:trace>
  <inkml:trace contextRef="#ctx0" brushRef="#br0" timeOffset="19264.23">23791 1037 0,'21'-21'0,"-42"42"0,64-42 16,-22 0-16,-21 0 0,0 0 15,0-1-15,0 1 16,-21 21-16,-1 0 16,1 0-16,-21 21 0,21-21 15,0 22-15,-22-1 0,22 0 0,-21 21 16,21-21-16,-22 1 0,22 20 16,0-21-16,0 0 0,0 22 0,21-22 15,0 0-15,0 0 0,0 0 16,42-21-1,-21 0-15,0 0 0,0 0 16,1 0-16,20 0 0,-21 0 0,0 0 16,0-21-16,22 0 0,-22 21 15,0-21-15,0 0 0,0-1 0,1-20 16,-1 21-16,-21-21 0,21 20 16,-21 1-16,21-21 0,-21 21 0,21 0 15,-21-1-15,0 44 16,0-1-1,0 0-15,0 0 0,0 21 16,0-20-16,0 20 0,0-21 16,-21 21-16,21-20 0,0-1 0,-21 21 15,21-21-15,0 0 0,0 1 16,0-1-16,21-21 16,0 0-16,0 0 15,1-21-15,-1-1 16</inkml:trace>
  <inkml:trace contextRef="#ctx0" brushRef="#br0" timeOffset="19551.75">24320 593 0,'0'0'0,"22"-21"0,-22-1 16,0 1-16,0 0 15,0 42 1,0 22-16,0-22 15,-22 0-15,22 21 0,-21 1 16,21-1-16,0 0 0,0 1 0,-21 20 16,21-21-16,-21 1 0,0-1 0,21 0 15,0 1-15,0-1 0,-21 0 0,21-20 16,0-1-16,0 0 0,0 0 16,0 0-16,0 0 15,21-21 1,0 0-16,0 0 0,0 0 15,0 0-15,1 0 0,20 0 0,-21-21 16,21 0-16</inkml:trace>
  <inkml:trace contextRef="#ctx0" brushRef="#br0" timeOffset="19968.5">24871 995 0,'0'0'0,"0"-21"0,0 0 0,0-1 15,0 1-15,0 0 0,-21 21 16,-1 0-1,1 0-15,0 0 0,0 21 16,-21 0-16,20 1 0,1-1 0,-21 21 16,21-21-16,0 22 0,-22-22 0,22 21 15,0-21-15,0 22 0,21-22 16,0 0-16,0 0 0,0 0 0,0 0 16,0 1-16,21-22 15,0 0-15,0 0 0,0 0 16,1 0-16,-1 0 0,0-22 0,0 1 15,0 21-15,0-21 0,1 0 16,-1 0-16,-21 0 0,21-22 0,0 22 16,0-21-16,-21 21 0,21-22 15,-21 22-15,22 0 0,-22 0 16,21 21-16,-21 21 16,0 0-1,0 0-15,0 0 0,-21 1 0,21 20 16,0-21-16,0 0 0,0 0 0,0 1 15,0-1-15,0 0 16,0 0-16,21-21 16,0 0-16,0 0 15,0 0-15,-21-21 16</inkml:trace>
  <inkml:trace contextRef="#ctx0" brushRef="#br0" timeOffset="20209.37">24320 699 0,'0'0'16,"-21"0"-16,0 0 0,0 0 0,42 21 31,21-21-31,-20 0 16,-1 0-16,21 0 0,-21 0 0,22 0 15,-22 0-15,21 0 16,0 0-16,-20 0 0,20 0 0,0 0 16,-21-21-16,1-1 0,20 22 0,-21 0 15,0-21-15</inkml:trace>
  <inkml:trace contextRef="#ctx0" brushRef="#br0" timeOffset="20776.05">25379 360 0,'21'0'31,"0"0"-31,0-21 0,0 21 0,1 0 15,-1 0-15,21 0 0,0 0 0,-20-21 16,20 21-16,0 0 0,1 0 16,-22 0-16,21 0 0,-21 0 0,0 0 15,1 0-15,-1 0 0,-21 21 16,0 0 0,0 0-16,0 0 0,0 22 15,0-22-15,-21 0 0,21 0 16,-22 0-16,1 22 0,21-22 15,0 21-15,0-21 0,-21 22 16,21-1-16,-21 0 0,21 22 0,0-22 16,0 0-16,-21 22 0,21-22 0,-21 1 15,21-1-15,0 21 0,0-20 16,-22-1-16,22 0 0,-21 1 0,21-1 16,0-21-16,0 22 0,-21-22 0,0 21 15,21-21-15,-21 22 0,0-22 16,-1 0-16,1-21 0,0 21 15,0 0-15,0-21 0,0 0 0,-22 0 16,22 0-16,0 0 0,-21 0 16,20 0-16,1 0 0,0 0 0,0 0 15,0-21-15,21 0 0,-21 21 16,-1-21-16,1 21 16,21-21-16,0-1 15,-21 22 1,0-21-16</inkml:trace>
  <inkml:trace contextRef="#ctx0" brushRef="#br0" timeOffset="30875.75">5905 3874 0,'22'0'0,"-1"-22"16,0 22-1,0 0 1,-21-21 0,21 21-1,0 0 1,-21-21-16,0 0 15,22 21-15,-22-21 16,0 0-16,0-1 31,0 44 1,0-1-17,0 0-15,-22 0 16,1 0-16,-21 0 0,21 1 0,0 20 15,-22-21-15,1 21 0,0 1 16,-22-22-16,22 21 0,-1 1 0,-20-1 16,21-21-16,-22 21 0,22-20 0,-1-1 15,1 0-15,0 0 0,21 0 16,-1 0-16,-20-21 0,21 0 0,0 22 16,0-22-1,21-22 16,21 22-31,0 0 16,0-21-16,21 21 0,-20 0 16,-1 0-16,21 0 0,-21 0 15,22 0-15,-1 0 0,0 21 0,1-21 16,-22 22-16,21-1 0,0-21 16,1 21-16,-1 0 0,0 0 0,1 0 15,-22 1-15,21-1 0,-21 0 0,1-21 16,-1 21-16,0 0 0,0-21 15,-21 21-15,0 1 16,21-22-16,0 0 47,-21-22-47,0 1 0,22 0 16,-1 0-16,-21 0 15,21 0-15</inkml:trace>
  <inkml:trace contextRef="#ctx0" brushRef="#br0" timeOffset="31588.34">6562 3979 0,'0'0'0,"0"43"32,21-43-17,0 0-15,0 0 0,0 0 0,0 0 16,22-21-16,-22 21 0,21-22 15,1 1-15,-22 0 0,21 21 16,-21-21-16,0 0 0,1 0 16,-1 21-16,-21-22 0,0 1 0,0 0 15,-21 0-15,-22 21 16,22 0-16,-21 0 0,21 0 16,-22 0-16,1 0 0,0 0 15,-1 0-15,1 21 0,21-21 0,-22 21 16,1 22-16,21-22 0,-21 0 15,20 21-15,1 1 0,0-1 0,21 0 16,0 1-16,0-22 0,0 21 16,0-21-16,0 22 0,21-22 0,0 0 15,1 0-15,-1-21 0,0 21 16,21-21-16,-21 0 0,1 0 16,20 0-16,-21 0 0,21 0 0,-20 0 15,-1 0-15,0-21 0,0 21 0,0 0 16,-21-21-16,-42 21 15,21 0 1,0 0-16,-22 0 0,22 0 16,-21 0-16,-1 21 0,1 0 0,0 0 15,21 1-15,-22-1 0,1 0 16,21 21-16,0-21 0,-1 1 16,1 20-16,0-21 0,21 0 0,0 0 0,0 1 15,0-1-15,0 0 0,0 0 16,21-21-16,0 0 15,22 0-15,-22 0 0,21 0 0,-21 0 16,22 0-16,-1 0 0,0-21 16,1 21-16,-1-21 0,0 0 0,1-1 15,-1 1-15,-21 0 0,22 0 0</inkml:trace>
  <inkml:trace contextRef="#ctx0" brushRef="#br0" timeOffset="32301.93">7091 4191 0,'0'21'0,"0"0"16,0 1-16,-21-1 0,21 0 16,0 21-16,0-21 0,0 1 15,0-1-15,0 0 0,0 0 16,-22 0-16,22 22 0,0-22 0,0 21 15,0-21-15,0 0 0,0 1 16,-21-1-16,21 0 16,-21-21-1,21-21 17,0 0-32,0-1 0,0 1 15,0 0-15,0 0 0,0 0 0,0 0 16,0-1-16,0-20 0,21 21 15,0-21-15,1 20 0,-1 1 0,0 0 16,0 0-16,0 0 0,0 0 16,22 21-16,-1 0 15,-21 0-15,0 0 0,22 0 0,-1 42 16,-21-21-16,0 0 16,1 0-16,-22 1 0,0-1 0,21 0 15,-21 21-15,0-21 0,0 1 0,0-1 16,0 0-16,0 0 0,-21-21 15,21 21-15,-22 0 16,1-21-16,21-21 16,0 0-1,0 0-15,0 0 0,0 0 16,0-1-16,0-20 0,21 21 16,1-21-16,-1 20 0,0 1 0,0-21 15,0 21-15,0 0 0,22-1 0,-22 22 16,21 0-16,1 0 15,-1 0-15,-21 0 0,21 0 0,1 22 16,-22-1-16,0 0 0,0 0 0,0 0 16,1 22-16,-22-22 0,0 0 15,0 21-15,0-21 0,0 1 0,0-1 16,0 21-16,-22-21 0,1 0 16,0 1-16,21-1 15,21-42 16,0 21-31,1-22 0,-1 1 0,0 0 16</inkml:trace>
  <inkml:trace contextRef="#ctx0" brushRef="#br0" timeOffset="32615.75">8276 4191 0,'0'-21'31,"0"42"-31,0 0 0,0 0 16,0 1-16,0-1 0,0 21 16,0-21-16,0 22 0,0-1 0,0 0 15,0 1-15,-21-1 0,21 0 0,0 1 16,0 20-16,0 1 0,0-1 16,0 1-16,-21-1 0,21 1 15,0-1-15,0 1 0,0-1 0,-21-21 16,21 22-16,-22-22 0,22 1 15,0-1-15,0 0 0,-21-21 0,21 22 16,0-22-16,-21 0 0,21 0 0,0-42 31,0 0-31,0 0 16,0 0-16,0-1 0,0-20 0,0 0 16,0-1-16,21 1 0</inkml:trace>
  <inkml:trace contextRef="#ctx0" brushRef="#br0" timeOffset="32933.26">8297 4170 0,'0'0'0,"0"-21"0,0 0 0,0-1 16,0 1-16,0 0 0,0 0 16,0 0-16,21 0 0,1 21 15,-1 0-15,0 0 0,0-22 16,0 22-16,0 0 0,22 0 0,-22 0 15,0 22-15,21-1 0,-20 0 0,-1 0 16,-21 0-16,0 22 0,0-1 16,0-21-16,0 21 0,0 1 0,-21-1 15,-1-21-15,1 22 0,0-22 16,-21 0-16,21 0 0,-22 0 16,22 0-16,0 1 0,0-22 0,-22 21 15,22-21-15,0 0 16,21-21-1,21-1-15,0 22 16,1-21-16,-1 0 0,0 0 0</inkml:trace>
  <inkml:trace contextRef="#ctx0" brushRef="#br0" timeOffset="33208.58">8932 3641 0,'0'0'0,"0"21"32,0 0-32,0 21 0,-21-20 15,0 20-15,21 0 0,-21 1 0,21-1 16,0 0-16,0 22 0,-21-1 16,21-20-16,-22 20 0,22-21 0,-21 1 15,21-1-15,0 0 0,0 1 0,0-22 16,0 21-16,0-21 0,0 1 15,0-1-15,21-21 16,1 0 0,-1-21-16,0 21 0,0-22 15,0 1-15,0 0 0</inkml:trace>
  <inkml:trace contextRef="#ctx0" brushRef="#br0" timeOffset="33576.36">9207 4043 0,'0'21'16,"-21"0"-16,21 0 0,-21 22 16,0-22-16,21 0 0,-21 21 0,21 1 15,0-22-15,-21 21 16,21-21-16,0 22 0,-22-22 0,22 0 16,0 21-16,0-20 0,22-1 15,-1 0-15,0-21 0,0 0 16,0 0-16,22 0 0,-22 0 0,0 0 15,21-21-15,-21 0 0,1 21 0,-1-22 16,0 1-16,0-21 0,0 21 16,0 0-16,-21-22 0,22 1 0,-22 21 15,0-22-15,0 1 0,0-21 16,-22 20-16,1 22 16,0 0-16,21 0 0,-21 21 0,0 0 0,-22 0 15,22 0-15,0 21 16,0 0-16,0 0 0,21 0 15,0 1-15,-21-1 0,21 0 16,0 0-16,0 0 0,0 0 0,21-21 16,0 22-16,0-22 15</inkml:trace>
  <inkml:trace contextRef="#ctx0" brushRef="#br0" timeOffset="34174.01">9758 4085 0,'0'0'0,"0"-21"0,0 42 32,0 0-32,0 1 15,-21-1-15,21 0 0,0 0 16,-22 21-16,1 1 0,21-22 0,0 21 16,0 1-16,0-22 0,0 21 0,0-21 15,0 0-15,0 1 0,0-1 16,0 0-16,21-21 0,1 0 0,-1 0 15,21 0-15,-21 0 0,22 0 0,-22 0 16,21-21-16,0 0 0,-20 21 16,20-43-16,0 22 0,-21 0 15,1 0-15,-1-22 0,0 22 0,0-21 16,0 0-16,-21 20 0,0 1 0,0 0 16,0 0-16,0 0 0,0 42 31,-21 0-16,21 0-15,0 0 0,0 22 16,-21-22-16,0 21 0,21 1 0,-21-1 16,21 0-16,0 22 0,0-22 15,0 22-15,-22 63 0,22-64 0,0-21 16,0 22-16,0-1 16,22 64-16,-22-63 0,0-22 15,21 22-15,0-22 0,-21 22 0,0-22 16,0 43-16,0-43 0,0 0 15,0-21-15,0 1 0,0-1 16,-21 0-16,0-21 0,-1 0 16,1 0-16,-21-21 0,0 0 0,20-1 15,-20 1-15,-43 0 0,43-21 0,21-1 16,-43 1-16,43 0 0,0-1 16,21 1-16,0-21 0,0 20 0,0 1 15,0-22-15,21 22 0,0 0 0,1-22 16,20 22-16,0 0 15,1-22-15,-1 22 0,85-43 16,-64 43-16</inkml:trace>
  <inkml:trace contextRef="#ctx0" brushRef="#br0" timeOffset="34568.81">10647 4212 0,'0'0'15,"-21"0"-15,-1 0 0,22 21 32,22-21-1,-1 0-31,0 0 16,0 0-16,0 0 0,0-21 0,1 21 15,-1-21-15,0 0 0,21 0 16,-21 0-16,1-1 0,-22 1 15,0 0-15,0 0 0,-22 21 16,1 0 0,0 0-16,0 0 0,0 0 0,0 21 15,-1 0-15,-20 22 0,21-22 16,0 21-16,0-21 0,-1 22 0,1-1 16,0-21-16,21 0 0,0 22 15,0-22-15,0 0 0,0 0 0,0 0 16,21-21-16,0 0 0,1 0 15,-1 0-15,0 0 0,21 0 0,-21 0 16,22 0-16,-1-21 0,0 21 0,1-21 16,-22 0-16</inkml:trace>
  <inkml:trace contextRef="#ctx0" brushRef="#br0" timeOffset="34903.98">11239 4212 0,'-42'0'31,"42"21"-31,21-21 16,0 0-1,1 0-15,-1 0 0,0 0 0,0 0 16,0 0-16,22-21 0,-22 21 16,0-21-16,0 0 0,0 0 15,-21 0-15,0-1 0,0 1 0,0 0 16,0 0-16,0 0 0,-21 0 15,0 21-15,0 0 0,-22 0 16,22 0-16,0 0 0,-21 21 0,21 0 16,-22 0-16,22 0 15,0 22-15,-21-22 0,20 21 0,22-21 16,-21 22-16,21-1 0,0-21 0,0 0 16,0 22-16,0-22 0,21-21 15,1 21-15,-1 0 0,21-21 0,0 0 16,-20 0-16,20 0 0,0 0 0,22-21 15</inkml:trace>
  <inkml:trace contextRef="#ctx0" brushRef="#br0" timeOffset="35271.76">12044 3577 0,'0'0'0,"-21"0"0,-1 0 0,1 21 16,21 1 0,0-1-16,0 0 0,21-21 15,1 21-15,20-21 0,-21 21 0,0 0 16,22-21-16,-22 0 0,21 0 16,0 22-16,-20-22 0,20 0 0,-21 0 15,21 0-15,-20 0 0,-1 0 0,0 0 16,-21 21-16,21-21 15,-21 21-15,0 0 16,0 0-16,0 0 0,0 1 0,-21-1 16,0 0-16,-22 21 15,22 1-15,-21-1 0,21 0 0,-22 1 16,1-1-16,-21 0 0,20 22 0,1-22 0,-64 43 16,64-64-16,21 21 15,-22-21-15,22 1 0,0-1 0,63 0 16</inkml:trace>
  <inkml:trace contextRef="#ctx0" brushRef="#br0" timeOffset="35776.08">13208 3620 0,'-21'0'0,"0"0"0,21-22 31,21 22-31,21 0 0,0 0 16,1 0-16,-1 0 0,0 0 0,22 0 15,-1-21-15,-20 21 0,20 0 16,1 0-16,-1 0 0,1 0 0,-1 0 16,-20 0-16,-1 0 0,-21 0 0,0 0 15,-42 0 1,0 0-16,0 0 0</inkml:trace>
  <inkml:trace contextRef="#ctx0" brushRef="#br0" timeOffset="36143.87">13631 3641 0,'0'0'0,"0"21"0,0 0 0,0 0 15,0 0-15,0 1 0,0 20 0,0-21 16,0 21-16,0 43 16,0-43-16,0 22 0,0-22 0,0 22 15,0-22-15,0 0 0,0 22 0,0-22 16,0 1-16,0-22 0,0 21 0,0-21 16,0 0-16,-21 1 15,21-1-15,-21 0 0,0-21 0,0 0 16,-1 0-16,1 0 0,0 0 0,-21 0 15,21 0-15,-22 0 0,22 0 16,0-21-16,-21 21 0,20-21 0,1-1 16,0 22-16,0-21 0,21 0 0,-21 0 15,0 0-15,21 0 0,0-1 16,0 1-16,0 0 0,0 0 0,0 0 16,0 0-16,21-1 15,0 22-15,21-21 0,-21 21 16,22-21-16</inkml:trace>
  <inkml:trace contextRef="#ctx0" brushRef="#br0" timeOffset="36548.64">14076 3979 0,'0'0'0,"0"22"31,-21-1-31,-1 21 0,1-21 15,0 22-15,0-22 0,0 21 0,0-21 16,21 22-16,-22-1 0,22-21 16,-21 0-16,21 22 0,0-22 0,0 0 15,0 0-15,21 0 16,1-21-16,-1 0 0,21 0 16,-21 0-16,22 0 0,-22 0 0,21 0 15,0 0-15,-20 0 0,20-21 16,0 0-16,-21 0 0,22 0 0,-22-1 15,0 1-15,0-21 0,-21 21 0,0-22 16,0 22-16,0-21 0,0 0 0,-21-1 16,-21 22-16,21 0 0,-22-21 15,1 42-15,0-22 0,20 22 16,-20 0-16,0 0 0,-1 0 0,1 0 16,21 22-16,-21-22 0,20 21 15,1 0-15,21 0 0,0 0 0,0 0 16,0 1-16,21-22 15,1 0-15,20 0 0,-21 0 0,21 0 16,1 0-16</inkml:trace>
  <inkml:trace contextRef="#ctx0" brushRef="#br0" timeOffset="37017.37">14838 3620 0,'0'-22'0,"0"44"31,-21-1-31,21 0 16,-22 0-16,22 0 0,0 22 0,0-1 15,-21-21-15,21 21 0,0 22 0,0-22 16,0 1-16,0 20 0,-21-21 16,21 1-16,0-1 0,0 0 0,0 1 15,0-22-15,0 21 0,0-21 16,0 1-16,0-1 0,0 0 15,-21-21-15,0 0 16,21-21-16,0 0 16,0-1-16,0 1 0,0 0 15,0 0-15,0 0 0,0-22 16,0 22-16,0-21 0,21 21 16,0-22-16,0 22 0,0-21 0,1 21 15,20 0-15,-21-1 0,21 22 0,1 0 16,-22 0-16,21 0 0,1 0 15,-1 0-15,-21 22 0,0-1 0,0 21 16,-21-21-16,0 22 0,0-22 0,0 21 16,0 0-16,0-20 0,0-1 15,0 21-15,-21-21 0,0 0 0,0 1 16,21-1-16,-21-21 16,21 21-16,21-42 31,0 0-31</inkml:trace>
  <inkml:trace contextRef="#ctx0" brushRef="#br0" timeOffset="37449.12">15684 3979 0,'0'22'0,"-21"83"16,21-83-1,-21 20-15,21-21 0,0 21 0,0-20 0,0-1 16,0 21-16,0-21 16,0 0-16,0 1 0,0-1 0,0 0 15,0 0-15,0-42 47,0 0-47,0 0 0,0-1 0,21 1 16,-21-21-16,21 0 0,-21 20 15,22-20-15,-1 0 0,0-1 0,0 1 16,21-43-16,-20 64 16,-1 0-16,0 0 0,21 0 15,-21 0-15,22 21 0,-1 0 0,-21 0 0,22 21 16,-22 0-16,21 0 0,-21 0 16,22 22-16,-22-1 0,0 0 15,0 1-15,0-1 0,-21 0 0,0 1 16,0-1-16,0-21 0,0 21 0,-21-20 15,21 20-15,-21-21 0,0 0 16,0-21-16,-1 21 0,1-21 0,0 0 16</inkml:trace>
  <inkml:trace contextRef="#ctx0" brushRef="#br0" timeOffset="38056.26">17759 3641 0,'-43'106'32,"22"-85"-32,0 0 0,-21 21 15,21-21-15,-43 1 0,22-1 16,-1 0-16,-20 21 0,-1-21 16,22 1-16,-21-1 0,20 0 0,22 0 15,-21-21-15,21 0 0,-1 0 16,44 0-1,-1 0-15,21 0 16,0 0-16,1 21 0,-1-21 0,22 21 16,-22-21-16,21 22 0,1-22 0,-22 21 15,22-21-15,-22 21 0,0 0 16,1-21-16,-1 0 0,0 21 0,-20-21 16,-1 0-16,0 0 0,0 0 15,-21-21 16,0 0-15,0 0-16</inkml:trace>
  <inkml:trace contextRef="#ctx0" brushRef="#br0" timeOffset="38312.12">18563 3302 0,'0'0'0,"-21"21"16,0 0-1,0 22-15,-1-1 0,1 0 0,0 22 16,-21-22-16,21 22 0,-1-22 16,-20 22-16,21-1 0,0 1 0,-22-1 15,22-21-15,0 22 0,0-22 16,21 1-16,0-1 0,0 0 0,0-21 15,0 1-15,0-1 0,21-21 16,21 0-16,-20 0 16</inkml:trace>
  <inkml:trace contextRef="#ctx0" brushRef="#br0" timeOffset="38907.78">18838 3747 0,'21'0'0,"-42"0"15,64 0-15,-22 0 0,0 0 0,0 0 16,21 0-16,-20 0 0,62 0 16,-41 0-16,-22-22 15,21 22-15,0-21 0,-20 21 0,-1-21 16,-21 0-16,0 0 0,-21 0 15,-1 21-15,1 0 16,-21 0-16,21 0 0,-22 0 0,1 0 16,21 0-16,-21 21 0,-1 0 15,22 0-15,-21 0 0,21 0 0,-22 22 16,22-22-16,21 0 0,0 0 16,-21 0-16,21 1 0,0-1 0,0 0 15,21-21-15,0 0 0,0 21 16,1-21-16,-1 0 15,21 0-15,-21 0 0,22 0 0,-1 0 16,0 0-16,-21-21 0,1 21 0,20 0 16,-42-21-16,21 21 0,-42 0 31,0 0-31,0 0 0,-22 0 16,22 0-16,-21 0 0,21 0 0,-22 21 15,22 0-15,-21 0 0,21 0 0,-22 1 16,22-1-16,-21 0 0,21 0 15,-1 21-15,1-20 0,0-1 0,21 0 16,0 0-16,0 0 0,0 0 0,21 1 16,0-22-1,1 0-15,20 0 0,-21 21 0,21-21 16,1 0-16,-1 0 0,0 0 16,1 0-16,20 0 0,-20 0 0,20 0 15,1-21-15,-22 21 0,0-22 0,22 1 16,-22 0-16,-21 21 0,22-21 15,-22-21-15</inkml:trace>
  <inkml:trace contextRef="#ctx0" brushRef="#br0" timeOffset="39501.71">19579 3979 0,'0'-21'0,"0"0"15,-21 21-15,0 0 16,0 21-16,-1 0 16,22 1-16,0-1 0,-21 21 0,0-21 15,21 0-15,-21 22 0,21-22 0,-21 0 16,21 0-16,0 0 15,0 1-15,0-1 0,0-42 47,0-1-31,21 1-16,-21 0 0,21 0 0,0 0 16,0-22-16,1 22 0,-1-21 15,0 0-15,0 20 0,21-20 0,-20 21 16,20 0-16,-21 0 0,21 21 15,-20 0-15,20 0 0,-21 0 16,21 0-16,-20 0 0,-1 0 0,0 21 16,0 0-16,21 21 0,-20-21 15,-1 22-15,-21-22 0,21 21 16,-21-21-16,0 22 0,0-22 0,0 0 0,0 0 16,0 0-16,0 1 0,-21-1 15,0-21-15,-1 0 0,1 0 16,0 0-16,21-21 15,0-1-15,0 1 16,0 0-16,21 0 0,0 0 16,1-22-16,-1 22 15,21-21-15,-21 21 0,22 0 0,-1-22 16,-21 22-16,21 21 0,1-21 0,-1 21 16,0 0-16,1 0 0,-1 0 15,0 0-15,-20 21 0,20-21 0,-21 42 16,0-20-16,0-1 0,-21 0 0,0 21 15,0-21-15,0 1 0,0 20 16,0-21-16,-21 0 0,0 0 16,0 1-16,0-22 0,21 21 0,-21-21 15,21 21-15,21-42 32,0 21-32,0-21 15,0-1-15</inkml:trace>
  <inkml:trace contextRef="#ctx0" brushRef="#br0" timeOffset="39757.57">20976 3895 0,'0'0'0,"0"21"31,0 21-31,-21-21 0,0 22 16,21-22-16,-21 42 0,21-20 0,0-1 15,0 22-15,0-22 0,0 21 16,-22 1-16,22-22 0,0 22 0,0-22 15,0 22-15,0-22 0,0 21 16,0-20-16,0-1 0,0 0 16,0 1-16,0-1 0,0-21 0,0 0 15,0 1-15,0-1 0,0 0 0,22-21 32,-22-21-32,0 0 0,0-1 15,0 1-15,0-21 0</inkml:trace>
  <inkml:trace contextRef="#ctx0" brushRef="#br0" timeOffset="40004.43">20913 4233 0,'0'-63'0,"0"126"0,21-168 0,-21 41 0,21 22 15,0 21-15,-21-22 16,21 22-16,0 0 0,1 21 0,-1 0 16,0-21-16,0 21 0,0 0 15,0 0-15,1 21 0,20-21 0,-21 21 16,-21 0-16,21 0 0,-21 22 0,0-22 15,0 0-15,0 21 0,0-20 16,-21-1-16,0 21 0,0-21 0,0 0 16,-22 1-16,22-1 0,0-21 0,0 21 15,0-21-15,-1 0 0,1 0 16,42-21 0,-21 0-1,43-1-15</inkml:trace>
  <inkml:trace contextRef="#ctx0" brushRef="#br0" timeOffset="40240.06">21569 3556 0,'0'0'0,"0"-21"0,-21 42 32,-1 0-17,1 0-15,21 22 0,-21-22 16,21 21-16,-21 1 0,21-1 15,0 0-15,0 1 0,-21-1 0,21 0 16,0 22-16,0-43 0,0 21 16,0 1-16,0-22 0,0 21 0,0-21 15,0 0-15,21 1 16,0-22-16,0 0 16,0-22-16,1 1 0</inkml:trace>
  <inkml:trace contextRef="#ctx0" brushRef="#br0" timeOffset="40568.04">21780 3852 0,'0'22'15,"-21"-22"-15,0 42 0,0-21 0,0 0 16,0 22-16,-1-22 0,22 21 16,0-21-16,-21 0 0,21 22 0,0-22 15,0 0-15,0 0 0,0 0 16,21 1-16,1-22 0,-1 0 15,0 0-15,0 0 0,0 0 16,22 0-16,-22-22 0,21 1 0,-21 0 16,0 21-16,22-42 0,-22 21 0,0-1 15,0-20-15,-21 0 0,0 21 16,0-22-16,0 1 0,0 21 16,0 0-16,0-1 0,-21 1 0,-21 21 15,21 0-15,-1 0 16,1 0-16,0 0 0,0 0 0,-21 64 15,42-43 1,0 0-16,21 0 16,0 0-16,0-21 0</inkml:trace>
  <inkml:trace contextRef="#ctx0" brushRef="#br0" timeOffset="41100.33">22331 3874 0,'-21'0'16,"21"21"0,-22 0-16,22 0 0,0 0 15,-21 0-15,21 1 0,-21-1 0,21 0 16,0 0-16,0 0 0,0 0 16,0 1-16,0-1 0,21 0 15,0 0-15,1-21 0,20 0 16,-21 0-16,0 0 0,22 0 15,-1 0-15,-21-21 0,21 21 0,-20-21 16,20 0-16,-21 21 0,0-43 16,0 22-16,1 0 0,-1 0 15,0-43-15,0 22 0,-21 21 16,0 0-16,0-1 0,0 1 16,-21 21-1,0 21 1,0 1-16,-1 20 0,1-21 15,0 21-15,0 1 0,-43 63 16,43-64-16,21 21 0,-21-20 16,21 20-16,-21-20 0,21-1 0,0 21 15,0-20-15,0-1 0,0 0 0,0 1 16,0-1-16,0 0 0,0 1 16,0-1-16,-21-21 0,21 0 15,-21 22-15,21-22 0,-43 0 0,22-21 16,0 21-16,0-21 0,0 0 0,-1 0 15,-20 0-15,21 0 0,0-21 16,0 21-16,-1-21 0,1 0 0,21 0 16,0-22-16,0 22 0,0 0 0,21-21 15,1-1-15,-1 1 0,0 0 16,42-22-16,-20 22 0</inkml:trace>
  <inkml:trace contextRef="#ctx0" brushRef="#br0" timeOffset="41448.12">22966 4085 0,'-21'0'31,"42"-21"-31,0 21 16,21-21-16,-21 21 0,1 0 15,-1-21-15,21 21 0,-21-21 0,0 21 16,1-22-16,-1 1 0,0 21 15,0-21-15,-21 0 0,0 0 16,-21 21 0,0 0-16,0 0 0,-1 0 15,-20 0-15,21 0 0,0 21 16,0 0-16,-1 0 0,1 0 16,0 1-16,0-1 0,21 0 0,0 0 15,0 0-15,0 0 0,0 1 0,0-1 16,0 0-16,21 0 15,0 0-15,0-21 0,22 0 16,-22 0-16,0 0 0,0 0 0,22 0 16,-22 0-16,21 0 0</inkml:trace>
  <inkml:trace contextRef="#ctx0" brushRef="#br0" timeOffset="41807.93">23537 3916 0,'0'0'0,"0"21"16,0 0-1,21 0 1,1-21-16,-1 0 0,0 0 16,0 0-16,0 0 15,0 0-15,1-21 0,-22 0 0,21 21 16,-21-21-16,21 21 0,-21-21 15,0 0-15,0-1 16,-21 22 0,0 0-1,-1 0-15,1 22 0,0-22 0,0 21 16,0 0-16,0 0 0,-1 0 0,1 0 16,0 22-16,0-22 0,21 0 15,0 0-15,0 0 0,0 1 0,0-1 16,0 0-16,21-21 15,0 0-15,0 0 16,1 0-16,20 0 0,-21 0 0</inkml:trace>
  <inkml:trace contextRef="#ctx0" brushRef="#br0" timeOffset="42223.69">24257 3471 0,'0'0'0,"0"-21"0,-21 21 16,0 0-1,21 21 1,0 1-16,0-1 0,21-21 16,0 21-16,0 0 0,0 0 15,0 0-15,22 1 0,-22-1 16,21 0-16,1 0 0,-1 0 0,-21 0 15,21 1-15,-20-1 0,20-21 0,-21 21 16,0-21-16,0 0 0,1 21 16,-1-21-16,-21 21 31,0 0-15,-21-21-16,-1 22 0,1-22 15,-21 21-15,21 0 0,-22 21 0,22-21 16,-21 1-16,-22 41 0,1-42 0,21 0 15,-1 1-15,22 20 0,0-21 16,0 0-16,0 0 0,-1 1 0,22-1 16,0 0-16,0 0 15,22-21 1</inkml:trace>
  <inkml:trace contextRef="#ctx0" brushRef="#br0" timeOffset="42332.63">24342 4276 0,'0'0'0,"-43"0"0,22 0 0,0 0 31</inkml:trace>
  <inkml:trace contextRef="#ctx0" brushRef="#br0" timeOffset="42360.63">24151 4276 0,'0'0'0,"0"-21"16,21 21-16</inkml:trace>
  <inkml:trace contextRef="#ctx0" brushRef="#br1" timeOffset="48668.92">13102 5080 0,'0'0'0,"-21"21"15,0-21-15,0 0 0,-1 0 16,1 0-16,0 0 0,0 0 0,0 0 16,0 0-16,-1 0 0,22-21 15,-21 21-15,0 0 16,0 0-16,42 0 62,0 0-46,0 0-16,1 0 0,-1 0 16,21 0-16,-21 0 15,22 0-15,-22 21 0,21-21 16,0 0-16,1 0 0,20 0 0,-20 0 16,20 0-16,1 0 0,-1 0 15,1 0-15,63 0 0,-43 0 16,-20 0-16,20 0 0,1-21 15,0 21-15,-1 0 0,1 0 0,0 0 16,-22 0-16,22 0 0,63 0 16,-63 0-16,-1 0 0,1 0 15,0 0-15,21 0 0,-22 0 0,1 0 16,21 0-16,-22 0 0,1 0 16,-21 0-16,20 0 0,-20 0 15,20 0-15,-20 0 0,-1 0 0,1 0 16,-22 0-16,22 0 0,-22 0 15,0 0-15,1 0 0,-1 0 0,-21 0 16,22 0-16,-22 0 0,0 0 0,0 0 16,0 0-16,-42 0 62,0 0-46,0 0-16,0 0 0,-22 0 15,22-21-15,-21 21 0,21 0 16</inkml:trace>
  <inkml:trace contextRef="#ctx0" brushRef="#br1" timeOffset="50560.83">12996 5122 0,'0'0'0,"-21"0"0,0 22 16,0-22 0,0 0-1,-1 0 1,1 0-16,42 0 47,1 21-32,-1-21-15,0 0 0,0 0 16,21 0-16,-20 21 0,20-21 16,0 0-16,1 0 0,20 0 0,-21 0 15,22 0-15,-22 0 0,22 0 0,-1 0 16,1 0-16,20 0 0,-20 0 16,21 0-16,-1 0 0,22 0 0,-21 0 15,21 0-15,-22 0 0,1 0 0,21 0 16,-22 0-16,1 0 0,21 0 15,-21 0-15,20 0 0,1 0 0,0 0 16,0 0-16,0 0 0,-22 0 16,22 0-16,-42 0 0,20 0 0,1 0 15,-21 0-15,-1 0 0,1 0 16,-22 0-16,21 0 0,-20-21 16,-1 21-16,0 0 0,-20 0 0,-1 0 15,0-21-15,0 21 0,0 0 0,0 0 16,-21-22-16,0 1 31,22 21 1000,-1 0-999,-21-21-17,-21 21 32,-1 0-31</inkml:trace>
  <inkml:trace contextRef="#ctx0" brushRef="#br1" timeOffset="51217.2">14160 5800 0,'0'0'0,"0"-64"32,0 43-32,0 0 0,0 0 15,0 42 32,0 0-47,0 0 0,-21 0 0,21 22 16,-21-1-16,21-21 0,0 22 0,0-1 15,-21 0-15,0 1 0,21-1 16,-21 0-16,21 1 0,0-22 0,-22 21 16,22 0-16,-21 1 0,21-1 0,-21 0 15,21-20-15,0 20 0,0-21 16,-21 21-16,21-20 0,-21-22 15,21 21-15,0 0 0,0-42 32,0 0-32,0-1 15,0 1-15,0 0 0,0 0 0,0 0 16</inkml:trace>
  <inkml:trace contextRef="#ctx0" brushRef="#br1" timeOffset="51605.98">13864 5948 0,'-21'0'15,"21"-85"1,0 64 0,0 0-16,21 0 0,0 21 15,0-21-15,1-1 0,20 22 0,0-21 16,1 21-16,-1 0 0,0 0 15,22-21-15,-22 21 0,0 0 0,22 0 16,-22 0-16,1 21 0,-1-21 0,-21 21 16,0 1-16,0-1 0,1 0 15,-22 0-15,0 0 0,0 22 0,-22-22 16,1 0-16,0 0 0,-21 0 16,-1 0-16,1 1 0,0-1 15,-1 0-15,1 0 0,0-21 0,21 21 16,-22-21-16,22 21 0,0-21 0,0 0 15,0 0-15,21 22 0,-22-22 16,44 0 15,-1 0-15,0-22-16,21 22 0</inkml:trace>
  <inkml:trace contextRef="#ctx0" brushRef="#br1" timeOffset="52007.75">15028 5863 0,'0'0'0,"0"-21"0,21 21 0,-21-21 15,0 0 1,0 0-16,-21 21 15,0 0-15,0 0 16,0 0-16,0 0 0,-1 0 16,1 21-16,0 0 0,0 0 15,-21 0-15,20 0 0,1 1 0,0-1 16,-21 21-16,21-21 0,-1 0 0,1 22 16,0-22-16,0 21 0,21-21 15,0 1-15,0-1 0,0 0 0,0 0 16,0 0-16,21 0 0,0 1 0,0-22 15,22 21-15,-22-21 0,0 0 16,21 0-16,1 0 0,-22 0 0,21 0 16,-21 0-16,22 0 0,-22 0 0,21 0 15,-21-21-15,1 21 0,-1 0 16,-21-22-16,21 1 0,0 0 16,0 0-1,0 0-15,1 21 0</inkml:trace>
  <inkml:trace contextRef="#ctx0" brushRef="#br1" timeOffset="52388.53">16023 5736 0,'-21'-21'15,"42"42"-15,-42-63 0,21 21 16,-21 21 0,21 21-1,-21 0-15,21 21 0,0-20 16,0-1-16,0 21 0,0-21 15,0 22-15,-22-1 0,22-21 0,0 21 16,-21-20-16,21 20 0,0-21 0,0 0 16,0 0-16,0 1 0,0-1 15,0 0-15,0 0 16,0-42 15</inkml:trace>
  <inkml:trace contextRef="#ctx0" brushRef="#br1" timeOffset="52756.32">15748 5736 0,'0'0'0,"-21"0"16,0-63-1,21 42 1,21 21-16,0-22 15,21 22-15,-21 0 0,22 0 0,-1 0 16,0 0-16,22 0 0,-22 0 0,22 0 16,-22 0-16,22 22 0,-22-1 15,0 0-15,1 0 0,-1 0 0,-21 22 16,0-22-16,0 21 0,-21-21 0,0 22 16,0-22-16,-21 21 0,0-21 15,0 22-15,0-22 0,-22 0 16,1 0-16,0 0 0,-1 0 0,1 1 15,0-22-15,-22 21 0,22 0 16,0-21-16,-1 0 0,22 21 0,-21-21 16,21 0-16,-22 0 0,22 21 0,0-21 15,42 0 17,0 0-32,0 0 15,22-21-15,-22 21 0</inkml:trace>
  <inkml:trace contextRef="#ctx0" brushRef="#br1" timeOffset="53322.35">16806 5948 0,'0'0'15,"0"-21"-15,0 0 0,0-1 16,0 1-16,0 0 16,-21 21-1,0 0-15,0 0 0,0 0 16,-1 21-16,1 0 0,0 1 0,0-1 16,0 0-16,0 0 0,-22 0 15,22 0-15,0 22 0,0-22 16,0 0-16,21 0 0,0 0 0,-22 1 15,22-1-15,0 0 0,0 0 16,0 0-16,22-21 0,-1 21 16,0-21-16,0 0 0,0 0 0,0 0 15,1 0-15,20 0 0,-21-21 0,0 0 16,0 21-16,1-21 0,-1 0 16,0 0-16,0-1 0,0 1 0,0 0 15,1-21-15,-22 21 0,0-22 0,21 22 16,-21 0-16,0 0 0,0 0 15,0-1-15,0 1 0,0 0 16,0 42 0,0 0-1,-21 1-15,21-1 0,-22 0 16,22 21-16,0-21 0,0 1 0,0 20 16,0-21-16,0 0 0,0 0 15,0 1-15,0-1 0,0 0 0,0 0 16,0 0-16,0 0 15,22-21-15,-1 0 0,0 0 16,0 0-16,0-21 16,-21 0-16,21 21 0</inkml:trace>
  <inkml:trace contextRef="#ctx0" brushRef="#br1" timeOffset="53640.16">17230 5546 0,'0'0'0,"0"-21"0,0-1 16,0 44 31,0-1-47,0 0 0,0 0 0,0 21 15,0 1-15,0-1 0,0 0 16,0 1-16,-22-1 0,22 0 15,-21 1-15,21-1 0,-21-21 0,21 22 16,0-22-16,0 21 0,0-21 0,0 0 16,-21 1-16,21-1 0,0 0 15,0 0-15,0 0 0,21-21 47,0 0-47,0 0 0,1 0 16</inkml:trace>
  <inkml:trace contextRef="#ctx0" brushRef="#br1" timeOffset="54181.85">17738 5969 0,'0'0'0,"0"-21"0,0 0 0,0 0 15,0-1-15,0 1 0,0 0 0,0 0 16,0 0-16,0 0 0,-22 21 15,1 0-15,0 0 16,0 0-16,0 0 0,0 0 16,-1 21-16,1 0 0,0 0 15,0 21-15,0-20 0,0-1 0,-1 21 16,22-21-16,-21 0 0,21 22 16,-21-22-16,21 0 0,0 0 0,0 0 15,0 1-15,0-1 0,0 0 16,21-21-16,0 0 15,1 0-15,-1 0 0,0 0 16,0 0-16,0 0 0,0-21 16,1 21-16,-1-21 0,-21-1 15,21 1-15,0 0 0,0-21 0,0 21 16,1-22-16,-1 22 0,0-21 0,-21 21 16,0-22-16,21 22 15,-21 0-15,21 0 0,-21 42 31,0 0-15,0 0-16,-21 22 0,21-22 0,-21 0 16,21 21-16,0-21 0,-21 1 0,21 20 15,0-21-15,0 0 0,0 0 0,0 1 16,0-1-16,0 0 16,21-21-16,0 0 0,0 21 0,0-21 15,1 0-15,-1 0 0,0 0 16,0 0-16,0-21 0,0 21 15,1-21-15,-1 21 0,0-21 16,0-1-16,0 1 0,-21 0 0</inkml:trace>
  <inkml:trace contextRef="#ctx0" brushRef="#br1" timeOffset="54555.64">17145 5609 0,'-42'0'16,"84"0"-16,-63 0 15,42 0-15,0 0 0,21 0 16,1 0-16,-1 0 0,0 0 0,22 0 15,-1 0-15,-20 0 0,20 0 16,-20 0-16,20 0 0,-21 0 0,1 0 16,-1 0-16,-21 0 0,22-21 0,-22 21 15,0 0-15,0 0 16,-42 0 46,0 0-46,0 0-16</inkml:trace>
  <inkml:trace contextRef="#ctx0" brushRef="#br1" timeOffset="63291.68">6498 7789 0,'42'-21'16,"-84"42"-16,106-63 0,-64 63 31,-22 0-15,1 1-16,0 20 0,0-21 0,-21 21 15,-1 1-15,1-1 0,0 22 0,-22-22 16,22 0-16,-22 1 0,-20 20 16,20-21-16,1 1 0,-22-1 0,-42 0 15,85-20-15,-22-1 16,43 0-16,-21-21 0,20 0 0,1 0 16,0 0-16,21-21 0,-21 0 0,21-1 15,0 1-15,0 0 0,21 0 16,0 0-16,0 0 0,1-1 0,20 22 15,-21-21-15,21 21 16,1 0-16,-1 0 0,0 0 0,1 0 16,-1 0-16,22 21 0,-22 1 0,0-1 15,1 0-15,-22 0 0,21 0 16,-21 22-16,22-22 0,-22 0 0,0 0 16,0 0-16,0 0 0,0 1 15,1-1-15,-1 0 0,-21 0 0,21-21 16,0 21-16,0-21 0,0 0 15,1 0-15,-1 0 0</inkml:trace>
  <inkml:trace contextRef="#ctx0" brushRef="#br1" timeOffset="63804.39">7387 7938 0,'-21'0'0,"0"0"16,21 21-16,0 21 0,-21-21 15,-1 22-15,1-1 0,21 0 16,-21 1-16,0-1 0,0 21 16,21-20-16,-21-1 0,-1 0 0,1 1 15,0-1-15,0-21 0,21 22 0,0-22 16,-21 0-16,21 0 0,-21-21 15,21 21-15,0-42 32,0 0-32,0 0 0,0 0 15,21-1-15,0 1 0,-21-21 0,0 0 16,21-1-16,0 1 0,-21 0 16,21-22-16,1 22 0,-1-22 0,-21 1 15,42 20-15,-21 1 0,0 0 0,22-1 16,-22 1-16,21 21 15,1 0-15,-22 21 0,21 0 0,0 0 0,-20 21 16,20-21-16,-21 42 0,0-21 16,22 22-16,-22 63 15,-21-64-15,21 0 0,-21 22 0,0-22 16,0 22-16,0-22 0,0 0 0,0-21 16,-21 22-16,0-1 0,-1-21 15,22 0-15,-21 1 0,0-1 0,21 0 16,-21-21-16,0 0 15,0 0 1,-1 0-16,22-21 0</inkml:trace>
  <inkml:trace contextRef="#ctx0" brushRef="#br1" timeOffset="63969.29">7175 8446 0,'0'0'0,"-21"0"0,0 0 16,21-22-1,21 22-15,0 0 16,22-21-16,-22 0 0,21 21 0,1-21 16,20 21-16,1-21 0,-1 0 15,1-1-15,-1 1 0,1 0 0,20 0 16</inkml:trace>
  <inkml:trace contextRef="#ctx0" brushRef="#br1" timeOffset="64204.16">8403 7853 0,'0'0'16,"-21"21"0,0 0-16,21 0 0,-21 22 15,-1-1-15,22 0 0,0 1 0,-21-1 16,0 22-16,0-22 0,0 21 0,21-20 16,0-1-16,-21 0 0,-1 1 15,22-1-15,0-21 0,0 22 16,0-22-16,0 0 0,0 0 0,0 0 15,0-42 17,0 0-32,0 0 0,22 0 15,-22-1-15</inkml:trace>
  <inkml:trace contextRef="#ctx0" brushRef="#br1" timeOffset="64467.01">8213 8001 0,'0'0'0,"0"-21"0,0 0 15,21-22-15,63-20 16,-62 42-16,-1 21 0,42 0 16,-20 0-16,-22 0 15,21 0-15,-21 21 0,0 0 0,1 0 16,-22 22-16,0-22 0,0 21 16,0 0-16,-22 1 0,1-22 0,0 21 15,-21 1-15,21-22 0,-22 21 16,22-21-16,-21 0 0,21 1 0,-1-1 15,1 0-15,0 0 0,0-21 0,0 0 16,42 0 0,0-21-1,0 21-15,0-21 0</inkml:trace>
  <inkml:trace contextRef="#ctx0" brushRef="#br1" timeOffset="64716.87">9313 7811 0,'0'0'0,"-21"0"0,0 0 16,21 21-16,-21 0 0,21 0 16,0 21-16,0-20 0,-21 20 0,21 0 15,-22 1-15,22-1 0,-21 0 16,0 1-16,21-1 0,0 0 0,0-21 15,-21 22-15,21-22 0,-21 0 16,21 0-16,0 0 0,0 1 16,0-44 15</inkml:trace>
  <inkml:trace contextRef="#ctx0" brushRef="#br1" timeOffset="64953.73">8890 8340 0,'0'0'0,"-21"0"0,0 21 16,-1 0-16,1-21 0,0 21 0,0 0 16,21 1-16,0-1 0,0 0 15,0 0-15,0 0 16,21-21-16,0 21 0,22-21 0,-22 0 16,21 0-16,-21 0 0,22 0 0,-1 0 15,0 0-15,-21 0 0,22 0 16,-1 0-16,-21-21 0,22 21 0,-22-21 15,0 0-15,0 21 0,0-21 0,0 0 16,1-1-16,-22 1 0,21 0 16,-21 0-16,0 0 0,0 0 0,0-22 15</inkml:trace>
  <inkml:trace contextRef="#ctx0" brushRef="#br1" timeOffset="65183.6">8975 7726 0,'0'0'0,"-22"0"0,1 0 0,0 0 16,42 0-1,0 0-15,1 0 16,-1 0-16,0 0 0,42 0 16,-20 0-16,-22-21 0,21 21 15,-21 0-15,1 0 0,-1 0 0,0 0 16,0 0-16,0 0 15</inkml:trace>
  <inkml:trace contextRef="#ctx0" brushRef="#br1" timeOffset="65705.3">10054 7662 0,'0'0'16,"-21"0"-16,21-21 0,-21 21 15,21 21 17,21 1-17,0-1-15,-21 0 0,21 0 16,0 0-16,1 0 0,20 1 0,-21-1 16,0 0-16,43 0 15,-22 0-15,-21 0 0,43-21 16,-22 0-16,-21 0 0,0 0 0,22 0 15,-22 0-15,0 0 0,0 0 16,-21-21 0,-21 21-16,0 0 15,0 21-15,-22 1 0,22-1 16,-21 0-16,0 21 0,-1-21 0,-20 22 16,20-1-16,-20 0 0,21 22 0,-1-22 15,-20 1-15,20-22 16,1 21-16,0 0 0,21-20 0,-22 20 0,22-21 15,-21 21-15,42-20 16,21-22 15,0 0-31</inkml:trace>
  <inkml:trace contextRef="#ctx0" brushRef="#br1" timeOffset="67724.48">7345 8065 0,'0'0'0,"-43"-22"0,22 1 0,0 0 15,0 21-15,0 0 16,0 0-16,-1 21 16,22 0-16,0 22 0,0-1 15,0 0-15,0 1 0,0-1 0,0 22 16,0-22-16,0 0 0,0-21 16,0 22-16,0-22 0,22 21 0,-1-21 15,0 1-15,0-22 0,0 0 0,43 0 16,-22 0-16,0 0 15,1-22-15,-1 22 0,22-21 0,-1-21 16,1 21-16,-1-22 0,1 22 0,-1-21 16,22 0-16,-43-1 0,22 22 15,-1-21-15,-21-1 0,1 22 16,-1 0-16,0 0 0,-20 21 0,20 0 16,-21 0-16,0 21 0,0 0 15,22 0-15,-22 22 0,0-22 0,-21 21 16,21-21-16,0 22 0,1-22 15,-22 21-15,21-21 0,0 1 0,-21-1 16,21 0-16,0-21 0,0 0 0,1 0 16,20 0-16,-21 0 0,21-21 15,1 21-15,-22-21 0,21-1 0,1 1 16,-1-21-16,0 21 0,1-22 16,-1 22-16,0-21 0,1 0 0,-1-1 15,-21 1-15,21 0 0,22-22 16,-43 43-16,21 0 15,-20 21-15,-1 0 0,0 21 16,0 0-16,-21 0 0,21 22 0,-21-1 16,0-21-16,0 21 0,21-20 15,-21 20-15,22-21 0,-22 0 0,0 22 16,21-22-16,0 0 16,0 0-16,0-21 0,0 0 15,1 0-15,-1 0 0,0 0 16,0 0-16,-21-21 0,21 21 15,0-21-15,-21 0 0,0-1 16,0 1 0,0 0-16,0 0 15,-21 21 1</inkml:trace>
  <inkml:trace contextRef="#ctx0" brushRef="#br1" timeOffset="68523.73">8170 8043 0,'0'0'0,"-63"-21"0,-1 0 16,22 21-16,-22 0 0,22 0 0,0 0 15,21 0-15,-22 0 0,22 21 0,0 22 16,21-22-16,0 21 16,0 0-16,0 1 0,0-22 0,42 21 0,-21-21 15,22 1-15,-1-1 16,22 0-16,-22 0 0,21-21 0,1 0 16,-1 0-16,22-21 0,-21 0 0,20 0 15,1-1-15,21-20 0,-22 21 16,1-21-16,0-1 0,-1 1 0,-20 21 15,-1-22-15,1 22 0,-22-21 0,-21 21 16,22 21-16,-22-21 0,0 21 16,-21 21-1,21 0-15,-21 0 0,0 21 16,0-20-16,0 20 0,0 0 16,0 1-16,0-1 0,0 64 15,0-64-15,21 0 0,-21 1 0,0-1 16,22 0-16,-22 1 0</inkml:trace>
  <inkml:trace contextRef="#ctx0" brushRef="#br1" timeOffset="69197.5">7302 10245 0,'0'0'0,"0"-21"16,0-1-1,22 22-15,-1-21 0,-21 0 16,21 21-16,0-21 0,0 21 15,0-21-15,1 0 0,-1 21 0,-21-22 16,0 44 0,-21-1-1,-22 0-15,22 0 0,-42 21 16,20-20-16,-20 20 0,-1 21 0,-20-20 16,-22-1-16,21 22 0,-21-22 0,0 21 15,22-20-15,-1-1 0,22-21 16,-22 22-16,43-22 0,-22 0 15,43 0-15,-21-21 0,20 0 0,1 0 16,42 0 0,1-21-16,-1 21 15,21 0-15,-21 0 0,22 0 0,20 0 16,-21 0-16,22 21 0,-22-21 16,22 21-16,-1 0 0,-20 1 0,20-1 15,-21 0-15,1 0 0,-1 0 0,0-21 16,1 21-16,-1 1 0,0-22 15,1 0-15,-22 0 0,21 21 0,-21-21 16,1 0-16,20 0 0,-21 0 16,0-21-16,0-1 0,1 22 0</inkml:trace>
  <inkml:trace contextRef="#ctx0" brushRef="#br1" timeOffset="69620.27">8170 10308 0,'0'0'0,"21"-21"0,1 0 16,-1 0-16,0 0 0,-21-1 16,21 22-16,-21-21 0,-21 21 15,0 0-15,0 0 16,-22 0-16,1 0 0,0 0 16,-1 0-16,-20 21 0,-1 1 0,22-1 15,-22 21-15,22-21 0,0 22 16,-1-22-16,22 21 0,0 0 0,0-20 15,21-1-15,0 21 0,0-21 0,21 0 16,21 1-16,-20-1 0,20 0 0,0 0 16,1 0-16,20 0 0,-21 1 15,1-1-15,-22 0 0,21 0 0,-21-21 16,1 21-16,-22 0 0,0 1 16,0-1-16,-22-21 0,1 21 0,-21 0 15,21-21-15,-43 21 0,22-21 16,0 21-16,-22-21 0,22 0 0,-1 0 15,-20 0-15,42 0 0,-22 0 16,22 0-16,0-21 0,0 0 0,21 0 16,0 0-1,21 0-15,0 21 0,22-22 0,-22 22 16,21-21-16,0 0 0,1 0 0,-1 0 16,0 0-16,22-1 0</inkml:trace>
  <inkml:trace contextRef="#ctx0" brushRef="#br1" timeOffset="69998.05">8297 10499 0,'0'0'0,"21"0"0,-21 21 16,0 0-16,0 0 15,0 0-15,0 1 0,0 20 16,0-21-16,0 0 0,0 0 0,0 22 16,0-22-16,0 0 0,0 0 0,0 0 15,0 1-15,22-22 16,-1 0-1,0 0-15,0 0 0,21 0 0,-20-22 16,-1 1-16,21 0 0,-21 0 16,22-21-16,-1 20 0,-21-20 15,0 21-15,0-21 0,1-1 0,-1 22 16,-21-21-16,0 21 0,0-1 16,0 1-16,-21 42 15,-1 22 1,1-22-16,0 0 0,0 21 15,21-20-15,-21 20 0,0-21 16,21 21-16,-22-20 0,22 20 0,0-21 16,0 0-16,0 0 0,22-21 15,-1 22-15,0-22 0,21 0 16,-21 0-16,1-22 0,20 1 16,-21 21-16,21-21 0,-20 0 0,20-21 15</inkml:trace>
  <inkml:trace contextRef="#ctx0" brushRef="#br1" timeOffset="70419.81">9207 10139 0,'0'0'16,"0"-21"-16,0 0 0,0 42 31,0 0-31,-21 0 0,21 0 0,-42 43 16,42-22-16,0 0 15,-21 1-15,0-1 0,21 22 0,-22-22 16,22 0-16,0-21 0,-21 22 15,21-22-15,-21 21 0,21-21 16,0 1-16,0-1 0,0 0 16,0-42-1,21 0 1,-21-1-16,21 1 0,1-21 0,-1 21 16,0-22-16,0 22 0,0-21 15,0 21-15,1 0 0,-1-1 0,0 1 16,0 0-16,0 21 0,0 0 0,1 0 15,-1 0-15,0 21 0,-21 0 16,0 1-16,0-1 0,0 0 16,0 0-16,0 21 0,0-20 15,-21-1-15,0 21 0,-22-21 0,22 0 16,0 1-16,-21-1 0,20 0 16,1 0-16,-21 0 0,21 0 0,0-21 15,42-21 16,0 21-31,0-21 0,0 0 0,0 0 16</inkml:trace>
  <inkml:trace contextRef="#ctx0" brushRef="#br1" timeOffset="70796.59">9567 10732 0,'0'0'0,"21"0"0,1 0 0,-1-22 16,0 22-16,0-21 0,0 0 0,0 0 15,22 0-15,-22 0 0,0-1 16,21-20-16,-20 21 0,20-43 16,-21 43-16,0 0 0,-21 0 0,21 0 15,-42 21 1,0 21 0,0 0-16,21 0 0,-21 0 0,0 22 15,21-1-15,0 0 0,-22 1 16,22-1-16,-21 0 0,0 1 0,21 20 15,0-20-15,0 20 0,0-21 16,0 1-16,0 20 0,0-20 16,0 20-16,0-21 0,0 1 0,-21-1 15,21 0-15,0 1 0,-21-22 0,21 0 16,-21 0-16,-1 0 0,1 1 16,21-1-16,-21-21 0,0 0 0,0 0 15,0 0-15,-1 0 0,22-21 16,-21-1-16,21 1 0,0-21 0,0 0 15,0-1-15,0-20 0,0-1 16</inkml:trace>
  <inkml:trace contextRef="#ctx0" brushRef="#br1" timeOffset="70963.5">10033 10118 0,'0'0'0,"0"-21"0,0-1 15,0 1-15,0 42 47,21-21-47,0 22 16,0-22-16,-21 21 0,22-21 0,-22 21 15,21 0-15,0-21 0</inkml:trace>
  <inkml:trace contextRef="#ctx0" brushRef="#br1" timeOffset="71280.32">10223 10435 0,'0'21'0,"0"-42"0,0 64 15,22-22-15,-22 0 0,0 0 16,21-21-16,0 0 0,0 0 16,0 0-16,0 0 0,1 0 15,-1-21-15,0 0 0,21 21 16,-21-21-16,1-1 0,-1 1 0,0 0 16,-21 0-16,0 0 0,21 0 0,-21-1 15,0 1-15,0 0 16,-21 21-16,0 0 0,0 0 0,-1 0 15,1 0-15,0 21 0,-21 0 16,21 1-16,-1-1 0,1 0 16,0 21-16,0-21 0,0 22 0,21-1 15,0-21-15,0 0 0,0 1 0,0-1 16,0 0-16,0 0 0,0 0 16,21-21-16,0 0 0,21 0 0,-20 0 15,-1 0-15,21 0 0,0 0 0,1-21 16,-1 21-16,0-21 0,1 0 15</inkml:trace>
  <inkml:trace contextRef="#ctx0" brushRef="#br1" timeOffset="71496.19">11091 10266 0,'0'0'0,"0"-21"0,0 0 0,0-1 16,-21 22-16,0 0 15,0 0-15,0 0 0,-1 0 16,1 22-16,-21-1 0,21 21 0,0-21 15,-1 22-15,-41 20 0,63-21 16,0 1-16,-21-22 0,21 21 16,0 1-16,21-22 0,0 0 15,0-21-15,22 0 0,-1 0 16,0 0-16,22 0 0,-22 0 16,22 0-16,-22-21 0,0 0 0,1-1 15</inkml:trace>
  <inkml:trace contextRef="#ctx0" brushRef="#br1" timeOffset="71740.07">11599 9927 0,'0'0'0,"0"-42"0,21 0 0,-21 20 15,0 1-15,0 0 0,0 42 32,0 0-32,0 22 0,-21-22 0,0 21 15,21 1-15,-21 20 0,21-21 16,0 1-16,-21 20 0,0-20 15,21 20-15,-22-21 0,22 22 0,0-22 16,0 1-16,0-1 0,0-21 16,0 0-16,0 0 0,0 1 0,0-1 15,22-21-15,-1 0 0,0 0 16,0 0-16,0-21 0,-21-1 16,21 22-16,-21-21 0</inkml:trace>
  <inkml:trace contextRef="#ctx0" brushRef="#br1" timeOffset="71883.98">11366 10266 0,'0'0'0,"-21"0"16,21-21-16,21 21 15,22 0 1,-22 0-16,21 0 0,-21 0 16,22 0-16,-1 0 0,22 0 0,-22-21 15,0 21-15,22-22 0,-22 1 0</inkml:trace>
  <inkml:trace contextRef="#ctx0" brushRef="#br1" timeOffset="72360.23">12446 9779 0,'0'42'31,"0"-20"-31,21 20 0,0-21 16,0 0-16,1 0 0,-1 1 0,0 20 15,0-21-15,21 0 0,1-21 0,-22 21 16,21 1-16,1-22 16,20 0-16,-21 0 0,1 0 0,-1 0 15,0 0-15,-20 0 0,20 0 0,-21 0 16,0 0-16,-21-22 16,-21 22-1,-21 0-15,21 0 0,-22 0 0,1 22 16,0-1-16,-22 0 0,22 0 15,-1 21-15,-20 1 0,21-22 0,-1 21 16,1 1-16,0-1 0,-1-21 16,1 21-16,21-20 0,0-1 0,-1 0 0,22 0 15,0 0-15,0 0 0,22-21 16,-1 0-16,0 0 16,21 0-16</inkml:trace>
  <inkml:trace contextRef="#ctx0" brushRef="#br1" timeOffset="72964.89">14266 9821 0,'-42'106'31,"42"-63"-31,-21-1 0,0 0 0,-1 1 15,1-1-15,0 0 0,0 1 0,0-22 16,0 21-16,-22 0 0,22 1 16,0-22-16,0 0 0,0 21 0,21-20 15,0-1-15,-22-21 0,22-21 32,22-1-32,-1 1 0,-21-21 15,21 21-15,0 0 0,0-22 0,-21 1 16,21 0-16,1-1 0,-1 1 15,0 0-15,0-22 0,0 22 0,0-1 16,22-20-16,-22 21 0,21-1 0,-21 22 16,22-21-16,-22 21 15,21 21-15,1 0 0,-22 0 0,21 21 16,-21 0-16,22 21 0,-22-21 0,0 43 16,0-22-16,0 1 0,0-1 15,-21 21-15,0-20 0,0-1 0,0 0 16,0 22-16,0-22 0,0 1 0,0-22 15,-21 21-15,0-21 0,0 22 16,21-22-16,-21 0 0,0-21 0,-1 0 16,22 21-16,-21-21 0,0 0 0,-21 0 15,21 0-15,-22-21 0</inkml:trace>
  <inkml:trace contextRef="#ctx0" brushRef="#br1" timeOffset="73104.82">13949 10287 0,'0'0'0,"0"-21"31,21 21-31,0-21 0,0 21 0,22-21 16,-1 21-16,0 0 0,22-22 15,-22 22-15,22-21 0,-1 0 0,1 21 16,-1-21-16,1 0 0,-1 0 0</inkml:trace>
  <inkml:trace contextRef="#ctx0" brushRef="#br1" timeOffset="73315.69">15071 9800 0,'0'0'0,"0"-21"16,-22 21 0,22 21-16,-21 0 0,0 1 15,0 20-15,0-21 0,21 21 16,-21 1-16,-1-1 0,22 0 0,-21 1 16,21-1-16,0 0 0,-21 1 0,21-1 15,0 0-15,0-20 0,0 20 16,0-21-16,0 0 0,0 0 0,0 1 15,0-1-15,21-21 16,-21-21 0</inkml:trace>
  <inkml:trace contextRef="#ctx0" brushRef="#br1" timeOffset="73572.55">14901 10033 0,'0'-21'0,"0"42"0,0-84 0,0 20 0,21 22 16,1-21-16,-1 21 0,0-1 15,0 1-15,0 0 0,22 0 0,-22 0 16,21 21-16,0 0 0,-20 0 0,20 0 16,-21 0-16,21 21 0,-20 0 15,20 0-15,-21 0 0,-21 1 0,0-1 16,0 21-16,0-21 0,-21 0 16,0 22-16,-22-22 0,1 0 15,0 0-15,-1 0 0,-62 22 16,62-22-16,1 0 0,0-21 15,20 21-15,1-21 0,42 0 16,1 0 0,20 0-16,0 0 0,1-21 0</inkml:trace>
  <inkml:trace contextRef="#ctx0" brushRef="#br1" timeOffset="73812.41">16023 9673 0,'-63'0'31,"63"43"-31,0-22 16,-22 21-16,1 0 0,21 1 0,-21-1 16,21 0-16,-21 1 0,21-22 0,-21 21 15,0 1-15,21-22 0,0 21 16,0-21-16,0 0 0,-22 1 0,22-1 15,0 0-15,0 0 0,-21-21 16</inkml:trace>
  <inkml:trace contextRef="#ctx0" brushRef="#br1" timeOffset="74009.3">15600 10287 0,'0'0'0,"0"21"0,-21 22 31,21-22-31,21-21 16,0 21-16,0-21 0,0 0 0,0 0 16,22 0-16,-22 0 0,21 0 15,-21 0-15,22 0 0,-1 0 0,0 0 16,1 0-16,-1 0 0,0-21 0,-20 0 16,20-1-16,-21 1 0,0 0 15,-21 0-15,0 0 0</inkml:trace>
  <inkml:trace contextRef="#ctx0" brushRef="#br1" timeOffset="74164.21">15854 9800 0,'0'0'0,"-43"-42"0,-41-43 31,105 85-15,0-21-16,21 21 0,-20 0 0,20 0 15,0 0-15,1 0 0,20 0 16,-21 0-16,1 0 0,20-21 15,-20 21-15,-1 0 0,-21 0 0</inkml:trace>
  <inkml:trace contextRef="#ctx0" brushRef="#br1" timeOffset="74683.91">17801 9440 0,'0'-21'0,"0"42"0,0-63 0,0 21 15,-21 21 1,0 0-16,21 21 16,-21 0-16,-1 0 0,1 22 0,0-1 15,0 0-15,0 1 0,-22 20 16,22-20-16,-21 20 0,-22-21 0,22 22 16,-21-22-16,-1 1 0,1-1 15,-1 0-15,22-21 0,-22 22 16,22-22-16,0-21 0,20 21 0,1 0 15,0-21-15,42 0 16,0-21-16,1 0 16,20 21-16,0-21 0,1 0 0,20 21 15,-21 0-15,1 0 0,20 0 0,-20 0 16,20 0-16,-21 0 0,1 21 16,-1-21-16,0 21 0,1 0 0,-1-21 15,-21 21-15,0 0 0,22 1 0,-22-1 16,0-21-1,0 21-15,0-21 16</inkml:trace>
  <inkml:trace contextRef="#ctx0" brushRef="#br1" timeOffset="75151.75">19092 9250 0,'21'-21'15,"-42"42"-15,42-63 0,-21 63 16,-21 0-1,0 0-15,21 0 0,-21 22 0,0 20 16,0-21-16,-1 22 0,1 21 16,-21-22-16,21 22 0,-22-1 0,1-20 15,21-1-15,-21 1 0,-1-1 0,1 1 16,0-1-16,20-20 0,-20-1 16,21 0-16,0 1 0,21-22 0,0 42 15</inkml:trace>
  <inkml:trace contextRef="#ctx0" brushRef="#br1" timeOffset="75560.53">19431 9800 0,'0'0'0,"42"-21"0,-21 0 0,43-21 16,-43 20-16,-21 1 0,0 0 15,0 0-15,0 0 0,-21 21 16,0-21-16,-22 21 16,1 0-16,0 0 0,-1 0 0,1 21 15,0-21-15,-1 21 0,-20 0 16,21 0-16,20 0 0,-20 1 0,21-1 16,0 21-16,21-21 0,0 0 15,0 1-15,0-1 0,0 0 0,21 0 16,0 0-16,0 0 0,22 1 0,-22 20 15,21-21-15,-21 0 0,22 0 16,-22 1-16,0-1 0,-21 0 16,0 0-16,-21 0 0,0-21 15,-22 0-15,1 0 0,21 0 16,-22 0-16,1 0 0,0 0 0,-1 0 16,22 0-16,-21 0 0,21 0 0,0-21 15,-1 0-15,1 21 16,21-21-16,0 0 0,0-1 15,0 1-15,21 0 0,1 0 0,20 0 16,-21 21-16,21-21 0,-20-1 16</inkml:trace>
  <inkml:trace contextRef="#ctx0" brushRef="#br1" timeOffset="75944.28">19727 9758 0,'0'0'0,"0"21"16,0 0-1,0 0-15,-21 1 0,0 20 0,0-21 16,21 0-16,-21 22 0,21-22 16,-22 0-16,22 0 0,0 0 15,0 0-15,0 1 0,0-1 0,0 0 16,22-21-16,-1 0 0,0 0 16,0 0-16,0 0 0,22 0 15,-22 0-15,0 0 0,21-21 0,-21 0 16,22-1-16,-22 1 0,0 0 0,0 0 15,0-21-15,1 20 0,-1-20 16,0 21-16,0 0 0,-21-22 0,0 22 16,0 0-16,0 42 15,0 0 1,-21 1-16,21-1 0,-21 21 16,21-21-16,-21 22 0,21-22 0,0 0 15,-22 0-15,22 21 0,0-20 16,0-1-16,0 0 0,22-21 15,-1 0-15,0 0 16,0 0-16,0 0 0,0 0 16,1 0-16,20-21 0</inkml:trace>
  <inkml:trace contextRef="#ctx0" brushRef="#br1" timeOffset="76387.19">20595 9419 0,'0'0'0,"0"-42"0,0 21 15,21 0-15,-42 42 16,21 0 0,-21 0-16,0 21 0,0 1 0,21-1 15,-22 0-15,1 22 0,0-22 16,21 22-16,-21-22 0,0 22 0,21-22 16,0 0-16,0 1 0,0-22 0,0 0 15,0 21-15,-21-42 0,21 21 16,0 1-16,0-44 31,0 1-31,0 0 0,0 0 16,0 0-16,21 0 0,0-1 0,0-20 15,21 21-15,-20 0 0,-1 0 0,21-1 16,-21 1-16,22 0 0,-22 21 16,0 0-16,21 0 0,-21 0 0,1 0 15,-1 21-15,-21 0 0,21 1 0,-21-1 16,21 0-16,-21 21 0,0-21 15,0 1-15,0-1 0,-21 0 0,0 0 16,0 0-16,-22 0 0,22 1 0,-21-1 16,21-21-16,-22 21 15,22-21-15,-21 0 0,21 21 0,-1-21 16,1 0-16,42 0 31,1-21-31,-1 21 0,21-21 0</inkml:trace>
  <inkml:trace contextRef="#ctx0" brushRef="#br1" timeOffset="76794.16">20997 10075 0,'0'0'16,"21"0"-16,1 0 0,-1 0 16,0 0-16,0 0 0,0-21 0,22 0 15,-22 21-15,0-21 0,0 0 16,0-22-16,0 22 0,1 0 0,-1-21 15,0 21-15,0-22 0,-21 22 16,0 0-16,0 0 0,0 0 16,-21 42-1,21 0 1,0 21-16,-21-21 0,0 22 0,21-1 16,-22 0-16,22 1 0,0-1 15,-21 0-15,0 1 0,21-1 0,0 22 16,0-22-16,0 21 0,0 1 15,0-1-15,0-20 0,0 20 0,0 1 16,0-22-16,0 0 0,-21 1 16,21-1-16,-21 0 0,0 1 0,21-22 15,-22 0-15,1 0 0,0 0 0,21 1 16,-21-22-16,0 0 0,0 0 16,21-22-16,-22 1 15,1 0-15,21 0 0,0 0 0,0-22 16,0 1-16,0 0 0,0-1 0,0 1 15,0-21-15,0-1 0</inkml:trace>
  <inkml:trace contextRef="#ctx0" brushRef="#br1" timeOffset="76961.06">21336 9525 0,'0'0'15,"0"-21"-15,0 0 0,0 0 0,0-1 16,0 44 15,21-1-15,0-21-16,-21 21 0,21 0 0,1 0 15,-1 0-15,-21 1 0</inkml:trace>
  <inkml:trace contextRef="#ctx0" brushRef="#br1" timeOffset="77257.07">21653 9843 0,'0'0'0,"22"0"0,-1 0 16,0 0-16,0 0 16,0 0-16,0 0 0,1-22 15,-1 1-15,-21 0 0,21 0 0,0 21 16,0-21-16,-21 0 0,0-1 0,0 1 16,0 0-16,0 0 15,-21 21-15,0 0 16,-21 0-16,20 21 0,1 0 15,0 0-15,0 22 0,0-22 16,-22 21-16,22 1 0,21-22 0,-21 21 16,0-21-16,21 22 0,-21-22 15,21 21-15,0-21 0,0 0 0,21 1 16,0-1-16,21-21 0,-20 0 16,20 0-16,-21 0 0,21 0 0,1 0 15,-1 0-15</inkml:trace>
  <inkml:trace contextRef="#ctx0" brushRef="#br1" timeOffset="77492.78">22310 9821 0,'0'0'0,"21"-21"0,-21-21 0,0 0 15,0 20-15,0 1 0,0 0 16,-21 21 0,-1 0-16,1 0 0,0 21 0,0-21 15,21 21-15,-21 22 0,0-22 16,-1 21-16,1-21 0,0 22 0,0-1 15,21-21-15,0 22 0,0-22 0,0 21 16,0-21-16,0 0 0,0 1 16,21-1-16,0 0 0,0-21 0,22 0 15,-1 0-15,0 0 0,1 0 0,-1 0 16,22 0-16,-22 0 0,0-21 16,1 0-16,-1-1 0</inkml:trace>
  <inkml:trace contextRef="#ctx0" brushRef="#br1" timeOffset="77736.64">23008 9440 0,'0'0'0,"21"-42"0,-21 21 0,21 0 16,-21 0-1,0 42 1,-21 0-16,0 0 0,0 21 0,0 1 16,0-1-16,-22 22 0,22-22 15,0 21-15,0-20 0,0 20 16,-1 1-16,1-22 0,21 0 0,-21 1 0,21-1 15,0-21-15,0 22 16,0-22-16,0 0 0,21 0 0,0 0 16,1-21-16,-1 0 0,0 0 0,0 0 15,0 0-15,0 0 0,1-21 16,-1 21-16,0-21 0,0 0 0,-21 0 16,21-1-16</inkml:trace>
  <inkml:trace contextRef="#ctx0" brushRef="#br1" timeOffset="77888.56">22712 9758 0,'0'0'0,"-21"-21"0,-22 21 16,22 0-16,0-21 0,0 21 16,0 0-16,42 0 15,21 0 1,0 0-16,1 21 0,-1-21 16,22 0-16,-1 0 0,1 0 0,-1 0 15,1 0-15,-1 0 0,22 0 0,-22 0 16</inkml:trace>
  <inkml:trace contextRef="#ctx0" brushRef="#br1" timeOffset="78180.39">23749 9483 0,'0'0'0,"0"-21"16,0-1-16,21 22 31,21 0-31,-20 0 0,20 0 16,-21 22-16,21-22 0,1 21 15,-1-21-15,0 0 0,22 0 0,-22 21 16,22 0-16,-22-21 0,22 0 0,-22 0 16,0 0-16,1 0 0,-22 0 15,0 0-15,-42 0 16,-22 21-16,1 0 16,0 1-16,-1-22 0,-20 21 15,21 21-15,-22-21 0,1 0 0,-1 22 16,22-22-16,-1 21 0,-20-21 0,42 22 15,-22-22-15,22 0 16,0 0-16,0 0 0,0 22 0</inkml:trace>
  <inkml:trace contextRef="#ctx0" brushRef="#br1" timeOffset="92063.59">13631 10922 0,'-21'-21'32,"0"21"-17,0 0-15,0 0 0,-1 0 16,1 0-16,0-21 0,0 21 15,0 0-15,0 0 0,-1 0 16,-20 0-16,21 0 0,0 0 16,-43 0-16,22 0 0,21 0 15,0 0-15,-1 0 0,1 0 0,0 0 16,0 0-16,0 0 16,42 0 30,0 0-46,0 0 0,22 0 0,-22 0 16,42 0-16,-20 0 0,20 0 0,1 0 16,-1 0-16,22 0 15,-1 0-15,1 21 0,0-21 0,21 0 16,-1 0-16,1 0 0,21 0 0,-21 21 16,0-21-16,21 0 0,-21 0 15,0 0-15,-1 0 0,1 21 0,0-21 16,0 0-16,0 0 0,-22 0 0,1 21 15,0-21-15,-1 0 0,-20 0 16,-1 0-16,22 0 0,-43 22 0,22-22 16,-22 0-16,1 0 0,-22 0 0,0 0 15,0 0-15,0 0 0,0 0 16,-42 21 31,0-21-32,-21 0-15,21 0 0,-22 0 0,1 0 16,0 0-16,-1 0 0,-20 0 0,20 0 16</inkml:trace>
  <inkml:trace contextRef="#ctx0" brushRef="#br1" timeOffset="92656.25">13060 11197 0,'21'21'15,"148"1"1,-105-1-16,42-21 16,-64 0-16,21 0 0,22 21 15,-21-21-15,20 0 0,1 0 16,0 0-16,-1 0 0,22 0 0,0 0 15,0 0-15,0 0 0,-1 0 0,-20 0 16,21 0-16,0 0 0,0 0 16,-1 0-16,1 0 0,0 0 0,-21 0 15,-1 0-15,1 0 0,0 0 0,-22 0 16,1 0-16,-1 0 0,1 0 16,-22 0-16,0 0 0,1 0 15,-1 0-15,-21 0 0,22 0 0,-22 0 16,0 0-16,0 0 15,-42 0 95,0-21-95,0 21-15</inkml:trace>
  <inkml:trace contextRef="#ctx0" brushRef="#br1" timeOffset="93488.77">13695 12171 0,'0'0'0,"0"-127"31,0 85-31,0-1 16,0 22-16,0 0 0,0 0 16,0 42-1,0 0 1,0 0-16,0 22 0,0-1 0,0 0 16,0 1-16,0-1 0,0 0 15,-21 22-15,-1-22 0,1 22 0,0-22 16,0 0-16,0 1 0,0 20 0,-1-21 15,1 1-15,0-22 0,21 21 16,-21 1-16,0-22 0,0 0 0,21 0 16,0 0-16,0-63 31,0 0-15,0 20-16</inkml:trace>
  <inkml:trace contextRef="#ctx0" brushRef="#br1" timeOffset="93808.08">13420 12023 0,'0'0'0,"0"-43"0,0 22 0,21 0 0,-21 0 16,21 0-16,0 21 0,-21-21 0,21-1 16,0 22-16,22-21 0,-22 21 15,0 0-15,0 0 0,22 0 0,-22 0 16,21 0-16,-21 0 0,22 0 0,-1 0 15,-21 43-15,21-22 16,-20 0-16,-1 21 0,0 1 0,-21-1 16,0 0-16,0 1 0,0-1 0,-21 0 15,0 1-15,-1-22 0,-20 21 16,0-21-16,-1 22 0,1-22 0,0 0 16,21 0-16,-64 0 0,64 0 15,0-21-15,-1 0 0,1 0 0,0 0 16,42-21 15,0 0-31,1 0 0</inkml:trace>
  <inkml:trace contextRef="#ctx0" brushRef="#br1" timeOffset="94117.13">14795 11959 0,'0'0'0,"0"-63"31,-21 63-31,0 0 0,-21 0 0,21 0 16,-1 0-16,-20 21 0,21 0 16,-21 21-16,20-20 0,-20 20 0,21 0 15,-21 1-15,20-22 0,-20 21 16,21 0-16,0 1 0,21-22 0,0 21 15,0-21-15,0 22 0,0-22 16,0 0-16,0 0 0,0 0 0,21-21 16,0 22-16,21-1 0,-20-21 0,20 0 15,-21 0-15,21 0 0,1 0 16,-1 0-16,0 0 0,1 0 0,-1 0 16,0 0-16,-20-21 0</inkml:trace>
  <inkml:trace contextRef="#ctx0" brushRef="#br1" timeOffset="94824.52">15600 11959 0,'0'0'16,"0"-21"-16,0 0 0,0 0 0,21 0 16,-21 42-1,-21 21 1,0-21-16,-1 22 0,1-1 15,0 21-15,0-20 0,0-1 0,0 0 16,-1 1-16,1 20 0,0-42 0,-21 22 16,21-1-16,-1-21 0,-20 22 15,21-22-15,0 0 0,0 0 16,-1 0-16,1-21 0,0 0 0,21-21 31,0 0-31,0 0 16,21 0-16,0-1 0,1-20 0,-1 21 15,0-21-15,0 20 0,0 1 0,0 0 16,1 0-16,-1 0 0,21 21 16,-21 0-16,0 0 0,1 0 0,-1 0 15,-21 21-15,21 0 0,0 0 0,0 0 16,-21 22-16,0-22 0,21 0 16,-21 21-16,22-20 0,-22-1 15,0 0-15,21 0 0,0 0 0,0-21 16,-21 21-16,21-21 0,0 0 15,1 0-15,-1 0 0,0 0 16,0 0-16,21-21 0,-20 0 16,-1 0-16,0 0 0,21 0 0,1-43 15,-1 22-15,-21-1 16,0 1-16,0 0 0,1-22 0,-22 22 16,0-22-16,0 22 0,0-21 0,0 20 15,0-20-15,0 42 0,-22-22 16,1 22-16,0 0 0,-21 0 0,21 21 15,-22 0-15,22 0 0,-21 0 16,-1 21-16,1 0 0,0 0 0,21 0 16,-22 22-16,22-1 0,0 0 15,0 1-15,21-1 0,-21-21 0,21 22 16,0-1-16,0 0 0,21-21 0,0 1 16,0-1-16,0 21 0,0-42 15,1 21-15,-1 0 0,21-21 0,-21 22 16,22-22-16,-1 21 0,-21-21 0,21 0 15,1 0-15,-1 0 0,0 0 16,1 0-16,-1 0 0,0 0 0,1 0 16,20 0-16,-20 0 0,-1 0 0</inkml:trace>
  <inkml:trace contextRef="#ctx0" brushRef="#br1" timeOffset="95899.91">16616 12298 0,'0'-21'0,"0"42"0,0-63 15,0 20-15,0 1 16,-21 21-16,-1-21 0,1 0 0,0 21 15,0 0-15,-21 0 0,20 0 0,1 0 16,0 0-16,0 21 0,0 0 16,0-21-16,-22 43 0,43-22 15,-42 0-15,42 0 0,-21 21 0,0-20 0,21-1 16,0 21-16,0-21 0,0 0 16,0 1-16,0-1 0,0 0 0,0 0 15,21-21-15,0 0 0,0 21 16,0-21-16,0 0 0,1 0 0,-1 0 15,0 0-15,21 0 0,-21-21 16,1 21-16,-1-21 0,0 0 0,0 0 16,0-1-16,0-20 0,1 21 0,-22 0 15,21-22-15,-21 1 0,21 21 16,-21-21-16,0 20 0,0 1 0,0 0 16,0 42 15,0 0-31,0 1 0,0-1 0,0 0 15,0 0-15,0 0 0,-21 0 0,21 1 16,0-1-16,0 0 16,0 0-16,0 0 15,21-21-15,0 0 0,0 0 16,0 0-16,1 0 0,-1 0 16,0 0-16,0 0 0,0-21 15,0 21-15,22-21 0,-22 0 16,0 0-16,0-1 0,0-20 0,-21 0 0,22-1 15,-1 1-15,-21 0 0,0-22 16,21 22-16,0-22 0,0 22 16,-21 0-16,0-1 0,21 22 0,-21-21 15,22 21-15,-22 0 16,0 42 0,-22 0-16,1 0 0,21 0 0,-21 0 15,0 22-15,0-1 0,0 0 16,-1 1-16,22-1 0,0 0 0,-21 1 15,21-1-15,0 0 0,0 1 0,0-1 16,0-21-16,0 0 0,21 22 16,-21-22-16,22 0 0,-1-21 0,0 21 15,-21 0-15,21-21 0,0 0 16,0 0-16,1 22 0,-1-22 16,21 0-16,-21 0 0,0 0 0,22 0 15,-1 0-15,-21-22 0,22 1 0,-1 21 16,-21-21-16,21 0 0,-20 0 0,-1 0 15,21-1-15,-42 1 0,21 0 16,-21-21-16,0 21 0,0-1 0,0 1 16,0 0-16,0 0 0,-21 0 15,0 21-15,0 0 0,0 0 16,-1 0-16,1 0 16,0 21-16,0 0 0,0 0 0,0 0 0,-1 1 15,22-1-15,0 0 0,0 0 16,0 0-16,0 0 0,0 1 15,0-1-15,22-21 16,-1 0 0,0 0-16,0 0 0,0 0 0,0 0 15,22 0-15,-22 0 0,0-21 0,0 21 16,0-22-16,-21 1 0,22 0 0,-1 0 16,0 0-16,-21 0 15,0-1-15,0 44 31,0-1-31,0 0 0,0 0 16,0 0-16,0 0 0,0 1 0,0-1 16,0 0-16,0 0 0,0 0 15,0 0-15,0 1 16,21-22-16,0 0 16,0 0-16,1 0 15,-1-22 1,-21 1-16</inkml:trace>
  <inkml:trace contextRef="#ctx0" brushRef="#br1" timeOffset="96240.72">17357 11790 0,'42'0'0,"-84"0"0,126 0 0,-41 0 0,-1 0 16,0 0-16,-21 0 0,1 0 16,-1 0-16,-42 0 31,-1 0-31,1-21 0,0 21 16,0 0-16,0 0 0</inkml:trace>
  <inkml:trace contextRef="#ctx0" brushRef="#br1" timeOffset="97144.36">16954 11875 0,'0'0'0,"0"-22"32,22 1-1,-1 21-31,0 0 0,0 0 0,21 0 16,-20 0-16,20 0 0,0-21 0,22 21 15,-22 0-15,0 0 16,1 0-16,-1 0 0,0 0 0,1-21 15,-1 21-15,-21 0 0,0 0 0,22 0 16,-22 0-16,0 0 16,-42 0 31,0 0-32,0 0-15,-1 0 0,1 0 0,0 0 16,0 0-16</inkml:trace>
  <inkml:trace contextRef="#ctx0" brushRef="#br1" timeOffset="123308.85">13949 5228 0,'0'-21'0,"-21"21"47,-1 0-15,1 0-17,0 0 1,0 0-1,0 0-15,0 0 0,-1 21 16,1-21-16,0 0 16,0 0-16,0 21 0,0-21 15,-1 0-15,1 0 0,0 0 16,0 0-16,0 0 16,0 0-16,-1 0 0,1 0 15,0 0-15,0 0 0,0 0 0,0 0 16,-1 0-16,1-21 0,0 21 15,0-21-15,0 21 0,0 0 16,-1-21-16,1 21 0,21-21 16,-21 21-16,0-21 0,0-1 0,0 1 15,-1 21-15,1-21 16,21 0-16,-21 0 0,0 21 16,21-21-16,-21-1 0,0 1 0,-1 0 15,1 0-15,0 0 0,-21 0 0,21-1 16,-1 1-16,1 0 0,0 0 15,0 0-15,0 0 0,0 21 0,-1-22 16,1 1-16,0 0 0,21 0 16,-21 0-16,21 0 0,-21-1 15,21 1-15,-21 0 0,21 0 0,-22 0 16,22 0-16,0-1 16,0 1-16,-21 0 0,21 0 0,-21-21 15,21 20-15,0 1 0,0-21 0,0 21 16,-21-22-16,21 22 0,-21-21 15,21 21-15,-21-22 0,21 22 0,0 0 16,0-21-16,0 21 0,-22-1 16,22 1-16,0 0 0,0 0 0,0 0 15,0 0-15,0-22 0,0 22 0,0 0 16,0 0-16,0 0 0,0-22 16,0 22-16,0 0 0,22-21 0,-22 20 15,21-20-15,0 21 0,-21-21 16,21 20-16,0-20 0,-21 21 15,21-21-15,1 20 0,-1 1 16,-21-21-16,21 21 0,0 0 0,21-43 16,1 43-16,-22 0 0,-21 0 15,21-22-15,0 22 0,22 21 16,-22-21-16,-21-21 0,21 20 0,21 22 16,1-21-16,-1 0 0,-21 21 0,0 21 15,0-21-15,22-21 0,-22 0 16,21 0-16,-21 0 0,64-1 0,-64 22 15,0-21-15,1 0 0,-1 0 0,0 21 16,0-21-16,-21 0 0</inkml:trace>
  <inkml:trace contextRef="#ctx0" brushRef="#br1" timeOffset="123344.83">13737 2625 0,'21'0'16</inkml:trace>
  <inkml:trace contextRef="#ctx0" brushRef="#br1" timeOffset="123584.69">15748 2667 0,'42'0'16,"-21"0"-16,1 0 16,-1 0-16,0 21 0,0 0 0,-21 1 15</inkml:trace>
  <inkml:trace contextRef="#ctx0" brushRef="#br1" timeOffset="123699.63">16256 2836 0,'85'22'31,"-170"-44"-31,191 65 0,-85-43 0,0 21 16,0 0-16,22 0 0,-22-21 0,-21 21 15,21 1-15,21-1 0,-21 0 16,1 0-16,-1 0 0,21 0 16,-42-42-16,0 42 0</inkml:trace>
  <inkml:trace contextRef="#ctx0" brushRef="#br1" timeOffset="123937.5">16912 3471 0,'-21'0'0,"42"0"0,-42 22 0,21-1 0,42-21 16,1 63-16,-43-42 15,0 22-15,0-22 0,0 0 16,21 21-16,-21-20 16,21-1-16,-21 0 0,0 0 0,0 0 15,0 0-15,0 1 16,0-1-16,21 0 0,-21 0 0,21 21 16,-21-20-16,0-1 0,0 21 0,0-21 15,0 0-15,0 22 0,0-22 16,0 0-16,0 21 0,0-20 0,-21-1 15,21 0-15,0 0 0,0 0 0,0 0 16,21 1-16,-21-1 0</inkml:trace>
  <inkml:trace contextRef="#ctx0" brushRef="#br1" timeOffset="125020.87">17145 4593 0,'0'21'16,"0"-42"-16,0 64 0,0-22 0,0 0 16,0 0-16,0 0 0,0 0 0,0 1 15,-21-1-15,21 21 16,-21-21-16,-1 0 0,22 1 0,-21-1 15,0 0-15,0 0 0,0 0 16,0 0-16,-1 1 0,1-1 16,0 0-16,-21 0 0,42 0 15,-21-21-15,-1 21 0,1 1 0,0-22 16,0 21-16,0-21 0,0 21 16,-22 0-16,22-21 0,0 21 0,-21-21 15,-1 21-15,22-21 0,-21 22 16,-1-22-16,1 0 0,-21 0 15,-1 21-15,22 0 0,21-21 0,-1 0 0,-20 21 16,21-21-16,-21 0 16,-1 21-16,22-21 0,-21 0 0,21 0 15,-22 0-15,1 0 0,21 21 0,-22-21 16,1 0-16,21 0 0,-21 0 16,-1 0-16,1 0 0,0 0 0,-1 0 15,1 0-15,-22 0 0,22 0 0,0 0 16,-22 0-16,22 0 0,0-21 15,-1 0-15,22 21 0,-21 0 16,21 0-16,-22 0 0,1 0 0,21 0 16,0 0-16,-22-21 15,22 21-15,0 0 16,42 0 46,0 0-62,0 0 16,1 21-16,-1-21 0,0 0 0,21 0 16,-21 0-16,22 0 0,-1 21 15,0-21-15,1 0 0,-1 0 0,0 0 16,22 0-16,-22 0 0,1 0 16,20 0-16,-21 0 0,22 0 15,-22 0-15,22 0 0,-22 0 0,22 0 16,-22 0-16,21 0 0,-20-21 15,20 21-15,1 0 0,-22-21 0,22 0 16,-22 21-16,21-21 0,-20 21 0,-1-22 16,22 22-16,-22-21 0,0 0 15,1 21-15,-1-21 0,0 0 0,1 21 16,-22-21-16,21-1 0,-21 1 0,22 0 16,-22 0-16,0 0 0,21 0 15,-21-22-15,1 22 0,20 0 0,-21 0 16,0-22-16,-21 22 15,43-21-15,-22 0 0,-21-1 16,0 22-16,0 0 0,0-21 16,0 20-16,0 1 0,0 0 15,0 0-15,0-21 0,0 20 0,0 1 16,0-21-16,-21 21 0,21-22 16,0 22-16,-22-21 0,1 21 0,21-22 15,0 22-15,-21-21 0,21 21 16,-21 0-16,21-22 0,0 22 0,-21 21 15,21-21-15,0 0 0,0 0 0,0-22 16,0 22-16,0 0 0,0 0 16,0-22-16,0 22 0,0 0 15,0 0-15,0 0 0,21 0 0,-21-1 16,-21-20-16,0 42 0,-1-21 16,1 0-16,0 0 0,-21-22 0,21 22 15,-1 0-15,1-21 0,0 20 16,-21-20-16,21 21 0,-1 0 0,-20-22 15,21 22-15,0-21 0,-22 21 16,22 0-16,0-22 0,-21 22 0,21 0 16,-1 0-16,-20 0 0,21-1 0,-43-20 15,22 21-15,0 0 0,21 0 16,-22 21-16,22-22 0,-21 1 0,21 0 16,-22 0-16,22 21 15,-21-21-15,21 0 0,-22 21 0,22-22 16,21 1-16</inkml:trace>
  <inkml:trace contextRef="#ctx0" brushRef="#br1" timeOffset="125079.84">15621 2731 0,'-21'0'16,"42"0"-16,-63 0 0,20 0 16,1-22-16,0 22 0,21-21 0,-21 21 15</inkml:trace>
  <inkml:trace contextRef="#ctx0" brushRef="#br1" timeOffset="125500.6">15325 5313 0,'-43'0'16,"86"0"-16,-107 0 15,43 0-15,0-21 0,0 21 0,-1 0 0,1 0 16,0 0-16,-21 0 0,-1 0 15,22 0-15,-21 0 0,21 0 16,0-21-16,-1 21 0,-20 0 0,21 0 16,0 0-16,0 0 0,-22 0 0,22 0 15,0 0-15,0 0 0,0 0 16,-1-22-16,-20 22 0,21 0 0,0 0 16,0 0-16,-1 0 0,1 0 0,-21 0 15,21 0-15,0 0 0,-22 0 0,22 0 16,0 0-16,-21 0 0,20 0 0,-20 0 15,21 0-15,-21 0 0,-1 0 0,22 0 16,-21 0-16,21 0 0,-22 0 16,22 0-16,-21 0 0,21 0 15,-22 22-15,1-22 0,21 0 16,0 0-16,-1 0 0,1 0 0,0 0 16,0-170-16,0-190 15,21-359-15,-21 422 0,-1 65 16,1 41-16,0 43 0,0 42 0,0 43 15,21-1-15,-21 22 0,-1 21 16,1-1-16,0 22 0,0 0 16,0 0-16,0 0 15,-1 22-15,22-1 16,-21 0-16,0 0 16,0-21-16,21 21 0,-42 0 0</inkml:trace>
  <inkml:trace contextRef="#ctx0" brushRef="#br1" timeOffset="125552.57">12763 3429 0,'-63'64'16</inkml:trace>
  <inkml:trace contextRef="#ctx0" brushRef="#br1" timeOffset="127648.37">6646 5165 0,'0'0'0,"-21"21"0,-21-21 0,21 0 0,-1 0 16,1 0-16,-21 0 0,21 0 15,0 0-15,-1 0 0,-20 0 0,21 0 16,0 0-16,0 0 0,-1 0 15,1 0 1,0 0-16,0 0 16,42 0 62,0 0-78,0 0 0,1 0 0,-1 0 15,0 0-15,0 0 0,0 0 0,22 0 16,-1 0-16,-21 0 0,43 0 16,-22 0-16,0 0 0,22 0 0,-1 0 15,1 0-15,-1 0 0,1 0 16,-1 0-16,1 0 0,-1 0 16,1 0-16,20 0 0,-20 0 0,21-21 15,-22 21-15,22 0 0,-1 0 16,-20 0-16,21 0 0,84 0 15,-84 0-15,-22 0 0,22 0 0,-1 0 16,1 0-16,0 0 0,-1 0 16,22-21-16,-21 21 0,0 0 0,-1 0 15,22 0-15,-21 0 0,-1 0 0,1 0 16,0 0-16,-1 0 0,1-22 16,106 22-16,-107 0 0,1 0 15,0 0-15,-1 0 0,1 0 16,-22 0-16,1 0 0,-1 0 15,-20 0-15,20 0 0,-20 0 0,-1 0 16,-21 0-16,21-21 0,-20 21 16,-1 0-16,0 0 0,0 0 0,0 0 31,-42 0 0,0 0-31,0 0 16,0 0-16,-1 0 0</inkml:trace>
  <inkml:trace contextRef="#ctx0" brushRef="#br1" timeOffset="129020.58">18711 4995 0,'-21'0'0,"42"0"0,-84 0 0,42 0 0,-1 0 16,1 0-16,0 0 0,0 0 15,0 0-15,0 0 0,-1 0 16,1 0 0,0 0-16,0 0 0,42 0 78,0 0-78,0 0 0,1 0 15,20 0-15,-21 0 0,21 0 16,1 0-16,20 0 0,-20 0 0,-1 0 16,21 0-16,-20 0 0,20 0 15,-20 0-15,20 0 0,1 0 16,-1 0-16,1 0 0,-1 0 0,1-21 15,20 21-15,-20 0 0,20 0 16,-20 0-16,21 0 0,-22-21 0,22 21 16,-1 0-16,-20 0 0,126 0 15,-105-21-15,0 21 0,-1 0 16,22 0-16,-42 0 0,20 0 0,1 0 16,0 0-16,-22 0 0,22-21 15,0 21-15,-1-21 0,1 21 0,0 0 16,-1-22-16,22 22 0,0-21 0,0 0 15,-22 21-15,22-21 16,0 21-16,0-21 0,0 21 0,0 0 16,105-21-16,-105 21 15,0 0-15,-21-22 0,-1 22 0,1 0 16,0 0-16,-1 0 0,1-21 0,0 21 16,-22 0-16,22 0 0,-22 0 15,22 0-15,-22-21 0,1 21 0,-22 0 16,22 0-16,-22 0 0,0 0 15,1 0-15,-22 0 0,0 0 0,0-21 16,0 21-16,1 0 0,-1 0 0,0 0 31,0 0-15,-42 0 156,0 0-172</inkml:trace>
  <inkml:trace contextRef="#ctx0" brushRef="#br1" timeOffset="140655.79">13695 11007 0,'-21'0'78,"-1"0"-78,1 0 0,0 0 16,0 0-16,0 0 0,0 0 15,-1 0-15,1 0 16,0 0-16,0 0 16,0 0-16,0 0 0,-1 0 15,1 0 1,0 0-16,21-21 0,-21 21 15,0-22-15,0 22 0,-1 0 0,22-21 16,-21 21-16,0-21 0,0 21 16,21-21-16,-21 21 0,0-21 0,21 0 15,-22 21-15,22-22 0,-21 1 16,21 0-16,-21 21 0,21-21 16,-21 0-16,21 0 0,0-1 15,0 1-15,0 0 0,-21-21 16,21 21-16,-21-1 0,21 1 0,0-21 15,0 21-15,0 0 0,-22-1 0,22-20 16,0 21-16,0 0 0,0 0 16,0-22-16,0 22 0,0 0 0,0 0 15,0 0-15,0-1 0,22 1 16,-22-21-16,0 21 0,21 0 0,0-1 16,-21 1-16,21 0 0,-21 0 0,0 0 15,21 0-15,0-1 0,-21 1 16,22-21-16,-1 21 0,0 0 15,-21-1-15,21-20 0,0 21 16,0 0-16,-21 0 0,22-1 0,-1 1 16,0 0-16,0 0 0,0 0 15,-21 0-15,21-1 0,1 1 0,-1 0 0,0 0 16,0 0-16,0 0 16,0 21-16,1-22 0,20 1 15,-21 0-15,0 0 0,0 21 0,1-21 16,20 0-16,-21 21 0,0-22 15,0 22-15,1-21 0,20 21 0,-21-21 16,0 0-16,22 21 0,-22-21 16,0 21-16,21-21 0,-21 21 0,22-22 15,-22 22-15,21-21 0,1 21 0,-1-21 16,-21 21-16,21 0 0,1-21 16,-1 21-16,0 0 0,-20 0 15,20-21-15,0 21 0,-21 0 0,22 0 16,-1 0-16,-21-21 0,22 21 15,-1 0-15,-21 0 0,21 0 0,1 0 16,-1 0-16,0 0 0,1 0 0,-1 0 16,0 0-16,1 0 0,-1 0 15,0 0-15,1 0 0,20 0 0,-20 0 16,-1 0-16,0 0 0,1 0 16,20 0-16,-42 21 0,22-21 0,-1 0 15,0 0-15,1 0 0,-22 0 16,21 21-16,-21-21 0,22 0 15,-1 0-15,-21 21 0,21 0 0,1-21 16,-22 0-16,21 0 0,1 21 0,-1 1 16,0-22-16,-21 21 0,22-21 15,-1 21-15,-21-21 0,22 21 0,-22-21 16,21 0-16,0 21 0,-20-21 16,20 21-16,-21-21 0,21 22 0,1-1 15,-22-21-15,0 21 0,21-21 0,-20 21 16,20-21-16,-21 21 0,0 0 15,0 1-15,22-1 0,-22-21 0,0 21 16,0 0-16,22 0 0,-22 0 0,0 22 16,0-1-1,0-21-15,0 0 0,-21 22 0,22-22 16,-22 0-16,21 0 0,-21 22 0,21-22 16,-21 0-16,0 0 0,0 0 15,0 22-15,0-22 0,0 0 0,0 0 16,0 0-16,0 0 0,0 22 15,0-22-15,0 0 0,0 0 0,0 0 16,0 1-16,0-1 0,0 0 0,0 0 16,-21 0-16,0 0 0,21 1 0,-22 20 15,1-21-15,21 0 0,-21 0 16,21 1-16,-21-1 0,0 0 16,21 0-16,0 0 0,-21 0 0,-1 1 15,22-1-15,-21 0 0,21 0 16,-21 0-16,0 0 0,0 1 0,21-1 15,-21 0-15,-1 0 0,1-21 0,0 21 16,0 0-16,0 1 0,-22-1 0,22 0 16,0-21-16,0 21 0,-21 0 15,20 0-15,-41 1 16,42-1-16,-22-21 0,-20 42 0,42-42 16,-22 21-16,1-21 0,21 0 15,-21 21-15,-1-21 0,1 22 0,0-22 16,-1 0-16,1 21 0,0-21 15,-1 21-15,1-21 0,-22 0 0,22 0 16,0 0-16,-22 21 0,22-21 16,0 0-16,-1 0 0,-20 0 0,-22 0 15,22 0-15,20 0 0,1 0 16,0 0-16,-1 0 0,-20 0 0,20 0 16,1 0-16,0-21 0,21 21 15,-22 0-15,1 0 0,0 0 0,-1 0 16,22-21-16,-21 21 0,-1-21 0,1 21 15,21 0-15,-21 0 0,-1-22 16,1 22-16,0 0 0,-1-21 0,1 21 16,0 0-16,20-21 0,-20 0 15,0 21-15,-1-21 0,22 21 0,-21-21 16,21 21-16,-22-22 0,22 22 16,0-21-16,0 21 0,0-21 0,0 0 15,-1 21-15,1-21 0,0 0 0,0 21 16,0-22-16,0 1 0,-43-21 15,43 21-15,0 0 16,0-1-16,-1 22 0,1-42 0,0 21 16,0 0-16,0 0 0,0-1 0,-1 1 15,-20-21-15,21 21 0,0 0 0,-22-22 16,22 22-16,-21-21 0,21 21 16,0-22-16,-22 22 0,22 0 15,0 0-15,0-22 0,0 22 0,-1 0 16,1-21-16,21 21 0,-21-1 15,21 1-15,-21 0 0,21-21 0,-21 21 16,21-1-16,0 1 0,0-21 0,0 21 16,0 0-16,0-1 0,0-20 15,0 21-15,0 0 0,0 0 0,21-22 16,0 22-16,0 0 0,0-21 0,1 20 16,-1 1-16,21 0 15,-21 0-15,0-21 0,22 20 0,-1 1 16,-21 0-16,22 0 0,-1 0 0,-21 0 0,21-1 15,-20 22-15,20-21 16,-21 0-16,21 0 0,-20 21 0,20-21 16,-21 0-16,21 21 0,-20-22 0,20 22 15,0-21-15,1 21 0,20-21 16,-21 21-16,22-21 0,-22 21 0,22-21 16,-1 21-16,1 0 0,-1-21 0,1 21 15,-22 0-15,22-22 0,-1 22 16,-21 0-16,22 0 0,-22 0 0,22 0 15,-22 0-15,22 0 0,-1 0 16,1 0-16,-22 0 0,21 0 0,1 0 16,-22 0-16,22 22 0,-1-22 0,-20 0 15,20 21-15,-21-21 16,22 0-16,-22 21 0,1-21 0,20 0 16,-21 21-16,1-21 0,20 21 0,-20-21 15,20 21-15,-21-21 0,22 22 16,-22-22-16,22 21 0,-22-21 0,0 21 15,22-21-15,-22 21 0,1-21 16,-1 21-16,-21-21 0,64 21 16,-43-21-16,-21 22 0,22-22 0,-1 21 15,0 0-15,-21 0 16,1-21-16,-1 21 0,21 0 0,-21 1 16,0-22-16,1 21 0,-1 0 0,-21 21 15,21-21-15,0 1 16,0 20-16,0-21 0,-21 21 15,22-20-15,-22-1 0,0 21 0,0-21 16,0 0-16,0 1 0,0 20 16,21-21-16,-21 0 0,0 0 0,0 1 15,21-1-15,-21 0 0,0 0 16,0 0-16,21 0 0,0 1 0,-21-1 16,21 0-16,1 42 15,-22-41-15,0-1 0,0 0 16,0 0-16,0 0 0,0 0 15,0 1-15,0-1 0,0 0 0,0 21 16,0-21-16,-22 1 0,22-1 0,-21 42 16,0-42-16,0 1 0,0-1 15,21 21-15,-21-21 0,-1 0 16,1 1-16,0-1 0,0 0 0,21 0 16,-21 0-16,0 0 0,-1-21 0,1 22 15,0-1-15,-21 0 16,21 0-16,-1 0 0,-20 0 0,0-21 15,21 22-15,-1-1 0,-20 0 0,21 0 0,-21-21 16,20 21-16,-20 0 0,0 1 16,-1-22-16,1 21 0,0 0 15,-22-21-15,22 21 0,0-21 0,-1 21 0,-20-21 16,20 0-16,-62 21 16,62-21-16,1 0 0,0 0 0,-22 0 15,22 0-15,-1 0 0,-20 0 16,21 0-16,-22 0 0,1 0 0,20 0 15,-20 0-15,-1 0 0,-42 0 16,43 0-16,21 0 0,-22 0 0,22-21 16,-22 21-16,22 0 0,0 0 15,-1 0-15,1-21 0,0 21 0,-43 0 16,43 0-16,-1 0 16,1-21-16,0 21 0,-1 0 0,22 0 15,-21 0-15,-1-21 0,1 21 0,0 0 16,21 0-16,-22-21 0,1 21 15,-43-22-15,43 1 0,0 21 16,-1-21-16,22 21 0,-21-21 0,-1 21 16,1-21-16,0 21 0,-1-21 15,1-1-15,0 22 0,-1-21 0,1 0 16,0 0-16,-1 21 0,1-21 0,21 0 16,-21 21-16,20-22 0,1 22 15,0-21-15,0 21 0,0-21 16,0 0-16,-1 21 0,1-42 15,21 20-15,-21 22 0,21-21 0,-21-21 16,21 21-16,0 0 0,0-1 16,0 1-16,0-21 0,0 21 0,0 0 15,0-22-15,0 22 0,0-21 0,0 21 16,0-22-16,0 22 0,0-21 0,0 21 16,0-22-16,0 22 0,0 0 15,0-21-15,0 20 0,21 1 0,0-21 16,-21 21-16,21 0 0,1-22 15,-1 22-15,0 0 0,0-21 0,0 20 16,0 1-16,1-21 0,-1 21 0,0 0 16,0-1-16,0-20 0,0 21 15,22 0-15,-22-22 0,0 22 16,21 0-16,1 0 0,-22 0 0,21-22 16,1 22-16,-1 0 0,21-21 15,-20 21-15,-1-1 0,0 1 16,-20 0-16,20 21 0,0-21 0,1 0 15,-22 21-15,21-21 0,0 21 16,1 0-16,-1 0 0,0-22 0,1 22 16,-1-21-16,0 21 0,1 0 0,-1 0 15,0 0-15,22-21 0,-22 21 16,1 0-16,-1 0 0,21 0 0,43 0 16,-63 0-16,20 0 15,-21 0-15,22 0 0,-22 0 16,22 0-16,-22 0 0,0 0 0,22 0 15,-22 0-15,1 0 0,20 0 16,-21 0-16,1 0 0,-1 0 0,0 0 16,1 0-16,-22 0 0,21 0 0,-21 0 15,22 0-15,-22 0 0,0 0 16,0 0-16,0 0 0,1 0 16,-22 21-1,-22-21 1,1 0-16,0 0 0,0 21 0,-21-21 15</inkml:trace>
  <inkml:trace contextRef="#ctx0" brushRef="#br1" timeOffset="-103647.87">14499 10054 0,'21'0'78,"0"-21"-78</inkml:trace>
  <inkml:trace contextRef="#ctx0" brushRef="#br1" timeOffset="-96186.03">4784 9991 0,'21'0'16,"0"21"0,0 0-16,-21 0 15,21-21 1,-21 21-16,21-21 0,-21 22 0,22-22 15,-22 21-15,21-21 16,0 0-16,0 0 31,-21-21-31,0-1 0,21 22 16,-21-21-16,0 0 0,21 21 0,-21-21 16,0 0-16,0 0 15,0-1-15,-21 22 47,0 0-31,21 22 15,-21-22-31,21-22 78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4T15:11:07.2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3365 656 0,'0'-21'16,"-21"21"-1,21-21-15,0 0 16,-21 21-16,21-21 0,0-1 16,-21 1-1,21 0-15,-21 0 0,21 0 16,0 0-16,-21-1 0,-1 1 15,22 0-15,-21 0 0,21 0 16,0 0 0,0 42 15,0 0-15,0 0-16,21 0 0,-21 0 0,22 1 15,-1-1-15,0 21 0,0 0 16,0-20-16,0 20 0,1 0 0,20 22 15,-21-22-15,0 0 16,22 1-16,-22 20 0,0-20 0,0-1 16,0 0-16,22 1 0,-43-22 15,21 21-15,0 0 0,-21 1 16,21-22-16,-21 0 0,21 0 0,-21 0 16,0 1-16,0-44 46,0 1-30,0 0-16,0 0 0,0 0 16</inkml:trace>
  <inkml:trace contextRef="#ctx0" brushRef="#br0" timeOffset="351.79">3852 508 0,'0'0'0,"0"-21"0,-21 21 32,21 21-17,-21 0-15,0 0 0,-22 1 0,22-1 16,-21 21-16,0 0 0,-1 1 15,1-1-15,-22 22 0,22-22 0,-21 21 16,20-20-16,1-1 0,-22 22 16,22-22-16,0 0 0,21-21 15,-22 22-15,22-22 0,0 21 0,0-21 16,0 1-16,-1-22 0,22 21 16,-21-21-16,42 0 31,1 0-31,-1-21 0,0-1 15,0 1-15,0 21 0</inkml:trace>
  <inkml:trace contextRef="#ctx0" brushRef="#br0" timeOffset="723.58">4276 572 0,'-22'-22'31,"1"22"-31,21 22 16,0-1-1,0 0-15,0 0 0,0 0 0,0 22 16,0-1-16,0 0 0,0 1 15,0 20-15,0-21 0,0 1 0,0 20 16,0-20-16,0-1 0,0 0 16,0 1-16,0-22 0,-21 21 0,21-21 15,-21 0-15,21 1 0,0-1 16,-21 0-16,21 0 0,0-42 47,0 0-47,0 0 0,0-1 15,0 1-15</inkml:trace>
  <inkml:trace contextRef="#ctx0" brushRef="#br0" timeOffset="995.43">4254 593 0,'22'0'0,"41"63"32,-42-42-32,0 1 0,22 20 0,-22 0 15,0-21-15,0 22 0,0-22 16,-21 0-16,22 21 0,-22-20 0,21-1 16,0 0-16,-21 0 0,0 0 15,0 0-15,0 1 0,21-1 16,-21-42 15,21-1-31</inkml:trace>
  <inkml:trace contextRef="#ctx0" brushRef="#br0" timeOffset="1324.24">5186 466 0,'-21'0'15,"-1"0"-15,1 21 0,0-21 16,0 21-16,0 21 0,-22-20 16,22-1-16,0 21 0,-21 0 0,-1-20 15,22 20-15,-21 0 0,0 1 16,20-1-16,-20-21 0,21 21 0,0-20 15,0-1-15,-1 0 0,1 0 16,21 0-16,-21 0 0,42-21 47,0-21-47,1 0 0,-22 0 16,21 0-16,0-22 0,21 22 0,-21-21 15,1 0-15,20 20 0</inkml:trace>
  <inkml:trace contextRef="#ctx0" brushRef="#br0" timeOffset="1600.08">5186 402 0,'0'43'16,"0"-22"-16,0 0 15,0 21-15,0-21 0,0 22 0,-21-22 16,21 21-16,-22 1 0,22-1 15,0 0-15,-21 22 0,0-22 0,21 0 16,0 1-16,0-1 0,-21 0 16,21-20-16,0 20 0,-21 21 15,21-41-15,0-1 16,0 0-16,0 0 0,0 0 16,0 0 30,0-42-46</inkml:trace>
  <inkml:trace contextRef="#ctx0" brushRef="#br0" timeOffset="2147.29">5821 423 0,'0'22'31,"-21"-1"-31,21 0 0,-22 21 16,22-21-16,0 22 0,-21-1 16,0 0-16,21 1 0,-21-1 0,0 0 15,0 22-15,-1-22 0,1 1 0,21-1 16,-21 0-16,0 1 0,0-1 15,0-21-15,21 0 0,0 22 16,0-22-16,-22 0 16,22 0-16,0 0 15,0-42 17,0 0-32,0 0 0,0 0 0,0-1 15,22 1-15,-22-21 0,21 21 16,-21-22-16,21 22 0,0-21 0,-21 21 15,21 0-15,-21-1 0,21 1 16,1 21-16,-1 0 16,0 0-16,-21 21 0,21 1 15,0-1-15,-21 0 0,0 0 16,21 0-16,1 22 0,-22-22 0,21 0 16,-21 0-16,21 0 0,0 0 15,0 1-15,0-1 0,1-21 16,-1 0-16,0 0 0,0 0 15,0 0-15,0 0 0,1 0 0,-22-21 16,21 21-16,-21-22 0,21 22 16,-21-21-16,0 0 0,0-21 15</inkml:trace>
  <inkml:trace contextRef="#ctx0" brushRef="#br0" timeOffset="3155.79">8149 296 0,'-21'0'0,"21"22"31,0-1-15,0 0-16,0 21 15,0-21-15,0 1 0,0-1 0,0 0 16,0 0-16,0 0 0,0 0 16,0 1-16,0-1 0,0 0 15,21-21-15,0 0 0,0 21 0,1-21 16,-1 0-16,0 0 0,0 0 16,0 0-16,0 0 0,1-21 15,-1 0-15,21 0 0,-21 21 16,0-22-16,1 1 0,-1 0 0,0 0 15,0-21-15,0 20 0,-21 1 16,0 0-16,0-21 0,0 21 0,0-22 16,-21 22-16,0 0 0,0 0 15,0 0-15,-1 21 0,-20 0 0,21 0 16,0 0-16,-22 0 0,22 0 0,-21 21 16,21 0-16,-22 0 0,22 21 15,-21-20-15,21 20 0,0 0 0,-22-21 16,22 22-16,0-1 0,0 0 15,21 1-15,0-22 0,0 21 16,0-21-16,0 1 0,0-1 16,0 0-16,21 0 0,-21 0 0,21 0 15,0-21-15,0 22 0,22-22 16,-22 0-16,0 0 0,0 0 0,0 0 16,1 0-16,20 0 0,-21-22 15,0 22-15,-21-21 0,21 21 16,-21-21-16,0 0 15,-21 21-15,0 0 16,0 0-16,0 0 0,-22 21 0,22 0 16,0 0-16,-21-21 0,21 43 15,-22-22-15,22 0 0,0 0 16,0 22-16,0-22 0,-1 21 0,22-21 16,0 22-16,0-22 0,0 21 15,0-21-15,0 0 0,0 1 0,0-1 16,22 0-16,-1-21 0,0 21 15,21-21-15,-21 0 0,22 0 0,-22 0 16,21 0-16,1 0 0,-22 0 0,21 0 16,0-21-16,-20 0 0,20 0 15,0-1-15,1 1 0,-22 0 0,21-21 16</inkml:trace>
  <inkml:trace contextRef="#ctx0" brushRef="#br0" timeOffset="3468.61">8953 212 0,'0'0'0,"0"-21"0,0-1 0,-21 44 31,21-1-15,0 21-16,-21-21 0,21 22 0,0 20 15,-21-21-15,21 1 0,0 20 16,0-20-16,-21 20 0,0 1 0,-1-22 15,22 21-15,0 1 0,0-22 16,0 1-16,-21-1 0,21 0 16,0 1-16,0-22 0,0 21 0,0-21 15,0 0-15,0 1 16,0-1-16,21-21 0,1 0 16,-1-21-1,0-1-15,-21 1 16,21 0-16,-21 0 0,21 0 0,-21 0 15</inkml:trace>
  <inkml:trace contextRef="#ctx0" brushRef="#br0" timeOffset="3847.4">9017 974 0,'0'0'0,"0"21"0,21-21 16,-21 21-16,21-21 15,0 0-15,1 0 0,-1 0 16,0 0-16,0-21 0,0 21 0,0-21 16,1 0-16,-1 21 0,0-22 15,0 1-15,-21 0 0,21 0 16,-21 0-16,0 0 0,0-1 16,0 1-16,0 0 0,0 0 15,-21 21-15,0 0 16,0 0-16,0 0 0,-1 0 15,1 21-15,0 0 0,0 0 0,-21 1 16,20 20-16,1-21 0,0 21 16,0 1-16,0-1 0,21-21 0,0 22 15,0-1-15,0-21 0,0 0 16,0 22-16,0-22 0,0 0 16,21 0-16,0-21 0,0 0 0,22 0 15,-22 0-15,21 0 0,-21 0 16,22 0-16,-22 0 0,21-21 15,-21 0-15,22 21 0</inkml:trace>
  <inkml:trace contextRef="#ctx0" brushRef="#br0" timeOffset="4564.99">9588 783 0,'0'85'15,"0"-64"1,0 0-16,0 0 0,0 22 0,-21-22 16,21 0-16,0 21 0,0-20 15,-21 20-15,21-21 0,0 0 16,0 0-16,0 1 0,0-1 0,0 0 16,-21 0-16,21-42 46,0 0-46,0 0 16,0-1-16,0 1 0,21 0 0,-21 0 16,0-21-16,0 20 0,21-20 15,0 0-15,1 21 0,-22-22 0,21 22 16,0 0-16,0-21 0,0 42 0,0-22 16,1 1-16,-1 21 15,0 0-15,21 0 0,-21 0 0,1 0 16,-1 21-16,0 1 0,-21-1 15,21 0-15,0 0 0,0 21 0,1-20 16,-22 20-16,0 0 0,21-21 0,-21 22 16,0-22-16,0 21 0,0-21 15,0 1-15,0-1 0,0 0 0,-21 0 16,21 0-16,-22-21 0,1 21 16,0-21-1,21-21-15,0 0 16,0 0-16,0 0 15,0 0-15,0-1 0,21-20 16,0 21-16,1-21 0,-1-1 0,0 22 16,0-21-16,21-1 0,1 1 15,-22 0-15,21 21 0,1-1 0,-1 1 16,-21 0-16,21 21 0,-20 0 16,-1 0-16,0 0 0,0 21 0,0 0 15,0 1-15,-21-1 0,22 21 16,-22-21-16,0 22 0,0-22 0,0 21 15,0-21-15,0 22 0,-22-22 16,1 21-16,0-21 0,21 0 0,-21 1 16,0-1-16,21 0 0,-21 0 0,21 0 15,-22-21-15,22-21 32,22 21-32,-22-21 15,21 0-15</inkml:trace>
  <inkml:trace contextRef="#ctx0" brushRef="#br0" timeOffset="4957.34">10604 1058 0,'0'22'16,"0"-1"-16,22-21 15,-1 0-15,0 0 16,0 0-16,0 0 0,0 0 0,1 0 15,20 0-15,-21-21 0,0 21 16,22-22-16,-22 1 0,0 21 0,0-21 16,0 0-16,-21 0 0,0 0 15,0-1-15,0 1 0,0 0 16,0 0-16,-21 0 0,0 21 16,0 0-16,0 0 0,-1 0 15,1 0-15,0 21 0,0-21 0,-21 21 16,20 0-16,22 22 0,-21-22 15,0 21-15,21 0 0,-21-20 16,21 20-16,0 0 0,0-21 0,0 1 16,0 20-16,0-21 0,0 0 0,0 0 15,0 1-15,21-1 16,0-21-16,0 0 0,22 0 0,-22 0 16,21 0-16,1 0 0,-1 0 15,0 0-15,1-21 0,-22-1 0,0 1 16,21 0-16</inkml:trace>
  <inkml:trace contextRef="#ctx0" brushRef="#br0" timeOffset="5404.05">11366 847 0,'0'0'0,"0"-21"0,0-1 16,0 1-16,0 0 16,0 42-1,0 0 1,0 1-16,0-1 0,0 0 0,0 0 15,0 21-15,0-20 0,0 20 0,0-21 16,0 21-16,0-20 0,0 20 16,0-21-16,-21 21 0,21-20 0,-21-1 15,21 0-15,0 0 0,0 0 16,-21 0-16,21 1 0,-21-22 16,21 21-16,-21-21 15,21-21 1,0-1-16,0 1 15,0 0-15,0 0 0,0-21 16,21 20-16,0-20 0,0 0 16,0-1-16,0 1 0,1 0 0,-1-1 15,21-20-15,-21 42 0,22-22 0,-22 1 16,21 21-16,0 0 0,-20 0 16,-1 21-16,21 0 0,-21 0 0,0 0 15,1 21-15,-1 0 0,-21 0 16,21 0-16,-21 22 0,0-1 0,0 0 15,0 1-15,0-1 0,0-21 16,-21 21-16,0 1 0,21-1 16,-22-21-16,1 22 0,0-22 15,21 0-15,-21 0 0,21 0 0,-42-21 0</inkml:trace>
  <inkml:trace contextRef="#ctx0" brushRef="#br0" timeOffset="5469.02">11663 1312 0,'21'-105'16,"0"62"-16,0 1 15</inkml:trace>
  <inkml:trace contextRef="#ctx0" brushRef="#br0" timeOffset="5739.86">12277 296 0,'0'0'0,"0"-21"0,0 0 15,0 0-15,0 42 31,0 0-31,0 22 16,0-1-16,0 0 0,-22 1 0,22 20 16,0-21-16,0 22 0,-21-1 0,0 1 15,21-1-15,-21-20 0,21 20 16,-21-20-16,0 20 0,-1-21 16,65-20-16,-43 20 0,-21 0 0,-1-21 15,22 1-15,-21-1 0,21 0 16,0 0-16,21-21 31,1-21-31</inkml:trace>
  <inkml:trace contextRef="#ctx0" brushRef="#br0" timeOffset="6024.7">12594 889 0,'0'0'0,"0"-21"0,21 21 0,-21-21 16,0 0-16,0-1 15,-21 22 17,0 0-32,0 0 0,21 22 0,-21-1 15,-1 0-15,1 0 0,0 0 0,21 0 16,-21 1-16,21-1 0,-21 0 16,21 0-16,0 0 0,0 0 0,0 1 15,0-1-15,0 0 0,21-21 16,-21 21-16,21-21 0,0 21 15,0-21-15,1 0 0,-1 21 16,0-21 0,-21 22-1</inkml:trace>
  <inkml:trace contextRef="#ctx0" brushRef="#br0" timeOffset="6067.67">12488 1291 0,'-42'0'15,"0"0"-15</inkml:trace>
  <inkml:trace contextRef="#ctx0" brushRef="#br0" timeOffset="6139.63">12319 1334 0,'0'-22'47,"0"1"-47,0 0 0,0 0 15</inkml:trace>
  <inkml:trace contextRef="#ctx0" brushRef="#br0" timeOffset="6259.9">12001 593 0,'0'-21'0,"0"42"0</inkml:trace>
  <inkml:trace contextRef="#ctx0" brushRef="#br0" timeOffset="6403.81">12171 3302 0,'84'0'16,"-41"-21"-16,-1 21 0,-21 0 0,22 0 15,-1 0-15,-21 0 0,21 0 0,1 0 16,-22-21-16,0 21 0,21 0 15,-20 0-15,-1 0 0,0 0 0,0 0 16,0 0-16,0 21 0,1-21 0,-22 21 16,21-21-16,-21 21 0,0 0 15</inkml:trace>
  <inkml:trace contextRef="#ctx0" brushRef="#br0" timeOffset="6452.79">12785 550 0</inkml:trace>
  <inkml:trace contextRef="#ctx0" brushRef="#br0" timeOffset="7600.77">12107 635 0,'0'0'0,"-21"0"15,0 0-15,0 0 0,0 0 0,-1 0 16,1 0-16,42 0 31,1 0-31,20 0 16,0-21-16,1 21 0,20 0 0,-21 0 15,22-21-15,-1 21 0,1 0 16,-1-21-16,1 21 0,-1 0 0,-20 0 16,20-22-16,-20 22 0,-1 0 0,0 0 15,-21 0-15,1 0 16,-1 0-16,-42 0 31,-1 0-31,1 0 16,0 0-16,0 0 0,0 0 0,0 0 15,-1 22-15</inkml:trace>
  <inkml:trace contextRef="#ctx0" brushRef="#br0" timeOffset="8196.14">12615 868 0,'21'0'47,"-21"-21"-47,-21 21 47,0 0-47,0 21 0,0 0 16,0 0-16,-1-21 15,1 21-15,21 1 0,-21-1 16,21 0-1,0 0-15,0 0 16,21 0-16,0 1 16,1-22-1,-22 21-15,21-21 0,0 21 0,-21 0 16,21-21-16,-21 21 16,21-21-16,-21 21 0,0 1 15,0-1-15,-21-21 16,0 0-16,0 21 0,0-21 15,-1 0-15,1 0 0,0 21 0,-21-21 16,21 0-16,-1 0 0,1 0 0,0 0 16,0 0-16,0 0 15,21-21 17,21 0-17,0 21-15,-21-21 0</inkml:trace>
  <inkml:trace contextRef="#ctx0" brushRef="#br0" timeOffset="9491.54">14520 1101 0,'0'0'0,"0"-21"0,21 21 15,-21-22-15,22 1 0,-1 0 16,-21 0-16,0 0 0,0 0 15,0-1-15,0-20 0,0 21 16,0 0-16,0 0 0,0-22 0,-21 22 16,-1 0-16,1 0 0,0 0 0,0 21 15,0 0-15,0 0 0,-1-22 16,-20 22-16,21 0 0,0 22 16,-22-1-16,22 0 0,-21 0 0,21 21 15,0-20-15,-1 20 0,-20 0 16,21 1-16,21-1 0,0 0 0,-21 1 15,21-1-15,0-21 0,0 21 16,0-20-16,21-1 0,0 0 0,0 0 16,0-21-16,1 21 0,20-21 15,-21 0-15,21 0 0,-20 0 0,20 0 16,-21 0-16,21 0 0,-20-21 0,-1 0 16,21 0-16,-21 0 0,0-1 15,1-20-15,-1 21 0,0-21 0,-21 20 16,0-20-16,21 0 0,-21-1 15,21 22-15,-21-21 0,0 21 0,0-22 16,0 22-16,0 0 16,-21 42-1,21 0-15,0 1 16,0-1-16,-21 21 0,21-21 16,0 22-16,0-1 0,0 0 0,0 1 15,0-22-15,0 21 0,0-21 0,0 0 16,0 22-16,0-22 0,21-21 15,-21 21-15,21 0 0,0-21 0,1 0 16,-1 0-16,0 0 0,0 0 16,0 0-16,0-21 0,1 0 15,-1 21-15,21-21 0,-21 0 0,0-1 0,1 1 16,-1 0-16,0-21 16,-21 21-16,0-22 0,0 22 0,0-21 15,0 21-15,0-1 0,0 1 16,0 0-16,0 0 0,0 42 31,0 0-31,-21 0 0,21 1 16,0 20-16,0-21 0,0 0 0,0 22 15,-21-22-15,21 21 0,0-21 16,0 0-16,0 22 0,0-22 16,0 0-16,0 0 0,0 0 15,0 1 1,0-44 15,0 1-15,0 0-16,-22 0 0,22 0 15,0 0-15,0-1 0,0-20 16,0 21-16,0-21 0,22-1 0,-1 22 16,0-21-16,0 21 0,21-22 15,-20 22-15,20 0 0,0 0 0,1 0 16,-1-1-16,0 1 0,22 21 15,-22 0-15,0 0 0,1 0 0,-1 21 16,0 1-16,-20-1 0,20 0 16,-21 21-16,0-21 0,0 22 15,-21-1-15,0-21 0,0 22 0,0-1 16,0-21-16,-21 21 0,0-20 16,0-1-16,0 0 0,21 0 0,-21 0 15,-1 0-15,1 1 0,0-22 0,21 21 16,0-42 15,21 21-31</inkml:trace>
  <inkml:trace contextRef="#ctx0" brushRef="#br0" timeOffset="9764.02">16341 889 0,'0'-21'0,"0"42"0,0-63 0,-22 42 0,1-21 15,0 21-15,0 0 0,0 0 16,0 0-16,-1 0 0,-20 21 0,21 21 16,-21-42-16,20 0 0,-20 21 15,21 0-15,0 1 0,0 20 0,-1-21 16,-41 21-16,63-20 0,-21 20 0,21 0 15,-43-21-15,43 22 0,0-22 16,-21 0-16,42 21 16,1-20-16,41-22 0</inkml:trace>
  <inkml:trace contextRef="#ctx0" brushRef="#br0" timeOffset="9888.95">16108 1397 0,'0'0'0,"21"-21"16,21 21-16,-21-21 0,1 0 0,-1 21 15,0-22-15,0-20 0,0 21 0,0-21 16,1 20-16,20-20 0,-21-21 15,0 20-15,0-20 0,1-1 16,-1 22-16,0-22 0,21 1 16,-42-1-16,21 22 0,-21-21 0</inkml:trace>
  <inkml:trace contextRef="#ctx0" brushRef="#br0" timeOffset="10081.84">16679 233 0,'0'-21'16,"-21"42"-1,0 21-15,21-21 0,-42 43 0,20-22 16,1 22-16,0-22 0,0 0 15,0 43-15,0-21 0,21 20 0,0-20 16,0 20-16,0-20 0,0-1 0,0 1 16,0-22-16,0 1 0,21-1 15,0 0-15,21-21 0,22 43 16,-43-64-16,21 21 0,1-21 16,-22 0-16,21 0 0,0 0 15,1 0-15,-1-21 0,-21 0 0,22 0 16</inkml:trace>
  <inkml:trace contextRef="#ctx0" brushRef="#br0" timeOffset="10573.56">16383 1270 0,'0'0'0,"85"-21"15,20 21-15,-20-21 0,-21 0 0</inkml:trace>
  <inkml:trace contextRef="#ctx0" brushRef="#br0" timeOffset="11360.11">18669 381 0,'0'0'0,"0"-21"0,0 0 0,0 0 31,0-1-31,0 44 16,-21-1-1,0 0-15,21 0 0,-22 21 0,1 1 16,0-1-16,0 0 0,0 1 0,-22 20 16,22 1-16,0-1 0,-21 1 15,21-1-15,-22 1 0,22-1 0,0-20 16,-21 20-16,20-21 0,22 1 16,-21-1-16,21-21 0,-21 22 0,21-22 15,0 0-15,0-42 31,21 0-31,-21-1 16,21 1-16</inkml:trace>
  <inkml:trace contextRef="#ctx0" brushRef="#br0" timeOffset="11639.95">18627 339 0,'0'0'15,"21"0"1,-21 21-16,0 0 16,0 21-16,0 1 0,0-22 0,21 21 0,-21 22 15,21-22-15,-21 22 16,0-22-16,0 21 0,0 1 0,21-1 16,-21-20-16,0 20 0,0-20 15,21-1-15,-21 0 0,0 1 0,0-22 16,0 21-16,0-21 0,0 0 0,22 1 15,-22-1-15,-22-42 32,1 21-32,0-22 15</inkml:trace>
  <inkml:trace contextRef="#ctx0" brushRef="#br0" timeOffset="11835.83">18140 1058 0,'-21'-21'16,"42"21"-16,0 0 16,0 0-16,0 0 0,22-21 15,-1 21-15,0 0 0,1 0 0,-1-21 16,0 21-16,1-21 0,20 21 16,-21-21-16,22 21 0,-22-22 0,1 1 15,20 21-15,-21-21 0,1 0 16,-1 0-16,0 0 0</inkml:trace>
  <inkml:trace contextRef="#ctx0" brushRef="#br0" timeOffset="12103.68">19367 360 0,'0'0'16,"0"-21"-16,-21 0 0,0 21 15,0 0-15,21 21 16,-21 0-16,21 21 15,-21 1-15,21-22 0,0 21 0,0 22 16,-22-22-16,22 21 0,-21-20 16,0 20-16,21 1 0,-21-1 15,0 1-15,21-22 0,0 0 0,-21 22 16,-1-22-16,22-21 0,-21 22 16,21-22-16,0 0 0,0 0 0,0 0 15,21-21 1,1 0-1,-22-21-15,21 0 0,0 0 0</inkml:trace>
  <inkml:trace contextRef="#ctx0" brushRef="#br0" timeOffset="12375.53">19706 381 0,'0'0'0,"21"-63"31,-21 84-31,0 0 16,0 21-16,0-21 0,0 22 16,0-1-16,0 22 0,-21-22 0,21 0 15,0 22-15,-21-1 0,0-20 16,21 20-16,0 1 0,0-22 0,-21 0 16,21 1-16,-22-1 0,22-21 0,0 21 15,0-20-15,0-1 0,0 0 16,0 0-1,-21-21 1,0 0-16,0-21 0,21 0 16,-21 21-16</inkml:trace>
  <inkml:trace contextRef="#ctx0" brushRef="#br0" timeOffset="12563.42">18881 974 0,'0'0'0,"-22"21"0,22 21 0,43-42 15,-22-21-15,21 21 16,1 0-16,-1-21 0,0 21 16,1 0-16,20 0 0,-21-21 0,22 21 15,-1 0-15,1-21 0,-1-1 16,1 22-16,-1-21 0,1 21 0,-1-21 16,-20 0-16,-1 0 0,0 0 15,1-1-15</inkml:trace>
  <inkml:trace contextRef="#ctx0" brushRef="#br0" timeOffset="13220.04">20108 974 0,'-21'-21'16,"0"21"-16,21-22 0,0 1 16,0 0-1,0 0-15,21 21 16,0 0-1,0 0-15,-21 21 0,22 0 0,-1 0 16,0 1-16,-21-1 0,21 0 16,0 21-16,-21 1 0,0-22 15,0 21-15,0 0 0,0-20 16,0 20-16,0-21 0,0 0 0,0 0 16,0 1-16,0-1 0,0 0 0,-21-21 15,0 0-15,0 0 16,21-21 15,0 0-31,0-1 0,0 1 16,21 0-16,-21 0 0,21-21 0,0 20 15,0 1-15,1-21 16,-1 21-16,0 0 0,21-1 0,-21-20 0,1 21 16,20 0-16,-21 0 15,0 21-15,22-22 0,-22 1 0,0 21 16,21-21-16,-21 0 0,1 21 0,-1-21 15</inkml:trace>
  <inkml:trace contextRef="#ctx0" brushRef="#br0" timeOffset="13415.93">20764 826 0,'0'63'15,"0"-42"-15,0 0 16,0 22-16,0-22 0,0 21 16,0 1-16,0-1 0,0-21 0,0 21 15,0 1-15,0-22 0,0 0 0,0 21 16,0-20-16,0-1 0,0 0 15,0 0-15,0-42 47,0 0-47,22 21 0,-22-21 16,0-1-16,21-20 0</inkml:trace>
  <inkml:trace contextRef="#ctx0" brushRef="#br0" timeOffset="13748.84">20891 593 0,'0'0'0,"0"-21"0,0-1 0,-21 22 16,0 0-16,0 0 15,0 0-15,0 22 0,21-1 0,0 0 16,-22-21-16,22 21 0,0 0 16,0 0-16,0 1 0,0-1 0,22-21 15,-1 21-15,0-21 0,0 0 16,0 0-16,0 0 0,1 0 0,-1 0 15,0 0-15,0 0 0,0-21 0,0 21 16,-21-21-16,0-1 0,0 1 16,0 0-16,0 0 0,0 0 0,0 0 15,0-1-15,-21 1 0,21 0 16,-21 21-16,0-21 0,0 21 16,0 0-16,-1 0 0,1 0 0,0 0 0,0 21 15,0 0-15,21 0 16,0 1-16,0-1 0,0 0 0,0 0 15,0 0-15,0 0 0,0 1 16,21-22-16,0 21 0,0 0 0,0-21 16</inkml:trace>
  <inkml:trace contextRef="#ctx0" brushRef="#br0" timeOffset="14264.54">21336 466 0,'0'0'0,"0"-21"0,-21 21 16,0 0 0,21 21-16,-22 0 0,22 0 0,-21 0 15,21 22-15,0-1 0,0 0 16,0 22-16,-21-22 0,21 22 16,0-1-16,0-21 0,-21 22 0,21-1 15,0-20-15,0 20 0,0-20 16,0-22-16,0 21 0,0-21 0,0 22 0,0-22 15,0 0-15,0-42 32,0 0-32,0-1 15,0 1-15,0 0 16,0-21-16,0 21 0,0-22 0,21 22 16,0-21-16,0 21 0,1-22 15,20 22-15,-21-21 0,0 21 0,22-1 16,-1 1-16,0 21 0,1 0 15,-1 0-15,0 0 0,1 0 0,-1 0 16,0 21-16,1 1 0,-22-1 0,0 21 16,0-21-16,-21 22 0,0-1 15,0-21-15,0 21 0,-42 1 0,21-22 16,-22 21-16,1-21 0,0 1 16,-1 20-16,1-21 0,0 0 15,-1-21-15,1 21 0,21 1 0,-22-22 16,22 0-16,0 0 0,0 0 15,21-22 1,21 1-16,0 21 16,0-21-16,1 0 0,20 0 15</inkml:trace>
  <inkml:trace contextRef="#ctx0" brushRef="#br0" timeOffset="14696.29">22140 868 0,'21'-21'0,"-42"42"0,42-63 0,-21 20 16,0 44 0,0-1-16,0 21 0,-21 0 15,21-20-15,-21 41 0,0-21 16,0 1-16,21-1 0,0 0 0,0 22 16,-21-22-16,21-21 0,0 22 15,0-22-15,0 21 0,0-21 0,0 1 16,21-1-16,0-21 0,0 0 15,0 0-15,0 0 0,1 0 16,-1-21-16,21-1 0,-21 22 0,0-21 16,22-21-16,-22 21 0,0-22 15,0 1-15,22 0 0,-22-1 16,0 1-16,-21 0 0,21-1 0,-21 22 16,21-21-16,-21 21 0,0 0 15,0-1-15,0 44 16,0-1-1,0 0-15,-21 21 0,21-21 0,-21 22 16,21-22-16,0 21 0,0 1 0,-21-22 16,21 21-16,0-21 0,0 22 15,0-22-15,0 0 0,0 0 0,0 0 16,21-21-16,0 0 16,0 0-16,0 0 15,1 0-15,-1-21 0,0 0 0</inkml:trace>
  <inkml:trace contextRef="#ctx0" brushRef="#br0" timeOffset="14963.74">23008 550 0,'0'0'16,"21"-21"-16,-21-21 0,0 21 0,0 0 0,-21 21 31,0 21-31,21 0 0,-21 21 16,0-21-16,21 22 0,0-1 15,-22 22-15,1-22 0,21 21 0,0 1 16,-21-22-16,21 22 0,0-1 16,0-20-16,-21-1 0,21 0 15,0 1-15,-21-1 0,21-21 0,0 21 16,0-20-16,0-1 0,0 0 16,21-21-1,0-21 1,0 21-16,0-21 0</inkml:trace>
  <inkml:trace contextRef="#ctx0" brushRef="#br0" timeOffset="15308.54">23135 1101 0,'21'0'16,"0"0"-1,1 0-15,-1 0 16,0 0-16,0-21 15,0 21-15,0-22 0,1 1 0,-1 21 16,0-21-16,0 0 0,0 0 16,-21 0-16,21-1 0,-21 1 15,-21 21 1,0 0 0,0 0-16,0 21 0,0 1 0,-1-1 0,1 0 15,0 0-15,0 21 16,0-20-16,21 20 0,-21-21 0,21 21 15,-22-20-15,22-1 0,-21 0 16,21 21-16,0-21 0,0 1 0,0-1 16,0 0-16,21-21 15,1 0-15,-1 0 16,21 0-16,-21 0 0,22 0 0,-22 0 16,21-21-16,0 0 0,1-1 0</inkml:trace>
  <inkml:trace contextRef="#ctx0" brushRef="#br0" timeOffset="15662.34">23982 931 0,'0'0'16,"21"-21"-16,0 0 0,0-21 0,-21 21 0,0-1 15,-21 22 1,0 0-16,0 0 16,0 0-16,-22 22 0,22-1 15,0 0-15,-21 0 0,20 21 0,1-20 16,0-1-16,0 21 0,21-21 0,0 0 15,0 1-15,0-1 0,0 0 16,21 0-16,0 0 0,0 0 0,22-21 16,-22 22-16,0-1 0,0-21 15,0 21-15,22-21 0,-22 21 16,-21 0-16,21-21 0,-21 21 0,21 1 16,-21-1-1,-21 0-15,0-21 16,0 0-16,-22 0 0,22 21 0,0-21 15,0 0-15,-21 0 0,20 0 16,1 0-16,0 0 0,0 0 0,0 0 16,21-21-16,-21 0 15,21 0-15,0-1 16</inkml:trace>
  <inkml:trace contextRef="#ctx0" brushRef="#br0" timeOffset="17035.55">4149 1947 0,'0'0'0,"-43"0"0,1 0 0,0 0 0,-1-21 16,22 21-16,-21 0 0,-1-21 16,22 21-16,-21 0 0,21 0 15,0 0-15,-22 0 0,22 0 16,42 0 15,0 0-31,1 0 0,20 0 16,0 0-16,22 0 0,-22 0 15,43 0-15,-22 0 0,22 0 0,0 0 16,20 0-16,1 0 0,21 0 0,0 0 16,0 0-16,0 0 0,21 0 15,1 0-15,20 0 0,-21-21 0,21 21 16,1 0-16,20-21 15,1 21-15,-1 0 0,1-21 0,-1 21 0,22-22 16,-22 22-16,22-21 0,0 21 16,-22 0-16,22-21 0,0 0 15,-22 21-15,22-21 0,-22 21 0,1-21 16,-1 21-16,1 0 0,-22-22 16,0 22-16,1 0 0,-22-21 15,0 21-15,0 0 0,-21-21 0,0 21 16,0 0-16,-21 0 0,-21-21 0,-1 21 15,1 0-15,-21 0 0,-22 0 0,21-21 16,-41 21-16,20 0 0,-21-21 16,0 21-16,0 0 0,1 0 15,-1 0-15,0-22 0,0 22 16,0 0-16,0-21 0</inkml:trace>
  <inkml:trace contextRef="#ctx0" brushRef="#br0" timeOffset="17775.13">14393 1884 0,'0'0'0,"-233"21"32,212-21-32,42 0 31,1 0-31,20 0 15,0 0-15,1 0 0,20 0 0,1 0 16,-1 0-16,1 0 0,20 0 16,1 0-16,0 0 0,20 0 15,1 0-15,21 0 0,0 0 0,-21 0 16,21 0-16,0 0 0,21 0 16,-21 0-16,21 0 0,1 0 0,-1 0 15,0 0-15,0 0 0,21 0 16,-20 0-16,20 0 0,0 0 0,1 0 15,20 0-15,-21 0 0,22 0 0,-1 0 16,1 0-16,-1 0 0,1 0 16,-1 0-16,1 0 0,-1 21 0,1-21 15,-1 0-15,1 0 0,-1 0 16,1 0-16,-1 0 0,-20 0 0,-1 0 16,0 0-16,-20 0 15,20 0-15,-21 0 0,-21 0 0,0 0 16,0 0-16,-21 0 0,-21 0 0,20 0 15,-41 21-15,-1-21 0,1 0 16,-22 0-16,1 0 0,-22 0 0,0 0 16,0 0-16,-21-21 15</inkml:trace>
  <inkml:trace contextRef="#ctx0" brushRef="#br0" timeOffset="18387.78">22966 572 0,'0'0'0,"-21"0"0,-1 0 0,22 21 16,0 0-1,22-21 1,-1 0-16,0 0 16,21 0-16,-21 0 0,22 0 0,-1 0 15,0 0-15,1 0 0,-1 0 16,0 0-16,1 0 0,-1 0 0,22 0 16,-22 0-16,0 0 0,1 0 15,-1 0-15,-21 0 0,21-21 0,-20 21 16,-1 0-16,0 0 0,0 0 15,-42 0 17,0 0-17</inkml:trace>
  <inkml:trace contextRef="#ctx0" brushRef="#br0" timeOffset="20851.24">4339 3683 0,'0'0'0,"0"-21"16,0 0-16,-21 21 0,0-21 15,21-1-15,-21 1 0,21 0 16,0 0-16,-22 0 0,22 0 16,0-1-1,0 44 1,22-1 0,-1 0-16,0 21 15,0-21-15,0 22 0,22-1 0,-22 0 16,21 1-16,-21-1 0,22 0 0,-22 22 15,21-22-15,-21 1 0,22 20 16,-22-21-16,0 22 0,0-22 0,21 1 16,-20-1-16,-1-21 0,0 21 15,0 1-15,-21-22 0,21 0 0,0 0 16,-21 0-16,22 1 0,-22-1 16,0-42 15,0-1-31,0 1 15,0 0-15,0 0 0,0 0 0</inkml:trace>
  <inkml:trace contextRef="#ctx0" brushRef="#br0" timeOffset="21212.03">5249 3556 0,'-21'0'31,"0"42"-15,0-20-16,0-1 0,-1 21 0,1 0 16,-21 1-16,0-1 0,-1 22 0,1-22 15,0 21-15,-1 1 0,-20-1 16,20-20-16,1 20 0,-21-20 0,20-1 15,1 0-15,0 1 0,-1-22 16,22 21-16,-21-21 0,21 0 0,-1 1 16,1-22-16,21 21 0,21-21 47,-21-21-47,22 21 15,-1-22-15,21 1 0,-21 0 16,0 0-16,22 0 0,-1 0 0</inkml:trace>
  <inkml:trace contextRef="#ctx0" brushRef="#br0" timeOffset="22127.84">5757 3747 0,'0'-22'15,"0"44"-15,0-65 0,0 22 0,0 0 16,-21 21 0,0 0-1,0 21-15,21 0 0,0 0 16,0 22-16,0-1 0,0-21 0,0 22 16,0 20-16,0-21 0,-21 1 15,21 20-15,-22-20 0,22 20 0,-21-21 16,21 1-16,0-1 0,0 0 15,-21 1-15,21-22 0,0 0 0,0 0 16,0 0-16,0 1 0,0-44 47,0 1-47,21 0 16,-21 0-16,21 0 0,-21 0 0,0-22 15,0 1-15,22 0 0,-22-1 16,21 1-16,-21 0 0,0-1 0,0-20 15,0 20-15,0 1 0,0 0 16,0 21-16,0-22 0,0 22 0,0 0 16,0 0-16,0 0 0,0-1 0,0 1 15,21 21 1,0 0-16,0 0 0,0 0 16,1 0-16,-1 0 0,0 21 0,0 1 15,0-1-15,22 0 16,-22 21-16,0-21 0,0 22 0,0-1 15,0 0-15,1 1 0,-22-1 0,0 0 16,0 1-16,21-1 0,-21-21 16,0 22-16,21-22 0,-21 21 0,0-21 15,0 0-15,0 1 0,21-1 16,0-21 0,-21-21-1,21 21-15,-21-22 0,22 1 0,-22 0 16,21 0-16,0-21 0,0 20 15,-21-20-15,21 0 0,22-1 16,-22 1-16,21 0 0,-21-1 0,22 1 16,-1 0-16,0-1 0,-21 1 15,22 0-15,-1 21 0,0-1 0,-20 1 16,-1 0-16,0 0 0,0 0 0,0 21 16,0 0-16,1 0 15,-22 21-15,0 0 16,0 0-16,0 22 0,0-22 15,0 21-15,0-21 0,-22 22 16,22-1-16,0 21 0,-21-20 0,0-1 16,0 0-16,21 22 0,0-22 0,-21 1 15,0-1-15,21 0 0,-22-21 16,22 22-16,0-1 0,0-21 16,-21 0-16,21 1 0,0-1 0,0 0 15,0 0-15,21-21 31,1-21-15,-22 0-16,21 0 0,0-1 0,0 1 16</inkml:trace>
  <inkml:trace contextRef="#ctx0" brushRef="#br0" timeOffset="22644.4">7493 3768 0,'0'0'0,"0"-43"31,0 65-15,0-1-16,-21-21 16,21 42-16,0-21 0,-21 22 0,-1-22 15,22 42-15,-21-20 0,21-1 16,-21 0-16,0 22 0,0-22 15,21 22-15,-21-22 0,-1 0 0,1 1 16,21-1-16,-21-21 0,0 21 16,0-20-16,21-1 0,0 0 0,-21 0 15,-1-21-15,22-21 32,0 0-32,0 0 0,0-1 15,0 1-15,0 0 0,22-21 0,-22 21 16,21-22-16,-21 22 0,21-21 15,-21 21-15,21-22 0,0 22 16,-21 0-16,21 21 0,1 0 16,-1 21-16,-21 0 15,21 22-15,0-22 0,-21 0 16,0 21-16,21-21 0,0 22 0,1-22 16,-22 0-16,21 21 0,0-20 0,0-22 15,0 21-15,0 0 0,1-21 16,-1 0-16,0 0 0,0 21 0,0-21 15,0 0-15,1 0 0,-1-21 16,0 0 0,-21 0-16,0-1 0,0 1 15,0 0-15</inkml:trace>
  <inkml:trace contextRef="#ctx0" brushRef="#br0" timeOffset="22976.05">9673 3535 0,'-63'0'0,"126"0"0</inkml:trace>
  <inkml:trace contextRef="#ctx0" brushRef="#br0" timeOffset="23544.72">9588 3556 0,'0'21'16,"0"0"-16,0 1 15,0-1 1,0 0-16,22-21 16,-1 0-16,21 0 0,-21 0 15,22 0-15,-1 0 0,0 0 0,1-21 16,-1 21-16,0-21 0,1-1 15,20 22-15,-21-21 0,1 0 0,-1 0 16,0 0-16,1 0 0,-22-22 0,0 22 16,0 0-16,-21 0 0,0 0 15,0-1-15,0-20 0,0 21 0,0 0 16,-21 0-16,-21 21 0,21-22 0,-22 22 16,1 0-16,0 0 0,-22 22 15,22-1-15,-22 0 0,22 0 16,-22 21-16,22 1 0,0-1 0,-1 0 15,22 1-15,-21-1 0,21 0 16,21 1-16,0-1 0,0-21 0,0 22 16,0-22-16,0 21 0,0-21 0,21 0 15,0 1-15,0-22 0,22 21 16,-22 0-16,0-21 0,21 0 0,1 0 16,-22 0-16,21 0 0,0 0 0,1 0 15,-1 0-15,-21-21 0,22 0 16,-22 21-16,0-22 0,0 22 0,-21-21 15,0 0-15,-21 21 16,-21 0 0,20 0-16,1 0 0,-21 0 0,0 0 15,-1 0-15,22 21 0,-21 0 0,-1 22 16,1-22-16,0 21 0,21 1 0,-22-1 16,22 0-16,-21 1 0,21-1 15,-1 0-15,1 1 0,0-1 0,21 0 16,0-21-16,0 22 0,0-22 15,0 0-15,0 0 0,21 0 0,0-21 16,1 0-16,20 0 0,-21 0 0,21 0 16,1 0-16,-1 0 0,0-21 0,22 0 15,-22 0-15,22 0 16,-22-22-16,0 22 0,22-21 0,-22 0 16</inkml:trace>
  <inkml:trace contextRef="#ctx0" brushRef="#br0" timeOffset="23862.54">11091 3133 0,'0'0'0,"0"-43"0,0-84 31,-21 106-31,0 21 0,0 0 16,0 0-16,-1 0 0,1 21 0,0 1 15,0-1-15,21 21 16,-21 22-16,0-1 0,21 1 0,0-1 15,-22 1-15,22 20 0,-21-20 0,0 20 16,21-20-16,-21-1 0,0 22 16,21-21-16,-21-1 0,-1-21 0,22 22 15,0-22-15,-21 22 0,21-22 0,-21-21 16,21 22-16,0-22 0,0 0 16,0 0-16,21-21 15,0 0 1,-21-21-16,22 0 15,20-22-15,-21 22 0,0 0 16,0 0-16</inkml:trace>
  <inkml:trace contextRef="#ctx0" brushRef="#br0" timeOffset="24235.47">11028 4001 0,'0'42'15,"0"-21"1,0 0-16,21-21 31,0 0-15,0 0-16,0 0 0,1-21 15,20 0-15,-21 21 0,0-21 0,0 0 16,1 21-16,-22-22 0,21 1 0,-21 0 16,21 0-16,-21 0 0,0 0 15,0-1-15,-21 22 16,0-21-16,-1 21 0,1 0 0,0 0 15,0 0-15,0 0 0,-22 21 16,22 1-16,0-1 0,0 0 0,0 21 16,0-21-16,-1 22 0,1-22 0,0 21 15,21-21-15,0 22 0,0-22 0,0 0 16,0 0-16,0 0 16,21 1-16,0-1 0,1-21 0,-1 0 15,21 0-15,-21 0 0,64 0 16,-64 0-16,21 0 0,1 0 15,-1-21-15,0 21 0,-20-22 0,20 1 16,-21 0-16</inkml:trace>
  <inkml:trace contextRef="#ctx0" brushRef="#br0" timeOffset="24916.07">11705 3874 0,'0'0'0,"0"-22"0,-21 44 46,21-1-46,0 0 0,-21 0 0,21 0 16,-21 0-16,21 1 0,-22-1 16,22 21-16,0-21 0,0 0 0,-21 1 15,21 20-15,-21-21 0,21 0 0,0 0 16,0 1-16,-21-22 0,21 21 0,-21-21 16,21 21-16,0-42 31,0 0-16,0-1-15,0 1 16,0 0-16,0 0 0,21-21 0,-21 20 16,21-20-16,0 0 0,0 21 15,1-22-15,-1 22 0,0-21 0,0 21 16,0-1-16,0 1 0,22 0 16,-22 21-16,0 0 0,0 0 0,0 0 15,1 0-15,-1 0 0,0 21 0,-21 0 16,21 22-16,-21-22 0,21 0 15,-21 21-15,21 1 0,-21-22 0,0 21 16,0-21-16,0 22 0,0-22 0,0 0 16,0 0-16,0 0 0,0 1 15,0-1-15,0 0 16,-21-21 0,21-21-1,0 0-15,0-1 16,0 1-16,0 0 0,21 0 0,1-21 15,-22 20-15,21-20 0,0 21 0,0-21 16,0-1-16,0 22 0,22 0 16,-22-21-16,0 20 0,21 1 0,-20 0 15,-1 21-15,21 0 0,-21 0 0,0 0 16,1 21-16,-1 0 16,-21 1-16,21-1 0,-21 0 0,0 21 15,0-21-15,0 22 0,0-22 0,0 21 16,0-21-16,0 22 0,0-22 15,-21 0-15,21 21 0,-21-20 16,21-1-16,0 0 0,-22-21 0,22 21 16,-21-21-16,21-21 31,21 21-31</inkml:trace>
  <inkml:trace contextRef="#ctx0" brushRef="#br0" timeOffset="25308.04">12636 4064 0,'22'0'15,"-1"0"1,0 0-16,0 0 16,0 0-16,0 0 0,1 0 0,-1-21 15,0 21-15,21-21 0,-21 0 16,22 21-16,-22-22 0,21 1 0,-21 0 15,1 0-15,-1 21 0,0-21 0,-21 0 16,0-1-16,0 1 16,-21 21-1,0 0-15,-1 0 0,-20 0 16,21 21-16,0 1 0,0-1 0,-1 0 16,1 0-16,0 0 0,0 22 15,0-22-15,21 42 16,-21-20-16,21-22 0,0 21 0,0-21 15,0 0-15,0 22 0,0-22 0,21 0 16,0 0-16,0 0 16,0-21-16,22 0 0,-22 0 0,21 0 15,-21 0-15,22 0 0,-22 0 0,21-21 16,-21 0-16,22 21 16,-22-21-16,21 0 0,-21 0 0,0-1 0</inkml:trace>
  <inkml:trace contextRef="#ctx0" brushRef="#br0" timeOffset="25788.78">13483 3895 0,'21'-21'0,"-42"42"0,63-64 0,-20 22 0,-22 0 16,21 21-16,-21 21 31,0 0-31,0 1 16,0-1-16,0 0 0,0 21 0,0-21 15,-21 22-15,21-22 0,0 21 16,0-21-16,-22 1 0,22 20 0,0-21 15,-21 0-15,21 0 16,0 1-16,-21-22 0,21 21 0,0-42 47,0-1-47,0 1 0,0 0 16,0 0-16,0-21 0,21 20 0,0-20 15,1 0-15,-1-1 0,0 22 16,0-21-16,21 0 0,-20-1 0,62-20 15,-41 20-15,-1 22 0,0 0 16,1 21-16,-22-21 0,21 21 16,-21 0-16,22 0 0,-22 0 0,0 21 15,0 0-15,-21 22 0,0-22 0,0 21 16,0 0-16,0 1 0,0-1 16,0 0-16,0 1 0,0-1 15,0 0-15,0 1 0,0-22 0,-21 21 16,21-21-16,-21 1 0,21-1 0,0 0 15,0 0-15,0-42 47,21 0-47,0 21 0,-21-21 0,21-22 16,0 22-16</inkml:trace>
  <inkml:trace contextRef="#ctx0" brushRef="#br0" timeOffset="26083.67">14795 3154 0,'0'0'0,"0"-21"0,22 0 0,-22-1 0,0 1 16,0 0-16,0 42 16,0 0-1,0 22-15,0-22 0,-22 21 16,1 22-16,21-22 0,-21 0 0,0 22 0,21-1 15,-21 1-15,21-1 0,-21-20 16,21 20-16,0-20 0,0 20 0,-22-21 16,22 1-16,0-1 0,-21 0 15,21 1-15,0-22 0,0 21 0,0-21 16,0 1-16,0-1 0,0 0 16,0 0-16,0-42 31</inkml:trace>
  <inkml:trace contextRef="#ctx0" brushRef="#br0" timeOffset="26527.55">15452 3747 0,'0'0'0,"0"-22"0,0 1 0,0 0 16,-22 21 0,1 0-16,0 0 0,0 21 0,0 0 15,-22 1-15,22-22 0,0 21 0,0 21 16,0-21-16,0 0 0,-1 1 0,22-1 16,-21 0-16,21 0 0,0 0 15,0 0-15,21 1 0,1-22 16,-1 21-16,0-21 0,0 0 0,0 21 15,0-21-15,1 0 16,-1 21-16,0 0 0,0-21 16,0 21-16,-21 1 0,0-1 15,0 0-15,0 0 16,-21-21 0,0 21-16,0-21 0,0 0 0,-1 21 15,1-21-15,0 0 0,0 0 0,-21 0 16,20 0-16,1 0 0,0 0 15,0 0-15,0 0 0,0 0 0,-1 0 16,1-21 0,21 0-16,0 0 0,-21 21 15,21-21-15,0 0 16</inkml:trace>
  <inkml:trace contextRef="#ctx0" brushRef="#br0" timeOffset="26939.55">13822 3323 0,'0'0'16,"-21"0"-16,-1 0 0,1 0 0,0 0 15,0 0-15,63 0 32,-21 0-32,22-21 15,-1 21-15,22 0 0,-1 0 0,1 0 16,20 0-16,1-21 0,0 21 0,-1 0 16,1 0-16,0 0 0,20 0 15,-20 0-15,21 0 0,-21 0 0,20 0 16,-20 0-16,0 0 0,-22 0 0,64-21 15,-84 21 1,41 0-16,-41 0 0,-22-21 16,0 21-16,0 0 0,-21-22 31,-21 22-31,0 0 16,0 0-16,-22-21 0,22 21 0,-21 0 15,-1 0-15</inkml:trace>
  <inkml:trace contextRef="#ctx0" brushRef="#br0" timeOffset="27420.18">12234 3323 0,'0'0'15,"0"21"-15,21-21 32,22 0-32,-22 0 0,21 0 0,22 0 15,-1 0-15,1 0 0,20 0 0,22 0 16,21 0-16,-21 0 15,21-21-15,0 21 0,0 0 0,0 0 16,21 0-16,-21 0 0,0 0 0,0 0 16,0 0-16,-21 0 0,0 0 15,84 0-15,-105 0 0,0 0 16,-1 0-16,-20-21 0,-1 0 0,1 21 16</inkml:trace>
  <inkml:trace contextRef="#ctx0" brushRef="#br0" timeOffset="28655.45">4106 5122 0,'0'0'0,"-42"0"0,21 0 0,0 0 0,-1 0 15,1 0-15,42 0 47,1 0-47,-1 0 16,0 0-16,0-21 0,21 21 15,-20 0-15,20 0 0,0-21 0,1 21 16,20 0-16,-21 0 0,22-21 0,-1 21 16,1 0-16,21 0 0,-1 0 15,1-21-15,0 21 0,-1-21 0,22 21 16,-21 0-16,21 0 0,21 0 16,-22 0-16,22-22 0,-21 22 0,21 0 0,0 0 15,0 0-15,21 0 0,-21 0 16,22-21-16,-1 21 0,0 0 0,0 0 15,0 0-15,0 0 0,22 0 16,-22 0-16,21 0 0,-21-21 16,22 21-16,-22 0 0,21 0 0,1 0 15,-22 0-15,21 0 0,0 0 0,1 0 16,-1 0-16,0 0 0,22 0 0,-22 0 16,22 0-16,-22 0 0,0-21 15,22 21-15,-22 0 0,1 0 0,-1 0 16,-21 0-16,21 0 0,1 0 0,-1 0 15,-21 0-15,22-21 0,-22 21 16,0 0-16,21 0 0,-21-21 16,1 21-16,-1-22 0,0 22 0,-21-21 0,21 21 15,-21-21-15,0 21 0,0-21 16,0 21-16,0 0 0,-21-21 16,0 21-16,0 0 0,-1 0 0,1-21 15,-21 21-15,21 0 0,-22 0 0,1 0 16,0-22-16,-1 22 0,-20 0 15,-1 0-15,1 0 0,-1 0 0,1 0 16,-22 0-16,1 0 0,-1 0 0,0 0 16,-21-21-16,1 21 0,-1 0 15,0 0-15,0 0 0</inkml:trace>
  <inkml:trace contextRef="#ctx0" brushRef="#br0" timeOffset="28804.37">15663 4720 0,'0'0'0,"-21"0"16,0 0-16</inkml:trace>
  <inkml:trace contextRef="#ctx0" brushRef="#br0" timeOffset="31767.94">4127 6837 0,'0'0'0,"22"0"0,-22-21 15</inkml:trace>
  <inkml:trace contextRef="#ctx0" brushRef="#br0" timeOffset="32324.04">4233 6795 0,'0'0'0,"21"0"16,1 0 15,-22-22-31,0 1 15,0 0 1,-22 42 62,1 0-78,0 1 16,0-22-16,0 21 0,-22 0 15,22 21-15,-21-21 0,0 1 0,-1-1 16,1 21-16,-22-21 0,22 22 0,0-22 16,-22 21-16,22-21 15,-22 22-15,22-22 0,0 0 0,-1 0 16,22 0-16,-21 0 0,21 1 0,-22-1 16,22-21-16,0 21 15,21-42 16,0 0-31,21 21 16,-21-22-16,21 22 0,1 0 0,-1-21 16,0 21-16,0-21 0,21 21 15,-20 0-15,20 0 0,0 0 16,-21 0-16,22 0 0,-1 21 0,0 0 16,1 1-16,-22-22 0,21 21 0,-21 0 15,22 0-15,-22 0 16,0 0-16,0 1 0,0-22 0,1 21 15,-1 0-15,-21 0 0,21-21 16,0 21-16,-21 0 16,21-21 15,-21-21-15,21 0-1,1 0-15,-1 0 0</inkml:trace>
  <inkml:trace contextRef="#ctx0" brushRef="#br0" timeOffset="32907.71">4720 6943 0,'-21'21'31,"21"0"-15,0 0-16,0 0 0,-21 1 15,21-1-15,0 21 0,-21-21 16,21 22-16,0-22 0,-22 21 0,22 0 16,0-20-16,0 20 0,0 0 0,0-21 15,0 1-15,-21-1 0,21 0 16,0 0-16,0 0 0,-21-21 0,21 21 15,-21-21 1,0 0 0,21-21-16,0 0 0,0 0 15,0 0-15,0 0 16,0-22-16,0 22 0,0-21 0,0 21 16,21-22-16,0 1 0,21 0 0,-20 20 15,20-20-15,-21 0 0,21 21 16,1-1-16,-22 1 0,21 0 15,1 0-15,-22 21 0,21 0 0,-21 0 16,0 0-16,1 21 0,20 0 16,-42 0-16,21 1 0,0 20 0,-21-21 15,21 21-15,-21 1 0,0-1 0,0 0 16,0 1-16,0-1 0,0-21 16,0 22-16,0-22 0,0 0 0,-21 0 15,21 0-15,-21 0 0,21 1 0,0-1 16,-21-21-16,0 0 31,21-21 0,0-1-15,21 1-16</inkml:trace>
  <inkml:trace contextRef="#ctx0" brushRef="#br0" timeOffset="33463.39">6075 7176 0,'0'0'15,"0"-22"-15,0 1 0,0 0 0,0 0 0,0 0 16,0 0-16,-21 21 0,-1-22 15,1 1-15,0 0 0,0 21 0,0 0 16,0-21-16,-22 21 0,22 0 0,-21 0 16,-1 0-16,22 21 0,-21 0 15,0 0-15,-1 1 0,1 20 0,21 0 16,-22 1-16,22-1 0,0 0 0,0 1 16,0-1-16,21 0 15,0 1-15,0-1 0,0-21 0,0 0 16,0 0-16,0 1 0,21-1 0,0-21 15,21 0-15,-20 0 0,-1 0 16,21 0-16,-21 0 0,22 0 0,-1-21 16,-21-1-16,21 1 0,1 0 0,-22 0 15,21 0-15,-21 0 0,1-22 16,-1 22-16,0 0 0,0-21 0,0-1 16,-21 22-16,0 0 0,21-21 0,-21 20 15,0 1-15,0 0 0,0 0 16,0 42-1,-21 0 1,21 0-16,-21 1 0,21-1 0,0 0 16,0 21-16,0-21 0,0 22 15,0-1-15,0-21 0,0 22 0,0-22 16,0 0-16,0 21 0,0-21 0,0 1 16,21-22-16,0 21 0,1 0 15,-1-21-15,0 0 0,0 0 0,0 0 16,0 0-16,1-21 0,-1 0 0</inkml:trace>
  <inkml:trace contextRef="#ctx0" brushRef="#br0" timeOffset="34170.99">6498 7091 0,'0'0'0,"0"-21"0,0 42 31,-21 0-31,21 0 15,0 0-15,0 1 0,0 20 0,-21-21 16,21 21-16,-21-20 0,21 20 0,0-21 16,0 21-16,0-20 0,-22-1 15,22 21-15,-21-21 0,0 0 16,21 1-16,0-1 16,-21-21-16,0 0 31,21-21-31,0-1 0,0 1 15,0 0-15,0 0 0,0 0 0,0 0 16,0-22-16,0 22 0,21-21 16,0 21-16,0-22 0,0 1 0,1 21 15,20-22-15,-21 22 0,21 0 16,1 0-16,-1 0 0,-21 21 0,22 0 16,-22 0-16,0 0 0,21 21 0,-21 0 15,-21 0-15,22 0 0,-1 1 0,-21-1 16,0 21-16,0-21 0,0 0 15,0 22-15,0-22 0,0 0 16,0 0-16,0 22 0,0-22 0,0 0 16,0 0-16,-21 0 0,-1 0 15,1-21-15,0 0 16,0 0-16,21-21 16,0 0-1,0 0-15,0 0 0,21-22 16,0 22-16,0-21 0,1 0 15,-1-1-15,0 1 0,21 21 0,-21-22 16,22 22-16,-1 0 0,-21 0 0,22 0 16,-22 0-16,42 21 15,-20 0-15,-22 0 0,21 21 16,-21 0-16,-21 0 0,0 21 16,21-20-16,-21 20 0,0-21 0,0 21 15,0-20-15,0 20 0,0-21 0,0 0 16,-21 0-16,0 1 0,21-1 0,-21 0 15,21 0-15,-21-21 0,0 21 16,21-42 31,0 0-47,21 0 0,-21 0 16</inkml:trace>
  <inkml:trace contextRef="#ctx0" brushRef="#br0" timeOffset="34567.94">7472 7218 0,'0'21'15,"0"0"1,21-21-16,0 0 16,0 0-16,0 0 15,1 0-15,-1-21 0,0 21 16,0-21-16,0 21 0,22-21 0,-22 21 15,0-21-15,0-1 0,0 22 16,22-21-16,-43 0 0,21 0 16,0 21-16,-21-21 0,0 0 15,0-1-15,-21 22 16,0 0-16,-1 0 16,1 0-16,0 0 0,0 22 15,-21-1-15,20 0 0,1 0 0,0 0 16,0 22-16,0-1 0,0-21 15,-1 21-15,1 1 0,21-22 0,0 21 16,-21-21-16,21 1 0,0 20 0,0-21 16,0 0-16,0 0 0,0 1 15,21-22-15,0 0 16,1 0-16,-1 0 0,0 0 0,21 0 16,-21-22-16,22 22 0,-22-21 0,21 0 15,-21 0-15,22 0 0</inkml:trace>
  <inkml:trace contextRef="#ctx0" brushRef="#br0" timeOffset="35139.14">8445 6795 0,'0'-22'16,"0"44"15,0-1-15,22 0-16,-1 0 16,0 0-16,0-21 0,21 21 0,-20 1 15,-1-22-15,0 21 0,0-21 16,21 21-16,-20-21 0,-1 0 15,0 21-15,0-21 0,0 0 0,0 0 16,1 0-16,-1 21 0,0-21 0,-21 21 31,0 1-15,-21-22-16,0 21 0,-22 0 0,22 0 16,-21 0-16,-1 0 0,1 22 15,0-1-15,-1-21 0,1 22 0,0-22 16,-1 21-16,1-21 0,21 22 0,0-22 15,-22 0-15,22 0 0,0 0 16,21 0-16,-21 1 16,0-22-16</inkml:trace>
  <inkml:trace contextRef="#ctx0" brushRef="#br0" timeOffset="35201.1">8572 7366 0,'43'-21'16</inkml:trace>
  <inkml:trace contextRef="#ctx0" brushRef="#br0" timeOffset="35612.87">9356 6731 0,'0'0'16,"21"0"-1,0-21 1,0 21-16,0 0 0,0 0 0,1 0 0,20 0 16,0 0-16,1 0 0,20 0 0,1 0 15,-22 0-15,21 0 16,1 0-16,-22 0 0,22 0 0,-1 0 16,-20 0-16,-1 0 0,0 0 0,-21 0 15,1 0-15,-1 0 0,0 0 16,-42 0-1,0 0-15,-1 0 16,1 0-16</inkml:trace>
  <inkml:trace contextRef="#ctx0" brushRef="#br0" timeOffset="35971.66">9948 6710 0,'0'0'0,"-21"0"0,21 21 16,0 0-16,0 0 15,0 1-15,0-1 0,0 0 16,0 0-16,0 21 0,0-20 0,0-1 16,0 21-16,0-21 0,0 22 0,0-22 15,0 21-15,0 0 0,21-20 16,-21 20-16,0-21 0,0 21 0,0-20 16,0 20-16,0-21 0,0 0 15,-21 0-15,0 1 0,0-1 0,21 0 16,-21-21-16,-22 21 0,22-21 0,0 0 15,-21 0-15,20 0 0,-20 0 0,21 0 16,-21 0-16,20 0 0,1 0 16,-21-21-16,21 0 0,0 0 15,-1 21-15,1-22 0,0 1 0,21 0 16,0 0-16,0 0 0,0 0 16,0-1-16,0 1 15,21 0-15,0 21 16,22-21-16,-22 21 0,21-21 0,1 21 15,-1 0-15</inkml:trace>
  <inkml:trace contextRef="#ctx0" brushRef="#br0" timeOffset="36407.99">10435 7006 0,'0'0'0,"-21"0"31,0 0-31,0 0 0,-1 21 16,1 1-16,0-22 0,0 21 0,0 21 15,0-21-15,-1 0 0,22 22 16,0-22-16,-21 21 0,21-21 0,0 22 16,0-22-16,0 0 0,0 0 15,0 0-15,21 1 0,1-1 0,-1 0 16,0-21-16,0 0 0,0 0 15,0 0-15,22 0 0,-22 0 0,21 0 16,-21-21-16,1 0 0,20 21 0,-21-22 16,0 1-16,0-21 0,1 21 15,-1 0-15,-21-22 0,0 1 0,0 21 16,0-22-16,0 1 0,0 21 16,0 0-16,-21-22 0,-1 22 0,1 0 15,0 21-15,-21-21 0,21 21 0,-1 0 16,1 0-16,0 0 0,-21 0 0,21 0 15,-1 21-15,1 0 16,21 0-16,0 1 16,0-1-16,21 0 15,1-21-15,-1 0 16,21 0-16</inkml:trace>
  <inkml:trace contextRef="#ctx0" brushRef="#br0" timeOffset="36907.69">11112 6731 0,'0'0'0,"-21"-21"32,0 21-32,21 21 0,-21 0 15,21 0-15,0 1 0,0-1 0,-21 21 16,21-21-16,0 22 0,-21-22 0,21 21 15,0 0-15,0 1 0,-22-22 0,22 21 16,-21 1-16,21-22 0,0 21 16,0-21-16,-21 22 0,21-22 0,-42 21 15,42-21-15,-21 0 16,-1-21 0,22-21-1,0 0-15,0 0 16,0 0-16,0-22 0,0 22 0,22 0 15,-1-21-15,0 21 0,21-1 16,-21-20-16,1 21 0,20 0 0,0 0 16,-21-1-16,22 1 0,-1 0 0,-21 0 15,22 21-15,-1 0 0,-21 0 16,0 0-16,0 0 0,22 21 16,-22 0-16,-21 22 0,0-22 0,0 0 15,0 0-15,0 21 0,0-20 16,0 20-16,-21-21 0,0 21 0,21-20 15,-22-1-15,1 0 0,-21 21 16,42-21-16,0-42 47</inkml:trace>
  <inkml:trace contextRef="#ctx0" brushRef="#br0" timeOffset="37365.26">11790 7027 0,'0'-21'31,"0"42"-15,0 1-16,-21-1 15,21 0-15,0 0 0,0 0 16,0 0-16,0 1 0,-22-1 0,22 21 15,-21-21-15,21 0 0,0 1 0,0-1 16,0 0-16,-21 0 0,21 0 16,-21 0-16,21 1 15,0-44 17,0 1-32,0 0 0,0 0 15,0 0-15,0 0 0,0-22 0,0 22 16,21-21-16,0-1 0,0 22 0,1-21 15,-1 0-15,0 20 0,21 1 16,-21-21-16,22 21 0,-22 0 0,21-1 16,1 22-16,-22-21 0,21 21 0,0 0 15,1 0-15,-1 0 0,0 0 16,1 21-16,-1 1 0,-21-1 0,0 0 16,1 21-16,-1-21 0,0 22 0,-21 20 15,0-20-15,0-1 0,0-21 16,-21 21-16,21-20 15,-21 20-15,-1-21 0,-20 0 0,21 0 16,-21 1-16</inkml:trace>
  <inkml:trace contextRef="#ctx0" brushRef="#br0" timeOffset="37437.23">12509 7260 0,'64'-21'15</inkml:trace>
  <inkml:trace contextRef="#ctx0" brushRef="#br0" timeOffset="37968.92">13525 6795 0,'0'0'0,"0"-22"0,0 1 0,22 0 16,-1 0-16,0 0 0,-21 0 31,0 42-15,0 0-16,-21 21 15,0-21-15,-1 1 0,-20 20 16,0 0-16,21-21 0,-43 22 0,22-22 16,-22 21-16,22-21 0,-22 22 0,22-22 15,-21 0-15,20 0 0,1 0 16,-22 1-16,22-22 0</inkml:trace>
  <inkml:trace contextRef="#ctx0" brushRef="#br0" timeOffset="38171.81">13610 7239 0,'0'21'16,"21"-21"-16,0 21 0,1-21 15,-22 22-15,0-1 16,21-21 0,0 0-1,-21-21-15,21-1 16,0 1-16,0 21 0,-21-21 0,22 0 16</inkml:trace>
  <inkml:trace contextRef="#ctx0" brushRef="#br0" timeOffset="38475.62">14647 6477 0,'0'0'0,"0"-42"0,0 21 0,0-1 16,0 1-16,0 0 0,-21 63 31,0-20-31,0-1 0,0 85 15,-1-64-15,-20 21 0,21 1 0,0-22 16,-22 22-16,1-1 16,21 1-16,-21-1 0,-1 1 0,1-22 15,0 22-15,-1-22 0,1 21 0,0-20 16,-1-1-16,22-21 0,0 22 16,0-22-16,0 0 0,21 0 0,21-21 31,0 0-31,0 0 15,0-21-15,22 0 0</inkml:trace>
  <inkml:trace contextRef="#ctx0" brushRef="#br0" timeOffset="38998.33">14753 6900 0,'0'-21'31,"0"42"-15,0 1-16,0-1 0,0 0 16,0 0-16,0 0 0,0 22 0,-21-22 15,21 0-15,0 21 0,-21-21 16,21 1-16,-21-1 0,-1 0 16,22 0-16,0 0 0,0 0 0,-21-21 15,21 22-15,-21-22 16,21-22 15,0 1-31,0 0 0,0 0 16,0 0-16,21 0 0,-21-1 0,21-20 15,-21 21-15,22 0 0,-1-22 0,0 22 16,0 0-16,0-21 0,0 21 16,1-1-16,20 1 0,-21 21 0,21-21 15,-20 0-15,20 21 0,0 0 16,-21 0-16,1 0 0,20 0 0,-21 21 15,0 0-15,0 0 0,1 1 16,-1-1-16,-21 21 0,0-21 0,0 0 16,0 22-16,0-22 0,0 0 0,0 21 15,-21-20-15,-1-1 0,1 0 16,21 0-16,-21 0 0,0 0 0,0 1 16,0-1-16,-1-21 15,22-21 16,0-1-31,22 1 0,-22 0 0,21 0 16,0 0-16,0 0 0,0-1 16</inkml:trace>
  <inkml:trace contextRef="#ctx0" brushRef="#br0" timeOffset="39604">16023 6879 0,'0'0'0,"21"-21"15,0 0-15,-21 0 16,0 0-16,0-1 0,0 1 15,-21 0 1,0 21-16,0 0 0,0 0 16,0 0-16,-1 0 0,1 0 0,0 21 15,-21 0-15,21 1 0,-22-1 16,22 0-16,-21 21 0,21-21 0,-22 22 16,22-22-16,-21 21 0,21 1 0,-1-22 15,1 21-15,21 0 0,0-20 16,0-1-16,0 21 0,0-21 0,0 0 15,21-21-15,1 22 0,-1-22 16,0 0-16,0 0 0,21 0 0,-20 0 16,20 0-16,-21 0 0,21-22 15,-20 1-15,20 0 0,-21 0 0,21 0 16,-20 0-16,-1-22 0,0 22 0,0 0 16,0-21-16,0 20 0,-21 1 15,0 0-15,22-21 0,-22 21 0,21 21 16,-21-22-16,0 44 31,-21-1-31,21 0 0,-22 0 16,22 0-16,-21 0 0,0 1 0,21 20 15,-21-21-15,21 0 0,0 0 16,0 1-16,0 20 0,0-21 16,0 0-16,0 0 0,0 1 15,21-22-15,0 0 0,0 0 0,1 0 16,-1 0-16,0 0 0,0 0 15,0-22-15,22 22 0,-22-21 0</inkml:trace>
  <inkml:trace contextRef="#ctx0" brushRef="#br0" timeOffset="40303.6">16510 6922 0,'0'0'0,"0"-22"0,0 44 46,0-1-46,0 0 0,0 0 16,-21 0-16,21 0 0,0 1 0,-21-1 16,21 0-16,0 0 0,0 0 15,0 0-15,-22 1 0,22-1 16,0 0-16,-21-21 0,21 21 0,0-42 47,0 0-32,0 0-15,0-1 0,0 1 16,0 0-16,21 0 0,1 0 16,-1 0-16,0-1 0,0-20 0,0 21 15,0 0-15,22 0 0,-22-1 0,0 1 16,0 0-16,22 21 0,-22 0 16,0-21-16,21 21 0,-21 0 0,1 0 15,-1 21-15,0-21 0,-21 21 0,0 0 16,0 1-16,0 20 0,0-21 15,0 0-15,0 0 0,0 1 0,0-1 16,0 21-16,0 0 0,-21-20 16,0-22-16,21 21 0,-22-21 0,1 21 15,0-21 17,21-21-32,0 0 15,0-1-15,0 1 0,0 0 16,21 0-16,0 0 0,1 0 0,-1-22 15,0 22-15,0-21 0,0 21 0,0-22 16,1 22-16,20 0 0,-21 0 16,0 0-16,22-1 0,-22 22 0,0 0 15,0 0-15,0 0 0,0 0 0,1 0 16,-22 22-16,0-1 0,0 0 16,0 0-16,0 0 0,0 0 15,0 1-15,0-1 0,0 21 0,0-21 16,0 0-16,-22 1 0,1-1 15,0 0-15,21 0 16,-21-21-16,21 21 16,0-42 15,21 0-31,0 0 16,0 0-16,1 21 0</inkml:trace>
  <inkml:trace contextRef="#ctx0" brushRef="#br0" timeOffset="40716.36">17526 6922 0,'21'0'32,"0"0"-32,0 0 15,1 0-15,-1 0 16,0 0-16,0 0 0,0-22 0,0 22 15,1-21-15,-1 21 0,0-21 0,0 21 16,-21-21-16,21 21 16,-21-21-16,21 0 0,-21-1 15,0 1-15,0 0 0,-21 21 16,0 0 0,0 0-16,0 0 0,0 0 0,-1 0 15,1 21-15,0 0 0,-21 1 0,21 20 16,-1-21-16,1 0 0,0 22 0,0-22 15,21 0-15,0 0 0,-21 43 16,21-43-16,0 0 0,0 0 16,0 0-16,0 0 0,0 1 15,21-22-15,0 0 0,-21 21 16,21-21-16,0 0 0,1 0 16,-1 0-16,0 0 0,0 0 15,0 0-15,0-21 0,1 21 16,-1-22-16,0 1 0,0 0 0,0 0 15</inkml:trace>
  <inkml:trace contextRef="#ctx0" brushRef="#br0" timeOffset="41203.08">18373 6456 0,'0'0'0,"-22"0"0,1 0 16,42 0 15,1 21-15,-1 0-16,0-21 0,0 21 0,-21 1 16,21-22-16,0 21 0,1 0 15,20 0-15,-21-21 0,0 21 0,0-21 16,1 0-16,-1 21 0,21-21 0,-21 0 15,0 0-15,1 0 0,-1 0 16,21 0-16,-21 0 0,0 0 0,1 0 16,-1 0-16,0 0 15,-42 0 17,0 22-32,-22-22 15,22 21-15,-21 0 0,21 0 16,-22 21-16,-20-20 0,20 20 0,1 0 15,-21 1-15,20-1 0,-20-21 0,-1 21 16,1 1-16,20-1 0,-20-21 0,21 22 16,-1-22-16,22 0 0,-21 0 15,21 0-15,-1 0 0,22 1 0,-21-22 16,21-22 15,0 1-15</inkml:trace>
  <inkml:trace contextRef="#ctx0" brushRef="#br0" timeOffset="42442.68">13631 6773 0,'21'0'16,"1"-21"-16,-22 0 15,0 42 63,-22-21-78,1 21 16,0 1-16,0-1 0,0 0 0,0 0 16,-1 0-16,-20 0 0,0 1 15,21-1-15,-22 0 0,1 0 0,0 0 16,-1-21-16,1 21 0,0 1 0,-1-1 15,22 0-15,-21 0 0,21-21 16,-22 21-16,22 0 0,0-21 0,-21 22 16,42-1-16,-22-21 31,44 0 0,-1 0-15,0 0-16,0 0 15,0 0-15,0 0 0,1 0 16,-1 0-16,21 0 0,-21 0 16,0 0-16,22 0 0,-1 0 0,0 0 15,-20 0-15,20 21 0,0-21 16,1 21-16,-1-21 0,0 21 0,1-21 16,-22 21-16,21-21 0,-21 0 0,22 22 15,-22-22-15,0 21 0,0-21 16,0 0-16,0 21 0,1-21 0,-22 21 15,21-21-15,-21-21 79</inkml:trace>
  <inkml:trace contextRef="#ctx0" brushRef="#br1" timeOffset="48083.7">2815 6456 0,'-21'0'16,"0"0"-16</inkml:trace>
  <inkml:trace contextRef="#ctx0" brushRef="#br1" timeOffset="49779.72">2646 6456 0,'0'0'16,"0"-21"15,21 21-15,0-21 0,0 21-16,0 0 15,1 0-15,-1 0 16,21 0-16,-21 0 0,0-22 0,1 22 15,-1 0-15,21 0 0,-21 0 16,22 0-16,-22 0 0,21-21 0,0 21 16,22 0-16,-22 0 15,22 0-15,-1 0 0,1-21 0,-1 21 16,1 0-16,20-21 0,-20 21 16,-1 0-16,1 0 0,-1-21 0,1 21 15,-1-21-15,22 21 0,-21 0 0,63-22 16,-43 22-1,-41 0-15,20 0 0,22 0 0,63-21 16,-63 0-16,-22 21 0,1 0 16,-1 0-16,1-21 0,-1 21 15,1 0-15,-1 0 0,-21 21 0,22-21 16,-1 0-16,1-21 0,-1 21 0,22-21 16,-21 21-16,-1 0 0,1-21 15,-1 21-15,1 0 0,-1 0 0,-21-22 16,22 22-16,-1 0 0,-20 0 0,20 0 15,-20-21-15,20 21 0,22 0 16,-22 0-16,1 0 16,-22 0-16,22-21 0,-1 21 0,1 0 15,-1 0-15,1 0 0,-22 0 0,21 0 16,1 0-16,-22 0 0,22-21 16,-22 21-16,22 0 0,-1 0 0,1 0 15,-1 0-15,1-21 0,-1 21 16,1 0-16,20 0 0,-20 0 0,-1-21 15,43 21-15,-42 0 0,-1 0 0,-21 0 16,22 0-16,-1-22 0,1 1 0,-1 21 16,1 0-16,-1-21 0,22 21 15,-21 0-15,-1 0 0,22 0 0,-22-21 16,22 21-16,-22 0 0,1 0 16,-1 0-16,1 0 0,-1 0 0,22-21 15,0 21-15,-1 0 0,1-21 16,0 21-16,-1-22 0,1 22 0,0 0 15,-1-21-15,1 21 0,0 0 16,-22 0-16,22 0 0,-22 0 0,22-21 16,-21 21-16,20 0 0,-20 0 0,20 0 15,-20 0-15,21 0 0,-1-21 16,-20 21-16,20 0 0,-20 0 0,-1 0 16,1 0-16,-1 0 0,22-21 0,-21 21 15,-1 0-15,1 0 0,-1 0 16,22 0-16,-22 0 0,22 0 15,-22-21-15,1 21 0,-1 0 0,1 0 16,-1 0-16,1 0 0,-1 0 16,1 0-16,-1 0 0,1 0 0,-1 0 15,1 0-15,-1 0 0,1 0 16,21 0-16,-22 0 0,1 0 0,-1 0 16,1 0-16,-1 0 0,1 0 0,-1 0 15,1 0-15,-1 0 0,1 0 16,-1 0-16,1 0 0,-1 0 15,1 0-15,-1 0 0,1 0 0,-1 0 0,22 0 16,-22 0-16,22 0 0,-22 0 16,22 0-16,-21 0 0,-1 0 15,1 0-15,-1 0 0,1 0 0,-1 0 16,22 0-16,-22 0 0,1 0 16,-1 0-16,1 0 0,20 0 0,-20 0 15,-1 0-15,1 0 0,-1 0 0,1 0 16,-1 0-16,1 0 0,-1 0 15,-20 0-15,20 0 0,1 0 0,-22 0 16,22 0-16,-1 0 0,1 0 16,-22 0-16,21 0 0,1 0 0,-1 0 15,-41 0-15,20 0 0,21 0 0,1 0 16,-22 0-16,22 0 0,-1 21 0,-20-21 16,20 0-16,-21 0 15,22 0-15,-22 0 0,1 21 0,20-21 16,-21 0-16,22 0 0,-22 21 15,1-21-15,-1 21 0,0 0 0,22-21 16,-22 0-16,22 0 0,-22 0 0,21 0 16,-20 0-16,-1 22 0,22-22 15,-22 0-15,0 0 0,1 0 0,20 0 16,-21 0-16,22 0 0,-22 0 0,22 0 16,-22 0-16,22 21 0,-22-21 15,21 0-15,-20 0 0,-1 21 0,22-21 16,-22 0-16,21 0 0,-20 21 15,-1-21-15,0 0 0,22 0 16,-22 21-16,1 0 0,20-21 0,-21 0 16,1 22-16,20-22 0,-20 0 0,20 21 15,-21-21-15,22 0 0,-22 21 16,22-21-16,-22 21 0,22-21 0,-22 21 16,21-21-16,-20 21 0,-1-21 15,22 22-15,-22-1 0,0-21 0,1 21 16,-1-21-16,0 21 0,1 0 0,-22-21 15,21 21-15,0 1 0,-20-22 16,20 21-16,-21 0 0,0 0 0,22 0 16,-22 0-16,21 22 15,0-22-15,-20 0 0,-1 0 16,0 22-16,0-22 0,21 0 0,-20 0 16,-1 0-16,0 0 0,-21 1 0,21-1 15,0 0-15,-21 0 0,21 21 16,-21-20-16,0-1 0,0 0 0,0 0 15,0 0-15,0 0 0,0 1 0,0 20 16,0-21-16,0 0 0,0 0 16,0 1-16,0 20 0,0-21 0,0 0 15,0 22-15,0-22 0,0 21 0,-21-21 16,21 0-16,-21 22 0,0-22 16,21 0-16,-21 21 0,0-20 0,21-1 15,-22 0-15,1 21 0,0-21 16,0 1-16,0-1 0,21 0 15,-21 0-15,-22 0 0,22 0 0,0 1 16,21-1-16,-21 0 0,0-21 0,-1 21 16,1 0-16,0 0 0,0-21 15,0 22-15,0-1 0,-43-21 0</inkml:trace>
  <inkml:trace contextRef="#ctx0" brushRef="#br1" timeOffset="51647.22">19791 8065 0,'-64'42'15,"43"-42"-15,-21 21 16,21-21-16,-22 21 0,1-21 0,0 21 16,20-21-16,-20 22 0,0-22 0,-1 21 15,1-21-15,0 0 0,-1 21 16,1 0-16,-21-21 0,20 21 0,22-21 16,-21 0-16,-22 21 0,1-21 0,20 22 15,1-1-15,-64 0 0,64-21 16,-22 21-16,22-21 0,-21 0 15,20 21-15,-20-21 0,20 0 0,-20 21 16,21 1-16,-22-22 0,22 0 0,-22 21 16,22-21-16,-22 21 0,22-21 15,-21 0-15,-1 21 0,1 0 16,-1-21-16,1 0 0,-1 21 0,22-21 16,-43 22-16,22-1 0,20-21 0,-20 0 15,20 0-15,-20 0 0,42 0 0,-43 0 16,1 21-16,-1-21 0,1 0 0,-1 0 15,1 0-15,20 0 0,-20 0 16,-22 21-16,43-21 0,-22 0 0,1 0 16,-22 0-16,22 0 0,-22 0 0,22 0 15,-1 0-15,-21 0 0,22 0 0,-22 21 16,-21-21-16,22 0 0,-1 0 16,-21 21-16,22-21 0,20 0 0,-21 0 15,1 0-15,-1 0 0,22 0 0,-22 0 16,21 0-16,-20 0 0,20 0 15,-20 0-15,-1 0 0,0 0 0,1 0 16,-1 0-16,-21 22 0,21-22 0,1 0 16,20 0-16,-20 0 0,-1 0 0,-21 0 15,21 0-15,1 0 0,-22 0 0,21 0 16,1 0-16,-43 0 0,42-22 0,-21 22 16,21 0-16,1 0 0,-22 0 15,42 0-15,1 0 0,-22 0 0,1 0 16,-1 0-16,0 0 0,-84 0 15,84 0-15,1 0 0,-1 0 16,0-21-16,1 21 0,-22 0 0,21 0 16,0 0-16,1 0 0,-43 0 0,42 0 15,0 0-15,22 0 0,-1 0 0,-20 0 16,41 0-16,-41 0 16,-1 0-16,0 0 0,1 0 0,-1 0 15,0 0-15,1 0 0,20 0 0,22 0 16,-22 0-16,-20 0 0,-22 0 15,21 0-15,22 0 0,-1 0 0,1 0 0,-1 0 16,1 0-16,-1 0 0,1 0 0,-43 21 16,42-21-16,-41 22 0,41-22 15,1 0-15,20 0 0,-20 0 16,20 0-16,-20 0 0,-1 0 0,1 0 16,-1 0-16,1 0 0,-1 0 15,-20 0-15,20 0 0,1 21 0,-22-21 16,-21 0-16,43 0 0,-22 0 0,0 0 15,22 0-15,21 0 0,-22 0 0,22 0 16,-22 0-16,1 0 0,20 21 16,-20-21-16,-1 0 0,-20 0 0,20 21 15,1-21-15,-1 0 0,-20 0 0,20 0 16,1 0-16,-1 0 0,1 21 0,-1-21 16,1 0-16,-1 0 15,-105 0-15,126 0 0,-20 0 16,-43 43-16,43-43 0,-1 0 15,1 0-15,-1 0 0,1 0 0,-1 0 16,1 0-16,20 0 0,-41 21 0,20 0 16,1-42-16,20 21 0,-20 0 0,-1 0 15,22 0-15,-22 0 0,1 0 0,-1 0 16,1 0-16,-1 0 0,22 0 16,-43 21-16,22-21 0,-1-21 0,22 21 15,-21 0-15,-1 0 0,1 0 0,20-21 16,1 42-16,0-21 0,-1 0 0,1 0 15,0 0-15,-1 0 0,1 0 16,0 0-16,-22 0 0,22 0 0,-43 0 16,22 0-16,20 0 0,1 0 0,0 0 15,-1 0-15,-20-21 0,20 21 0,1 0 16,0 0-16,-1 0 0,22 0 16,-42 21-16,20-42 0,1-1 15,-21-20-15,20 42 0,-20-21 0,-1 0 16,22 21-16,0 0 0,-1 0 0,-20-21 15,20-1-15,-20 1 0,21 0 0,-1 21 16,22 0-16,0-21 0,0 21 16,0-21-16,-1 0 0,-20 63 15,21-42-15,0-21 0,0-22 0,-1 22 16,1 0-16,0 0 0,21-21 16,-21 20-16,0 1 0,0-21 15,-1 21-15,1 0 0,21-1 0,-21 1 16,0-21-16,21 21 0,-21 0 15,21-1-15,-21-20 0,-1 21 0,22 0 16,0 0-16,-21-22 0,0 22 16,21 0-16,-21 0 0,0-22 0,21 22 15,-43 21-15,43-21 0,0 0 0,0-21 16,0 20-16,0 1 0,0 0 0,0-21 16,0 21-16,0-1 15,0 1-15,0 0 0,0 0 0,0-21 16,0 20-16,0 1 0,0 0 15,0 0-15,0-21 0,0 20 0,0-20 16,0 21-16,22-21 0,-1 20 16,-21 1-16,0 0 0,21 0 15,0 0-15,0 0 0,-21-1 0,0 1 16,21 0 0,1-21-16,-1 21 0,0-1 0,0 1 15,0 0-15,0 21 16,1-21-16,-1 0 0,0 0 15,0-1-15,0 22 0,-21-21 16,21 0-16,1 0 0,-22 0 16,21 21-16,-21-21 0,21 21 15,-21-22-15,21 22 0,0-21 0,0 21 16,1-21-16,-1 21 0,0-21 0,0 21 16,0-21-16,0 21 0,1 0 15,-1-21-15,0-1 0,0 22 0,0 0 16,0-21-16,22 21 0,-22 0 0,0 0 15,0-21-15,0 21 0,1-21 16,20 21-16,0-21 16,-21 21-16,1 0 0,-1 0 15,0-43-15,0 22 0,21 21 16,-20 0-16,-1 0 0,21 0 0,-21-21 0,0 21 16,1 0-16,20 0 0,21-21 15,-20 0-15,-1 21 0,-21 0 16,0-21-16,1 21 0,20-22 0,-21 22 15,0-21-15,0 21 0,1-21 16,-1 21-16,0 0 0,0 0 0,0-21 16,0 0-16,1 21 15</inkml:trace>
  <inkml:trace contextRef="#ctx0" brushRef="#br1" timeOffset="53679.75">19833 8107 0,'21'0'16,"0"0"-16,1-21 15,-1 21-15,0 0 0,0-21 0,0 21 16,0-22-16,1 22 0,-1-21 16,0 21-16,21-21 0,-21 0 0,22 0 15,-1 21-15,0-21 0,1-1 16,-22 22-16,21-21 0,1 21 0,-22-21 16,0 21-16,21 0 0,-21 0 0,1-21 15,-1 21-15,-21-21 0,21 21 16,0 0-1,-21-21 79,-21 21-47,0 0-47,-22 0 16,22 21-16,-21 0 0,0-21 0,-1 21 15,-20-21-15,20 21 0,-20 0 16,21 1-16,-22-1 0,22 0 16,-22 0-16,22-21 0,0 21 0</inkml:trace>
  <inkml:trace contextRef="#ctx0" brushRef="#br1" timeOffset="55271.99">21167 5440 0,'0'0'16,"-22"0"-16,1 0 0,0 0 15,0 21-15,21 0 16,0 0 0,0 1-16,0-1 15,21-21-15,0 21 16,0-21-16,1 0 0,-1 0 0,0 0 16,21 0-16,-21 0 0,1 0 0,20 0 15,-21 0-15,21-21 0,-20 21 16,20-21-16,-21 21 0,0-22 15,0 1-15,1 21 0,-22-21 16,21 0-16,-21 0 0,0 0 16,0-1-16,-21 22 0,-22 0 15,22 0-15,0 0 0,-21 0 16,-1 0-16,1 0 0,0 22 0,-1-1 16,22 0-16,-21 0 0,-1 0 15,1 22-15,21-22 0,0 21 0,0-21 16,-1 22-16,1-1 0,21-21 15,0 21-15,0-20 0,0 20 0,0-21 16,0 0-16,21 0 0,1 1 16,-1-1-16,21 0 0,-21 0 0,22-21 15,-22 0-15,21 0 0,-21 0 16,22 0-16,-1 0 0,-21 0 16,21 0-16,-20 0 0,-1 0 15,0 0-15,-21-21 0,-21 21 16,-22 0-1,22 0-15,0 0 0,-21 0 0,-1 0 16,22 0-16,-21 21 0,0 0 16,20 0-16,-20 1 0,21-1 0,-21 21 15,20 0-15,1-20 0,0-1 16,21 21-16,0-21 0,0 0 16,0 1-16,0-1 0,0 0 15,0 0-15,21 0 0,0-21 16,1 21-16,-1-21 0,21 0 0,-21 0 15,22 0-15,-1 0 0,0 0 0,1 0 16,-1-21-16,0 0 0,22 21 16,-22-21-16,0 0 0,1-22 0,-1 22 15,0 0-15,1-21 0</inkml:trace>
  <inkml:trace contextRef="#ctx0" brushRef="#br1" timeOffset="55572.06">22034 5440 0,'0'0'16,"0"-21"-16,-21 21 16,0 21-1,21 0 1,-21 0-16,21 22 0,0-1 0,0 0 16,-21 1-16,21 20 0,-21-21 0,21 1 15,0 20-15,0-20 0,-22-1 16,1 0-16,21 1 0,-21-1 0,21 0 15,0 1-15,0-22 0,0 21 0,-21-21 16,21 0-16,0 1 0,0-1 16,0 0-16,0 0 15,21-21 17,-21-21-32,0 0 0,21 0 0,0 21 15,-21-22-15,22 1 0</inkml:trace>
  <inkml:trace contextRef="#ctx0" brushRef="#br1" timeOffset="55948.93">22056 6096 0,'0'21'0,"21"-21"46,0 0-46,0 0 0,0 0 16,0-21-16,1 0 0,-1 21 16,0-21-16,0 0 15,0 21-15,-21-22 0,0 1 16,-21 21 0,0 0-1,0 0-15,0 0 0,-1 0 16,1 21-16,0 1 0,21-1 15,-21 0-15,21 0 0,0 0 0,0 0 16,0 1-16,0-1 16,0 0-16,0 0 0,0 0 15,0 0 1,21-21-16,0 0 0,0 0 16,22 0-16,-22 0 0,0 0 15,21 0-15,1-21 0,-22 21 0</inkml:trace>
  <inkml:trace contextRef="#ctx0" brushRef="#br1" timeOffset="56644.06">22648 5990 0,'-21'0'16,"0"21"-1,0 1-15,21-1 16,0 0-16,0 0 0,-21 0 15,21 0-15,0 1 16,-22-1-16,22 0 0,0 0 16,0 0-16,0 0 15,0-42 32,0 0-31,0 0-16,0 0 0,0 0 15,0-1-15,0 1 16,22 0-16,-1 0 0,-21 0 0,21 0 16,0-1-16,0 1 0,0 21 15,22-21-15,-22 0 0,0 21 0,0 0 16,0 0-16,1 0 0,-1 0 0,0 0 16,0 21-16,0 0 0,-21 0 15,0 1-15,21-1 0,-21 21 16,0-21-16,0 0 0,0 1 15,0-1-15,0 0 16,-21 0-16,0 0 0,0-21 31,21-21-15,0 0 0,0 0-16,0 0 15,21-1-15,0-20 0,0 21 16,1 0-16,-1 0 0,-21-1 0,21 1 15,0 0-15,21 0 0,-20 21 16,-1-21-16,0 21 0,0 0 0,0 0 16,22 0-16,-22 0 15,-21 21-15,21 0 0,0 0 0,-21 0 16,21 1-16,-21-1 0,0 0 0,0 0 16,0 0-16,0 22 0,0-22 15,-21 0-15,21 0 0,-21-21 16,21 21-16,-21-21 0,42 0 47,0-21-32</inkml:trace>
  <inkml:trace contextRef="#ctx0" brushRef="#br1" timeOffset="57026.84">23495 6075 0,'21'0'31,"0"0"-31,0 0 0,1 0 16,-1 0-16,0 0 0,0-21 0,0 21 15,0-21-15,1 21 0,-1-22 0,0 22 16,0-21-16,-21 0 0,21 0 15,-21 0-15,0 0 16,0-1 0,-21 22-16,0 0 0,0 0 15,0 0-15,-1 0 0,1 22 0,0-1 16,0 0-16,0 0 0,0 0 16,-1 0-16,22 1 0,0-1 0,0 0 15,0 0-15,0 21 0,0-20 16,0-1-16,0 0 0,22-21 15,20 21-15,-21-21 0,0 0 16,22 0-16,-22 0 0,21 0 16,0 0-16,1 0 0,-1-21 15,-21 21-15,22-21 0,-1 0 0</inkml:trace>
  <inkml:trace contextRef="#ctx0" brushRef="#br1" timeOffset="57499.45">24172 5906 0,'-21'21'16,"0"0"-16,21 0 15,0 0-15,-21 0 0,21 1 16,-21-1-16,21 0 0,0 0 0,-22 0 16,22 0-16,-21 1 15,21-1-15,-21 0 0,21 0 0,0 0 16,-21-21-1,21 21-15,0-42 32,0 0-17,0 0-15,0 0 0,0 0 16,21-1-16,-21-20 0,21 21 0,0-21 16,1 20-16,-1-20 0,21 21 15,-21-21-15,0 20 0,1-20 0,20 21 16,-21 0-16,21 21 0,-20-21 15,20 21-15,-21 0 0,0 0 16,0 21-16,1 0 0,-1 0 0,-21 0 16,0 0-16,0 22 0,0-22 15,0 21-15,0-21 0,0 22 0,0-22 16,-21 0-16,-1 0 0,22 0 0,0 1 16,-21-1-16,0 0 0,21 0 15,-21-21 1,21-21 15,0 0-15,21 0-16</inkml:trace>
  <inkml:trace contextRef="#ctx0" brushRef="#br1" timeOffset="57796.28">24955 5376 0,'0'0'0,"0"-21"31,0 42-31,0 1 0,0-1 0,0 0 16,-21 21-16,0 1 16,0-1-16,0 0 0,21 22 0,-21-1 15,-1-20-15,1 20 0,0 1 0,0-22 16,0 0-16,0 1 0,-1-1 15,22-21-15,0 21 0,0-20 0,0-1 16,0 0-16,0 0 0,0 0 16,0 0-16,22-21 15,-1-21 1,0 21-16,0-21 16</inkml:trace>
  <inkml:trace contextRef="#ctx0" brushRef="#br1" timeOffset="58188.06">25209 5863 0,'-21'0'16,"0"0"0,0 0-16,21 21 0,-21-21 15,0 22-15,-1-1 0,1 0 0,0-21 16,21 21-16,0 0 0,-21-21 0,21 21 15,0 1-15,0-1 16,0 0-16,21-21 16,0 21-16,0-21 15,1 0-15,-22 21 16,21-21-16,-21 21 0,21-21 16,-21 22-16,0-1 15,0 0 1,-21-21-16,0 0 0,-1 21 15,1-21-15,0 0 0,0 0 0,0 0 16,0 21-16,-1-21 0,1 0 16,0 0-16,0 0 0,21-21 47,0 0-32</inkml:trace>
  <inkml:trace contextRef="#ctx0" brushRef="#br1" timeOffset="58663.69">24384 5546 0,'0'0'0,"-21"-21"15,42 21 32,0 0-47,0 0 0,0 0 16,22 0-16,-1 0 0,22 0 15,-1 0-15,1 0 0,-1 0 0,1 0 16,63 0-16,-64 0 0,1 0 16,-1 0-16,1 0 0,-22 0 15,21 0-15,-20 0 0,-22 0 16,21 0-16,-21 0 0,1 0 16,-1 0-1,-42 0 63,-1 0-78,1 0 16</inkml:trace>
  <inkml:trace contextRef="#ctx0" brushRef="#br1" timeOffset="68615.82">9673 7980 0,'0'0'0,"-21"0"16,0 0-16,0 0 0,-1 0 0,1 0 15,0 0-15,0 0 0,0 0 16,0 0-16,-1 0 16,44 0 30,-1 0-30,0 0-16,0 0 0,21 0 0,1 0 16,-1 0-16,0 0 0,22 0 0,-1 0 15,1 0-15,-1 0 0,22 0 16,-21 0-16,20 0 0,-20 0 0,-1 0 16,22 0-16,0 0 0,-1 0 15,1 0-15,21 0 0,-22 0 0,22 0 16,0-21-16,-21 21 0,-1 0 0,1 0 15,0 0-15,-1 0 0,1-21 16,-21 21-16,-1 0 0,1 0 0,-1 0 16,-21 0-16,22 0 0,-22 0 15,-21 0-15,22 0 0,-22 0 16,0 0-16,0 0 0,-42 0 47,0 0-32,-21 0-15,20 0 0,1 0 16,-21 0-16,0 0 0</inkml:trace>
  <inkml:trace contextRef="#ctx0" brushRef="#br1" timeOffset="69091.57">9546 8170 0,'-21'0'0,"42"0"31,0 0-31,0 0 16,22 0-16,-1 0 0,0 0 0,1 0 15,20 0-15,1 0 0,-1 0 16,22 0-16,-22 0 0,22 0 0,0 0 16,-22 0-16,22 0 0,0 0 0,-1 0 15,22 0-15,-21-21 0,-1 21 16,22 0-16,-21 0 0,0 0 15,-1 0-15,1 0 0,-22 0 0,22-21 0,-21 21 16,-1 0-16,-21 0 0,1 0 16,63 0-1,-85 0-15,-42 0 32,-1 0-32,1 0 15,0 0-15,0 21 0,0-21 16,-22 0-16,22 0 0,0 0 0,0 21 15</inkml:trace>
  <inkml:trace contextRef="#ctx0" brushRef="#br1" timeOffset="69503.69">10562 8255 0,'0'21'16,"0"0"-16,0 1 15,0 20-15,0-21 0,0 0 0,0 22 16,0-1-16,0-21 0,-21 21 15,21 1-15,0 20 0,0-20 16,-21-1-16,21 21 0,0-20 0,0 20 16,-21-20-16,-1-1 0,22 0 0,-21 1 15,21-1-15,0 0 0,-21 1 0,21-22 16,-21 21-16,21-21 0,-21 0 16,21 1-16,0-1 0,0 0 0,0 0 15,0-42 32,0 0-47,0 0 16</inkml:trace>
  <inkml:trace contextRef="#ctx0" brushRef="#br1" timeOffset="69927.89">10096 9144 0,'-21'0'0,"42"0"0,-63 0 16,63 21 15,0 0-31,1-21 16,-22 22-16,21-1 0,0 0 15,0 0-15,0 0 0,0 0 16,-21 1-16,22-1 0,-1 0 0,-21 0 15,0 0-15,21 0 0,0 1 0,-21-1 16,0 0-16,21 0 16,0-21-16,1 0 15,-1 0-15,0 0 16,-21-21-16,21 21 0,0-21 16,-21 0-16,21-1 0,1 1 0,-1 0 15,21 0-15,-21 0 0,0 0 16,22-1-16,-22 1 0,21 0 0,1 0 15,-22 0-15,21 0 0,-21-1 16,0 22-16,1-21 0,-1 21 0,0 0 16,-42 0 15,0 21-15</inkml:trace>
  <inkml:trace contextRef="#ctx0" brushRef="#br1" timeOffset="71232.03">9779 9970 0,'0'0'0,"21"0"0,0 0 0,-21-22 16,0 1-1,0 0-15,-21 0 16,0 21-16,0-21 0,0 21 16,-22 0-16,22 0 0,0 0 0,0 0 15,0 0-15,-22 0 0,22 0 0,0 21 16,0 0-16,0 0 0,-1 22 15,1-22-15,0 21 0,0-21 0,21 22 16,0-1-16,-21 0 0,21-21 16,0 22-16,-21-1 0,21 0 15,0-20-15,0 20 0,0-21 0,0 0 0,42 43 16,-21-43-16,0-21 16,22 21-16,-22 0 0,21-21 15,0 0-15,1 0 0,-1 0 0,22 0 16,-22 0-16,0 0 0,22-21 15,-22 21-15,0-21 0,1 0 0,-1 0 16</inkml:trace>
  <inkml:trace contextRef="#ctx0" brushRef="#br1" timeOffset="72742.07">10350 10075 0,'0'0'15,"-21"0"1,0 0-16,0 0 0,0 0 0,0 0 15,-1 22-15,1-1 0,0 0 16,0 21-16,0-21 0,0 22 16,21-22-16,-22 21 0,1-21 0,0 22 15,21-1-15,0-21 0,0 22 0,0-22 16,0 0-16,0 0 0,0 0 16,21-21-16,0 0 15,1 0-15,-1 0 0,21 0 0,-21-21 16,0 0-16,1 0 0,-1 0 15,21-1-15,-21 1 0,0-21 0,1 21 16,-1 0-16,0-22 0,-21 22 16,0 0-16,21-21 0,-21 20 0,21 1 15,-21 0-15,0 0 0,0 0 16,0 42 15,0 0-31,-21 0 16,21 0-16,-21 1 0,21 20 0,-21-21 15,21 0-15,0 22 0,0-22 16,0 21-16,0-21 0,0 0 0,0 22 16,0-22-16,42 0 0,-21 0 15,0-21-15,1 0 0,-1 0 16,21 0-16,-21 0 0,22 0 0,-22 0 16,21-21-16,0 0 0,-20 0 0,20 0 15,0-1-15,1-20 16,-1 21-16,-21-21 0,0 20 15,-21 1-15,0-21 0,0 21 0,0 0 16,0-1-16,0 1 0,-21 0 16,0 21-16,0 0 0,0 0 15,-1 0-15,1 0 0,0 0 0,21 21 16,-21-21-16,21 21 16,0 1-16,0-1 0,21-21 15,0 21-15,-21 0 0,21 0 0,1-21 16,-1 21-16,0 1 0,0-1 15,0 0-15,0 0 0,-21 0 16,0 0-16,0 1 0,22-1 0,-22 0 16,0 0-16,0 0 0,0 0 15,21-21-15,0 0 16,0 0-16,0 0 16,0 0-16,1-21 0,-1 21 15,0-21-15,0 0 0,21 0 16,-20 0-16,-1-1 0,0 1 0,0-21 15,21 21-15,-20-22 0,-22 22 0,21 0 16,-21-21-16,0 21 16,0-1-16,0-20 0,0 21 15,-21 21 1,-1 0-16,1 0 16,21 21-16,-21-21 0,21 21 15,0 0-15,0 1 0,0-1 16,0 0-16,0 0 0,0 0 0,0 0 15,0 1-15,21-22 0,0 21 16,-21 0-16,22 0 0,-22 0 0,21 0 16,-21 1-16,21-1 0,0-21 15,0 21-15,0-21 16,1 0 0,-1 0-16,0 0 0,0-21 15,-21 0-15,21 21 0,0-22 16,1 1-16,-1 0 0,0 0 0,0 0 15,0-22-15,-21 22 0,21 0 0,1 0 16,-1 0-16,-21 0 0,0-1 16,0 44 15,0-1-15,0 0-16,0 0 0,-21 0 0,21 0 15,-22 1-15,22-1 0,0 0 0,-21 0 16,21 0-16,0 0 15,0 1-15,0-1 0,21-21 16,1 0-16,-1 0 0,0 0 0,0 0 16,0 0-16,22 0 0,-22 0 15,0 0-15,21-21 0,-21-1 0,1 1 16,41 0-16,-42 0 0,-21 0 16,21 0-16,1-1 0,-22 1 15,21 0-15,-21 0 0,0 0 0,0 0 16,0 42 31,0 0-47,0 0 15,-21 0-15,21 22 0,0-22 0,-22 21 16,22 0-16,-21 1 0,21-1 16,0 0-16,0 1 0,0-1 0,-21 0 15,21 1-15,0 20 0,-21-20 0,21-1 16,0 21-16,0-20 0,-21 20 0,21-20 15,-21 20-15,21 1 0,0-22 16,0 21-16,-22-20 0,1 20 0,0-20 16,0-1-16,0-21 0,0 21 0,-1-20 15,-20-1-15,21 0 0,0-21 16,0 0-16,-1 0 0,-20 0 0,21 0 16,0 0-16,0-21 0,21 0 15,0-1-15,-22 1 0,22-21 0,0 21 16,0-22-16,0 1 0,0 0 15,0-1-15,22 1 0,-1 0 0,0-1 16,21-62-16</inkml:trace>
  <inkml:trace contextRef="#ctx0" brushRef="#br1" timeOffset="73366.71">12954 9927 0,'-21'21'0,"42"-42"16,-63 42-16,42 1 0,0-1 16,21-21-1,0 0-15,21 0 0,-21 0 16,1 0-16,20 0 0,0 0 16,1-21-16,-1 21 0,0-22 0,1 1 15,20 0-15,-21-21 0,1 21 0,-1-1 16,-21-20-16,0 21 0,1-21 15,-22 20-15,0-20 0,0 21 16,0-21-16,0 20 0,0 1 0,-22 0 0,1 21 16,0 0-16,0 0 0,0 0 15,-22 0-15,22 21 0,0 0 16,0 1-16,0 20 0,0 0 0,-1 1 0,1-1 16,0 21-16,21-20 0,0 20 15,0-20-15,0 20 0,0-21 16,0 43-16,0-43 0,0 1 15,0-1-15,0 0 0,0-20 16,0 20-16,-21-21 0,0 0 0,0 0 16,-1 1-16,1-1 0,0-21 0,0 0 15,0 0-15,0 0 0,-22 0 16,22 0-16,0 0 0,0 0 16,0-21-16,-1-1 0,1 1 0,0 21 0,21-21 15,0 0-15,0 0 0,0 0 16,0-1-16,21 1 15,0 0-15,22 21 0,-22-21 0,21 0 16,-21 0-16,22-1 0</inkml:trace>
  <inkml:trace contextRef="#ctx0" brushRef="#br1" timeOffset="73775.47">13652 10118 0,'0'0'15,"0"21"-15,0 0 0,-21 0 0,21 0 0,-21 1 16,0-1 0,21 0-16,0 0 0,-21 0 15,21 0-15,-21-21 0,21-21 47,0 0-47,0 0 0,0 0 16,21 0-16,0-1 0,0 1 0,-21 0 15,21 0-15,0 0 0,1 0 16,-1-1-16,0 1 0,0 0 0,0 21 16,0 0-16,1 0 0,-1 0 15,0 0-15,0 0 0,0 0 0,0 21 16,-21 0-16,0 1 0,0 20 16,0-21-16,0 0 0,0 0 0,0 22 15,0-22-15,0 0 0,0 0 16,0 0-16,0 1 0,-21-1 0,21 0 15,21-21 17,1 0-32,-1-21 0,0 0 15,0-1-15,0 1 0,0 0 0</inkml:trace>
  <inkml:trace contextRef="#ctx0" brushRef="#br1" timeOffset="74616.19">14436 9462 0,'0'-22'0,"0"44"0,0-65 15,0 22-15,-22 21 16,1 21 0,21 22-16,-21-1 0,21 0 0,-21 1 15,0 20-15,0 1 0,21 20 16,-22-20-16,1 20 0,0-20 0,0 21 15,0-1-15,0 1 0,-1 21 0,1-22 16,0 1-16,-21 21 0,21-21 16,-1 20-16,1-20 0,0 21 15,0 0-15,0 0 0,0-1 0,-1-20 16,-20 21-16,21-21 0,0-1 0,0 1 16,-1-22-16,1 1 0,21-1 15,0 1-15,0-22 0,0-21 0,0 1 16,0-1-16,21 0 0,1-21 0,20 0 15,0-21-15,-21 21 0,22-21 16,-1-22-16,0 1 0,22 0 0,-22-22 16,22 1-16,-22-1 0,22 1 0,-22-22 15,21 21-15,-20-20 0,-22-1 0,0 22 16,0-22-16,-21 0 0,0 1 16,0 20-16,-21 1 0,-21-22 15,-1 43-15,1-22 0,0 1 0,-1 20 16,-20 1-16,21 0 0,-1-1 15,-20 22-15,42-21 0,-22 21 0,22-1 16,0 22-16,21-21 0,0 0 0,0 0 16,21 0-1,21 0-15,-20 21 0,20-22 0,0 22 16,1-21-16,-1 0 0,0 21 0,22-21 16,-22 0-16,0 0 0,1-1 15,-1 1-15,0 0 0,1 0 16,-1 0-16,-21 0 0,0-1 0,1 1 15,-1 0-15,-21 0 0,0 0 16,-21 21 0,-1 0-1,1 0-15,0 0 0,21 21 0,-21 0 16,0 0-16,21 0 16,0 1-16,0-1 0,0 0 0,0 0 15,0 0-15,0 0 0,0 1 16,21-22-16,0 0 0,0 21 15,0-21-15,1 0 0,20 0 0,-21 0 16,21 0-16,-20 0 0,20-21 0,0-1 16,-21 22-16,1-21 15,20-21-15,-42 21 0,0 0 0,0-1 16,0-20-16,0 21 0,-21 0 0,0 0 16,-1-1-16,-20 1 0,21 21 15,-21 0-15,-1 0 0,22 21 0,-21 1 16,21-1-16,-1 21 0,-20-21 0,21 0 15,21 22-15,-21-22 0,0 0 16,-1 21-16,22-20 0</inkml:trace>
  <inkml:trace contextRef="#ctx0" brushRef="#br0" timeOffset="103162.61">5461 11578 0,'-21'-42'16,"21"21"-16,0 0 0,0-1 0,0 1 15,0 0 1,0 42 0,21 0-16,0 1 15,0-1-15,0 21 0,1-21 0,20 22 16,-21-1-16,21 0 0,-20 22 16,20-22-16,0 0 0,-21 22 15,22-22-15,-22 1 0,0 20 0,21-21 16,-20 1-16,-1-22 0,0 21 0,0-21 15,-21 1-15,21-1 0,-21 0 16,21 0-16,-21-42 31,0 0-31,0 0 16,0-22-16</inkml:trace>
  <inkml:trace contextRef="#ctx0" brushRef="#br0" timeOffset="103439.71">6159 11494 0,'0'-22'0,"0"44"0,22-65 0,-22 22 0,0 0 15,-22 42 1,1-21 0,0 21-16,0 22 0,0-22 0,0 21 15,-1-21-15,-20 22 0,21-1 0,-21 21 16,-1-20-16,1-1 15,0 22-15,-22-1 0,22 1 0,-22-22 16,22 21-16,-22-20 16,1 20-16,21-20 0,-1-1 0,-20 21 15,42-41-15,-1-1 0,1 0 16,42-21 0,1-21-16,-1 0 15,21-1-15</inkml:trace>
  <inkml:trace contextRef="#ctx0" brushRef="#br0" timeOffset="104192.28">6498 11599 0,'0'0'0,"0"22"16,0-1-1,0 0-15,0 0 0,0 21 0,-21-20 16,21 20-16,-21 0 0,0 1 16,21-1-16,0 0 0,-22 1 15,22-1-15,-21 0 0,0 1 0,21-1 16,0-21-16,0 21 0,-21-20 16,21-1-16,0 0 0,0 0 0,0 0 15,0-42 16,21-21-15,-21 21-16,0-1 0,0-20 0,21 0 16,-21-1-16,21 1 0,-21-21 0,0 20 15,22 1-15,-1 0 0,-21-22 16,21 22-16,0-1 0,0 22 0,-21-21 16,21 21-16,1 0 0,-1-1 15,0 22-15,0 0 0,0 0 0,0 0 16,1 0-16,-1 22 0,0-1 15,0 0-15,0 21 0,0-21 16,1 22-16,-1-1 0,-21 0 0,0 1 16,0-1-16,0 0 0,21 1 0,-21-22 15,0 21-15,0 1 0,0-22 16,0 21-16,0-21 0,0 0 0,0 1 16,0-1-16,0-42 31,0-1-31,21-20 15,0 21-15,-21-21 16,21-1-16,1 1 0,-22 0 0,21-1 16,0 1-16,0-22 0,0 22 15,0 21-15,1-21 0,20-1 16,-21 22-16,0 0 0,0 21 0,1 0 16,-1 0-16,0 0 0,0 0 15,-21 21-15,0 0 0,21 0 0,-21 1 16,0 20-16,0-21 0,0 21 0,0 1 15,0-1-15,0-21 0,0 22 0,0-1 16,0-21-16,0 21 0,0 1 16,0-22-16,-21 0 0,21 0 15,0 22-15,0-22 0,-21 0 16,21 0-16,0-42 31</inkml:trace>
  <inkml:trace contextRef="#ctx0" brushRef="#br0" timeOffset="104668.01">8064 11642 0,'0'21'16,"0"0"-1,-21 0-15,0 0 0,21 22 16,-21-1-16,0 0 0,0 1 0,-1-1 16,1 22-16,-21-22 0,21 21 0,0 1 15,-22-22-15,22 1 0,0-1 16,-21 0-16,20 1 0,1-1 0,0-21 16,0 0-16,21 0 0,0 1 0,-21-22 15,21-22 1,21 1-1,0 0-15,-21-21 0,21 21 16,0-22-16,-21 22 0,22-21 16,-1-1-16,0 1 0,-21 21 15,21 0-15,0 0 0,0-1 0,1 22 16,-1 0 0,-21 22-16,0-1 0,21 0 0,0 0 15,-21 0-15,21 0 0,-21 22 0,0-22 16,0 0-16,21 0 0,1 0 15,-1 1-15,-21-1 0,21 0 16,0-21-16,0 0 0,0 21 0,1-21 16,-1 0-16,0 0 0,0 0 15,0 0-15,0 0 0,1-21 0,-1 0 16,0 0-16,0-1 16</inkml:trace>
  <inkml:trace contextRef="#ctx0" brushRef="#br0" timeOffset="105408.76">10710 11621 0,'0'0'0,"0"-22"0,0-20 0,0 21 15,0 0-15,-21 0 0,21-1 16,-21 1-16,0 0 0,0 21 16,-1 0-16,22 21 15,-21 0-15,21 22 16,0-22-16,-21 21 0,0 22 0,0-22 16,21 22-16,-21-1 0,21-21 0,-22 22 15,1-1-15,0 1 0,0-22 16,0 22-16,21-22 0,-21 0 0,-1 1 15,1-22-15,21 0 0,0 21 16,0-20-16,0-1 0,0-42 31,21-1-31,-21 1 16,0 0-16,22-21 0,-1-1 0,-21 1 16,21 0-16,0-22 0,-21 1 15,21 20-15,0-20 0,1-1 16,-1 1-16,0 21 0,-21-22 0,21 22 15,0-22-15,0 22 0,1 21 0,-1-22 16,0 22-16,-21 0 0,21 21 16,0 0-16,0 21 0,1 0 15,-22 1-15,21 20 0,0 0 0,0 1 16,-21-1-16,0 21 0,0-20 16,21 20-16,0 43 0,-21-64 15,0 22-15,0-22 0,0 1 0,0-1 16,0 0-16,0-21 15,22 22-15,-22-22 0,0 0 0,0 0 0,0 0 16,0 1-16,0-44 31,-22 1-15,1 21-16</inkml:trace>
  <inkml:trace contextRef="#ctx0" brushRef="#br0" timeOffset="105599.65">10372 12086 0,'0'0'0,"21"0"31,0 0-31,0-21 0,21 21 0,-20-21 16,20 21-16,0-21 0,22 21 15,-1-21-15,-20-1 0,41 1 0,-20 21 16,-1-21-16,-20-21 0,20 21 15,1-1-15,-22 1 0</inkml:trace>
  <inkml:trace contextRef="#ctx0" brushRef="#br0" timeOffset="105852.51">11557 11536 0,'0'0'0,"0"-21"0,0-22 31,0 65-15,0-1-16,0 0 0,-21 0 0,21 21 15,-21-20-15,21 20 0,-22 0 0,22 22 16,0-22-16,-21 0 0,0 22 16,21-22-16,-21 22 0,21-22 0,-21 0 15,0 1-15,21-1 0,0 0 0,0-20 16,0 20-16,-22-21 0,22 0 16,0 0-16,0 1 0,22-22 15,-1 0 1,0-22-16,-21 1 15,21 0-15,43-42 0</inkml:trace>
  <inkml:trace contextRef="#ctx0" brushRef="#br0" timeOffset="106140.34">12065 11515 0,'-21'0'31,"0"21"-31,21 0 0,-22 0 16,22 0-16,0 22 0,-21-22 0,0 21 16,21 1-16,-21-1 0,21 21 15,-21-20-15,0-1 0,21 22 16,-22-22-16,22 0 0,-21 22 0,0-22 16,21 0-16,0-20 0,0 20 15,0-21-15,0 0 0,0 0 0,0 1 16,0-1-16,0 0 0,21-21 15,0 0-15,1 0 0,-1 0 16,0-21-16,21 0 0,-21 21 16,1-22-16,-1-20 0,-21 21 0,21 0 15</inkml:trace>
  <inkml:trace contextRef="#ctx0" brushRef="#br0" timeOffset="106787.97">12171 12065 0,'0'0'0,"0"-21"15,21 21-15,0-64 31,-21 43-31,0 0 16,21 0-16,-21 0 16,21 21-16,-21 21 47,-21 0-32,21 0-15,-21-21 0,0 21 0,0 22 16,0-22-16,21 0 0,0 0 15,-22 0-15,1 1 16,21-1-16,0 0 0,21-21 31,1 0-31,-1 0 0,0 0 16,0 0-16,0 0 0,0-21 0,1 21 16,-1-21-16,0 21 0,0 0 15,0 0-15,-21 21 31,0 0-31,0 0 0,0 0 0,0 0 16,0 1-16,0-1 0,0 0 16,0 0-16,0 0 15,0 0-15,0 1 0,21-22 16,1 0-16,-22 21 0,21-21 0,0 0 16,0 0-16,0 0 15,0 0-15,1-21 0,-1-1 0,0 22 16,0-21-16,-21 0 0,21 0 0,0 0 15,1 0-15,-1-22 0,-21 22 16,0 0-16,21-21 0,-21 20 0,0 1 16,0 0-16,21 0 0,-21 42 31,0 0-15,0 0-16,0 1 15,-21 20-15,21-21 0,-21 0 0,21 0 16,0 22-16,0-22 0,0 0 0,-21 0 15,21 0-15,0 1 0,0-1 16,21-21 15,-21-21-31,0-1 16,21 1-16</inkml:trace>
  <inkml:trace contextRef="#ctx0" brushRef="#br0" timeOffset="106983.86">12848 11769 0,'0'0'0,"0"-21"0,-21-1 16,0 22-16,21-21 0,-21 21 15,21-21-15,0 42 47,0 0-31,0 1-1,-22-22 1</inkml:trace>
  <inkml:trace contextRef="#ctx0" brushRef="#br0" timeOffset="107195.74">11303 12002 0,'0'0'0,"-21"0"0,0 0 0,21 21 16,42-21 0,-21 0-16,0 0 15,22 0-15,-22 0 0,21 0 16,0 0-16,1-21 0,20 21 0,-20-22 16,20 22-16,1-21 0,63 0 15,-85 0-15,21 21 0</inkml:trace>
  <inkml:trace contextRef="#ctx0" brushRef="#br0" timeOffset="107939.31">13293 11748 0,'0'0'0,"0"-22"0,0 1 0,0 0 16,-22 0-16,1 21 47,21 21-47,0 0 0,0 0 0,0 22 16,0-22-16,0 21 0,0 22 0,0-22 15,-21 0-15,0 22 0,21-22 16,-21 22-16,0-22 0,-1 0 0,1 1 15,21-1-15,-21-21 0,0 22 0,0-22 16,0 0-16,21 0 0,0 0 16,-22-21-16,1 21 0,21-42 31,0 0-15,0 0-16,0 0 0,0 0 15,0-1-15,0-20 0,21 21 0,1-21 16,-1 20-16,0 1 0,21-21 15,-21 21-15,22 0 0,-1-1 0,0 1 16,1 21-16,-1 0 0,0 0 0,1 0 16,-22 0-16,21 0 0,1 0 15,-22 21-15,21 1 0,-21-1 0,-21 21 16,21-21-16,-21 22 0,0-22 0,0 0 16,-21 21-16,0-21 0,0 1 15,0 20-15,-22-21 0,1 0 16,0 0-16,-1 1 0,1-22 0,0 21 15,-1-21-15,1 0 0,21 0 0,-21 0 16,20 0-16,-20 0 0,21 0 16,0 0-16,21-21 15,0-1 1,21 22-16,0-21 0,0 0 16,22 21-16,-22-21 0,21 0 0,0 21 15,1-21-15</inkml:trace>
  <inkml:trace contextRef="#ctx0" brushRef="#br0" timeOffset="108412.04">14055 12044 0,'0'0'0,"21"0"32,-21 21-17,0 0-15,-21 22 0,21-22 16,-22 0-16,22 21 0,0-21 15,-21 1-15,21 20 0,-21-21 0,21 21 16,0-20-16,0-1 0,0 0 0,0 0 16,0 0-16,0 0 0,21 1 15,0-22-15,1 0 16,20 0-16,-21 0 0,0 0 0,22-22 16,-1 1-16,-21 21 0,21-21 15,-20 0-15,20 0 0,0-22 0,-21 22 16,22-21-16,-22 0 0,0 20 15,0-20-15,0 0 0,-21-1 0,0 22 16,22-21-16,-22 21 0,0 0 0,0-1 16,-22 44 15,22 20-31,-21-21 0,0 21 16,21-20-16,-21 20 0,21 0 0,-21 1 15,0-22-15,21 21 0,0 0 0,0-20 16,0-1-16,0 0 0,0 0 0,0 0 15,0 0-15,21 1 16,0-22-16,0 0 0,21 0 16,-20 0-16,-1 0 0,0 0 0,0-22 15,21 22-15,-20-21 0,-1 0 16,21-21-16,-21 21 0</inkml:trace>
  <inkml:trace contextRef="#ctx0" brushRef="#br0" timeOffset="108683.89">15219 11472 0,'0'-21'16,"0"42"-16,0-63 0,0 21 0,0 0 0,-21 21 15,-1 0 1,22 21-16,-21 21 0,21-21 16,-21 22-16,0-1 0,21 0 15,0 1-15,0-1 0,-21 22 0,21-22 16,-21 21-16,-1 1 0,22-1 0,0-20 15,-21 20-15,21-20 0,-21 20 16,21-21-16,0 1 0,0-22 16,0 21-16,0-21 0,0 1 0,0-1 0,0 0 15,0 0-15,21-21 32,0-21-32,1 0 0,20 0 0</inkml:trace>
  <inkml:trace contextRef="#ctx0" brushRef="#br0" timeOffset="109052.68">15409 12150 0,'0'21'16,"21"-21"-16,1 0 15,-1 0-15,0 0 0,0 0 16,0-21-16,0 0 0,1 21 15,-1-22-15,0 1 0,0 0 16,0 0-16,0 0 0,-21 0 16,0-1-16,0 1 0,-21 21 31,0 0-31,0 0 16,0 0-16,0 21 0,-1 1 0,1-1 15,-21 0-15,21 21 0,0-21 16,21 22-16,-22-22 0,1 21 0,0-21 15,21 22-15,0-22 0,0 0 0,0 0 16,0 0-16,0 1 0,0-1 16,0 0-16,21-21 15,0 21-15,1-21 0,-1 0 0,0 0 16,21 0-16,-21 0 0,22-21 16,-22 21-16,21-21 0</inkml:trace>
  <inkml:trace contextRef="#ctx0" brushRef="#br0" timeOffset="109424.46">16256 12044 0,'21'-64'16,"-21"43"-16,0 0 15,-21 21-15,0 0 0,0 0 16,-1 0-16,-20 0 0,21 21 16,-21 0-16,20 1 0,-20-1 0,21 0 15,0 0-15,0 0 0,-1 0 16,1 1-16,21-1 0,0 0 0,0 0 15,0 0-15,0 0 0,21 1 16,1-22-16,-1 21 0,0 0 16,21-21-16,-21 21 0,1-21 0,-1 21 15,0-21-15,0 21 0,0-21 0,-21 22 16,0-1-16,0 0 16,-21-21-16,0 21 15,0-21-15,0 0 0,-22 0 0,22 0 16,-21 0-16,21 0 15,-22 0-15,22 0 0,0 0 0,0 0 16,0 0-16,-22 0 0,22 0 16,21-21-1,0 0-15,0 0 16,0-1-16,0 1 16,0 0-16</inkml:trace>
  <inkml:trace contextRef="#ctx0" brushRef="#br0" timeOffset="109724.29">14986 11684 0,'-21'-21'16,"42"42"-16,-63-42 0,42 0 15,21 21 1,0 0-16,21 0 0,1 0 0,-1-21 15,0 21-15,1 0 0,20 0 0,1 0 16,-22 0-16,21-22 0,-20 22 16,20 0-16,-20 0 0,-1 0 15,0 0-15,1 0 0,-22 0 0,21 0 0,-21 0 16,0 0 0,-42 0 15,-21 0-31,21 0 15,-22 0-15,22 0 0</inkml:trace>
  <inkml:trace contextRef="#ctx0" brushRef="#br0" timeOffset="110871.55">5186 13187 0,'-43'0'16,"86"0"-16,-107 0 0,22 0 0,0 0 16,20 0-16,1-21 0,-21 21 0,21 0 15,0 0-15,42 0 47,0 0-47,0 0 0,0 0 0,22 0 16,-1 0-16,-21 0 0,21 0 15,1 0-15,20 0 0,-20 0 0,20 0 16,1 0-16,-1 0 0,1 0 0,-1 0 16,22-21-16,-1 21 0,1 0 15,0 0-15,-1 0 0,1-22 0,0 22 16,21 0-16,-1 0 0,1 0 0,21 0 15,-21-21-15,0 21 0,21 0 16,-21-21-16,0 21 0,21 0 0,0 0 16,0 0-16,0-21 0,-22 21 15,149 0-15,-127 0 0,0-21 16,22 21-16,-22 0 0,21 0 16,0-21-16,127 21 0,-148 0 15,21 0-15,0 0 0,1 0 0,-1-22 16,0 22-16,-21 0 0,21 0 15,-21 0-15,21 0 0,0 0 0,1 0 16,-22 0-16,21 0 0,-21 0 16,21-21-16,0 21 0,-21 0 0,21 0 15,0 0-15,128 0 0,-128 0 16,-21 0-16,21-21 0,-21 21 16,21 0-16,-21 0 0,21 0 0,-21 0 15,0 0-15,0 0 0,0 0 16,0-21-16,0 21 0,0 0 0,-21 0 15,0 0-15,0 0 0,0 0 16,-22 0-16,22-21 0,-21 21 0,-1 0 16,1 0-16,0 0 0,-1 0 0,-20 0 15,21 0-15,-22 0 0,1 0 16,-22 0-16,21 0 0,-20 0 0,-1 0 16,0 0-16,1-21 0,-22 21 0,21 0 15,-21 0-15,22 0 0,-22 0 16,0 0-16,0 0 0,0 0 15,1 0-15</inkml:trace>
  <inkml:trace contextRef="#ctx0" brushRef="#br0" timeOffset="111016.47">15854 12912 0,'0'21'0,"-21"-21"15,-1 0-15,1 0 16,0 0-16,0 0 16,0 0-16,0 0 0,-1 0 15,-20 0-15</inkml:trace>
  <inkml:trace contextRef="#ctx0" brushRef="#br0" timeOffset="112977.35">3704 14224 0,'0'0'0,"0"-21"0,21 21 0,0-21 16,1 21-16,-22-21 0,21 21 0,-21-22 15,21 22-15,0-21 0,-21 42 47,-21 1-31,0-1-16,0 21 0,-1-21 16,-20 22-16,0-1 0,-1 21 15,1-20-15,-21-1 0,-1 0 0,1 1 16,-1-1-16,22 0 0,-22 1 0,22-1 15,0-21-15,-1 0 0,1 1 16,21-1-16,0-21 0,-1 0 0,1 0 16,0 0-16,0 0 15,21-21-15,0-1 16,0 1-16,21 0 16,0 0-16,0 21 0,1-21 0,-1 21 15,0 0-15,0 0 0,21 0 16,-20 0-16,20 0 0,0 0 15,1 0-15,-1 21 0,0 0 0,1 0 16,-1 0-16,0 1 0,1-22 16,-1 21-16,-21 0 0,21 0 0,1 0 15,-22 0-15,0-21 0,21 22 16,-20-1-16,-1-21 0,0 0 0,0 0 16,-21 21-16,21-21 15,0 0-15,-21-21 16,0 0-16,0-1 15,0 1-15</inkml:trace>
  <inkml:trace contextRef="#ctx0" brushRef="#br0" timeOffset="113484.06">4170 14415 0,'0'0'0,"0"-22"0,21-20 31,-21 63-16,0 0 1,0 1-16,0-1 0,0 21 0,0-21 16,0 22-16,0-22 0,0 21 15,0 0-15,0-20 0,0 20 0,0 0 16,0-21-16,0 1 0,0 20 16,0-21-16,0 0 0,0 0 15,0 1-15,0-44 47,0 1-47,0 0 0,0-21 16,0 21-16,0-1 15,0 1-15,0-21 0,0 0 0,0 20 16,0-20-16,21 0 0,0-1 16,0 22-16,1-21 0,20 21 0,-21 0 15,21-1-15,-20 22 0,20 0 16,-21 0-16,21 0 0,-20 0 0,20 0 15,-21 22-15,0 20 0,0-21 16,1 21-16,-22-20 0,0 20 16,0 0-16,0 1 0,0-22 0,0 21 15,0-21-15,0 22 0,0-22 0,0 0 16,0 0-16,0 0 0,-22 0 16,22 1-16,-21-22 0,0 0 31,21-22-16,0 1-15,21 0 16</inkml:trace>
  <inkml:trace contextRef="#ctx0" brushRef="#br0" timeOffset="114031.75">5249 14520 0,'0'0'16,"0"-21"-16,0 0 0,0 0 15,0 0-15,-21 0 16,21-1-16,-21 22 0,0 0 0,0-21 16,-1 21-16,1 0 0,0 0 15,0 0-15,0 21 0,-22 1 0,22-1 16,0 0-16,0 21 0,0-21 0,0 22 15,-22-1-15,22 0 0,21-20 16,-21 20-16,21 0 0,-21 1 0,21-22 16,0 21-16,0-21 0,0 0 15,0 1-15,21-1 0,0-21 16,0 0-16,0 0 0,1 0 16,20 0-16,-21 0 0,0-21 15,0 21-15,1-22 0,-1 1 0,21 0 16,-21 0-16,0 0 15,1-22-15,-1 22 0,-21-21 0,21 21 16,-21-22-16,21 22 0,-21-21 0,0 21 16,0 0-16,0-1 0,0 44 31,0-1-15,0 21-16,-21-21 0,21 0 15,0 22-15,0-22 0,0 0 16,0 21-16,0-20 0,0-1 0,0 0 15,0 0-15,0 0 0,21-21 16,0 0-16,0 0 0,1 0 16,20 0-16,-21 0 0,0 0 15,22-21-15,-22 21 0,0-21 16,21 0-16</inkml:trace>
  <inkml:trace contextRef="#ctx0" brushRef="#br0" timeOffset="114705.36">5673 14520 0,'0'0'15,"0"-21"-15,-22 21 16,22 21 0,-21-21-16,21 22 0,-21-1 15,21 21-15,0-21 0,0 0 16,-21 1-16,21 20 0,-21-21 0,21 0 16,0 0-16,-21 1 0,21-1 15,0 0-15,0 0 0,0 0 16,-22-21-16,22 21 0,0-42 47,0 0-47,0 0 15,0 0-15,22-22 16,-1 22-16,-21 0 0,21-21 0,0-1 16,-21 22-16,21-21 0,0 21 15,1 0-15,-1-1 0,0 1 16,21 0-16,-21 0 0,1 21 0,-1 0 15,0 0-15,0 0 0,0 21 0,0 0 16,1 0-16,-1 1 0,0-1 16,0 0-16,-21 21 0,0-21 0,21 22 15,-21-22-15,0 21 0,0-21 16,0 1-16,0-1 0,0 0 0,0 0 16,0 0-16,0 0 0,0 1 15,-21-22 1,21-22-1,0 1-15,0 0 16,0 0-16,0 0 0,0-22 16,21 22-16,0-21 0,1 0 15,-1 20-15,0-20 0,0 0 0,0-1 16,43 1-16,-43 0 16,21 42-16,-21-21 0,22 21 0,-22 0 15,21 0-15,-21 21 0,1 0 0,-1 0 16,0 0-16,0 0 0,-21 22 15,0 20-15,0-20 0,0-22 16,0 21-16,-21 22 0,21-43 16,0 0-16,-21 0 0,0 0 15,21 0-15,-22-21 0,22 22 0,22-44 47,-1 1-47,0 0 16,0 0-16</inkml:trace>
  <inkml:trace contextRef="#ctx0" brushRef="#br0" timeOffset="115088.18">6773 14626 0,'0'0'0,"0"21"0,21-21 15,1 0-15,83 0 31,-83 0-31,20-21 16,-21 0-16,21 21 0,-20-21 0,20 0 16,-21 0-16,0-1 0,22 1 15,-43 0-15,21 0 0,-21 0 0,21 0 16,-21-1-16,0 1 0,0 0 16,-21 21-16,0 0 15,-1 0-15,1 0 0,-21 0 0,21 0 16,-22 21-16,22 22 0,-21-22 15,21 21-15,0 0 0,-1-20 0,1 20 16,0 0-16,21 1 0,-21-1 0,21 0 16,0-21-16,0 22 0,0-22 15,0 0-15,0 0 0,21 0 16,0 1-16,0-22 0,22 0 0,-22 0 16,0 0-16,21 0 0,1 0 0,-22 0 15,21-22-15,1 22 0,-1-21 16,-21 0-16,21 0 0,1 0 0</inkml:trace>
  <inkml:trace contextRef="#ctx0" brushRef="#br0" timeOffset="115663.97">9991 14288 0,'0'-43'16,"0"86"-16,0-107 0,0 85 31,0 0-15,0 22-16,0-22 0,0 21 0,-22 1 15,22-1-15,-21-21 0,21 21 0,0 1 16,0-1-16,-21-21 0,21 22 15,-21-22-15,21 0 0,0 0 0,0 0 16,0 0-16,0 1 16,21-44 15,-21 1-31,21 0 0,-21 0 0</inkml:trace>
  <inkml:trace contextRef="#ctx0" brushRef="#br0" timeOffset="116059.75">10118 13843 0,'0'0'0,"0"-21"0,-64 21 31,43 21-31,21 0 0,-21-21 0,21 21 16,0 1-16,0-1 0,0 0 15,0 0 1,21-21-16,0 0 16,0 0-16,0 0 0,1 0 15,-1 0-15,0 0 0,0-21 16,0 21-16,-21-21 0,21 21 0,-21-21 16,0-1-16,0 1 0,0 0 15,0 0-15,-21 0 16,0 21-16,0 0 0,0 0 15,0 0-15,-1 0 0,1 0 16,0 21-16,21 0 16,0 0-16,0 0 15,0 1-15,0-1 0,0 0 16,21 0-16,0 0 0,1-21 0,-1 21 16,0 1-16,21-22 0,-21 21 15</inkml:trace>
  <inkml:trace contextRef="#ctx0" brushRef="#br0" timeOffset="116703.51">10858 14288 0,'0'0'0,"0"-22"0,0 1 16,0 0-16,0 0 15,0 0-15,-21 21 0,21-21 16,-21-1-16,0 22 0,0-21 0,0 21 16,-1 0-16,1 0 0,0 0 0,0 0 15,0 0-15,0 0 0,-1 21 16,1-21-16,0 22 0,-21-1 0,21 21 16,-1-21-16,1 22 0,0-22 15,0 21-15,0 0 0,0 1 16,21-22-16,0 21 0,0 1 0,-22-22 0,22 21 15,0-21-15,0 0 16,0 1-16,0-1 0,22-21 0,-1 21 16,0-21-16,0 0 0,0 0 0,0 0 15,1 0-15,20 0 0,-21 0 16,21-21-16,1 21 0,-22-21 0,21-1 16,1-20-16,-22 21 0,21-21 0,-21 20 15,22-20-15,-22 0 0,21-1 16,-21-20-16,0 21 0,1-1 0,-1-20 15,-21 20-15,0 1 0,21-21 16,-21 20-16,0-20 0,0 20 0,0-20 16,0 21-16,0-1 0,0 1 15,0 21-15,0 0 0,0-1 16,-21 1-16,21 0 0,-21 21 16,-1 21-16,22 0 0,-21 1 15,21 20-15,0 0 0,0 1 16,0 20-16,-21 1 0,21-1 0,0-21 15,-21 43-15,21-21 0,0-1 16,0 1-16,0-1 0,-21 1 0,21-22 16,0 21-16,0-20 0,0-1 0,0 0 15,0-20-15,21-1 0,0 0 16,0 0-16,-21 0 0,21-21 16,22 0-16,-22 0 0,0 0 0,0 0 15,22-21-15,-22 0 0,0 0 16,21 0-16</inkml:trace>
  <inkml:trace contextRef="#ctx0" brushRef="#br0" timeOffset="117203.12">12086 14224 0,'0'0'0,"-21"0"0,21 21 16,21-21 15,0 0-31,0 0 16,22 0-16,-22 0 0,0 0 0,21 0 15,-20 0-15,-1 0 0,21 0 16,-21 0-16,0 0 0,1 0 16,-1 0-16,0 0 0,21 0 15,-21 0-15,-42 0 32,0 0-17,0 0-15,0 0 0,21 21 16,-21-21-16</inkml:trace>
  <inkml:trace contextRef="#ctx0" brushRef="#br0" timeOffset="117439.99">12023 14563 0,'0'21'16,"21"-21"-16,0 0 15,0 0 1,0 0-16,22 0 0,-22 0 0,0 0 16,0 0-16,21 0 0,-20 0 0,-1 0 15,0 0-15,21-21 0,-21 21 16,1 0-16,-1 0 0,0 0 0,0-21 16,0 21-16,-21-22 15</inkml:trace>
  <inkml:trace contextRef="#ctx0" brushRef="#br0" timeOffset="118075.66">13462 13822 0,'0'0'0,"-21"0"16,0 0-16,21 21 15,0 0 1,0 0-16,-22-21 0,22 22 0,0-1 15,0 0 1,22-21 15,-1 0-31,0 0 16,0 0-16,-21-21 0,21 21 16,0-21-16,-21-1 0,0 1 15,0 0-15,0 0 16,0 0-1,-21 21-15,0 0 0,0 0 16,0 21-16,21 0 16,-21 0-16,21 0 0,-22 1 0,22 20 15,0-21-15,0 0 0,0 22 16,0-22-16,0 0 0,0 0 16,0 0-16,0 0 0,0 1 0,0-1 15,22-21-15,-1 21 0,0-21 16</inkml:trace>
  <inkml:trace contextRef="#ctx0" brushRef="#br0" timeOffset="118415.46">14012 14097 0,'0'0'0,"0"-21"0,0 0 0,0 0 16,0-1-16,0 1 16,0 42 15,0 1-31,0-1 16,0 0-16,0 0 0,-21 0 0,21 22 15,0-22-15,-21 21 0,21-21 16,-21 22-16,0-1 0,21-21 15,0 21-15,-22-20 0,1 20 0,21-21 16,-21 0-16,21 0 0,0 1 16,0-1-16,0 0 0,0-42 31</inkml:trace>
  <inkml:trace contextRef="#ctx0" brushRef="#br0" timeOffset="118995.88">14436 14118 0,'0'-42'16,"0"21"-1,0 0-15,0-1 0,0 1 16,0 0-16,0 0 15,0 0-15,21 0 16,0-1-16,0 22 0,0-21 16,0 21-16,1 0 0,-1 0 0,21 0 15,-21 0-15,0 0 0,1 0 16,-1 0-16,0 21 16,0 1-16,-21-1 0,0 0 15,0 21-15,0-21 0,0 1 0,0 20 16,0 0-16,0-21 0,0 22 0,0-22 15,-21 21-15,0 1 0,0-22 16,-1 21-16,-20-21 0,21 22 0,0-22 16,-22 0-16,22 0 0,0-21 0,0 21 15,0 0-15,0-21 0,-1 0 16,1 0-16,21-21 16,0 0-16,0 0 15,0 0-15,0-22 16,0 22-16,0 0 0,0 0 15,0 0-15,0 0 0,21 21 0,1-22 16,-1 22-16,0 0 16,0 0-16,0 0 0,0 22 15,1-1-15,-1 0 16,0 0-16,-21 0 0,21-21 16,0 21-16,-21 1 0,21-1 0,1 0 15,-1-21-15,-21 21 16,21-21-16,0 0 15,0 0-15,0 0 0,1 0 16,-1 0-16,-21-21 0,21 0 16</inkml:trace>
  <inkml:trace contextRef="#ctx0" brushRef="#br0" timeOffset="119563.49">15282 13928 0,'0'0'0,"0"-21"0,0-1 16,21 1-1,1 21-15,-22-21 0,21 0 16,0 21-16,0 0 0,-21-21 0,21 21 16,0 0-16,1 0 0,-1 0 15,0 0-15,0 0 0,0 21 16,0 0-16,-21 0 0,0 0 0,22 1 15,-22-1-15,0 21 0,0-21 16,0 0-16,-22 1 0,1 20 0,0-21 16,-21 0-16,21 0 0,-22 1 0,22-22 15,-21 21-15,21 0 0,-1-21 16,1 0-16,0 21 0,21-42 31,21 0-15,0 0-16,1 21 0,-1 0 15,0-22-15,21 22 0,-21 0 16,1 0-16,-1 0 0,0 0 16,21 0-16,-21 0 0,1 0 0,-1 0 15,0 0-15,0 22 0,0-1 0,0 0 16,-21 0-16,0 0 0,0 0 16,0 1-16,0-1 0,0 0 0,0 0 15,-21 0-15,0 0 0,0 1 0,0-1 16,-22 0-16,22 0 0,-21-21 15,0 21-15,20-21 0,-20 0 0,0 0 16,21 0-16,-1 0 0,-20 0 16,21 0-16,0 0 0,0 0 15,21-21-15,0 0 16,0 0-16,0 0 0,0-1 16,21 1-16,-21 0 0,21 0 15,21-21-15</inkml:trace>
  <inkml:trace contextRef="#ctx0" brushRef="#br0" timeOffset="119947.99">16108 13547 0,'0'21'15,"0"0"-15,-21-21 16,21 21-16,-22-21 0,22 21 16,-21-21-16,0 22 15,0-22-15,0 0 16,0 0 0,21-22-1,0 1-15,0 0 0,21 0 16,0 21-16,0-21 0,0 0 15,0 21-15,1 0 0,-1 0 16,0 0-16,0 0 0,0 0 0,0 0 16,1 21-16,-22 0 0,0 0 15,0 21-15,0-20 0,0 20 0,0-21 16,0 21-16,-22-20 0,1 20 16,0-21-16,-21 0 0,21 0 15,-22 1-15,22-1 0,-21-21 0,21 21 0</inkml:trace>
  <inkml:trace contextRef="#ctx0" brushRef="#br0" timeOffset="120595.74">16827 13928 0,'0'0'0,"0"-21"32,0-1-32,-21 22 0,21 22 31,0-1-15,0 0-16,0 0 0,21 0 15,1 0-15,-22 1 0,21-22 16,21 21-16,-21 0 0,22-21 0,-1 21 15,0-21-15,1 0 16,-1 0-16,21 21 0,-20-21 0,20 0 16,-20 0-16,20 0 0,-21 0 0,1 0 15,-1 0-15,-21 0 0,0 0 16,1 0-16,-1 0 0,-21-21 0,-21 21 16,-1 0-1,1 0-15,-21 0 0,21 0 16,-22 0-16,1 0 0,0 21 0,-1 0 15,1 1-15,0 20 0,-1-21 0,1 0 16,0 22-16,21-1 16,-22-21-16,1 21 0,0 1 0,-1-22 0,22 0 15,-21 21-15,21-20 0,-1-1 16,-20 0-16,21 0 0,0 0 16,42-42 15,0 0-16,0 0-15</inkml:trace>
  <inkml:trace contextRef="#ctx0" brushRef="#br0" timeOffset="121084.17">18711 13589 0,'-63'-42'16,"63"21"15,42 21-16,-21 0-15,0 0 0,22 0 16,-1 0-16,0 0 0,1-22 16,-1 22-16,0 0 0,22 0 15,-22 0-15,1 0 0,20 0 16,-42 0-16,22 0 0,-1 0 0,-21 0 16,-42 0-1,0 0 1,0 0-16,-22 0 0</inkml:trace>
  <inkml:trace contextRef="#ctx0" brushRef="#br0" timeOffset="121444.14">19071 13504 0,'0'0'15,"0"22"-15,-21-22 0,21 21 16,0 0-16,-21 0 0,21 0 16,0 22-16,0-22 15,0 0-15,0 21 0,0 1 0,0-22 16,0 21-16,0 0 0,0 1 15,0-1-15,0-21 0,0 22 0,0-1 16,0-21-16,21 21 0,-21-20 0,0 20 16,0-21-16,0 0 0,0 22 15,-21-22-15,0 0 0,-1 0 0,1 0 16,0-21-16,0 21 0,0-21 0,-22 0 16,1 0-16,21 0 0,-21 0 15,20 0-15,-20 0 0,0 0 0,21 0 16,-1-21-16,-20 0 15,21 0-15,0 0 0,0 0 0,-1-1 16,22 1-16,0 0 0,-21 21 0,21-21 16,0 0-16,0 0 15,0-1-15,21 22 16,1 0-16,-1 0 0,21-21 16,-21 21-16,22 0 0,-1 0 15,0-21-15,-21 21 0</inkml:trace>
  <inkml:trace contextRef="#ctx0" brushRef="#br0" timeOffset="121852.91">19579 13949 0,'21'-21'0,"-42"42"0,21-42 16,-21 21-1,0 0-15,0 0 0,-1 21 16,1 0-16,0 0 0,0 0 0,0 1 15,21-1-15,-21 0 0,21 21 16,-22-21-16,22 1 0,0-1 0,0 0 16,0 0-16,0 0 0,22 0 15,-1 1-15,21-22 0,-21 0 16,0 21-16,22-21 0,-1 0 16,0 0-16,-20 0 0,20-21 0,0 21 15,1-22-15,-22 1 0,21 0 16,-21 21-16,0-21 0,1 0 0,-1 0 15,-21-22-15,0 22 0,0 0 0,0 0 16,0 0-16,-21-1 0,-1 1 16,-20 0-16,21 0 0,0 0 0,-22 21 15,22 0-15,-21 0 0,21 0 0,-22 0 16,22 0-16,-21 0 0,21 0 16,0 0-16,21 21 0,0 0 15,21-21 1,0 0-16,0 0 0,21 0 15,-20 0-15,20 0 0</inkml:trace>
  <inkml:trace contextRef="#ctx0" brushRef="#br0" timeOffset="122364.54">20235 13610 0,'0'-42'31,"-21"63"-15,21 0-16,0 0 16,0 1-16,0 20 0,0-21 0,0 21 0,0-20 15,0 20-15,0 0 0,-21 1 16,21-22-16,0 21 0,0-21 16,0 22-16,0-22 0,0 21 0,0-21 15,-21 0-15,21 1 0,0-1 16,0 0-16,-21 0 0,21 0 0,0 0 15,-22-21-15,1 0 16,21-21 0,0 0-16,-21 21 15,21-21-15,0 0 0,0 0 16,0-1-16,0 1 0,0-21 16,21 21-16,0 0 0,1-22 15,20 22-15,0 0 0,-21 0 16,22 0-16,-1-1 0,0 1 0,1 21 15,-1 0-15,0 0 0,-20 0 0,20 21 16,-21 1-16,21 20 0,-20-21 16,20 0-16,-21 0 0,-21 22 0,21-22 15,-21 0-15,0 21 0,0-20 0,0-1 16,0 0-16,0 0 0,-21 0 16,21 0-16,0 1 0,-21-22 0,0 21 15,21-42 16,0-1-15,21 1-16</inkml:trace>
  <inkml:trace contextRef="#ctx0" brushRef="#br0" timeOffset="122839.33">21040 13885 0,'0'0'16,"0"22"15,0-1-15,0 0-16,0 0 0,0 0 15,0 0-15,0 22 0,0-22 16,0 0-16,0 0 0,0 0 0,-22 1 16,22-1-16,0 0 0,0 0 15,0 0 1,-21-21-16,21-21 31,0 0-31,0 0 16,0 0-16,0-1 0,0 1 15,21 0-15,1 0 0,-22-21 0,21 20 0,0-20 16,21 0-16,-21 21 16,22-22-16,-22 22 0,21 0 0,1 0 15,-1 0-15,0 21 0,-21 0 0,22 0 16,-1 0-16,0 0 0,1 21 15,-1 0-15,0 0 0,-20 21 0,20-20 16,-21 20-16,0-21 0,0 21 16,-21 1-16,0-22 0,0 21 0,0-21 15,0 1-15,0 20 0,-21-21 0,0 0 16,0 0-16,0 1 0,0-1 16,-1-21-16,22 21 0,0-42 31</inkml:trace>
  <inkml:trace contextRef="#ctx0" brushRef="#br0" timeOffset="123409.1">23114 13589 0,'0'0'16,"21"-21"-16,0 0 0,0 0 16,1 21-16,-1-22 15,-21 44 1,0-1-16,0 0 16,0 0-16,0 0 0,-21 0 15,-1 1-15,-20-1 0,21 0 0,-21 0 16,20 21-16,-20-20 0,0-1 15,-1 0-15,-20 0 0,21-21 0,-1 21 16,22 0-16,-21-21 0,21 0 0,-1 22 16,1-22-16,42 21 15,1-21 1,20 0-16,-21 0 0,21 21 16,1 0-16,-1-21 0,0 0 0,1 21 15,-1-21-15,0 0 0,1 21 0,-1-21 16,0 0-16,1 0 0,-22 0 15,21 22-15,-21-22 0,22 0 16,-22 0-16,0 0 0,0 0 0,0 0 16,1 0-16,-1-22 15,-21 1-15,21 21 0,0-21 16,-21 0-16</inkml:trace>
  <inkml:trace contextRef="#ctx0" brushRef="#br0" timeOffset="123691.94">24088 13272 0,'0'0'0,"0"-22"0,0 1 31,-22 21-31,1 0 0,0 21 16,0 1-16,0-1 0,0 21 0,-1-21 15,1 22-15,0-1 0,0 0 16,0 22-16,0-22 0,-1 22 0,-20-1 15,21-21-15,0 1 0,0 20 0,-1-20 16,1-1-16,0 0 0,0-21 16,0 22-16,21-22 0,0 0 15,0 0-15,0 0 0,0 1 0,0-1 16,21-21 0,0 0-16,0 0 0,0 0 15,1-21-15,20 21 0</inkml:trace>
  <inkml:trace contextRef="#ctx0" brushRef="#br0" timeOffset="124175.67">24236 13653 0,'0'0'0,"0"-22"0,0 44 32,0-1-32,0 0 15,0 0-15,0 0 0,-21 0 16,21 22-16,-22-22 0,22 21 0,0-21 15,0 1-15,0-1 0,-21 21 16,21-21-16,-21 0 16,21 1-16,-21-1 0,21 0 15,-21-21 1,21-21 0,0 0-16,0-1 15,0 1-15,0 0 16,0-21-16,21 21 0,0-22 0,-21 22 15,21-21-15,0-1 0,22-20 16,-22 21-16,0 20 0,21 1 16,-20 0-16,-1 0 0,21 0 0,-21 21 15,0 0-15,22 0 16,-22 0-16,0 21 0,0 0 0,22 0 16,-22 0-16,21 43 0,-21-22 15,-21 1-15,0-1 0,0 0 16,0-21-16,0 22 0,0-22 0,0 21 15,0-21-15,0 1 0,0-1 0,-21 0 16,0 0-16,0 0 16,21-42 15,21 0-15,0 0-16</inkml:trace>
  <inkml:trace contextRef="#ctx0" brushRef="#br0" timeOffset="124631.41">25273 13737 0,'21'-106'32,"-42"106"-32,0-21 15,0 21-15,-1 0 0,1 0 16,0 0-16,-42 43 0,41-43 15,-20 42-15,21-21 0,0 0 16,-22 22-16,22-22 0,0 42 16,0-20-16,21-22 0,0 0 0,0 0 15,0 0-15,0 0 0,0 1 16,21-1-16,0-21 0,0 21 16,22-21-16,-22 0 0,0 0 0,0 0 15,0 0-15,1 0 0,-1-21 16,21 0-16,-21 21 0,0-22 0,1 1 15,-1 0-15,0-21 0,-21 21 16,21-22-16,0 22 0,-21-21 16,0 21-16,0-1 0,0 1 0,0 42 31,0 1-15,0-1-16,0 0 0,-21 21 0,21-21 15,-21 1-15,21-1 0,0 0 16,0 21-16,0-21 0,0 1 15,0-1-15,0 0 0,21-21 16,0 0-16,0 0 16,1 0-16</inkml:trace>
  <inkml:trace contextRef="#ctx0" brushRef="#br0" timeOffset="125319.71">25717 13758 0,'0'0'0,"22"-21"0,-22 0 0,21 0 15,-21 0-15,0 42 32,-21 0-32,21 0 0,-22 0 15,1 1-15,21-1 0,0 21 0,0-21 16,-21 0-16,21 22 0,0-22 16,-21 0-16,21 0 0,0 0 0,0 1 15,0-1-15,-21-21 0,21 21 16,-21-21-1,21-21 17,0 0-32,0-1 15,0 1-15,0 0 0,0 0 0,0-21 16,0 20-16,0 1 0,21-21 0,0 21 16,0-22-16,0 22 0,0-21 15,1 21-15,-1 0 0,21-1 0,-21 22 16,0-21-16,1 21 0,20 0 15,-21 0-15,0 0 0,0 21 0,1-21 16,-1 22-16,-21-1 0,21 21 0,0-21 16,-21 22-16,0-22 0,21 21 15,-21-21-15,21 22 0,-21-22 16,0 0-16,0 0 0,0 0 0,0 0 16,0 1-16,0-1 0,-21-21 15,0 0-15,0 0 16,21-21-1,0-1 1,0 1-16,0 0 0,21 0 16,-21 0-16,21-22 0,0 22 15,22 0-15,-22-21 0,0-1 0,0 22 16,22 0-16,-22-21 0,0 21 16,0 21-16,0-22 0,0 22 15,1 0-15,-1 0 0,-21 22 0,0-1 16,0 21-16,0-21 15,0 0-15,0 22 0,0-22 0,0 21 16,0-21-16,0 1 0,0-1 0,-21 21 16,21-21-16,-22 0 15,22 1-15,0-44 47,22 22-47</inkml:trace>
  <inkml:trace contextRef="#ctx0" brushRef="#br0" timeOffset="125668.51">26628 13822 0,'21'0'31,"0"0"-31,0 0 0,0 0 16,0 0-16,1 0 0,-1 0 15,0-21-15,0 21 0,0-21 16,-21-1-16,21 1 16,-21 0-16,0 0 0,0 0 15,-21 21 1,0 0-16,0 0 0,0 21 16,0 0-16,-1 0 0,-20 0 0,21 1 15,0-1-15,0 21 0,21-21 16,-22 0-16,22 22 0,-21-22 0,21 0 15,0 0-15,0 0 0,0 1 16,0-1-16,21-21 16,1 21-16,-1-21 0,0 0 0,0 0 15,0 0-15,0 0 0,22 0 0,-22 0 16,21-21-16,-21 21 16</inkml:trace>
  <inkml:trace contextRef="#ctx0" brushRef="#br0" timeOffset="126035.3">27220 13568 0,'0'0'0,"0"-21"0,0 0 0,0-1 31,21 44-15,1-1-16,-1-21 15,0 21-15,0 0 0,0 0 16,0-21-16,22 21 0,-22 1 15,0-1-15,21 0 0,-20 0 16,20-21-16,0 21 0,-21-21 0,1 0 16,20 21-16,-21-21 0,0 0 15,-42 22 17,0-22-32,0 21 0,-22-21 0,22 21 15,-21 0-15,0 0 0,-1 0 16,1 22-16,0-22 0,-22 21 0,22-21 15,-1 22-15,1-22 0,0 21 16,21-21-16,-22 1 0,22-1 0,0 0 16,0-21-16,21 21 0,0 0 15,-21-21 1</inkml:trace>
  <inkml:trace contextRef="#ctx0" brushRef="#br1" timeOffset="131332.17">9737 15113 0,'0'0'0,"-22"0"0,1 0 16,0 0 0,0 0-1,63 0 63,-21 0-78,1 0 0,20 0 16,21 0-16,-20 0 0,20 0 0,1 0 16,-1 0-16,22 0 0,-22 0 0,1 0 15,21 0-15,-1-21 0,1 21 16,0 0-16,-22 0 0,22 0 16,-1 0-16,1-21 0,-21 21 0,-1 0 15,22 0-15,-22 0 0,-20 0 16,20 0-16,-21 0 0,1 0 0,-1 0 15,-21 0-15,0 0 0,1 0 16,-1 0-16,0 0 16,-42 0 46,0 0-46,-1 21-16</inkml:trace>
  <inkml:trace contextRef="#ctx0" brushRef="#br1" timeOffset="132003.78">9525 15706 0,'0'0'0,"0"-43"31,0 65 1,0-1-32,0 0 0,0 0 15,0 0-15,0 0 0,0 1 0,0-1 16,0 0-16,0 21 0,0-21 16,0 22-16,0-22 0,0 0 15,0 21-15,0-20 0,0-1 0,-21-21 16,21 21-16,0 0 0,-21-21 31,21-21-15,0 0-16,0 0 0,0-1 15,0-20-15,0 21 0,0 0 0,0-22 16,21 22-16,-21 0 0,42-42 16,-21 20-16,0 22 0,1 0 15,-1 0-15,21 0 0,-21-1 16,22 22-16,-1 0 0,-21-21 0,21 21 15,1 0-15,-1 0 0,-21 21 16,22-21-16,-22 22 0,0-1 16,0 0-16,0 0 0,-21 21 0,0-20 15,0 20-15,0-21 0,0 21 0,0-20 16,0-1-16,-21 21 0,0-21 16,0 0-16,21 1 0,-21-1 0,-1 0 15,1-21-15,21 21 0,-21-21 16,21-21 15,21 0-31,0 0 16</inkml:trace>
  <inkml:trace contextRef="#ctx0" brushRef="#br1" timeOffset="132468.51">10562 15769 0,'0'0'0,"0"-21"0,0 0 16,0 0-16,-21 21 0,0-21 15,0 21-15,-1 0 0,1 0 16,0 0-16,0 0 0,0 0 16,-22 21-16,22 0 0,0 0 0,0 0 0,0 0 15,0 1-15,-1 20 16,22-21-16,-21 21 0,21 1 0,-21-22 15,21 21-15,0-21 0,0 1 0,0-1 16,0 0-16,0 0 0,0 0 16,21-21-16,0 0 0,1 0 0,-1 0 15,21 0-15,-21 0 0,0-21 0,1 0 16,20 0-16,-21 0 0,0-1 16,0-20-16,1 21 0,-1 0 0,0 0 15,0-22-15,-21 22 0,21 0 16,-21 0-16,0 0 0,0-1 15,0 44 17,0-1-32,-21 0 0,21 0 15,-21 0-15,21 0 0,0 22 0,0-22 16,0 0-16,0 0 0,0 0 16,0 1-16,0-1 0,21-21 15,0 0 1,0 0-16,1 0 0,-1 0 15</inkml:trace>
  <inkml:trace contextRef="#ctx0" brushRef="#br1" timeOffset="133100.16">10880 15790 0,'0'0'0,"-22"0"31,22 22-31,-21-22 0,21 21 0,-21 0 15,21 0-15,0 0 0,0 0 16,0 1-16,-21-1 0,21 0 0,0 0 16,0 0-16,-21 0 15,21 1-15,0-1 16,0-42 15,0-1-15,0 1-16,0 0 0,0 0 15,0 0-15,0-22 0,21 22 16,0 0-16,-21 0 0,21 0 0,0 0 16,1-1-16,20 1 0,-21 21 0,0-21 15,0 21-15,1 0 0,-1 0 16,21 0-16,-21 0 0,0 21 16,1-21-16,-22 21 0,0 1 0,0-1 15,0 21-15,0-21 16,0 0-16,0 1 0,-22-1 15,22 0-15,-21 0 0,21 0 16,-21-21 0,21-21-1,0 0 1,0 0-16,0 0 0,0-1 16,0 1-16,21 0 0,0 0 0,1 0 15,-1 0-15,0-1 0,-21 1 16,21 0-16,0 21 0,0 0 15,1-21-15,-1 21 0,0 0 0,0 0 16,0 21-16,-21 0 0,21 64 31,-21-43-31,0 1 0,0-22 16,0 0-16,0 0 0,0 0 16,0 0-16,0 1 0,0-1 15</inkml:trace>
  <inkml:trace contextRef="#ctx0" brushRef="#br1" timeOffset="133484.94">11663 15939 0,'21'0'16,"0"0"-16,0 0 0,0-22 16,1 22-16,-1-21 0,0 21 15,0-21-15,0 0 0,0 21 0,1-21 16,-1 0-16,0-1 0,0 22 16,-21-21-16,0 0 0,0 0 15,0 0-15,-21 21 16,0 0-1,0 0-15,-1 0 0,-20 21 0,21-21 16,-21 21-16,20 21 0,1-20 0,0-1 16,0 21-16,0-21 0,0 22 15,-1-22-15,22 0 0,0 21 0,0-21 16,0 1-16,0-1 0,0 0 0,0 0 16,0 0-16,22-21 0,-1 0 15,0 21-15,21-21 0,-21 0 0,1 0 16,20 0-16,0 0 0,1 0 15,-22 0-15,21-21 0,0 0 0,-20 21 16</inkml:trace>
  <inkml:trace contextRef="#ctx0" brushRef="#br1" timeOffset="134288.48">13864 14923 0,'0'0'0,"-42"0"32,63 0-1,0 0-31,21 0 15,1 0-15,-1 0 0,22 0 0,20 0 16,1 0-16,0 0 0,-1 0 16,22 0-16,0 0 0,0 0 0,0 0 15,-1-22-15,22 22 0,-21 0 16,0 0-16,0 0 0,-21 0 16,-1 0-16,-20 0 0,-1 0 0,22 0 15,-64 0-15,0 0 16,0 0-16,-42 0 47,0 0-47,0 0 0,0 22 15,0-22-15,-1 21 0,1 0 0,-21-21 16,0 21-16</inkml:trace>
  <inkml:trace contextRef="#ctx0" brushRef="#br1" timeOffset="134779.2">14012 15558 0,'0'0'16,"0"-22"-16,0 1 0,0 0 15,0 42 17,21 0-32,1 1 15,-22-1-15,21 0 0,0 0 0,-21 21 16,21-20-16,0 20 0,-21-21 16,21 21-16,1 1 0,-22-1 0,21 0 15,0-20-15,-21 20 0,0 0 16,0-21-16,21 1 0,-21-1 0,0 0 15,0 0-15,0 0 0,0-42 32,0 0-32,0-21 15,0 20-15,0 1 0,0-21 16,0 21-16,21-22 0,0 1 16,-21 21-16,22-21 0,-1-1 15,-21 1-15,21 0 0,0-1 0,0 22 16,0-21-16,1-1 0,-1 22 15,0-21-15,0 21 0,0 0 0,0-1 16,1 22-16,-1-21 0,0 21 16,0 0-16,0 0 0,0 0 15,1 0-15,-1 21 0,-21 1 16</inkml:trace>
  <inkml:trace contextRef="#ctx0" brushRef="#br1" timeOffset="135351.82">14922 15960 0,'0'0'0,"22"0"16,-1 0-16,0 0 16,0-21-16,0 21 0,-21-22 15,0 1-15,21 0 0,1 0 16,-22 0-16,0 0 0,0-1 0,0 1 15,0 0-15,0 0 0,0 0 16,0 0-16,-22-1 0,1 1 0,21 0 16,-21 0-16,0 21 0,0 0 15,-22 0-15,22 0 0,0 0 0,0 0 16,0 21-16,0 0 0,-1 0 16,1 1-16,0-1 0,0 21 0,0-21 15,0 22-15,21-22 0,0 21 0,0-21 16,0 22-16,0-22 0,0 21 15,0-21-15,0 0 0,0 1 0,21-22 16,-21 21-16,42-21 0,-21 0 16,0 0-16,1 0 0,20-21 15,-21-1-15,0 1 0,22 0 0,-22 0 16,0 0-16,0 0 0,21-1 16,-20-20-16,-1 21 0,0 0 15,0-22-15,-21 22 0,0 0 0,21 0 16,-21 0-16,0 0 0,0 42 31,0 0-31,-21-21 16,21 21-16,0 21 0,-21-20 0,21-1 15,-21 0-15,21 21 0,-21-21 16,21 1-16,0-1 0,0 0 0,0 0 16,0 0-16,0 0 0,0 1 15,21-22-15,0 0 0,0 0 16,0 0-16,0 0 15,1 0-15,-1-22 0,0 1 0</inkml:trace>
  <inkml:trace contextRef="#ctx0" brushRef="#br1" timeOffset="136267.46">15600 15473 0,'0'-21'0,"0"42"0,0-63 0,-21 42 31,21 21-15,-22 0-16,22 0 0,0 21 0,0 1 16,-21-22-16,21 21 0,-21 1 15,0-22-15,21 21 0,-21 0 16,21 1-16,0-1 0,0-21 0,0 22 16,0-1-16,0-21 0,0 0 15,0 0-15,0 1 0,0-1 0,21 0 16,0-21-16,0 0 0,0 0 15,1 0-15,-1 0 0,0 0 16,0-21-16,-21 0 0,21-1 0,0 1 16,1 0-16,-22 0 0,21 0 0,-21 0 15,0-22-15,21 22 0,0 0 16,-21 0-16,21 0 0,-21-1 16,0 1-16,21 21 15,-21 21 1,0 1-16,0-1 15,0 0-15,0 0 0,0 0 16,0 0-16,0 1 0,0-1 16,0 0-16,0 0 0,0 0 15,0 0-15,22-21 32,-1 0-32,0 0 15,0-21-15,0 0 0,0 0 16,1 21-16,-22-21 0,21 0 15,0-22-15,0 22 0,0 0 0,-21 0 16,21 0-16,1-1 0,-22 1 16,0 42 15,0 1-31,0-1 16,0 0-16,0 0 0,0 0 15,0 0-15,-22 1 0,22-1 0,0 21 16,0-21-16,0 0 0,0 1 0,22-1 15,-1 0-15,0 0 16,21-21-16,-21 0 0,1 21 16,20-21-16,-21 0 0,21 0 0,-20 0 15,20 0-15,-21 0 0,21 0 16,-20-21-16,20 0 0,-21 0 0,0 21 16,22-21-16,-22-22 0,0 22 0,-21 0 15,21 0-15,-21-22 0,21 22 16,-21 0-16,0-21 0,0 21 0,0-1 15,0 1-15,0 0 16,-21 21-16,0 0 16,0 21-16,21 0 0,-21 1 15,-1-1-15,1 0 0,21 0 0,-21 0 0,21 22 16,0-22-16,0 0 16,-21 0-16,21 0 0,0 0 0,0 1 15,0-1-15,0 0 0,21-21 0,0 21 16,0-21-16,1 0 15,-1 0-15,-21 21 0,21-21 0,0 0 16,0 0-16,0 0 0,1 0 16,-22-21-16,21 21 15</inkml:trace>
  <inkml:trace contextRef="#ctx0" brushRef="#br1" timeOffset="143659.46">21802 6752 0,'0'0'0,"-22"0"0,1 0 16,0 0-16,0 0 0,0 0 0,0 0 0,-1 0 15,1 0-15,0 0 16,0 0-16,0 0 0,0 0 0,-1 0 16,1 0-16,0 0 0,0 0 15,42 0 17,0 0-32,22 0 0,-1 0 15,0 0-15,22 0 0,-22 21 0,22-21 16,-1 0-16,22 0 0,-1 0 15,1 22-15,21-22 0,21 0 0,0 0 16,-21 0-16,21 0 16,0 0-16,-21 0 0,-1 0 0,-20 0 15,21 0-15,-21 0 0,-1 0 0,1 0 16,-22 0-16,1 0 0,-1 0 16,-20 0-16,-1 0 0,-21 0 0,22 0 15,-22 0-15,-42 0 31,-1 0-15,1 0-16,0 21 0,0-21 16,0 0-16,0 0 0,-1 0 0,1 0 15,-21 0-15,21 0 0,-22 0 16,22 21-16</inkml:trace>
  <inkml:trace contextRef="#ctx0" brushRef="#br1" timeOffset="144076.22">21505 6985 0,'21'0'32,"1"0"-32,20 0 0,0 0 0,1 0 15,20 0-15,1 0 0,20 0 16,1 0-16,0 0 0,20 0 0,1 0 16,0 0-16,21 0 0,0 0 15,0 0-15,-21 0 0,0 0 0,0 0 16,-22 0-16,1 0 0,0 0 15,-1 0-15,-20 0 0,-1 0 0,-20 0 16,-1 0-16,0 0 0,-21 0 0,1 0 16,-1 0-16,0 0 15,-42 0 17,0 0-17,-1 0-15,1 0 0,0 21 16</inkml:trace>
  <inkml:trace contextRef="#ctx0" brushRef="#br1" timeOffset="145302.35">9885 10795 0,'21'0'47,"21"0"-32,-21 0-15,1 0 0,20 0 0,0 0 16,22 0-16,-22 0 0,22 0 0,-1 0 16,1 0-16,-1 0 0,22 0 15,-1 0-15,1 0 0,21 0 0,0 0 16,0-21-16,-1 21 0,1 0 0,21 0 15,0 0-15,-21 0 0,21 0 16,21 0-16,-21 0 0,0 0 0,-21 0 16,21 0-16,0 0 0,-21 0 0,0 0 15,21 0-15,-21 0 0,-1 0 16,1 0-16,0 0 0,-21 0 16,-1 0-16,1 0 0,0 0 0,-22 0 15,1 0-15,-1 0 0,-20 0 0,20 0 16,-21 0-16,1 0 0,-1 0 15,-21 0-15,22 0 0,-22 0 0,0 21 16,-21 0 0,-21-21-1,0 0-15,-1 0 0,1 0 16,-21 0-16,21 0 0,-22 0 0,1 0 16,0 21-16</inkml:trace>
  <inkml:trace contextRef="#ctx0" brushRef="#br1" timeOffset="145875.79">10181 10901 0,'21'21'0,"127"-21"15,-126 0 1,20 0-16,0 0 0,1 0 16,20 0-16,-21 0 0,22 0 0,21 0 15,-22 0-15,22 0 0,-1 0 0,1 0 16,0 0-16,-1 0 0,1 0 0,21 0 16,-21 0-16,20 0 0,-20 0 15,21 0-15,0 0 0,0 0 16,-22 0-16,22 0 0,0 0 0,-21 0 15,20 0-15,-20 0 0,0 0 0,21 0 16,-22 0-16,1 0 0,21 0 16,-43 0-16,22 0 0,0 0 0,-22 0 15,1 0-15,-22 0 0,0 0 0,1 0 16,-1 0-16,-21 0 0,0 0 0,0 0 16,1 0-16,-22 21 31,-22-21-16,1 0-15,0 21 0,0-21 16,0 22-16,-22-22 16,22 21-16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4T15:14:48.98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4508 1016 0,'0'0'0,"22"-21"16,-1 21-16,0-21 0,0 0 16,0 21-1,-21-22-15,21 22 0,1-21 16,-44 42 46,22 1-62,-21-1 0,-21 0 0,21 0 16,0 0-16,-22 22 0,1-22 16,0 21-16,-22 0 0,22 1 15,-1-22-15,-20 21 0,21 1 0,-22-22 16,22 21-16,-1-21 0,1 0 0,-21 1 16,41 20-16,-20-42 0,0 21 15,21 0-15,-22 0 0,22-21 0,0 0 16,0 0-16,0 0 0,-1 0 15,1 0-15,0 0 32,42 0-17,0 0 1,1 0-16,20 0 0,-21 0 0,21 0 16,1 0-16,-1 22 0,0-22 0,22 21 15,-22-21-15,1 21 0,20 0 16,-21-21-16,1 21 0,-1 0 0,0 1 15,1-22-15,-1 21 0,-21 0 16,22 0-16,-22-21 0,0 21 16,-21 0-16,0 1 0,21-22 15,-21 21-15,21-21 63,-21-21-63,21 21 15</inkml:trace>
  <inkml:trace contextRef="#ctx0" brushRef="#br0" timeOffset="932.58">5292 1207 0,'0'-22'15,"0"1"-15,0 0 16,0 0-16,0 0 16,0 0-16,0-1 15,0 1-15,0 0 0,0 0 16,0 42 15,0 0-31,-22 22 0,22-22 16,-21 21-16,21 0 0,0 1 15,-21-1-15,21 0 0,-21 1 16,0-1-16,21 0 0,0 22 0,-21-22 16,21 1-16,-22 20 0,22-21 15,0 1-15,0-22 0,0 21 0,-21-21 16,21 22-16,0-22 15,0 0-15,0-42 16,0 0 0,0 0-16,21-22 15,-21 22-15,0 0 0</inkml:trace>
  <inkml:trace contextRef="#ctx0" brushRef="#br0" timeOffset="1348.34">5038 1143 0,'0'0'0,"0"-42"16,0 21-1,0-1-15,0 1 0,21 0 16,0 0-16,0 21 0,0-21 0,22 0 16,-1-1-16,0 1 0,1 0 15,20 21-15,-21 0 0,22 0 0,-22 0 16,1 0-16,-1 21 0,0 0 16,-21 1-16,1 20 0,-22-21 0,0 21 15,0 1-15,-22-1 0,-20 0 16,21 1-16,-21-1 0,-22 0 0,22 1 15,-1-22-15,1 0 0,0 21 16,21-20-16,-1-22 0,1 21 0,0-21 16,21 21-1,21-21 1,0-21 0,1 21-16,-1-21 0,0-1 15,0 22-15</inkml:trace>
  <inkml:trace contextRef="#ctx0" brushRef="#br0" timeOffset="1743.82">5736 1609 0,'0'21'16,"21"-21"-1,0 0-15,1 0 16,-1-21-16,-21 0 0,42 21 16,-21-22-16,0 1 0,1 0 0,-1 0 15,-21 0-15,21 21 0,-21-21 0,21-1 16,-21 1-16,0 0 16,-21 21-16,0 0 15,0 0-15,-1 21 0,-20-21 16,21 21-16,-21 1 0,20-1 15,-20 21-15,21-21 0,0 22 16,0-22-16,-1 21 0,1-21 0,21 22 16,-21-22-16,21 0 0,0 0 0,0 0 15,0 0-15,0 1 0,21-1 16,0-21-16,1 21 0,-1-21 0,42 0 16,-42 0-16,1 0 15,-1 0-15,21 0 0,-21-21 0,0 0 16,22-1-16,-22 1 0</inkml:trace>
  <inkml:trace contextRef="#ctx0" brushRef="#br0" timeOffset="2112.61">6138 1482 0,'0'-21'0,"0"42"0,0-64 15,21 22 1,1 21-16,-1 0 0,0 0 15,0 0-15,0 0 16,0 21-16,-21 1 0,22-1 0,-1 0 16,0 0-16,-21 0 0,0 0 15,21 22-15,-21-22 0,0 0 16,0 21-16,0-20 0,0 20 0,0-21 0,-21 0 16,21 0-16,-21 1 15,0-22 1,21-22-1,0 1-15,0 0 0,0 0 16,0-21-16,0 20 0,0-20 16,21 21-16,-21 0 0,21-22 15,-21 22-15,21 0 0,0 0 0,-21 0 16,21 0-16,1 21 0,-22-22 16,21 22-16,0 0 0,0 0 15,0 0-15,0 0 16</inkml:trace>
  <inkml:trace contextRef="#ctx0" brushRef="#br0" timeOffset="2580.34">7070 1397 0,'-22'0'32,"1"0"-32,0 0 15,-21 0-15,21 0 0,-22 0 16,22 0-16,-21 21 0,21 0 16,-22 1-16,22-1 0,-21 0 0,21-21 15,21 21-15,0 0 0,0 0 16,0 1-16,0-1 0,0 0 0,0 0 15,21 0-15,0-21 0,0 21 16,0 1-16,0-22 0,1 21 0,-1 0 16,0-21-16,0 21 0,0 0 0,0-21 15,1 21-15,-22 1 16,0-1-16,0 0 16,-22-21-16,1 0 0,0 21 15,0-21-15,-21 0 0,20 0 16,1 0-16,-21 0 0,21 0 0,0 0 15,-22 0-15,22 0 0,0-21 16,0 21-16,0 0 0,21-21 31,21 21-15,0-21-16,0-1 0,21 22 16</inkml:trace>
  <inkml:trace contextRef="#ctx0" brushRef="#br0" timeOffset="3052.07">7451 1439 0,'0'0'0,"0"-21"15,0 0-15,-22 21 16,1 0-16,0 0 15,0 0-15,21 21 0,-21-21 0,0 21 16,-1 1-16,22-1 0,-21 0 16,0 21-16,0-21 0,21 22 0,-21-22 15,21 21-15,-21-21 0,21 22 16,0-22-16,0 0 0,0 0 16,0 0-16,21 1 0,0-22 15,0 0-15,0 0 0,0 0 16,1 0-16,-1 0 0,21 0 15,-21 0-15,0-22 0,1 1 0,-1 0 16,0 0-16,0-21 0,0 20 16,-21-20-16,21 21 0,-21-21 0,0 20 15,0-20-15,0 21 0,-21 0 16,0 0-16,-21-1 0,21 1 16,-1 0-16,1 21 0,-21 0 0,21-21 15,-22 21-15,22 0 0,0 0 16,21 21-16,-42-21 0,21 21 0,-1-21 15,22 21-15,0 1 0,22-1 16,-1-21-16,-21 21 0,21 0 16,0-21-16,0 0 0,0 0 0,22 0 15,-22 0-15</inkml:trace>
  <inkml:trace contextRef="#ctx0" brushRef="#br0" timeOffset="3544.79">7874 1439 0,'-21'0'31,"21"22"-15,0-1-16,0 21 0,0-21 16,0 0-16,0 1 0,0-1 15,0 21-15,0-21 0,0 0 0,0 1 16,0-1-16,0 0 0,0 0 0,0 0 15,0 0-15,0 1 16,-21-22-16,-1 0 16,22-22-1,0 1-15,0 0 16,0 0-16,0 0 0,0 0 16,0-22-16,0 22 0,0-21 0,0-1 15,0 1-15,0 21 0,22-21 0,20 20 16,-21-20-16,21 21 0,1 0 0,-1 0 15,0-1-15,1 22 0,-22 0 16,21 0-16,-21 0 0,22 0 0,-22 22 16,0-1-16,21 0 0,-42 0 15,22 21-15,-22-20 0,0 20 0,0 0 16,0-21-16,0 22 0,0-1 16,-22-21-16,1 0 0,21 22 15,-21-22-15,0 0 0,-21-21 0,42 21 16,0 0-16,21-21 31,0-21-15,-21 0-16,21 0 0,0 0 0</inkml:trace>
  <inkml:trace contextRef="#ctx0" brushRef="#br0" timeOffset="3679.92">8763 1058 0,'0'0'0,"-21"0"0,0 0 16,-1 0-16,-20 22 15,21-1-15</inkml:trace>
  <inkml:trace contextRef="#ctx0" brushRef="#br0" timeOffset="3920.79">8742 1291 0,'84'43'31,"-62"-43"-31,20 21 0,0-21 16,-21 0-16,22 0 0,-1 21 0,0-21 15,1 0-15,-1 0 0,0 0 16,-20 0-16,-1 0 0,21 0 0,-21 0 16,-21 21-1,-21 0 1,0 0-16,0-21 0,-22 22 16,1-1-16,21 0 0,-21 0 15,-149 43-15,170-43 0,-21 21 16,20-21-16,1 0 0,0 1 0,21-1 15,0 21-15,0-21 0,-21-21 16,21 21-16</inkml:trace>
  <inkml:trace contextRef="#ctx0" brushRef="#br0" timeOffset="5296.03">8742 1312 0,'0'-21'16,"0"0"0,0 0-16,-21 0 0,21 0 15,-22-1 1,1 22-16,21-21 16,0 42 15,0 1-16,0-1-15,0 0 16,21 0-16,1 0 0,-1 0 0,0-21 16,0 22-16,21-1 0,-20 0 15,20-21-15,0 21 0,1-21 0,-1 0 16,-21 21-16,21-21 0,1 0 0,-22 0 16,21 0-16,-21 0 0,1 0 15,-1 0-15,0 0 0,-42 21 47,0-21-47,-1 0 0,1 22 0,0-22 16,-21 21-16,21 0 0,-1-21 15,-20 21-15,0 0 0,21 0 0,-22 22 16,1-22-16,0 0 0,-1 21 0,1-20 16,21-1-16,0 0 0,-22 0 15,22 0-15,0 0 0,21 1 0,0-1 16,-21-21-16,42 0 31,0-21-15,0-1-16,-21 1 0,21 21 15</inkml:trace>
  <inkml:trace contextRef="#ctx0" brushRef="#br0" timeOffset="6495.97">6646 3090 0,'21'-21'0,"-42"42"0,64-42 15,-22 0-15,0 21 16,-21-21-16,21 21 0,21-42 15,-20 42-15,-22-22 0,21 1 0,0 21 16,0-21-16,-21 42 31,0 0-15,-21 1-16,-21-1 0,20 21 0,1-21 16,-21 22-16,0-1 0,-22-21 15,22 21-15,-22 1 0,1-1 0,20 0 16,-20 1-16,-1-1 0,22-21 15,0 22-15,-1-22 0,1 0 0,21 0 16,-21-21-16,20 0 0,1 0 16,0 0-1,21-21 1,21 21-16,0 0 16,22 0-16,-22 0 0,0 0 15,21 0-15,1 0 0,-1 0 16,0 21-16,1-21 0,-1 21 0,0-21 15,1 21-15,-1 1 0,-21-22 16,22 21-16,-22 0 0,21-21 16,-21 21-16,0-21 0,1 21 15,-1-21-15,0 0 16,0 0 15,0 0-31,0-21 0,1 0 16,-1 0-16,-21 0 0</inkml:trace>
  <inkml:trace contextRef="#ctx0" brushRef="#br0" timeOffset="7024.67">7112 3196 0,'0'21'32,"0"1"-32,0-1 15,0 0-15,0 0 0,0 21 0,0-20 16,0-1-16,0 21 0,0-21 16,0 0-16,0 1 0,0-1 0,0 0 15,0 0-15,0 0 0,0 0 16,0 1-16,0-1 0,-21-21 15,0 0 1,21-21 0,0-1-16,0-20 15,0 21-15,0 0 16,0-22-16,0 22 0,0-21 0,21 0 16,0-1-16,0 22 0,0-21 0,0 21 15,1-22-15,-1 22 0,0 0 16,0 21-16,0-21 0,22 21 0,-22 0 15,0 0-15,21 21 0,-21-21 16,1 42-16,-1-21 0,0 1 0,0 20 16,-21-21-16,0 21 0,0 1 15,0-22-15,0 21 0,0 1 0,-21-22 16,21 0-16,-21 21 0,21-21 16,0 1-16,-21-22 0,21 21 15,-22-21-15,44-21 31,-1-1-15,0 1-16,0 0 0</inkml:trace>
  <inkml:trace contextRef="#ctx0" brushRef="#br0" timeOffset="7560.37">8297 3239 0,'0'0'16,"0"-22"-16,0 1 0,0 0 0,-21 0 15,21 0-15,-21 21 0,0-21 16,0 21-16,-22 0 0,22 0 16,0 0-16,-21 0 0,20 0 0,-20 21 15,21 0-15,-21 0 0,20 0 16,-20 22-16,21-1 0,0-21 0,0 21 15,-1 1-15,1-1 0,21 0 16,0-20-16,0 20 0,0-21 0,0 0 16,0 0-16,21 1 0,1-1 0,-1-21 15,0 0-15,0 0 16,21 0-16,1 0 0,-22 0 0,21 0 16,1-21-16,-22-1 0,21 1 0,-21 0 15,22 0-15,-22 0 0,0-22 16,0 22-16,0-21 0,-21 0 0,21 20 15,-21-20-15,0 21 0,0-21 16,0 20-16,0 1 0,0 0 16,-21 21-1,0 21-15,0 0 16,21 1-16,0 20 0,0-21 16,0 0-16,0 22 0,0-22 0,0 21 15,0-21-15,0 0 0,0 1 16,21-1-16,0 0 0,-21 0 0,21 0 15,1-21-15,-1 0 0,0 21 16,0-21-16,0 0 0,0 0 0,22 0 16,-22-21-16,0 21 0,21-21 15,-20 0-15,-1 0 0,0 0 0</inkml:trace>
  <inkml:trace contextRef="#ctx0" brushRef="#br0" timeOffset="8215.99">8848 3154 0,'0'0'0,"0"-21"0,0 42 31,0 0-15,-22 0-16,22 22 0,0-22 15,0 0-15,-21 21 0,21-21 0,0 1 16,0 20-16,0-21 0,0 0 16,0 0-16,0 1 0,-21-1 0,21 0 15,0 0-15,-21-21 16,21-21 15,0 0-31,0 0 16,0-1-16,0 1 0,0-21 15,0 21-15,0-22 0,0 1 0,0 21 16,0-21-16,21 20 0,0-20 16,0 21-16,1 0 0,-1 0 0,21-1 15,-21 22-15,22 0 0,-1 0 16,-21 0-16,21 0 0,-20 0 0,20 22 15,-21-1-15,0 0 0,0 0 0,1 0 16,-22 22-16,0-22 0,0 21 16,0-21-16,0 22 0,0-22 0,0 21 15,0-21-15,-22 0 0,22 1 0,-21-1 16,0-21 0,0 0-16,21-21 31,0-1-31,0 1 0,0 0 15,21 0-15,0-21 0,0-1 0,1 1 16,-1 0-16,0-1 0,0 22 16,0-21-16,0 21 0,1-22 0,-1 22 15,21 21-15,-21 0 0,0 0 0,1 0 16,-1 0-16,0 0 0,0 21 16,-21 0-16,21 1 0,-21-1 0,21 21 15,-21-21-15,0 22 0,0-1 16,0-21-16,0 21 0,0-20 15,0 20-15,-21-21 0,21 0 0,-21 0 16,0 1-16,21-1 0,0 0 16,-21 0-16,21-42 31,21 0-31,0 0 16,0-22-16,0 22 0</inkml:trace>
  <inkml:trace contextRef="#ctx0" brushRef="#br0" timeOffset="8596.77">9927 3239 0,'0'21'0,"21"-21"16,0 0-16,1 0 0,-1 0 15,0 0-15,21 0 0,-21-21 16,1 21-16,-1-22 0,0 1 0,0 0 15,21 21-15,-20-21 0,-1 0 16,0 0-16,0-1 0,-21 1 16,21 0-16,-21 0 15,0 0-15,-21 21 16,0 0-16,0 0 0,0 0 0,-1 0 16,-20 21-16,21 0 15,0 0-15,0 0 0,-1 1 0,-20 41 16,21-21-16,21 1 0,-21-1 15,21-21-15,0 22 0,0-22 16,0 21-16,0-21 0,21 0 0,0 1 16,0-1-16,0 0 0,1-21 0,-1 0 15,0 0-15,0 0 0,21 0 16,-20 0-16,-1 0 0,21 0 0,-21-21 16,0 0-16,22-1 0,-22 1 15</inkml:trace>
  <inkml:trace contextRef="#ctx0" brushRef="#br0" timeOffset="9036.52">10901 2773 0,'0'0'0,"-21"0"0,-1 0 16,22 21-1,0 0-15,0 0 16,22 1-16,-22-1 16,21 0-16,21 0 0,-21 0 15,22-21-15,-22 21 0,21 1 0,0-22 16,-20 21-16,20-21 0,0 0 0,1 21 16,-22-21-16,21 0 0,-21 0 15,22 0-15,-22 0 0,0 0 0,0 0 16,0 0-16,-21 21 15,0 0 1,-21 0-16,0-21 16,0 22-16,-22-1 0,22 0 15,-21 0-15,0 21 0,-1-20 0,1 20 16,0-21-16,-1 21 0,1-20 0,0 20 16,-1-21-16,1 21 15,21-20-15,-22-1 0,22 0 0,0 0 16,0 0-16,0-21 0,21 21 15,0-42 17,0 0-32</inkml:trace>
  <inkml:trace contextRef="#ctx0" brushRef="#br0" timeOffset="9939.87">12319 2540 0,'-21'0'0,"0"0"16,-1 21-16,1-21 0,0 0 16</inkml:trace>
  <inkml:trace contextRef="#ctx0" brushRef="#br0" timeOffset="10052.79">12848 2582 0,'42'0'31,"-42"127"-15,0-105-16,-21-65 15,-21 22-15</inkml:trace>
  <inkml:trace contextRef="#ctx0" brushRef="#br0" timeOffset="11024.25">12361 2540 0,'0'0'0,"-21"0"16,-42 0 0,41 0-16,1 0 0,0 0 15,42 0 16,0 0-31,22 0 0,-1 0 16,0 0-16,1 0 0,-1 0 16,0 0-16,22 21 0,-22-21 0,22 0 15,-1 0-15,1 0 0,-22 0 16,22 0-16,-22 21 0,0-21 16,1 0-16,-22 0 0,0 0 0,0 0 15,-21 22-15,0-1 0,-21-21 16,0 0-1,0 0-15,-22 0 0,22 21 0,0-21 16,-21 0-16,20 0 0</inkml:trace>
  <inkml:trace contextRef="#ctx0" brushRef="#br0" timeOffset="11380.04">12700 2646 0,'0'0'0,"0"21"31,0 0-16,-21 0-15,21 1 16,0-1-16,0 0 0,0 0 0,-21 0 16,21 0-16,0 22 0,0-22 15,0 21-15,0-21 0,0 1 0,0 20 16,0-21-16,0 21 0,0 1 0,0-22 16,0 21-16,0-21 0,0 22 15,0-22-15,0 0 0,-22 21 0,1-20 16,0-1-16,0 0 0,0 0 0,0 0 15,-1-21-15,-20 21 0,21-21 0,0 0 16,-22 0-16,22 0 16,-21 0-16,21 0 0,-22-21 0,22 21 15,-21-42-15,21 21 0,21 0 16,-21-1-16,21 1 16,0 0-16,0 0 0,0 0 0,0 0 15,21-1-15,0 1 0,0 21 16,0-21-16,22 21 0,-22 0 15,21-21-15</inkml:trace>
  <inkml:trace contextRef="#ctx0" brushRef="#br0" timeOffset="11792.81">13144 2985 0,'0'0'0,"0"-22"16,-21 22-1,0 0-15,0 22 16,21-1-16,-21 0 0,0 0 0,-1 0 16,1 0-16,21 1 0,-21-1 0,0 21 15,21-21-15,0 0 0,-21 22 16,21-22-16,0 0 0,0 0 0,0 0 16,0 1-16,21-1 0,0-21 15,0 0-15,22 0 0,-22 0 16,21 0-16,0 0 0,-20-21 15,20-1-15,0 22 0,-21-21 0,22-21 16,-22 21-16,21 0 0,-21-1 16,-21-20-16,0 21 0,0 0 0,0-22 15,0 22-15,0 0 0,-21-42 16,0 41-16,0 22 0,-21-21 16,20 21-16,-20 0 0,0 0 0,21 0 15,-22 0-15,22 0 0,0 21 0,-21-21 16,42 22-16,-22-1 0,22 0 15,0 0-15,0 0 0,0 0 16,22-21-16,-1 0 0,0 0 16,0 0-16,21 0 0</inkml:trace>
  <inkml:trace contextRef="#ctx0" brushRef="#br0" timeOffset="12264.54">13779 2709 0,'0'0'0,"0"-21"0,0 42 31,0 1-31,0 20 16,0-21-16,-21 21 0,21-20 0,0 20 16,0 0-16,-21-21 0,21 22 15,0-1-15,-21 0 0,21-20 16,0 20-16,0 0 0,-21-21 0,21 1 15,0-1-15,-21 0 0,21 0 0,-22-21 32,22-21-17,0 0-15,0 0 0,0-1 16,0 1-16,0 0 0,0 0 16,22 0-16,-22-22 0,21 22 0,0 0 15,42-42-15,-41 41 0,20 22 16,0-21-16,1 0 0,-22 21 15,21 0-15,0 0 0,1 0 16,-1 0-16,0 21 0,22 22 16,-43-22-16,0 0 0,-21 0 15,0 21-15,0-20 0,0-1 0,0 0 16,-21 21-16,-21-21 0,21 1 0,-1-1 16,1 0-16,0-21 0,0 21 0,0 0 15,21-42 16,21 0-31,0 0 0</inkml:trace>
  <inkml:trace contextRef="#ctx0" brushRef="#br0" timeOffset="12704.29">14647 2858 0,'-21'42'15,"21"-21"-15,0 0 16,0 0-16,-21 43 16,0-43-16,21 0 0,0 0 0,0 1 15,0 20-15,-21-21 0,21 0 0,-22 0 16,22 1-16,0-1 16,0-42 15,0-1-31,0 1 15,0 0-15,0 0 0,0 0 0,0 0 16,0-22-16,22 22 0,-22-21 16,21 21-16,0-1 0,0-20 0,0 21 15,0 0-15,22 0 0,-22 21 0,21-22 16,-21 22-16,22 0 0,-1 0 16,-21 0-16,22 22 0,-22-22 0,21 21 15,-21 21-15,0-21 0,1 0 0,-22 22 16,0-22-16,0 21 15,0-21-15,0 22 0,0-22 0,-22 21 0,1-21 16,0 1-16,0-1 0,0 0 16,0 0-16,21 0 0,-22-21 15,44-21 17</inkml:trace>
  <inkml:trace contextRef="#ctx0" brushRef="#br0" timeOffset="13291.95">16341 2794 0,'0'0'0,"0"-63"0,21 20 0,-21 22 15,0-21-15,0 21 0,-21 42 32,21 0-32,-43 21 15,22-21-15,0 1 0,-21 20 16,-1-21-16,1 21 0,0-20 0,-1 20 16,1-21-16,0 0 0,-1 0 0,1 1 15,0-1-15,20 0 0,1-21 16,0 0-16,0 21 0,42-21 31,0 0-31,0 0 0,1 0 16,20 0-16,0 0 0,43 21 15,-43-21-15,1 21 0,-1-21 16,21 0-16,-20 22 0,-1-22 16,0 0-16,1 21 0,-1-21 0,-21 21 15,22-21-15,-22 0 0,0 0 0,0 0 16,0 0 15,-21-21-31,0 0 0,21-1 16,1 1-16,-22 0 0</inkml:trace>
  <inkml:trace contextRef="#ctx0" brushRef="#br0" timeOffset="13564.8">17124 2307 0,'0'0'16,"0"-21"-16,-21 21 16,-1 21-1,22 0-15,-21 1 0,0 20 0,0 0 16,21 1-16,-21 20 0,0-21 16,-1 22-16,1-1 0,-21 1 15,21-1-15,0-20 0,-1 20 0,-20-20 16,21 20-16,0-21 0,0 1 15,-1-1-15,1-21 0,21 22 0,0-22 16,0 0-16,0 0 0,21-21 16,1 0-1,20-21-15,-21 0 0,0 21 16</inkml:trace>
  <inkml:trace contextRef="#ctx0" brushRef="#br0" timeOffset="14032.53">17399 2709 0,'0'0'0,"0"22"15,0-1 1,-21 0-16,0 0 0,21 21 16,-22-20-16,22-1 0,0 0 15,0 21-15,-21-21 0,0 1 0,21 20 16,-21-21-16,21 0 0,0 0 0,0 1 15,-21-1-15,21 0 0,-21 0 16,21-42 15,0 0-31,0 0 0,0-1 16,0 1-16,21 0 0,-21 0 16,21 0-16,0-22 0,0 1 0,-21 21 15,43-21-15,-22-1 0,0 1 0,0 0 16,21 20-16,-20-20 0,-1 21 15,21 0-15,0 0 0,-20 21 0,-1 0 16,21 0-16,-21 0 0,0 0 16,22 21-16,-22 0 0,0 21 0,-21-21 15,0 22-15,21-1 0,-21 0 0,0-20 16,0 20-16,0 0 0,0-21 16,0 22-16,0-22 0,0 0 15,-21 0-15,21 0 0,-21-21 0,21 22 16,-21-22-16,21-22 47</inkml:trace>
  <inkml:trace contextRef="#ctx0" brushRef="#br0" timeOffset="14548.48">18542 2731 0,'0'0'0,"0"-22"0,0 1 0,0 0 15,-21 0-15,21 0 0,-21 21 16,-22-21-16,22 21 0,0 0 0,-21 0 16,20 0-16,-20 0 0,21 21 0,-21 0 15,20 0-15,-20 0 0,21 22 16,-21-1-16,20-21 0,1 21 0,0 1 15,21-1-15,0-21 0,0 22 0,0-22 16,0 21-16,0-21 0,21 0 16,22 1-16,-22-22 0,0 0 15,0 0-15,21 0 0,-20 0 16,20 0-16,-21-22 0,0 22 16,22-21-16,-22 0 0,0 0 0,0 0 15,0 0-15,0-1 0,1 1 16,-1-21-16,0 21 0,0-22 0,-21 22 15,0-21-15,0 21 0,21 0 0,-21-1 16,0 44 0,0-1-1,0 0-15,-21 0 0,21 0 0,0 22 16,0-22-16,0 21 0,0-21 16,0 0-16,0 22 0,0-22 15,0 0-15,0 0 0,21 0 0,0 1 16,1-22-16,-1 21 0,0-21 0,0 0 15,0 0-15,22 0 0,-22 0 16,21 0-16,-21-21 0,22-1 0,-22 22 16,0-21-16,21 0 0,-21 0 15</inkml:trace>
  <inkml:trace contextRef="#ctx0" brushRef="#br0" timeOffset="15160.49">19135 2794 0,'0'0'0,"0"-21"0,21 0 0,-21 0 15,0-1-15,0 44 31,0-1-31,-21 0 16,21 0-16,0 0 0,0 22 0,-22-22 16,22 21-16,-21-21 0,21 22 15,-21-22-15,21 0 0,0 21 0,0-21 16,-21 1-16,21-1 0,-21 0 16,0-21-1,21-21 1,0 0-16,0-1 15,0 1-15,0 0 0,21-21 16,0 21-16,0-22 0,0 1 0,0 0 16,1-1-16,-1 1 0,21 0 15,-21-1-15,22 22 0,-1-21 16,-21 21-16,21-1 0,1 1 0,-22 21 16,21 0-16,-21 0 0,1 21 15,-1 1-15,-21-1 0,0 0 0,0 21 16,0-21-16,0 22 0,0-1 0,0 0 15,0-20-15,-21 20 0,21-21 16,-22 21-16,1-20 0,21-1 0,-21 0 16,0 0-16,21 0 15,0-42 1,0 0 0,0 0-16,21 0 15,0-1-15,0 1 0,22-21 16,-22 21-16,21-22 0,1 22 0,-1-21 15,-21 0-15,21 20 0,1-20 0,-1 21 16,-21 0-16,22 21 0,-22 0 16,0 0-16,-21 21 15,0 21-15,0-21 0,0 1 0,0 20 16,0-21-16,0 21 0,0-20 16,-21-1-16,0 21 0,-1-21 15,22 0-15,0 1 0,-21-1 0,42-21 47,1 0-47,-1-21 16,-21-1-16</inkml:trace>
  <inkml:trace contextRef="#ctx0" brushRef="#br0" timeOffset="15463.71">20151 2794 0,'21'0'31,"0"0"-31,0 0 0,0 0 16,0 0-16,1 0 0,-1 0 15,0-21-15,0 21 0,0-21 16,0 21-16,1-21 0,-1 21 0,0-22 16,0 1-16,-21 0 0,0 0 0,21 0 15,-21 0-15,0-1 0,0 1 16,0 0-16,0 0 0,-21 21 15,0 0-15,0 0 0,0 21 0,-22 0 16,22 0-16,0 1 0,-21 20 16,20 0-16,-20-21 0,21 22 0,0-1 15,21-21-15,0 22 0,0-22 16,0 0-16,0 0 0,0 0 0,0 0 16,21-21-16</inkml:trace>
  <inkml:trace contextRef="#ctx0" brushRef="#br0" timeOffset="15521.68">20510 2985 0,'106'-64'31</inkml:trace>
  <inkml:trace contextRef="#ctx0" brushRef="#br0" timeOffset="15884.4">21061 2307 0,'0'0'0,"-21"-21"0,21 42 31,0 0-31,0 1 16,21-1-16,0 0 0,0 0 15,0-21-15,22 21 0,-22 0 0,21 1 16,0-1-16,1 0 0,-1-21 0,22 21 16,-22 0-16,0-21 0,1 21 15,-22 1-15,21-22 0,-21 21 0,22-21 16,-22 21-16,0-21 0,-21 21 0,0 0 15,0 0 1,-21-21-16,0 22 0,-1-1 0,1-21 16,-21 21-16,21-21 0,-22 21 0,1 0 15,0 0-15,21-21 16,-22 22-16,1-1 0,0 0 0,-1 0 16,22-21-16,-21 21 0,21 0 0,-22-21 15,22 22-15,0-22 0,0 0 16,0 0-16,-1 21 0,1-21 0,0 0 15,0 0-15,0 0 0</inkml:trace>
  <inkml:trace contextRef="#ctx0" brushRef="#br0" timeOffset="16947.07">7027 4339 0,'0'0'0,"21"0"0,-21-21 15,22 0-15,-1 0 0,-21 0 16,21 21-1,-42 0 17,0 21-32,-1 0 0,-20 0 15,0 21-15,-1-20 0,1 20 0,-21 0 16,20 1-16,-20-1 0,-1-21 16,1 21-16,-1 1 0,1-1 0,20-21 15,-20 22-15,21-22 0,-1 0 0,22 0 16,0-21-16,0 0 0,0 0 15,21-21 1,21 0 0,21 0-16,-21-1 15,0 22-15,22 0 0,-1 0 0,0 0 16,1 0-16,-1 0 0,0 0 16,1 22-16,20-1 0,-20 0 0,-1 0 15,0 0-15,1 0 0,-1 1 0,-21-1 16,21-21-16,-20 21 0,-1 0 15,21 0-15,-21-21 0,0 21 16,1-21-16,-1 0 16,0 0-16,0-21 15,-21 0-15,21 21 0,0-21 0,-21 0 16,22 0-16</inkml:trace>
  <inkml:trace contextRef="#ctx0" brushRef="#br0" timeOffset="17191.93">7937 4466 0,'0'0'0,"22"0"0,-1 0 31,-21 21-31,0 1 0,0-1 0,0 0 16,0 0-16,-21 0 0,21 22 0,-22-22 15,1 21-15,21-21 0,-21 0 16,21 1-16,-21 20 0,0-21 15,21 0-15,0 0 0,0 1 0,0-1 16,0-42 15,0-1-31,21 1 0,-21 0 0,21-21 16</inkml:trace>
  <inkml:trace contextRef="#ctx0" brushRef="#br0" timeOffset="17500.75">8086 4212 0,'0'0'0,"0"-21"16,-22 21 0,1 0-16,0 0 15,21 21-15,0 0 0,0 1 0,0-1 16,0 0-16,0 0 16,21-21-16,0 0 0,1 0 15,-1 0-15,0 0 0,0 0 16,0 0-16,0-21 15,-21 0-15,0 0 0,0-1 16,0 1-16,0 0 16,-21 0-16,0 21 15,0 0-15,0 0 0,0 0 0,-1 21 16,1-21-16,21 21 16,-21 0-16,21 1 15,0-1-15,0 0 0,0 0 16,0 0-16,21 0 0,0-21 15</inkml:trace>
  <inkml:trace contextRef="#ctx0" brushRef="#br0" timeOffset="18068.87">8996 4509 0,'0'0'16,"0"-22"-16,-21 1 0,-1 21 0,1 0 16,0-21-16,0 21 0,0 0 0,-22 0 15,22 0-15,-21 0 0,21 21 16,-22 0-16,22-21 0,-21 22 0,21-1 16,-22 21-16,1-21 0,21 0 0,0 22 15,-22-22-15,22 21 0,21-21 16,0 22-16,-21-22 0,21 0 0,0 21 15,0-20-15,0-1 0,21 0 16,0-21-16,1 0 0,20 0 16,21 0-16,-20-21 0,-1 21 15,0-21-15,1-1 16,41-41-16,-41 21 0,-1 20 16,0-20-16,-20 21 0,20-21 0,0-1 15,-21 1-15,22-22 0,-22 22 16,0-21-16,0 20 0,-21-20 0,21 20 15,-21 1-15,0 0 0,0-1 16,0 22-16,0 0 0,0 0 0,-21 21 16,0 21-16,21 0 15,-21 22-15,0-22 0,21 21 16,0 0-16,-21 1 0,21 20 16,-22-20-16,22-1 0,0 0 0,0 22 15,0-22-15,0 0 0,0 1 16,0-1-16,0-21 0,22 22 0,-22-1 15,0-21-15,21 0 0,0 0 0,0 1 16,-21-1-16,21-21 0,22 0 16,-22 0-16,0 0 15,0-21-15,0-1 0,0 1 0,1-21 16</inkml:trace>
  <inkml:trace contextRef="#ctx0" brushRef="#br0" timeOffset="18476.64">10075 4233 0,'0'0'0,"0"22"31,0-1-31,0 0 16,0 0-16,0 0 0,0 0 15,21-21-15,1 22 0,-1-1 0,0-21 16,0 21-16,0-21 0,22 0 15,-1 21-15,-21-21 0,21 0 0,1 0 16,-1 0-16,0 0 0,-20 0 0,20 0 16,-21 0-16,21-21 15,-20 21-15,-1 0 0,0 0 0,0 0 16,-21-21-16,-21 42 31,-21 0-31,20-21 0,1 21 0,0 0 16,0 1-16,-21-1 0,20 0 15,-20 0-15,21 0 0,0 22 0,-22-22 16,22 21-16,-21-21 0,21 0 0,-22 22 16,22-22-16,0 0 0,0 0 15,21 0-15,0 1 0,-21-1 0,42-21 47,0-21-47</inkml:trace>
  <inkml:trace contextRef="#ctx0" brushRef="#br0" timeOffset="19032.24">12404 4043 0,'0'0'0,"-22"0"16,22 21-16,0 0 16,0 22-16,0-1 0,-21 0 0,21 1 15,-21-1-15,21 21 0,-21-20 16,21-1-16,0 22 0,-21-22 16,0 0-16,21-21 0,0 22 0,0-1 15,0-21-15,0 0 0,0 1 16,0-1-16,0 0 0,21-21 15,0 0-15,0 0 0,0 0 16,0-21-16,1 0 0,-1-1 16</inkml:trace>
  <inkml:trace contextRef="#ctx0" brushRef="#br0" timeOffset="19428.56">12869 4170 0,'0'0'0,"0"-21"0,0 0 0,0-1 16,0 1-16,0 0 16,21 0-16,1 0 0,-1 0 15,21-1-15,-21 22 0,22 0 16,-1-21-16,0 21 0,1 0 0,-1 21 16,0 1-16,-21-1 0,22 21 0,-22-21 15,0 22-15,0-1 0,-21 0 16,0 1-16,0-1 0,-21 0 0,-21 1 15,-1-1-15,1-21 0,0 21 0,-1-20 16,1-1-16,-21 0 16,20 0-16,22 0 0,-21-21 0,21 0 15,-1 21-15,1-21 0,0 0 16,42 0 0,0 0-1,1 0-15,-1 0 0,21 0 16,-21 0-16,22 0 0,-22 0 0,21 0 15,0 0-15,1 0 0,-1 0 0,-21-21 16,22 21-16,-1-21 0,0 21 16,-21-21-16,22 0 0,-1 21 0,-21-21 15,0-1-15</inkml:trace>
  <inkml:trace contextRef="#ctx0" brushRef="#br0" timeOffset="19921.43">14076 4085 0,'0'0'16,"21"-21"-16,-21 0 15,0 0-15,21 0 0,0 21 0,0-22 16,1 1-16,-1 21 0,0-21 16,0 21-16,21 0 0,-20 0 0,20 0 15,-21 0-15,0 0 0,0 0 16,1 0-16,-1 21 0,-21 0 0,0 1 15,0-1-15,0 21 0,-21-21 16,-1 0-16,1 1 0,-21-1 0,21 0 16,-22 0-16,1 0 0,21 0 15,-21 1-15,20-22 0,1 0 0,0 0 16,21 21-16,21-21 16,0 0-1,1 0-15,20 0 0,-21 0 0,21 0 16,-20 0-16,20 0 0,0 0 15,-21 21-15,22-21 0,-22 21 0,0 0 16,0 0-16,0 1 0,1-22 0,-22 21 16,0 0-16,0 0 0,0 0 15,-22 0-15,1-21 16,-21 22-16,21-22 0,-22 0 0,1 21 16,21-21-16,-21 0 0,-1 0 15,1 0-15,21 0 0,-22 0 16,22 0-16,0 0 0,0 0 0,0 0 0,42-21 31,21 21-31,-21-22 16,1 1-16,20 21 0,-21-21 0</inkml:trace>
  <inkml:trace contextRef="#ctx0" brushRef="#br0" timeOffset="20308.93">15960 3979 0,'21'0'15,"-42"0"-15,63 0 0,-21 0 16,-21 22 0,0-1-16,0 0 0,-21 21 15,-21-21-15,20 1 0,-20-1 0,21 0 16,-43 0-16,22 0 0,0 0 15,-22 22-15,22-43 0,0 21 16,-1 0-16,1 0 0,21-21 0,-22 21 16,43 1-1,0-1 1,43 0-16,-22-21 0,0 0 0,21 21 16,1-21-16,-22 21 0,21-21 15,1 0-15,-1 21 0,-21-21 0,21 0 16,-20 0-16,20 0 0,-21 22 15,21-22-15,-20 0 0,-1 0 0,0 0 16,0 0-16,0 0 16,-21-22-1,0 1-15,0 0 0</inkml:trace>
  <inkml:trace contextRef="#ctx0" brushRef="#br0" timeOffset="20788.56">16891 3979 0,'0'0'0,"21"-21"0,-21 0 0,21 0 15,-21-21-15,21 20 0,1 22 0,-22-21 16,0 0-16,0 42 31,0 0-15,-22 22-16,1-1 0,0 0 0,0 1 15,0 20-15,0 1 0,-1-22 0,-20 22 16,21-22-16,0 21 0,-22-20 16,22-1-16,-21 0 0,21 1 0,-22-22 15,22 21-15,0-21 0,0 1 0,21-1 16,0 0-16,21-21 31,21-21-31,-20 0 0,-1-1 16</inkml:trace>
  <inkml:trace contextRef="#ctx0" brushRef="#br0" timeOffset="21024.44">17441 4128 0,'21'0'0,"-42"0"0,42 21 31,-21 0-31,-21 0 0,0 0 16,0 0-16,0 22 0,0-22 0,-1 21 15,1-21-15,0 1 0,0 20 16,0-21-16,0 0 0,-1 0 0,1 1 16,21-1-16,0 0 0,-21 0 15,0-21-15,42-21 31,0 0-15,-21 0-16</inkml:trace>
  <inkml:trace contextRef="#ctx0" brushRef="#br0" timeOffset="21185.35">17399 4001 0,'0'0'15,"0"-22"-15,0 1 0,0 42 63,21-21-63,0 22 0,0-1 15,1 0-15,-1-21 0</inkml:trace>
  <inkml:trace contextRef="#ctx0" brushRef="#br0" timeOffset="21746.13">18246 4276 0,'0'0'0,"0"-21"0,0-1 16,0 1-16,0 0 0,-22 21 16,22-21-16,-21 0 0,0 21 0,0-21 15,0 21-15,0 0 0,-22 0 16,22 0-16,0 0 0,-21 21 0,20-21 15,1 21-15,-21 0 0,21 0 16,0 22-16,-1-22 0,1 0 0,0 21 16,21-21-16,0 22 0,-21-22 0,21 0 15,0 21-15,0-20 16,0-1-16,0 0 0,21-21 16,0 0-16,0 0 0,22 0 0,-22 0 15,0 0-15,21 0 0,-20 0 16,-1-21-16,21 0 0,-21-1 0,22 1 15,-22 0-15,21-21 0,-21 21 16,0-22-16,22 1 0,-22 0 0,0-1 16,0-20-16,22 20 0,-22-20 15,0 21-15,0-22 0,0 22 0,0-1 16,1 1-16,-22 21 0,0 0 0,0 0 16,-22 21-1,1 0-15,21 21 16,-21 0-16,0 0 0,0 21 0,0 1 15,-1-1-15,1 22 0,21-1 16,0 1-16,-21-1 0,21-21 0,0 22 16,0-22-16,0 1 0,0-1 15,0 0-15,0 1 0,0-22 0,21 0 16,0 0-16,1 0 0,-1-21 0,0 0 16,0 0-16,0 0 0,0 0 15,22 0-15,-22 0 0,0 0 0,0-21 16,22 0-16,-22 0 0</inkml:trace>
  <inkml:trace contextRef="#ctx0" brushRef="#br0" timeOffset="22125.02">19177 3979 0,'0'-21'0,"0"42"31,21 1-31,-21-1 15,21-21-15,0 21 0,-21 0 0,22 0 16,-1 0-16,0 1 0,0-1 16,0 0-16,22 0 0,-1-21 15,0 21-15,1-21 0,-1 0 0,0 21 16,1-21-16,-1 0 0,0 0 16,1 0-16,-22 0 0,0 0 0,0 0 15,0 0-15,-42 0 16,0 22-1,0-22-15,-22 21 0,22 0 0,-21-21 16,0 21-16,-22 0 0,22 0 16,-1 1-16,1 20 0,0-21 0,-1 0 15,22 0-15,-21 1 0,0-1 16,20 0-16,1 0 0,0-21 0,0 21 16,21 0-16,0 1 15,-21-22-15,0 0 16,-1 0-1</inkml:trace>
  <inkml:trace contextRef="#ctx0" brushRef="#br0" timeOffset="23371.67">4318 5948 0,'0'0'0,"0"-21"15,0 0-15,21-1 0,-21 1 16,0 0-16,21 21 0,-21-21 16,-21 42-1,0-21 1,0 42-16,-22-20 15,1 20-15,0-21 0,-22 21 0,1 1 16,-22-1-16,22 0 0,-22 1 16,0-1-16,-21 0 0,22 1 0,-1-1 15,0 0-15,22-20 0,-1 20 16,22-21-16,-21-21 0,41 21 0,-20-21 16,42-21-1,21 0 1,0 0-16,22 0 0,-1 21 0,0 0 15,22-22-15,-1 22 0,1 0 16,21 0-16,-22 0 0,1 22 0,20-22 16,-20 21-16,-1 0 15,-20 0-15,20-21 0,-21 21 0,1 0 16,-22 1-16,21-22 0,-21 0 0,22 21 16,-22-21-16,0 0 0,0 0 15,0 0-15,1 0 0,-1-21 0,0-1 16,0 1-16,0 0 0</inkml:trace>
  <inkml:trace contextRef="#ctx0" brushRef="#br0" timeOffset="23640.52">5016 5927 0,'0'-21'15,"0"42"-15,64-64 0,-43 43 0,-42 22 16,0-1-1,0 0-15,-1 0 0,1 21 0,0 1 16,-21-1-16,21 22 0,-1-1 16,-20-21-16,0 22 0,21-1 0,-22 1 15,1-1-15,0 1 0,20-22 0,-20 22 16,21-22-16,-21 0 0,20 1 16,1-1-16,0 0 0,21-20 0,0-1 15,0 0-15,21-21 16,22 0-1,-22-21-15,0 0 0,21-22 16</inkml:trace>
  <inkml:trace contextRef="#ctx0" brushRef="#br0" timeOffset="23889.37">5588 6075 0,'0'0'0,"0"21"15,0 0-15,-21 0 0,0 22 0,21-22 16,-22 21-16,1 1 0,0-1 16,0 21-16,-21 1 0,20-22 0,1 22 15,0-22-15,-21 0 16,21 22-16,21-22 0,-22 1 0,1-1 16,21-21-16,-21 0 0,21 22 0,0-22 15,0 0-15,21-21 16,0-21-1,1 0-15,-1-1 0,0 1 0</inkml:trace>
  <inkml:trace contextRef="#ctx0" brushRef="#br0" timeOffset="24177.22">5461 6181 0,'0'-21'15,"0"42"-15,0-85 0,0 43 0,0 0 0,0 0 16,0-22-16,0 22 0,21 0 0,21 0 15,-20 21-15,-1-21 0,21 21 16,0 0-16,1 0 0,-1 0 0,-21 0 16,22 0-16,-1 21 0,-21 0 15,0 21-15,0-20 0,-21 20 0,0 0 16,0 1-16,-21-1 0,-21 21 0,0-20 16,20-1-16,-20-21 0,0 22 15,-43 20-15,64-21 16,-21-20-16,20-22 0,22 21 15,-21-21-15,42 0 16,1-21 0,-1 21-16,0-22 0,0 1 15</inkml:trace>
  <inkml:trace contextRef="#ctx0" brushRef="#br0" timeOffset="24508.02">5884 6562 0,'0'0'0,"0"21"0,0 0 0,21-21 16,1 0 0,-1 0-16,0 0 15,0 0-15,0-21 0,0 0 16,1 21-16,20-21 0,-21-1 0,0 1 16,0 0-16,1 0 0,-1 0 15,0 0-15,-21-1 0,0 1 16,-21 21-16,0 0 15,-1 0-15,1 21 0,0-21 16,0 22-16,0-1 0,-22 21 16,22-21-16,0 0 0,0 1 0,21 20 0,0-21 15,-21 0-15,21 0 0,0 1 16,0-1-16,0 0 0,0 0 16,0 0-16,21-21 0,0 21 15,0-21-15,0 0 0,22 0 16,-22 0-16,0 0 0,0 0 0,0-21 15,1 0-15</inkml:trace>
  <inkml:trace contextRef="#ctx0" brushRef="#br0" timeOffset="24825.04">6498 6414 0,'0'0'0,"0"-22"16,64-62-1,-43 84-15,-21-21 0,21 21 16,0 0-16,0 0 0,0 0 15,22 0-15,-22 0 0,0 0 0,21 0 16,-20 21-16,-1 0 0,0 0 16,0 21-16,-21-20 0,0 20 0,0-21 15,0 0-15,0 22 0,0-22 0,-21 21 16,21-21-16,-21 0 0,0 1 16,-1-1-16,1-21 0,0 21 0,0-21 15,21-21 1,0 0-1,0-1-15,0 1 0,0-21 16,21 21-16,0 0 0,0-22 16,1 22-16,-1-21 0,0-1 15,0 22-15,0-21 0,0 21 0,1-22 16,20 1-16,0 42 0</inkml:trace>
  <inkml:trace contextRef="#ctx0" brushRef="#br0" timeOffset="25263.79">7408 6435 0,'0'0'0,"85"0"31,-64 0-31,0 0 0,0-21 0,1-1 16,-1 22-16,0-21 0,0 0 15,-21 0-15,0 0 0,0 0 16,0-1-16,-21 1 15,0 21-15,-22 0 0,22 0 16,-21 0-16,0 0 0,20 21 0,-20 1 16,0-22-16,21 21 0,-1 0 0,1 0 15,0 0-15,21 0 0,-21-21 16,21 22-16,0-1 0,0 0 16,0 0-16,21 0 0,0-21 0,0 21 0,1 1 15,-1-22-15,0 21 0,21-21 16,-21 21-16,1 0 0,-1-21 15,0 21-15,0 0 0,0 1 16,-21-1-16,0 0 16,-21-21-16,0 21 0,0-21 15,-22 0-15,22 21 0,0-21 0,-21 0 16,-1 0-16,22 0 0,0 0 0,-21 0 16,21 0-16,-1 0 0,1 0 15,21-21 1,0 0-16,0 0 15,21 21-15,1-21 0</inkml:trace>
  <inkml:trace contextRef="#ctx0" brushRef="#br0" timeOffset="25980.77">8149 6308 0,'0'0'0,"-21"0"16,0 0-16,0 0 0,-1 0 0,1 21 16,-21-21-16,21 21 0,0 0 15,-1 0-15,1 1 0,0 20 0,0-21 16,0 0-16,21 22 0,0-22 16,0 0-16,0 0 0,0 0 15,0 0-15,0 1 0,21-1 16,0-21-16,21 21 0,-20-21 0,-1 0 15,0 0-15,21 0 0,-21 0 16,1-21-16,-1 21 0,0-21 0,0-1 16,-21 1-16,0 0 0,21 0 0,-21 0 15,0 0-15,0-1 0,0-20 16,0 0-16,0 21 0,0-1 0,0-20 16,0 21-16,0 0 0,0 0 0,0-22 15,21 43-15,1-21 0,-1 0 16,0 21-16,0 0 0,0 0 15,0 0-15,1 0 0,-1 0 0,0 21 16,0 0-16,0 0 0,0 1 16,-21-1-16,22 0 0,-22 0 0,21 21 15,-21-20-15,21 20 0,-21-21 0,0 21 16,0-20-16,0-1 0,0 0 16,0 0-16,-21 0 0,21 0 0,-21-21 15,-1 0-15,22-21 31,0 0-31,0 0 16,0 0-16,0-22 0,22 22 0,-1-21 16,0 21-16,21-22 0,-21 1 15,1 21-15,20-21 0,0 20 16,-21 1-16,22 0 0,-1 0 0,0 21 16,-20 0-16,20 0 0,-21 0 0,0 0 15,0 21-15,1-21 0,-22 21 16,0 22-16,0-22 0,0 0 0,0 21 15,0 22-15,0-22 0,-22-21 16,1 22-16,21-22 0,-21 0 16,21 21-16,-21-21 0,21 1 15,0-1-15,21-21 16,0 0 0,0-21-16,1-1 15,-1 1-15,0 0 0,0 0 0</inkml:trace>
  <inkml:trace contextRef="#ctx0" brushRef="#br0" timeOffset="26340.13">9398 6033 0,'21'0'32,"-21"21"-32,0 0 0,0 0 15,0 0-15,0 0 0,21 1 16,0-1-16,1 0 0,-1 0 0,0-21 15,0 21-15,21-21 0,-20 0 16,20 21-16,0-21 0,1 0 16,-1 0-16,-21 0 0,21 0 0,1 0 15,-22 0-15,21 0 0,-21 0 0,-42 22 47,0-1-47,-21 0 0,-1 0 0,22 0 16,-21 0-16,21 1 0,-22-1 15,22 21-15,-21-21 0,21 0 0,0 22 16,-22-22-16,22 0 0,0 0 0,0 0 16,21 1-16,-21-1 15,-1-21-15,22 21 16,-21-21 0,0-21-16</inkml:trace>
  <inkml:trace contextRef="#ctx0" brushRef="#br1" timeOffset="54516.92">6562 3831 0,'-22'0'0,"1"0"0,0 0 16,0 0-16,0 0 0,0 0 16,-1 0-16,1 21 15,0-21-15,0 22 32,21-1-17,0 0 1,21-21-1,0 0-15,0 0 0,1 0 16,-1 0-16,0 0 0,21 0 16,-21 0-16,1 0 0,20 0 15,-21 0-15,21 0 0,1 0 0,-1 0 16,0 0-16,1 0 0,-1 0 0,0 0 16,1 0-16,-1 0 15,0 0-15,1 0 0,-1-21 0,0 21 16,1 0-16,-22 0 0,64 0 15,-64 0-15,21 0 0,0 0 16,-20 0-16,20 0 0,0 0 0,-21 0 16,22 0-16,-1 0 0,0 0 0,1 0 15,-1 0-15,22 0 0,-22 0 16,21-21-16,1 21 0,-22 0 0,22 0 16,-1 0-16,1 0 0,-1-22 0,1 22 15,-1 0-15,1 0 0,-1 0 16,1 0-16,-1 0 0,1 0 0,-1-21 15,1 21-15,-22 0 0,22 0 16,-1 0-16,1 0 0,-22 0 16,21 0-16,-20 0 0,20-21 0,1 21 15,-22 0-15,22 0 0,-1 0 16,1 0-16,-1-21 0,22 21 0,-22 0 16,1 0-16,20 0 0,-20-21 0,-1 21 15,22 0-15,-21 0 0,-1 0 0,1 0 16,20-21-16,-20 21 0,-1 0 15,1 0-15,-1 0 0,22-22 0,-22 22 16,1 0-16,21 0 0,-22 0 16,1-21-16,-1 21 0,1 0 0,-1-21 15,1 21-15,-1 0 0,1 0 16,-22 0-16,21 0 0,1-21 0,-1 21 16,1 0-16,-1 0 0,1 0 15,-1-21-15,1 21 0,-1-21 0,64 21 16,-63 0-16,-1 0 0,1 0 15,-1 0-15,-20 0 0,20 0 16,1 0-16,20 0 0,-20 0 0,-1-22 16,22 22-16,-21 0 0,-1 0 0,22 0 15,-22 0-15,1 0 0,-1 0 16,1 0-16,-1 0 0,1 0 0,-1 0 16,1 0-16,20 0 0,-20 0 15,-1 0-15,1 0 0,21 0 16,-22 0-16,1 0 0,20 0 0,-20 0 15,20 0-15,-20 0 0,-1 0 0,1 0 16,21 0-16,-22 0 0,22 0 16,-22 0-16,22 0 0,-22 0 0,22 0 15,0 0-15,-1 0 0,-20 0 0,21 0 16,-22 0-16,22 0 0,-22 0 16,22 0-16,-22 0 0,22 0 0,0 0 15,-1 0-15,1 0 0,-21 0 16,20 0-16,1 0 0,0 0 15,-1 0-15,-20 0 0,20 0 0,1 0 16,0 0-16,-22 0 0,22 0 0,0 0 16,-1 0-16,1 0 0,0 0 15,-1 0-15,1-21 0,0 21 0,-22 0 16,22 0-16,-1 0 0,1 0 0,0 0 16,-1 0-16,1 0 0,0 0 15,-1 0-15,22 0 0,-21 0 0,0 0 16,-1 0-16,1 0 0,21 0 15,-22 0-15,1 0 0,0 0 16,21 0-16,-22 0 0,1 0 0,21 0 16,-22 0-16,1 0 0,0 0 15,-1 0-15,-20 0 0,21 0 0,-22 0 16,22 0-16,-22 0 0,22 0 0,-22 0 16,22 0-16,-21 0 0,20-21 15,-20 21-15,-1 0 0,1 0 0,-1 0 16,1 0-16,-1-21 0,1 21 15,-22 0-15,22 0 0,-22 0 0,21 0 16,-20 0-16,-1 0 0,22 0 0,-22-21 16,0 21-16,1 0 0,-1 0 15,0 0-15,-21 0 0,22 0 0,-22 0 16,21 0-16,-21-21 0,1 21 16,-1 0-16,0 0 15,-21-22 1,-21 22-1,0 0-15,-1 0 0,-20 0 16</inkml:trace>
  <inkml:trace contextRef="#ctx0" brushRef="#br1" timeOffset="55983.79">7324 5207 0,'0'0'16,"-43"0"-16,22 0 0,0 0 0,0 0 0,0 0 16,-1 0-16,1 0 15,0 0-15,0 0 0,-21 0 0,20 0 16,1 0-16,0 0 0,0-21 15,0 21-15,42 0 47,0 0-47,0 0 16,0 0-16,1 0 0,20 0 0,-21 0 16,21 0-16,1 0 0,-1 0 0,0 0 15,22 0-15,-1 0 0,1 0 0,-22 0 16,22 0-16,-1 0 0,1 0 15,20 0-15,-20 0 0,21 0 0,-22 0 16,22 21-16,-1-21 0,-41 0 0,41 0 16,-20 0-16,21 0 0,20 0 15,1 21-15,0-21 0,-21 21 0,-1-21 16,1 0-16,21 0 0,-21 0 16,20 0-16,1 0 0,0 0 0,0 0 15,21 0-15,0 0 0,0 0 16,-21 0-16,21 0 0,0 0 0,-21 0 15,21 0-15,-22 0 0,22 0 0,0 22 16,0-22-16,-21 0 0,21 0 16,0 0-16,-21 0 0,21 0 0,0 0 15,0 0-15,0 0 0,0 0 0,-21 0 16,21 0-16,0 0 0,0 0 16,0 0-16,0 0 0,21 0 0,-21 0 15,0 0-15,-21 21 0,21-21 0,0 0 16,0 0-16,0 0 15,0 0-15,0 0 0,0 0 0,0 0 16,0 0-16,-21 0 0,21 0 0,0 0 16,0 0-16,0 21 0,0-21 15,-21 0-15,21 0 0,-22 0 0,22 0 16,-21 0-16,21 0 0,0 0 0,0 0 16,-21 0-16,0 0 0,0 0 15,0 0-15,-1 0 0,1 0 0,0 0 16,0 0-16,0 0 0,0 0 0,-22 0 15,22 21-15,-21-21 0,-1 0 16,1 0-16,0 0 0,-1 0 16,1 0-16,0 0 0,-1 0 0,1 0 15,0 0-15,-22 0 0,22 0 16,-22 0-16,1 0 0,-1 0 0,-20 0 16,20 0-16,-20 0 0,-1 0 0,0 0 15,-21 0-15,22 0 0,20 0 16,-42 0-16,1 0 0,-1 21 15,0-21-15,0 0 16,0 0 0,-21 21 15</inkml:trace>
  <inkml:trace contextRef="#ctx0" brushRef="#br1" timeOffset="61343.73">22225 6900 0,'0'0'0,"0"22"0,-21-22 0,0 21 16,-1-21 0,1 21-16,0-21 15,21 21 1,0-42 46,21 0-46,22 21 0,-22-21-16,21-1 0,-42 1 15,21 0-15,22-21 0,-1 21 0,21-22 16,-20 22-16,-1-21 0,-21-1 15,22 22-15,-22-21 0,0 21 0,0-22 16,0 22-16,-21 0 0,0 0 16,0 0-16,0 0 0,0-1 0,0 1 15,-21 21-15,0-21 0,0 21 16,0 0-16,-1 0 0,1 0 16,0 0-16,0 21 0,0 0 0,0 1 15,-1-1-15,1 0 16,0 21-16,0-21 0,0 22 0,0-1 15,-1-21-15,22 22 0,0-1 16,-21-21-16,21 21 0,0-20 0,0-1 16,0 21-16,0-21 0,0 0 15,21 1-15,-21-1 0,22-21 0,-1 21 16,0 0-16,21-21 0,-21 0 0,1 21 16,-1-21-16,21 0 0,-21 0 15,0 0-15,1 0 0,-1 0 0,0 0 16,0 0-16,0-21 0,0 0 15,1 21-15,-1-21 0,0 0 16,-21-1-16,21 1 0,0-21 0,-21 21 16,21 0-16,1-22 0,-1 22 15,0-21-15,0 21 0,0-1 0,0-20 16,22 21-16,-22 0 0,0 21 0,0-21 16,22-1-16,-22 22 0,0 0 15,0 0-15,21 0 0,-20 0 0,-1 0 16,21 22-16,-21-22 0,0 21 15,1 0-15,-22 0 0,0 0 0,0 0 16,0 22-16,0-22 0,0 0 16,-22 0-16,1 22 0,21-22 15,-21 0-15,0 0 0,0 0 0,0 0 16,-1 1-16,1-22 0,21 21 16</inkml:trace>
  <inkml:trace contextRef="#ctx0" brushRef="#br1" timeOffset="61816.63">23135 6922 0,'21'0'0,"-42"0"0,42-22 15,0 1-15,1 0 0,-1 0 0,0-21 16,0 20-16,0-20 0,0 21 0,22-21 16,-22-1-16,0 22 0,0-21 15,0 21-15,1-1 0,-1 1 0,-21 0 16,0 0 0,0 42-1,0 0 1,-21 22-16,21-22 0,-22 0 15,1 21-15,0-21 0,0 22 0,21-22 16,-21 0-16,21 21 0,-21-20 16,21-1-16,0 0 0,0 0 0,0 0 15,0 0-15,0 1 0,21-1 16,0-21-16,0 0 0,0 21 0,0-21 16,1 0-16,20 0 0,-21 0 0,21 0 15,1 0-15,-22-21 0,21 21 16,1-21-16,-22-1 0,21 1 0,0 0 15,-20-21-15,20 21 0,-21-22 16,0 1-16,0 0 0,1-1 16,-1-20-16,0 20 0,0-20 0,0 21 15,0-1-15,-21-20 0,0 42 16,0-22-16,22 1 0,-22 21 0,0 0 16,0-1-16,0 1 0,-22 42 31,1 1-31,21-1 15,0 0-15,-21 21 0,21 1 16,-21-1-16,21 0 0,-21 22 0,21-22 16,0 0-16,0 1 0,0-1 15,0 0-15,0 1 0,-21-22 16</inkml:trace>
  <inkml:trace contextRef="#ctx0" brushRef="#br1" timeOffset="61844.62">23982 6900 0,'-21'43'0,"42"-86"0</inkml:trace>
  <inkml:trace contextRef="#ctx0" brushRef="#br1" timeOffset="61928.56">24045 6922 0,'0'0'0,"21"0"15,1-22-15,-22 1 16,21 0-16,0 21 0,-21-21 0,0 0 16,0 0-16,63-1 0,-41 1 0,-22 0 15</inkml:trace>
  <inkml:trace contextRef="#ctx0" brushRef="#br1" timeOffset="62060.49">23897 6562 0,'-21'0'0,"42"0"0,-63 0 16</inkml:trace>
  <inkml:trace contextRef="#ctx0" brushRef="#br1" timeOffset="62176.79">24066 6519 0,'43'0'15,"-22"0"1,0 0-16,0 0 31,-21-21-31,-21 0 16,85 21-1</inkml:trace>
  <inkml:trace contextRef="#ctx0" brushRef="#br1" timeOffset="64892.63">23918 6668 0,'0'0'0,"21"0"78,1 0-63,-1 0-15,0 0 16,0 0 0,0 0-16,0-22 0,-21 1 0,22 21 15,-1-21-15,0 21 0,-21-21 0,0 0 16,21 0-16,-21-1 15,0 1-15,0 0 0,0 0 16,0 0-16,-21 21 31,0 0-31,0 21 16,-1 0-16,1 21 16,21-20-16,-21-1 0,0 21 0,21-21 15,-21 22-15,0-22 0,21 21 16,-22-21-16,22 22 0,-21-22 15,21 0-15,0 0 0,0 0 0,0 0 16,0 1-16,21-22 16,1 0-16,-1 0 0,0 0 15,0 0-15,0 0 0,22 0 0,-22 0 16,21-22-16,-21 22 0,22-21 16,-22 0-16,0 21 0,21-21 15,-21 0-15,1 0 0,20-1 0,-21 1 16,0 0-16,0 0 0,-21 0 0,0 0 15,22-1-15,-22 1 0,0 0 16,0 0-16,0 42 31,-22 0-15,1 0-16,21 1 0,0-1 16,-21 0-16,21 0 0,-21 0 0,0 0 15,21 1-15,0-1 0,-21 0 16,21 0-16,0 0 15,-22-21-15,44-21 47,-1 0-31,0 0-16,-21 0 0,21-1 0,0-20 16,0 21-16,1 0 0,-1 0 15,0-1-15,0 1 0,0 0 16,0 0-16,1 21 0,-1 0 15,0 0-15,-21 21 16,0 0-16,0 0 16,0 1-16,0 20 0,0-21 0,0 0 15,0 0-15,0 1 0,0-1 0,0 0 16,0 0-16,21 0 16,0-21-16,0 0 0,1 0 15,-1 0-15,0 0 0,0 0 16,21 0-16,-20 0 0,-1 0 15,0-21-15,21 0 0,-21 0 0,1 0 16,-1-1-16,0 1 0,0-21 16,0 0-16,0 20 0,1-20 0,-22 0 15,21-22-15,-21 22 0,21 0 0,-21-1 16,0 22-16,0-21 0,0 21 16,0-1-16,0 1 0,0 0 0,-21 21 15,21 21 1,-21 0-16,21 1 15,-22 20-15,22 0 0,0 1 0,0-1 16,-21 0-16,21 1 0,-21-1 0,21 0 16,0 1-16,0-1 0,0-21 15,0 21-15,0-20 0,0-1 0,0 0 16,0 0-16,0 0 0,0 0 16,21-21-1,0 0-15,1 0 16,-1-21-16,-21 0 0,21 0 15,-21 0-15,21 0 0,-21-22 16</inkml:trace>
  <inkml:trace contextRef="#ctx0" brushRef="#br1" timeOffset="65084.52">24913 6562 0,'0'0'16,"0"21"-1,21-21 1,0 0-16,1 0 0,-1 0 16,0 0-16,0 0 0,21 0 15,-20-21-15,20 21 0,-21 0 0,0-21 16,0 21-16,1 0 0,-1 0 16,-21-22-16</inkml:trace>
  <inkml:trace contextRef="#ctx0" brushRef="#br1" timeOffset="65625.03">25548 6625 0,'21'0'16,"-42"0"-16,63-21 0,-20 0 0,-22 0 15,21 0-15,0-1 16,-21 1-16,0 0 0,0 0 15,0 0-15,-21 0 16,0 21-16,-1 0 0,1 0 16,0 0-16,0 0 0,0 0 0,0 21 15,-22 0-15,22 0 16,0 21-16,0-20 0,0-1 0,-1 21 16,1 0-16,21-20 0,0 20 0,0-21 15,0 0-15,0 0 0,0 1 16,0-1-16,0 0 0,21-21 15,1 0-15,20 0 16,-21 0-16,0 0 0,0 0 0,1-21 16,20 21-16,-21-21 0,0-1 0,0-20 15,22 21-15,-22 0 0,0-22 16,0 22-16,0-21 0,-21 0 0,0 20 16,22-41-16,-22 21 15,21 42-15,-21-22 0,0 1 16,0 42-1,0 1-15,-21-1 0,21 0 16,-22 0-16,22 21 0,-21-20 0,21 62 16,0-63-16,0 22 15,0-22-15,0 0 0,0 21 0,0-20 16,0-1-16,21-21 0,1 21 0,-1 0 16,0-21-16,0 0 0,0 0 0,0 0 15,22 0-15,-22-21 0,0 0 16,21 0-16,-20-1 0,-1 1 15</inkml:trace>
  <inkml:trace contextRef="#ctx0" brushRef="#br1" timeOffset="66120.75">26183 6096 0,'0'0'0,"0"-21"0,-63 21 31,63 21-31,0 0 16,0 0-16,-22 22 0,22-22 0,0 21 15,0 1-15,0-1 0,-21 0 0,21 1 16,0-1-16,0 0 16,0 1-16,0-1 0,0 0 0,-21 1 15,21-22-15,0 0 0,0 0 0,0 0 16,0 0-16,0 1 0,0-44 47,0 1-47,0 0 15,0 0-15,0 0 0,0-22 0,0 22 16,21 0-16,0-21 0,-21 21 16,22-1-16,-1 1 0,21 0 0,-21 0 15,0 21-15,1-21 0,20 21 0,-21 0 16,0 0-16,22 0 0,-22 0 16,0 21-16,0-21 0,0 21 15,0 0-15,1 22 0,-22-22 0,0 0 16,0 21-16,0-21 0,0 1 15,-22-1-15,1 0 0,-42 21 16,20-21-16,22 1 0,0-1 16,-21-21-16,21 21 0,-1-21 0,1 0 15,0 0-15,0 0 0,0 0 0,0 0 16,21-21 15,0 0-31,21-1 0,0 1 16,0 0-16</inkml:trace>
  <inkml:trace contextRef="#ctx0" brushRef="#br1" timeOffset="66413.59">26755 6181 0,'0'0'0,"0"-21"16,0 42 15,0 0-31,0 0 0,0 0 0,0 22 16,0-22-16,-22 21 15,22-21-15,-21 22 0,21-1 0,0 0 16,0-21-16,-21 22 0,21-22 0,0 21 16,0-21-16,0 1 0,0-1 15,0 0-15,0 0 0,0 0 0,0 0 16,21-21-1,0-21 1,1 0-16,-1 21 16,-21-21-16</inkml:trace>
  <inkml:trace contextRef="#ctx0" brushRef="#br1" timeOffset="66793.85">26860 6583 0,'22'0'16,"-1"0"0,0 0-16,0 0 0,0 0 15,0 0-15,1 0 0,-1-21 16,0 0-16,0-1 16,-21 1-16,21 21 0,-21-21 15,0 0-15,0 0 16,0 0-1,-21 21-15,0 0 0,0 0 16,0 0-16,-1 21 0,1 0 16,0 0-16,0 0 0,0 0 0,0 1 15,-1 20-15,1-21 0,21 21 0,-21-20 16,21-1-16,0 0 0,0 0 16,0 0-16,0 0 0,21 1 0,0-22 15,1 21-15,-1-21 0,0 0 16,21 21-16,-21-21 0,22 0 0,-22 0 15,21 0-15,-21 0 0,22 0 0,-22 0 16,0-21-16,0 0 0,0 21 16,-21-22-16</inkml:trace>
  <inkml:trace contextRef="#ctx0" brushRef="#br1" timeOffset="85472.52">7324 5398 0,'0'-22'31,"0"1"-16,0 0 1,-22 21 15,22 21-31,-21 0 16,0-21-16,0 22 0,0-1 0,0 0 16,-22 21-16,22-21 0,-21 1 15,-1 20-15,22-21 0,-21 21 0,0-20 16,-1-1-16,22 21 0,-21-21 15,21 0-15,-22-21 0,22 22 0,0-22 16,0 0-16,0 0 16,21-22 15,21 22-31,0 0 0,0 0 16,0 0-16,0 0 0,22 0 0,-1 0 15,-21 0-15,22 0 0,-1 22 0,0-1 16,-21-21-16,22 21 0,-1 0 15,-21-21-15,22 21 0,-22 0 0,21-21 16,-21 22-16,0-22 0,1 0 16,-1 21-16,0-21 15,-21-21 17,0-1-32,21 1 15</inkml:trace>
  <inkml:trace contextRef="#ctx0" brushRef="#br1" timeOffset="86009.21">8064 5376 0,'0'0'0,"0"-21"0,0 0 16,0 0-1,-21 21 1,0 0-16,-21 0 0,21 0 16,-22 21-16,1 0 0,-22 0 15,22 1-15,0-1 0,-22 0 16,22 21-16,21-21 0,-22 1 0,22-1 15,0 21-15,0-21 0,21 0 0,0 1 16,0-1 0,21-21-16,0 0 0,22 0 15,-1 0-15,-21 0 0,21 0 16,1 0-16,-1 21 0,0-21 16,1 0-16,-1 0 0,-21 21 0,22-21 15,-22 21-15,0-21 0,-21 21 16,0 1-16,0-1 0,0 0 15,-21 0-15,0-21 0,-1 21 0,-20 0 16,0 1-16,21-22 0,-22 21 16,1-21-16,21 0 0,-22 0 0,22 0 15,-21 0-15,21 0 0,0 0 16,-1 0-16,1 0 0,0-21 16,21-1-16,0 1 15,0 0-15,21 0 16,0 21-16,1 0 0,-1-21 15,21 21-15,-21 0 0</inkml:trace>
  <inkml:trace contextRef="#ctx0" brushRef="#br1" timeOffset="86527.91">8467 5461 0,'0'0'0,"-22"-21"15,1 21 1,-21 0-16,21 0 0,-22 21 16,22 0-16,0 0 0,0 1 15,0-1-15,0 0 0,-1 21 16,1-21-16,21 22 0,0-22 0,-21 21 15,21-21-15,0 1 0,0-1 0,0 0 16,0 0-16,0 0 16,21-21-16,0 0 0,1 0 0,-1 0 15,0 0-15,0 0 0,21-21 16,-20 0-16,-1 0 0,0 0 16,0-1-16,21 1 0,-20-21 0,-1 21 15,0-22-15,0 22 0,0-21 16,-21 21-16,0-22 0,0 22 0,0 0 15,0 0-15,0 0 0,0 0 0,0 42 32,-21 0-17,21 21-15,-21-21 0,21 22 16,0-22-16,0 21 0,0-21 16,0 22-16,0-22 0,0 0 0,0 0 15,0 0-15,0 1 0,21-1 16,0 0-16,0-21 15,1 0-15,-1 0 0,-21-21 16,21 0-16,0 21 0</inkml:trace>
  <inkml:trace contextRef="#ctx0" brushRef="#br1" timeOffset="86779.77">8890 5165 0,'0'21'16,"0"0"-16,0 0 15,0 22-15,0-22 0,0 21 0,0-21 16,0 22-16,0-1 0,0 0 0,0 1 16,0-22-16,-21 21 0,0 0 15,21-20-15,-22 20 0,22-21 0,0 0 16,0 0-16,0 1 0,22-22 31,-1 0-31</inkml:trace>
  <inkml:trace contextRef="#ctx0" brushRef="#br1" timeOffset="87960.09">9356 5355 0,'0'0'0,"-64"0"16,43 21-16,0 1 16,0-1-16,-1 0 15,1 0-15,21 0 0,-21 22 0,0-22 16,21 0-16,-21 21 0,21-21 0,0 1 15,0 20-15,0-21 0,0 0 16,0 0-16,0 1 0,21-22 31,0 0-31,0 0 0,0-22 0,1 1 16,-1 0-16,0 0 0,0 0 0,0 0 16,0-1-16,1 1 0,-22-21 15,21 21-15,-21 0 0,21-1 0,-21 1 16,0 0-16,0 0 0,0 0 0,0 0 15,0 42 17,0 0-17,0 0-15,0 0 16,0 22-16,-21-22 0,21 0 0,0 0 16,0 0-16,0 0 0,0 1 0,0-1 15,0 0-15,0 0 0,0 0 16,21-21-16,0 21 15,0-21-15,0 0 16,22 0-16,-22-21 0,0 0 0,0 21 16,22-21-16,-22 0 0,21 0 15,-21-1-15,0 1 0,1 0 16,-1 0-16,0 0 0,-21 0 0,0-1 16,0 1-16,-21 21 31,0 0-31,-1 0 15,22 21-15,0 1 16,0-1-16,0 0 16,0 0-16,0 0 0,22 0 15,-22 1-15,0-1 0,0 0 16,0 0-16,21-21 0,-21 21 16,21-21-16,-21 21 0,21-21 15,0 0-15,0 0 16,1 0-16,-1 0 0,0 0 0,0-21 15,0 21-15,0-21 0,22 0 0,-22 21 16,0-21-16,0 0 0,0-1 0,1 1 16,-1 0-16,-21 0 0,0 0 15,21 0-15,0-1 0,-21 1 16,21 21 0,-21 21-1,0 1 1,0-1-16,-21 0 15,21 0-15,0 0 0,0 0 16,0 1-16,0-1 0,0 0 0,0 0 16,0 0-16,21-21 15,0 0-15,1 0 16,-1 0-16,0 0 0,0 0 0,0-21 16,0 21-16,1-21 0,-1 21 15,0-21-15,0 0 0,0-1 0,0 1 16,-21 0-16,0 0 0,22 21 0,-22-21 15,0 0-15,21 21 0,-21-22 16,0 44 15,0-1-31,0 0 16,0 0-16,0 0 0,-21 22 0,21-22 16,0 21-16,0-21 0,0 22 0,0-1 15,0 0-15,0 1 0,0-1 16,0 0-16,0 1 0,0-22 0,0 21 15,0 0-15,0-20 0,0-1 0,0 21 16,0-21-16,0 0 0,0 1 16,0-44 15,0 1-31,0 0 16,21 0-16</inkml:trace>
  <inkml:trace contextRef="#ctx0" brushRef="#br1" timeOffset="88331.88">10964 5419 0,'-21'42'31,"21"-21"-31,0 0 0,0 1 16,21-22-16,0 21 0,1 0 15,-1-21-15,0 0 0,0 0 16,21 0-16,-20 0 0,-1 0 16,21 0-16,-21 0 0,0 0 0,1 0 15,-1 0-15,0 0 0,0 0 0,0 21 16,-21 0 0,0 0-16,0 1 0,0-1 15,-21 0-15,0 0 0,-21 0 0,20 0 16,1 22-16,-21-22 0,21 21 15,-22-21-15,22 1 0,-21 20 16,21-21-16,0 0 0,-22 0 0,22 1 0,0-1 16,0-21-16,0 21 15</inkml:trace>
  <inkml:trace contextRef="#ctx0" brushRef="#br1" timeOffset="89304.38">12552 5461 0,'0'-21'31,"0"0"-31,0 0 16,0-1-1,0 1 1,21 21-16,0-21 16,0 21-16,0 0 15,1 0-15,-1 0 16,0 21-16,0 0 0,0 1 15,0-1-15,1 0 0,-1 21 0,-21-21 16,0 22-16,0-1 0,0 0 0,-21 1 16,-1-1-16,1-21 0,0 22 15,-21-1-15,-1-21 0,22 0 0,-21 22 16,21-43-16,-22 21 0,22 0 16,-21-21-16,21 0 0,0 0 0,-22 0 15,22 0-15,0-21 0,0 0 0,0-1 16,21 1-16,0 0 0,-22 0 15,22-21-15,0 20 0,0 1 16,0-21-16,0 21 0,0 0 0,0-1 16,22 1-16,-1 0 0,0 21 15,0 0-15,0 0 0,0 0 0,22 0 16,-22 0-16,0 0 0,21 21 16,-20 0-16,-1-21 0,21 22 0,-21-1 15,0 21-15,1-21 0,-1 0 0,0 1 16,-21-1-16,21 0 0,0-21 15,0 21-15,1 0 0,-1-21 16,0 21-16,0-21 0,0 0 16,0 0-16,1 0 0,-1 0 15,0-21-15,0 21 0</inkml:trace>
  <inkml:trace contextRef="#ctx0" brushRef="#br1" timeOffset="90007.98">13293 5398 0,'0'0'16,"-22"21"-1,1 0-15,0 0 0,21 0 16,-21 0-16,0 22 0,21-22 16,-21 21-16,21 1 0,-22-22 15,22 21-15,0-21 0,0 22 0,0-22 16,0 0-16,0 0 0,0 0 15,22 0-15,-1 1 0,21-22 0,-21 0 16,0 0-16,22 0 0,-22 0 0,21 0 16,-21-22-16,22 22 0,-1-21 15,-21 0-15,0 0 0,22 0 0,-22 0 16,0-22-16,0 22 0,-21-21 0,0 21 16,0-22-16,0 22 0,0-21 15,0 21-15,-21-22 0,0 22 16,0 0-16,0 0 0,-1 0 0,-20-1 15,21 22-15,0 0 0,-22 0 16,22 0-16,0 0 0,0 22 0,0-22 16,0 21-16,21 0 0,0 0 15,0 0-15,0 0 16,21-21-16,0 0 0,0 0 0,21 0 16,1 0-16,-1 0 0,0 0 15,1 0-15,-1 0 0,0 0 0,1-21 16,-1 21-16,22 0 0,-22-21 15,0 21-15,22 0 0,-22 0 0,0 0 16,1 0-16,-22 0 0,0 0 16,0 21-16,-21 0 15,0 1-15,0-1 0,0 0 0,-21 21 16,0-21-16,0 1 0,0 20 0,21-21 16,-22 0-16,22 0 0,-21 1 15,21-1-15,0 0 0,0 0 0,0 0 16,21-21-1,1 0-15,-1 0 0,0 0 16,0 0-16,0 0 0,22 0 0,-22 0 16,0-21-16,0 0 0,0 0 15,0 0-15,1-1 0,-1 1 0,-21 0 16,0-21-16,0 21 0,0-1 16,0-20-16,0 21 0,0 0 15,-21-22-15,-1 22 0,1 21 0,0-21 16,-21 0-16,21 21 0,-1 0 0,1 0 15</inkml:trace>
  <inkml:trace contextRef="#ctx0" brushRef="#br1" timeOffset="90380.79">14711 5779 0,'0'21'16,"0"0"-1,0 0-15,0 0 16,21-21 0,0 0-16,0 0 0,0 0 15,1 0-15,-1 0 0,21-21 0,-21 0 16,0 21-16,22-21 0,-22-22 15,0 22-15,0 0 0,0 0 16,1-21-16,-22-1 0,0 22 0,0-21 0,0 21 16,0-22-16,-22 22 15,1 0-15,0 0 0,-21 0 0,21-1 16,-22 22-16,22 0 0,-21 0 16,21 0-16,-1 0 0,-20 22 0,21-1 15,0 0-15,21 0 0,-21-21 16,21 21-16,0 0 15,0 1-15</inkml:trace>
  <inkml:trace contextRef="#ctx0" brushRef="#br1" timeOffset="90983.86">16468 5292 0,'0'21'15,"-22"0"1,1-21-16,0 21 0,0 22 0,-21-22 15,20 0-15,-20 21 0,21-21 0,-43 1 16,22 20-16,0 0 0,-22-21 16,22 1-16,-22 20 0,22-21 15,0 0-15,-1 0 0,22 1 0,0-22 16,0 0-16,-21 0 16,63 0-1,0 0-15,0 0 16,21 0-16,-20 0 0,20 0 15,0 0-15,1 0 0,-1 0 0,0 0 16,1 0-16,-1 21 0,0-21 0,1 21 16,-22-21-16,21 0 0,0 21 15,-20-21-15,-1 0 0,0 0 0,0 0 16,0 0-16,0 0 0,1 0 16,-22-21-1</inkml:trace>
  <inkml:trace contextRef="#ctx0" brushRef="#br1" timeOffset="91860.91">17378 5440 0,'0'0'16,"0"-21"-16,21 21 0,-42 21 31,0 0-31,-1 0 16,1 22-16,-21-1 0,21 0 15,-22 1-15,22-1 0,-21 21 16,0 1-16,20-22 0,-41 64 0,21-64 16,20 1-16,1-22 15,0 21-15,0-21 0,0 22 0,21-22 16,0 0-16,21-42 31,0 21-31,0-21 16</inkml:trace>
  <inkml:trace contextRef="#ctx0" brushRef="#br1" timeOffset="92307.75">17907 5567 0,'0'0'0,"21"-21"31,-42 21-31,0 0 16,0 0-16,-1 21 0,1-21 0,-21 21 15,21 0-15,-22 22 0,1-22 16,21 0-16,0 0 0,-22 21 16,22-20-16,0-1 0,21 0 0,0 0 15,0 0-15,0 0 0,0 1 16,21-22-16,0 21 0,1-21 15,-1 21-15,0-21 0,0 21 0,21-21 16,-42 21-16,22 0 0,-1-21 16,-21 22-16,0-1 0,0 0 15,0 0-15,-21-21 0,-1 0 16,-20 0-16,21 0 0,-21 0 16,20 0-16,-20 0 0,21 0 0,-21 0 15,20 0-15,1 0 0,0 0 16,0-21-16,0 21 0,0 0 0,21-21 15,-22 21-15,44 0 32,-1 0-32,0-21 0,0 21 15,0 0-15,22 0 0,-22 0 0</inkml:trace>
  <inkml:trace contextRef="#ctx0" brushRef="#br1" timeOffset="92784.48">18415 5757 0,'0'0'0,"0"-21"16,0 0-16,0 0 0,-21 21 16,0 0-16,-1 0 15,1 0-15,-21 0 0,21 21 0,0 0 16,-22 0-16,22 22 0,-21-22 0,21 0 15,-1 21-15,-20-20 0,21 20 16,21-21-16,-21 0 0,21 0 0,0 1 16,-21-1-16,21 0 0,0 0 15,21-21-15,0 0 16,0 0-16,0 0 0,0 0 0,1 0 16,20 0-16,-21-21 15,0 0-15,22 0 0,-22-1 0,21 1 0,-21 0 16,22 0-16,-22 0 0,0-22 15,0 22-15,-21 0 0,0 0 16,21 0-16,-21 0 0,0-1 0,0 44 31,0-1-15,-21 21-16,21-21 0,-21 0 0,21 1 16,0 20-16,0-21 0,-21 0 15,21 0-15,0 1 0,0-1 0,0 0 16,0 0-16,0 0 0,0 0 15,21-21 1,0 0-16,0 0 16,0-21-16</inkml:trace>
  <inkml:trace contextRef="#ctx0" brushRef="#br1" timeOffset="93041.33">18923 5376 0,'0'-21'0,"0"42"0,0-21 32,0 22-32,0-1 15,0 21-15,0 0 0,0 1 16,-21-1-16,21 0 0,0 1 0,-21-1 16,-1 0-16,22 1 0,0-1 15,-21 0-15,21-20 0,-21 20 16,21-21-16,0 0 0,0 0 0,0 1 15,0-1-15,0 0 0</inkml:trace>
  <inkml:trace contextRef="#ctx0" brushRef="#br1" timeOffset="94224.65">19283 5715 0,'0'0'0,"0"-21"0,0 0 16,0 0-16,0-1 0,-21 22 31,-1 0-31,1 0 16,0 22-16,0-1 0,0 0 15,0 0-15,-1 21 0,1-20 16,0 20-16,0 0 0,21-21 0,-21 22 0,21-22 15,-21 0-15,21 21 0,0-20 16,0-1-16,0 0 0,21-21 16,0 0-16,0 0 15,0 0 1,0 0-16,1 0 0,20 0 0,-21-21 16,0 0-16,0-1 0,1 1 0,-1 0 15,-21-21-15,21 21 0,0-22 16,-21 22-16,21-21 0,-21 21 0,0-22 15,0 22-15,0 0 0,0 0 16,0 0-16,0 42 16,0 0-1,0 21-15,0-21 0,0 1 16,-21 20-16,21-21 0,-21 21 16,21-20-16,0-1 0,0 21 0,0-21 15,0 0-15,0 1 16,21-1-16,0-21 0,0 0 0,1 0 15,-1 0-15,0 0 0,21 0 16,-21 0-16,1 0 0,20 0 0,-21-21 16,21-1-16,-20 1 0,-1 0 0,21 0 15,-21-21-15,0 20 0,-21-20 16,22 21-16,-22-21 0,0 20 0,0-20 16,0 21-16,0 0 0,0 0 0,0-1 15,-22 22 1,1 22-1,21-1-15,0 0 0,0 0 16,0 0-16,0 0 0,0 22 0,0-22 16,0 0-16,0 0 0,0 0 0,0 1 15,0-1-15,21 0 0,-21 0 16,0 0-16,22 0 0,-1-21 16,0 22-16,0-22 15,0 0-15,0 0 0,1 0 16,-1 0-16,0 0 0,0-22 15,0 1-15,0 21 0,1-21 0,-1 0 16,0 0-16,0-22 0,0 22 16,0 0-16,1 0 0,-22 0 15,0 0-15,0-1 0,0 1 16,0 42 15,0 1-31,-22-1 0,22 0 16,0 0-16,0 0 0,-21 0 0,21 22 15,0-22-15,0 0 16,0 0-16,0 0 0,0 1 16,21-22-16,1 0 0,-1 0 0,21 0 15,-21 0-15,0 0 0,22 0 16,-22 0-16,21 0 0,-21-22 0,1 1 16,20 21-16,-21-21 0,0 0 15,0 0-15,1 0 0,-1-1 16,-21-20-16,21 21 0,-21 0 0,0 0 15,0-1-15,0 1 0,-21 21 32,0 0-32,-1 0 0,1 21 0,21 1 15,-21-1-15,21 0 0,-21 21 16,21-21-16,0 22 0,-21-22 0,21 21 16,-21-21-16,21 22 0,-22-1 0,22-21 15,0 22-15,0-1 0,0-21 16,0 21-16,-21 1 0,21-1 0,0-21 15,0 22-15,0-22 0,-21 0 16,21 21-16,0-21 0,0 1 16,0-1-16,-21-21 15,21-21 1,0-1 0,0 1-16,0 0 0,0 0 15,0-21-15</inkml:trace>
  <inkml:trace contextRef="#ctx0" brushRef="#br1" timeOffset="94632.42">20828 5546 0,'0'-21'16,"0"42"-1,0 0 1,0 0-16,21-21 15,-21 21-15,21 0 0,0-21 0,1 22 16,-1-1-16,0-21 0,0 21 16,0-21-16,0 21 0,1-21 0,-1 0 15,0 0-15,21 0 0,-21 0 0,1 0 16,-1 0-16,0 0 0,0 0 16,0 0-16,-42 0 31,0 21-31,0 0 0,0 1 15,-1-1-15,-20 0 0,0 42 16,21-41-16,-22 20 0,22-21 16,0 21-16,0 1 0,-22-22 0,22 0 15,0 0-15,0 0 0,21 1 0,-21-1 16,21 0-16,-21-21 16,21 21-16,0-42 46</inkml:trace>
  <inkml:trace contextRef="#ctx0" brushRef="#br1" timeOffset="116752.62">6329 3937 0,'-43'0'0,"86"0"0,-107 0 15,43 0-15,-21 0 0,21 0 0,-22 0 16,22 0-16,-21 0 0,-1 0 16,22 0-16,-21 0 0,21 0 0,-22 0 15,1-21-15,21 21 0,-21 0 16,-1 0-16,22-21 0,-21 21 0,-1-21 16,1-1-16,21 22 0,-21-21 15,-1 0-15,22 21 0,-21-21 16,21 0-16,-22 0 0,22-1 15,0-20-15,-21 21 0,20 0 0,1-22 16,0 22-16,0-21 0,21 21 0,-21-22 16,0 22-16,-1-21 0,22 0 15,0 20-15,0-20 0,-21 0 0,21 21 16,0-22-16,0 1 0,0 21 16,0-22-16,0 22 0,21-21 0,-21 21 15,22 0-15,-1-22 16,21 22-16,-21-21 0,22-1 0,-1 22 15,0-21-15,22 21 0,-22 0 16,22-22-16,-1 22 0,1-21 0,-1 21 16,1-1-16,-1-20 0,1 21 15,-1 0-15,1 0 0,20-1 0,-20-20 16,20 42-16,1-21 0,0 0 16,-1 0-16,1 21 0,21-22 0,-21 1 15,-1 21-15,1-21 0,21 21 16,-22 0-16,1 0 0,0-21 0,21 21 15,-1 0-15,1 0 0,-21 0 16,21 0-16,105 0 16,-126 0-16,21-21 0,0 21 0,-22 0 15,43 0-15,-21 0 0,0 0 16,0 0-16,0 0 0,84 0 16,-84 0-16,0 0 0,0-21 15,0 21-15,-1 0 0,22 0 0,-21 0 16,0 0-16,0-22 0,0 22 15,0 0-15,-1 0 0,22-21 0,-21 21 16,21-21-16,-21 21 0,0 0 16,21-21-16,-21 21 0,0 0 0,-1 0 15,1-21-15,21 21 0,0 0 16,-21-21-16,21-1 0,-21 22 16,21 0-16,-21-21 0,0 21 0,21-21 15,0 21-15,-22-21 0,22 0 16,0 21-16,0-21 0,-21 21 0,0-22 15,21 22-15,0-21 0,-21 21 16,21-21-16,0 21 0,0-21 0,0 21 16,-21-21-16,21 21 0,0-21 15,0-1-15,0 22 0,0-21 0,0 21 16,0-21-16,0 0 0,-21 21 16,21-21-16,0 0 0,-22 21 0,22-22 15,0 22-15,0-21 0,0 21 16,0-21-16,-21 21 0,21 0 15,0 0-15,-21-21 0,21 21 16,0 0-16,0 0 0,-21 0 0,21 0 16,-21 0-16,0 0 0,-1 0 15,1 0-15,0 0 0,0 0 16,0 0-16,0 0 0,-1 21 0,-20 0 16,0-21-16,21 0 0,-22 21 15,1-21-15,0 22 0,-1-22 0,22 21 16,-21-21-16,21 21 0,-22-21 15,1 21-15,0-21 0,-1 21 0,-20-21 16,20 21-16,-20-21 0,-1 22 16,1-22-16,-1 21 0,22-21 15,-21 21-15,-1-21 0,22 21 16,-22-21-16,1 21 0,20-21 0,-20 0 16,-1 21-16,1-21 0,-22 22 15,22-22-15,-22 21 0,0-21 0,1 21 16,-1-21-16,-21 21 0,22-21 15,-1 21-15,0-21 0,-21 21 0,22-21 16,-1 22-16,-21-1 0,22-21 16,-1 21-16,0-21 0,1 21 0,-22 0 15,21-21-15,-21 21 0,0 1 16,22-22-16,-22 21 0,0 0 0,0 0 16,0 0-1,1 0-15,-1 1 0,0-1 16,-21 0-16,21 0 0,0 21 15,-21-20-15,21-1 0,1 21 0,-22-21 16,0 0-16,21 22 0,-21-22 16,21 0-16,-21 21 0,0-20 0,21-1 15,-21 0-15,0 0 0,0 0 16,0 22-16,0-22 0,0 0 16,0 0-16,0 0 0,0 0 15,0 1-15,0-1 0,0 0 16,0 0-16,0 0 15,-21-21-15,21 21 0,0 1 16,-21-22-16,0 21 0,-1 0 0,1 0 16,0 0-16,0 0 0,-21 1 15,20 20-15,-20-21 0,0 0 0,-22 0 16,22 1-16,-22-1 0,1 21 16,-1-21-16,1 0 0,-1 1 0,1-1 15,-1 0-15,1 0 0,-1 0 16,-20-21-16,-1 21 0,0-21 0,1 0 15</inkml:trace>
  <inkml:trace contextRef="#ctx0" brushRef="#br1" timeOffset="117797.05">22161 635 0,'-84'-42'31,"41"42"-31,22 0 0,-21 0 0,21 0 16,-22 0-16,22 21 0,0 0 15,-21 0-15,21-21 0,-1 21 16,1 1-16,0 20 0,21-21 0,0 0 15,0 0-15,0 1 0,0-1 16,0 0-16,0 0 0,42 0 0,-20-21 16,-1 21-16,0-21 0,0 0 15,0 0-15,22 0 0,-22 0 16,0 0-16,0 0 0,21 0 16,-20-21-16,-1 21 0,-21-21 15,0 0 1,-21 21-16,-1 0 15,1 0-15,0 21 0,-21 0 0,-1-21 16,22 21-16,-21 22 0,0-22 16,-1 21-16,22-21 0,-21 22 0,-1-1 15,22-21-15,0 22 0,0-22 16,21 0-16,0 21 0,0-21 0,0 1 16,21-22-16,21 21 0,-20 0 15,20-21-15,-21 0 0,21 0 0,1 0 16,-1 0-16,0 0 0,1 0 15,-1 0-15,0-21 0,1 0 0,-22 21 16,21-22-16,-21 1 16,1 0-16,-1 0 0,0-21 0,-21 20 15</inkml:trace>
  <inkml:trace contextRef="#ctx0" brushRef="#br1" timeOffset="118080.89">22648 466 0,'0'21'0,"0"0"16,-21 0-16,0 22 0,21-1 16,-21 0-16,0 1 0,-22-1 15,22 21-15,0 1 0,-21-22 0,20 22 16,1-22-16,0 0 0,0 1 15,21-1-15,0 0 0,0-20 16,-21 20-16,21-21 0,0 0 0,0 0 16,0 1-16,21-22 15,0 0-15,0 0 0,0 0 16,1-22-16,20 22 0,-21-21 16</inkml:trace>
  <inkml:trace contextRef="#ctx0" brushRef="#br1" timeOffset="118456.68">22669 1101 0,'43'21'32,"-22"-21"-32,0 0 0,21 0 15,-20 0-15,-1 0 0,21 0 16,-21-21-16,0 21 0,1-21 0,-1-1 15,0 22-15,0-21 0,-21 0 16,0 0-16,0 0 0,-21 21 16,0 0-16,0 0 15,-1 0-15,-20 0 0,21 0 0,-21 0 16,-1 21-16,22 21 0,-21-21 16,21 1-16,-1 20 0,1-21 0,0 0 15,21 0-15,-21 22 0,21-22 16,0 0-16,0 0 0,21-21 15,0 21-15,0-21 0,1 0 16,-1 0-16,0 0 0,21 0 0,-21 0 16,22 0-16,-1 0 0,-21 0 15,22-21-15,-1 0 0,-21 21 0,21-21 16,-20 0-16,20-22 0,-21 22 16</inkml:trace>
  <inkml:trace contextRef="#ctx0" brushRef="#br1" timeOffset="119096.31">23368 953 0,'0'21'0,"-42"85"31,20-64-31,22-21 0,-21 0 16,21 0-16,0 1 0,0-1 0,-21 0 16,21 0-16,-21 0 15,21 0-15,0-42 47,0 0-47,0 0 16,0 0-16,0 0 0,0-22 15,21 22-15,0 0 0,0-21 16,1-1-16,-22 22 0,21-21 0,0 21 16,21-22-16,-21 22 0,1 0 15,20 21-15,-21 0 0,21-21 16,-20 21-16,20 0 0,-21 0 0,0 21 15,22 0-15,-22-21 0,0 42 16,0-20-16,21-1 0,-42 21 0,22-21 16,-1 0-16,-21 22 0,0-22 15,0 21-15,0-21 0,0 1 16,0-1-16,0 0 0,-21 0 16,-1-21-16,22 21 0,-21-21 15,21-21 1,0 0-1,0 0-15,21 0 16,1-1-16,-1 1 0,0-21 0,0 21 16,0-22-16,0 22 0,22-21 15,-22 21-15,21-22 0,-21 22 0,1 0 16,20 21-16,43 0 16,-64 0-1,-21 21-15,0 0 0,0 1 16,0-1-16,0 21 0,0-21 0,0 22 15,-21-22-15,-1 21 0,22-21 16,-21 22-16,0-22 0,0 0 0,0 0 16,21 0-16,-21 0 15,42-21 17,0 0-32,0 0 15</inkml:trace>
  <inkml:trace contextRef="#ctx0" brushRef="#br1" timeOffset="119457.11">24405 1101 0,'64'0'16,"-43"0"-1,0 0-15,0 0 0,0 0 16,0-21-16,1 21 0,20-22 0,-21 22 15,0-21-15,0 21 0,-21-21 16,0 0-16,22 0 0,-22 0 16,0-1-16,-22 22 15,1 0-15,0 0 16,0 0-16,-21 22 0,20-1 16,1 0-16,-21 21 0,21-21 0,0 1 15,-1 20-15,22-21 0,0 21 16,0-20-16,0-1 0,0 0 0,0 0 15,0 0-15,0 0 0,22-21 16,-1 22-16,21-22 0,-21 0 0,22 0 16,-1 0-16,-21 0 0,21 0 15,1 0-15,-1 0 0,0-22 16,1 22-16,-22-21 0,0 0 16,21 0-16</inkml:trace>
  <inkml:trace contextRef="#ctx0" brushRef="#br1" timeOffset="119903.85">25104 910 0,'0'85'31,"-22"-64"-31,22 21 16,-21-20-16,0-1 0,21 0 16,-21 0-16,0 21 0,21-20 0,-21-1 15,21 0-15,-22 0 0,22 0 0,-21 0 16,21 1-16,0-1 15,0-42 32,0-1-47,0 1 0,21 0 16,1-21-16,-1 21 0,0-1 16,0-20-16,21 0 0,-20-1 0,-1 22 15,21-21-15,-21 0 0,22 20 16,-22 1-16,0 0 0,0 21 15,0 0-15,0 0 0,1 0 0,-22 21 16,0 0-16,0 22 16,0-22-16,0 21 0,0 1 15,0-1-15,-22-21 0,1 21 16,0 1-16,0-1 0,0-21 0,21 0 16,-21 22-16,21-22 0,-22 0 15,1 0-15,42-42 47,1 0-47,-1 21 0,0-42 0</inkml:trace>
  <inkml:trace contextRef="#ctx0" brushRef="#br1" timeOffset="120192.68">26141 593 0,'0'0'0,"-43"0"0,22 21 16,0-21-16,0 21 0,-21 0 16,20 22-16,-20-22 0,21 0 0,0 21 15,-22 1-15,22-1 0,-21-21 16,21 21-16,0 1 0,-1-1 16,1 0-16,0-20 0,21 20 0,-21-21 15,21 0-15,0 0 0,0 1 16,0-1-16,0 0 0,0 0 0,0 0 15,21-21 1,0 0 0,0 0-16,1 0 0,-1 0 0,0 0 15,21-21-15,-21 21 0,22-21 16,-22 0-16</inkml:trace>
  <inkml:trace contextRef="#ctx0" brushRef="#br1" timeOffset="120496.51">26225 1016 0,'0'0'0,"0"-21"0,22 0 31,-44 21-31,-20 0 16,21 21-16,0 0 0,0-21 15,-1 21-15,1 0 0,0-21 16,21 22-16,-21-1 0,21 0 0,0 0 16,0 0-16,21-21 15,0 21-15,0 1 0,1-22 16,-1 0-16,21 21 0,-21-21 15,0 21-15,1-21 0,-22 21 16,0 0 0,-22-21-16,1 0 0,0 21 15,0-21-15,0 0 0,-22 0 16,22 0-16,0 0 0,0 0 0,0 0 16,0 0-16,-1 0 15,1 0-15,0 0 0,0-21 16,21 0-16</inkml:trace>
  <inkml:trace contextRef="#ctx0" brushRef="#br1" timeOffset="120780.35">25590 783 0,'64'-21'31,"-43"21"-31,21 0 0,22-21 0,-22 21 16,22 0-16,-22 0 0,22 0 16,-22 0-16,21 0 0,-20 0 0,-1 0 15,0 0-15,1 0 0,-22 0 16,0 0-16,0 0 0,0 0 0,1 0 16,-1 0-1,-42 0 32,-1 21-47,1-21 0,0 21 0</inkml:trace>
  <inkml:trace contextRef="#ctx0" brushRef="#br1" timeOffset="144184.85">8318 9483 0,'0'-21'15,"-21"-1"-15</inkml:trace>
  <inkml:trace contextRef="#ctx0" brushRef="#br1" timeOffset="144356.76">8318 9335 0,'0'0'0,"-21"-22"31,0 22-31,0 0 31,21 22-31,-21-22 0,21 21 0,0 0 16,0 0-16,-21 21 0,21-20 15,-22 20-15,-20 21 0,42-20 0,0-1 16,0 0-16,-21 22 0,21-22 0,0 1 16,0-1-16,-42 43 0</inkml:trace>
  <inkml:trace contextRef="#ctx0" brushRef="#br1" timeOffset="144500.67">8043 10647 0,'0'63'15,"0"-126"-15,0 148 0,-21-22 0,21-21 16,0 22-16,0-1 0,-21 1 0,21-1 16,-21 1-16,21-1 0,-21 1 0,21-1 15,0 1-15,0-22 0,-22 1 16,22-1-16,0-21 0,0 0 16,0 0-16,0 1 0,0-44 31,0 1-31,0 0 0,0-21 15</inkml:trace>
  <inkml:trace contextRef="#ctx0" brushRef="#br1" timeOffset="144968.98">7218 10287 0,'-127'106'0,"254"-212"0,-297 254 0,128-105 15</inkml:trace>
  <inkml:trace contextRef="#ctx0" brushRef="#br1" timeOffset="-175267.85">14795 8424 0,'0'0'0,"0"-21"93,22 0-93,-1 21 0,-21-21 16,21-21-16,0 20 0,0 1 16,-21 0-16,21-21 0,1 21 0,-1-22 15,-21 22-15,0 0 0,21-21 0,-21 20 16,21 1-16,-21 0 16,0 42 15,0 0-16,0 1-15,0 20 0,0-21 0,0 21 16,0 1-16,-21-1 16,21 0-16,0-20 0,-21 20 0,21 0 15,0 1-15,0-1 0,0 0 0,0-21 16,0 22-16,0-22 0,0 21 16,0-21-16,0 22 0,0-22 0,0 0 15,0 0-15,0 0 0,0 1 0,0-1 16,0 0-1,-21-21 32,-1 0-47,1 0 0,0 0 0,0 0 16,0 0-16,0 0 0,-22 0 16,22 21-16,-21-21 0,21 0 0,-1 0 15,-20 21-15,21-21 0,0 0 16,0 0-16,-1 21 0,1-21 0,0 0 15,42 0 17,0 0-32,1 0 0,-1 0 0,21 0 15,-21 0-15,0 0 0,22 0 0,-1-21 16,0 21-16,1-21 0,-1 21 16,0 0-16,1-21 0,-1 21 0,0 0 15,1 0-15,-1-21 0,-21 21 0,0 0 16,1 0-16,-1 0 15,-21-21 17,21 21-1,-21-22-15,0 1-16,21 21 0,-21-21 0,21 21 15,-21-21-15</inkml:trace>
  <inkml:trace contextRef="#ctx0" brushRef="#br1" timeOffset="-174504.29">15875 8276 0,'-42'-42'47,"-466"508"-47,1058-890 15,-614 361-15,64 42 16,0-1-16,0 1 0,0 0 16,0 0-1,22 0-15,-1 21 16,0-21-16,0-1 0,0 22 0,0-21 15,22 21-15,-22 0 0,21-21 16,-21 21-16,1 0 0,20 0 0,-21 0 16,21 0-16,-20 0 0,-1 0 0,0 0 15,0 21-15,-21 0 0,0 1 16,0-1-16,0 21 0,0 22 16,-21-22-16,0 0 0,-22 1 0,22-22 15,-21 21-15,0 0 0,20 1 16,-20-22-16,0 21 0,-1-21 15,22 22-15,-21-22 0,21 0 0,0 21 16,-22-20-16,22-1 0,0 0 16,0-21-16,21 21 0,-21 0 0,-1-21 15,22 21-15,0-42 32,0 0-32,0 0 0,22 0 15,-1 0-15,-21-1 0,21 1 16,0 0-16,0 0 0,0 0 15,1 21-15,-1-21 0,0-1 0,0 22 16,0 0-16,22-21 16,-22 21-16,0 0 0,0 0 0,0 0 0,0 21 15,-21 1 1,22-22-16,-22 21 0,0 0 0,0 0 16,21 0-16,-21 0 0,21-21 15,-21 22-15,21-22 16,0 0-16,0 0 0,1 0 0,20 0 15,-21 0-15,0 0 0,0 0 16,1 0-16,-1-22 0,0 22 0,0-21 16,-21 0-16,21 21 15,-21-21-15,0 0 32,0 0-1</inkml:trace>
  <inkml:trace contextRef="#ctx0" brushRef="#br1" timeOffset="-173712.82">16785 8149 0,'0'-21'15,"0"0"1,0 0-16,0 0 0,0-1 15,0 1-15,0 0 16,21 21-16,22-21 16,-22 0-16,0 0 0,0 21 15,0 0-15,0-22 0,22 22 0,-22 0 16,21 0-16,-21 0 0,22 0 0,-22 0 16,0 22-16,0-1 0,0 0 15,1 21-15,-22-21 0,0 22 16,0-22-16,0 21 0,-22 1 0,1-22 15,-21 21-15,0-21 0,20 22 0,-62-1 16,41 0-16,22-42 0,-21 21 16,21 1-16,0-22 0,-1 0 0,22 21 15,0-42 17,22-1-17,-1 1-15,0 21 0,0 0 16,0-21-16,0 21 0,1 0 15,-1-21-15,21 21 0,-21 0 0,0 0 16,22 0-16,-22 0 0,0 0 0,0 0 16,0 0-16,1 21 0,-22 0 15,21-21-15,-21 21 0,21 1 0,-21-1 16,0 0-16,0 0 0,0 0 16,-21 0-16,0 1 15,-1-22-15,1 21 0,-21 0 0,21-21 16,-22 21-16,22-21 0,-21 0 15,0 21-15,20-21 0,1 0 0,-21 0 16,21 0-16,0 0 0,-22 0 16,22 0-16,0 0 0,0 0 0,0 0 15,-1 0-15,1 0 0,0 0 16,0 0-16,21-21 78</inkml:trace>
  <inkml:trace contextRef="#ctx0" brushRef="#br1" timeOffset="-170091.13">15028 9991 0,'-21'21'0,"0"-21"16,21-21 15,0 0-31,0-1 0,0 1 16,21 0-16,0-21 15,0 21-15,1-1 0,-22 1 16,21-21-16,0 21 0,0 0 0,0-22 15,-21 22-15,0 0 0,21 21 16,-21-21-16,0 0 0,22 21 0,-22 21 31,0 0-31,0 0 0,0 0 16,0 0-16,0 22 0,0-1 0,-22 0 16,22 1-16,-21-1 0,21 0 15,-21 1-15,21-1 0,0-21 0,0 22 16,0-1-16,0-21 0,-21 21 15,21-20-15,0-1 0,0 21 16,0-21-16,0 0 0,0 1 0,0-1 16,0 0-16,-21-21 15,21 21-15,-21 0 16,-1-21-16,1 0 0,-21 0 16,21 0-16,-22 21 0,22-21 15,-21 0-15,0 0 0,20 0 0,-20 0 16,21 0-16,0 0 0,0 0 0,-1 0 15,1 0-15,0 0 16,42 0 0,0 0-1,1 0-15,-1 0 0,21 0 16,-21 0-16,22 0 0,-1 0 0,0 0 16,1 0-16,-1 0 0,0-21 15,1 21-15,-1 0 0,0 0 0,-21-21 16,22 21-16,-22 0 0,0 0 0,0-21 15,0 21-15,-21-21 0,22 0 16,-1-1-16</inkml:trace>
  <inkml:trace contextRef="#ctx0" brushRef="#br1" timeOffset="-169592.42">16023 9906 0,'0'0'15,"-21"-21"-15,21 0 0,-21 0 0,0-1 16,21 1-16,0 0 16,0 0-16,0 0 0,21 0 15,0-1-15,0 1 0,0 21 0,22-21 16,-22 21-16,0 0 0,21-21 15,1 21-15,-22 0 0,21 0 16,0 21-16,-20 0 0,20 0 16,-21 1-16,21-1 0,-20 21 0,-22 0 15,0-20-15,0 20 0,0 0 0,0 1 16,-22-1-16,-20 0 0,0 1 16,-1-22-16,1 21 0,-21 0 0,20-20 15,1 20-15,-22-21 0,22 0 0,21 0 16,-21 1-16,-1-1 0,22 0 15,0-21 1,42 0 0,0 0-16,0 0 15,1-21-15,20 21 0,-21 0 16,21-21-16,-20-1 0,20 22 16,0-21-16,-21 21 0,22 0 0,-22-21 15,21 21-15,-21 0 0,1 0 0,20-21 16,-21 0-16,0 21 15,0 0-15,-21-21 0,22 21 16,-1-22-16,0 22 0</inkml:trace>
  <inkml:trace contextRef="#ctx0" brushRef="#br1" timeOffset="-168987.76">17103 9716 0,'0'0'0,"0"-22"15,0 44 1,0-1-16,0 0 16,0 0-16,0 21 0,0-20 15,-22 20-15,22 0 0,-21 1 16,21-1-16,-21-21 0,0 21 15,0 1-15,0-22 0,21 21 0,-22-21 16,1 1-16,0 20 0,21-21 0,-21 0 16,42-21 15,0-21-15,0 21-16,1 0 0,-1-21 15,0 21-15,0-21 0,21 21 0,-20 0 16,-1 0-16,0-21 0,0 21 0,21 0 15,-20 0-15,-1-22 0,21 22 16,-21 0-16,0-21 0,22 0 16,-22 21-16,0-21 0,0 21 0,-21-21 15,0 0-15,21-1 0,-21 1 16,0 0-16,0 0 0,0 0 0,0 0 16,0-1-16,0 1 0,0 0 0,-21 21 15,0 0-15,0 0 16,0 21-16,0 0 15,21 1-15,-22-1 0,1 21 16,0-21-16,21 22 0,0-22 0,-21 21 16,0 0-16,21-20 0,-21 20 0,21 0 15,0-21-15,0 22 0,-22-22 16,22 0-16,0 21 0,0-20 16,0-1-16,0 0 0,0 0 15,-21-21 16</inkml:trace>
  <inkml:trace contextRef="#ctx0" brushRef="#br1" timeOffset="-168528.96">15282 11578 0,'0'0'0,"0"-21"0,0 0 16,-21 21 0,21 21-1,0 0 1,0 0-16,0 1 0,0 20 0,0-21 15,0 21-15,0-20 0,0 20 16,0 0-16,0 1 0,0-22 0,0 21 16,0 0-16,-21-20 0,21 20 0,0-21 15,0 0-15,0 0 0,0 1 16,0-1-16,21-21 0,0 0 0,0 0 16,1 0-16,-1-21 15</inkml:trace>
  <inkml:trace contextRef="#ctx0" brushRef="#br1" timeOffset="-168040.67">15896 11642 0,'0'-21'16,"0"-22"-16,21 43 15,0-21-15,-21 0 0,22 21 16,-1-21-16,0 21 0,0-21 0,0 21 16,0-22-16,1 22 0,20 0 15,-21 0-15,0 0 0,0 22 0,1-1 16,20 0-16,-42 21 0,21-21 0,-21 1 16,0 20-16,0-21 0,0 21 15,0 1-15,-21-22 0,0 21 0,0-21 16,-22 22-16,1-1 0,0-21 0,-1 22 15,1-22-15,0 0 0,-1 0 16,22 0-16,-21 0 0,21 1 16,-1-22-16,1 0 0,0 21 0,42-21 47,0 0-47,22 0 15,-22 0-15,21 0 0,-21 0 16,22 0-16,-1-21 0,0 21 0,1 0 15,20 0-15,-20 0 0,-1-22 0,0 22 16,1 0-16,-1 0 0,-21-21 16,21 21-16,-20-21 0,20 21 0,-21 0 15,-21-21-15,21 21 0,0-21 0,-21 0 16,22-1 0,-1 22-16</inkml:trace>
  <inkml:trace contextRef="#ctx0" brushRef="#br1" timeOffset="-167488.15">17145 11515 0,'0'-21'16,"21"21"-1,0 0-15,0-22 0,22 22 16,-22 0-16,0 0 0,21-21 0,-20 21 16,20 0-16,-21 0 0,0-21 15,22 21-15,-22 0 0,0 0 0,0 0 16,-42 0 15,-21 0-31,20 0 0,-20 0 16,21 0-16,-21 21 0,-1-21 15,1 21-15,0-21 0,-1 22 0,1-1 16,21 0-16,-22-21 0,22 21 0,0 0 16,0-21-16,0 21 15,21 1-15,0-1 16,21-21 0,0 0-16,0 21 15,22-21-15,-22 0 0,21 0 0,-21 21 16,22-21-16,-1 0 0,-21 21 0,21 0 15,-20-21-15,20 22 0,-21-22 16,0 21-16,-21 0 0,0 0 16,0 0-16,0 0 0,0 1 0,-42-1 15,21 0-15,-22 0 0,22-21 16,-21 21-16,0 0 0,-1 1 0,1-22 16,0 21-16,20-21 0,1 0 15,-21 0-15,21 0 16,0 0-16,-1 0 0,1-21 15</inkml:trace>
  <inkml:trace contextRef="#ctx0" brushRef="#br1" timeOffset="-145080.46">18415 8234 0,'0'-21'15,"0"0"-15,-21 21 0,21-22 16,-21 1-16,21 0 31,-22 21-31,22-21 0,-21 21 16,0-21-1,21 0 1,0-1 0,0 1-1,0 0 1,0 0 0,0 0-1,0 0 1,0-1-16,21 1 31,-21 0-15,0 42 46,0 0-62,0 1 16,0-1-16,0 21 0,0-21 15,0 0-15,0 22 0,0-22 0,0 21 16,0 1-16,0-1 0,0-21 16,0 21-16,0 1 0,0-1 0,0-21 15,0 22-15,0-22 0,21 21 16,-21 0-16,0-20 0,0 20 16,22-21-16,-22 21 0,0-20 0,0 20 0,0 0 15,21-21-15,-21 22 0,0-1 16,21-21-16,-21 22 0,0-22 15,0 21-15,0-21 0,0 0 0,0 22 16,0-22-16,0 0 0,21 0 0,-21 0 16,0 1-16,0-1 0,0 0 15,0 0-15,21 0 0,-21 0 0,0 1 16,0-1-16,0 0 0,0 0 0,0 0 16,0 0-16,21 1 15,-21-1-15,0 0 0,22 0 0,-22 21 16,0-20-16,0-1 0,0 21 15,0-21-15,0 0 0,0 1 16,21-1-16,-21 0 0,0 0 16,0 0-16,0 0 0,0 1 0,0-1 15,0 0-15,0 0 0,0 21 0,0-20 16,0-1-16,0 0 0,0 0 16,21 0-16,-21 0 0,0 1 0,0-1 15,0 0-15,0 21 0,0-21 0,0 1 16,0-1-16,0 0 0,0 0 15,0 0-15,0 22 0,21-22 0,-21 0 16,0 0-16,0 21 0,0-20 0,0-1 16,0 21-16,0-21 0,0 0 15,0 1-15,0 20 0,0-21 0,0 0 16,0 22-16,0-22 0,0 0 16,0 0-16,0 21 0,0-20 0,0-1 15,0 0-15,0 0 0,0 21 0,0-20 16,0-1-16,0 0 0,0 0 15,0 0-15,0 0 0,0 1 0,0-1 16,0 0-16,0 0 0,0 0 16,0 0-16,0 1 0,0-1 0,0 0 15,0 0-15,0 0 16,0 0-16,0 1 0,0-1 16,21 0-16,-21 0 0,0 0 15,0 0-15,0 1 16,21-1-16,-21 0 15,22 0-15,-22 0 16,0 0 0,0 1-1,-22-22 32,1 0-31,0 0-16,0 0 15,0 0-15,0 0 0,-1 0 0,22-22 16,-21 22-16,0-21 0,0 21 0,0-21 16,21 0-16,-21 21 0,-1-21 15,22 0-15,0-1 0,-21 1 0,0 0 16,21 0-16,-21 0 0,21 0 0,0-1 16,-21-20-16,0 21 0,-1 0 0,22 0 15,-21-1-15,0 1 0,0 0 16,21 0-16,-21 0 0,0 0 0,21-1 15,-22 22-15,22-21 0,-21 21 0,0 0 16,21-21-16,0 42 78,0 0-78,0 1 0,0-1 16,21 0-16,0 0 15,1 0-15,-1 0 0,-21 1 0,21-1 16,0 0-16,0 0 0,0 0 0,1 0 16,-22 1-16,21-1 0,0 0 0,-21 0 15,21 0-15,-21 0 0,21 1 16,-21-1-16,43 42 16,-43-42-16,0 1 15,21-22 1,-21 21-16,21-21 15,0 0 32,0 0-47,0 0 0,1-21 16,-1-1-16,21 1 0,-21 0 16,0 0-16,1-21 0,20 20 15,-21 1-15,21-21 0,1 0 16,-22-1-16,21 1 0,1 21 0,-1-22 15,-21 1-15,21 21 0,1-21 0,-22 20 16,21 1-16,-21 0 0,1 0 16,-1 21-16,0 0 0,-21-21 0,21 21 15,-42 21 79,0-21 31,0 0-125,-1 21 0,1-21 16</inkml:trace>
  <inkml:trace contextRef="#ctx0" brushRef="#br1" timeOffset="-136351.78">4403 13356 0,'0'-21'15,"21"21"1,-21-21-16,21 21 0,-21-21 16,21 21-1,-21-21-15,21 21 0,-21-22 16,21 22-1,-21 22 48,0-1-63,-21 0 0,21 0 16,-21 0-16,-21 0 0,21 22 15,-1-22-15,-20 21 0,0 1 0,21-1 16,-22 0-16,1 1 0,0-1 15,20-21-15,-20 21 0,0 1 0,-1-1 16,1-21-16,0 22 16,-1-22-16,1 0 0,21 0 0,-21-21 15,20 21-15,1-21 0,0 0 16,0 0-16,0 0 16,0 0-16,21-21 31,21 0-31,0 21 15,0-21-15,0 21 0,0-21 16,1-1-16,-1 22 0,0-21 0,21 21 16,-21 0-16,22 0 0,-22 0 15,21 0-15,-21 0 0,1 0 0,20 0 16,-21 0-16,0 0 0,0 0 16,22 21-16,-22-21 0,0 22 15,0-1-15,0-21 0,1 21 0,-1 0 16,0 0-16,-21 0 15,21-21-15,-21 22 16,21-22-16,-21 21 16,0-42 77</inkml:trace>
  <inkml:trace contextRef="#ctx0" brushRef="#br1" timeOffset="-135788.1">4868 13589 0,'0'0'15,"0"-21"-15,21 21 0,-21-21 0,0 0 16,0-1 0,0 1-16,-21 21 47,21 21-47,0 1 15,0 20-15,0-21 16,-21 21-16,21 1 0,0-1 0,0 0 15,0 22-15,-21-22 0,21 22 16,0-1-16,-21 1 0,21-1 0,0 1 16,0-1-16,0 22 0,-21-22 0,21 22 15,0-21-15,0-1 0,-22 1 16,22-1-16,0-21 0,0 22 0,0-22 16,0 1-16,0-1 0,0 0 15,0 1-15,0-22 0,0 21 0,0-21 16,0 0-16,0 1 0,0-1 0,0 0 15,0-42 17,0 0-32,-21-1 15,21 1-15,0 0 0,0 0 16,0-21-16,0-1 0,0 1 0,0 0 16,0-1-16</inkml:trace>
  <inkml:trace contextRef="#ctx0" brushRef="#br1" timeOffset="-135396.33">4657 13928 0,'0'0'0,"0"-21"0,-22-64 31,22 43-31,0 20 0,22 1 0,-1 0 16,0-21-16,21 21 0,-21-1 15,22-20-15,-22 21 0,21 0 0,1 0 16,-1-1-16,-21 22 0,21 0 0,1 0 16,-22 0-16,0 22 0,21-1 15,-20 21-15,-22-21 0,0 22 0,0-1 16,0 0-16,0 1 0,-22 20 16,-20-21-16,21 1 0,-21-1 0,20 0 15,-20-20-15,21 20 0,-21-21 16,20 21-16,1-20 0,-21-1 15,21-21-15,21 21 0,-21-21 0,-1 21 16,44-21 15,-1 0-15,0-21-16,0 0 16,0 0-16,0-1 0,22 1 0,-22 0 15,0 0-15</inkml:trace>
  <inkml:trace contextRef="#ctx0" brushRef="#br1" timeOffset="-135016.55">5397 13970 0,'106'-21'31,"-212"42"-31,233-63 0,-105 21 15,-22-1-15,21 1 0,0 0 0,0 0 16,0 0-16,0 0 16,-21-22-16,0 22 0,0 0 0,0 0 15,0 0-15,0-1 0,-21 1 16,0 21-16,0 0 0,0 0 0,-22 0 16,1 0-16,21 21 0,-21 1 0,20-1 15,-20 0-15,21 21 0,0 1 16,0-22-16,-1 21 0,1 0 0,21 1 15,0-1-15,0-21 0,0 22 16,0-22-16,0 0 0,0 21 0,21-21 16,1-21-16,-1 22 0,21-1 0,-21-21 15,0 0-15,22 0 0,-1 0 16,-21 0-16,22 0 0,-1 0 16,0-21-16,1 21 0,-22-22 0,21 1 15,-21 21-15,22-21 0</inkml:trace>
  <inkml:trace contextRef="#ctx0" brushRef="#br1" timeOffset="-134603.78">6011 13695 0,'0'0'0,"0"-64"31,0 43-31,21 21 16,1 0-16,-1 0 0,0 0 15,0 0-15,0 0 0,0 21 16,1 1-16,-1-1 0,0 0 16,0 21-16,21-21 0,-20 22 0,-1-22 15,0 21-15,0 1 0,0-1 0,-21-21 16,0 21-16,0-20 0,0 20 16,0-21-16,0 0 0,-21 0 0,0 1 15,0-22-15,21-22 31,0 1-31,0 0 0,0 0 16,0 0-16,0 0 16,0-22-16,0 22 0,0-21 0,0-1 15,0 22-15,21-21 0,0 0 0,0 20 16,0-20-16,1 21 0,-1 0 16,21 0-16,-21-1 0,0 1 0,1 0 15,20 0-15,-21 21 0,0 0 0,0 0 16,1 0-16,-1 0 15,0 0-15,-21 21 16</inkml:trace>
  <inkml:trace contextRef="#ctx0" brushRef="#br1" timeOffset="-134120.05">7133 13822 0,'0'0'15,"21"0"-15,0 0 0,-21-21 0,22 21 16,-1-21-16,0-1 0,-21 1 0,21 0 16,-21 0-16,0 0 0,0 0 15,0-1-15,-21 22 16,0 0-16,0 0 0,-22 0 16,22 0-16,-21 22 0,21-1 0,-22-21 15,22 21-15,0 0 0,-21 0 16,20 0-16,1 1 0,21-1 15,0 0-15,0 0 0,0 0 16,0 0-16,0 1 16,21-22-16,1 21 0,-1-21 0,0 21 15,0 0-15,21-21 0,-20 21 0,-1-21 16,0 21-16,0 1 0,0-22 16,0 21-16,-21 0 0,0 0 15,0 0-15,0 0 16,-42-21-16,21 0 15,0 22-15,-22-22 0,22 0 0,-21 0 16,21 0-16,-22 0 0,22 0 0,-21 0 16,21 0-16,-22 0 15,22 0-15,0 0 0,0 0 0,0 0 16,0 0-16,21-22 0,21 22 31,0 0-31,0-21 16,0 21-16,0-21 0,22 21 0,-22-21 15</inkml:trace>
  <inkml:trace contextRef="#ctx0" brushRef="#br1" timeOffset="-133347.12">7578 13801 0,'0'0'0,"21"-64"31,-21 43-31,-21 21 16,-1 0 0,1 0-16,21 21 0,-21-21 0,0 21 15,0 22-15,21-22 0,-21 0 0,21 0 16,-22 22-16,22-22 0,0 21 16,0-21-16,0 0 0,0 1 0,0 20 15,0-21-15,0 0 0,22 0 16,-1 1-16,0-22 0,0 0 15,0 0-15,0 0 16,1 0-16,-1 0 0,-21-22 31,0 1-31,0 0 16,0 0-16,0 0 0,-21 0 0,21-1 16,-22-20-16,22 21 0,0-21 15,0-1-15,0 22 0,0-21 0,0-1 16,22 22-16,-1 0 0,0-21 15,0 21-15,21 21 0,-20-22 0,-1 22 16,0 0-16,21 0 0,-21 0 0,1 0 16,-1 22-16,0-22 0,0 21 15,0 21-15,0-21 0,1 22 16,-22-22-16,0 21 0,0-21 0,0 22 16,0-22-16,0 21 0,0-21 15,0 22-15,0-22 0,0 0 0,0 0 16,0 0-16,0 0 0,0 1 15,0-1-15,-22-21 16,1 0 0,21-21-16,0-1 15,0 1-15,0 0 16,0 0-16,21-21 0,1 20 16,-1-20-16,0 0 0,0-1 0,0 22 15,0-21-15,1 0 0,20-1 0,-21 22 16,21 0-16,-20 0 0,-1 0 15,21-1-15,-21 22 0,0 0 0,1 0 16,-1 22-16,0-1 0,-21 0 16,0 0-16,0 21 0,21-20 0,-21 20 15,0 0-15,0-21 0,0 22 0,0-22 16,0 21-16,-21-21 0,0 22 16,21-22-16,0 0 0,0 0 0,-21 0 15,21 1-15,0-1 0,-22 0 0,22 0 16,0-42 15</inkml:trace>
  <inkml:trace contextRef="#ctx0" brushRef="#br1" timeOffset="-132830.97">10520 13568 0,'0'85'32,"0"-64"-32,0 0 0,0 21 0,0 1 15,0-22-15,0 21 0,0 0 16,-21-20-16,21 20 0,0-21 16,0 21-16,0-20 0,-22-1 0,22 0 0,0 0 15,0 0-15,0-42 63,0 0-63,0 0 0</inkml:trace>
  <inkml:trace contextRef="#ctx0" brushRef="#br1" timeOffset="-132471.22">10520 13229 0,'0'-21'16,"0"42"-16,-21-42 0,-1 21 0,1 0 16,0 21-16,21 0 0,-21 1 15,21-1-15,0 0 0,0 0 16,0 0-16,0 0 16,21-21-16,0 0 15,0 0-15,1 0 0,-1 0 16,0 0-16,0-21 0,0 0 15,0 21-15,1-21 0,-22 0 0,0 0 16,0-1-16,0 1 16,0 0-16,-22 0 0,1 0 0,0 21 15,0 0-15,0 0 0,0 0 0,-22 0 16,22 0-16,0 0 0,0 21 16,0 0-16,-1 0 0,22 0 15,0 1-15,0-1 0,0 0 16,0 0-16,0 0 0,0 0 15,22 22-15,-1-43 0,0 21 0,0 0 16,0 0-16,0 0 0</inkml:trace>
  <inkml:trace contextRef="#ctx0" brushRef="#br1" timeOffset="-131875.33">11345 13631 0,'0'0'0,"0"-21"15,-21 0-15,0 21 0,0 0 16,0 0-16,-1 0 0,1 0 16,0 0-16,-21 0 0,21 0 0,-22 0 15,22 21-15,-21 0 0,-1 1 0,1 20 16,21-21-16,-21 21 0,20 1 15,1-1-15,0-21 0,0 22 0,21-1 16,-21-21-16,21 21 0,0-20 0,0-1 16,0 0-16,21 0 0,0 0 15,0 0-15,0-21 0,22 0 16,-22 0-16,21 0 0,1 0 0,-22 0 16,21 0-16,0 0 0,-20-21 15,20 0-15,0 0 0,-21 0 0,22 0 16,-1-22-16,-21 1 0,0 0 0,1-1 15,-1 1-15,0-22 0,0 1 16,0 21-16,0-22 0,-21 1 16,0-1-16,0 1 0,0 20 15,0-20-15,0 20 0,0-41 16,0 41-16,0 22 0,0 0 0,0 0 16,-21 0-16,0 21 15,0 0-15,21 21 0,0 0 0,-21 21 16,21 1-16,0-1 0,-21 0 0,21 1 15,0 20-15,0 1 0,0-1 16,0 22-16,0-22 0,0 1 0,0-1 16,0 1-16,0-1 0,0-20 0,21 20 15,-21-20-15,21-22 0,0 21 16,-21-21-16,21 0 0,0 1 0,1-1 16,-1-21-16,0 0 0,0 0 15,0 0-15,0 0 0,1 0 0,-1 0 16,0-21-16,21 21 0</inkml:trace>
  <inkml:trace contextRef="#ctx0" brushRef="#br1" timeOffset="-131375.81">12594 13674 0,'21'-21'31,"0"21"-15,1 0-16,20-22 0,-21 22 15,0 0-15,0 0 0,22 0 16,-22 0-16,21 0 0,-21 0 0,22 0 16,-22 0-16,0 0 0,21 0 0,-20 0 15,-1 0-15,0 0 0,0 0 16,-21 22 0,-21-1-1,0-21-15,0 0 0,-22 21 16,22-21-16,-21 21 0</inkml:trace>
  <inkml:trace contextRef="#ctx0" brushRef="#br1" timeOffset="-131159.95">12594 13949 0,'42'0'31,"-20"0"-31,-1 0 0,0 0 16,21 0-16,-21 0 0,1 0 0,20 0 16,-21 0-16,0 0 0,22 0 15,-22 0-15,0 0 0,21 0 16,-21-21-16,1 21 0,-1-21 0,0 21 16,0-22-16,0 22 0</inkml:trace>
  <inkml:trace contextRef="#ctx0" brushRef="#br1" timeOffset="-130520.3">14245 13145 0,'0'0'0,"-21"21"31,0 0-15,0 0-16,-1-21 15,22 21-15,-21-21 0,21 21 16,21-21 15,1 0-15,-22-21-16,21 21 0,-21-21 16,21 0-16,-21 0 0,21 21 15,-21-21-15,0 42 31,-21 0-31,21 0 16,0 0-16,-21 0 0,21 1 0,-21 20 16,21-21-16,0 0 0,-22 0 15,22 1-15,0-1 0,0 0 0,0 0 16,0 0-16,22-21 16,-1 0-16,0 0 0,0 0 0,0 0 0,0 0 15,1 0-15</inkml:trace>
  <inkml:trace contextRef="#ctx0" brushRef="#br1" timeOffset="-130312.42">14647 13187 0,'0'0'0,"0"-21"0,-21 42 47,0-21-47,21 21 0,-21 0 0,21 0 16,0 1-16,-21-1 0,21 0 0,-22 0 15,22 0-15,-21 0 0,21 1 16,0-1-16,0 0 16,0 0-16,21 0 15,1-21-15,-1 21 0</inkml:trace>
  <inkml:trace contextRef="#ctx0" brushRef="#br1" timeOffset="-129868.53">15367 13356 0,'0'0'0,"106"-84"31,-106 62-31,-21 22 16,-22 0-1,22 0-15,-21 0 0,21 0 16,-22 0-16,1 22 0,0-1 0,-1 0 0,1 0 15,0 0-15,-1 0 0,22 1 16,-21-1-16,21 0 0,21 0 16,0 0-16,0 0 0,0 1 0,21-1 15,0 0-15,0-21 0,21 21 16,1-21-16,-1 21 0,0 0 16,1-21-16,-22 22 0,21-1 15,1-21-15,-22 21 0,0 0 0,0 0 16,-21 0-16,0 1 0,0-1 15,0 0-15,-21 0 0,-21-21 16,20 21-16,-20-21 0,0 0 0,-22 21 16,22-21-16,0 0 0,-1 0 0,1 0 15,0 0-15,-1 0 0,22-21 16,0 0-16,0 21 0,0-21 0,-1 0 16,22 0-1,0-1-15,0 1 16,22 21-16,20-21 0,-21 21 0,0-21 15,22 21-15</inkml:trace>
  <inkml:trace contextRef="#ctx0" brushRef="#br1" timeOffset="-129600.31">15769 13314 0,'0'-21'0,"0"42"0,0-21 31,0 21-31,-21 0 16,21 22-16,-21-22 0,21 0 16,0 21-16,-21-21 0,-1 22 0,22-1 15,0 0-15,-21 1 0,0-22 16,21 21-16,-21 1 0,21-22 0,-21 21 16,21-21-16,0 0 0,0 1 0,0-1 15,21-21 1,0-21-1,-21-1-15,21 22 0,-21-21 16</inkml:trace>
  <inkml:trace contextRef="#ctx0" brushRef="#br1" timeOffset="-129244.59">15684 13568 0,'0'0'0,"0"-42"0,0 20 0,22-20 0,-22 0 16,21 21-16,-21-1 0,21-20 0,0 21 0,0 0 15,0 21-15,1-21 16,-1-1-16,21 22 0,-21 0 0,22 0 15,-22 0-15,21 0 0,-21 22 0,0-1 16,1-21-16,-1 21 0,-21 0 16,0 0-16,0 0 0,0 1 0,-21-1 15,-1 0-15,-20 0 0,21 0 0,-21 0 16,-1 1-16,1-1 0,21 0 16,-22-21-16,1 21 0,21 0 0,-21-21 15,20 21-15,1-21 0,0 0 16,0 22-16,21-1 15,0 0-15,0 0 16,21-21-16,0 21 0,0 0 16,1 1-16,-1-22 0,0 21 0,0 0 15,0 0-15,0 0 0,22-21 0,-22 21 16,0 1-16,21-22 0,-20 21 16,-1-21-16,0 0 0,0 0 0,0 0 15,0 0-15,1 0 16,-1 0-16,-21-21 15</inkml:trace>
  <inkml:trace contextRef="#ctx0" brushRef="#br1" timeOffset="-129008.73">16341 13864 0,'0'0'0,"21"0"31,0 0-15,0 0-16,0 0 0,0 0 0,22 0 16,-22 0-16,0 0 0,21 0 15,-20 0-15,-1 0 0,0 0 0,0 0 16,0-21-16,0 21 0,1 0 16,-1 0-16,0 0 0,-21-21 15,21 21-15,0 0 16,0 0-16</inkml:trace>
  <inkml:trace contextRef="#ctx0" brushRef="#br1" timeOffset="-128544">17272 13399 0,'0'0'0,"0"-106"31,0 85-31,-21 21 15,0 0-15,-1 0 0,1 0 16,0 21-16,0 0 0,0 0 16,0 21-16,-1-20 0,22 20 0,-21-21 15,0 21-15,0 1 0,21-1 16,-21 0-16,21 1 0,0-1 0,0 0 16,0-20-16,0 20 0,0-21 15,21 0-15,0 0 0,0-21 0,0 22 16,22-22-16,-22 0 0,21 0 0,1 0 15,-22 0-15,21 0 0,0 0 16,-20-22-16,20 1 0,0 0 0,-21 0 16,1 0-16,-1-22 0,0 1 15,0 0-15,-21-1 0,0 1 16,0 0-16,0-1 0,0-20 0,0 21 16,-21-1-16,0 22 0,0-21 0,-22 21 15,22-1-15,-21 1 0,21 21 16,-22 0-16,1 0 0,21 0 0,-22 0 15,22 0-15,-21 21 0,21 1 16,0-22-16,-1 42 0,22-21 16,0 0-16,0 0 0,0 1 0,22-1 15,-1 0-15,21 0 0,-21 0 16,22-21-16,-1 21 0,0-21 0</inkml:trace>
  <inkml:trace contextRef="#ctx0" brushRef="#br1" timeOffset="-128276.15">17970 13314 0,'0'0'0,"22"0"0,-22-21 15,0 0 1,0 42 0,-22 0-16,22 0 15,-21 0-15,21 0 0,-21 22 16,21-1-16,0-21 0,0 22 0,0-1 15,-21 0-15,21 1 0,0-22 16,0 21-16,0-21 0,0 0 16,0 22-16,0-22 0,0 0 15,0 0-15,21-21 16,0 0 0,0-21-16,1 0 0,-1 21 0,0-21 15</inkml:trace>
  <inkml:trace contextRef="#ctx0" brushRef="#br1" timeOffset="-127851.39">18309 13399 0,'0'-22'0,"0"44"0,0-65 15,21 22-15,-21 0 16,21 0-16,1 0 0,-1-1 16,0 22-16,0-21 0,21 0 15,-20 21-15,20 0 0,-21-21 0,21 21 16,1 0-16,-22 0 0,0 0 0,21 0 15,-20 21-15,-22 0 0,21 0 16,-21 1-16,0-1 0,0 21 0,0-21 16,0 0-16,0 22 0,-21-22 0,-22 21 15,22-21-15,-21 1 16,-1 20-16,-20-21 0,21 0 0,-22 22 16,1-22-16,20 0 0,-41 0 15,41 0-15,22-21 0,0 0 16,21 21-16,21-21 15,0 0 1,0 0-16,22 0 0,-22 0 16,21 0-16,1 0 0,-1 0 0,0 0 15,1 0-15,-22 0 0,21 0 0,0 0 16,-20-21-16,20 21 0,-21 0 16,0 0-16,0 0 0,1 0 15,-1-21-15,0 21 0,0-21 0,-21 0 16,21 0-1,0-1-15,1 1 16</inkml:trace>
  <inkml:trace contextRef="#ctx0" brushRef="#br1" timeOffset="-127327.7">19346 13229 0,'0'0'15,"-21"0"-15,21-21 0,-21 21 0,21-21 16,0 0 0,21 0-16,0 21 0,0 0 15,1 0-15,-1-22 0,0 22 0,0 0 16,0 0-16,0 0 0,1 0 16,-1 22-16,0-22 0,0 21 0,-21 0 15,0 0-15,0 0 0,0 0 0,0 1 16,0-1-16,-21 0 0,0 0 15,-22 0-15,22 0 0,-21 1 0,21-22 16,-22 21-16,22 0 0,-21-21 0,21 21 16,0-21-16,-1 0 0,1 0 15,42 0 17,1 0-32,-1-21 15,0 21-15,21 0 0,-21 0 0,22 0 16,-22 0-16,21 0 0,-21 0 0,22 0 15,-22 0-15,0 0 0,0 0 16,22 42-16,-43-21 0,0 1 16,0-1-16,0 0 0,0 0 0,-43 21 15,22-20-15,-21-1 16,21 0-16,-22 0 0,1 0 0,0-21 16,-1 21-16,1-21 0,21 0 15,-22 22-15,22-22 0,-21 0 0,21 0 16,0 0-16,-1 0 15,22-22 1,0 1-16,-21 21 0,42-21 16,1 0-16</inkml:trace>
  <inkml:trace contextRef="#ctx0" brushRef="#br1" timeOffset="-126879.71">20045 12891 0,'0'0'0,"-21"0"31,21 21-15,-22-21-16,22 21 0,-21-21 16,21-21 31,21 21-32,-21-21-15,0-1 16,22 22-16,-22 22 31,0-1-15,0 0-16,0 0 0,0 0 0,-22 0 15,22 1-15,0-1 0,-21 0 16,0-21-16,21 21 0,-21 0 0,21 0 16,21-21 15</inkml:trace>
  <inkml:trace contextRef="#ctx0" brushRef="#br1" timeOffset="-126539.91">20214 12848 0,'0'0'0,"21"-21"0,-21 0 16,21 21-1,-21-21-15,22 21 47,-1 0 0,0 0-47,0 0 31,0 0-31,-21-21 0,0 42 31,0 0-31,0 0 16,0 21-16,0-20 0,-21-1 16,0 0-16,0 0 0,0 0 15,-1 0-15,1 1 0,0-1 0,0 0 16,0-21-16,21 21 0,-21-21 16</inkml:trace>
  <inkml:trace contextRef="#ctx0" brushRef="#br1" timeOffset="-124968.71">21442 13081 0,'-21'0'0,"21"-21"0,-22 0 16,1 21-1,0 0 17,21 21-17,0 0-15,0 0 16,0 0-16,0 1 0,21-1 16,0 0-16,1 0 0,20 0 15,-21 0-15,21 1 0,1-1 0,-1 0 16,0 0-16,1 0 0,20 0 15,-20-21-15,-1 22 0,0-22 0,1 0 16,-1 0-16,0 0 0,1 0 0,-1 0 16,-21 0-16,21 0 0,-20 0 15,20 0-15,-21-22 0,0 22 0,0-21 16,-21 0-16,0 0 16,-21 21-1,0 0-15,0 0 16,0 0-16,-22 0 0,22 0 15,-21 21-15,0 0 0,-1 0 0,1 1 16,0-1-16,-22 21 0,22 0 16,-22-20-16,22 20 0,-22 0 15,22 1-15,0-1 0,-1-21 0,1 21 16,0-20-16,21-1 0,-22 0 0,22 0 16,0 0-16,21 0 0,-21-21 15,21 22-15,-21-22 16,21-22 109,21 1-94</inkml:trace>
  <inkml:trace contextRef="#ctx0" brushRef="#br1" timeOffset="-122363.31">7747 14817 0,'0'0'0,"21"0"0,-21-21 16,21 21-16,0-22 16,-21 44 15,0-1-31,-21 0 15,0 0-15,-21 0 0,21 22 0,-22-22 16,1 21-16,0-21 0,-1 22 0,1-1 16,0 0-16,-22 1 0,22-1 15,-1-21-15,1 21 0,21-20 0,-21-1 16,20 0-16,1 0 0,0-21 16,0 0-16,0 0 15,21-21 1,0 0-16,21 0 15,0 21-15,0 0 16,0 0-16,1 0 0,20 0 0,-21 0 16,21 0-16,-20 0 0,20 21 15,-21-21-15,21 21 0,1-21 0,-22 0 16,21 21-16,1-21 0,-22 0 0,0 0 16,21 0-16,-21 21 0,1-21 15,-1 0-15,0 0 0,0 0 16,0-21-1</inkml:trace>
  <inkml:trace contextRef="#ctx0" brushRef="#br1" timeOffset="-121880.59">8149 14986 0,'0'-21'0,"0"42"31,0 0-15,-21 0-16,21 22 0,0-22 0,0 21 16,0-21-16,-21 22 15,21-22-15,0 21 0,0-21 0,0 22 16,0-22-16,-21 0 0,21 0 0,0 0 16,0 1-16,-22-1 0,22-42 31,0-1-16,0 1-15,0 0 16,0 0-16,0 0 0,0-22 0,0 22 16,22-21-16,-1 21 0,0-22 15,0 1-15,0 21 0,0 0 0,1-22 16,-1 22-16,0 0 0,0 21 16,21-21-16,-20 21 0,-1 0 15,21 0-15,-21 0 0,0 0 0,1 21 16,-1 0-16,0 0 0,0 1 0,-21 20 15,0-21-15,0 21 0,0 1 16,0-22-16,0 21 0,0 1 0,0-1 16,-21 21-16,0-41 0,0-1 15,-1 0-15,22 0 0,0 0 16,0-42 15,0 0-15,22 0-16</inkml:trace>
  <inkml:trace contextRef="#ctx0" brushRef="#br1" timeOffset="-121356.34">9271 15050 0,'0'-22'0,"0"44"0,0-65 15,0 22-15,-21 0 0,0 0 16,-1 0-16,1-1 16,0 22-16,-21 0 0,21 0 0,-22 0 15,22 0-15,-21 0 0,21 22 16,-22-1-16,1 0 0,21 21 0,0-21 16,-22 22-16,22-1 0,0 0 0,0 1 15,21-1-15,0 0 0,0 1 16,0-22-16,0 21 0,0-21 0,0 1 15,0-1-15,42 0 0,-21-21 16,22 0-16,-22 0 0,0 0 16,21 0-16,1 0 0,-22 0 0,21-21 15,-21 0-15,22-1 0,-22 1 16,21-21-16,-21 21 0,0 0 16,1-22-16,-1 22 0,0-21 0,-21 21 15,0-1-15,0 1 0,0 0 0,0 0 16,0 0-16,0 0 0,0 42 31,0 0-31,0 0 0,0 0 16,0 0-16,0 22 0,0-22 15,0 0-15,0 21 0,0-20 0,0-1 16,0 0-16,0 0 0,21 0 0,0 0 16,0-21-16,1 0 15,-1 0-15,0 0 0,0 0 0,0 0 16,0 0-16,22 0 0,-22-21 15,21 0-15,-21 0 0,22 0 16</inkml:trace>
  <inkml:trace contextRef="#ctx0" brushRef="#br1" timeOffset="-120691.47">9864 15007 0,'0'0'16,"-22"21"15,22 1-31,-21-22 0,21 21 0,0 0 15,-21 0-15,21 21 0,0-20 0,0-1 16,0 0-16,0 0 16,0 0-16,0 0 0,0 1 0,0-1 0,0 0 15,-21 0-15,21 0 16,-21-21 0,21-21 15,0 0-31,0 0 0,0 0 15,0-22-15,0 22 0,0 0 0,0-21 16,21 20-16,0-20 0,0 21 0,0-21 16,1 20-16,-1 1 0,0 0 15,0 21-15,0-21 0,0 21 16,1 0-16,-1 0 0,0 0 16,0 21-16,0 0 0,-21 0 0,0 1 15,21-1-15,-21 0 0,22 0 16,-22 21-16,0-20 0,0 20 0,0-21 15,0 0-15,0 0 0,0 1 0,0-1 16,0 0-16,0 0 0,0 0 16,0-42 15,0 0-31,0 0 16,0 0-16,0-1 0,21 1 15,0-21-15,0 21 0,0-22 0,0 22 16,1-21-16,-1 21 0,0-22 15,0 22-15,43-21 0,-43 21 16,0 21-16,0 0 0,0 0 16,0 0-16,1 21 15,-22 0-15,0 0 0,0 0 0,0 1 16,0 20-16,0-21 0,0 0 0,0 22 16,0-22-16,0 0 15,0 0-15,0 0 0,0 0 0,0 1 0,0-1 16,-22-21-16,22 21 0,0-42 47,22 0-32,-1 21-15,-21-22 0</inkml:trace>
  <inkml:trace contextRef="#ctx0" brushRef="#br1" timeOffset="-120291.59">10795 15134 0,'21'0'31,"0"0"-31,0 0 16,1-21-16,-1 21 0,0-21 16,0 21-16,0-21 0,0 21 0,1-21 15,20-1-15,-21 22 0,0-21 16,0 0-16,1 21 0,-1-21 0,-21 0 15,0 0-15,0-1 0,0 1 16,-21 21 0,-1 0-1,1 0-15,-21 21 0,21 1 0,0-1 16,-1 0-16,1 21 0,21-21 16,-21 22-16,21-22 0,-21 21 0,21-21 15,-21 22-15,21-1 0,0-21 16,0 0-16,0 22 0,0-22 15,0 0-15,0 0 0,21 0 0,0-21 16,0 22-16,0-22 0,1 0 0,20 0 16,-21 0-16,21 0 0,-20 0 0,20 0 15,0 0-15,-21-22 0,22 1 16,-22 21-16,0-21 0,0 0 0,0 0 16</inkml:trace>
  <inkml:trace contextRef="#ctx0" brushRef="#br1" timeOffset="-119539.9">11536 14859 0,'0'-21'16,"0"42"-16,0-63 0,0 21 0,0-1 15,0 44 17,0-1-32,21-21 0,0 21 15,0 0-15,0 0 0,22-21 16,-22 21-16,0-21 0,21 0 0,-20 22 15,20-22-15,0 21 0,1-21 16,-22 0-16,21 0 0,0 0 16,1 0-16,-22 21 0,21-21 0,-21 0 0,-21 21 15,0 0 1,0 0-16,0 1 0,-21-1 16,0 0-16,-21 0 0,21 0 15,-22 0-15,1 1 0,21-1 0,-22 0 16,22 21-16,-21-21 0,21 1 15,0-1-15,-1 0 0,1 0 0,0 0 16,0 0-16,0 1 0,21-1 16,-21-21-16,-1 21 15</inkml:trace>
  <inkml:trace contextRef="#ctx0" brushRef="#br1" timeOffset="-118032.33">12467 15685 0,'0'0'0,"21"-22"0,0 22 0,1 0 15,-1-21-15,0 21 16,0-21-16,-21 0 0,21 21 15,0 0-15,-42 21 32,0 0-17,0 0-15,-21 22 0,20-22 0,-20 21 16,-21-21-16,20 22 0,-20-1 16,-1 0-16,1 1 0,-1-1 0,1-21 15,-1 22-15,22-22 0,-22 21 16,22-21-16,0 0 0,-1-21 15,1 22-15,21-22 0,0 0 0,-22 0 16,43-22 0,22 22-1,-1 0-15,0-21 0,0 21 16,21 0-16,1 0 0,-1 0 16,0 0-16,1 21 0,-1-21 0,0 22 15,22-1-15,-22-21 0,1 21 0,-1-21 16,0 21-16,1-21 0,-22 0 15,0 21-15,0-21 0,0 0 16,0 0-16,1 0 0,-1 0 16,-21 21-16,21-21 15,0-21 17,-21 0-32,21 21 0</inkml:trace>
  <inkml:trace contextRef="#ctx0" brushRef="#br1" timeOffset="-117347.74">12700 16150 0,'21'0'16,"0"0"-1,0 0-15,1 0 0,-1 0 0,0-21 16,0 0-16,21 0 15,-20 21-15,-1-21 0,0-1 16,0 1-16,21-21 0,-20 21 0,-1 0 16,0-22-16,0 22 0,0 0 0,0-21 15,-21 20-15,0-20 0,0 21 16,0 0-16,0-22 0,0 22 0,0 0 16,0 0-16,0 0 0,0 42 31,-21-21-16,0 42-15,21-21 0,-21 1 0,0 20 16,21 0-16,-21 1 16,21 20-16,-22-21 0,1 22 0,0-1 15,0 1-15,21-1 0,-21 1 0,0-1 16,-1 1-16,1-1 0,0 1 16,0 21-16,21-22 0,-21 1 0,0 20 15,-1-20-15,22-1 0,0 1 0,-21-1 16,21-20-16,-21 20 0,21-21 15,0 1-15,0-22 0,0 21 0,0-21 16,21 1-16,0-22 0,1 0 16,-1 0-16,0 0 0,21-22 0,1 22 15,-22-21-15,21 0 0,0-21 0,22 21 16,-22-22-16,1 1 16,-22 0-16,21-1 0,-21 1 0,0-22 15,22 22-15,-43-21 0,0 20 0,0 1 16,0-22-16,-21 22 0,-1 0 15,-20-1-15,0 1 0,-1 0 0,1-1 16,0 22-16,-22 0 0,22 0 0,0 0 16,-1 0-16,22 21 0,0 0 15,0 0-15,0 0 0,21-22 0,-22 22 16,44 0 0,-1 0-16,0 0 15,21-21-15,-21 21 0,22 0 0,-22-21 16,21 0-16,1 21 0,-1-21 15,43 0-15,-43-1 16,0 1-16,-21 0 0</inkml:trace>
  <inkml:trace contextRef="#ctx0" brushRef="#br1" timeOffset="-116879.67">13547 15769 0,'0'0'0,"-22"0"31,22 21-31,0 1 0,0-1 0,0 0 16,0 0-16,-21 0 0,21 22 16,0-22-16,0 0 0,-21 21 15,21-21-15,0 1 0,0-1 0,0 21 16,0-21-16,-21 0 16,21 1-16,0-1 15,0-42 16,0-1-31,0 1 16,0 0-16,0-21 0,0 21 16,21-22-16,0 22 0,0-21 0,-21-1 15,22 22-15,-1-21 0,21 21 0,-21-22 16,0 22-16,22 0 16,-1 21-16,-21-21 0,0 21 15,22 0-15,-22 0 0,0 21 0,0 0 16,0 0-16,1 1 0,-1-1 15,-21 21-15,0-21 0,0 22 0,0 20 16,0-42-16,0 0 0,-21 22 16,-1-22-16,1 0 0,0 0 15,21 0-15,-21 1 0,0-22 16,42 0 15,0-22-31,0 22 16,-21-21-16</inkml:trace>
  <inkml:trace contextRef="#ctx0" brushRef="#br1" timeOffset="-116391.86">14436 15769 0,'0'-21'16,"0"0"-16,0 0 15,-22 21-15,1 0 0,0 0 16,0 0-16,0 0 0,0 21 0,-1 0 16,1 0-16,0 0 15,0 22-15,0-22 0,0 21 0,-1 1 16,22-22-16,-21 21 0,21 0 0,-21-20 16,21 20-16,0-21 0,0 0 15,0 0-15,0 1 0,21-1 0,0-21 16,1 0-16,-1 0 0,0 0 0,21 0 15,-21 0-15,1 0 0,20-21 16,-21-1-16,0 1 0,0 0 0,1 0 16,-1 0-16,0 0 0,-21-22 0,0 22 15,21 0-15,-21-21 0,0 20 16,0 1-16,0 0 0,0 0 16,0 0-16,0 0 0,0-1 15,-21 44 1,21-1-1,0 0-15,0 0 0,0 0 0,0 22 16,0-22-16,0 0 0,0 0 16,0 21-16,0-20 0,0-1 0,0 0 15,21 0-15,0 0 0,0-21 16,1 0-16,-1 0 0,0 0 16,0 0-16,0 0 0,0 0 0,22 0 15,-22-21-15,0 0 0</inkml:trace>
  <inkml:trace contextRef="#ctx0" brushRef="#br1" timeOffset="-115731.77">14986 15790 0,'0'0'0,"-21"0"16,0 0 0,21 22-16,0-1 15,-22 0-15,22 0 0,0 0 0,-21 0 16,21 1-16,0-1 0,0 0 15,0 0-15,0 0 0,0 0 0,0 1 16,0-1-16,-21-21 0,21 21 16,0 0-16,-21-21 31,21-21-15,0 0-16,0 0 15,0-1-15,0 1 0,0-21 16,0 21-16,21 0 0,0-1 0,0-20 15,1 21-15,-22 0 0,42 0 0,-21-1 16,0 1-16,0 21 0,1 0 16,20-21-16,-21 21 0,0 0 15,0 0-15,1 0 0,20 21 0,-21 0 0,0 1 16,-21-1-16,21 0 16,-21 0-16,22 0 0,-22 22 0,0-22 15,0 0-15,0 0 0,0 0 0,0 0 16,0 1-16,-22-1 0,22 0 15,-21-21-15,21 21 0,0-42 47,21 0-47,1 0 0,-22-1 16,21 1-16,0 0 0,0-21 0,0 21 16,0-22-16,1 22 0,-1-21 15,21 21-15,-21-1 0,0 1 0,1 21 16,-1 0-16,0 0 0,0 0 15,0 0-15,-21 21 16,0 1-16,0-1 0,0 0 16,0 21-16,0-21 0,0 1 0,0 20 15,0-21-15,0 0 0,0 0 0,-21 22 16,21-22-16,-21 0 16,21 0-16,-21-21 0,21 21 15,21-42 16,0 21-31,-21-21 0,21 0 0</inkml:trace>
  <inkml:trace contextRef="#ctx0" brushRef="#br1" timeOffset="-115307.02">16002 15896 0,'0'0'0,"0"21"15,21-21 1,0 0 0,0 0-16,1 0 0,-1 0 15,0-21-15,0 21 0,0-21 16,0 0-16,1 21 0,-1-21 0,0 0 16,0 21-16,0-22 0,0 1 15,-21 0-15,0 0 16,0 0-16,-21 21 15,0 0-15,0 0 0,-21 0 16,20 0-16,1 0 0,0 21 16,-21-21-16,21 21 0,-1 0 0,1 0 15,21 22-15,0-22 0,-21 0 0,21 21 16,0-20-16,0 20 0,0-21 16,0 0-16,0 22 0,0-22 0,0 0 15,0 0-15,21-21 0,-21 21 0,21 0 16,1-21-16,-1 0 15,0 0-15,0 0 16,0 0-16,0 0 0,1 0 16,-1-21-16,0 0 0,0 0 15,0 0-15,0 0 0,1 21 16</inkml:trace>
  <inkml:trace contextRef="#ctx0" brushRef="#br1" timeOffset="-114880.25">16764 15473 0,'0'0'0,"0"-21"31,21 21-15,0 0-1,-21 21-15,21-21 0,1 21 16,-1 0-16,0 0 0,0 1 15,0-1-15,0 0 0,1 0 0,-1 0 16,0-21-16,0 21 0,0 1 16,0-22-16,1 21 0,20-21 0,-21 0 15,0 21-15,0-21 0,1 0 0,-1 0 16,0 21-16,0-21 16,-21 21-1,0 0 1,-21-21-16,0 22 0,0-1 15,-1-21-15,-20 21 0,21 0 16,-21 0-16,20 0 0,-20 1 0,21-1 16,-21 0-16,20 21 0,-20-21 0,0 22 15,-1-22-15,22 21 16,0-21-16,21 1 0,-21-22 16,21 21-16</inkml:trace>
  <inkml:trace contextRef="#ctx0" brushRef="#br1" timeOffset="-114099.7">18309 15515 0,'0'0'0,"21"0"0,-21-21 0,21 0 0,-21 0 15,22 0-15,-22-1 16,21 1-16,-21 0 0,21 0 16,-21 0-16,0 0 0,0-1 15,0 1-15,-21 21 16,0 0-16,-1 0 0,1 21 15,-21 1-15,21-1 0,-22 21 0,22 0 16,-21 1-16,0-1 0,20 0 0,-20 1 16,21-1-16,0 22 0,0-22 15,-1 0-15,22 1 0,-21-1 0,21 0 16,0-21-16,0 22 0,21-22 0,1 0 16,-1 0-16,0 0 0,21-21 15,1 0-15,-22 22 0,21-22 16,0 0-16,1 0 0,-1 0 0,0-22 15,1 22-15,-1-21 0,-21 0 16,22 0-16,-22 0 0,-21-22 16,0 22-16,0 0 0,0 0 0,0 0 15,-21 0-15,-1-1 0,-20 22 16,21-21-16,-21 21 0,-1 0 0,22 0 16,0 0-16,0 0 0,0 0 15,-1 0-15,44 21 31,-1 1-31,0-1 0,0 0 16,0 0-16,0 21 16,-21 1-16,22-1 0,-22 0 0,21 1 15,-21-1-15,0 0 0,0 1 0,0-1 16,0 0-16,0-20 0,0 20 16,0 0-16,-21-21 0,21 22 0,-22-22 15,22 0-15,0 0 0,0 0 0,0 1 16,22-22-1,-1 0-15,0-22 16,0 1-16</inkml:trace>
  <inkml:trace contextRef="#ctx0" brushRef="#br1" timeOffset="-113591.98">20256 15388 0,'0'0'0,"-21"0"31,0 0-31,0 0 0,0 0 0,0 21 16,21 1-16,-22-1 0,1 0 0,0 0 16,-21 0-16,21 0 0,-1 22 15,-20-22-15,21 0 0,-21 0 0,20 0 16,-20 1-16,21-1 0,-21-21 16,20 21-16,1-21 0,0 0 0,0 21 15,42-21 1,21 0-1,-20 21-15,-1 0 0,21-21 16,0 22-16,-20-22 0,20 21 0,0-21 16,1 21-16,-1-21 0,0 21 15,1-21-15,-22 0 0,21 0 16,0 0-16,-20 21 0,20-21 0,-21 0 16,0 0-16,0 0 0,1 0 15,-1 0-15,0 0 16,-21-21-16,21 21 0,0-21 15,-21 0-15,21 21 0,1-21 16,-1-1-16,0 1 0,0 0 0</inkml:trace>
  <inkml:trace contextRef="#ctx0" brushRef="#br1" timeOffset="-113336.14">21209 15113 0,'0'0'0,"0"-21"0,0 0 0,-21 21 31,0 42-31,-1-21 0,1 22 16,0-1-16,0 0 0,0 22 0,-22-22 15,22 22-15,-21-1 0,21-21 16,-22 22-16,1-1 0,0-20 0,21 20 16,-22-20-16,22-1 0,-21 0 15,21 1-15,21-22 0,0 21 0,-22-21 16,22 0-16,0 1 0,22-22 15,-1 0-15,0 0 16,0 0-16,21-22 0,-20 1 16,20 0-16</inkml:trace>
  <inkml:trace contextRef="#ctx0" brushRef="#br1" timeOffset="-112699.68">21548 15748 0,'21'0'15,"-42"0"-15,63 0 0,-21 0 0,21-21 0,-20 0 16,-1 21-16,21-21 0,-21-1 16,0 1-16,22 0 0,-22 0 0,0 0 15,0-22-15,-21 22 0,0-21 0,21 21 16,-21-22-16,0 22 0,0-21 15,0 0-15,0 20 0,0 1 0,-21 0 16,0 0-16,0 21 0,0 0 16,0 0-16,-1 0 0,1 21 15,0 21-15,0-20 0,0 20 0,0 0 16,-1 22-16,1-22 0,21 0 16,-21 22-16,0-1 0,21 1 15,-21-1-15,0 1 0,-1 63 16,1-42-16,0-22 0,21 1 0,-21-1 15,0 1-15,0-1 0,-1 1 16,1-1-16,21-21 0,0 1 0,-21 63 16,21-85-16,0 21 15,21 0-15,0-20 0,1-1 0,-1-21 16,21 21-16,-21-21 0,22 0 0,-1 0 16,-21 0-16,21 0 0,1-21 15,-22 0-15,21-1 0,-21 1 16,1 0-16,-1 0 0,0-21 0,0-1 15,-21 1-15,0 0 0,0-1 0,0 1 16,-21-22-16,0 22 0,-22-21 16,1-1-16,0 22 0,-1-22 0,1 22 15,-21 21-15,20-22 0,1 22 16,0 0-16,-1 0 0,22 0 0,0 21 16,0 0-16,0-21 0,42 21 31,0 0-31,21 0 0,-21 0 0,22 0 15,-1-22-15,22 22 0,-22 0 0,0-21 16,22 0-16,-22 21 16,22-21-16,-22 0 0,0 0 0,22 21 15</inkml:trace>
  <inkml:trace contextRef="#ctx0" brushRef="#br1" timeOffset="-112295.64">22225 15558 0,'0'-22'0,"0"44"0,0-65 15,0 22-15,0 0 16,0 42-1,0 0-15,0 0 0,-21 22 16,21-22-16,-21 0 0,21 21 16,-22-20-16,22 20 0,0-21 0,0 0 15,-21 22-15,21-22 0,-21 0 0,21 0 16,-21 0-16,21 0 16,0-42 15,0 0-16,0 0-15,0 0 0,21-22 0,0 22 16,0 0-16,1-21 0,-1 21 16,0-22-16,0 22 0,0-21 0,22 21 15,-1-1-15,-21 1 0,21 0 0,-20 21 16,20 0-16,-21 0 0,21 0 16,-20 0-16,-1 21 0,0 0 0,0 1 15,-21-1-15,0 0 0,0 21 16,0-21-16,0 22 0,0-22 15,0 21-15,0-21 0,-21 22 0,0-22 16,0 0-16,21 21 0,-22-20 0,1-1 16,0 0-16,21 0 15,21-21 1,0 0-16,1-21 0</inkml:trace>
  <inkml:trace contextRef="#ctx0" brushRef="#br1" timeOffset="-111863.89">23177 15600 0,'0'0'0,"0"-21"15,0 0-15,-21-64 16,21 64-16,-21 21 16,0 0-16,0 0 0,0 0 0,-22 0 15,22 21-15,0 0 0,-21 0 0,20 0 16,1 22-16,0-22 0,0 21 15,0-21-15,0 1 0,21 20 0,0-21 16,0 21-16,0-20 0,0-1 0,0 0 16,21 0-16,0 0 15,0-21-15,0 0 0,22 21 0,-22-21 16,0 0-16,0 0 0,21-21 16,-20 21-16,-1-21 0,0 0 15,0 0-15,-21 0 0,21-1 0,0 1 16,-21-21-16,22 21 0,-22-22 0,0 22 15,0 0-15,0 0 0,0 0 16,0 0-16,0 42 16,0 0-16,0 0 15,0 0-15,0 0 0,-22 1 16,22-1-16,0 0 0,0 21 0,0-21 16,0 1-16,0-1 0,0 0 0,0 0 15,22-21-15,-22 21 0,21-21 16,0 0-16,0 0 15,0 0-15,0 0 0</inkml:trace>
  <inkml:trace contextRef="#ctx0" brushRef="#br1" timeOffset="-111236.25">23516 15600 0,'0'0'0,"0"-21"0,21 0 0,-21-1 16,0 1-16,0-21 15,0 63 1,0 0-16,0 0 0,0 1 15,0-1-15,0 0 0,0 21 0,-21-21 16,21 1-16,-21-1 0,21 0 16,0 0-16,-21 0 0,21 0 15,0 22-15,-21-22 16,-1-21-16,22-21 31,0 0-15,0-1-16,0 1 0,22 0 0,-1-21 15,-21 21-15,21-22 0,21 22 16,-21 0-16,1-21 0,-1 20 0,0 1 16,21 0-16,-21 0 0,1 21 0,20 0 15,-21 0-15,21 0 0,-20 0 16,-1 0-16,0 0 0,0 21 16,-21 0-16,0 0 0,21 22 15,-21-22-15,0 0 0,0 21 0,0-20 16,0-1-16,0 0 0,-21 0 15,21 0-15,-21 0 0,0-21 16,0 0-16,21-21 31,0 0-15,0 0-16,21 0 0,0 21 0,0-43 16,0 22-16,0 0 0,22-21 15,-22 21-15,21-22 0,-21 22 0,22 0 16,-22 0-16,21 0 0,-21 21 0,1 0 15,20 0-15,-21 0 16,0 0-16,-21 21 0,21 0 0,-21 0 16,22 21-16,-22-20 0,0-1 0,0 21 15,0-21-15,0 0 0,0 1 16,0-1-16,0 0 0,-22 0 0,22 0 16,-21-21-1,21-21 16</inkml:trace>
  <inkml:trace contextRef="#ctx0" brushRef="#br1" timeOffset="-110908.45">24553 15579 0,'0'0'0,"21"0"0,1 0 16,-1 0-16,0 0 0,0-21 15,0 21-15,0 0 0,22 0 16,-1-22-16,-21 22 0,22-21 0,-1 21 16,-21-21-16,21 21 0,-20-21 0,-22 0 15,0 0-15,0-1 16,0 1-16,-22 21 16,1 0-16,-21 0 0,21 0 15,-22 0-15,1 0 0,21 21 0,-21 1 16,20-1-16,1 0 0,0 0 15,0 0-15,21 22 0,0-22 0,0 0 16,0 21-16,0-21 0,0 1 0,0-1 16,21 0-16,0 0 0,0 0 15,1 0-15,-1-21 0,21 0 16,-21 0-16,0 0 0,22 0 0,-22 0 16,0 0-16,21 0 0</inkml:trace>
  <inkml:trace contextRef="#ctx0" brushRef="#br1" timeOffset="-110552.46">25485 15219 0,'0'0'0,"0"21"16,0 0-1,21 0-15,0-21 16,0 22-16,0-22 0,0 21 15,1-21-15,20 0 0,21 21 16,-20 0-16,-1-21 0,0 0 16,1 0-16,-1 0 0,0 0 15,-20 0-15,-1 0 0,0 0 0,0 0 16,-21 21-16,0 0 16,-21-21-16,0 22 0,-22-1 15,22-21-15,-42 21 0,20 21 16,1-21-16,-64 22 0,64-22 0,0 0 15,-1 0-15,1 0 0,21 1 16,-22-1-16,22 0 0,0 0 0,0-21 16,21 21-16,-21-21 0,0 21 15,-1-21-15,1 0 16,0 0-16</inkml:trace>
  <inkml:trace contextRef="#ctx0" brushRef="#br1" timeOffset="-109647.95">12361 16574 0,'0'0'0,"21"-22"31,-21 44-15,0-1-16,-21 0 0,-21 0 15,21 0-15,-22 0 0,1 1 16,0-1-16,-1 0 0,1 21 15,0-21-15,-22 1 0,22-1 0,0 21 16,-1-21-16,-20 0 0,42 1 16,-22-22-16,22 21 0,0-21 0,0 0 15,42 0 1,0 0-16,0 0 16,22 0-16,-22 0 0,21 21 0,0-21 15,1 21-15,-1-21 0,0 21 16,22 0-16,-22 1 0,1-1 0,20 0 15,-21 0-15,1 0 0,-1 0 16,0 1-16,1-1 0,-1 0 0,-21 0 16,0-21-16,1 21 0,-1 0 15,0-21-15,-21 22 0,21-22 16,0 0-16,0 0 16,1 0-1,-1 0-15</inkml:trace>
  <inkml:trace contextRef="#ctx0" brushRef="#br1" timeOffset="-109016.24">13504 16828 0,'0'0'0,"0"-22"0,0 1 15,0 0-15,0-21 0,0 21 0,0-1 0,0 1 16,0 0-16,0 0 0,0 0 15,-21 0 1,0 42 0,0 21-16,21-21 0,-21 22 15,21 20-15,0-21 0,-22 22 0,1-1 16,0 1-16,21-22 0,-21 22 0,0-1 16,0-20-16,-22-1 0,22 0 15,0 1-15,-21-22 0,20 21 0,1-21 16,0 0-16,0-21 0,0 0 15,0 0-15,-1-21 16,22 0 0,0 0-16,-21-21 0,21 20 0,0 1 15,0-21-15,0 21 0,0-22 16,0 22-16,0-21 0,0 21 16,0-22-16,0 22 0,0 0 0,21 21 15,1 0 1,-1 0-16,0 0 0,0 21 0,0 0 15,0 1-15,22 20 0,-22-21 0,0 0 16,0 0-16,0 22 0,1-22 16,20 0-16,-21 0 0,0 0 0,0 1 15,22-22-15,-22 21 16,21-21-16,-21 0 0,22 0 0,-22 0 16,21 0-16,1 0 0,-22 0 0,21 0 15,0-21-15,1 21 0</inkml:trace>
  <inkml:trace contextRef="#ctx0" brushRef="#br1" timeOffset="-107464.12">14097 17018 0,'0'-21'0,"0"42"0,0-63 15,-21 42-15,0 0 16,-1 0-16,1 0 0,21 21 16,-21 0-16,0 0 0,21 0 15,-21 22-15,21-22 0,0 0 16,-21 0-16,21 22 0,0-22 15,0 0-15,0 0 0,-22 0 0,22 0 16,-21 1-16,21-44 47,0 1-47,21 0 16,1 0-16,-1 0 0,0 0 15,0-1-15,0-20 0,-21 21 0,21 0 16,1 0-16,-1 21 0,0-22 0,0 22 15,0 0-15,0 0 0,1 22 16,-1-1 0,0 0-16,-21 0 0,0 21 0,21-20 15,0-1-15,-21 0 0,21 0 16,1 0-16,-1 0 0,0 1 0,0-22 16,0 21-16,0-21 0,22 0 15,-22 0-15,21 0 0,1 0 0,-22 0 16,21 0-16,0 0 0,1 0 0,-1 0 15,0-21-15,1 21 0,-1-22 16,-21 1-16,22 0 0,-22 0 16,0 0-16,0 0 0,-21-22 0,0 22 15,0 0-15,0-21 0,0 20 0,-21 1 16,0 0-16,-22 0 0,22 21 16,0 0-16,-21 0 0,21 0 15,-22 0-15,22 0 0,0 21 0,-21 0 16,20 0-16,1 22 0,0-22 15,0 21-15,0-21 0,21 22 0,0-22 16,0 0-16,0 0 0,0 0 0,0 1 16,0-1-16,21 0 0,0-21 15,0 0-15,0 0 0,22 0 0,-22 0 16,0 0-16,21 0 0,-20-21 16,20 21-16,-21-21 0,0-1 0,22 1 15,-22 0-15,0 0 0,0 0 16,-21 0-16,0-1 0,21 1 15,-21 0-15,0 0 0,0 0 0,0 0 16,0 42 15,0 0-31,0 0 0,0 0 0,0 22 16,0-22-16,21 0 0,-21 0 16,22 0-16,-1 0 0,0-21 0,-21 22 15,21-22-15,21 0 0,-20 0 0,-1 0 16,21 0-16,-21 0 0,22 0 15,-22 0-15,21 0 0,-21-22 0,0 1 16,1 0-16,-1 21 0,0-21 16,0 0-16,-21-22 0,0 22 15,21 0-15,-21 0 0,0-21 0,0 20 16,21 1-16,-21 0 0,0 0 0,0 0 16,0 42-1,0 0-15,0 0 16,0 0-16,0 1 0,0-1 15,0 21-15,0-21 0,0 0 0,0 1 16,-21-1-16,21 0 0,0 0 0,0 0 16,-21 0-1,21-42 17,21 0-32,0 0 15,-21 0-15,22 0 0,-1-1 16,-21 1-16,0 0 0,21-21 15,0 42-15,0-21 0,-21-1 0,21 22 16,1 0 0,-22 22-1,0-1-15,21 0 0,-21 0 0,21 21 16,-21-20-16,21-1 0,-21 0 16,0 0-16,21 0 0,0 0 15,1-21-15,-1 22 0,0-22 16,0 0-1,0 0-15,0 0 0,1-22 16,-1 22-16,0-21 0,0 0 0,0 0 16,0 0-16,-21 0 0,22-1 15,-1 1-15,42-42 16,-63 42-16,21-1 0,1 22 0,-22-21 16,0 42-1,21 1 1,-21-1-16,0 0 15,0 0-15,0 0 0,21 0 16,-21 1-16,0-1 0,0 0 16,21-21-16,0 0 15,-21 21-15,21-21 0,1 0 0,-1 0 16,0 0-16,0 0 0,0 0 0,0 0 16,1 0-16,-1 0 0,0-21 15,0 21-15,0-21 0,0 0 0,1-1 16,-22 1-16,0 0 0,21-21 0,-21 21 15,0-1-15,0 1 0,0 0 16,0 0-16,0 0 0,0 0 0,-21 21 16,-1 0-16,1 0 15,0 21-15,0 0 0,0 0 16,21 0-16,0 0 0,-21 22 0,21-22 16,-22 0-16,22 0 0,0 0 15,0 1-15,0-1 0,0 0 0,0 0 16,22 0-16,-1-21 0,0 0 15,0 0-15,0 0 0,0 0 16,22 0-16,-22 0 0,21 0 0,-21 0 16</inkml:trace>
  <inkml:trace contextRef="#ctx0" brushRef="#br1" timeOffset="-107112.12">17060 16701 0,'0'0'0,"-21"0"16,21 21 0,0 0-16,0 0 0,0 0 15,0 0-15,0 1 0,21-1 16,0-21-16,1 21 0,-1 0 0,21-21 16,-21 21-16,22 0 0,-22-21 15,21 0-15,0 0 0,-20 0 0,20 0 16,-21 0-16,21 0 0,-20 0 0,-1 0 31,-21 22-31,0-1 0,-21 0 0,-1-21 16,1 21-16,0 0 0,-21 0 15,-1 1-15,1 20 0,0-21 16,-1 0-16,-20 22 0,21-22 0,-1 0 16,-20 42-16,20-63 0,1 22 0,21-1 15,21 0-15,0 0 16,0 0-16</inkml:trace>
  <inkml:trace contextRef="#ctx0" brushRef="#br1" timeOffset="-105978.9">18394 16616 0,'0'0'0,"-43"0"0,43-21 15,0 42 17,0 0-17,0 21-15,-21 1 0,21-1 0,-21 0 16,21 1-16,0 20 0,0-20 0,-21-1 16,21 0-16,-21 1 0,21-1 15,0-21-15,0 0 0,0 22 0,0-22 16,0 0-16,0 0 15,0-42 48,0 0 140,-21 21-187,21-21-1,0-1 32,0 1 0,0 0-31,0 0-16,21 0 15,0 0-15,-21-1 0,21 1 16,-21 0-16,21-21 0,0 21 16,1-22-16,-22 22 0,21-21 0,0-1 15,21 1-15,-21 21 0,1-21 0,-1 20 16,21 1-16,-21 0 0,0 0 15,1 0-15,-1 21 0,0 0 0,0 0 16,0 0-16,0 21 0,-21 0 0,22 0 16,-22 22-16,0-22 15,0 0-15,0 21 0,0-21 0,-43 43 16,1-22-16,21-21 0,-22 1 16,22-1-16,-21 0 0,0 0 15,-1 0-15,22-21 0,-21 0 0,21 21 16,-22-21-16,22 0 0,0 0 15,0 0-15,21-21 16,21 21 15,0 0-31,0 0 0,0 0 0,1 21 16,-1 1-16,21-1 0,-21 0 0,22 0 16,-22 0-16,21-21 15,-21 21-15,22 1 0,-22-1 0,21 0 16,-21-21-16,22 21 0,-22-21 15,0 0-15,0 0 0,21 0 0,-20 0 16</inkml:trace>
  <inkml:trace contextRef="#ctx0" brushRef="#br1" timeOffset="-105428.22">20595 16616 0,'-21'-42'16,"42"84"-16,-42-106 0,0 43 16,0 21-1,21 21-15,-22 1 16,22 20-16,-21-21 0,0 21 16,0 1-16,0-1 0,0 0 0,-22 1 15,22-1-15,-21 0 0,21-20 16,-22 20-16,1-21 0,21 21 0,0-20 15,-22-1-15,22 0 0,0-21 0,0 21 16,21-42 15,21 21-31,0 0 16,0-21-16,0 21 0,1-21 0,-1 21 16,0 0-16,0 0 0,0 0 15,0 0-15,22 0 0,-22 0 16,21 0-16,-21 21 0,22 0 0,-1-21 15,-21 21-15,22 0 0,-22-21 16,21 21-16,-21-21 0,0 22 0,1-22 16,-1 0-16,0 0 0,-21 21 0,21-21 15,0 0 1,0 0-16</inkml:trace>
  <inkml:trace contextRef="#ctx0" brushRef="#br1" timeOffset="-104852.55">21399 16404 0,'0'0'0,"22"0"0,-22-42 32,0 63 108,0 0-62,0 0-78,0 1 16,-22-1-16,1 0 0,0 21 0,0 1 16,0-1-16,0 21 0,-22-20 0,22 20 15,-21 1-15,21-22 0,-22 22 16,1-22-16,21 21 0,-22-20 0,22-1 16,-21 0-16,21 1 0,0-22 15,21 0-15,0 0 0,0 0 16,21 1-1,0-22-15,0 0 16,0-22-16</inkml:trace>
  <inkml:trace contextRef="#ctx0" brushRef="#br1" timeOffset="-104215.91">21950 16595 0,'0'0'0,"0"21"16,0 0 0,-21 0-16,-1 22 0,1-1 15,0 0-15,0 1 0,0-1 0,0 0 16,-22 1-16,22-1 0,0-21 16,-21 21-16,20 1 0,-20-22 0,21 0 15,0 0-15,-22 0 0,22 1 0,0-22 16,0 0-16,0 0 15,21-22 1,0 1-16,0 0 16,21-21-16,0 21 0,0-1 15,0 1-15,1-21 0,-1 21 0,0 0 16,0-1-16,0 22 16,0 0-16,1 0 0,-1 0 15,-21 22-15,21-1 0,0 0 16,-21 0-16,0 0 0,21 0 0,-21 22 15,21-22-15,-21 0 0,22 0 0,-1 0 16,0 1-16,0-22 0,0 21 16,0 0-16,22-21 0,-22 0 0,21 0 15,-21 0-15,22 0 0,-1 0 16,-21 0-16,22 0 0,-22-21 0,21 0 16,-21 21-16,0-22 0,1 1 0,-1 0 15,-21 0-15,0 0 0,21 0 16,-21-1-16,0 1 0,0 0 15,0 0-15,0 42 32,0 0-32,-21 0 0,21 1 15,-21-1-15,21 0 0,0 0 16,0 0-16,-22 0 0,22 1 0,0-1 16,0-42 46,0-1-62,0 1 0</inkml:trace>
  <inkml:trace contextRef="#ctx0" brushRef="#br1" timeOffset="-103724.2">22394 16785 0,'21'0'62,"1"0"-62,-1 0 0,0 0 16,0 0-16,0 0 0,0 0 0,1 0 16,20 0-16,-21 0 0,0 0 15,22 0-15,-22 0 0,21 0 16,-21 0-16,0-21 0,-42 21 31,-21 0-31,21 21 0,-22-21 16,22 21-16,-21 1 0,0-1 0,-1-21 15,22 21-15,0 0 0,-21-21 16,20 21-16,22 0 0,-21 1 16,21-1-1,21 0-15,1-21 0,-1 0 16,0 21-16,0-21 0,0 21 0,0 0 15,1-21-15,-1 22 16,0-22-16,0 21 0,-21 0 0,21 0 16,-21 0-16,0 0 15,0 1-15,-21-22 16,0 0-16,0 21 0,0-21 0,-1 0 16,-20 0-16,21 0 0,0 0 15,0 0-15,-1 0 0,1 0 0,21-21 31,0-1-31,21 22 16,-21-21-16</inkml:trace>
  <inkml:trace contextRef="#ctx0" brushRef="#br1" timeOffset="-103304.39">22818 16425 0,'0'0'0,"0"-21"16,-22 42 15,1 1-31,0 20 0,21 0 0,-21 1 16,0-1-16,21 21 0,-21-20 15,-1 20-15,1 1 0,0-22 0,21 0 16,0 1-16,-21-1 0,21 0 15,-21 1-15,21-22 0,0 0 16,0 0-16,0 0 0,21-21 16,0 0-16,0 0 0,0 0 15,1 0-15,-1 0 0,-21-21 16,21 21-16</inkml:trace>
  <inkml:trace contextRef="#ctx0" brushRef="#br1" timeOffset="-102754.7">23220 16447 0,'0'0'0,"-21"0"0,-1 0 0,1 21 15,0 0-15,0 0 0,0 21 16,0 1-16,-1-1 0,1 0 15,0 1-15,0 20 0,0-20 0,21 20 16,-21-21-16,-1 1 0,1-1 16,21 0-16,0 1 0,0-22 0,0 0 15,0 0-15,0 0 0,0 1 16,21-22 0,1 0-16,-1 0 0,0-22 15,-21 1 1,0 0-16</inkml:trace>
  <inkml:trace contextRef="#ctx0" brushRef="#br1" timeOffset="-101324.52">22691 16933 0,'0'0'0,"-22"0"0,1 0 0,42 0 16,1 0-1,-1 0-15,21 0 0,-21 0 16,22 0-16,-1 0 0,21 0 0,-20-21 15,-1 21-15,0 0 0,1-21 16,-1 0-16,22 21 0,-22 0 0,0-21 16,22 21-16,-22-21 0,22 21 0,-22 0 15,0 0-15,1-22 0,-22 22 16,0 0-16,0 0 0,-21 22 31,-21-1-31,0 0 0,0 0 16,21 21-16,-22-20 0,1-1 0,21 21 15,-21-21-15,21 0 0,0 1 16,-21-1-16,21 0 0,0 0 16,0 0-16,21-21 31,-21-21-15,21 21-16,0-21 0,1 0 15,-22 0-15,21-1 0,0-20 0,0 21 16,0 0-16,0-22 15,22 22-15,-22 0 0,-21 0 0,21 21 16,0 0-16,0 0 0,-21 21 31,0 0-31,0 0 0,0 1 0,0-1 16,0 0-16,0 0 0,22 0 16,-22 0-16,42 22 0,-21-43 15,21 21-15,-20 0 0,20-21 16,0 0-16,-21 0 0,64 0 15,-64 0-15,22 0 0,-22 0 16,0 0-16,21 0 0,-21-21 0,1 0 16,-22 0-16,21-22 15,-21 22-15,0 0 0,0-21 0,0 20 16,0 1-16,0-21 0,-21 21 16,-1 0-16,1 21 0,0 0 15,0 0-15,0 0 0,0 0 16,-1 21-16,1 0 0,0 0 0,0 0 15,21 0-15,0 1 0,-21-1 0,21 21 16,0-21-16,0 0 0,0 1 16,21-1-16,-21 0 0,21-21 15,0 0-15,0 0 16,1 0-16,-1 0 0,0 0 0,0 0 0,0 0 16,0 0-16,1-21 15,-1 0-15,0-1 0,0 22 16,-21-21-16,0 0 0,21 0 0,-21 0 15,21 0-15,-21-1 0,22 22 16,-22 22 15,0-1-31,-22 0 0,22 0 0,0 0 16,0 0-16,0 1 0,0-1 0,0 0 16,0 0-16,22 0 15,-1-21-15,0 0 0,0 0 0,0 0 16,0 0-16,22 0 15,-22 0-15,0 0 0,0-21 0,22 21 16,-22-21-16,-21 0 0,21 21 0,0-21 16,0-1-16,0 1 0,-21 0 15,22 0-15,-22 0 0,0 0 0,0-1 16,0 44 0,0-1-1,0 0-15,0 0 0,-22 0 16,22 0-16,0 1 15,0-1-15,-21-21 0,21 21 16,21-21 15,-21-21-31,22 21 16,-22-21-16,21-1 0,0 1 16,0-21-16,-21 21 0,21 0 15,-21-1-15,21 1 0,-21 0 16,22 21-1,-22 21 1,0 0-16,0 1 0,0-1 16,0 0-16,0 0 0,0 0 15,0 0-15,0 1 0,0-1 16,21-21-16,0 0 16,0 0-16,0 0 15,0 0-15,1 0 16,-22-21-16,21 21 0,0-22 0,-21 1 15,21 0-15,0 0 0,-21 0 0,21 0 16,-21-1-16,22 1 0,-22 0 16,0 0-16,0 42 31,0 0-31,0 0 0,-22 22 16,1-22-16,21 0 0,0 0 0,-21 0 15,21 1-15,0-1 16,0 0-16,0 0 0,0 0 15,21-21-15,0 0 0,1 0 16,-1 0-16,0 0 0,0 0 0,0 0 16,0 0-16,1-21 0,-1 21 0,0-21 15</inkml:trace>
  <inkml:trace contextRef="#ctx0" brushRef="#br1" timeOffset="-100992.7">25717 16658 0,'-21'0'0,"0"0"32,0 0-32,21 21 0,0 1 15,0-1-15,0 0 16,21-21-16,0 21 0,0 0 0,1-21 16,20 21-16,-21-21 0,21 22 0,1-22 15,-1 0-15,0 0 0,1 21 16,-22-21-16,21 0 0,1 0 0,-22 0 15,21 0-15,-21 0 0,-42 0 32,0 0-32,-21 21 15,20-21-15,-20 21 0,-21 0 0,20-21 0,1 21 16,-22 1 0,1 20-16,21-21 0,-22 21 15,43-20-15,-21-1 0,-1 0 0,22 0 16,-21 21-16,-1-42 0</inkml:trace>
  <inkml:trace contextRef="#ctx0" brushRef="#br1" timeOffset="-99404.77">7578 17272 0,'0'0'0,"21"-169"31,-21 148-31,0-22 0,0 22 16,0 0-16,0 42 31,0 0-31,-43 0 0,22 22 16,0-1-16,-21 0 0,-1 1 0,1-1 16,0 0-16,-1 1 0,-20-1 15,21 22-15,-1-22 0,-20 0 0,20 1 16,1-1-16,0-21 0,-1 21 15,1-20-15,21-1 0,0-21 0,0 0 16,-1 0-16,22-21 16,0-1-16,22 22 15,-1-21-15,0 0 0,0 0 0,0 21 16,0-21-16,1 21 0,20 0 16,-21 0-16,21 0 0,-20 21 15,20-21-15,0 21 0,1 0 16,-1 22-16,0-22 0,1 0 0,20 0 15,-21 21-15,1-20 0,-1-1 16,-21 0-16,22 0 0,-1 0 0,-21-21 16,21 0-16,-20 21 0,-1-21 15,0 0-15,0 0 0,0 0 0,0-21 16,1 0-16,-22 0 16,21 0-16,0 0 0,0-1 0</inkml:trace>
  <inkml:trace contextRef="#ctx0" brushRef="#br1" timeOffset="-99132.89">8191 17187 0,'0'-21'0,"0"42"0,0-63 0,22 42 16,-22-21-16,0 42 16,0 0-1,-22 0-15,1 1 0,0 20 0,0 0 16,0 1-16,0-1 0,-1 21 15,-20 1-15,21-1 0,0 22 0,-22-21 16,1-1-16,21 1 0,-21-22 0,20 21 16,1-20-16,-21-1 15,42 0-15,-21-20 0,21 20 0,0-21 16,0 0-16,21-21 16,0 0-1,0-21-15,-42 42 16,63-42-16</inkml:trace>
  <inkml:trace contextRef="#ctx0" brushRef="#br1" timeOffset="-97548.46">8509 17590 0,'42'-22'0,"-84"44"0,105-65 0,-41 43 16,-22 21 15,0 1-31,-22-1 0,22 0 15,-21 21-15,0-21 0,21 22 16,0-22-16,-21 21 0,0-21 0,0 22 16,21-22-16,-22 0 0,1 0 15,21 0-15,0 1 0,-21-1 0,21-42 32,0-1-17,0 1-15,21 0 16,-21-21-16,21 21 0,1-1 0,-1-20 15,-21 21-15,21 0 16,0 0-16,0-1 0,0 22 0,1 0 16,-1 0-16,0 0 15,-21 22-15,21-1 0,-21 0 16,21 0-16,-21 21 0,21-20 0,1-1 16,-22 21-16,0-21 0,21 0 15,0 1-15,-21-1 0,21 0 0,0 0 16,0-21-16,1 21 0,20-21 15,-21 0-15,21 0 0,-20 0 0,20 0 16,0-21-16,1 21 0,-1 0 16,0-21-16,1 0 0,-1 0 0,0-1 15,1 1-15,-22-21 0,0 21 16,0 0-16,0-22 0,-21 22 16,0-21-16,0 21 0,0-22 0,-21 22 15,0 0-15,0 0 0,0 0 16,-1-1-16,1 22 0,0 0 0,-21 0 15,21 0-15,-1 22 0,1-1 16,21 21-16,-21-21 0,0 22 0,21-22 16,-21 63-16,21-62 15,0 20-15,0-21 0,0 0 0,0 0 16,0 1-16,0-1 0,21-21 16,0 0-16,0 0 0,0 0 15,22 0-15,-22 0 0,0-21 16,0 21-16,0-22 0,1 1 15,-1 0-15,0 0 0,0 0 0,0-22 16,0 22-16,-21 0 0,0 0 16,0 0-16,0 0 0,0 42 31,0 0-31,0 0 0,0 0 16,0 0-16,0 1 0,0 20 15,0-21-15,0 21 0,22-20 16,-22-1-16,21 0 0,0 0 0,0 0 15,0-21-15,0 0 0,1 0 16,-1 0-16,21 0 0,-21 0 16,0-21-16,22 21 0,-22-21 15,0 0-15,0 0 0,22-1 0,-43 1 16,21-21-16,0 21 0,-21 0 16,0-1-16,0 1 0,0 0 0,0 0 15,0 0-15,0 42 16,0 0-1,-21 0-15,21 0 0,0 22 16,0-22-16,0 0 0,0 0 16,0 0-16,0 22 0,0-22 15,-21 0-15,21 0 16,0 0-16,0-42 31,0 0-31,0 0 16,21 0-16,-21 0 0,21-1 15,-21-20-15,21 21 0,0-21 16,-21 20-16,21 1 0,1 0 0,-22 0 16,21 0-16,0 21 15,0 0-15,0 0 16,-21 21-16,0 0 16,0 0-16,21 0 0,1 1 0,-22 20 15,21-21-15,-21 0 0,21 0 0,-21 1 16,21-1-16,-21 0 0,0 0 15,21-21-15,0 21 0,1-21 16,-1 0-16,0 0 16,0 0-16,0 0 0,0-21 15,-21 0-15,22 21 0,-1-21 16,0 0-16,0-1 0,21-20 0,-20 21 16,-1 0-16,0-22 0,0 22 15,0 0-15,0-21 0,1 42 0,-22-21 16,0-1-16,21 22 0,-21 22 15,0-1 1,0 0-16,0 0 0,0 0 0,0 0 16,0 1-16,0-1 0,0 0 15,0 0-15,0 0 0,0 0 16,0 1-16,0-1 0,0 0 0,0 0 16,21-21-16,0 0 0,0 0 15,0 0-15,22 0 0,-22 0 16,21 0-16,-21-21 0,22 21 0,-22-21 15,21 0-15,-21-1 0,1 1 16,20 21-16,-21-42 0,0 21 16,0 0-16,-21-1 0,0 1 0,0 0 15,0-21-15,0 21 16,-21 21-16,0 0 16,0 0-16,0 21 0,0-21 15,21 21-15,-22 21 0,22-21 0,-21 1 16,21-1-16,0 0 0,0 21 0,0-21 15,0 1-15,0-1 0,0 0 16,0 0-16,21-21 16,1 0-16,-1 0 15,21 0-15,-21 0 0,0-21 16,1 0-16,-1 21 0</inkml:trace>
  <inkml:trace contextRef="#ctx0" brushRef="#br1" timeOffset="-97214.62">11578 17484 0,'0'0'0,"0"21"15,0 0 1,0 0-16,0 0 0,0 1 16,0-1-16,0 0 0,21 0 15,0 0-15,1 0 16,-1-21-16,0 0 0,21 0 15,-21 0-15,1 0 0,-1 0 16,21 0-16,-21 0 0,22 0 0,-22 22 16,0-22-16,0 0 0,-21 21 0,0 0 15,0 0-15,0 0 16,-21 0-16,0 1 0,0-1 16,-1 0-16,-20 0 0,21 0 15,-21 0-15,-1 1 0,22-1 0,-21 0 16,-1 0-16,22 0 0,-21 0 15,21-21-15,0 22 0,-22-22 0,22 0 16,-21 0-16,21 0 0,-22 0 16</inkml:trace>
  <inkml:trace contextRef="#ctx0" brushRef="#br1" timeOffset="-96204.46">3958 17547 0,'0'-21'0,"0"42"0,0-63 16,0 63-1,0 0-15,-21 0 16,0 1-16,-22 20 0,22-21 16,0 0-16,-21 22 0,21-1 0,-22-21 15,1 21-15,0-20 0,-1-1 16,22 0-16,-21 0 0,-1 0 16,22 0-16,-21-21 0,21 0 0,0 0 15,-1 0-15,1 0 16,0 0-1,42 0 1,0 0 0,1 0-16,20 0 0,-21 0 15,21 22-15,-20-22 0,20 0 0,0 21 16,-21-21-16,22 21 0,-1-21 16,-21 0-16,22 21 0,-22-21 0,0 21 15,21-21-15,-21 0 0,1 0 16,-1 21-16,0-21 0,0 0 15,0 0-15,0 0 16,1 0 0</inkml:trace>
  <inkml:trace contextRef="#ctx0" brushRef="#br1" timeOffset="-95879.65">4445 17399 0,'0'-21'16,"0"42"-16,0-63 0,21 21 0,-42 21 47,0 42-47,0-21 0,-1 21 0,-20 1 15,21 20-15,-21 1 0,20-1 16,1 1-16,-21-1 0,21 22 0,-22-22 15,22 1-15,-21-1 0,21 1 16,0-1-16,-22-20 0,22 20 0,0-20 16,0-1-16,0 0 0,-1 1 15,22-22-15,0 0 0,0 0 0,0 0 16,0-42 0,0 0-16,0 0 15,22 0-15,-1-1 0,0 1 16,0 0-16</inkml:trace>
  <inkml:trace contextRef="#ctx0" brushRef="#br1" timeOffset="-95442.9">4487 17717 0,'21'0'0,"-21"-22"31,0 44-31,0-1 0,0 0 16,0 21-16,-21-21 0,0 22 16,21 20-16,-21-20 0,0 20 0,21-21 15,-21 22-15,-1-22 0,1 22 16,21-1-16,-21-20 0,21-1 16,-21 21-16,21-41 0,-21 20 15,21 0-15,0-21 0,0 1 16,0-1-16,0-42 31,0-1-31,0 1 0,21 0 0,0-21 16,-21 21-16,0-22 0,0 1 15,21 0-15</inkml:trace>
  <inkml:trace contextRef="#ctx0" brushRef="#br1" timeOffset="-95160.06">4381 17865 0,'0'-21'0,"0"42"0,0-64 0,22 22 0,-1 0 15,0-21-15,0 21 0,0-1 16,0 1-16,22 0 0,-1 0 0,-21 21 16,22 0-16,-1 0 0,0 0 15,-21 0-15,22 0 0,-22 21 0,21 0 16,-21 0-16,-21 1 0,0 20 16,0-21-16,0 21 0,0-20 0,-21 20 15,0-21-15,-21 0 0,21 22 16,-22-22-16,1 0 0,21 0 0,-22 0 15,1 0-15,21 1 0,-21-22 16,20 0-16,1 0 0,0 0 0,21-22 31,0 1-15,21 21-16,0-21 0,1 0 16,-1 21-16,21-21 0</inkml:trace>
  <inkml:trace contextRef="#ctx0" brushRef="#br1" timeOffset="-94556.45">4974 18098 0,'0'0'0,"21"0"0,0 0 0,1 0 16,-1 0-16,0 0 16,0-22-16,0 1 0,0 0 15,1 0-15,-1 0 0,0 0 16,0-1-16,-21 1 0,0 0 0,21 0 15,-21 0-15,0 0 0,0-1 16,-21 22-16,0 22 16,0-1-16,0 0 15,-1 0-15,22 21 0,-21 1 0,21-22 16,-21 21-16,21 1 0,0-22 16,0 21-16,0-21 0,0 0 15,0 1-15,21-1 0,0 0 0,-21 0 16,22-21-16,-1 0 0,0 0 15,0 0-15,0 0 0,0-21 16,1 0-16,20 0 0,-21-1 0,0 1 16,0 21-16,1-21 0,-1 0 15,0 0-15,-21 0 0,21-1 0,0 1 16,0 0-16,-21 0 0,22 21 16,-1 0-16,0 0 0,0 0 15,0 0-15,0 21 16,-21 0-16,0 0 0,0 1 15,0-1-15,0 0 16,0 0-16,0 0 0,0 0 16,-21-21-16,21-21 47,0 0-47,0 0 0,0 0 15,0 0-15,21-1 0,-21 1 16,22 0-16,-22 0 0,0 0 0,21 0 15,0-1-15,-21 1 0,21 21 16,0-21-16,0 21 0,1 0 16,-1 0-16,0 0 15,-21 21-15,21-21 16,-21 21-16</inkml:trace>
  <inkml:trace contextRef="#ctx0" brushRef="#br1" timeOffset="-94148.33">6159 18076 0,'22'0'0,"-44"0"0,65 0 16,-22 0-16,-21-21 15,21 21-15,-21-21 0,0 0 0,0 0 16,0 0 0,-21 21-16,0 0 0,0 0 15,-22 0-15,22 0 0,0 21 16,0-21-16,-22 21 0,22 0 15,0 0-15,21 0 0,-21 1 16,21-1-16,0 0 16,21 0-16,0-21 0,0 21 15,1-21-15,-1 0 0,0 21 16,0-21-16,0 22 0,0-22 0,-21 21 16,22-21-16,-22 21 15,0 0-15,0 0 16,-22-21-16,1 21 0,0-21 15,0 0-15,0 0 0,0 22 0,-22-22 16,22 0-16,0 0 0,0 0 16,0 0-16,-1 0 0,1 0 15,42 0 17,1-22-32,-1 22 0,0 0 15,0-21-15</inkml:trace>
  <inkml:trace contextRef="#ctx0" brushRef="#br1" timeOffset="-93576.19">6435 18161 0,'0'0'0,"0"21"16,0 0 0,-22 1-16,22-1 15,-21 0-15,21 0 16,0 0-16,0 0 0,21-42 62,-21 0-62,22 0 0,-1 0 16,-21 0-16,0-1 0,0 1 16,21 0-16,-21 0 0,21 0 0,0 0 15,0-1-15,1 22 16,-1 0-16,0 0 15,-21 22-15,21-1 16,-21 0-16,21 0 0,-21 0 16,0 0-16,0 1 0,0-1 0,0 0 15,0 0-15,0 0 0,0 0 16,0 1-16,0-44 31,0 1-15,0 0-16,0 0 0,21 21 15,-21-21-15,22 0 0,-22-1 0,21 1 16,0 0-16,-21 0 0,21 0 16,0 0-16,0 21 0,1 0 15,-22 21 1,21 0-16,-21 0 0,21 0 16,0 0-16,-21 1 0,0-1 0,0 0 15,0 0-15,0 0 0,0 0 16,0 1-16,0-1 0,0 0 15,0 0-15,21-21 32,0 0-32,1-21 0</inkml:trace>
  <inkml:trace contextRef="#ctx0" brushRef="#br1" timeOffset="-93168.42">7345 18034 0,'0'21'0,"0"0"16,0 1-16,0-1 15,21 0-15,-21 0 0,21-21 16,-21 21-16,21 0 0,0 1 16,1-22-16,-22 21 0,21-21 15,0 0-15,0 21 0,0-21 16,0 0-16,1 0 0,-1 0 0,0 0 15,0 21-15,-42 0 47,0-21-47,0 21 16,-1 1-16,1-22 0,0 21 16,0 0-16,0 0 15,0 0-15,-1 0 0,22 1 0,-21-1 16,0-21-16,0 21 0,21 0 15,0 0-15,-21-21 0,21 21 0,-21-21 16,21 22 0,-22-22-16,22-22 47</inkml:trace>
  <inkml:trace contextRef="#ctx0" brushRef="#br1" timeOffset="-63763.96">11239 14393 0,'-21'0'0,"21"-21"15,-21 21 1,0 0 0,0 0-1,0 0-15,-1 0 0,1 0 16,0 0-16,0 0 0,0 0 15,0 0-15,-1 0 0,1 0 16,0 0-16,0 0 0,-21 0 0,20 0 16,1 0-16,0 0 0,0 0 0,0 0 15,0 0-15,-1 0 16,1 0-16,0 0 16,0 0-16,42 0 78,0 0-78,0 0 15,1 21-15,-1-21 0,21 0 16,-21 0-16,0 0 0,22 0 16,-22 22-16,21-22 0,1 0 0,-1 0 15,0 0-15,1 0 0,-1 0 0,0 0 16,22 0-16,-22 0 0,0 0 15,1 0-15,20 0 0,-20 0 0,20 0 16,-21 0-16,22 0 0,-1 0 16,-20-22-16,20 22 0,1 0 0,-1 0 15,1 0-15,-1 0 0,1 0 16,-1-21-16,1 21 0,-22 0 0,22 0 16,-1 0-16,-21 0 0,22 0 0,-1 0 15,1 0-15,-1-21 0,1 21 16,-1 0-16,1 0 0,21 0 0,-22 0 15,1 0-15,20 0 0,-20 0 0,-1 0 16,1 0-16,20 0 0,-20 0 16,-1 0-16,1-21 0,-1 21 0,22 0 15,-21 0-15,20 0 0,-20 0 0,20 0 16,1-21-16,0 21 16,-22-21-16,22 21 0,-22 0 0,22 0 15,0-22-15,-22 22 0,22 0 0,0-21 16,-1 21-16,1 0 0,0 0 0,-1-21 15,1 21-15,0 0 0,-1 0 16,1 0-16,21-21 0,-22 21 0,1 0 16,21-21-16,-21 21 0,20 0 15,1 0-15,-21-21 0,21 21 0,-22 0 16,22 0-16,-21 0 0,21 0 0,0 0 16,-1 0-16,1 0 0,0 0 0,106 0 15,-128 0-15,22 0 16,0 0-16,0 0 0,0 21 15,0 0-15,-22-21 0,22 0 0,-21 0 16,42 0-16,-21 0 0,-1 0 0,-20 0 16,0 0-16,-1-21 0,1 21 15,0 0-15,-1 0 0,22 0 0,-21 0 16,0 0-16,-1 0 0,-20 0 0,20 0 16,-20 0-16,-1-21 0,1 21 15,-1 0-15,-20 0 0,20 0 0,-20 0 16,-1 0-16,0 0 0,-21 0 0,22 0 15,-22 0-15,0 0 0,0 0 16,0-22-16,1 22 0,-1 0 0,0 0 16,0 0-1,-21 22 407</inkml:trace>
  <inkml:trace contextRef="#ctx0" brushRef="#br1" timeOffset="-50720.45">14118 16362 0,'0'0'0,"-21"21"0,-21-21 16</inkml:trace>
  <inkml:trace contextRef="#ctx0" brushRef="#br1" timeOffset="-50135.81">15452 16362 0,'0'0'0,"21"0"0,21 0 0,22 0 15,-22 0-15,21 0 0,22-21 16,-21 21-16,20-21 0,1 21 0,-22 0 15,22 0-15,0-22 0,-22 22 16,1 0-16,-1 0 0,-20 0 0,-1 0 16,0-21-16,-21 21 0,1 0 15,-1 0-15,0 0 0,0 0 16,-21-21-16,0 42 94,-21-21-94,0 0 15,0 0-15,21 21 0,-22-21 0,1 22 16,0-22 0,0 0 93,0 21-109,0-21 16,-1 0-16,1 0 0,0 0 0,-21 21 15,-1-21-15,1 0 0,0 21 16</inkml:trace>
  <inkml:trace contextRef="#ctx0" brushRef="#br1" timeOffset="-47631.96">21632 9038 0,'0'-21'0,"-21"21"0,0-21 15,21 0-15,0 0 0,0-1 16,0 1-16,-21 0 0,21 0 16,0 0-16,0 0 0,0-1 15,0 1-15,0 42 32,21 22-17,-21-22-15,0 21 0,0 1 16,0-1-16,0 21 0,0-20 0,0-1 15,0 22-15,0-22 0,0 0 0,0 1 16,0-1-16,-21 0 0,0 1 0,21-1 16,0 0-16,0-21 0,-22 1 15,22 20-15,0-21 0,-21 0 16,21-42 0,0 0-1,0 0-15,0-22 0,0 22 16,0 0-16,0-21 0,0 21 15,0-22-15,0 1 0,21 0 16,1-1-16,-22 1 0,21 0 0,0-1 16,0 22-16,0-21 0,0-1 0,22 22 15,-22-21-15,21 21 0,-21 0 16,22-1-16,-1 1 0,0 21 0,-20 0 16,20 0-16,0 0 0,1 0 0,-22 21 15,21 1-15,-21-1 0,0 21 16,1 0-16,-22 1 0,0 20 0,0-20 15,0-1-15,0 0 0,0 1 0,-22-1 16,1 0-16,21 1 0,-21-1 0,21 0 16,-21-21-16,21 1 15,0-1-15,0 0 0,-21 0 0,21 0 16,0-42 15,0 0-15,21 0-16</inkml:trace>
  <inkml:trace contextRef="#ctx0" brushRef="#br1" timeOffset="-47216.69">22987 9144 0,'0'0'0,"0"-21"15,0 0-15,0 0 0,0-1 16,-21 1-16,0 0 0,-1 0 16,22 0-16,-21 0 0,0-1 0,0 1 15,0 21-15,-22 0 0,22 0 0,0 0 16,0 0-16,-21 21 0,20-21 16,1 22-16,-21 20 0,21-21 0,0 21 15,-1 1-15,-20-1 0,21-21 16,0 22-16,0-1 0,21 0 15,-22 1-15,22-1 0,-21-21 0,21 21 16,0-20-16,0 20 0,0-21 0,0 0 16,21 0-16,1-21 0,-1 0 15,0 22-15,21-22 0,-21 0 0,22 0 16,-1-22-16,-21 1 0,22 21 0,-1-42 16,0 21-16,1 0 0,-1-1 0,-21-20 15,21 21-15,-20-21 0,-1 20 16,0-20-16,0 0 0,0 21 0,-21-22 15,0 22-15,0-21 0,0 21 16,0-1-16</inkml:trace>
  <inkml:trace contextRef="#ctx0" brushRef="#br1" timeOffset="-47070.77">23008 9144 0,'0'64'16,"0"-128"-16,-21 149 0,21-43 0,0-21 16,-21 0-16,21 22 0,0-22 0,0 0 15,0 0-15,0 0 0,0 1 16,0-1-16,0 0 0,21-21 0,-21 21 15,21-21-15,0 0 0,22 0 16,-22 0-16,0 0 0,21 0 0,-21 0 16,1-21-16,-1 0 0,21 21 15</inkml:trace>
  <inkml:trace contextRef="#ctx0" brushRef="#br1" timeOffset="-46378.65">23495 9123 0,'0'0'0,"0"21"16,-21 0-16,0 0 16,-1 1-16,22-1 15,-21 0-15,21 0 0,0 21 0,0-20 16,0-1-16,-21 0 0,21 0 0,0 0 16,-21 0-16,21 1 0,0-1 15,0 0-15,0 0 0,0 0 16,-21 0-1,0-42 17,21 0-32,0 0 0,0 0 15,0 0-15,0-1 0,0 1 0,0-21 16,21 21-16,0-22 0,0 22 16,-21-21-16,21 21 0,0-22 0,1 22 15,-1 0-15,21 0 0,-21 0 0,0 0 16,1 21-16,-1 0 0,0 0 15,21 0-15,-21 0 0,1 0 0,-1 21 16,0 0-16,0 0 0,0 0 16,-21 0-16,0 1 0,0-1 15,0 0-15,0 0 0,0 21 0,0-20 16,0-1-16,0 0 0,0 0 0,0 43 31,0-43-31,-21-21 16,0 0-1,21-21-15,0-1 16,0 1-16,0 0 0,0 0 0,0 0 16,0 0-16,21-1 0,0-20 15,0 21-15,-21-21 0,22 20 0,-1 1 16,21-21-16,-21 21 0,0 0 16,1 21-16,-1-22 0,21 22 15,-21 0-15,0 0 0,1 0 0,-1 0 16,0 22-16,0-1 0,0 0 0,-21 0 15,0 21-15,21-20 0,-21-1 0,0 21 16,0-21-16,0 0 0,0 1 16,0-1-16,0 0 0,0 0 0,0 0 15,-21-21-15,21 21 0,0 1 0,0-1 16,0-42 15,0-1-15,0 1-16</inkml:trace>
  <inkml:trace contextRef="#ctx0" brushRef="#br1" timeOffset="-46012.71">24384 9292 0,'21'0'31,"0"-21"-31,0 21 16,1-21-16,-1 21 0,0-21 0,21 0 0,-21 21 16,1-22-16,20 1 0,-21 21 15,0-21-15,0 0 0,-21 0 16,22 0-16,-22-1 0,0 1 16,-22 21-1,1 0-15,0 0 0,0 0 16,0 21-16,-22 1 0,22-1 0,0 0 15,0 0-15,0 0 0,0 22 0,-1-22 16,1 0-16,0 21 0,21-21 16,-21 1-16,21-1 0,0 0 0,0 0 15,0 0-15,0 0 0,0 1 0,21-22 16,0 21-16,0-21 0,1 0 16,-1 0-16,0 0 0,0 0 15,21 0-15,1 0 0,-1-21 0</inkml:trace>
  <inkml:trace contextRef="#ctx0" brushRef="#br1" timeOffset="-45974.73">24934 9313 0,'21'0'0,"1"-21"0</inkml:trace>
  <inkml:trace contextRef="#ctx0" brushRef="#br1" timeOffset="-45883.78">25104 9186 0,'-43'0'16</inkml:trace>
  <inkml:trace contextRef="#ctx0" brushRef="#br1" timeOffset="-45472.02">25082 9208 0,'43'-43'16,"-86"86"-16,107-86 16,-43 22-16,21 0 0,-20 0 0,20 0 15,0 21-15,22-43 0,-1 22 0,1 0 16,-1 0-16,1-22 0,-1 22 16,1-21-16,-22 21 0,0-22 0,1 22 15,-1 0-15,-21 0 0,0 0 0,-21 0 16,0-1-16,0 1 0,-21 21 15,0-21-15,0 21 0,-21 0 16,-1 0-16,22 0 0,-21 0 0,-1 0 16,22 0-16,0 0 0,0 0 15,0 0-15,42 0 32,0-21-32,0 21 0,0 0 0,22 0 15,-22 0-15,0 0 0,21-21 16,-20 21-16,-1 0 0,0 0 0,0 0 15,0 0-15,0 0 0,-21 21 0,0 0 16,0 0-16,0 0 0,0 1 16,0 20-16,0-21 0,0 21 0,0 1 15,-21-1-15,0 0 0,0 1 0,0-1 16,0 0-16,-1-20 0,1 20 0,0-21 16,0 0-16,0 0 15,21 1-15,0-1 0,0 0 0,0-42 31,21 0-31,0-1 16,0 1-16</inkml:trace>
  <inkml:trace contextRef="#ctx0" brushRef="#br1" timeOffset="-45024.85">26395 8086 0,'0'0'16,"0"-21"-16,0 42 31,0 0-31,0 0 0,0 21 16,0 1-16,0-1 0,0 0 0,-21 1 16,-1 20-16,22-20 0,-21 20 0,0-21 15,0 22-15,21-22 0,0 22 16,-21-22-16,21 0 0,0 1 0,0-1 15,0 0-15,0-20 0,0 20 0,0-21 16,21 0-16,0-21 16,0 0-16,0 0 15,1 0-15,-22-21 16,21 0-16,-21 0 0,0 0 0,0-1 16,0-20-16,0 21 0,0-21 15,0 20-15,0-20 0,0 21 0,-21-21 16,-1 20-16,22 1 0,-21 0 0,0 21 15,0-21-15,0 21 0,0 0 16,42 0 15,0 0-31,0 0 16,0 0-16,0 0 0,22 0 16,-22 0-16,0 0 0,21-21 0,-20 21 15,-1-21-15</inkml:trace>
  <inkml:trace contextRef="#ctx0" brushRef="#br1" timeOffset="-44652.06">26797 8424 0,'0'0'0,"0"22"31,-21-1-15,21 0-16,0 0 0,0 21 15,-21-20-15,21-1 0,-22 0 0,22 0 16,0 0-16,-21 0 0,21 1 15,0-1-15,0 0 0,0 0 16,0-42 0,0 0-1,0 0-15,0-1 0,21 1 16,1 0-16,-1 0 0,-21 0 16,21-22-16,0 22 0,0 0 0,0-21 15,-21 21-15,22-1 0,-1 1 0,0 21 16,0 0-1,0 21-15,-21 1 16,0-1-16,0 0 0,0 0 16,0 21-16,0-20 15,0-1-15,0 0 0,0 0 0,-21 0 16,0 0-16,21 1 0,-21-1 0,0 0 16,21 0-16,-22-21 0,1 21 15</inkml:trace>
  <inkml:trace contextRef="#ctx0" brushRef="#br1" timeOffset="-44132.36">24850 9610 0,'21'0'0,"148"21"16,-127-21-16,22 0 16,-1 21-16,22-21 0,-21 0 0,20 0 15,1 0-15,0 21 0,-22-21 0,1 0 16,-1 0-16,1 0 0,-22 0 15,-21 0-15,21 0 0,-42-21 16,-21 0 0,-21 0-16,21 21 0,-22-21 15,22 21-15,-21 0 0,0-22 0,20 22 16,1 0-16,0-21 0,0 21 0,21-21 31,21 21-31,0 0 16,0 0-16,1 0 0,-1 0 0,0 21 15,0-21-15,0 21 0,22 1 16,-22-1-16,-21 0 0,21 0 0,-21 0 16,0 43-16,0-43 0,0 21 15,-21-21-15,0 1 0,-1 20 16,1-21-16,-21 0 0,21 0 0,0 1 16,-1-22-16,1 21 0,21 0 15</inkml:trace>
  <inkml:trace contextRef="#ctx0" brushRef="#br1" timeOffset="-43944.47">26331 9673 0,'-21'106'31</inkml:trace>
  <inkml:trace contextRef="#ctx0" brushRef="#br1" timeOffset="-43708.6">26141 10075 0,'0'22'16,"0"-44"-16,21 22 31,0 0-16,-21-21-15,21 0 0,0 0 0,1 0 16,-1 0-16,-21-22 0,21 22 16,0 0-16,0 0 0,-21 0 0,0-1 15,21 1-15,1 21 0,-22 21 32,0 1-32,0-1 0,0 0 15,0 0-15,21 0 0,-21 0 16,21-21-16,-21 22 0,21-22 0,0 21 15,0 0-15,1-21 0,-1 0 16,0 0-16,0 0 0,0 0 16,0 0-16,1 0 0</inkml:trace>
  <inkml:trace contextRef="#ctx0" brushRef="#br1" timeOffset="-43407.77">26966 9673 0,'0'0'0,"21"-21"0,1-21 15,-22 21-15,0-1 0,-22 22 16,1 0 0,-21 0-16,21 0 0,0 22 0,-22-1 15,22 0-15,0 0 0,0-21 0,0 0 16,21 21-16,0 0 16,0 1-16,0-1 0,0 0 0,21 0 15,0-21-15,0 21 0,21 0 0,-20-21 16,20 22-16,-21-1 0,0-21 0,0 21 15,22 0-15,-43 0 0,21-21 16,-21 21-16,0 1 0,0-1 0,0 0 16,-21 0-16,0-21 0,-1 21 15,-20 0-15,0-21 0,-1 22 0,1-22 16,0 0-16,-22 0 0</inkml:trace>
  <inkml:trace contextRef="#ctx0" brushRef="#br1" timeOffset="-43367.8">26310 10097 0,'-63'0'16</inkml:trace>
  <inkml:trace contextRef="#ctx0" brushRef="#br1" timeOffset="-42895.82">24701 10033 0,'0'0'0,"-21"0"0,0 42 15,0-20-15,42-22 16,0 0-16,0 21 16,22-21-16,-1 21 0,0 0 15,1 0-15,-1 0 0,0 22 0,22-22 16,-22 0-16,22 21 0,-22-20 16,22 20-16,-1-21 0,-21 21 0,22-20 15,-1-1-15,1 0 0,-22 0 16,22 0-16,-22 0 0,0 1 0,1-22 15,-1 0-15,-21 0 0,0 0 0,1 0 0,-44-22 32,1 1-32,0 21 15,-21-21-15,21 0 0,-22 21 0,22-21 16,-21 21-16,21 0 0,-1-21 16,1 21-16,42 0 31,1 0-31,-1 21 0,0-21 15,21 21-15,-21 0 0,1-21 0,20 21 16,-21 0-16,0 1 0,0-1 0,1 0 16,-22 0-16,0 0 15,0 0-15,0 1 0,-22-1 0,-20-21 16,21 21-16,-21 0 0,-1 0 16,22 0-16,-42-21 0,41 0 0,1 0 0</inkml:trace>
  <inkml:trace contextRef="#ctx0" brushRef="#br1" timeOffset="-42857.84">25569 10859 0,'21'-22'15</inkml:trace>
  <inkml:trace contextRef="#ctx0" brushRef="#br1" timeOffset="-42738.91">26204 10668 0,'-21'-21'0</inkml:trace>
  <inkml:trace contextRef="#ctx0" brushRef="#br1" timeOffset="-42255.86">26162 10541 0,'63'0'31,"-126"0"-31,126 21 0,-63 0 0,-21-21 0,0 22 16,21-1-16,-21 21 0,21-21 0,0 0 16,0 1-16,0-1 0,0 21 15,0-21-15,0 0 0,0 1 0,0-1 16,0 0-16,0 0 0,-21-21 31,0 0-31,21-21 16,0 0-1,0 0-15,21-1 0,-21 1 0,0-21 16,0 21-16,0 0 0,21-1 16,-21-20-16,21 21 0,-21 0 0,0 0 15,21-1-15,0 22 16,1 0-16,-1 0 15,-21 64-15,0-43 0,21 0 16,0-21-16,0 21 0,0 1 16,-21-1-16,22-21 0,-22 21 15,0 0-15,0 0 0,21-21 0,-21 21 16,21-21-16,0 0 16,0 0-1,0-21-15,-21 0 16,0 0-16,22 0 0,-1 0 15,-21-22-15,21 22 16,0 0-16,-21 0 0,0 0 0,21-1 16,0 22-16,-21 22 15,0-1 1,0 0-16,0 0 0,-21 0 16,21 22-16,0-22 0,0 0 0,0 0 15,0 0-15,0 0 0,0 1 0</inkml:trace>
  <inkml:trace contextRef="#ctx0" brushRef="#br1" timeOffset="-42191.88">26628 10986 0,'21'0'16,"-42"0"-16,63-22 16,-21 22-16,0-21 0,0 21 15,1-21-15</inkml:trace>
  <inkml:trace contextRef="#ctx0" brushRef="#br1" timeOffset="-41924.54">27051 10710 0,'0'0'0,"21"-21"0,0 0 16,-21 0-16,21 21 0,-21-21 31,-21 21-15,0 0-16,0 0 0,-21 21 15,20 0-15,1 0 0,-21-21 16,42 21-16,0 1 0,-21-1 0,21 0 16,0 0-16,0 0 0,21-21 15,0 21-15,0 1 0,0-22 0,1 21 16,20-21-16,-21 0 0,21 21 0,-20-21 15,20 0-15,-21 21 0,0-21 0,0 0 16,-21 21-16,0 0 0,-21 1 16,-21-22-16,0 21 15,-1-21-15,1 0 0,-22 21 0,22-21 16</inkml:trace>
  <inkml:trace contextRef="#ctx0" brushRef="#br1" timeOffset="-41883.57">26268 11134 0,'-21'0'0,"-43"0"16</inkml:trace>
  <inkml:trace contextRef="#ctx0" brushRef="#br1" timeOffset="-39124.66">21632 11451 0,'21'0'15,"1"0"1,-1 0-16,0 0 15,0 0-15,0 0 0,0 0 16,1-21-16,-1 0 0,0 21 0,0-21 16,0 0-16,0-1 0,-21 1 15,0 0-15,0 0 0,0 0 16,0 0-16,-21-1 0,0 22 16,0 0-16,0 0 15,-22 0-15,22 0 0,-21 22 0,21-22 16,0 21-16,-22 0 0,22 0 0,0 0 15,0 22-15,21-22 16,-21 21-16,21-21 0,0 0 0,0 1 16,0-1-16,0 0 0,21-21 15,0 0 1,0 0-16,0 0 0,22 0 0,-22 0 16,0 0-16,21 0 0,-21 0 15,22-21-15,-22 0 0,21 21 0,-21-22 16,1 22-16,-1-21 0,0 21 0,-21 21 47,0 1-47,0-1 0,0 0 15,0 21-15,0 1 0,0-1 0,0-21 16,0 43-16,0-22 0,0 0 0,0 1 16,0-1-16,0 21 0,0-20 15,0-1-15,0 0 0,0 1 0,-21-22 16,21 21-16,-21-21 0,-1 1 0,1-1 15,21 0-15,-21 0 0,0 0 16,0-21-16,0 0 0,-1 0 16,1 0-16,0 0 0,0-21 0,21 0 15,-21 0-15,0 0 0,21-22 16,-22 22-16,22-21 0,0-1 16,0 1-16,0 0 0,0-1 0,0 1 15,0 0-15,0-1 0,0 1 0,22 0 16,-1-1-16,0 1 0</inkml:trace>
  <inkml:trace contextRef="#ctx0" brushRef="#br1" timeOffset="-38432.05">22225 11557 0,'21'0'16,"-21"-21"-1,21 21-15,-21-21 0,21 21 16,1-21-16,-22-1 0,0 1 0,0 0 16,0 0-16,0 0 0,0 0 15,-22 21 1,22-22-16,-21 22 0,0 0 0,0 22 16,21-1-16,-21 0 15,21 21-15,-21-21 0,21 1 16,0-1-16,0 0 0,0 0 15,0 21-15,0-20 0,0-1 16,21 0-16,0-21 0,0 0 16,21 0-16,-20 0 0,-1 0 15,0 0-15,21 0 0,-21 0 0,1-21 16,20 21-16,-21-21 0,0-1 16,0 22-16,1-21 0,-1 0 0,-21 0 15,0 0-15,0 0 0,0-1 16,0 44 15,0-1-31,0 0 16,0 0-16,0 0 0,0 0 15,-21 1-15,21-1 16,0 0-16,0 0 16,21-42 15,-21 0-16,21 21-15,-21-21 0,21-1 0,0 1 16,-21 0-16,21 0 0,1 0 16,-1 0-16,0-1 0,0 1 0,-21 0 15,21 21-15,0 0 0,1 0 0,-1 0 16,0 0-16,0 0 16,-21 21-16,0 0 0,21 1 15,-21-1-15,0 0 0,0 0 0,0 0 16,0 0-16,0 1 0,0-1 15,-21 0-15,0 0 16,42-21 15,0 0-15</inkml:trace>
  <inkml:trace contextRef="#ctx0" brushRef="#br1" timeOffset="-37744.45">23283 11388 0,'-42'0'16,"21"21"-16,-22-21 16,22 21-16,0 0 0,21 0 15,-21 1-15,0-1 0,0 0 0,-1 0 16,22 0-16,0 0 0,0 1 0,0-1 15,0 0-15,0 0 0,0 0 16,0 0 0,22-21-16,-1 0 0,0 0 15,0 0-15,0 0 16,0-21-16,1 0 0,-1 0 16,0 0-16,0 0 0,0-1 0,0-20 15,1 0-15,-1-1 0,0 1 0,0 0 16,0-22-16,-21 22 0,0 0 15,0-1-15,0 1 0,0 0 0,21 20 16,-21-20-16,0 21 0,-21 42 31,21 21-31,-21-20 16,21 20-16,-21 0 0,21 1 0,-21-1 0,21 21 16,-21-20-16,21-1 0,0 0 15,0 1-15,0-22 0,0 21 16,0-21-16,0 1 0,0-1 0,21 0 15,0 0-15,0 0 0,0-21 0,0 0 16,1 0-16,-1 0 16,0 0-16,0 0 0,0-21 0,0 0 15,1 0-15,-1 0 0,0-1 0,-21 1 16,21-21-16,0 21 0,0-22 16,1 22-16,-22 0 0,0 0 15,0 0-15,21 21 0,-21 21 16,0 0-16,0 0 15,0 0-15,-21 22 0,21-22 0,0 0 16,-22 21-16,22-20 0,-21 20 16,21-21-16,0 0 0,0 0 15,0 1 1,21-22-16,1 0 16,-1-22-16,-21 1 15,21 0-15,-21 0 0,0 0 16,21-22-16,-21 22 0,21-21 15</inkml:trace>
  <inkml:trace contextRef="#ctx0" brushRef="#br1" timeOffset="-37583.54">24130 11621 0,'0'0'0,"-42"21"32</inkml:trace>
  <inkml:trace contextRef="#ctx0" brushRef="#br1" timeOffset="-37408.64">24659 11303 0,'21'-21'15,"-42"42"-15,106-63 0,-43 21 0,22-1 16,63-62-16,-64 63 0,1-1 15,-22 22-15,-21-21 0,21 21 0,-63 0 32,0 0-32,-21 0 0,-1 0 15,1 0-15,-21 0 0,-1 0 0,22 0 16,-1 0-16,1 0 0,0 0 16,21 0-16</inkml:trace>
  <inkml:trace contextRef="#ctx0" brushRef="#br1" timeOffset="-37212.75">24892 11028 0,'63'0'16,"-126"0"-16,148 0 0,-64 0 0,0 0 0,0 0 16,0 0-16,0 0 0,-21 21 15,0 0-15,0 0 0,0 1 16,0 20-16,0-21 0,0 21 0,-21 1 16,0-22-16,0 21 0,0-21 15,0 22-15,-22-22 0,22 21 16,0-21-16,0 1 0,0-1 0,-1-21 0,22 21 15,0 0-15,-21-21 0,0 0 16,0 0-16</inkml:trace>
  <inkml:trace contextRef="#ctx0" brushRef="#br1" timeOffset="-37067.83">24066 11663 0,'0'0'16,"22"0"-16</inkml:trace>
  <inkml:trace contextRef="#ctx0" brushRef="#br1" timeOffset="-36896.93">24723 11684 0,'127'0'16,"-254"0"-16,296 0 0,-127 0 0,-21 0 15,22 0-15,-22 0 0,0 0 0,-21-21 16,-21 0 0,0 21-1,0 0-15,-1 0 0,1-21 16,0 21-16,0 0 0,0 0 0,0 0 16,-1 0-16,1 0 0,21-22 15</inkml:trace>
  <inkml:trace contextRef="#ctx0" brushRef="#br1" timeOffset="-36727.03">24765 11599 0,'63'0'31,"-126"0"-31,148 0 0,-64 0 0,21 0 16,-21 0-16,0 22 0,-21-1 15,22-21-15,-22 21 16,0 0-16,0 0 0,0 0 16,0 1-16,-22-1 0,1 0 0,0 0 15,0 0-15,0 0 0,0-21 16,-1 22-16,1-22 31</inkml:trace>
  <inkml:trace contextRef="#ctx0" brushRef="#br1" timeOffset="-36484.41">24024 11726 0,'21'22'0,"-42"-44"0,42 65 15,0-22-15,-21 0 0,22 0 0,-1 0 0,0 1 16,0-1-16,0 21 0,0-21 0,22 0 16,-22 22-16,21-22 0,1 21 15,-1-21-15,0 22 0,-21-22 16,22 0-16,-1 21 0,0-20 0,1-1 15,-1 21-15,0-21 0</inkml:trace>
  <inkml:trace contextRef="#ctx0" brushRef="#br1" timeOffset="-36263.54">24913 12446 0,'21'0'31,"-42"0"-31,42-21 16,-63-21-16,-22 20 16,43 22-16,0-21 0,0 0 0,21 0 15,0 0-15,-21 0 0,21-1 16,-21 1-16,21 0 15,0 0 1,21 21 0,0 0-16,0 21 0,0 0 0,22 0 15,-22 1-15,-21-1 0,0 0 16,0 0-16,0 0 16,0 0-16,0 1 0,-21-22 0,-22 0 15,22 21-15,-21 0 0</inkml:trace>
  <inkml:trace contextRef="#ctx0" brushRef="#br1" timeOffset="-36235.56">24596 12594 0,'-64'0'15</inkml:trace>
  <inkml:trace contextRef="#ctx0" brushRef="#br1" timeOffset="50493.16">11430 13695 0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4T15:22:52.6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7726 3725 0,'21'0'0,"0"0"93</inkml:trace>
  <inkml:trace contextRef="#ctx0" brushRef="#br0" timeOffset="4023.35">4445 1757 0,'0'0'0,"21"0"0</inkml:trace>
  <inkml:trace contextRef="#ctx0" brushRef="#br0" timeOffset="4058.33">4530 1715 0,'0'-22'16</inkml:trace>
  <inkml:trace contextRef="#ctx0" brushRef="#br0" timeOffset="4207.24">4614 1672 0,'21'0'16,"-21"-21"-16,22 21 16,-1 0-16,-21-21 15,21 0-15,0 21 16,-21-21 0,21 21-16,-21-22 0,21 22 15,1 0-15,-44-21 0,44 21 16,-1 0-1,0 0-15,-21-42 0</inkml:trace>
  <inkml:trace contextRef="#ctx0" brushRef="#br0" timeOffset="4487.08">4508 1778 0,'-63'42'16,"42"-20"-16,0-1 0,-1 0 15,-20 0-15,21 0 0,0 0 16,-22 1-16,22-1 0,0 0 0,-21-21 16,21 21-16,-1 0 0,1 0 15,-21-21-15,21 22 0,0-1 16,-1-21-16,1 21 0,0-21 15,0 0-15,0 21 0,0-21 16,-1 0-16</inkml:trace>
  <inkml:trace contextRef="#ctx0" brushRef="#br0" timeOffset="4867.85">3768 4890 0,'0'0'0,"0"21"62,21-21-62,0 0 32,0 0-32,-21 21 15,21-21-15,0 0 0,1 0 16,-1 21-16,0-21 16,0 21-16,0-21 15,0 0-15,-21 21 0,22-21 0,-1 0 16,0 22-16,0-1 0,0-21 0,-21 21 15,21-21-15,22 21 0,-22 0 0,0-21 16,0 21-16,0 1 0,22-171 0,-22-232 16,21-21-16,-42 64 0,21 41 15,22 43-15,-22 85 0,21 21 0,1 63 16,-22 0-16,21 43 0,-21 0 16,0 21-16,1-1 0,-1 1 15,0 21-15,0 0 0,0 0 0,0 0 31,1 0 1</inkml:trace>
  <inkml:trace contextRef="#ctx0" brushRef="#br0" timeOffset="5004.78">4784 2688 0,'0'-21'78,"0"0"-78,-22 0 0,1 21 15,21-21-15,0-1 0,-21 22 0</inkml:trace>
  <inkml:trace contextRef="#ctx0" brushRef="#br0" timeOffset="7256.23">4868 1566 0,'0'0'0,"0"22"47,-21-1-47,0 0 15,0 0-15,-22 0 0,1 22 16,21-22-16,-21 21 0,-1-21 0,1 22 16,-22-1-16,22 0 0,0-21 15,-1 22-15,1-22 0,0 21 0,-1-21 16,1 22-16,0-22 0,21 0 15,-22 0-15,22 0 0,0 1 0,0-22 16,0 21-16,-1-21 16,1 0-16,0 0 0,21 21 15,-21-21 1,42 0 62,-21 21-78,21-21 0,0 0 0,1 0 16,-1 0-16,-21 21 0,21-21 15,21 0-15,-21 21 0,1-21 16,-1 22-16,21-22 0,0 21 16,1 0-16,-1-21 0,22 21 0,-22 0 15,0 0-15,22 1 0,-22-1 16,0 0-16,22 0 0,21 43 15,-43-43-15,0 0 0,1 0 16,-22 0-16,21-21 0,-21 21 0,0 1 16,22-22-16,-43 21 0,21 0 0,0-21 15,0 21 1,-42-21 31,0 0-32,0 0-15,0-21 0,21 0 16,-22 21-16,1-21 0,0 21 0,-21-22 16,21 1-16,-1 21 0,-20-21 15,0 0-15,-1 0 0,1 0 0,0-1 16,-1 1-16,1 0 0,0 0 16,-1 0-16,-20 0 0,21-1 0,-1 1 15,1 0-15,0 0 0,-1 21 0,1-21 16,0 0-16,20 21 0,-20-22 15,0 22-15,21-21 0,-22 21 16,22 0-16,-21-21 0,21 21 0,-1 0 16,1-21-16,0 21 0,0 0 15,0 0-15,0-21 16,-1 21-16,22-21 16,0-1-1,0 1 1,22 0-1,-1 0-15,0 0 0,0 0 16,0 21-16,22-22 0,-22 1 16,21 0-16,0-21 0,1 21 0,20-1 15,-20-20-15,20 21 0,-21-21 16,22 20-16,-22-20 0,22 21 16,-22 0-16,0 0 0,1-1 15,-1 1-15,0 0 0,-20 21 0,-1 0 16,0-21-16,0 21 0,0 0 15,-21 21 1,0 0 0,-21 0-16,0 1 0,0-1 0,0 0 15,-22 21-15,22-21 0,-21 22 16,21-22-16,-22 21 0,-41 22 16,41-43-16,-41 42 15,41-41-15,1 20 0,0-21 0,-1 0 16,22 0-16,-21-21 0,21 22 15,-1-1-15,1-21 0,0 0 16,0 21-16,0-21 0,0 21 16,-1-21-1,22 21 17,22 0-17,-1-21-15,0 0 0,0 22 16,0-22-16,0 21 0,22-21 0,-22 21 15,21 0-15,1 0 16,-1 0-16,0 1 0,1-1 0,-1 0 16,0 0-16,1 21 0,-1-20 0,0-1 15,1 0-15,-22 0 0,21 0 16,-21 0-16,22 1 0,-22-1 0,-21 0 16,21-21-16,0 21 0,0 0 31,0-21 16,-21-21-47,0 0 0,0 0 0,22 0 15,-1-1-15,0 1 0,0 0 16</inkml:trace>
  <inkml:trace contextRef="#ctx0" brushRef="#br0" timeOffset="8013.8">5482 1884 0,'-63'42'32,"63"-21"-32,0 1 0,0 20 15,-22-21-15,22 0 0,-21 22 16,21-22-16,0 0 0,0 21 0,0-21 16,0 22-16,-21-22 0,21 0 15,-21 21-15,21-20 0,-21-1 0,21 0 16,0 0-16,0 0 15,0 0-15,-21-21 16,21-21 0,0 0-16,0 0 15,0 0-15,0 0 0,0-1 0,0 1 16,21 0-16,-21 0 16,21 0-16,-21-22 0,21 22 0,0 0 15,0-21-15,1 21 0,-1-1 16,0-20-16,0 21 0,21 21 0,-20-21 15,-1 0-15,0 21 0,21 0 16,-21 0-16,1 0 0,-1 21 0,0 0 16,0-21-16,0 42 0,-21-21 15,0 1-15,21 20 0,-21-21 0,0 0 16,0 22-16,0-22 0,0 21 0,0-21 16,0 0-16,-21 22 0,21-22 15,0 0-15,-21 0 0,21 0 31,-21-21-31,21-21 47,21 21-47,0-21 0,0 0 0,1 21 16,-1-21-16</inkml:trace>
  <inkml:trace contextRef="#ctx0" brushRef="#br0" timeOffset="8557.48">6540 1969 0,'0'0'0,"0"-22"0,-21-62 31,0 63-31,0 21 0,0 0 0,0 0 16,-1 0-16,1 0 0,-21 0 15,21 21-15,0 0 0,-22 0 0,22 0 16,0 0-16,-21 22 0,20-1 16,1-21-16,0 22 0,21-1 0,-21 0 15,21-21-15,-21 22 0,21-22 16,0 21-16,0-21 0,0 1 0,0-1 16,0 0-16,21-21 15,0 0-15,0 0 0,0 0 16,1 0-16,-1 0 0,21-21 0,-21 0 15,0 21-15,22-22 0,-1-20 16,-21 21-16,22 0 0,-22-22 0,21 22 16,-21-21-16,22 0 0,-22 20 15,0-20-15,0 0 0,-21 21 0,0-1 16,21 1-16,-21 0 0,0 0 0,0 42 31,0 0-31,0 0 16,0 1-16,0 20 0,0-21 15,-21 21-15,21-20 0,0 20 16,0-21-16,0 21 0,0-20 0,0-1 16,0 0-16,0 0 0,0 0 15,0 0-15,21-21 0,0 0 16,1 0-16,-1 0 0,0 0 0,0 0 16,0 0-16,0-21 0,1 0 15,-1 0-15,0 0 0,0 0 0,0-1 16</inkml:trace>
  <inkml:trace contextRef="#ctx0" brushRef="#br0" timeOffset="9248.12">7091 1863 0,'0'42'16,"0"-21"-16,0 0 15,0 1-15,0 20 0,0-21 16,0 0-16,0 22 0,0-22 0,0 0 15,-21 21-15,21-21 0,0 1 0,0-1 16,0 0-16,0 0 0,-22 0 16,22 0-1,-21-21 1,21-21 0,0 0-16,0 0 0,0 0 15,0 0-15,0-1 0,0 1 16,21-21-16,1 21 0,-1-22 0,-21 1 15,21 0-15,0 21 0,0-22 16,0 1-16,1 21 0,-1 0 0,21-1 16,-21 1-16,0 21 0,1 0 0,-1 0 15,21 0-15,-21 0 0,0 21 16,1-21-16,20 43 0,-42-22 16,21 0-16,0 21 0,-21-20 0,0 20 15,0 0-15,0-21 0,0 22 0,0-22 16,0 21-16,0-21 15,-21 1-15,21-1 0,-21 0 0,0 0 16,21 0-16,-21-21 0,-1 21 16,1-21-1,21-21-15,0 0 16,0 0-16,0 0 0,0 0 16,21-1-16,1-20 0,-1 21 0,0-21 15,21-1-15,-21 22 0,1-21 0,20-1 16,-21 22-16,21-21 0,-20 21 15,20 0-15,21-1 16,-41 22-16,20 0 0,-21 0 16,0 22-16,0-1 0,1 0 0,-22 0 0,0 21 15,21-20-15,-21 20 0,0 0 16,0-21-16,0 22 0,0-1 16,0-21-16,-21 0 0,21 22 0,-22-22 15,22 0-15,-21 0 0,0-21 16,21 21-16,0 1 0,0-44 31,21 1-15,-21 0-16,21 0 0,1 0 15,-1 0-15</inkml:trace>
  <inkml:trace contextRef="#ctx0" brushRef="#br0" timeOffset="9658.87">8234 2032 0,'0'0'0,"0"21"0,0 0 16,21-21 15,0 0-31,0 0 0,0 0 0,43-21 16,-22 0-16,-21 21 0,22-21 15,-1 0-15,0 0 16,-20-1-16,20 22 0,0-21 0,-21 0 15,1 0-15,-1 0 0,0 0 16,-21-1-16,0 1 0,0 0 0,0 0 16,-21 21-16,0 0 0,-1 0 15,-20 0-15,21 0 0,-21 0 16,-1 0-16,22 21 0,-21 0 0,-1 22 16,22-22-16,-21 0 0,21 21 15,0 1-15,-1-22 0,1 21 0,0 0 16,0-20-16,21 20 0,0-21 15,0 0-15,0 0 0,0 22 0,0-22 16,21 0-16,0-21 16,0 0-16,-21 21 0,43-21 0,-22 0 15,0 0-15,21 0 0,-20 0 16,20-21-16,0 21 0,-21-21 0,22 0 16,-1 0-16,0-1 0,-20 1 0</inkml:trace>
  <inkml:trace contextRef="#ctx0" brushRef="#br0" timeOffset="10115.62">9186 1545 0,'0'0'15,"-21"0"-15,21 21 16,0 1-1,0-1-15,0 0 16,0 0-16,21 0 0,0 0 0,-21 1 16,43-1-16,-22 0 0,0 0 15,21 0-15,-20 0 0,20 1 0,0-1 16,1-21-16,-1 21 0,0-21 0,43 21 16,-64-21-16,21 21 15,-20-21-15,20 0 0,0 0 16,-21 0-16,1 0 0,-22 21 15,0 1 1,0-1-16,-22-21 0,1 21 16,0 0-16,0 0 0,-21 0 0,-1 1 15,1-1-15,0 21 0,-1-21 16,1 22-16,0-22 0,-1 21 0,1-21 16,0 22-16,20-22 0,-20 21 0,21-21 15,0 0-15,0 1 0,-1-1 16,1 0-16,21 0 15,0-42 1,-21 21 0,21-21-16,21-22 15</inkml:trace>
  <inkml:trace contextRef="#ctx0" brushRef="#br0" timeOffset="11374.92">11345 1799 0,'0'21'16,"0"1"-16,0-1 0,0 0 0,0 0 15,0 21-15,0-20 0,0-1 16,0 0-16,0 0 0,0 0 0,0 0 15,0 1-15,0-1 0,0 0 16,0 0-16,0 0 0,0 0 0,0 1 16,0-1-1,-21-21-15</inkml:trace>
  <inkml:trace contextRef="#ctx0" brushRef="#br0" timeOffset="11422.9">11345 2244 0,'0'0'0,"0"-21"0,-42-1 15</inkml:trace>
  <inkml:trace contextRef="#ctx0" brushRef="#br0" timeOffset="12238.75">6011 4868 0,'-42'-21'0,"21"0"15,0-296-15,-1-86 0,1-20 0,-21 84 16,21 43-16,0 84 0,-1 22 15,1 63-15,0 21 0,0 43 0,42 20 16,-63 1-16,42 63 16,0 21-1,0 1-15,21-1 0,0 0 0,21 64 16,-42-63-16,22-1 16,-1 0-16,0 1 0,21-22 0,-21 21 15,22-21-15,-22 0 0,21-21 0,-21 22 16,22-22-16,-1 0 0,127-22 15,-126-20-15,-1 21 0,0 0 16,1 0-16,20-22 0,22 43 0,-22-42 16</inkml:trace>
  <inkml:trace contextRef="#ctx0" brushRef="#br0" timeOffset="12347.93">7493 2117 0,'21'-21'0,"127"-43"31,-105 64-31,105 0 16,-127 21-16,21-21 0,22 21 0,-22 1 15,0 20-15,1-21 0,-1 0 16,-21 22-16,0-22 0</inkml:trace>
  <inkml:trace contextRef="#ctx0" brushRef="#br0" timeOffset="12419.89">8826 2519 0,'22'0'16,"-1"0"-16,0-21 0,0-22 15</inkml:trace>
  <inkml:trace contextRef="#ctx0" brushRef="#br0" timeOffset="12460.87">9123 2223 0,'-43'0'16</inkml:trace>
  <inkml:trace contextRef="#ctx0" brushRef="#br0" timeOffset="20151.18">5228 6498 0,'0'0'0,"21"0"16,0-21 46,-21 0-46,22 21-16,-22-21 16,21 21-16,0-21 15,0 21 1,0-22-16,0 22 0,1-21 15,-22 0-15,21 21 0,0 0 16,0-21-16,0 21 16,0 0-16,-21-21 0,22 21 15,-1 0-15,-42 0 125,-1 0-125,1 21 0,0 0 16,0 0-16,0 0 0,0-21 16,-1 43-16,1-22 0,-21 0 0,21 0 15,-22 0-15,22 22 0,-21-22 16,21 0-16,-22 21 0,22-20 0,0-1 15,-21 0-15,21 0 0,-1 0 0,-20 0 16,21 1-16,-21-1 0,20 0 16,1 0-16,-21 0 0,21-21 0,-22 21 15,22-21-15,0 22 0,0-22 16,0 0 0,0 21-1,42-21 48,0 0-48,0 0-15,0 0 0,0 0 0,1 0 16,-1 0-16,0 0 0,21 21 16,-21-21-16,22 0 0,-22 0 0,21 21 15,1-21-15,-1 21 0,0-21 16,-21 21-16,22-21 0,-1 22 15,0-22-15,1 21 0,-22-21 0,21 21 16,-21-21-16,22 21 0,-22-21 0,0 21 16,0-21-16,0 0 0,1 0 15,-22 21-15,21-21 0,0 0 16,-42 0 109,0-21-109</inkml:trace>
  <inkml:trace contextRef="#ctx0" brushRef="#br0" timeOffset="23715.2">6562 6435 0,'21'0'0,"0"-21"16,0 21-16,-21-22 15,21 22-15,0-21 0,1 0 16,-1 21-16,-21-21 0,21 0 0,-21 0 15,21 21-15,-21-22 0,0 1 0,0 0 16,-21 0 0,0 21-16,0 0 0,-1 0 15,1 0-15,-21 0 0,21 0 0,-22 0 16,22 21-16,-21 0 0,0-21 16,20 21-16,-20 1 0,21-1 15,0 21-15,0-21 0,-1 0 0,1 1 16,21 20-16,0-21 0,0 0 0,0 0 15,0 22-15,0-22 0,0 0 16,0 0-16,21 0 0,1 1 16,20-1-16,-21 0 0,21 0 0,-20 0 15,20 0-15,-21 1 0,0-1 16,22 0-16,-22 0 0,0-21 0,0 21 16,0 0-16,-21 1 0,0-1 15,0 0-15,0 0 0,-21-21 0,-21 21 16,21-21-16,-22 21 0,22-21 15,-21 22-15,-1-22 0,22 0 16,-21 0-16,0 0 0,20 0 0,-20 0 0,21 0 16,0 0-16,0 0 15,-1-22-15,1 22 0,0-21 16,21 0-16,-21 21 0,21-21 16,0 0-16,0 0 15,0-1-15,21 22 16,0 0-16,0-21 0,1 21 15,-1 0-15,0-21 0,0 21 16,0 0-16</inkml:trace>
  <inkml:trace contextRef="#ctx0" brushRef="#br0" timeOffset="24204.92">6964 6604 0,'0'0'15,"21"-21"1,-21 42 15,-21 0-31,21 0 0,-21 1 0,21-1 16,0 0-16,0 0 0,0 21 16,0-20-16,-22-1 0,22 0 15,0 21-15,0-21 0,0 1 0,0-1 16,0 0-16,22-21 15,-22 21-15,21-21 0,0 0 16,0 0-16,0 0 0,0 0 0,1-21 16,-1 21-16,0-21 0,21 0 0,-21-1 15,1 22-15,-1-42 0,21 21 16,-21 0-16,-21 0 0,21-1 0,-21-20 16,22 21-16,-22 0 0,0-22 0,0 22 15,0 0-15,0 0 0,0 0 16,0 0-16,-22 21 15,1 21 1,21 0-16,0 21 16,0-21-16,0 1 0,-21 20 0,21-21 15,0 21-15,-21-20 0,21-1 0,0 21 16,0-21-16,0 0 0,0 1 16,0-1-16,0 0 0,21-21 15,0 0-15,0 0 16,1-21-16,-22 0 15,21 21-15,0-22 0</inkml:trace>
  <inkml:trace contextRef="#ctx0" brushRef="#br0" timeOffset="24731.62">7620 6265 0,'0'0'0,"0"-21"0,0-63 31,0 105-16,0 0 1,0 0-16,0 0 0,0 0 0,0 22 16,0-1-16,0 0 0,0 22 0,-21-22 15,21 1-15,0 20 0,0-21 16,0 1-16,-21-1 0,21 0 0,0 1 16,-22-22-16,22 21 0,0-21 15,0 1-15,0-1 0,0 0 16,-21-21-1,21-21 1,0 0-16,0-1 16,0 1-16,0 0 0,0 0 0,0 0 15,0 0-15,21-1 0,1-20 16,-1 21-16,0 0 0,0 0 0,0-1 16,43-20-16,-22 42 0,0-21 15,1 21-15,-1 0 0,-21 0 16,22 0-16,-1 0 0,-21 21 0,21 0 15,-20 0-15,-1 1 0,-21-1 16,0 0-16,0 0 0,0 21 0,-21-20 16,-1-1-16,1 0 0,-21 0 15,21 0-15,-22 0 0,1 1 0,0-1 16,-1-21-16,1 21 0,21 0 0,-21-21 16,20 0-16,-20 0 0,21 21 15,0-21-15,42 0 31,0 0-15,0-21-16,22 0 0,-22 21 16,0-21-16</inkml:trace>
  <inkml:trace contextRef="#ctx0" brushRef="#br0" timeOffset="25180.36">8170 6943 0,'0'0'0,"21"0"16,1 0-16,-1 0 16,0-21-16,0 21 15,0-22-15,0 1 0,1 0 0,-1 0 16,0 0-16,0 0 0,0-1 0,0-20 16,1 21-16,-1-21 0,0-1 15,0 22-15,0 0 0,-21-21 0,0 20 16,0 1-16,0 42 31,0 1-31,0-1 16,0 21-16,0-21 0,0 22 0,-21-1 15,21 0-15,0 1 0,0 20 16,0-21-16,-21 1 0,21 20 0,0-20 16,0 20-16,0-21 0,0 22 0,0-1 15,0-20-15,0-1 0,0 0 16,0 1-16,0-1 0,21-21 0,-21 22 15,0-22-15,0 0 0,0 0 0,0 0 16,-21-21 0,0 0-16,0 0 0,-1 0 15,1 0-15,0-21 16,0 0-16,21 0 16,0 0-16,0-1 0,0 1 15,-21 0-15,21 0 0,0-21 0,0 20 16</inkml:trace>
  <inkml:trace contextRef="#ctx0" brushRef="#br0" timeOffset="25380.25">8615 6350 0,'0'0'0,"-43"0"31,65 21 16,-1-21-47,0 0 15,0 21-15</inkml:trace>
  <inkml:trace contextRef="#ctx0" brushRef="#br0" timeOffset="25711.06">8805 6646 0,'0'0'0,"21"0"0,-21 22 16,22-22-16,-1 0 0,0 0 15,0 0-15,0-22 0,0 22 16,1-21-16,-1 0 0,0 21 0,0-21 16,0 0-16,0 0 0,1 21 0,-22-22 15,0 1-15,0 0 16,-22 21-1,1 0-15,0 0 0,0 0 16,0 21-16,-22 0 16,22 1-16,0 20 0,0-21 0,0 21 15,0-20-15,21 20 0,0-21 0,0 21 16,0-20-16,0-1 0,0 21 16,0-21-16,0 0 0,21 1 15,0-22-15,21 0 0,-21 0 0,1 0 16,-1 0-16,21 0 0,-21-22 0,22 22 15,-1-21-15,-21 0 0,21 0 16</inkml:trace>
  <inkml:trace contextRef="#ctx0" brushRef="#br0" timeOffset="26194.79">9504 6435 0,'0'0'0,"21"-21"0,-21-1 0,0 1 0,0 0 15,0 0 1,-21 42-1,0-21-15,21 21 0,-22 22 0,22-22 16,-21 21-16,0 0 0,21 1 16,0-1-16,-21-21 0,21 22 0,0-1 15,0 0-15,0-21 0,0 1 0,0-1 16,0 0-16,0 0 0,21 0 0,0-21 16,0 0-16,1 0 15,20 0-15,-21 0 0,0 0 0,22 0 16,-22-21-16,21 0 0,-21 0 15,22 0-15,-22-1 0,0 1 0,0-21 16,0 0-16,0-1 0,1 1 16,-1-22-16,0 1 0,-21 21 0,21-22 15,-21 22-15,21-22 0,0 22 0,-21 0 16,0 20-16,0-20 0,22 21 16,-22 0-16,0 42 15,-22 0 1,22 21-16,-21-20 0,21 20 15,0 0-15,-21 1 0,0 20 0,0 1 16,21-22-16,0 21 0,-21-20 16,21 20-16,-22-20 0,22-1 0,0 0 15,0 1-15,0-22 0,0 0 16,0 0-16,0 0 0,22 0 0,-1-21 16,0 0-16,0 0 0,0 0 15,0 0-15,1 0 0,-1-21 16,0 0-16,0 21 0,0-21 0,-21 0 15</inkml:trace>
  <inkml:trace contextRef="#ctx0" brushRef="#br0" timeOffset="26374.68">9864 6477 0,'0'0'0,"-22"0"0,1 0 0,42 0 46,1 0-46,-1 0 0,0 0 0,21 0 16,1 0-16,-22 0 0,21 0 0,-21 0 16,22 0-16,-1-21 0,-21 21 15,21-21-15,-20 21 0</inkml:trace>
  <inkml:trace contextRef="#ctx0" brushRef="#br0" timeOffset="26731.48">10499 6181 0,'0'0'0,"0"21"15,0 0 1,21-21-16,0 21 16,0-21-16,0 21 0,0-21 15,22 22-15,-22-22 0,0 0 0,21 21 16,-20 0-16,20-21 0,0 0 0,-21 0 15,1 0-15,20 0 0,-21 0 0,0 0 16,0 21-16,1-21 16,-22 21-1,0 0-15,-22-21 16,1 22-16,0-1 0,-21 0 16,21 21-16,-22-21 0,1 1 0,21 20 15,-22-21-15,1 21 0,21-20 0,-21 20 16,20-21-16,1 0 0,0 0 15,0 1-15,21-1 0</inkml:trace>
  <inkml:trace contextRef="#ctx0" brushRef="#br0" timeOffset="27259.18">11874 5969 0,'0'0'0,"0"-21"0,0-21 16,-21 63-1,0 0 1,21 0-16,-21 0 0,0 22 0,21-1 16,-21 0-16,-1 1 0,22-1 15,-21 0-15,0 1 0,0-1 0,0 21 16,0-20-16,21-1 0,-22 0 0,22-20 15,-21 20-15,21-21 0,0 0 16,0 0-16,0 1 16,21-22-16,-21-22 15,22 22-15,-1-21 16,0 0-16</inkml:trace>
  <inkml:trace contextRef="#ctx0" brushRef="#br0" timeOffset="27532.02">11726 6160 0,'21'-22'0,"-42"44"0,42-86 0,1 43 0,-22 0 16,21 0-16,0-1 0,0 1 16,0 0-16,0 0 0,1 0 0,20 0 15,0 21-15,-21 0 0,22 0 0,-1 0 16,22 0-16,-22 21 0,0 0 16,-21 0-16,22 21 0,-1-20 0,-21 20 15,0 0-15,1 1 0,-1-1 16,-21 0-16,0 1 0,0-1 0,0 0 15,0 1-15,-21-1 0,-1 0 16,22 1-16,-21-22 0,0 0 0,0 0 16,0 0-16,21 0 0,-21-21 0,-1 0 15,1 0-15,0 0 16,0 0-16,0-21 16,0 21-16,-1-21 0</inkml:trace>
  <inkml:trace contextRef="#ctx0" brushRef="#br0" timeOffset="27710.92">11663 6371 0,'0'0'0,"-21"0"0,42 0 31,0 0-31,21 0 0,-21 0 16,22 0-16,-1-21 0,0 21 0,1 0 15,20 0-15,1-21 0,-1 0 16,-20 21-16,20-21 0,-21 21 0,22-22 15,-22 1-15,1 21 0,-1-21 0,0 0 16</inkml:trace>
  <inkml:trace contextRef="#ctx0" brushRef="#br0" timeOffset="27939.79">12848 5906 0,'21'0'0,"-42"0"0,42-22 15,-21 44 1,0-1-16,0 0 0,-21 0 15,21 0-15,-21 22 0,21-1 16,0-21-16,0 21 0,-21 1 0,21-1 16,0 0-16,0 1 0,0-1 0,0 0 15,-21 1-15,21-1 0,0-21 16,0 22-16,0-22 0,0 0 0,0 0 16,21-21-1,0 0-15,-21-21 16,0 0-16</inkml:trace>
  <inkml:trace contextRef="#ctx0" brushRef="#br0" timeOffset="28222.62">12827 6054 0,'-21'-43'0,"42"86"0,-42-107 0,21 43 0,0 0 16,0 0-16,0 0 0,0-1 0,21 1 15,21 21-15,-21 0 16,22-21-16,-1 21 0,0 0 0,1 0 15,63 0-15,-64 21 0,0 0 16,1 1-16,-22-1 0,0 0 16,-21 21-16,0-21 0,0 1 15,0 20-15,-21-21 0,-22 0 0,22 0 16,-21 1-16,-22-1 0,22 0 16,0 0-16,-1 0 0,-84 22 15,85-43-15,21 0 0,42 0 31,0-22-15,22 1-16,-1 21 0,-21-21 0</inkml:trace>
  <inkml:trace contextRef="#ctx0" brushRef="#br0" timeOffset="28483.5">13864 5821 0,'-21'0'32,"0"0"-32,21 21 0,-21 0 15,-1 22-15,22-22 0,0 21 0,-21-21 16,0 22-16,0-1 0,21-21 0,0 21 16,-21 1-16,0-22 0,21 21 15,-22-21-15,22 22 0,0-22 0,0 0 16,0 0-16,0 0 0,0 1 15,0-1-15,22-21 0,-1 0 16,0 0-16</inkml:trace>
  <inkml:trace contextRef="#ctx0" brushRef="#br0" timeOffset="28715.77">13504 6308 0,'0'0'15,"-21"0"-15,21 21 0,0 0 16,0 0-16,0 0 0,0 1 0,0-1 16,21 0-16,0 0 15,1 0-15,-1 0 0,0-21 16,0 22-16,0-22 0,0 0 0,22 21 16,-22-21-16,0 0 0,21 0 15,-20 0-15,20 0 0,-21 0 0,0 0 16,22-21-16,-22 21 0,0-22 0,0 1 15,0 0-15,0 0 0,-21 0 16,0-22-16</inkml:trace>
  <inkml:trace contextRef="#ctx0" brushRef="#br0" timeOffset="28915.66">13779 5863 0,'0'0'0,"-21"0"0,0 0 0,0 0 0,42 0 47,0 0-47,0 0 0,22-21 15,-22 21-15,0 0 0,21 0 16,-20 0-16,20 0 0,-21 0 0,0-21 16,0 21-16,1 0 0,-1 0 0,0 0 15</inkml:trace>
  <inkml:trace contextRef="#ctx0" brushRef="#br0" timeOffset="29460.73">15176 5821 0,'0'0'15,"0"-21"-15,22 21 0,-22-21 0,21-1 0,0 1 16,0 0 0,0 21-16,-21 21 15,-21 0 1,0 1-16,-21-1 0,20 0 0,-20 21 16,0-21-16,-1 1 0,1 20 15,-21-21-15,20 0 0,1 0 0,0 22 16,-1-22-16,22 0 0,-21-21 15,21 21-15,-1 0 0,1-21 0,21 22 16,21-22 0,1 0-16,-1 0 15,21 0-15,-21 21 0,22-21 0,-1 0 16,0 0-16,1 21 0,-1-21 0,0 0 16,1 21-16,-1-21 0,0 0 15,-21 0-15,1 0 0,20 0 16,-21 0-16,0 0 0,0 0 0,1 0 15,-1 0-15,0-21 16</inkml:trace>
  <inkml:trace contextRef="#ctx0" brushRef="#br0" timeOffset="29739.57">16235 5398 0,'0'0'0,"21"-22"0,-42 22 32,0 0-32,21 22 0,-43-1 15,22 21-15,0 0 0,-21 1 0,20-1 16,-20 22-16,0-1 0,-1 1 16,1-1-16,21 1 0,-21-1 0,-1-21 15,1 22-15,0-1 0,-1-20 0,1 20 16,21-20-16,-22-1 0,22 0 15,0 1-15,0-22 0,21 21 0,0-21 16,21-21 0,21 0-16,-20-21 0</inkml:trace>
  <inkml:trace contextRef="#ctx0" brushRef="#br0" timeOffset="30147.58">16722 5884 0,'0'0'16,"42"-21"-16,-21 0 0,0 21 0,-21-21 16,0 0-16,0 0 15,-42 21-15,21 0 16,-22 0-16,1 0 0,0 0 0,-1 0 16,1 21-16,-21 0 0,20 0 15,-20-21-15,20 21 0,22 0 0,-21 1 16,21-1-16,0 0 0,21 0 15,0 0-15,0 0 0,21-21 0,0 22 16,42 20-16,-20-42 0,-1 21 16,0 0-16,1 0 0,20-21 15,-20 22-15,-22-1 0,21 0 0,-21 0 16,0 0-16,1-21 0,-22 21 0,0 1 16,0-1-16,-22 0 0,1-21 15,-21 21-15,0 0 0,-1-21 0,1 21 16,-22-21-16,22 0 0,-21 0 0,20 0 15,1 0-15,0 0 0,-1 0 16,22 0-16,-21-21 0,21 21 16,21-21-16,0 0 0,0 0 15,42 0-15,-21 21 0,0-22 16,22 22-16,-1-21 0,0 0 16</inkml:trace>
  <inkml:trace contextRef="#ctx0" brushRef="#br0" timeOffset="30559.35">17018 5927 0,'0'0'0,"21"-21"0,-21 42 31,0 0-31,0 0 0,0 21 16,-21-20-16,21-1 0,-21 0 15,21 21-15,0-21 0,0 1 16,0 41-16,0-42 0,0 0 15,0 1-15,0-1 0,21 0 16,0-21-16,0 0 0,0 0 16,1 0-16,-1 0 0,21 0 0,-21-21 15,0 0-15,22-1 0,-22 1 0,0 21 16,0-21-16,22 0 0,-22-21 0,-21 20 16,21 1-16,-21-21 0,21 21 15,-21-22-15,21 22 0,-21 0 0,0 0 16,0 0-16,-21 42 31,0 0-31,0 0 16,21 0-16,-21 22 0,21-22 0,-22 0 15,22 0-15,0 0 0,0 1 16,0-1-16,0 0 0,0 0 16,22-21-1,-1 0-15,0 0 0,0-21 16</inkml:trace>
  <inkml:trace contextRef="#ctx0" brushRef="#br0" timeOffset="31023.39">17843 5609 0,'0'0'0,"0"-63"0,0 42 0,0-22 0,0 22 16,0 0-16,0 0 0,-21 21 15,0 21-15,0 0 16,0 21-16,0-20 0,-1 20 0,22 0 15,-21 1-15,0-1 0,21 21 0,0-20 16,0-1-16,-21 0 0,21 22 16,0-43-16,-21 21 0,21 1 0,0-1 15,0-21-15,0 0 0,0 1 0,0-1 16,0 0-16,0 0 0,0-42 47,0 0-47,0 0 15,21-1-15,0 1 0,-21 0 0,21-21 16,0 21-16,22-22 0,-22 22 0,21 0 16,1 0-16,-1 0 0,0-1 15,1 22-15,-1 0 0,0 0 0,-21 0 16,22 0-16,-22 22 0,0-1 0,-21 0 16,0 0-16,0 0 0,0 0 15,0 1-15,-42-1 0,21 0 0,-22-21 16,22 21-16,-21 0 0,-1 0 0,22-21 15,-21 22-15,0-22 0,-1 21 16,22-21-16,-21 0 0,21 0 16,-22 0-16,22 21 0,21-42 31,21 21-15</inkml:trace>
  <inkml:trace contextRef="#ctx0" brushRef="#br0" timeOffset="31415.16">18119 6181 0,'0'0'0,"21"0"0,0 0 0,0 0 0,0 0 15,0-21-15,1 21 0,-1-22 0,0 1 16,0 21-16,0-21 0,0 0 16,1 0-16,-1 0 0,0-1 0,0-20 15,0 21-15,-21 0 0,21 0 0,1-1 16,-22 1-16,21 0 0,-21 42 31,0 0-31,0 1 0,0-1 16,0 21-16,-21-21 0,21 22 15,-22-1-15,1 0 0,0 1 16,0-1-16,0 0 0,0 22 0,21-22 16,-22 22-16,1-22 0,0 0 0,0 22 15,21-22-15,0 0 0,-21 22 16,21-22-16,-21 1 0,21-22 0,0 21 15,0-21-15,0 22 0,-22-22 0,22 0 16,0 0-16,-21-21 16,0 0-1,21-21-15,-21 21 0,21-21 16,-21 0-16,0-22 0,21 22 0,0-21 16,0-1-16,-22-20 0,22 21 0,0-22 15</inkml:trace>
  <inkml:trace contextRef="#ctx0" brushRef="#br0" timeOffset="31596.4">18478 5652 0,'0'0'0,"0"-22"0,0-20 16,0 63 46,0 0-62,22 1 16,-1-1-16</inkml:trace>
  <inkml:trace contextRef="#ctx0" brushRef="#br0" timeOffset="31891.24">18732 5884 0,'0'0'0,"22"22"0,-1-22 15,0 0-15,0 0 16,0 0-16,0 0 15,1 0-15,-1 0 0,0 0 0,0 0 16,0-22-16,0 22 0,1-21 0,-22 0 16,21 0-16,-42 21 31,-1 0-31,1 0 0,0 0 0,0 0 16,-21 21-16,20 0 15,-20 0-15,21 1 0,0-1 0,-22 21 16,22-21-16,0 0 0,21 22 0,0-22 15,-21 0-15,21 0 0,0 0 16,0 1-16,0-1 0,21-21 0,0 21 16,0-21-16,1 0 0,-1 0 0,0 0 15,21 0-15,-21 0 0,22 0 16,-1 0-16,-21 0 0</inkml:trace>
  <inkml:trace contextRef="#ctx0" brushRef="#br0" timeOffset="32354.97">19367 5906 0,'0'0'0,"0"-43"32,-21 43-17,0 0-15,0 0 0,21 21 0,-21 1 16,0 20-16,-1-21 0,1 0 0,0 0 16,21 22-16,0-22 0,0 0 15,0 0-15,0 0 0,0 1 0,0-1 16,0 0-16,21 0 0,0-21 0,1 0 15,20 21-15,-21-21 0,21 0 16,1 0-16,-22 0 0,21 0 16,1-21-16,-1 0 0,0 0 0,1 0 15,-22-1-15,21 1 0,-21-21 0,0 21 16,22-22-16,-22-20 0,0 21 16,0-22-16,0 1 0,1 20 0,-22-20 15,0-1-15,21 22 0,-21 0 0,0-1 16,0 22-16,0 0 0,-21 21 15,-1 0 1,1 0-16,0 21 0,0 21 0,0-20 16,21 20-16,-21 0 0,-1 1 15,1 20-15,0-21 0,21 1 0,-21 20 16,0 22-16,21-43 16,0 1-16,0-1 0,0-21 15,0 21-15,0-20 0,0-1 0,21 0 16,0-21-16,0 21 0,0-21 15,1 0-15,-1 0 0,0 0 0,0 0 16,0-21-16,0 0 0,1 0 16,-1 21-16</inkml:trace>
  <inkml:trace contextRef="#ctx0" brushRef="#br0" timeOffset="32527.87">19727 5842 0,'0'0'0,"-42"0"0,21 0 0,0 0 15,-1 0-15,44 0 32,-1 0-32,0 0 0,0 0 0,21 0 15,1 0-15,-1 0 0,0 0 16,1 0-16,-1 0 0,0 0 0,22 0 16,-22-21-16</inkml:trace>
  <inkml:trace contextRef="#ctx0" brushRef="#br0" timeOffset="33231.21">20743 5419 0,'21'-21'32,"-21"-1"-1,22 22 47,-1 0-78,-21 22 16,21-22-16,0 0 15,0 21-15,0 0 0,1-21 16,-1 21-16,0 0 0,0 0 16,0 1-16,0-1 0,-21 0 15,22 0-15,-1 0 0,0 22 0,0-22 16,43 21-16,-22-21 0,-21 0 15,0 1-15,22-22 16,-22 0-16,0 0 0,0 0 0,0 0 16,-42 0 31,0 0-47,0 0 0,-22 0 0,22 21 15,-21 0-15,0 21 0,-1-21 0,1 22 16,0-22-16,-1 21 0,-20-21 15,20 22-15,1-22 0,0 0 0,-1 0 16,22 0-16,-21 1 0,21-1 0,0-21 16,-1 0-16</inkml:trace>
  <inkml:trace contextRef="#ctx0" brushRef="#br1" timeOffset="41419.76">4572 5906 0,'0'0'0,"-21"0"15,0 0-15,-1 0 0,1 0 0,0 0 16,0 0-16,0 0 0,0 0 16,-1 0-16,1-22 0,0 22 15,0 0-15,0 0 16,42 0 62,0 0-78,21 0 0,-20 0 0,-1 0 16,21 0-16,0 0 0,-20 0 15,20 0-15,0 0 0,22 0 0,-22 0 16,22 0-16,-22 0 0,21 0 15,1 0-15,-22-21 0,22 21 0,-1 0 16,1-21-16,20 21 0,-20-21 16,21 21-16,-22 0 0,22-21 0,-1 21 15,-20 0-15,21-21 0,-1 21 0,-20-22 16,20 22-16,1-21 0,0 21 16,-1-21-16,1 21 0,0-21 15,21 21-15,-1 0 0,-20-21 16,21 0-16,-21 21 0,20-22 0,-20 22 15,0 0-15,-1-21 0,22 21 0,-21-21 16,0 21-16,20 0 0,-20-21 16,21 21-16,-21-21 0,-1 21 0,1-21 15,-22 21-15,22-22 0,0 22 16,-1 0-16,1-21 0,0 21 0,-1-21 16,1 21-16,0-21 0,-1 21 15,1-21-15,0 21 0,-22-21 0,22 21 16,-22-22-16,22 22 0,0-21 0,-1 21 15,1 0-15,0-21 0,-1 0 16,1 21-16,21-21 0,-21 21 16,-1 0-16,-20-21 0,20 21 0,1 0 15,0-22-15,-22 22 0,22-21 0,0 21 16,-1-21-16,1 21 0,0 0 16,-22-21-16,22 21 0,-1 0 0,1-21 15,-21 21-15,20-21 0,1 21 16,-22-22-16,107 1 0,-86 21 15,1-21-15,0 21 0,-22-21 0,22 21 16,0-21-16,-22 21 16,22 0-16,-22-21 0,1 21 0,20 0 15,-20-22-15,21 22 0,-22-21 16,22 21-16,-1 0 0,-20 0 0,21-21 16,-1 21-16,-20 0 0,20 0 0,-20-21 15,21 21-15,-1 0 0,-20 0 16,20-21-16,1 21 0,0 0 0,-1 0 15,-20 0-15,21 0 0,-1-21 16,1 21-16,-22 0 0,22 0 0,0 0 16,-22 0-16,22-22 0,-22 22 0,22-21 15,0 21-15,-1 0 0,1 0 16,106-21-16,-107 21 16,-20 0-16,20 0 0,1-21 15,0 21-15,-1 0 0,1 0 0,0-21 16,-1 21-16,1 0 0,21 0 0,-21 0 15,-1 0-15,1 0 0,21-21 16,-22 21-16,1 0 0,0 0 0,-1 0 16,1 0-16,0 0 0,21 0 15,-22 0-15,22 0 0,63 0 16,-63 0-16,-21 0 0,0 0 16,-1 0-16,22 0 0,-21 0 0,21 0 15,-22 0-15,1 0 0,21 0 0,-22 0 16,22 0-16,-21 0 15,0 0-15,-1 0 0,1 0 0,0 0 16,-1 0-16,1 0 0,21 0 0,-22 0 16,1 21-16,0-21 0,-1 21 15,-20-21-15,21 0 0,-22 21 0,22-21 16,-22 0-16,22 21 0,-22-21 16,22 0-16,-21 21 0,20-21 0,-20 22 15,20-22-15,-20 21 0,-1-21 16,22 21-16,-21 0 0,-1-21 0,1 21 15,-1-21-15,1 21 0,-1 1 0,1-1 16,-1-21-16,1 21 0,20 0 16,-20-21-16,-1 21 0,22 0 15,-22 1-15,1-1 0,-1-21 0,1 21 16,-1 0-16,1 0 0,-1 0 16,1-21-16,-1 22 0,1-1 0,-1 0 15,1-21-15,-1 21 0,1 0 16,-1 0-16,1 1 0,-22-22 0,22 21 15,-1 0-15,-20 0 0,-1 0 0,0 0 16,1 22-16,-1-22 0,-21 0 16,21 21-16,-20-20 0,20 41 15,-21-21-15,-21 1 0,0-1 0,21-21 16,-21 22-16,21-1 0,-21-21 16,0 21-16,0 1 0,0-1 15,0-21-15,0 22 0,0-1 0,0-21 16,0 21-16,-21 1 0,0-1 15,0 0-15,0 1 0,0-1 0,-22 0 16,22 1-16,-21-1 0,-1 0 0,1 1 16,0-1-16,-1-21 0,-20 22 15,-1-22-15,-63 42 16,64-20-16,-22-22 0,-63 42 0,85-42 16,-22 1-16,0-1 0,1 0 15,-1 0-15,0 0 0,-21 22 16,22-22-16,-22 0 0,0 0 0,21 0 15,-20 0-15,-1 22 0,0-22 0,0 0 16,0 0-16,-21 0 0,21 1 16,1-1-16,-22 0 0,21 0 0,-21 0 15,0 0-15,0 1 0,21-1 0,-21 0 16,0-21-16,0 21 0,0 0 16,-127 22-16,127-43 0,0 21 15,0 0-15,0 0 0,0-21 0,0 21 16,0 0-16,0-21 0,0 22 0,0-1 15,0-21-15,0 21 0,0-21 16,0 21-16,0-21 0,0 21 16,0-21-16,0 21 0,0-21 0,0 0 15,-21 22-15,21-22 0,-127 21 16,127-21-16,0 0 0,0 21 16,0-21-16,0 21 0,0-21 0,0 0 15,21 0-15,-21 21 0,0-21 0,21 0 16,-21 0-16,0 0 0,21 21 0,-21-21 15,21 0-15,-21 0 0,22 0 16,-22 0-16,21 0 0,-21 0 0,0 0 16,21 0-16,0 0 0,-21 22 0,21-22 15,-84 0-15,84 0 16,0 0-16,0 0 0,0 21 0,1-21 16,20 0-16,-21 0 0,0 21 15,0-21-15,22 0 0,-22 0 0,0 21 16,0-21-16,0 0 0,1 0 0,-1 21 15,21-21-15,-21 0 0,22 0 0,-1 21 16,-21-21-16,21 0 0,1 0 16,-1 0-16,0 22 0,1-22 0,-1 0 15,0 0-15,1 0 0,-1 0 16,0 21-16,22-21 0,-106 0 0,105 0 16,-21 21-16,1-21 0,20 0 15,-20 0-15,-1 0 0,21 0 0,1 21 16,-22-21-16,22 0 0,-1 0 15,-20 0-15,20 0 0,1 0 0,-1 0 16,1 21-16,-1-21 0,1 0 16,-22 0-16,21 0 0,1 0 0,-22 21 15,22-21-15,-1 0 0,-20 0 0,20 0 16,1 0-16,-1 22 0,1-22 16,-1 0-16,-21 0 0,22 0 0,-1 0 15,1 0-15,-22 21 0,22-21 0,-1 0 16,-105 0-16,105 0 0,1 21 15,-22-21-15,22 0 0,-22 0 16,22 0-16,-1 0 0,1 0 16,-22 0-16,21 0 0,1 0 0,-1 0 15,-20 0-15,20 0 0,1 0 0,-1 0 16,-20 0-16,20 0 0,1 0 16,-1 0-16,1 0 0,-1 0 0,1-21 15,-1 21-15,1-21 0,-1 21 0,1 0 16,-1-22-16,1 22 0,-1-21 0,1 0 15,20 21-15,-20-21 0,-1 21 16,22-21-16,-22 0 0,1-1 0,21 22 16,-22-21-16,22 0 0,-1 0 0,-20 21 15,21-21-15,-1 0 16,1-1-16,0 1 0,-1 21 0,1-21 16,0 0-16,-1 0 0,1 21 0,0-21 15,20-1-15,-20 22 0,0-21 16,-22-21-16,43 42 0,-21-21 15,21 0-15,-22-1 0,22 22 0,0-21 16,0 0-16,0 0 0,-1 21 16,1-21-16,0 0 0,0 21 0,0-22 15,0 1-15,21 0 0,-22 21 16,22-21-16,-21 0 0,21 0 16,-21-1-16,0 1 0,21 0 15,-21 0-15,21 0 0,0 0 16,0-1-16,0 1 0,0-21 0,0 21 15,0 0-15,0-1 0,0-20 16,0 21-16,0 0 0,0 0 0,0-1 16,0 1-16,0 0 0,0 0 0,21 0 15,-21 0-15,21-1 0,-21 1 16,0 0-16,0 0 0,21 0 0,0 0 16,-21-1-16,0 1 15,22 0-15,-1 0 0,0 0 0,-21 0 16,21 21-16,0-22 0,0 1 0,-21 0 15,22-21-15,-1 21 0,0-1 16,0 1-16,0 0 0,0 0 16,1 0-16,-1 0 0,0-1 15,0 1-15,0 0 0,0 0 0,1 0 16,-1 0-16,0-1 0,0 22 16,0-21-16,22 0 0,-22 0 0,0 21 15,0-21-15,0 0 0,0 21 0,1-22 16,-1 1-16,0 21 0,21-21 15,-21 21-15,1-21 0,-1 21 0,0-21 16,21 21-16,-21-21 0,1 21 16,-1-22-16,21 22 0,-21-21 0,22 0 15,-1 21-15,-21 0 0,0-21 16,22 21-16,-22-21 16,21 21-16,-21 0 0,22-21 0,-22 21 15,21 0-15,-21 0 0,22-22 16,-22 22-16,21 0 0,0 0 0,1 0 15,-22-21-15,21 21 0,1 0 0,-1 0 16,0 0-16,1 0 0,-1-21 16,0 21-16,1 0 0,-1 0 0,0 0 15,-21 0-15,22 0 0,-1 0 16,-21 0-16,0 0 0,22 0 0,-22 0 16,0-21-16,0 21 0,0 0 0,1 0 15,-1-21-15</inkml:trace>
  <inkml:trace contextRef="#ctx0" brushRef="#br1" timeOffset="44207.83">13568 3429 0,'0'0'15,"0"-21"-15,-21 21 0,21-21 16,0 0-16,-22 21 0,22-22 15,0 1-15,-21 21 0,0-21 16,21 42 31,0 0-47,21 1 16,0-1-16,1 0 0,-1 0 15,0 21-15,0-20 0,0-1 0,-21 21 16,21-21-16,1 22 0,-1-22 0,0 21 15,0-21-15,0 22 0,0-22 16,1 0-16,-1 21 0,0-21 16,0 1-16,-21-1 0,21 0 15,-21 0-15,21-21 16,-21 21-16,-21-21 31,0-21-15,0 0-16,21 0 0,0 0 15,0-1-15</inkml:trace>
  <inkml:trace contextRef="#ctx0" brushRef="#br1" timeOffset="44555.64">14118 3217 0,'0'0'16,"0"22"0,-21-1-1,0 0-15,0 21 0,-1-21 0,1 22 16,0-22-16,-21 21 0,21 1 16,-1-22-16,-20 21 0,21 0 15,-21-20-15,20 20 0,-20-21 0,21 0 16,0 0-16,-22 1 0,22-1 15,0 0-15,0 0 0,-21 0 0,20 0 16,1 1-16,0-22 0,0 0 16,21 21-16,-21-21 15,21 21 1,21-21 15,0-21-15</inkml:trace>
  <inkml:trace contextRef="#ctx0" brushRef="#br1" timeOffset="44903.82">14499 3175 0,'0'0'16,"0"-21"-16,-21 21 15,0 21 1,21 0 0,-21 0-16,21 22 0,0-1 0,-22 0 15,22 43-15,-21-43 0,21 1 16,-21-1-16,0 0 0,21 1 15,-21-1-15,21-21 0,-21 22 0,21-22 16,0 0-16,0 21 0,0-21 16,0 1-16,0-1 15,21-42 17,-21-1-32</inkml:trace>
  <inkml:trace contextRef="#ctx0" brushRef="#br1" timeOffset="45199.54">14457 3260 0,'21'0'15,"0"0"-15,0 0 16,0 0-16,-21 21 0,22 0 0,-1 0 15,0 0-15,-21 1 0,21-1 16,-21 0-16,21 21 0,-21-21 0,21 1 16,-21 20-16,0-21 0,0 0 15,0 0-15,0 1 0,0-1 16,0 0-16,0 0 0,0 0 16,0-42 15,0 0-16,0 0-15</inkml:trace>
  <inkml:trace contextRef="#ctx0" brushRef="#br1" timeOffset="45471.38">15113 3175 0,'0'0'0,"-21"21"0,0 0 0,-22 22 16,22-22-16,0 0 0,-21 21 16,20 1-16,-20-22 0,21 21 0,-21-21 15,20 22-15,1-22 0,0 0 16,-21 21-16,21-20 0,21-1 16,-22-21-16,22 21 0,22-21 31,-1-21-31,0 0 15,0-1-15,0 1 16,0 0-16,22 0 0,-22-21 0</inkml:trace>
  <inkml:trace contextRef="#ctx0" brushRef="#br1" timeOffset="45706.66">15219 3133 0,'0'63'31,"0"-42"-31,0 1 0,-21 20 0,21-21 15,-22 21-15,22-20 0,-21 20 16,0 0-16,21 1 0,-21-22 0,0 21 16,0-21-16,21 22 15,-22-22-15,1 21 0,21-21 0,0 0 16,-21 1-16,0-1 0,21 0 0,-21 0 16,21 0-16,0 0 0,0 1 15,21-22 1,0 0-16,0 0 15,0 0-15,1 0 0</inkml:trace>
  <inkml:trace contextRef="#ctx0" brushRef="#br1" timeOffset="46183.31">15727 3154 0,'0'21'32,"0"0"-32,0 22 0,0-22 0,-21 21 15,21 0-15,-22 1 0,1-1 0,0 0 16,21 1-16,-21 20 0,0-20 16,0-1-16,-1 0 0,1-21 15,0 22-15,21-22 0,-21 0 0,21 0 16,-21 0-16,21 1 0,0-44 47,0 1-47,0 0 15,0 0-15,0 0 0,0 0 0,21-1 16,0-20-16,-21 21 0,0 0 0,21 0 16,0-1-16,1 22 15,-1 22 1,0-1-16,0 0 15,-21 0-15,0 0 0,0 0 0,21 1 16,-21-1-16,0 0 0,21 0 16,1-21-16,-1 21 15,0-21-15,0 0 16,0 0-16,0 0 0,-21-21 16,22 21-16,-22-21 15,0 0-15,0 0 0,21-1 16,-21 1-16</inkml:trace>
  <inkml:trace contextRef="#ctx0" brushRef="#br1" timeOffset="46958.81">16658 3112 0,'0'63'16,"0"-42"0,21-21-16,0 0 0,-21 21 15,22-21-15,-1 0 0,21 0 16,-21 0-16,0 0 0,22 0 0,-22-21 16,21 21-16,-21-21 0,22 21 0,-1-21 15,0 0-15,1 0 0,-22-1 16,21 22-16,-21-21 0,1 0 0,-22 0 15,0 0-15,0 0 0,0-1 16,0 1-16,-43 21 16,22-21-16,0 21 0,-21 0 0,20 0 15,-20 0-15,0 0 0,21 21 16,-22-21-16,1 21 0,21 1 0,-22-1 16,22 21-16,0-21 0,0 0 15,0 22-15,21-22 0,0 21 0,0-21 16,0 1-16,0 20 0,0-21 0,0 0 15,0 0-15,21-21 0,0 22 16,0-1-16,22-21 0,-22 21 16,0-21-16,21 0 0,-21 0 0,1 0 15,20 0-15,-21 0 0,0 0 0,0 0 16,1 0-16,-44 0 31,1 0-31,0 0 0,-21 0 16,21 21-16,-22 0 0,1-21 15,21 21-15,-22 22 0,1-22 0,21 0 16,-21 0-16,20 22 0,1-22 0,0 21 16,0-21-16,0 0 15,21 22-15,0-22 0,0 0 0,0 0 0,0 0 16,21 1-16,0-22 0,0 0 16,0 21-16,22-21 0,-22 0 0,21 0 15,1 0-15,-22 0 0,21-21 0,0-1 16,1 22-16,20-21 15,-20-21-15,-1 21 0,0 0 0,1-22 16</inkml:trace>
  <inkml:trace contextRef="#ctx0" brushRef="#br1" timeOffset="47248.65">17695 2794 0,'0'0'0,"0"-42"0,0-22 31,-21 64-31,21 21 0,-21 1 16,21-1-16,0 21 0,-21 0 16,0 1-16,21 20 0,-22-20 0,1 20 15,21 1-15,-21-1 0,0 1 16,0-1-16,0 1 0,-1-22 0,22 21 16,-21-20-16,0-1 0,0 0 15,21-20-15,-21 20 0,21-21 0,0 0 16,0 0-16,21-21 15,0 0 1,0 0-16,0-21 0,1 0 16,-1 0-16,-21 0 0,21 0 15,0-1-15</inkml:trace>
  <inkml:trace contextRef="#ctx0" brushRef="#br1" timeOffset="47599.45">17716 3450 0,'0'21'0,"22"-21"16,-1 0-16,0 0 16,0 0-16,0-21 15,0 21-15,1-21 0,-1 21 0,0-21 16,-21 0-16,21 0 0,-21-1 15,0 1-15,0 0 0,0 0 16,0 0-16,-21 21 16,0 0-16,0 0 0,-1 0 15,1 21-15,0-21 0,-21 21 0,21 0 16,-1 0-16,1 22 0,0-22 16,0 21-16,21-21 0,0 1 0,-21 20 15,21-21-15,0 0 0,0 0 16,0 1-16,21-1 0,0-21 15,0 0-15,0 0 0,22 0 16,-22 0-16,0-21 0,0 21 0</inkml:trace>
  <inkml:trace contextRef="#ctx0" brushRef="#br1" timeOffset="48287.48">18224 3302 0,'0'-21'31,"0"42"-31,-21 0 16,21 0-16,-21 1 0,21-1 0,-21 0 15,21 0-15,0 21 0,0-20 0,0-1 16,0 0-16,0 0 16,0 0-16,-21 0 0,21 1 0,0-1 15,-21-21 16,21-21-15,0-1 0,0 1-16,0 0 0,0 0 0,0 0 15,0 0-15,0-1 0,21-20 16,0 21-16,0 0 0,-21-22 0,21 22 16,0 0-16,1 0 0,-1 0 0,0 21 15,21 0-15,-21 0 16,1 0-16,-1 0 0,0 0 0,0 21 15,0-21-15,0 42 0,1-21 0,-22 1 16,21 20-16,-21-21 0,21 21 16,-21-20-16,0 20 0,0-21 0,0 43 15,0-43-15,0 0 16,0 0-16,-21-21 0,21 21 0,-21-21 16,21-21 15,0 0-31,0 0 0,21-22 15,0 22-15,0 0 0,0-21 16,0 21-16,1-22 0,20 1 16,-21 21-16,0-22 0,22 1 0,-22 21 15,0 0-15,21 0 0,-21 21 16,1 0-16,-1 0 0,0 0 0,-21 21 16,0 0-1,0 21-15,0-21 0,0 1 0,0 20 16,0-21-16,0 0 0,0 22 0,-21-22 15,0 0-15,-1 0 0,22 0 16,0 0-16,-21 1 0,0-1 16,42-21 15,-21-21-15,21-1-16,1 22 15</inkml:trace>
  <inkml:trace contextRef="#ctx0" brushRef="#br1" timeOffset="48671.17">19071 3450 0,'0'21'32,"0"-42"-32,21 42 15,0-21-15,1 0 0,-1 0 16,0 0-16,0 0 0,21-21 15,-20 21-15,20-21 0,-21 0 0,21 0 16,-20 0-16,20 21 0,-21-22 0,0 1 16,-21 0-16,0 0 0,0 0 15,0 0-15,0-1 0,0 1 0,-21 21 16,0 0-16,-21 0 16,20 0-16,1 0 0,-21 21 0,21 1 15,-22-1-15,22 21 0,0-21 16,0 22-16,0-22 0,21 21 15,0-21-15,0 22 0,0-22 0,0 0 16,0 0-16,0 0 0,0 0 16,21 1-16,0-22 0,21 21 15,1-21-15,-22 0 0,21 0 0,-21 0 16,22 0-16,-22 0 0,21-21 16,1 21-16,-22-22 0,21 1 0,0 0 15,-20 0-15,-1 0 0</inkml:trace>
  <inkml:trace contextRef="#ctx0" brushRef="#br1" timeOffset="49131.13">19791 3239 0,'0'-22'0,"0"44"16,0-22 15,-21 21-31,21 0 0,-22 0 16,22 0-16,0 0 0,-21 22 0,21-22 15,0 0-15,0 21 0,0-20 16,-21 20-16,21-21 0,0 0 15,0 0-15,-21 1 16,21-44 31,0 1-47,0 0 0,0 0 16,0 0-16,0-22 0,0 22 15,0 0-15,21-21 0,-21 21 16,21-22-16,0 22 0,1-21 0,-1 21 15,0-22-15,21 22 0,-21 0 16,22 21-16,-22-21 0,0 21 0,21 0 16,-20 0-16,-1 21 0,0 0 0,0 0 15,0 0-15,-21 1 0,0 41 16,0-21-16,0 1 0,0-22 16,0 21-16,0 1 0,-21-22 15,0 0-15,21 21 0,-21-21 0,21 1 16,-21-1-16,21 0 0,0-42 47,0 0-32,21-1-15,0 1 0,0 0 16</inkml:trace>
  <inkml:trace contextRef="#ctx0" brushRef="#br1" timeOffset="49419.93">20764 2646 0,'0'0'0,"-42"21"31,42 0-31,-21 0 16,0 22-16,0-1 0,-1-21 15,22 22-15,-21-1 0,0 21 0,0-20 16,0-1-16,0 22 0,-1-22 0,1 0 15,21 22-15,-21-22 0,21 0 16,-21 1-16,0-1 0,21-21 0,0 0 16,0 22-16,0-22 0,0 0 15,0 0-15,21-21 16,21 0 0,-21 0-16,1-21 0,-1 21 15,21-21-15</inkml:trace>
  <inkml:trace contextRef="#ctx0" brushRef="#br1" timeOffset="49815.7">21103 3217 0,'0'0'0,"21"-42"31,-21 21-31,-21 21 16,0 0-16,0 0 0,0 21 15,-1 0-15,1-21 0,0 21 16,0 1-16,0-1 0,0 0 0,21 0 15,0 0-15,0 0 16,0 1-16,21-22 16,-21 21-16,42-21 0,-21 21 15,0-21-15,1 0 0,-1 21 16,0-21-16,0 0 0,0 21 0,0-21 16,-21 21-16,22-21 0,-22 22 0,21-22 15,-21 21-15,0 0 0,0 0 16,0 0-16,-21-21 0,-1 21 15,1 1-15,0-22 0,-21 21 16,21-21-16,-22 21 0,22-21 0,-21 0 16,21 0-16,-22 21 0,22-21 0,0 0 15,0 0-15,0 0 16,21-21 0,0 0-16,0 0 15,0-1-15,0 1 16,0 0-16,0 0 0,0-21 0</inkml:trace>
  <inkml:trace contextRef="#ctx0" brushRef="#br1" timeOffset="50159.5">20214 2688 0,'0'0'0,"42"0"0,22 0 15,-22 0-15,22 0 0,-1 0 0,1 0 16,20 0-16,-20 0 0,-1 0 16,22 0-16,-21 0 0,-1 0 0,-21 0 15,22 0-15,-22 0 0,22 0 16,-22 0-16,0 0 0,-20-21 0,20 21 15,-21 0-15,21 0 0,-20 0 0,-1 0 16,0 0-16,0 0 31,-21 21-15,0 0 0,-21-21-16,0 0 0</inkml:trace>
  <inkml:trace contextRef="#ctx0" brushRef="#br1" timeOffset="51274.76">11366 7197 0,'0'0'0,"-21"0"16,0 21-16,0-21 0,0 0 16,0 0-16,21 21 0,21-21 31,21 0-15,-21 0-16,22 0 0,-1 0 0,0 0 15,22 0-15,-1 0 0,1 0 16,20 0-16,22-21 0,-21 21 0,21 0 15,0-21-15,21 0 0,-22 21 0,22-22 16,0 1-16,0 21 16,22-21-16,-1 21 0,-21-21 0,21 0 15,-21 21-15,21-21 0,-21 21 0,-21-22 16,21 1-16,-21 21 0,0-21 16,-22 21-16,1 0 0,0 0 0,-22-21 15,-21 21-15,22 0 0,-43 0 0,21 0 16,-63 0 15,0 0-15,0 0-16,0 0 15,0 0-15,-1 0 0,1 0 16,-21 0-16,0 0 0,-1 0 16,1 0-16</inkml:trace>
  <inkml:trace contextRef="#ctx0" brushRef="#br1" timeOffset="51784.78">11515 7281 0,'0'0'0,"63"0"0,276 0 31,-255 0-31,1-21 0,21 21 0,0-21 16,0 21-16,-1-21 0,22 0 16,-21 21-16,169-21 0,-148-1 15,0 1-15,0 21 0,-21-21 0,0 21 16,21-21-16,-21 21 0,-21-21 16,20 21-16,-20-21 0,0 21 0,-22 0 15,1 0-15,-1-22 0,1 22 0,-22 0 16,-21 0-16,22 0 0,-22 0 15,0 0-15,-42 0 63,0 0-63,-1 0 0,1 0 16,-21 0-16,0 0 0</inkml:trace>
  <inkml:trace contextRef="#ctx0" brushRef="#br1" timeOffset="52275.5">12763 7239 0,'-21'0'15,"21"21"1,0 0-16,-21 1 0,21-1 0,-21 21 15,21 22-15,0-1 16,0-21-16,0 1 0,0 20 0,0-20 16,0 20-16,0 1 0,0-1 15,0 1-15,0-1 0,-21 1 0,21-1 16,0 1-16,0-1 0,-21 1 16,21-1-16,0 1 0,0-22 0,0 21 15,0-20-15,-22-1 0,22 0 0,0-20 16,-21 20-16,21-21 0,0 21 0,0-20 15,0-1-15,0-42 32,0-1-32,0 1 15,0 0-15,21 0 0,-21 0 0,0 0 16,0-22-16,0 22 0,22-21 16</inkml:trace>
  <inkml:trace contextRef="#ctx0" brushRef="#br1" timeOffset="53170.99">12912 7451 0,'0'0'16,"0"-21"-16,0-1 0,0 1 0,0 0 0,0 0 16,-22 21 15,1 0-31,0 21 15,21 0-15,0 0 16,-21 22-16,0-22 0,0 21 0,21 1 16,-22 20-16,22-21 0,-21 1 0,21 20 15,-21 1-15,21-1 0,0 1 16,0 63-16,0-64 0,0 1 16,0-22-16,0 22 0,0-22 0,0 21 15,0-20-15,0-1 0,0 22 16,0-22-16,0 0 0,0 1 0,0-1 15,0 0-15,0 1 0,0-1 16,0 0-16,0 1 0,0-22 0,0 21 0,0-21 16,0 0-16,0 1 15,-21-1-15,21 0 0,-21-21 16,0 0 15,-1-21-31,1 21 16,21-21-16,-21 21 0,0-22 0,0 22 15,21-21-15,-21 21 0,-1-21 0,1 0 16,0 21-16,0-21 0,0 0 16,0-1-16,-1 1 0,1 0 0,0-21 15,0 21-15,0-1 0,0-20 16,-1 21-16,1 0 0,21 0 0,-21-1 0,0 1 16,21 0-16,0 0 15,-21 21-15,21-21 0,0 42 47,0 0-47,21-21 16,0 21-16,-21 0 0,21 1 0,0 20 15,1-21-15,-1 21 0,0-20 16,-21 20-16,21-21 0,0 21 0,-21-20 0,21 20 16,-21-21-16,0 21 0,22-20 15,-1-1-15,-21 0 0,21 0 16,-21 0-16,21-21 0,0 0 15,0 0-15,1 0 16,-1 0-16,-21-21 16,21 0-16,0 0 0,0 21 0,0-43 15,-21 22-15,43 0 0,-22 0 0,0-21 16,0 20-16,22-20 0,-22 21 16,21-21-16,0 20 0,-20 1 0,20 0 15,0 0-15,-21 0 0,1 0 0,20 21 16,-21 0-16,-21-22 0,21 22 0,0 0 15,1 0 17,-1 0-1,-21 22-15,-21-1-1,-1 0-15</inkml:trace>
  <inkml:trace contextRef="#ctx0" brushRef="#br1" timeOffset="54691.22">13525 9271 0,'0'0'0,"22"-21"15,-22 0-15,21 0 0,-21-1 16,0 1-16,0 0 0,0 0 16,0 0-16,0 0 0,0 42 46,0 0-46,-21 0 0,21 21 0,-22-20 16,22 20-16,0 0 0,-21 1 0,21 20 16,-21-21-16,0 1 0,0-1 0,21 22 15,-21-22-15,-1 0 16,22 1-16,0-1 0,-21 0 0,21-21 0,-21 1 16,21 20-16,0-21 15,0 0-15,0 0 16,0-42-1,0 0 1,0 0-16,0 0 0,0-22 16,0 22-16,21 0 0,-21-21 15,21-1-15,-21 1 0,22 21 0,-22-21 16,0-1-16,0 1 0,0 21 0,21-22 16,-21 1-16,0 21 0,21 0 15,-21 0-15,0-22 0,0 22 16,0 0-16,21 0 0,-21 0 0,0-1 15,21 1-15,0 21 16,1-21-16,-1 21 16,0 0-16,0 0 0,0 0 15,0 0-15,1 21 0,-1 0 0,0 1 16,0-1-16,21 0 0,-20 21 16,-1-21-16,0 22 0,-21-1 0,21-21 15,-21 22-15,21-1 0,-21 0 0,21 1 16,-21-22-16,0 21 0,0-21 15,0 22-15,0-22 0,0 0 16,0 0-16,0 0 0,0 0 0,0 1 16,0-1-16,0-42 62,-21 21-62,0-22 0,0 22 0,21-21 16,-42 21-16,20-21 0</inkml:trace>
  <inkml:trace contextRef="#ctx0" brushRef="#br1" timeOffset="54923.09">13293 9673 0,'0'0'0,"21"0"31,0 0-31,0-21 0,21 21 0,-20-21 16,-1 21-16,21 0 0,0-21 15,-20 21-15,20 0 0,0-21 0,1 21 16,-1-22-16,0 22 0,1-21 0,-1 21 16,0 0-16,-21-21 0,22 21 15,-22 0-15,0-21 0,0 21 0,0 0 16,1 0-16,-22-21 0,21 21 0,-21-21 16,0-1-1,21 22-15</inkml:trace>
  <inkml:trace contextRef="#ctx0" brushRef="#br1" timeOffset="55228.84">14309 9229 0,'0'21'31,"0"0"-31,0 0 0,0 22 15,0-22-15,0 0 0,0 0 16,0 21-16,0-20 0,0 20 16,0 0-16,0-21 0,0 22 0,0-22 15,0 0-15,0 21 0,0-20 16,0-1-16,-22 0 0,22 0 16,0 0-16,22-21 46,-22-21-46,0 0 0,0 0 16,0 0-16,0-1 0,0 1 16,0 0-16</inkml:trace>
  <inkml:trace contextRef="#ctx0" brushRef="#br1" timeOffset="55535.21">14309 9335 0,'0'-22'0,"0"44"0,0-65 15,0 22-15,0 0 0,0 0 16,0 0-16,0-1 0,21 22 0,0-21 15,0 0-15,-21 0 0,21 21 0,0-21 16,1 21-16,-1-21 0,0 21 16,21-22-16,-21 22 0,1 0 0,-1 0 15,0 0-15,0 22 0,0-1 0,0 0 16,-21 0-16,0 0 0,0 22 16,0-22-16,0 0 0,-21 21 0,0-21 15,0 22-15,0-22 0,0 0 0,-22 0 16,22 0-16,-21 1 0,21-1 15,-1 0-15,1-21 0,-21 21 16,21-21-16,0 0 0,-1 0 16,44 0 15,-1 0-31,0-21 16,0 21-16,0-21 0,0 21 0</inkml:trace>
  <inkml:trace contextRef="#ctx0" brushRef="#br1" timeOffset="55835.04">15155 9059 0,'0'0'0,"0"22"31,0-1-31,0 0 15,-21 21-15,21-21 0,-21 22 0,0-22 16,21 21-16,-21-21 0,21 22 0,-22-22 16,22 21-16,-21-21 0,21 22 0,0-22 15,-21 0-15,21 0 16,0 0-16,-21 1 0,21-1 0,0 0 16,0 0-16,21-21 31,0 0-31,-21-21 15,0 0-15,21 21 0,-21-21 0,22 21 16</inkml:trace>
  <inkml:trace contextRef="#ctx0" brushRef="#br1" timeOffset="56134.87">14859 9567 0,'0'0'0,"-21"22"0,0-1 15,-1 0-15,22 0 0,0 0 16,-21 0-16,21 1 0,0-1 0,0 0 16,-21 0-16,21 0 0,0 0 0,0 1 15,0-1-15,21-21 0,0 21 16,1-21-16,-1 0 0,0 0 0,0 0 16,21 0-16,1 0 0,-1 0 0,0 0 15,1 0-15,-1-21 0,0 0 16,1 21-16,-1-22 0,0 1 0,1 21 15,-22-21-15,0 0 0,21 0 0,-20 21 16,-1-21-16,0-1 0,0 22 16,-21-21-16,0 0 0,21 0 15,-21 0-15,0 0 0,0-1 16,0 1-16</inkml:trace>
  <inkml:trace contextRef="#ctx0" brushRef="#br1" timeOffset="56447.61">14817 9102 0,'0'0'0,"0"-43"31,21 22-31,0 21 0,0-21 16,21 0-16,1 21 0,-1-21 0,0 0 15,22 21-15,-22-22 0,1 1 0,20 21 16,-21-21-16,22 21 0,-22 0 16,1-21-16,-1 21 0,-21 0 0,21 0 15,-20 0-15,-1 0 0,0-21 0,0 21 16,-21 21 31,-21-21-32,0 21-15</inkml:trace>
  <inkml:trace contextRef="#ctx0" brushRef="#br1" timeOffset="100899.98">12869 13970 0</inkml:trace>
  <inkml:trace contextRef="#ctx0" brushRef="#br1" timeOffset="119799.7">3662 11197 0,'0'0'0,"21"-21"0,0 21 15,-21-21-15,21 21 0,0-21 16,-21 42 31,0 0-31,-21 0-16,0 0 0,21 1 0,-42 20 15,21-21-15,-1 21 0</inkml:trace>
  <inkml:trace contextRef="#ctx0" brushRef="#br1" timeOffset="119849.67">3260 11684 0,'-64'64'16,"128"-128"-16,-149 170 0,21-85 0,1 0 0</inkml:trace>
  <inkml:trace contextRef="#ctx0" brushRef="#br1" timeOffset="120155.5">2794 12044 0,'-21'0'16,"21"-21"46,21 0-62,0 21 16,0-22-16,0 22 0,1 0 16,20 0-16,-21 0 0,0 0 15,22 0-15,-22 0 0,21 0 0,-21 0 16,22 0-16,-1 0 0,0 0 0,-21 22 16,22-22-16,-1 21 0,-21 0 15,22-21-15,-22 21 0,0-21 0,0 21 16,21 0-16,-20 1 0,20-22 0,-21 21 15,0 0-15,-21 0 16,21-21-16,-21 21 0,0 0 16,0-42 15,0 0-31,0 0 0,0 0 16,0 0-16</inkml:trace>
  <inkml:trace contextRef="#ctx0" brushRef="#br1" timeOffset="121747.66">3598 11388 0,'0'-21'0,"0"-1"31,0 1-15,0 0-16,0 0 15,0 0-15,21 21 16,-21-21-1,0 42 32,0 0-47,0 0 16,0 0 0,0 0-16,-21 1 0,0-1 0,21 0 15,-21 0-15,0 0 0,-22 0 0,22 22 16,0-22-16,-21 0 0,21 21 15,-1-20-15,-20-1 0,21 0 0,-21 21 16,20-21-16,1 1 0,0-1 0,0 0 16,0-21-16,0 21 0,-1 0 15,1-21-15,21 21 0,0 1 0,-21-22 16,0 0 0,42 0 46,0 0-46,0 0-16,1 0 15,-1 0-15,0-22 0,0 22 16,0 0-16,0 0 0,1 0 16,-1 0-16,21 0 0,-21 0 15,0 0-15,22 22 0,-22-22 0,0 21 16,21-21-16,-20 21 0,-1 0 15,21-21-15,-21 21 0,0 0 0,1 1 16,-1-1-16,0 0 0,0 0 0,0-21 16,0 21-16,-21 0 0,22 1 15,-1-22-15,-21 21 0,0 0 16,21-21-16,0 21 0,0-21 16,-21-21 62,0 0-78,0 0 15</inkml:trace>
  <inkml:trace contextRef="#ctx0" brushRef="#br1" timeOffset="122687.41">4360 11261 0,'0'0'16,"-21"0"-1,21 21 1,0 0-16,0 0 0,0 0 15,0 1-15,0-1 16,21 0-16,0-21 0,-21 21 16,22 0-16,-1-21 0,0 0 15,0 0-15,0 0 0,0 0 0,1 0 16,20 0-16,-21 0 0,0 0 16,22 0-16,-22-21 0,21 0 0,-21 21 15,22-21-15,-22 0 0,21-1 0,-21 1 16,0 21-16,1-21 0,-1 0 15,-21 0-15,0 0 0,0-1 0,0 1 16,0 0-16,0 0 0,0 0 16,-21 0-16,-1 21 15,1-22-15,0 22 0,-21 0 0,21 0 16,-22 0-16,22 0 0,-21 22 0,-1-22 16,1 21-16,0 0 0,-1 0 15,1 0-15,0 0 0,21 1 16,-22 20-16,22-21 0,-21 43 15,21-22-15,21-21 0,0 21 0,0-20 16,0 20-16,0-21 0,0 0 16,0 22-16,21-22 0,-21 0 0,21-21 15,0 21-15,0 0 0,0-21 0,22 21 16,-22-21-16,21 0 0,-21 0 16,22 0-16,-22 0 0,21 0 0,-21 0 15,22 0-15,-22 0 0,0 0 0,0 0 16,0 0-16,1 0 0,-1 0 0,-21-21 15,0 0 1,-21 21 0,-22 0-1,22 0-15,-21 21 0,-1-21 16,22 21-16,-21 1 0,21-22 0,-22 21 16,22 0-16,-21 0 0,0 0 0,-1 0 15,22 1-15,21-1 0,-21 21 0,21-21 16,0 0-16,0 1 0,0-1 15,0 0-15,21 21 16,0-21-16,0-21 0,1 22 0,20-1 16,-21-21-16,0 0 0,22 0 15,-22 0-15,0 0 0,21 0 16,-21 0-16,1 0 0,20 0 0,-21 0 16,0-21-16,0-1 0,1 22 0,-1-21 15,-21-21-15,42 21 0,-21 0 0,0-1 16,-21-20-16,0 21 0</inkml:trace>
  <inkml:trace contextRef="#ctx0" brushRef="#br1" timeOffset="123466.96">5249 11917 0,'0'0'0,"0"-21"0,0 0 15,0-1-15,0 1 16,0 0 0,0 0-16,-21 21 0,21-21 15,0 0 1,0-1-16,-21 22 15,0-21 1</inkml:trace>
  <inkml:trace contextRef="#ctx0" brushRef="#br1" timeOffset="123693.83">5355 11684 0</inkml:trace>
  <inkml:trace contextRef="#ctx0" brushRef="#br1" timeOffset="123788.78">5482 11705 0,'21'0'0,"43"64"31,-64-43-31,21 0 0,-21 0 0,21 0 0,-21 1 16,0 20-16,0-21 0,0 0 16,0 22-16,0-22 0,0 0 15</inkml:trace>
  <inkml:trace contextRef="#ctx0" brushRef="#br1" timeOffset="124099.6">5588 12107 0,'0'0'0,"0"-21"31,-21-21-31,0 0 16,21 20-16,0 1 15,0-21-15,-22 21 0,65 0 16,-43-1-16,84 1 0,-62 0 16,-22 0-16,0 0 0,0 0 0,21-1 15,0 22-15,0 0 0,0-21 16,0 21-16,22 0 0,-22 0 15,21 21 1,-21 1-16,1-1 0,-1 0 0,-21 0 16,21 0-16,-21 0 0,0 1 15,0-1-15,0 0 0,0 0 16,-21 0-16,21 0 0,0 1 0,0-1 16,-21 0-16,21 0 31,-22-21-16,22-21 1</inkml:trace>
  <inkml:trace contextRef="#ctx0" brushRef="#br1" timeOffset="125543.81">5143 11726 0,'0'0'0,"22"0"0,-22-21 0,21 21 15,-21-21-15,0 42 47,0 0-31,0 1-16,0-1 0,0 0 15,0 0-15,0 0 0,0 0 0,0 1 16,0 20-16,0-21 0,0 0 16,0 0-16,0 22 0,0-22 0,0 0 15,0 0-15,0 0 0,0 1 16,0-1-16,0 0 0,0 0 15,0 0 1,0-42 15,0 0-31,0 0 16,0 0-16,0-1 0,0 1 16,0 0-16,0 0 0,0 0 15,0-22-15,0 22 0,0 0 0,0 0 0,21 0 16,-21 0-16,21-1 0,0 1 15,-21 0-15,21 0 0,1 0 0,-1 0 16,0 21-16,0-22 0,21 1 16,-20 21-16,-1 0 0,0-21 0,0 21 15,21 0-15,-20 0 0,-1 0 16,0 0-16,0 0 0,0 21 0,0-21 16,1 21-16,-1 1 0,-21-1 15,0 0-15,21 0 0,-21 0 16,0 0-16,0 1 0,0-1 0,0 0 15,0 0-15,0 0 0,0 0 0,0 1 16,0-1-16,0 0 0,0 0 16,-21-21-16,21 21 0,-21-21 47,21-21-32,0 0-15,0 0 16,0 0-16,0-1 0,0 1 0,0 0 15,0 0-15,0 0 0,0 0 0,21-43 16,0 43-16,0 0 0,0 21 16,0-21-16,1-1 15,-1 22-15,0 0 0,0-21 0,0 21 0,22 0 16,-22 0-16,0 0 0,0 0 16,0 21-16,0 1 15,1-1-15,-22 0 0,21-21 0,-21 21 16,0 0-16,0 0 0,0 1 15,0-1-15,0 0 0,0 0 0,0 0 16,0 0-16,0 1 0,0-1 16,-21 0-16,-1-21 15,22 21-15,0 0 16,-42-21 15</inkml:trace>
  <inkml:trace contextRef="#ctx0" brushRef="#br1" timeOffset="125571.79">6054 12002 0,'0'-22'15,"0"44"-15,21-44 0</inkml:trace>
  <inkml:trace contextRef="#ctx0" brushRef="#br1" timeOffset="126039.59">6371 11790 0,'0'21'15,"0"85"1,0-85-16,0 21 0,0 1 16,0-1-16,0 22 0,0-22 0,0 0 15,0 22-15,0-1 0,-42-20 0,21 20 16,21-21-16,0 1 0,0 20 15,0-20-15,0-1 0,0 0 0,0 1 16,0-1-16,0 0 0,0-21 16,0 22-16,0-1 0,21-21 0,-21 0 15,0 1-15,0-1 0,0 0 0,0 0 16,0 0-16,0 0 16,-21-21-1</inkml:trace>
  <inkml:trace contextRef="#ctx0" brushRef="#br1" timeOffset="126108.55">6329 13081 0,'0'-21'0,"0"0"0,0 63 0,0-127 15,0 64-15,0-21 0,0 21 16,0-22-16,0-20 16,0 21-16,0-1 0</inkml:trace>
  <inkml:trace contextRef="#ctx0" brushRef="#br1" timeOffset="126207.49">6265 11853 0,'0'-21'0,"0"42"0,0-63 0</inkml:trace>
  <inkml:trace contextRef="#ctx0" brushRef="#br1" timeOffset="126467.35">6413 11578 0,'64'-21'16,"-43"21"-16,0 0 15,22 0-15,-22 0 0,0 0 0,0 0 16,0 21-16,0 0 0,1 1 15,-22-1-15,0 21 0,0-21 0,0 0 16,0 22-16,0-22 0,0 21 0,-22-21 16,1 22-16,-21-22 0,21 0 0,0 21 15,-22-20-15,22-1 0,0 0 16,-21 0-16,-1-21 0,22 21 0,0-21 16,0 0-16,21 21 0,-21-21 31,42 0-31,-21-21 15,0 0 1,0 0-16</inkml:trace>
  <inkml:trace contextRef="#ctx0" brushRef="#br1" timeOffset="126496.33">6477 11896 0,'21'-21'15,"-42"42"-15,63-64 0</inkml:trace>
  <inkml:trace contextRef="#ctx0" brushRef="#br1" timeOffset="126637.25">6985 11049 0,'0'0'0,"0"-21"0</inkml:trace>
  <inkml:trace contextRef="#ctx0" brushRef="#br1" timeOffset="126811.15">6985 11007 0,'0'21'31,"0"0"-31,-21 0 15,21 22-15,0-1 0,0-21 16,0 21-16,-21 22 0,21-22 0,0 1 16,0-1-16,0 21 0,0-20 0,-22-1 15,22 0-15,-21-20 0,21-1 16,0 21-16,0-21 0,0 0 0,0 22 16,0-22-16,0 0 0,0 0 15,0 0-15</inkml:trace>
  <inkml:trace contextRef="#ctx0" brushRef="#br1" timeOffset="126861.12">6964 11811 0,'0'-21'0</inkml:trace>
  <inkml:trace contextRef="#ctx0" brushRef="#br1" timeOffset="127163.95">7260 11515 0,'-21'0'15,"0"21"1,21 0-16,-21 0 16,21 0-16,-22 1 0,22-1 15,0 0-15,0 0 0,0 0 0,0 0 16,0 1-16,0-1 0,0 0 0,-42 0 15,42 0-15,0 0 0,0 1 0,0-1 16,21 0-16,0 0 16,1 0-16,-1-21 0,0 0 15,0 0-15,21 0 16,-20-21-16,-1 0 0,0 21 0,0-21 16,0 0-16,0-1 0,1 1 0</inkml:trace>
  <inkml:trace contextRef="#ctx0" brushRef="#br1" timeOffset="127306.87">7535 11684 0,'-21'-21'0,"42"42"0,-42-63 0,21 21 15,0-1-15,-42 22 0,42-21 0,-21 0 16,-1 0-16,1 0 0,0 0 16,0 21-16,0 0 0,0-43 0,-1 43 15,1 0-15,0 0 0,0 0 16,21 21-16,-21 1 0,21-1 0,-21 0 16,-1 0-16,22 0 0,0 0 0,0 1 15,0-1-15</inkml:trace>
  <inkml:trace contextRef="#ctx0" brushRef="#br1" timeOffset="127346.84">7281 11726 0,'21'0'16,"-42"0"-16,64 0 0,-22 0 0,0-21 0</inkml:trace>
  <inkml:trace contextRef="#ctx0" brushRef="#br1" timeOffset="127554.92">7726 2752 0,'0'-21'47,"0"-1"-32</inkml:trace>
  <inkml:trace contextRef="#ctx0" brushRef="#br1" timeOffset="127627.88">7705 11832 0,'0'21'16,"0"-42"-16,0 64 0,21-43 16,0 0-16,0 0 15,0 0-15</inkml:trace>
  <inkml:trace contextRef="#ctx0" brushRef="#br1" timeOffset="127684.85">8001 11790 0,'42'-42'16,"-42"20"-1,0 1-15,21 0 0,1 0 0,-22-21 16</inkml:trace>
  <inkml:trace contextRef="#ctx0" brushRef="#br1" timeOffset="127786.79">8149 11472 0,'0'0'16,"-21"0"31,21 22-31,0-1-16</inkml:trace>
  <inkml:trace contextRef="#ctx0" brushRef="#br1" timeOffset="127983.7">8107 11684 0,'0'21'0,"0"-42"0,0 63 15,0-20-15,0-1 0,0 21 16,0 0-16,0-20 0,0 20 16,0 0-16,21-21 0,-21 64 15,0-43-15,0 1 0,21-1 0,-21 22 16,42-43-16,-20 21 0,-22 0 0,0 1 16,0-1-16,0 0 0,21 1 0,0 20 15,-21-20-15,21-1 0,0 0 0,-21-21 16,0 22-16,64-1 0,-43-21 15,-21 0-15,0 22 0,0-22 16,0 0-16,-21-21 0,21 21 0,-21 0 16,-1-21-16</inkml:trace>
  <inkml:trace contextRef="#ctx0" brushRef="#br1" timeOffset="128063.65">8213 13060 0,'-64'0'16,"128"0"-16,-149 0 0,43 0 0,20-21 16,-20 21-16,0-21 0,-22-22 15,22 1-15,21 21 0,0-22 0,-1 22 0,-20 21 16,0-42-16</inkml:trace>
  <inkml:trace contextRef="#ctx0" brushRef="#br1" timeOffset="128195.57">7683 12467 0,'0'-21'16,"0"42"-16,0-63 0,0 21 0,0-22 0,0 22 16,0-21-16,22 0 0,-22 20 0,21 1 15,0-21-15,0 21 0,-21 0 0,21-1 16,0 22-16,1-21 0,-22 0 16,42 0-16,-21 0 15,0 0-15,0-1 0,-21 1 16,22 0-16,-22-21 0</inkml:trace>
  <inkml:trace contextRef="#ctx0" brushRef="#br1" timeOffset="130327.77">7747 11557 0,'0'-21'16,"0"0"-16,0 0 16,0-1-1,0 1 1,-21 21-16,21-21 16,-21 21-16,21 21 46,0 0-46,-22 1 16,22-1-16,0 0 0,0 0 16,-21-21-16,21 21 0,0 0 0,0 1 15,0-1-15,0 21 0,0-21 16,0 0-16,0 1 0,0-1 0,0 0 16,0 0-16,0 0 0,0 0 0,0 1 15,21-1-15,1 0 16,-1-21-16,0 0 15,0 0-15,0 0 16,0 0-16,1 0 16,-1 0-16,0-21 0,0 0 15,0 21-15,0-22 0,-21 1 0,22 21 16,-1-21-16,0 0 0,-21 0 16,21 0-16,-21-1 0,21 1 0,-21 0 15,21 0-15,-21 0 16,22 0-16,-22-1 15,0 1 1,0 0 15,21 21 47,-21 21-62,21-21-16,-21 21 16,0 1-16,0-1 15,0 0-15,21 0 16,-21 0-16,0 0 16,0 1-16,0-1 0,21 0 15,-21 0-15,0 0 0,21 0 16,-21 1-16,0 20 0,0-21 0,0 0 15,22 22-15,-22-22 0,0 0 0,21 21 16,-21-21-16,0 22 0,0-22 16,21 21-16,-21-21 0,21 1 15,-21 20-15,0-21 0,0 21 0,0-20 16,21-1-16,-21 0 0,21 0 0,-21 0 16,0 0-16,0 1 0,22-1 0,-22 0 15,21 0-15,-21 0 0,0 0 16,0 1-16,21-1 0,-21 0 15,0 0-15,21 0 0,-21 0 16,0 1-16,0-1 0,0 0 16,0 0-1,0 0-15,21-21 16,-21 21 0,0 1 15,-21-22-16,0 0 1,21 21 0,-21-21-16,0 0 15,-1 0-15,1 21 16,0-21-16,0 0 16,0 0-1,0 0 1,-1 0-16,1 0 0,0 0 0,0 0 15,0 0-15,0 0 16,-1 0-16,1 0 0,0 0 16,0 0-16,0 0 15,0 0-15,-1-21 0,1 0 0,0 21 16,0-22-16,0 1 0,0 0 0,-1 0 16,1 0-16,0 0 0,0-1 0,0 1 15,0 0-15,21 0 0,0 0 16,-22 0-16,22-22 0,-21 22 0,21 0 15,0 0-15,0-22 0,0 22 0,0-21 16,0 21-16,0-22 0,21 1 16,1 0-16,-1 21 0,0-22 15,0 1-15,0 0 0,22 20 0,-1-41 16,0 42-16,-21 0 0,1-1 16,-1 1-16,0 21 0,-21-21 15,21 0-15,0 21 16,-21-21-1</inkml:trace>
  <inkml:trace contextRef="#ctx0" brushRef="#br1" timeOffset="130859.46">8340 11726 0,'21'0'0,"0"0"47,0 0-31,0 0-1,0 0-15,1 0 0,-1 0 16,0-21-16,0 21 0,0-21 16,0 0-16,1 0 15,-22 0 1,0-1-16,0 1 16,0 0-16,-22 0 15,1 21-15,21-21 16,-21 21-16,0 0 0,0 0 15,0 21-15,-1 0 16,22 0-16,0 0 0,-21 1 0,21-1 16,-21 21-16,21 0 0,0-20 15,0 20-15,0-21 0,0 0 16,0 0-16,0 1 0,0-1 0,0 0 16,0 0-16,21-21 15,0 21-15,1-21 16,-1 0-1,0 0-15,0-21 16,0 0-16,0 0 16,1 0-16,-22-1 0</inkml:trace>
  <inkml:trace contextRef="#ctx0" brushRef="#br1" timeOffset="153996.57">10075 11367 0,'0'-22'16,"0"1"0,0 0-16,0 0 31,0 42 0,0 0-15,0 0-16,0 1 0,0-1 15,0 0-15,0 0 0,0 21 0,-21-20 16,21-1-16,0 21 0,-21-21 0,21 22 16,0-22-16,0 0 0,0 0 15,0 21-15,-21-20 0,21-1 16,0 0-16,0 0 0,0 0 15,0 0 1,0-42 93,0 0-77</inkml:trace>
  <inkml:trace contextRef="#ctx0" brushRef="#br1" timeOffset="154910.85">10033 11007 0,'-21'0'32,"21"21"-1,0 0-15,0 0-1,21-21 1,0 0-16,0 0 0,0 0 15,1 0-15,-1 0 0,0 0 16,0 0-16,0-21 16,0 21-16,1-21 0,-22 0 0,21 0 15,-21-1-15,0 1 16,0 0-16,-21 21 16,-1 0-16,1 0 15,0 0-15,0 0 0,0 0 0,0 0 16,-1 0-16,1 21 0,21 0 15,-21-21-15,21 22 0,-21-22 0,21 21 16,0 0-16,0 0 16,0 0-16,0 0 15,0 1-15,0-1 0,21 0 16,0 0-16,0-21 0,-21 21 16,22 0-16,-1-21 0</inkml:trace>
  <inkml:trace contextRef="#ctx0" brushRef="#br1" timeOffset="155643.44">10858 11515 0,'0'-43'31,"0"22"-31,0 0 0,-21 21 16,0-21-16,0 0 0,0 21 15,0-21-15,-1 21 0,1 0 16,0 0-16,0 0 0,0 0 0,-22 0 16,22 0-16,0 0 0,0 0 0,0 21 15,0 0-15,-1 0 0,1 0 16,0 0-16,0 1 0,0-1 0,21 0 15,0 21-15,-21-21 0,21 22 0,-22-22 16,22 0-16,0 0 0,0 22 0,0-1 16,0-21-16,0 0 15,22 0-15,-1-21 0,-21 22 16,21-22-16,0 0 0,0 0 0,0 0 16,1 0-16,-1 0 0,0 0 15,0 0-15,0 0 0,0-22 0,1 22 16,-1-21-16,0 0 0,0 0 15,0 0-15,22 0 0,-22-1 0,0 1 16,0 0-16,0-21 0,0 21 0,1-22 16,-22 1-16,21 0 0,0-1 15,0-20-15,-21 20 0,0 1 16,21-21-16,-21 20 0,0 1 0,0 0 0,0-1 16,0 1-16,0 0 0,0 20 0,0 1 15,0 0-15,0 0 0,0 0 16,0 0-16,-21 21 15,0 21 1,21 21-16,0-21 16,-21 0-16,21 22 0,0-1 15,0 0-15,-21 1 0,21 20 0,0-20 16,0-1-16,0 0 0,0 22 0,0-22 16,0 0-16,0 1 0,0-1 0,0-21 15,0 22-15,21-22 0,0 0 16,-21 0-16,21 0 0,0 0 15,-21 1-15,21-1 0,1-21 0,-22 21 0,21-21 16,0 0-16,0 0 16,0 0-16,0 0 0,1 0 0,-1-21 31,-21 0-31,21-1 0</inkml:trace>
  <inkml:trace contextRef="#ctx0" brushRef="#br1" timeOffset="156123.06">11790 11282 0,'0'0'16,"-21"0"-16,-1 0 0,1 0 15,42 0 17,1 0-32,-1 0 0,0 0 15,0 0-15,0 0 0,0 0 0,1 0 16,-1 0-16,0 0 0,21 0 16,-21 0-16,1 0 0,-1 0 15,0 0-15,0 0 0,0 0 16,0 0-1,-21 21 17,-21-21-17,0 0-15</inkml:trace>
  <inkml:trace contextRef="#ctx0" brushRef="#br1" timeOffset="156246.99">11726 11536 0,'0'0'0,"0"21"15,-21-21-15</inkml:trace>
  <inkml:trace contextRef="#ctx0" brushRef="#br1" timeOffset="156391.9">11853 11578 0,'21'0'0,"85"0"31,-85-21-31,1 21 0,-1 0 0,0 0 16,0 0-16,0 0 0,0 0 16,-21-21-16,22 21 15,-1-21 1</inkml:trace>
  <inkml:trace contextRef="#ctx0" brushRef="#br1" timeOffset="156968.04">13229 10880 0,'-21'0'0,"0"21"15,21 0-15,0 0 16,0 0-16,0 1 16,0-1-1,21-21 17,0 0-32,-21-21 15,21 21 1,-21-22-16,0 1 15,-21 21 1,0 0 0,0 0-16,21 21 15,-21-21-15,21 22 0,-22-1 0,22 0 16,-21 0-16,21 0 0,0 0 16,-21 1-16,21-1 0,0 0 15,0 0 1,21-21-1,0 0-15,1 0 0,-1 0 16,0-21-16</inkml:trace>
  <inkml:trace contextRef="#ctx0" brushRef="#br1" timeOffset="157294.85">13504 10901 0,'-42'-21'32,"21"21"-17,21 21-15,0 0 16,-21-21-16,21 21 0,0 0 0,-22-21 16,22 22-16,0-1 15,0 0-15,0 0 0,0 0 16,22-21-1,-1 0 1,0 0 0,-21-21-1</inkml:trace>
  <inkml:trace contextRef="#ctx0" brushRef="#br1" timeOffset="157574.69">13885 10943 0,'0'0'0,"-21"0"0,-21 0 31</inkml:trace>
  <inkml:trace contextRef="#ctx0" brushRef="#br1" timeOffset="157723.6">13843 10943 0,'21'0'16,"0"0"-16,-63 0 0,105 0 0,-41 0 0,20 0 15,-21 0-15,21 0 0,22 0 16,-22 0-16,1 0 0,-22 0 16,21 0-16,-21 0 0,22 0 0,-22 0 15,0 0-15,0 0 0,-42 0 47,0 0-47</inkml:trace>
  <inkml:trace contextRef="#ctx0" brushRef="#br1" timeOffset="158023.44">14160 10964 0,'-21'22'15,"0"-22"1,21 21 0,-21-21-16,21 21 0,0 0 15,-21 0-15,21 0 0,0 1 16,0-1-16,0 21 0,0-21 16,0 0-16,0 22 0,0-22 0,0 21 15,0-21-15,0 22 0,0-22 0,0 0 16,0 0-16,0 0 0,0 1 0,0-1 15,0 0-15,0 0 16,21-21 31,0-21-47,-21 0 0,21 0 16</inkml:trace>
  <inkml:trace contextRef="#ctx0" brushRef="#br1" timeOffset="158647.07">14541 11007 0,'22'-21'16,"-22"42"15,0 0-15,0 0-16,0 0 15,0 0-15,0 1 0,0-1 0,0 0 16,0 0-16,0 0 0,0 0 0,0 1 16,0-1-16,0 0 0,21 0 31,0-21-31,0 0 0,0 0 16,0 0-16,22-21 0,-22 21 15,0-21-15,0 21 0,0-21 0,1-1 16,-1 1-16,0 0 0,0 0 15,0 0-15,0 0 0,1-1 0,-22 1 16,0 0-16,21 0 0,-21 0 0,0 0 16,0-1-16,21 22 0,-21-21 0,0 0 31,0 42 0,-21 0-31,21 1 16,-21-1-16,21 0 0,0 0 15,0 0-15,0 0 0,0 22 0,-22-22 16,22 0-16,0 21 0,0-20 0,-21-1 16,21 21-16,0-21 0,0 0 0,0 22 15,0-22-15,0 0 0,0 21 16,-21-20-16,21 20 0,0-21 16,21 0-16,-21 0 0,0 1 0,0-1 15,0 0-15,0 0 16,0 0-1,-21-21-15,0 0 0,0 0 0,0 0 16,-1 0-16,1 0 16,0 0-16,0 0 0,0 0 15,0 0 1,-1 0-16</inkml:trace>
  <inkml:trace contextRef="#ctx0" brushRef="#br1" timeOffset="158718.04">14901 11536 0,'43'-21'16</inkml:trace>
  <inkml:trace contextRef="#ctx0" brushRef="#br1" timeOffset="159335.69">15346 11430 0,'0'0'0</inkml:trace>
  <inkml:trace contextRef="#ctx0" brushRef="#br1" timeOffset="159487.6">15557 11430 0,'43'0'0,"-86"0"0,107 0 15,-22 0-15,-21 0 0,22 0 16,-22 0-16,21 0 0,-21 0 0,1 0 16,-1 0-16,0 0 0,0 0 0,0 0 15,-21-21 48</inkml:trace>
  <inkml:trace contextRef="#ctx0" brushRef="#br1" timeOffset="159525.57">16023 11345 0,'0'0'16,"21"0"-16</inkml:trace>
  <inkml:trace contextRef="#ctx0" brushRef="#br1" timeOffset="159851.39">16383 10964 0,'0'0'0,"-42"-84"31,42 105 0,-22 0-31,22 0 16,0 0-16,0 1 0,0 20 0,0-21 16,0 21-16,0-20 0,0 20 15,0 0-15,0-21 0,0 22 0,0-22 16,-21 21-16,21-21 0,0 1 16,0 20-16,0-21 0,0 0 0,0 0 15,0 1-15,0-1 16,0-42 15,0-1-31,0 1 16</inkml:trace>
  <inkml:trace contextRef="#ctx0" brushRef="#br1" timeOffset="160359.12">16658 11049 0,'0'0'16,"0"-21"-16,0 0 0,0 0 15,0-1-15,0 1 16,21 21-16,-21-21 0,21 0 16,1 0-16,-1 0 15,0 21-15,0-22 0,0 22 16,0 0-16,1 0 0,-1 0 0,0 0 15,0 0 1,0 0-16,0 0 0,1 22 0,-1-1 16,-21 0-16,0 0 0,0 21 15,0-20-15,0-1 0,0 0 0,0 21 16,-21-21-16,-1 1 0,1 20 16,-21-21-16,21 21 0,-22-20 0,1-1 15,21 0-15,-21 0 0,20 0 0,-20 0 16,21 1-16,0-22 0,0 21 0,-1-21 15,1 0-15,21 21 16,21-21 15,1 0-15,20 0-16,-21 0 0,0 0 16,22 0-16,-22 0 0,0 0 0,21 0 15,-21 0-15,1-21 0,-1 21 0,0 0 16,0 0-16,0 0 0,0 0 0,1 0 15,-22-21-15,21 21 16</inkml:trace>
  <inkml:trace contextRef="#ctx0" brushRef="#br1" timeOffset="160416.09">17018 11345 0,'0'0'16,"-21"-21"-16,63 21 0,-21-21 16,43 21-16,-43 0 0,-21-21 0</inkml:trace>
  <inkml:trace contextRef="#ctx0" brushRef="#br1" timeOffset="161075.72">17547 10837 0,'0'0'0,"0"-21"32,0 0-17,21 0 1,0 21-16,1 0 16,-1 0-16,0 0 15,0 0-15,0 0 0,-21 21 16,21 0-16,-21 0 0,0 1 15,0-1-15,0 0 0,0 0 0,-21 0 16,0 0-16,0 1 0,0-1 16,0 0-16,-1 0 0,-20 0 0,21 0 15,0 1-15,0-22 0,-1 21 0,1-21 16,0 0-16,21 21 0,-21-21 16,21-21 15,21 21-31,0-21 0,0 21 15,1-22-15,-1 22 0,0 0 0,0-21 16,0 21-16,0 0 0,1 0 16,-1 0-16,21 0 0,-21 0 0,0 0 15,1 0-15,-1 0 0,0 0 16,0 0-16,-21 21 0,21 1 16,-21-1-16,0 0 15,0 0-15,0 0 0,0 0 0,0 1 16,0-1-16,-21-21 0,0 21 15,0 0-15,0-21 0,-1 21 0,1 0 16,0-21-16,-21 0 0,21 22 16,-22-22-16,22 0 0,-21 0 0,21 0 15,-22 0-15,22 21 0,0-21 0,-21 0 16,20 0-16,1 0 0,0 0 16,0 0-1,21-21 1,21-1-1,0 22-15</inkml:trace>
  <inkml:trace contextRef="#ctx0" brushRef="#br1" timeOffset="161643.07">18288 10456 0,'0'0'0,"0"22"31,-21-22-31,21 21 0,0 0 16,-21 0-1,21 0-15,-22-21 31,1 0-15,21-21 15,0 0-31,21 0 16,1 21-16,-22-21 16,21 21-16,0 0 15,0 0-15,-21 21 16,0 0-16,0 0 15,0 0-15,0 0 0,0 1 16,0-1-16,0 0 16,-21 0-16,21 0 0,-21 0 0,0-21 15,-1 22-15,1-22 0</inkml:trace>
  <inkml:trace contextRef="#ctx0" brushRef="#br1" timeOffset="161796.98">18563 10478 0,'0'-22'15</inkml:trace>
  <inkml:trace contextRef="#ctx0" brushRef="#br1" timeOffset="161983.87">18563 10414 0,'0'0'15,"21"0"17,0 0-1,-21 21 0,0 0-31,0 1 0,-21-1 16,21 0-16,-21 0 15,0-21-15,21 21 0,-21 0 0,0-21 16,-1 22-16,22-1 0,-21-21 16</inkml:trace>
  <inkml:trace contextRef="#ctx0" brushRef="#br1" timeOffset="166947.78">19537 10774 0,'-21'0'47,"21"-21"-47,-22 21 31,22-21-31,0-1 16,-21 22-16,0-21 15,0 0-15,21 0 16,-21 21-16,21-21 15,-21 21-15,-1-21 0,1-1 16,21 1-16,-21 21 0,0-21 0,21 0 16,-21 21-16,0 0 0,21-21 15,-22 21-15,1 0 16,21-21-16,0 42 62,0 0-62,0 0 16,0 0-16,21 0 0,1 1 16,-1-1-16,0 0 0,0 0 0,0 0 15,22 0-15,-1 1 0,-21-1 0,21 0 16,1 0-16,-1 0 0,0 0 16,22 1-16,-22-1 0,1-21 0,-1 21 15,0 0-15,1-21 0,-22 21 16,21-21-16,-21 21 0,22-21 15,-22 0-15,0 22 0,0-22 0,0 0 16,0 0-16,-21 21 0,22-21 16,-1 0-16,-21 21 31,-21 0-15,-1-21-1,1 0-15,21 21 0,-21-21 16,0 0-16,-21 21 0,20-21 0,1 22 15,-21-1-15,0-21 0,-1 21 0,1 0 16,0 0-16,-1-21 0,1 21 16,0 1-16,-1-1 0,1 0 0,0 0 15,-1 0-15,1 0 0,0-21 16,20 22-16,-20-1 0,21 0 0,0-21 16,0 21-16,-1-21 0,1 0 15,21 21-15,-21-21 16,21 21-16,-21-21 0,21 22 172,21-22-79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4T13:48:07.5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1164 1482 0,'-21'0'0,"0"0"47,0 0-31,-1 0-1,22-21 48,0-1-63,0 1 15,22 0-15,-1 0 16,-21 0-16,21 0 0,0-1 0,0 1 16,-21 0-16,21 0 0,1 0 15,-1 0-15,0-1 0,-21 1 16,21 21-16,-21-21 16,21 21-16,0 0 15,1 21 1,-22 0-16,0 1 15,21-1-15,-21 0 0,21 21 16,-21-21-16,0 22 0,0-22 0,0 21 16,0 1-16,0-1 0,0-21 15,0 21-15,0 1 16,0-1-16,0 0 0,21-20 0,-21 20 0,21-21 16,-21 0-16,21 22 0,-21-22 15,22 0-15,-1-21 16,0 0-16,0 0 15,0 0-15,0 0 16,1-21-16,20 0 0,-21-1 0,0-20 16,22 21-16,-22-21 0,0-1 15,0 1-15,21 21 0,-20-22 0,-22 1 16,21 21-16,0-21 0,0 20 16,-21 1-16,21-21 0,-21 21 15,0 0-15,0-1 0,0 1 0,0 0 16,0 0-1,21 21-15,-21-21 16,0 42 15,0 0-31,0 0 0,0 0 16,0 1-16,0-1 0,0 21 16,0 0-16,0 1 0,0-1 0,0 0 15,0 22-15,-21-1 0,21 1 16,0-1-16,0 1 0,0-1 0,0 1 15,-21 21-15,21-22 0,0 1 16,0-1-16,-21-42 0,21 43 16,0-1-16,0 22 0,0-22 15,0 22-15,0-21 0,0-1 0,0 1 16,0-1-16,0-42 0,0 43 16,63-22-16,-63-21 0,0 22 0,-42-1 15</inkml:trace>
  <inkml:trace contextRef="#ctx0" brushRef="#br0" timeOffset="255.85">1693 3196 0,'-84'-169'31,"62"127"-31,22-22 0,-21 1 16,0 20-16,0-20 0,0 20 16,21-20-16,0-1 0,0 22 15,0-21-15,0-1 0,0 22 0,0-1 16,0-20-16,0 21 0,21-1 15,0 1-15,0 0 0,0-1 16,22 1-16,-1 0 0,-21 20 0,22-20 16,-22 0-16,21 21 0,0-1 15,-20 1-15,-1 0 0,-21 0 0,0 0 16,21 21 0,0 0-1,-21-21-15,0-1 16</inkml:trace>
  <inkml:trace contextRef="#ctx0" brushRef="#br0" timeOffset="531.69">2244 1630 0,'21'0'31,"0"0"-15,-21-21-16,21 0 0,21 21 0,-20-22 16,-1 22-16,21-21 0,-21 0 15,22 0-15,-22 0 0,0 0 16,-21-1-16,0 1 0,0 0 0,21 21 15,-21-21-15,0 0 0</inkml:trace>
  <inkml:trace contextRef="#ctx0" brushRef="#br0" timeOffset="628.63">2455 1355 0,'-42'21'31,"21"0"-31,0 0 0,-1-21 0,1 21 16,0 1-16,21 20 0,-21-21 15,0 21-15,0-20 0,-1 20 16</inkml:trace>
  <inkml:trace contextRef="#ctx0" brushRef="#br0" timeOffset="744.57">2222 1905 0,'22'0'16,"-1"0"0,21 21-16,-21-21 15,0 0-15,1 0 0,-1 0 16,0 0-16,0 0 0,0 0 16,0-21-16,1 0 15,-1 0-15,21 0 0</inkml:trace>
  <inkml:trace contextRef="#ctx0" brushRef="#br0" timeOffset="1247.9">3175 1439 0,'21'-21'0,"0"-42"16,-21 42-1,-21 21 1,0 0 0,0 0-16,0 0 0,-1 0 15,1 0-15,0 21 0,-21 0 16,21 0-16,-22 0 0,22 0 0,-21 1 16,21-1-16,-1 0 0,1 0 15,0 0-15,21 0 16,0 1-16,0-1 0,0 0 15,21-21-15,0 0 16,1 0-16,20 0 0,-21 0 0,0 0 16,22 0-16,-22 0 0,21 21 15,-21-21-15,0 0 0,1 0 0,-1 21 16,21-21 0,-42 21-16,0 1 15,0-1-15,0 0 16,0 0-16,-21 0 0,0 0 15,0 1-15,-22-22 0,1 21 16,21 0-16,-22-21 0,1 21 0,21-21 16,-21 21-16,-1-21 0,22 21 15,0-21-15,-21 0 0,20 0 0,1 0 16,0 0-16,0 0 16,0-21-1</inkml:trace>
  <inkml:trace contextRef="#ctx0" brushRef="#br0" timeOffset="2292.42">2307 1609 0,'0'0'0,"-21"0"0,21-21 0,0 42 16</inkml:trace>
  <inkml:trace contextRef="#ctx0" brushRef="#br0" timeOffset="2472.33">2307 1588 0,'0'0'0,"21"0"0,0 0 16,1 0-16,-22-22 0,21 22 16,0 0-16,0 0 0,0-21 0,0 21 15,1 0-15,-1-21 0,0 0 16,0 0-16,0 21 0,-21-21 15,0-1-15,21 22 0,-21-21 16,0 0-16,22 21 0,-22-21 0,0 0 16,0 0-16,0-1 15,-22 22-15,1 0 16,0 0-16,0 0 16</inkml:trace>
  <inkml:trace contextRef="#ctx0" brushRef="#br0" timeOffset="2664.41">2349 1312 0,'-21'22'31,"0"-1"-15,0-21-16,0 21 0,0 0 16,-1-21-16,22 21 0,0 0 15,-21-21-15,0 22 16,0-1-16,21 0 0,0 0 16,0 0-16,0 0 0,0 1 0,0-1 15,0 0-15,0 42 16,0-41-16,0-1 0,0 0 0,0 0 15,0 0-15,0 0 0,0 1 16,-21-22-16</inkml:trace>
  <inkml:trace contextRef="#ctx0" brushRef="#br0" timeOffset="2816.33">2265 1969 0,'21'0'0,"0"0"0,0 0 16,0 0-16,1 0 0,20 0 16,-21 0-16,0 0 0,22 0 0,-22 0 15,21-22-15,-21 22 0,22-21 16,-22 21-16,0-21 0,0 21 0,0 0 15,-21-21-15,21 21 16,-21-21-16</inkml:trace>
  <inkml:trace contextRef="#ctx0" brushRef="#br0" timeOffset="4808.22">1820 3133 0,'0'-21'15,"-21"21"48,21 21-48,0 0-15,0 0 32,0 0 15,21-21-32,0 0-15,1 0 16,-1 0-16,0-21 15,0 0-15,0 21 16,-21-21-16,21 21 0,1 0 16,-22-21-16,-22 21 62,22 21-46,0 0-1,-21-21-15,0 21 16,0-21 0</inkml:trace>
  <inkml:trace contextRef="#ctx0" brushRef="#br0" timeOffset="30993.07">5927 2921 0,'-22'0'0,"1"0"15,0 0-15,0 0 16,42 0 46,0 0-62,0 0 0,22 0 16,-22 0-16,42 21 0,-20-21 0,-1 0 16,22 0-16,-1 0 0,22 21 15,-22-21-15,22 0 0,0 0 0,-22 0 16,22 0-16,-22 0 0,1 0 15,-1 0-15,-20 0 0,-1 0 0,-21 0 16,21 0-16,-20 0 0,-1 0 16,-21 22 15,-21-22-15,-1 0-16,1 0 0,0 0 0,0 0 15,0 21-15,0-21 0</inkml:trace>
  <inkml:trace contextRef="#ctx0" brushRef="#br0" timeOffset="31460.34">6498 3048 0,'0'0'0,"-21"0"0,0 0 15,21-21 1,0 42 31,0 0-47,0 0 0,0 1 15,21-1-15,-21 0 0,0 21 16,21 1-16,-21-22 0,0 21 0,0 0 16,0 1-16,0-1 0,0 0 15,0 1-15,0-22 0,0 21 16,0 1-16,0-22 0,0 21 0,0-21 0,0 22 15,0-22-15,0 0 16,-21 0-16,0 0 0,0 0 0,-1 1 16,1-22-16,0 21 0,0-21 15,0 0-15,-22 0 0,22 0 0,-21 0 16,0 0-16,-1 0 0,1 0 16,0 0-16,20 0 0,-20-21 0,0 21 15,21-22-15,-22 22 0,22 0 0,0-21 16,0 0-16,0 21 15,21-21-15,0 0 16,21 21 0,0 0-16,0-21 15,0-1-15,0 22 0,1-21 16,-1 21-16</inkml:trace>
  <inkml:trace contextRef="#ctx0" brushRef="#br0" timeOffset="32061.99">7451 3112 0,'0'0'0,"0"-22"0,21 1 0,-21 0 16,-21 21-1,-1 0 1,1 0-16,0 0 0,-21 0 16,21 0-16,-22 21 0,22 0 0,-21 1 15,21-1-15,-1 0 0,-20 21 16,21-21-16,0 22 0,0-22 0,21 21 16,0-21-16,0 1 0,0 20 15,0-21-15,0 0 0,0 0 0,0 1 16,21-1-16,0 0 15,0-21-15,0 21 0,0-21 16,1 0-16,-1 0 0,21 21 0,-21-21 16,0 0-16,1 0 0,-1 0 15,0 21-15,0-21 0,0 0 0,0 0 16,-21 22-16,22-22 0,-1 21 16,-21 0-16,0 0 15,0 0-15,-21-21 16,-1 21-16,1-21 0,0 22 15,-21-22-15,21 21 0,-22-21 0,22 21 16,-21-21-16,-1 0 0,1 0 16,21 21-16,-21-21 0,-1 0 15,22 0-15,-21 0 0,21 0 0,-1 0 16,-20 0-16,21 0 0,0 0 16,0 0-16,-1 0 0,1 0 0,0 0 15,42 0 32,0-21-31,1 21-16,-1 0 0,21-21 0</inkml:trace>
  <inkml:trace contextRef="#ctx0" brushRef="#br0" timeOffset="32536.28">8318 3450 0,'-21'0'0,"0"0"16,0 0-16,21-21 0,-21 21 15,0 0-15,42 0 47,0 0-47,0 21 16,21-21-16,1 0 0,-1 0 16,22 0-16,-22 0 0,21 0 0,1 0 15,21 0-15,-22 0 0,1 0 0,20 0 16,-20 0-16,-1 0 0,1 0 15,-22 0-15,22 0 0,-22 0 0,0 0 16,1 0-16,-1 0 0,0 0 16,1 0-16,-22 0 0,21 0 0,-21 0 15,0 0-15,1 0 16,-22-21 15,0 0-15,-22 21-16,1 0 0,21-21 15,0 0-15,-21 21 0,21-22 16</inkml:trace>
  <inkml:trace contextRef="#ctx0" brushRef="#br0" timeOffset="33087.96">9334 3048 0,'-21'0'16,"0"0"-16,21 21 15,0 0 1,0 1-16,0-1 0,21 0 16,0-21-16,1 21 0,-22 0 15,21-21-15,21 21 0,-21 1 0,0-22 16,22 21-16,-22-21 0,21 0 15,-21 0-15,22 21 0,-22-21 16,21 0-16,-21 0 0,1 0 0,20 0 16,-21 0-16,0 0 0,0 0 15,1 0-15,-44 0 47,1 21-47,0 0 0,0-21 0,-21 21 16,20 1-16,1-1 0,0 21 15,-21-21-15,21 0 0,-22 22 0,22-22 16,0 21-16,-21-21 16,-22 43-16,43-43 0,0 21 15,0-20-15,-1-1 0,1 0 0,0 0 16,0 0-16,21 0 16,-21 1-16,21-1 0,-21-21 15,21 21-15</inkml:trace>
  <inkml:trace contextRef="#ctx0" brushRef="#br0" timeOffset="34408.25">10816 3048 0,'0'-21'0,"0"0"0,0 0 31,-21 21-31,0 0 16,21 21-1,0 0-15,0 0 0,0 0 16,0 0-16,0 22 0,0-1 0,0 0 15,0 22-15,0-22 0,0 1 16,0 20-16,0-21 0,0 1 0,0-22 16,0 21-16,0 1 0,0-22 0,0 0 15,0 0-15,0 0 0,0 0 16,-21 1-16,21-1 16,0-42 15,-22-1-31,22 1 0,0 0 15,0 0-15,0-21 0,0 20 16,0-20-16,0 0 0,0-1 0,0-20 16,22 21-16,-1-1 0,0-20 0,0 20 15,0 1-15,0 0 0,1 21 16,20-22-16,-21 22 0,21 0 0,-20 0 16,20 21-16,0 0 0,1 0 15,-1 0-15,-21 0 0,21 0 0,1 21 16,-22 0-16,0 0 0,21 22 15,-20-1-15,-22 0 0,0 1 0,21-1 16,-21 0-16,0 1 0,0-1 16,0 0-16,0-21 0,0 22 15,-21-22-15,21 0 0,-22 0 0,22 0 16,-21 1-16,21-1 0,-21 0 0,0-21 16,21 21-16,0-42 31,-21 0-16,21 0-15,21-1 0,0-20 16</inkml:trace>
  <inkml:trace contextRef="#ctx0" brushRef="#br0" timeOffset="34824.01">11917 3027 0,'-21'42'16,"-1"-21"0,1 22-16,21-22 0,-21 21 0,0 1 15,0-1-15,0 0 0,-1 1 0,22-1 16,0-21-16,-21 21 16,21 1-16,0-22 0,0 21 0,0-21 15,0 1-15,0-1 0,21-21 16,1 21-16,-1-21 0,0 0 0,21 0 15,-21 0-15,22 0 0,-1 0 0,0 0 16,1-21-16,-1 0 0,22-1 16,-43 1-16,21-21 0,0 21 0,-20-22 15,-1 1-15,0 0 0,-21-1 16,0 1-16,0-21 0,0 20 0,-21 1 16,0 0-16,-1 20 0,1-20 0,-21 21 15,21 21-15,0-21 0,-22 21 16,22 0-16,-21 0 0,21 0 15,-1 0-15,1 0 0,0 0 0,0 21 16,0 0-16,21 0 0,0 0 16,0 1-16,0-1 0,0 0 15,21 0-15,0 0 0</inkml:trace>
  <inkml:trace contextRef="#ctx0" brushRef="#br0" timeOffset="35388.69">13017 3196 0,'0'0'0,"0"-21"0,-21-42 16,0 41-16,0 22 16,0 0-16,-22-21 0,22 21 15,0 0-15,-21 0 0,21 0 0,-22 21 16,22-21-16,0 22 0,-21-1 0,20 0 15,-20 21-15,21 1 0,-21-1 16,20-21-16,1 21 0,0 1 0,0-1 16,21 0-16,0-20 0,0 20 15,0-21-15,0 0 0,21 0 0,0 1 16,0-1-16,22 0 0,-22-21 16,21 0-16,-21 0 0,22 0 15,-22 0-15,21 0 0,1 0 0,-22-21 16,21 0-16,-21 21 0,22-43 15,-22 22-15,0 0 0,21-21 0,-21-1 16,1-20-16,-1 20 0,0-20 0,0-1 16,0 22-16,0-21 0,1-1 15,-22 1-15,0 20 0,21 1 0,-21-22 16,0 22-16,0 21 0,0-21 16,0 20-16,0 1 0,0 0 0,-21 21 15,-1 21 1,22 0-16,-21 22 0,0-22 15,0 42-15,0-20 0,0-1 0,-1 22 16,1-1-16,21 1 0,0-22 16,-21 21-16,21 1 0,0-22 0,0 1 15,0 20-15,0-42 0,0 22 16,0-1-16,21-21 0,-21 0 0,21 0 16,1 1-16,-1-22 0,21 0 15,-21 0-15,0 0 0,1 0 16,-1 0-16,21-22 0,-21 1 0</inkml:trace>
  <inkml:trace contextRef="#ctx0" brushRef="#br0" timeOffset="35772.31">13483 3281 0,'0'21'0,"21"0"15,0-21 1,1 0-16,-1 0 0,0 0 16,0 0-16,21-21 0,-20 21 15,-1-21-15,0 21 0,-21-21 0,21 0 16,0 21-16,-21-22 16,0 1-16,0 0 0,0 0 15,0 0-15,-21 21 0,0 0 16,0 0-16,0 0 0,-1 0 15,1 0-15,0 21 0,0-21 0,0 21 16,0 21-16,-1-20 0,1 20 16,21-21-16,-21 21 0,21-20 0,-21 20 15,21-21-15,0 0 0,0 0 0,0 1 16,0-1-16,0 0 0,0 0 16,0 0-16,21 0 15,0-21-15,0 0 16,1 0-16,-1 0 0,0-21 0,0 0 15,21 21-15</inkml:trace>
  <inkml:trace contextRef="#ctx0" brushRef="#br0" timeOffset="36309.3">14351 3344 0,'0'22'0,"21"-22"31,0-22-31,0 1 15,1 21-15,-1-21 0,0 0 16,21 0-16,-21 0 0,1-1 0,-1 1 16,0 0-16,0 0 0,-21 0 0,21 0 15,-21-1-15,21 1 0,-21 0 16,0 0-16,0 42 31,-21 0-31,0 0 16,0 22-16,0-22 0,0 21 0,-1 22 15,22-22-15,-21 0 0,0 22 16,21-22-16,-21 1 0,21 20 0,0-21 16,0 1-16,0 20 0,0-20 0,-21 41 15,21-41-15,0-1 16,-21 0-16,21 1 0,0-1 0,-22 0 16,22 1-16,-21-22 0,0 0 0,21 0 15,0 0-15,-21-21 0,0 0 16,21 21-16,-21-21 15,21-21-15,-22 0 16,22 0-16,0-21 0,22 20 16,-22-20-16,0 0 0,0-22 0</inkml:trace>
  <inkml:trace contextRef="#ctx0" brushRef="#br0" timeOffset="36488.19">14563 2942 0,'0'0'0,"0"-21"0,-22-21 32,1 42-32,21 21 31,0 0-31,21 0 16,1-21-16,-22 21 15,21 1-15</inkml:trace>
  <inkml:trace contextRef="#ctx0" brushRef="#br0" timeOffset="36919.94">15325 3133 0,'0'0'0,"21"0"15,0-21-15,-21-1 0,21 22 16,0-21-1,-42 21 1,0 0-16,-21 0 16,20 0-16,-20 21 0,0 1 15,-1-22-15,1 21 0,0 0 0,-1 21 16,22-21-16,-21 1 0,21-1 16,21 0-16,0 0 0,0 0 15,0 0-15,21 1 0,0-22 0,0 21 16,22 0-16,-22-21 15,21 21-15,0 0 0,1-21 0,-22 21 16,21 1-16,-21-22 0,1 21 16,-1 0-16,-21 0 0,0 0 15,-21-21-15,-1 21 16,-20-21-16,21 0 0,-21 22 16,-1-22-16,1 0 0,0 0 0,-1 0 15,22 0-15,-21 0 0,21 0 0,-22 0 16,22 0-16,0 0 0,0 21 15,0-21 1,-1 0-16,1 0 0</inkml:trace>
  <inkml:trace contextRef="#ctx0" brushRef="#br0" timeOffset="37684.39">10922 4995 0,'0'0'0,"-21"-42"16,21 21-16,0 0 15,0 0-15,0-1 16,0 1-16,0 0 15,0 0-15,0 0 16,0 0-16,0-1 0,0 1 0,0 0 16,0 0-16,0 0 0,0 0 15,-21-1-15,-1 22 0,1-21 0,0 21 16,0-21-16,-21 21 0,-1 0 0,1 0 16,0 0-16,-1 21 0,1 0 15,-22 1-15,22-1 0,0 0 0,-1 21 16,1 1-16,0-1 0,-1 0 15,22 1-15,0-1 0,0 0 0,21 1 16,0-22-16,0 21 0,0-21 0,0 0 16,21 1-16,21-1 15,-20-21-15,20 0 0,-21 0 0,21 0 16,1 0-16,-1 0 0,0 0 0,1-21 16,-1-1-16,22 1 0,-22 0 15,0 0-15,1-21 0,-1-1 0,0 22 16,1-21-16,-22-1 0,0 1 15,0 0-15,-21 21 0,0-1 0,0 1 16,0 0-16,0 0 0,-21 21 16,0 0-16,21 21 15,0 0-15,0 0 0,-21 22 0,21-22 16,-22 21-16,22 1 0,0-1 16,-21 0-16,21-21 0,0 22 0,0-1 15,0-21-15,0 0 0,0 1 16,21-1-16,1 0 0,-1-21 15,0 0-15,0 0 0,0 0 0,22 0 16,-1 0-16,-21 0 0,21-21 0,1 0 16,-22-1-16,21 1 0</inkml:trace>
  <inkml:trace contextRef="#ctx0" brushRef="#br0" timeOffset="38134.12">11366 4784 0,'0'21'31,"0"0"-31,0 0 0,0 0 16,0 1-16,0-1 0,0 21 16,0-21-16,0 22 0,0-22 15,0 0-15,0 21 0,0-21 0,-21 1 16,21-1-16,0 0 0,-21 0 16,21 0-16,0-42 46,0 0-46,0 0 0,0 0 0,0-1 16,0 1-16,0-21 0,21 0 16,0-1-16,1 1 0,-1 0 15,0-1-15,0 1 0,0 21 0,22-22 16,-1 22-16,0 0 0,1 0 16,-1 21-16,21 0 0,-20 0 0,-1 0 15,0 21-15,-20 0 0,20 0 0,-21 22 16,0-1-16,-21 0 0,0 1 15,0-1-15,0 0 0,0 1 0,-21-22 16,0 21-16,0 1 0,0-22 16,21 21-16,-22-21 0,1 0 0,21 1 15,-21-22-15,21 21 0,0 0 16,21-21 0,0-21-1,1 0-15,-1 21 0,0-22 16,0 1-16</inkml:trace>
  <inkml:trace contextRef="#ctx0" brushRef="#br0" timeOffset="38776.76">12742 4805 0,'0'0'0,"0"-21"15,0-43 1,0 43-16,-42 0 0,21 0 15,-22 21-15,22 0 16,0 0-16,0 0 0,0 21 0,-22 0 16,22 0-16,-21 22 0,21-22 0,0 21 15,-22 0-15,22 1 0,0-22 16,0 21-16,0 1 0,-1-1 0,22-21 16,0 21-16,0-20 0,0-1 0,0 0 15,22 0-15,-1-21 16,21 0-16,-21 0 0,22 0 0,-1 0 15,-21 0-15,21 0 0,1-21 16,-22 0-16,21 21 0,-21-21 0,1-1 16,-1 1-16,0 0 0,0 0 15,-21 0-15,0 0 0,0-1 16,0 1-16,0 0 0,0 0 16,0 42 15,0 0-31,-21 22 15,0-22-15,21 21 0,-21-21 16,21 22-16,0-1 0,0 0 0,0 1 16,-22 20-16,22-21 0,0 22 15,0-1-15,0 1 0,0-1 0,0 22 16,0-21-16,0-1 0,0 1 16,0-1-16,0-21 0,0 22 0,0-22 15,0 22-15,-21-22 0,21 0 0,-21 1 16,0-1-16,0 0 0,-22-20 15,22-1-15,0 0 0,-21 0 0,-1 0 16,22-21-16,-21 0 0,21 0 0,-64-21 16,43 0-16,-1 0 0,1-22 15,21 22-15,-21 0 0,20-21 16,1 21-16,0-22 0,21 22 0,0 0 16,0-21-16,0 20 0,0-20 0,21 0 15,0 21-15,1-22 0,-1 1 16,21-22-16,0 22 0,1-21 15,-1-1-15,0 22 0,22-22 0</inkml:trace>
  <inkml:trace contextRef="#ctx0" brushRef="#br0" timeOffset="39424.39">13081 4741 0,'0'0'0,"0"22"31,0-1-31,-21 0 16,0 0-16,21 0 0,-22 22 0,22-1 16,0-21-16,0 21 0,0-20 15,0 20-15,0-21 0,0 0 16,0 0-16,0 1 0,22-1 0,-1-21 16,0 0-16,0 21 0,21-21 15,-20 0-15,-1 0 0,21 0 0,-21-21 16,0 21-16,22-21 0,-22-1 0,21 1 15,-21 0-15,1-21 0,20 21 16,-21-22-16,-21 22 0,21-21 0,-21 21 16,21-22-16,-21 22 0,0 0 15,0 0-15,-21 42 32,0-21-32,21 21 15,-21 21-15,21-20 0,-21-1 0,21 21 16,-21-21-16,21 0 0,0 22 0,0-22 15,0 0-15,0 0 0,0 0 16,0 1-16,21-22 0,0 21 0,0-21 16,0 0-16,0 0 15,22 0-15,-22 0 0,0 0 0,21-21 16,1-1-16,-22 1 0,21 0 0,1-21 16,-22-1-16,21 1 0,-21 0 15,0-1-15,1 1 0,-1-21 0,-21 20 16,0 1-16,21 0 0,-21-1 0,0 1 15,0 0-15,0 20 16,0 1-16,-21 21 16,0 21-1,-1 1-15,22-1 0,-21 21 0,0-21 16,21 22-16,0-1 0,0 0 0,-21 1 16,21-1-16,0 0 0,0 1 15,0-1-15,0-21 0,0 21 0,0-20 16,0-1-16,21 0 0,-21 0 15,21 0-15,0-21 0,1 0 0,-1 0 16,0 0-16,0 0 0,21 0 0,-20 0 16</inkml:trace>
  <inkml:trace contextRef="#ctx0" brushRef="#br0" timeOffset="39893.12">14626 4678 0,'0'0'0,"-21"-21"0,0 0 0,0 21 16,-1-22-16,-20 22 16,21 0-16,-21 0 0,20 0 0,1 0 15,0 22-15,-21-1 0,21 0 0,-1 0 16,1 21-16,0-20 0,0 20 16,0 0-16,0 1 0,21-1 15,0 0-15,0-21 0,0 43 16,0-22-16,0-21 0,0 1 15,42-22-15,-21 21 0,0-21 0,22 0 16,-22 0-16,21 0 0,-21 0 0,22 0 16,-22-21-16,0 21 0,21-22 15,-21-20-15,1 21 0,-1 0 0,0-22 16,0 1-16,-21 0 0,0-1 16,21 1-16,-21 21 0,0-21 0,21 20 15,-21 1-15,0 0 0,0 0 16,0 42 15,-21 0-31,0 0 0,21 1 0,0 20 16,0 0-16,0-21 0,-21 22 15,21-1-15,0 0 0,0-20 0,0 20 16,0-21-16,0 0 0,0 0 0,0 1 16,0-1-16,21 0 0,0-21 15,0 0-15,1 0 0,-1 0 0,0 0 16,0 0-16,0 0 0,0-21 15</inkml:trace>
  <inkml:trace contextRef="#ctx0" brushRef="#br0" timeOffset="40256.91">14944 4805 0,'0'0'16,"0"-21"-16,0 0 0,0-1 0,0 1 15,0 0-15,0 0 0,21 0 16,0 21-16,0-21 0,0-1 0,0 22 15,1 0-15,-1-21 0,0 21 0,21 0 16,-21 0-16,1 0 0,-1 21 16,0 1-16,0-1 0,0 21 15,0-21-15,-21 22 0,0-1 0,22 0 16,-22 1-16,0-1 0,0 0 16,0 1-16,-22-22 0,22 21 0,-21-21 15,0 0-15,21 1 0,-21-22 16,0 0-16,21 21 0,-21-21 0,-1 0 15,22-21-15,0-1 16,0 1-16,0 0 16,0 0-16,22-21 0,-1 20 0,0-20 15,-21 21-15,21-21 0,0-1 16,22 22-16,-22-21 0,0 21 0,0-1 16,0 1-16,22 0 0,-22 0 0,0 0 15,0 21-15,21-21 0,-20 21 16,-1 0-16</inkml:trace>
  <inkml:trace contextRef="#ctx0" brushRef="#br0" timeOffset="40764.69">16150 5059 0,'0'0'0,"-21"0"0,42-21 31,0 21-31,0-21 16,22-1-16,-22 1 0,21-21 15,-21 21-15,22-22 0,-22 22 16,21-21-16,-21 0 0,1 20 0,-1 1 16,0-21-16,0 21 0,-21 0 0,0-1 15,0 1-15,0 42 31,-21 1-15,0-1-16,21 21 0,-21-21 0,-1 22 16,22-1-16,-21 21 0,0-20 0,21-1 15,-21 22-15,0-1 0,0-21 16,21 22-16,-43 42 16,22-64-16,0 22 0,0-22 0,21 21 15,-21 1-15,21-22 0,0 22 16,0-22-16,0 22 0,0-22 0,0 0 15,0 1-15,0-22 0,0 21 0,0-21 16,0 0-16,0 1 0,0-1 0,0 0 16,-22-21-16,1 0 15,0 0-15,0 0 0,0 0 16,0 0-16,-1-21 0,1 21 0,21-21 16,0-1-16,0 1 15,-21 0-15,21 0 0,0 0 0,0 0 16,0-22-16,0 22 0,0-21 0</inkml:trace>
  <inkml:trace contextRef="#ctx0" brushRef="#br0" timeOffset="40988.56">16446 4233 0,'-21'-21'0,"42"42"0,-42-63 16,21 63 31,0 0-47,21-21 0,1 22 16,-1-1-1,0-21-15</inkml:trace>
  <inkml:trace contextRef="#ctx0" brushRef="#br0" timeOffset="41415.6">17124 4614 0,'0'0'0,"21"0"0,-21-21 0,21 0 16,-21 0-16,0 0 0,0 0 15,0-1-15,0 1 0,-21 0 16,0 21-16,0 0 0,-1 0 16,1 0-16,-21 0 0,21 0 0,-22 21 15,22 0-15,-21 1 0,21-1 16,0 0-16,-1 0 0,1-21 0,21 21 16,0 22-16,0-22 15,21 0-15,1 0 0,-1-21 0,21 21 16,-21 0-16,22 1 0,-1-22 0,0 21 15,1 0-15,-1 0 16,0 0-16,-21 0 0,22-21 0,-43 22 16,0-1-16,0 0 0,0 0 15,0 0-15,-21-21 0,-1 21 0,1 1 16,-21-1-16,0 0 0,-1-21 0,1 21 16,0-21-16,20 21 0,-20-21 15,0 0-15,21 0 0,-1 0 0,1 21 16,0-21-16,0 0 0,21-21 15,0 0 1</inkml:trace>
  <inkml:trace contextRef="#ctx0" brushRef="#br0" timeOffset="103920.58">2603 6816 0,'0'-21'15,"0"-1"1,22 22-1,-22-21-15,0 0 16,21 0-16,-21 0 16,0 0-16,0-1 15,0 1-15,0 0 16,0 0-16,0 0 16,0 0-1,-21 21 1,-1 0-1,1 0-15,0 0 0,0 0 16,0 0-16,0 21 0,-1 0 16,1 0-16,0 0 0,0 22 15,0-22-15,0 21 0,-1 0 16,22-20-16,-21 20 0,0 0 0,0 1 16,0 20-16,21-21 0,0 1 15,0-1-15,0 22 0,0-22 0,0 0 16,0 22-16,0-22 0,0 0 15,0 1-15,0-1 0,0 0 0,0 1 16,0-1-16,0-21 0,21 22 16,0-22-16,0 0 0,-21 0 0,21 0 15,1 0-15,-1 1 0,0-1 16,0-21-16,0 0 0,0 0 0,22 0 16,-22 0-16,0 0 0,21 0 15,-20-21-15,20 21 0,-21-22 16,21 1-16,1 0 0,-22-21 0,21 21 15,-21-1-15,1-20 0,20 0 16,-21-1-16,0 1 0,0 0 0,1-22 16,-1 22-16,-21-22 0,21 22 0,-21-21 15,21 20-15,-21 1 0,0-22 16,0 22-16,0 0 0,0-1 0,0 1 16,0 0-16,-21-1 0,0 1 15,0 0-15,-1 21 0,1-22 0,0 22 16,0 0-16,0 0 0,-22 21 15,22 0-15,0-21 0,0 21 16,-21-22-16,20 22 0,1 0 0,0 22 16,-21-1-16,21 0 0,-1 0 15,1 0-15,-21 22 0,21-22 0,0 0 16,21 0-16,-22 0 0,22 22 16,-21-22-16,21 0 0,0 0 0,-21 0 15,21 0-15,0 1 0,0-1 16,0 0-16,0 0 0,21-21 15,0 21-15,1-21 0,-1 0 16,0 21-16,0 1 0,0-22 0</inkml:trace>
  <inkml:trace contextRef="#ctx0" brushRef="#br0" timeOffset="104504.16">3111 7578 0,'0'0'0,"-21"21"0,21 0 0,0 0 31,-21-21-31,21-21 31,21 21-15,0-21-16,-21 0 0,22 0 0,-1-1 15,0-20-15,0 21 0,0-21 0,0 20 16,1-20-16,-1 0 0,-21-1 16,21 22-16,0-42 15,-21 42-15,0-1 0,0 1 0,0 0 16,0 0-16,-21 21 31,0 0-31,0 0 16,-1 0-16,1 21 0,0 0 0,0 0 15,21 1-15,0-1 0,-21-21 16,21 21-16,0 0 0,0 0 0,0 0 16,0 1-16,0-1 0,21 0 15,0 0-15,0-21 16,0 21-16,1 0 0,-1-21 0,0 22 15,0-22-15,-21 21 16,21 0-16,-21 0 16,0 0-16,0 0 0,0 1 15,0-1-15,0 0 16,0 0-16,0 0 0,0 0 16,0 1-16,0-1 15,21-21 1</inkml:trace>
  <inkml:trace contextRef="#ctx0" brushRef="#br0" timeOffset="104560.32">3429 7684 0,'0'0'0,"21"0"16,-21-22-16,21 22 0,0-21 0,-21 0 16,22 0-16,-1 0 0</inkml:trace>
  <inkml:trace contextRef="#ctx0" brushRef="#br0" timeOffset="104691.51">3958 6922 0,'0'0'0,"21"-22"0,-21 1 16,0 0-16,0 0 15</inkml:trace>
  <inkml:trace contextRef="#ctx0" brushRef="#br0" timeOffset="104744.48">3958 6816 0,'0'0'16,"0"21"-1,-42-21-15</inkml:trace>
  <inkml:trace contextRef="#ctx0" brushRef="#br0" timeOffset="104907.77">3895 7197 0,'0'0'0,"0"21"0,0 0 0,0 43 16,0-22-16,0 0 0,0-21 16,0 22-16,-22-1 0,1-21 15,21 0-15,0 22 0,0-22 0,0 0 16,0 0-16,0 0 0,0 1 16,0-44 30,0 1-46,0 0 16</inkml:trace>
  <inkml:trace contextRef="#ctx0" brushRef="#br0" timeOffset="105024.71">3535 7430 0,'0'0'0,"-21"0"0,21 21 31</inkml:trace>
  <inkml:trace contextRef="#ctx0" brushRef="#br0" timeOffset="105412.53">3704 7387 0,'21'0'16,"-42"0"-16,63 0 0,-20 0 0,20-21 15,-21 0-15,21 0 0,1 0 0,-1-1 16,0 1-16,1 0 0,-1 0 0,-21 0 16,22 0-16,-1-1 15,-21 1-15,21 0 0,-20 0 0,-1 0 16,0 0-16,-21-1 0,0 1 0,0 0 15,0 0-15,0 0 16,0-22 15,0 22-31,0 0 16,0 42 62,0 0-47,-21-21 63</inkml:trace>
  <inkml:trace contextRef="#ctx0" brushRef="#br0" timeOffset="106512.02">3831 6879 0,'21'-21'0,"0"21"0,-21-21 15,0 0 1,22 21-16,-22-21 15,0 42 17,0 0-17,0 0-15,0 0 16,0 0-16,0 22 0,0-22 0,0 21 16,0 1-16,-22-22 0,22 21 15,0 0-15,-21 22 0,21-22 0,0 1 16,0-1-16,-21 0 0,21 1 0,-21-1 15,21-21-15,0 21 16,0-20-16,0-1 0,-21 21 0,21-21 0,0 0 16,0 1-16,0-1 15,0-42 32,0-1-47,-21 1 16,21 0-16,0 0 0</inkml:trace>
  <inkml:trace contextRef="#ctx0" brushRef="#br0" timeOffset="106759.88">3514 7493 0,'0'21'16,"21"-21"-1,0 0 1,0 0-16,21 0 0,-20-21 0,20 0 16,-21 21-16,21-21 0,1 0 15,-1 21-15,0-22 0,-20 1 0,20 0 16,0 0-16,-21 21 0,22-21 16,-22 0-16,21-1 0,-21 1 0,1 21 15,-1-21-15,0 0 0,0 0 16,0 0-16,0 21 0</inkml:trace>
  <inkml:trace contextRef="#ctx0" brushRef="#br0" timeOffset="107383.99">4339 6879 0,'0'0'0,"0"-21"0,0 0 15,-21 0 1,0 42 31,21 0-47,0 0 0,0 22 16,0-22-16,0 0 0,0 21 0,-21 1 15,21-1-15,0 0 0,0 1 16,0-1-16,0 0 0,-22 1 0,22-1 15,0 0-15,-21 1 0,21-22 0,0 21 16,-21 0-16,21-20 0,0-1 16,0 0-16,0 0 0,0 0 0,0 0 15,0-42 17,0 0-17,0 0-15,0 0 16,0 0-16,0-22 0,0 22 0,0-21 15,0 21-15,0-22 0,0 1 0,0 21 16,21-22-16,0 1 0,1 21 16,-1-21-16,0 20 0,21-20 0,-21 21 15,22 0-15,-22 0 0,21 21 16,-21 0-16,22 0 0,-22 0 0,0 0 16,21 0-16,-20 0 0,-1 21 0,-21 0 15,0 21-15,21-21 0,-21 22 16,0-1-16,0-21 0,0 22 15,0-1-15,-21-21 0,21 21 0,-21-20 16,21 20-16,-22-21 0,22 0 16,0 0-16,0 1 0,-21-22 0,21 21 15,0-42 32,21-1-31,-21 1-16,22 0 0</inkml:trace>
  <inkml:trace contextRef="#ctx0" brushRef="#br0" timeOffset="107767.77">4953 7366 0,'21'0'31,"0"0"-15,0 0-16,1-21 0,-1 0 16,-21 0-16,21-1 0,-21 1 15,21 0-15,-21 0 0,21 0 0,-21 0 16,0-1-16,0 1 0,0 0 16,0 0-16,0 0 0,-21 21 31,0 0-31,0 0 0,0 21 15,-1 0-15,1 0 0,0 22 16,0-1-16,0-21 0,0 21 0,21 1 16,0-1-16,-22-21 0,22 22 0,0-22 15,0 0-15,0 21 0,0-21 16,22 1-16,-22-1 0,21 0 16,0-21-16,0 0 0,0 0 15,0 0-15,1 0 0,20 0 0,-21 0 16,0-21-16,0 0 0,1 21 15,20-22-15</inkml:trace>
  <inkml:trace contextRef="#ctx0" brushRef="#br0" timeOffset="108155.74">5440 7133 0,'0'0'0,"-21"0"0,-1-21 31,22 0-31,22 21 15,-1 0-15,0 0 16,0 0-16,0 0 0,0 0 16,1 0-16,-1 21 0,0 0 15,0-21-15,0 43 0,0-22 0,1 0 16,-1 21-16,-21-21 0,0 22 16,0-22-16,0 21 0,0-21 0,0 1 15,0 20-15,0-21 0,-21 0 0,-1 0 16,22 1-16,-21-1 0,0-21 15,21 21-15,-21-21 16,21-21 0,0 0-16,0-1 0,0 1 15,0 0-15,0 0 0,21 0 0,-21-22 16,21 22-16,0-21 0,1 0 0,-22 20 16,21-20-16,0 21 15,-21 0-15,21 0 0,0-1 0,0 1 16,1 0-16,-1 0 0,0 21 0,-21-21 15,0 0-15,21 21 0,0 0 16</inkml:trace>
  <inkml:trace contextRef="#ctx0" brushRef="#br0" timeOffset="108968.49">7387 6985 0,'21'-21'16,"0"0"-16,1 0 15,-1-1-15,0 1 16,-21 0-16,21 21 0,0-21 0,0 0 16,1-22-16,-22 22 0,21-21 15,-21 0-15,21 20 0,-21-20 16,0 21-16,0 0 0,0 0 0,0-1 16,-21 22-1,0 0-15,-1 0 0,1 43 16,0-22-16,21 21 0,-21 1 15,0 20-15,0-21 0,-1 22 16,22-22-16,-21 22 0,0-1 0,0-20 16,0 20-16,0 1 0,-1-22 15,1 21-15,-21 22 16,21-43-16,21 1 0,-21-1 0,-1-21 0,22 0 16,-21 1-16,21-1 0,-21-21 15,0 0-15,0 0 0,0 0 16,-1 0-16,1-21 0,0-1 15,21 1-15,-21 0 16,0 0-16,0-21 0,21-1 0,0 1 16,0 0-16,0-1 0,0 1 0,0 0 15,0 20-15,0-20 0,0 21 16,21 0-16,-21 0 0,21 21 0,0-22 16,0 22-16,0 0 0,1 0 15,-1 22-15,0-1 16,-21 0-16,21 0 0,0 21 0,0-20 15,-21 20-15,0 0 0,22-21 0,-22 22 16,21-1-16,-21-21 0,0 22 16,0-22-16,21 0 0,-21 0 0,21 0 15,0-21-15,0 0 16,1 0-16,-1 0 0,21 0 16</inkml:trace>
  <inkml:trace contextRef="#ctx0" brushRef="#br0" timeOffset="109473.21">8128 7176 0,'0'0'0,"0"-22"0,0 1 0,0 0 15,0 0-15,0 0 0,0 0 0,-21-1 16,0 1 0,21 0-16,-22 0 0,1 21 0,0 0 0,0-21 15,0 21-15,0 0 0,-1 0 16,1 0-16,0 21 0,-21 0 15,21 0-15,-1 0 0,1 22 0,0-22 16,-21 21-16,21 1 0,-1-1 0,1 0 16,0 1-16,21-1 0,0 0 15,0 1-15,0-22 0,0 0 0,0 0 16,0 0-16,21 0 0,0-21 0,1 0 16,-1 0-16,21 0 0,-21 0 15,22 0-15,-1 0 0,0-21 16,1 0-16,-1 0 0,-21 0 0,21-22 15,1 22-15,-22-21 0,0 0 16,0 20-16,0-20 0,1 0 0,-22 21 16,21-22-16,-21 22 0,0 0 0,0 0 15,0 0-15,0-1 16,0 44 0,-21-22-16,21 21 0,-22 21 15,22-21-15,-21 22 0,21-22 16,0 21-16,0 0 0,0-20 0,0 20 15,0-21-15,0 0 0,0 0 0,21 1 16,1-1-16,-1 0 0,0-21 16,0 0-16,0 0 0,22 0 15,-22 0-15,21 0 0,-21-21 0,22 0 0,-1-1 16,-21 1-16,21 0 16,1 0-16</inkml:trace>
  <inkml:trace contextRef="#ctx0" brushRef="#br0" timeOffset="109905.05">8784 7091 0,'0'0'0,"0"-21"16,-21 42 0,21 0-1,0 0-15,0 0 0,-21 1 0,21-1 16,0 0-16,-21 0 0,21 21 16,0-20-16,0-1 0,0 0 15,0 0-15,0 0 0,-22 0 0,22 1 16,0-1-16,-21-21 0,21-21 47,0-1-47,0 1 15,0 0-15,0-21 0,0-1 16,0 22-16,21-21 0,1 0 16,-1-1-16,0 22 0,21-21 0,-21 21 15,22-1-15,-1 1 0,0 0 0,22 21 16,-22 0-16,1 0 0,-1 0 15,0 0-15,-21 21 0,22-21 0,-22 43 16,21-22-16,-21 0 0,-21 0 16,0 21-16,0-20 0,0 20 0,0-21 15,0 21-15,0-20 0,-21-1 0,21 0 16,-21 21-16,0-21 16,0-21-16,21 22 0,0-44 31,21 1-16,0 21-15</inkml:trace>
  <inkml:trace contextRef="#ctx0" brushRef="#br0" timeOffset="110528.26">10033 7006 0,'0'-21'0,"0"42"0,0-63 15,0 21-15,0 0 0,-21-1 16,0 22-16,-22 0 16,22 0-16,0 0 0,0 22 0,-22-1 15,22-21-15,-21 21 0,21 0 16,-22 21-16,22-20 0,0 20 16,-21 0-16,21 1 0,-1-22 0,1 21 15,0 0-15,21-20 0,0 20 16,0-21-16,0 0 0,0 0 0,0 1 15,21-1-15,0-21 0,22 0 0,-22 0 16,21 0-16,1 0 0,-1 0 0,-21-21 16,21-1-16,1 1 0,-1 0 15,-21 0-15,0 0 0,1-22 0,-1 22 16,0-21-16,-21 21 0,21 0 0,-21-1 16,0-20-16,0 21 15,0 0-15,-21 21 31,21 21-15,0 21-16,-21-21 0,21 1 16,-21 20-16,21 0 0,0 1 0,-22-1 15,22 21-15,0-20 0,0-1 0,0 22 16,0-22-16,0 21 0,0-20 16,0 20-16,0 1 0,22-1 0,-1 1 15,-21-1-15,0 1 0,21-1 0,-21 1 16,0-1-16,0-20 0,0 20 0,-21-21 15,0 1-15,-1-1 0,1-21 16,-21 0-16,21 1 0,-22-1 16,1-21-16,0 0 0,-1 0 0,1 0 15,-21 0-15,20-21 0,1-1 0,0 1 16,-22 0-16,43-21 0,-21-1 16,-1 22-16,22-42 0,0 20 0,0 1 15,21 0-15,0-1 0,0 1 0,0 0 16,0-1-16,21 1 0,0 0 0,0-1 15,0 1-15,22 0 0</inkml:trace>
  <inkml:trace contextRef="#ctx0" brushRef="#br0" timeOffset="111864.84">10245 7027 0,'0'22'47,"0"-1"-47,0 0 0,0 0 16,-22 21-16,22-20 0,0 20 0,0 0 16,0-21-16,0 43 0,0-22 15,0-21-15,22 1 0,-22-1 16,21-21-16,0 21 0,0-21 0,0 0 15,0 0-15,1 0 0,-1 0 16,0-21-16,0 0 0,21 21 0,-20-22 16,-1 1-16,0-21 0,21 21 15,-21 0-15,1-22 0,-1 1 0,-21 21 16,21-22-16,0 1 0,-21 21 0,21 0 16,-21 0-16,0-1 0,0 1 15,-21 42 1,0-21-1,21 43-15,-21-22 0,21 0 16,-21 21-16,21-20 0,0 20 0,0 0 16,0 1-16,0-1 0,0-21 15,0 21-15,21-20 0,0-1 16,0 0-16,21 0 0,-20 0 0,20 0 16,21-21-16,-20 0 0,84 0 15,-85 0-15,22 0 0,-1 0 0,1 0 16,-22-21-16,21 0 0,-20 0 15,-1 0-15,-21-22 0,22 22 0,-22-21 16,0 0-16,-21-1 0,0 1 0,0 21 16,0-22-16,0 1 0,0 21 15,0-21-15,0 20 0,-21 1 0,0 21 16,-1-21-16,1 21 0,0 0 16,-21 0-16,21 0 0,-22 0 0,22 21 15,-21 0-15,21 1 0,-22-1 16,22 21-16,0-21 0,0 22 0,0-1 15,-1 0-15,22-21 0,0 22 0,0-22 16,0 21-16,0-21 0,0 1 16,22-1-16,-1 0 0,21-21 15,-21 21-15,22-21 0,-22 0 0,21 0 0,0 0 16,-20 0-16,20-21 0,0 21 16,-21-21-16,22 0 0,-22-1 0,0 1 15,0-21-15,0 21 0,1-22 16,-22 1-16,0 21 0,0-21 0,0 20 15,0 1-15,0 0 0,0 0 16,0 0-16,0 0 0,-22 21 31,22 21-31,0 0 16,-21 0-16,21 0 0,0 22 0,0-22 16,0 21-16,0-21 0,0 22 0,0-22 15,0 21-15,21-21 0,1 0 16,-1 1-16,0-1 0,21 0 0,-21 0 15,22 0-15,-22-21 0,21 0 16,1 0-16,-1 0 0,21 0 0,-20 0 0,-1 0 16,22-21-16,-22 0 15,0 0-15,-21 0 0,22-1 0,-22-20 16,0 21-16,0-21 0,0-1 0,-21 1 16,0 0-16,0-1 0,0 22 15,0-21-15,0 21 0,0-22 0,-21 22 16,0 0-16,0 21 0,0 0 0,0 0 15,-1 0-15,-20 0 0,21 0 16,-21 21-16,20 0 0,-20 0 0,21 1 16,0 20-16,-22-21 0,22 21 0,0 1 15,0-22-15,21 21 0,0-21 0,0 22 16,0-22-16,0 0 0,42 0 16,-21 0-16,1-21 0,-1 22 15,21-22-15,-21 0 0,22 0 0,-22 0 16,0 0-16,0 0 0,21 0 15,-20 0-15,-22-22 0,21 22 0,0-21 16,-21 42 0,0 1-1,0 20-15,0-21 0,-21 21 16,0 1-16,-1-1 0,22 0 0,-21 1 16,21-1-16,-21 22 0,21-1 0,0-21 15,0 22-15,-21-22 0,21 22 0,0-22 16,0 22-16,0-22 0,0 0 15,0-21-15,0 22 0,0-22 16,0 21-16,0-21 0,0 1 0,-21-22 16,21 21-16,-21-21 15,-1 0 1,22-21-16,0-1 16,0 1-16,0 0 0,0 0 0,22-21 15,-1 20-15</inkml:trace>
  <inkml:trace contextRef="#ctx0" brushRef="#br0" timeOffset="112472.49">12594 7281 0,'0'-21'0,"0"42"0,0-63 16,0 21-16,0 0 15,21 0 1,-21-1-16,21 22 0,1-21 15,-1 0-15,0 21 0,-21-21 0,21 0 16,0 0-16,0 21 0,-21-22 16,0 1-16,0 0 15,-21 21 1,0 0-16,0 0 16,0 0-16,0 21 0,-1 0 15,1 1-15,0-1 0,0 0 0,21 21 16,0-21-16,-21 22 0,21-22 15,0 0-15,0 21 0,0-20 0,0-1 16,0 0-16,0 0 0,21 0 0,0 0 16,0-21-16,0 0 15,22 22-15,-22-22 0,21 0 0,1 0 16,-1 0-16,0-22 0,22 1 0,-22 21 0,0-42 16,22 21-16,-22 0 0,1-22 15,-1 22-15,-21-21 0,21-1 16,-20 22-16,-22 0 0,0 0 0,0 0 15,0 0-15,0-1 0,-22 22 16,1 0 0,0 0-16,0 0 0,0 22 0,0-1 15,21 0-15,0 0 0,0 0 0,0 0 16,0 1-16,0-1 0,21 0 16,0 0-16,0 21 0,0-20 15,0-1-15,-21 0 0,0 0 0,22-21 16,-22 21-16,0 0 0,0 1 15,0-1-15,0 0 16,-22-21-16,1 21 0,0-21 16,0 0-16,0 0 15,0 21-15,-1-21 0,1 0 16,0 0-16,-21 21 0,21-21 0,-1 0 16,-20 0-16</inkml:trace>
  <inkml:trace contextRef="#ctx0" brushRef="#br0" timeOffset="113524.12">3069 8361 0,'0'0'0,"-21"0"0,0 0 0,0-21 0,-1 21 16,1 0-16,0 0 15,0 0-15,42 0 47,0 0-31,0 0-16,1 0 0,20 0 0,-21 0 15,21 0-15,1 0 0,-1 0 16,22 0-16,-22 0 0,21 0 0,1 0 16,-1 0-16,22 0 0,-21 0 0,20 0 15,1 0-15,0 0 16,-1 0-16,1 0 0,21-21 0,0 21 15,-1 0-15,22 0 0,0 0 0,0 0 16,0 0-16,22 0 0,-1-22 16,0 22-16,0 0 0,0 0 0,0 0 15,1 0-15,-1-21 0,21 21 0,-21-21 16,22 21-16,-1 0 0,0 0 0,-21 0 16,22 0-16,-1-21 0,0 21 15,22 0-15,-22 0 0,1 0 0,-1 0 16,0 0-16,22-21 0,169 21 15,-191-21-15,0 21 16,22 0-16,-1-22 0,-20 22 0,20-21 16,-21 21-16,22-21 0,-1 21 0,1-21 15,169 0-15,-191 21 0,0-21 16,1 21-16,-22-22 0,21 22 16,-42-21-16,21 21 0,-21-21 0,0 0 15,0 21-15,0-21 0,-21 21 16,0-21-16,0 21 0,-21-22 0,-1 22 15,1 0-15,-22-21 0,22 21 0,-43 0 16,22 0-16,-22 0 0,-21-21 16,22 21-16,-22 0 0,0 0 15,0 0-15,-42 0 47,0 0-47,0 0 16,0 0-16,-1 0 0,1 0 0,0 0 15,0 0-15,0 21 0</inkml:trace>
  <inkml:trace contextRef="#ctx0" brushRef="#br0" timeOffset="113656.04">13547 7895 0,'0'0'16,"21"0"-16,-21 21 15</inkml:trace>
  <inkml:trace contextRef="#ctx0" brushRef="#br0" timeOffset="122184.09">2159 9292 0,'0'0'0,"-21"-21"16,21 0-16,0 0 0,0 0 15,0-1-15,0 1 16,0 42 15,0 1-31,0-1 0,0 0 16,-21 21-16,21-21 0,-22 22 15,22-1-15,0 0 0,0 1 0,-21-1 16,0 22-16,21-22 0,-21 0 16,21 1-16,0-22 0,0 21 15,-21 0-15,21-20 0,0-1 0,0 0 16,-21 0-16,21 0 0,0-42 47,0 0-47,21 0 0</inkml:trace>
  <inkml:trace contextRef="#ctx0" brushRef="#br0" timeOffset="122471.93">2540 9186 0,'0'22'31,"0"-1"-31,0 0 16,0 21-16,0-21 0,0 22 0,0-22 15,0 21-15,0 1 0,0-1 16,-21 0-16,21-21 0,-21 22 0,21-1 15,-22-21-15,22 22 0,0-22 0,0 0 16,0 0-16,0 0 0,0 0 16,0 1-1,0-44 1,0 1 0</inkml:trace>
  <inkml:trace contextRef="#ctx0" brushRef="#br0" timeOffset="122712.67">2095 9567 0,'0'0'0,"-21"0"16,42 0 31,1 0-47,-1 0 0,21 0 0,-21 0 15,22 0-15,-1 0 0,-21 0 16,21 0-16,1-21 0,-1 21 0,-21 0 16,22 0-16,-22 0 0,0-21 0,21 21 15,-21 0-15,1 0 0,-22-21 16,21 21-16,0 0 0</inkml:trace>
  <inkml:trace contextRef="#ctx0" brushRef="#br0" timeOffset="123000.58">2815 9292 0,'21'0'31,"0"0"-31,1 0 16,-1 0-16,0 0 0,0 0 15,21 0-15,-20-21 0,-1 21 0,21 0 16,-21 0-16,0 0 0,22 0 0,-22 0 16,0 0-16,0 0 15,0 0-15,1 0 0,-1 0 0,0 0 16,-42 0 15,0 0-31,-1 0 0</inkml:trace>
  <inkml:trace contextRef="#ctx0" brushRef="#br0" timeOffset="123248">3111 9271 0,'-21'21'16,"21"0"-1,0 1-15,-21-1 0,21 0 0,0 0 16,0 0-16,0 0 0,-21 22 15,21-22-15,-21 21 0,21 1 0,-21-22 16,21 21-16,0 0 0,0-20 16,-22 20-16,22-21 0,0 0 0,-21 0 15,21 1-15,0-1 0,0 0 0,21-21 47,1-21-47,-22 0 0</inkml:trace>
  <inkml:trace contextRef="#ctx0" brushRef="#br0" timeOffset="123517.85">3492 9356 0,'0'21'0,"0"0"0,0 170 32,-21-149-32,0-21 0,21 21 15,-21-20-15,21 62 16,0-63-16,-21 1 0,21-1 16,21-21 15,-21-21-31,0-1 0,21 22 15</inkml:trace>
  <inkml:trace contextRef="#ctx0" brushRef="#br0" timeOffset="123744.79">3514 9356 0,'21'21'31,"0"0"-31,0 0 15,-21 0-15,21 1 0,0-1 16,1 0-16,-1 0 0,0 21 0,0-20 16,-21-1-16,21 0 0,0 0 0,-21 0 15,0 0-15,22 1 0,-1-1 16,0-21 0,0 0-1,-21-21-15</inkml:trace>
  <inkml:trace contextRef="#ctx0" brushRef="#br0" timeOffset="123989.65">4064 9292 0,'-42'64'15,"20"-43"-15,1-21 16,0 63-16,0-41 15,0-1-15,0 0 0,21 0 0,-22 21 16,-20 1-16,42-22 16,0 0-16,0 0 15,-21-21-15,42 0 32,0-21-32,0 0 15,1 0-15</inkml:trace>
  <inkml:trace contextRef="#ctx0" brushRef="#br0" timeOffset="124228.51">4127 9229 0,'0'0'0,"0"21"32,0 0-32,0 0 0,0 0 15,0 1-15,0-1 0,0 21 16,0-21-16,0 22 0,-21-22 0,21 21 15,-21 0-15,21-20 0,0 20 0,-21-21 16,21 21-16,0-20 0,-21-1 16,21 0-16,0 0 0,0 0 0,0 0 15,0 1-15,21-44 32</inkml:trace>
  <inkml:trace contextRef="#ctx0" brushRef="#br0" timeOffset="124797.18">4614 9229 0,'0'21'16,"0"0"-1,0 0-15,0 0 0,-21 1 16,21-1-16,-21 21 0,21 0 0,-21-20 16,0 20-16,-1 0 0,22 1 0,-21-1 15,0-21-15,0 21 16,0 1-16,0-22 0,21 21 0,0-21 16,-22 1-16,1-1 0,21 0 0,0 0 15,0-42 16,0 0-31,0 0 16,21-1-16,1 1 0,-22 0 0,0 0 16,21 0-16,0 0 0,-21-1 15,0 1-15,21 21 0,0 0 0,-21-21 16,21 21-16,1 21 16,-1-21-16,-21 21 0,0 1 15,21-1-15,0-21 0,-21 21 16,21 0-16,0 0 0,1 0 15,-1-21-15,0 22 16,0-22-16,0 0 0,0 0 0,1 0 16,-1 0-16,0 0 0,-21-22 15,21 1-15,0 0 16,-21 0-16,0 0 16,0 0-16,0-1 0,0 1 31,21 21-16,1 0 1,-1 0 0</inkml:trace>
  <inkml:trace contextRef="#ctx0" brushRef="#br0" timeOffset="125084.02">5673 9779 0,'0'0'0,"0"21"0,0 0 16,0 1-16,0-1 15,-22-21-15,22 21 0,-21 0 0,21 0 16,-21 0-16,0 1 15,0-1-15,0 0 0,-1 0 0,22 0 16,-21 0-16,0-21 0,0 22 16,0-1-16,0-21 0,21 21 0,-22-21 0,1 0 15,0 0 1</inkml:trace>
  <inkml:trace contextRef="#ctx0" brushRef="#br0" timeOffset="125652.67">6773 9081 0,'0'0'15,"0"-22"-15,0 1 0,0 42 31,0 1-31,21-1 16,1 0-16,-1 21 0,0-21 0,0 22 16,21-1-16,-20-21 0,20 22 0,-21-22 15,0 21-15,0 0 0,1-20 16,-1 20-16,0-21 0,0 0 0,-21 22 16,0-22-16,0 0 0,21-21 15,-21 21-15,0 0 0,0-42 31</inkml:trace>
  <inkml:trace contextRef="#ctx0" brushRef="#br0" timeOffset="125916.52">7345 9059 0,'-85'43'32,"43"-22"-32,21 21 0,-22-21 0,22 22 15,-21-1-15,-1-21 0,22 22 0,-21-1 16,21 0-16,-22-21 0,1 22 16,21-1-16,0-21 0,0 22 0,-1-22 15,1 0-15,0 0 0,21 0 0,0 0 16,21-21 15,0-21-31</inkml:trace>
  <inkml:trace contextRef="#ctx0" brushRef="#br0" timeOffset="126190.61">7641 9144 0,'0'21'15,"0"0"1,0 1-16,0-1 0,0 0 0,0 21 16,0-21-16,0 22 0,0-22 15,0 21-15,0-21 0,0 22 16,0-22-16,0 21 0,-21-21 0,21 1 15,0-1-15,0 0 0,0 0 0,0 0 16,21-21 15</inkml:trace>
  <inkml:trace contextRef="#ctx0" brushRef="#br0" timeOffset="126428.48">7705 9229 0,'0'0'16,"63"-21"0,-42 21-1,0 0-15,1 0 0,-1 0 0,0 21 16,21 0-16,-21 0 0,1 0 16,20 0-16,-21 1 0,0-1 0,0 0 15,1 0-15,-1 0 0,0 0 0,0 1 16,0-22-16,-21 21 0,0 0 15,0 0-15,0 0 16,21-21 0</inkml:trace>
  <inkml:trace contextRef="#ctx0" brushRef="#br0" timeOffset="126700.69">8509 9102 0,'0'21'32,"-21"-21"-32,0 21 15,-1 0-15,1 0 0,0 1 0,-21 41 16,-1-42-16,22 0 0,0 1 16,0-1-16,-21 0 15,20 0-15,1 0 0,0 0 16,42-21 15,0 0-31,1-21 16,-1 21-16,0-21 0,0 0 0,0 0 15,43-22-15,-43 22 0</inkml:trace>
  <inkml:trace contextRef="#ctx0" brushRef="#br0" timeOffset="126928.56">8572 9081 0,'0'0'0,"0"63"16,0-42-16,0 22 0,0-22 16,0 0-16,-21 21 0,21-21 15,-21 22-15,21-22 0,-21 0 0,21 21 16,-21-20-16,21 20 0,0-21 0,0 0 16,-21 0-16,21 22 0,0-22 0,-22-21 15,22 21-15,0 0 0,0 0 16,22-42 31</inkml:trace>
  <inkml:trace contextRef="#ctx0" brushRef="#br0" timeOffset="127465.25">9207 9123 0,'0'0'0,"22"-21"0,-22 42 31,0 0-31,0 0 16,0 0-16,-22 1 0,1 20 0,21-21 15,-21 21-15,0 1 0,0-22 16,21 21-16,-21 1 0,-1-1 15,1 0-15,-21-21 0,21 22 0,0-1 16,-1-21-16,1 22 0,0-22 0,0 0 16,21 0-16,0 0 15,0-42 1,0 0-16,0 0 16,0 0-16,0-22 0,0 22 15,21 0-15,0 0 0,-21-22 16,0 22-16,21 0 0,1 0 0,-22 0 15,21 21-15,-21-21 0,21 21 16,0 21-16,0 0 16,-21 0-16,0 0 15,21 0-15,1 1 0,-1-1 0,-21 0 16,21 0-16,0 0 0,0 0 0,0-21 16,-21 22-16,22-22 0,-1 0 15,21 0-15,-21 0 0,0 0 0,1 0 16,-1 0-16,0 0 0,-21-22 15,0 1 1,21 21 15,0 0-15</inkml:trace>
  <inkml:trace contextRef="#ctx0" brushRef="#br0" timeOffset="127744.09">10202 9631 0,'0'0'0,"0"-21"15,0 42 16,0 0-31,0 0 0,0 0 16,0 1-16,0-1 0,0 0 0,-21 0 16,0 0-16,0 0 0,21 22 0,-21-22 15,-1 0-15,1 0 0,0 22 16,-21-22-16,21 0 0,-1 0 0,1-21 16,0 21-16,0 0 0,-21-21 15,20 0-15</inkml:trace>
  <inkml:trace contextRef="#ctx0" brushRef="#br0" timeOffset="128280.79">11409 9102 0,'21'0'31,"0"0"-31,0 0 16,22 0-16,-22 0 0,21 0 0,0 0 15,1 0-15,-1 0 0,0 0 16,1 0-16,-1 0 0,0 0 0,1 0 16,-22 0-16,21 0 0,1 0 0,-22 0 15,0 0-15,0 21 16,-42-21-1,0 0 1</inkml:trace>
  <inkml:trace contextRef="#ctx0" brushRef="#br0" timeOffset="128684.58">11896 9123 0,'-22'0'0,"22"21"31,0 0-31,0 0 16,0 1-16,0-1 0,0 0 16,-21 0-16,21 0 0,0 22 15,0-22-15,-21 21 0,21 0 16,0-20-16,0 20 0,0-21 16,0 0-16,0 0 0,0 22 0,0-22 15,0 0-15,0 0 0,0 0 0,0 1 16,0-1-16,0 0 0,0 0 15,0 0-15,-21 0 16,0-21-16,0 0 0,-1 0 16,1 0-16,0 0 0,-21 0 15,21 0-15,-1 0 0,-20 0 0,21 0 16,-21-21-16,20 21 0,1 0 0,0-21 16,0 21-16,0 0 0,21-21 15,0 0 1,21 0-1,0 21 1,0-22-16,0 22 0,1-21 16,-1 21-16,21-21 0,-21 21 0</inkml:trace>
  <inkml:trace contextRef="#ctx0" brushRef="#br0" timeOffset="129160.33">12806 9250 0,'0'0'0,"0"-21"0,21 0 16,-21-1-16,0 1 0,0 0 15,-21 0 1,0 21-16,-1 0 0,1 0 16,0 0-16,-21 0 0,21 21 0,-22-21 15,22 21-15,-21 0 0,21-21 16,-1 22-16,1-1 0,0 0 0,0 21 15,0-21-15,21 1 0,-21-1 0,21 0 16,0 0-16,0 0 0,0 0 16,21-21-16,0 22 0,0-22 15,21 21-15,1 0 16,-1 0-16,0-21 0,-20 21 0,20-21 16,-21 21-16,0-21 0,22 22 15,-22-1-15,0-21 0,0 21 16,-21 0-16,0 0 0,0 0 15,-21-21-15,0 22 0,0-22 16,-1 0-16,-20 21 0,0-21 16,21 0-16,-22 0 0,1 21 0,0-21 15,-1 0-15,1 0 0,21 0 0,-22 0 16,22 0-16,0 0 0,0 0 16,0 0-16,0 0 15,21-21-15,0 0 16,21-1-1,0 1-15,0 21 0,0-21 16,0 0-16</inkml:trace>
  <inkml:trace contextRef="#ctx0" brushRef="#br0" timeOffset="129652.05">13504 9186 0,'0'0'0,"21"0"0,-21-21 0,0 0 16,0 42 31,-21 0-47,0 1 16,21-1-16,-21 0 0,0 21 0,0-21 15,21 22-15,-22-22 0,1 21 16,0 1-16,21-22 0,0 21 0,0-21 15,0 22-15,0-22 0,0 0 0,0 0 16,0 0-16,21 0 0,0 1 0,1-22 16,-1 0-16,0 0 15,0 0-15,21 0 0,-20 0 0,-1 0 16,21 0-16,-21 0 0,0-22 0,1 1 16,20 0-16,-21 0 0,0 0 15,0 0-15,1-22 0,-1 22 0,-21-21 16,0 21-16,21-22 0,-21 1 0,0 0 15,0 20-15,0-20 0,-21 0 0,0-1 16,-1 22-16,1 0 0,0 0 16,-21 0-16,21 0 0,-22 21 0,1 0 15,21 0-15,-22 0 0,22 21 0,0-21 16,0 21-16,0 0 16,0 0-16,21 22 0,-22-22 0,22 0 15,0 0-15,0 0 0,0 22 0,22-22 16,-1-21-16,0 21 0,0 0 15,0-21-15,22 0 0,-22 21 0</inkml:trace>
  <inkml:trace contextRef="#ctx0" brushRef="#br0" timeOffset="129943.68">14478 9102 0,'0'-21'0,"-21"21"16,0 0-16,-1 0 0,22 21 16,-21 0-16,0 0 0,0 0 15,0 0-15,21 1 0,-21 20 0,-1 0 16,1-21-16,21 22 0,0-22 0,0 21 16,0 1-16,-21-22 0,21 21 0,0-21 15,0 22-15,0-22 0,0 0 16,0 0-16,0 0 0,0 0 15,21-21 1,-21-21 0,21 0-1,1 0-15</inkml:trace>
  <inkml:trace contextRef="#ctx0" brushRef="#br0" timeOffset="130232.52">14414 9165 0,'0'0'0,"22"0"32,-1 0-32,-21 21 15,21-21-15,0 22 0,-21-1 0,21 0 16,0 0-16,1 0 0,-1 0 16,-21 22-16,21-22 0,0 0 15,-21 0-15,21 0 0,0 22 0,1-22 16,-22 0-16,21 0 0,0 0 0,-21 1 15,0-1-15,21 0 16,-21 0-16,21-21 0,0 0 47,-21-21-47,22 21 0,-22-21 0,0 0 0,21-1 16,-21 1-16,21 0 0,0 0 0</inkml:trace>
  <inkml:trace contextRef="#ctx0" brushRef="#br0" timeOffset="130540.34">15282 8954 0,'-63'-43'16,"42"43"-16,-1 0 15,22 21-15,-21 1 0,0-1 16,0 0-16,21 0 0,-21 0 0,0 22 15,-1-22-15,1 21 0,21 0 16,-21-20-16,0 20 0,0 0 0,21 1 16,-21-22-16,21 21 0,-22 0 0,22-20 15,-21 20-15,21-21 0,0 0 16,0 22-16,0-22 0,0 0 16,0 0-16,0 0 0,0-42 46,21 21-30,1-21-16,-1 0 0</inkml:trace>
  <inkml:trace contextRef="#ctx0" brushRef="#br0" timeOffset="149366.51">7133 10456 0,'-21'0'46,"21"-21"-46,-21 21 32,0 0-32,-1 0 31,1 0-31,0 0 0,0 0 16,0 0-16,0 0 0,-1 0 15,1 0-15,0 0 0,0 0 16,0 0-16,0 0 15,-1 0-15,1 0 0,0 0 0,0 0 16,0 0-16,0 0 0,-1 0 16,1 0-16,0 0 0,0 0 0,0 0 15,0 0-15,-1 0 0,1 0 16,42 0 62,1 0-78,-1 0 16,0 0-16,0 0 0,0 0 15,0 0-15,1 0 0,20 21 16,-21-21-16,0 0 0,22 0 0,-22 0 16,21 0-16,0 0 0,1 0 15,-22 0-15,21 0 0,1 0 0,-1 0 16,0 0-16,1 0 0,-1 22 0,0-22 15,1 0-15,-1 0 0,0 0 16,22 0-16,-1 0 0,22 0 0,-22 0 16,22 0-16,0 0 0,-1-22 15,1 22-15,0-21 0,-1 21 0,1 0 16,0 0-16,-1-21 0,1 21 0,0 0 16,-22 0-16,22 0 15,0 0-15,-22-21 0,1 21 0,-1 0 16,1 0-16,-22 0 0,21 0 15,-20 0-15,-1 0 0,-21 0 0,22 0 16,-22 0-16,21 0 0,-21 0 0,0 0 16,1 0-16,-1 0 0,0-21 15,0 21-15,0 0 0,0 0 0,1 0 16,-1 0 0,0 0-16,-42-21 109,0 21-109,-1 0 16,1 0-16,0 0 0,0 0 0,0 0 15</inkml:trace>
  <inkml:trace contextRef="#ctx0" brushRef="#br0" timeOffset="151308.31">7027 10668 0,'-21'0'0,"0"0"16,0 0 0,0 0-16,-1 0 15,1 0-15,0 0 16,0 0-16,0 0 0,0 0 16,-1 0-1,1 0 1,42 0 31,1 0-47,-1 0 0,0 0 15,0 0-15,21 0 0,-20 0 16,20 0-16,0 0 0,22 0 0,-22 0 16,22 0-16,-22-21 0,21 21 0,22 0 15,0 0-15,-22 0 0,128-21 16,-107 21-16,22 0 0,-21 0 15,0 0-15,20 0 0,-20-21 0,0 21 16,-1 0-16,1 0 16,0 0-16,-1 0 0,1 0 0,-21 0 15,20-22-15,-20 22 0,-1 0 0,1 0 16,-22 0-16,0 0 0,1 0 16,-1 0-16,0 0 0,-20-21 0,-1 21 15,0 0-15,0 0 0,0 0 16,0 0-16,-42 0 469,0 0 62,21-21-516,0 0 251</inkml:trace>
  <inkml:trace contextRef="#ctx0" brushRef="#br0" timeOffset="152264.25">12192 10372 0,'-21'0'0,"42"0"0,-63 0 0,20 0 15,1 0-15,0 0 0,0 0 16,0 0-16,0 0 0,-1 0 15,1 0-15,0 0 0,0 0 0,0 0 16,0 0-16,-1 0 0,1 0 16,42 0 31,1 0-47,-1 0 0,21 0 15,0 0-15,1 0 0,20 0 16,1 0-16,-1 0 0,22 0 0,-22 0 15,22 0-15,0 0 0,-1-21 0,1 21 16,0 0-16,-1 0 0,22 0 16,-21 0-16,21 0 0,-22 0 0,22 0 15,-21 0-15,0 0 16,20 0-16,-20 0 0,0 0 0,-1 0 0,-20 0 16,21 0-16,-1 0 0,-20 0 15,-1 0-15,1 0 0,-1 0 16,1 0-16,-22 21 0,0-21 0,1 0 15,-22 0-15,0 0 0,0 0 16,0 0-16,-42 0 63,0 0-63,0 0 0,0 0 15,0 0-15,-1 0 0,1 0 16,0 0-16,-21 0 0,-1 0 0,22 0 15</inkml:trace>
  <inkml:trace contextRef="#ctx0" brushRef="#br0" timeOffset="153032.57">12023 10520 0,'-22'0'0,"44"0"0,-65 0 0,22 0 0,0 0 16,0 0-1,21 21-15,-21-21 16,42 21 15,0-21-31,21 0 16,1 0-16,-1 0 0,21 0 0,1 0 15,-1 0-15,22 0 0,0 0 16,-1 0-16,22 0 0,0 0 0,0 0 16,127 0-16,-106 0 0,-21 0 15,-1 0-15,1 0 0,0 0 16,-21 0-16,-1 0 0,1 0 0,-21 0 15,20 0-15,-20 0 0,-22 0 16,22 0-16,-22 0 0,0 0 16,1 0-16,-1 0 0,0 0 0,1 0 15,-22 0-15,0 0 16,0 0-16,-42 0 62,0 0-46,0-21 62,-1 21-62,1 0-16,0 0 0,0 0 15,-21 0-15,20 0 0,-20 0 0,21 0 16</inkml:trace>
  <inkml:trace contextRef="#ctx0" brushRef="#br0" timeOffset="154028.47">2117 10541 0,'0'0'0,"-22"0"0,22-21 0,-21 21 16,0 0 0,42 0 46,0 0-62,1 0 0,20 0 16,21 0-16,1 0 0,-1 0 0,22 0 15,0 0-15,21 0 0,-22 0 16,22 0-16,21 0 0,-21 0 0,21 0 16,0-21-16,-21 21 0,21 0 15,-21 0-15,-1-21 0,-20 21 0,21 0 16,-43 0-16,22 0 0,-21-22 15,-1 22-15,-21 0 0,22 0 0,-22 0 16,1 0-16,-22 0 0,0 0 0,21 0 16,-21 0-16,-42 0 31,0 0-15,0 0-16,-21 22 0,-1-22 15,22 0-15,-21 0 0,-1 21 0,1-21 16,0 0-16,-1 0 0,1 0 15,-21 0-15,20 0 0,1 0 0</inkml:trace>
  <inkml:trace contextRef="#ctx0" brushRef="#br0" timeOffset="154509.22">2117 10668 0,'21'0'0,"148"0"15,-105 0-15,-1 0 16,1 0-16,20 0 0,1 0 0,21 0 16,-22 0-16,1 0 0,21 0 15,-21 0-15,20 0 0,1 0 0,0 0 16,0 0-16,-21 0 0,20 0 16,-20 0-16,0 0 0,-1 0 0,-20-21 15,21 21-15,-22 0 0,1 0 0,-1 0 16,-21 0-16,22 0 0,-22 0 15,-21 0-15,22 0 0,-22 0 0,0-21 16,-42 21 31,0 0-47,0 0 16,-1 0-16,1 0 15,0 0 1,21-21-16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4T13:51:21.9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 1334 0,'0'0'0,"0"-22"15,0 1-15,0 0 16,0 0-16,0 0 0,0 0 16,0-1-16,0 1 15,0 0-15,0 0 16,0 42 15,0 0-15,0 0-16,0 1 0,0 20 0,0 0 15,0 1-15,0 20 0,0-21 16,0 22-16,0 21 0,0-22 16,0 1-16,0-1 0,0 1 0,-21-1 15,21 1-15,-21-1 0,21-21 16,-21 1-16,21 20 0,0-42 0,0 22 16,0-1-16,-21-21 0,21 0 15,0 1-15,-21-1 0,21 0 0,0 0 16,0-42 15,0 0-15,0 0-16,0-1 0,0 1 0,0 0 15,0-21-15,0 21 0,0-22 16</inkml:trace>
  <inkml:trace contextRef="#ctx0" brushRef="#br0" timeOffset="487.67">762 1482 0,'0'0'0,"-21"-21"0,21-1 0,0 1 16,-21 0-1,21 0-15,0 0 0,0 0 16,0-1-16,0 1 0,0 0 15,0 0-15,21 0 0,0 0 16,0 21-16,0-22 0,0 1 16,22 0-16,-1 21 0,-21-21 0,22 0 15,20 21-15,-21 0 0,1-21 16,20 21-16,-20 0 16,20 0-16,-21 0 0,1 21 0,-22 0 0,21 0 15,-21 21-15,1-20 16,-22 20-16,0 0 0,0 1 0,0-1 15,-22 0-15,-20 22 0,21-22 16,-21 22-16,-1-22 0,1 0 16,21 1-16,-22-1 0,22 0 0,-21 1 15,21-22-15,0 21 0,21-21 16,-22-21-16,22 21 0,-21 1 0,21-1 16,0-42 46,0-1-62,0 1 16,21 21-1</inkml:trace>
  <inkml:trace contextRef="#ctx0" brushRef="#br0" timeOffset="1075.33">1312 2455 0,'0'0'0,"0"22"0,-21-22 31,21-22-16,0 1-15,21 21 16,0-21-16,1-21 0,-22 21 16,21-1-16,0 1 0,0-21 0,0 0 15,0 20-15,1-20 0,-1 0 16,0-1-16,-21 1 0,0 21 16,0-21-16,0 20 0,0 1 15,0 0-15,-21 21 16,0 0-16,-1 21 15,1-21-15,0 21 0,0 1 0,0-1 16,0 0-16,21 0 0,0 0 16,0 0-16,0 1 15,0-1-15,21 0 16,0-21-16,21 0 16,-21 0-16,1 21 0,-1-21 15,0 0-15,0 0 0,0 21 16,0-21-16,-21 21 0,22 1 15,-1-1 1,-21 0-16,0 0 0,0 0 0,0 0 16,0 1-16,0-1 0,0 0 15,0 0-15,0 0 0,0 0 16,0 1-16,0-1 16,21-21-1,0 0 1,-21-21-16,21-1 0,0 1 0,1 0 15,-1 0-15</inkml:trace>
  <inkml:trace contextRef="#ctx0" brushRef="#br0" timeOffset="1539.69">2053 1990 0,'0'0'16,"0"-21"-16,-21 21 31,0 0-15,0 21-16,21 0 0,0 0 0,0 0 15,-22 0-15,22 22 0,-21-22 16,21 0-16,-21 21 0,21-20 0,-21-1 16,21 21-16,0-21 15,0 0-15,0 22 0,0-22 0,0 0 16,0 0-16,0 0 0,0 1 15,21-1-15,0-21 16,0 0-16,1 0 0,20 0 16,-21-21-16,0-1 0,22 22 0,-22-21 15,21-21-15,-21 21 0,22 0 16,-22-22-16,0 22 0,0-21 0,0 21 16,0-22-16,-21 1 0,0 21 15,0-22-15,0 22 0,0 0 16,0 0-16,-21 0 0,0 0 0,0-1 15,0 1-15,-22 21 0,22 0 16,0 0-16,-21 0 0,21 0 0,-1 0 16,1 0-16,0 21 0,0 1 15,21-1-15,-21-21 0,21 21 0,-21 0 16,21 0-16,0 0 0,0 1 16,0-1-16,0 0 15</inkml:trace>
  <inkml:trace contextRef="#ctx0" brushRef="#br0" timeOffset="2432.17">2921 2053 0,'0'0'0,"21"0"0,-21-21 0,0 0 16,0 0-16,0 0 0,-21 21 15,0-22-15,0 22 16,-22 0-16,22 0 0,0 0 16,-21 0-16,20 22 0,-20-1 0,21 0 15,-21 0-15,20 0 0,1 0 16,-21 22-16,21-22 0,0 0 16,-1 21-16,22-20 0,0-1 15,0 0-15,0 21 0,0-21 0,0 1 16,0-1-16,22-21 15,-1 0-15,0 21 0,0-21 0,0 0 16,22 0-16,-22 0 0,0 0 16,21-21-16,-21 21 0,22-21 0,-22-1 15,0 1-15,0 0 0,0 0 0,1 0 16,-1 21-16,0-21 0,-21-1 16,0 1-16,0 0 0,21 21 0,-21-21 15,0 0-15,0 0 16,0-1-1,0 44 17,0-1-17,0 0-15,0 0 0,0 0 16,0 0-16,0 1 0,0 20 0,0 0 16,0-21-16,0 22 0,0-1 0,0 22 15,0-22-15,0 0 0,0 22 16,0-22-16,0 22 0,0-1 0,0-21 15,0 22-15,0-1 0,0 1 16,0-1-16,0 1 0,0-1 0,21 22 16,-21-21-16,0 20 0,0 1 15,0-22-15,0 22 0,0 0 16,0-1-16,0 1 0,0 0 0,0-22 16,0 22-16,0-22 0,0 1 0,0-1 15,0 1-15,0-22 0,0 1 16,0-1-16,0 0 0,0-21 0,0 1 15,-21-1-15,21 0 0,-21-21 16,0 0-16,0 0 0,-1 0 16,-20-21-16,21 0 0,-21-1 0,20 1 15,-20 0-15,0-21 0,-1-1 16,1 1-16,0-21 0,-1-1 0,1 1 16,0-1-16,-1-21 0,1 22 15,21-22-15,0 22 0,0-22 16,-1 22-16,22-22 0,0 21 0,0 1 15,0-1-15,0 1 0,0-1 16,22 22-16,-1-21 0,0 20 0,0-20 16,0 20-16,22 1 0,-1 0 15,-21-1-15,21-20 0,1 21 0,-1-1 16,-21 1-16,22 0 0,-1 20 16,-21-20-16,0 0 0,0 21 0,1-1 15,-1 1-15,-21-21 0,21 21 16,-21 0-16,0-1 0</inkml:trace>
  <inkml:trace contextRef="#ctx0" brushRef="#br0" timeOffset="4268.13">3069 2434 0,'21'0'156,"0"-21"-140,-21 0-16,22 0 15,-1 21-15,-21-21 0,21-1 16,0 1-16,0 0 0,0 0 0,-21 0 16,22 0-16,-1-22 0,0 22 15,0 0-15,0-21 0,0 20 0,1 1 16,-22 0-16,0 0 0,0 0 0,0 0 15,0-1-15,0 1 16,-22 21-16,1 0 16,0 0-16,0 21 15,0-21-15,0 22 0,-1-1 16,1 0-16,21 0 16,0 0-1,21-21 1,1 0-16,-1 0 15,0 0-15,0 0 0,0 0 16,0 0-16,1 0 0,-1 0 16,0 0-16,0-21 0,0 21 0,0 0 15,1 0 1,-22 21 0,0 0-1,0 1-15,0-1 0,0 0 0,0 0 16,0 0-16,0 0 0,0 1 15,0-1-15,0 21 0,0-21 16,0 22-16,0-22 0,0 0 16,0 0-16,0 0 15,21-21-15,0 0 0,0 0 16,0 0 0,0-21-1,1 0-15,-22 0 0,21 0 0,0-1 16,-21 1-16,21-21 0,0 21 15,0-22-15,1 1 0,-1 21 16,0-21-16,0 20 0,21-20 0,-20 21 0,-1 0 16,21 0-16,-21-1 15,0 22-15,1 0 0,20-21 0,-21 21 16,0 0-16,0 21 16,-21 1-16,0-1 0,22 0 15,-22 0-15,0 0 0,0 0 16,0 1-16,0-1 0,0 0 15,0 0 1,0-42 31,0 0-47,0 0 16,0-1-16,0 1 15,-22 0-15,22 0 0,-21 0 16,0 0-16,0-1 0,0 1 15,0 0-15,-1 21 0,1 0 16,0 0-16,0 0 0,0 0 16,0 0-16,-1 21 0,1-21 0,0 21 15,0 1-15,0-1 0,0 0 16,-1 0-16,1 21 0,0-20 0,21 20 16,-21-21-16,21 21 0,-21-20 15,21 20-15,0-21 0,0 0 0,0 0 16,0 1-16,0-1 0,0 0 15,0 0-15,21 0 0,0-21 16,0 0-16,0 0 0,1 0 0,-1 0 16,0 0-16,0 0 0,0-21 15,22 21-15,-22-21 0,0 0 0,0 0 16,21-1-16,-20-20 0,-1 21 16,0-21-16,-21 20 0,21-20 0,0 21 15,-21 0-15,0-22 0,0 22 0,0 0 16,0 0-16,0 0 15,0 0-15,0 42 32,0 0-32,0 0 15,0 0-15,0 0 0,0 1 0,-21-1 16,21 0-16,0 0 0,0 0 16,0 0-16,0 1 0,0-1 0,0 0 15,0 0-15,0 0 0,0 0 16,21 1-16,0-22 15,1 0-15,-1 0 0,0 0 16,0 0-16,0-22 16,0 1-16,1 21 0,20-21 0,-21 0 15,0 0-15,0 0 0,-21-22 16,22 22-16,-1 0 0,-21-21 0,21 20 16</inkml:trace>
  <inkml:trace contextRef="#ctx0" brushRef="#br0" timeOffset="4940.87">4466 2011 0,'0'-21'15,"0"42"-15,0-63 0,0 20 16,0 44 15,0-1-31,0 0 16,0 0-16,0 0 0,0 0 0,0 1 15,0-1-15,0 0 0,0 0 16,-21 0-16,21 0 0,0 1 0,-21-1 16,21 0-16,0 0 0,0 0 15,0 0-15,-21-21 47,21-21-31,0 0-16,0 0 0,0 0 15,0-22-15,0 22 0,0 0 16,21-21-16,0 21 0,-21-1 0,21 1 16,0 0-16,0 0 0,1 0 15,-1 0-15,0-1 0,0 22 0,0 0 16,0 0-16,1 0 15,-1 0-15,0 0 0,-21 22 0,21-1 16,0 0-16,-21 0 0,0 0 16,21 0-16,-21 22 0,22-22 15,-22 0-15,0 0 0,0 0 0,0 1 16,0-1-16,0 0 0,0 0 16,0 0-1,-22-21-15,1 0 16,21-21-1,0 0 1,0 0-16,0 0 0,0-1 16,0 1-16,0 0 0,0-21 15,21 21-15,1-1 0,-1 1 0,0-21 16,0 21-16,0 0 0,22-1 16,-22 1-16,0 21 0,21-21 0,-21 21 15,22-21-15,-22 21 16,0 0-16,0 21 0,0 0 15,-21 0-15,0 1 0,0 20 16,0-21-16,0 0 0,0 0 0,0 22 16,0-22-16,0 0 0,-21 21 15,21-20-15,-21-1 0,21 0 0,-21 0 16,21 0-16,0 0 0,21-21 31,0-21-15,0 21-16,1-21 15</inkml:trace>
  <inkml:trace contextRef="#ctx0" brushRef="#br0" timeOffset="5671.9">5503 1905 0,'0'0'15,"-21"0"1,0 0-16,21 21 15,-21-21-15,21 21 16,-21 1-16,21-1 0,-22 0 16,22 21-16,0-21 0,0 1 0,0-1 15,-21 0-15,21 21 0,0-21 16,-21 1-16,21-1 0,0 0 16,0 0-16,0 0 15,-21-21-15,21-21 47,0 0-47,0 0 0,0 0 16,0-1-16,0 1 0,0-21 15,0 21-15,21 0 0,-21-22 0,21 22 16,22-21-16,-43-1 16,21 22-16,21 0 0,-21 0 15,0 21-15,1-21 0,-1 21 0,0 0 16,0 0-16,0 0 0,0 21 15,1-21-15,-22 21 0,0 0 16,0 0-16,21 22 0,-21-22 0,0 0 16,0 21-16,0-20 0,0-1 15,0 0-15,0 0 0,0 0 0,0 0 16,0 1-16,0-1 0,0 0 0,-21-21 16,21 21-16,-22-21 31,22-21-31,0 0 15,0 0-15,0-1 16,0 1-16,0 0 0,0 0 0,0 0 16,22-22-16,-1 22 0,-21-21 15,21 21-15,0 0 0,0-1 0,0-20 16,1 21-16,-1 0 0,0 21 0,21-21 16,-21 21-16,1 0 0,-1 0 15,21 0-15,-21 0 0,0 0 0,1 21 16,-22 0-16,0 0 0,21 0 0,-21 0 15,0 1-15,0 20 0,0-21 16,0 0-16,0 22 0,0-22 16,-21 0-16,21 0 0,-22 0 0,22 0 15,-21 1-15,21-1 0,-21 0 16,21 0-16,-21-21 0,21 21 16,0-42 15</inkml:trace>
  <inkml:trace contextRef="#ctx0" brushRef="#br0" timeOffset="5907.77">6286 1926 0,'0'106'31,"0"-85"-31,0 0 0,0 1 16,-21-1-16,21 0 0,-21 0 0,21 0 16,0 0-16,-21 1 0,21-1 15,0 0-15,0 0 0,0 0 16</inkml:trace>
  <inkml:trace contextRef="#ctx0" brushRef="#br0" timeOffset="6295.55">6350 1651 0,'0'0'16,"0"-21"-16,-21 21 0,0 0 15,-1 0-15,1 0 16,0 21-16,21 0 15,-21 0-15,21 1 16,0-1 0,21-21-16,0 0 15,0 0-15,1 0 0,-1-21 16,0 21-16,0-22 16,-21 1-16,21 0 0,0 0 0,-21 0 15,0 0-15,0-1 0,0 1 0,0 0 16,0 0-16,0 0 15,-21 21-15,0 0 0,0 0 0,0 0 16,0 0-16,-1 0 16,1 21-16,21 0 0,-21 0 0,21 0 15,-21 1-15,21-1 0,-21 0 0,21 0 16,0 21-16,0-20 16,0-1-16,0 0 0,0 0 0,0 0 15,0 0-15,0 1 16</inkml:trace>
  <inkml:trace contextRef="#ctx0" brushRef="#br0" timeOffset="6883.39">6667 1990 0,'-21'0'0,"0"21"16,21 0 0,-21-21-16,21 21 0,0 0 15,0 1-15,0-1 0,-21 0 16,21 0-16,0 0 16,-21 0-16,21 1 0,0-1 0,0 0 15,0 0-15,-22-21 16,22 21-16,-21-21 31,21-21 0,0 0-31,0 0 0,0 0 16,0-1-16,0 1 0,21-21 0,1 21 16,-1-22-16,0 22 0,0-21 15,0 21-15,0-22 0,1 1 0,20 21 16,-21-21-16,21 20 0,-20 1 0,20 0 15,0 0-15,-21 21 0,22 0 16,-22 0-16,0 0 0,0 0 0,0 0 16,1 21-16,-1 0 0,-21 0 15,0 1-15,0-1 0,21 21 0,-21-21 16,0 0-16,0 22 0,0-22 16,0 21-16,-21-21 0,0 1 15,21-1-15,-22 0 0,1 0 0,21 0 16,-21 0-16,0 1 0,21-1 15,-21-21-15,21 21 16,21-42 31</inkml:trace>
  <inkml:trace contextRef="#ctx0" brushRef="#br0" timeOffset="7936.79">7578 1947 0,'0'0'16,"0"-21"-16,0 0 0,0 0 15,-22 21-15,1 0 16,0 0-16,0 0 15,0 0-15,0 0 0,-1 0 16,1 21-16,0 0 16,0 0-16,0 1 15,0 20-15,-1-21 0,22 0 0,-21 0 16,21 1-16,-21 20 0,0-21 16,21 0-16,0 0 0,0 1 0,0-1 15,0 0-15,0 0 16,21-21-1,0 0-15,0 0 0,1 0 0,-1 0 16,-21-21-16,21 0 0,0 21 16,0-21-16,0-1 0,1 1 0,-1 0 15,0 0-15,-21 0 0,0 0 0,21-1 16,0 1-16,-21 0 0,0 0 16,0 0-16,0 0 0,21-1 15,-21 1 1,0 42 15,0 1-15,0-1-16,-21 0 15,21 0-15,0 0 0,-21 0 16,21 22-16,-21-22 0,21 0 16,-21 0-16,21 22 0,0-1 0,0-21 15,0 21-15,0 1 0,0-1 0,0 0 16,0 1-16,0 20 0,0-20 15,0 20-15,0-21 0,0 1 16,0 20-16,0 1 0,0-22 0,0 22 16,0-1-16,0 1 0,0-1 0,0 1 15,0 20-15,0-20 0,0-1 16,0 22-16,0-22 0,0 22 0,0-21 16,0-1-16,-21 22 0,21-22 0,0 22 15,-22-22-15,22 1 0,0-1 16,0-20-16,0 20 0,-21-20 0,21-1 15,-21 0-15,21 1 0,0-22 16,0 0-16,0 0 0,0 0 0,-21 0 0,0-21 16,0 0-1,-1 0-15,1-21 16,0 0-16,0 0 0,0 0 0,-22 0 16,22-22-16,0 22 0,-21-21 0,-1-1 15,1-20-15,21-1 0,-21 22 16,-1-21-16,1-22 0,0 21 0,-1 1 15,22-1-15,0-20 0,0 20 0,0 1 16,21-22-16,0 22 0,0-1 16,0 1-16,0-1 0,21 1 0,0 20 15,0-20-15,0 20 0,22 1 0,-22 0 16,21-1-16,-21 22 0,22-21 16,-1 0-16,-21-1 0,21 22 15,1-21-15,-22 21 0,21-22 0,1 22 16,-22 0-16,0 0 0,21 0 15,-21-1-15,-21 1 0,22 21 16,-22-21-16,0 42 94</inkml:trace>
  <inkml:trace contextRef="#ctx0" brushRef="#br0" timeOffset="10968.51">11811 1334 0,'0'21'15,"0"0"1,0 0 0,21-21-16,-21 21 0,21-21 15,0 21 1,1-21-16,-1 0 0,0 0 15,0 0-15,0 0 0,0 0 0,22 0 16,-22-21-16,21 21 0,1-21 16,-22 0-16,21 21 0,0-21 0,1 0 15,-22-1-15,0 1 0,21 21 0,-20-21 16,-1 0-16,-21 0 0,0-22 16,0 22-16,0 0 0,0 0 0,0 0 15,-21 0-15,-1-1 0,-20 22 16,21-21-16,-21 21 0,-1 0 0,1 0 15,-22 0-15,22 0 0,-21 0 16,20 21-16,-20-21 0,20 22 0,1-1 16,0 0-16,-1 0 0,1 21 15,21-20-15,0-1 0,0 21 16,-1-21-16,1 0 0,21 22 0,0-22 16,0 0-16,0 0 0,0 0 15,0 1-15,0-1 0,43 0 0,-22 0 16,0 0-16,0 0 0,21 1 0,1-1 15,-22 21-15,21-21 0,1 0 16,-22 22-16,21-22 0,0 21 0,-20-21 16,20 22-16,-21-22 0,0 21 15,0-21-15,1 1 0,-22 20 0,21-21 16,-21 0-16,0 22 0,0-22 0,-21 0 16,-1 0-16,1 0 15,-21 0-15,0 1 0,-1-1 0,1-21 16,0 21-16,-1 0 0,-20-21 0,20 0 15,1 0-15,0 0 0,-1 0 16,1 0-16,0 0 0,-1-21 0,22 21 16,-21-21-16,21 0 0,0-1 0,-1 1 15,1-21-15,0 21 0,0 0 16,0-22-16,0 1 0,-1 21 0,1-22 16,21 22-16,0 0 0,-21 0 0,21-21 15,0 20-15,0 1 16,21 0-1,0 21-15,22 0 0,-22 0 0,21 0 16,1 0-16,-1 0 0,0 0 16</inkml:trace>
  <inkml:trace contextRef="#ctx0" brushRef="#br0" timeOffset="11841.01">12552 1757 0,'0'-64'16,"0"43"-1,-21 21 1,-1 0 0,1 0-16,0 21 15,0 1-15,0-1 0,21 21 16,-21-21-16,-1 0 0,1 22 15,21-1-15,-21-21 0,0 22 0,21-1 16,0 0-16,-21-21 0,21 22 0,-21-22 16,21 0-16,0 21 0,0-20 15,0-1-15,0 0 0,0 0 16,21-21-16,0 0 0,0 0 0,0 0 16,0 0-16,1 0 15,20 0-15,-21 0 0,21 0 0,1-21 16,-22 21-16,21-21 0,1 0 0,-1-1 15,0 1-15,1-21 0,-22 21 16,21-22-16,-21 22 0,22-21 0,-22 21 16,-21-22-16,0 1 0,0 21 15,0 0-15,0-22 0,0 22 0,0 0 16,-21 21-16,-1 0 0,1 0 0,0 0 16,0 0-16,-21 0 0,20 0 15,1 0-15,0 21 0,21 0 0,0 1 16,0-1-16,0 0 0,0 0 15,0 0-15,21-21 16,0 21-16,1-21 0,-1 22 0,0-1 16,0-21-16,0 21 0,0 0 0,1-21 15,-1 21-15,-21 0 0,0 1 16,21-1-16,-21 0 0,0 0 16,0 0-16,0 0 0,0 1 15,0-1-15,0 0 0,0 0 0,0 0 16,0 0-16,0 1 15,21-22 1,0 0-16,0 0 0,1 0 16,-1 0-16,21 0 0,-21-22 0,0 22 15,22-21-15,-22 0 0,21 0 16,-21 0-16,22 0 0,-22-1 16,21 1-16,-21 0 0,1-21 0,-1 21 15,0-1-15,0-20 0,0 21 0,-21 0 16,0 0-16,0-1 15,0 44 1,0-1-16,0 0 16,0 0-16,0 0 0,-21 0 15,21 1-15,-21-1 0,21 0 0,-21 0 16,21 0-16,0 0 0,0 1 0,0-1 16,0 0-16,0 0 15,0 0 1,0-42 15,21 0-31</inkml:trace>
  <inkml:trace contextRef="#ctx0" brushRef="#br0" timeOffset="12227.79">13631 1693 0,'0'-21'0,"0"42"0,-21-63 0,0 21 15,21 0-15,-21 21 0,0 0 16,-1 0-16,1 0 16,21 21-16,-21-21 0,0 21 15,21 0-15,0 0 0,0 1 0,0-1 16,0 0-16,0 0 0,0 0 16,0 0-16,21 1 0,0-22 15,0 0-15,22 0 0,-22 0 16,0 0-16,0 0 0,0 0 15,1-22-15,-1 1 0,0 0 16,-21 0-16,0 0 16,0 0-16,0-1 15,0 1-15,-21 0 0,0 0 0,-1 0 16,1 0-16,0 21 16,0 0-16,0 0 0,0 0 15,21 21-15,-22 0 16,22 0-16,0 0 15,0 0-15,0 1 0,0-1 0,22 0 16,-1 0-16,-21 0 0,21-21 0,0 21 16,-21 1-16</inkml:trace>
  <inkml:trace contextRef="#ctx0" brushRef="#br0" timeOffset="12656.54">13970 1905 0,'-21'0'16,"0"0"-1,-1 21 1,22 0 0,0 1-16,-21-1 0,21 21 15,0-21-15,0 0 0,0 22 16,0-22-16,0 21 0,0 1 15,0-1-15,0 0 0,0 22 0,0-1 16,0-20-16,0 20 0,-21 22 0,21-22 16,0 1-16,0-1 0,-21 1 15,21-1-15,-21 22 0,21-22 0,-21 22 16,-1-21-16,1 20 0,0-20 0,0-1 16,0 1-16,0-1 0,-1 1 15,-20-22-15,21 22 0,0-22 0,0 0 16,-1-21-16,1 22 0,0-22 0,21 0 15,-21 0-15,21-42 32,0 0-32,21 0 15,-21-22-15,21 22 0,0 0 0,-21-21 16,22-1-16,-1 1 0,0 0 0,0-1 16,0-20-16,0-1 0,22 1 15</inkml:trace>
  <inkml:trace contextRef="#ctx0" brushRef="#br0" timeOffset="13032.33">13928 2159 0,'0'0'0,"-22"-42"15,-41-85 1,63 106-16,-21-1 0,21 1 16,-21 0-16,21 0 0,0 0 0,0 0 15,0-1-15,0 1 0,21 0 16,0 21-16,0 0 15,0-21-15,0 21 0,1 0 0,20 0 16,-21 0-16,0 0 0,22 0 16,-22 21-16,21 0 0,-21-21 0,22 43 15,-22-22-15,21 0 0,-21 0 0,0 21 16,1-20-16,-22-1 0,0 21 16,0-21-16,0 0 0,-22 1 0,1-1 15,0 0-15,-21 0 0,21 0 0,-22-21 16,22 21-16,0-21 15,-21 0-15,20 22 0,-20-22 0,21 0 16,0 0-16,0 21 0,-1-21 16,44 0 15,-1 0-15,0 0-16,0 0 0,0-21 15</inkml:trace>
  <inkml:trace contextRef="#ctx0" brushRef="#br0" timeOffset="15131.95">14499 2201 0,'21'0'31,"0"-21"-31,-21 0 0,22 21 15,-1-21-15,-21 0 0,21-22 0,0 22 16,0-21-16,0 0 0,1-1 16,-1-20-16,0-1 0,0 1 0,0-1 15,0 1-15,-21-1 0,22-20 0,-22 20 16,0 1-16,21-22 0,-21 21 16,0 22-16,0-21 0,0 20 15,0 1-15,0 21 0,0 0 16,0-1-16,0 1 0,0 42 31,0 1-31,-21-1 0,21 21 0,0 0 16,-22-20-16,22 41 0,0-21 15,0 1-15,0 20 0,-21-20 0,21 20 16,-21-21-16,21 22 0,0-1 0,0 1 16,-21-1-16,21 1 0,0-22 15,0 22-15,0-22 0,0 0 0,0 1 16,0-1-16,0-21 0,0 22 0,0-22 15,21 0-15,0 0 16,0 0-16,1 0 0,-1-21 0,21 0 16,-21 22-16,22-22 0,-22 0 0,0 0 15,21 0-15,1-22 0,-22 1 16,21 0-16,-21 0 0,22 0 0,-22 0 16,21-22-16,-21 22 0,22-21 0,-22-1 15,0 22-15,0-21 0,0 0 16,0 20-16,-21-20 0,0 21 0,0 0 15,0 0-15,0-1 16,-21 44 0,0-1-1,21 0-15,0 0 0,0 0 16,-21 22-16,21-22 0,-21 0 0,21 0 16,0 21-16,0-20 0,0-1 0,0 0 15,0 0-15,0 0 0,0 0 16,21-21-16,0 22 0,0-1 0,0-21 15,1 0-15,-1 0 0,21 0 0,-21 0 16,0 0-16,22 0 0,-22 0 16,21-21-16,-21 21 0,22-22 0,-22 1 15,0 0-15,0 0 0,0 0 16,1-22-16,-22 22 0,0 0 16,0 0-16,0 0 0,0-22 0,0 22 15,0 0-15,0 42 31,0 0-15,0 1-16,0 20 0,0-21 16,0 0-16,0 0 0,0 22 0,0-22 15,0 0-15,-22 0 0,22 0 0,0 1 16,0-1-16,-21 0 0,21 0 16,0 0-1,0-42 16,0 0-15,0 0-16,0-22 16,0 22-16,21 0 0,-21 0 0,22 0 15,-1-22-15,-21 22 0,21 0 0,0 0 16,0 0-16,-21 0 0,21-1 16,1 22-16,-1 0 0,0-21 15,0 21-15,0 0 0,0 0 0,1 0 0,-1 21 16,0 1-16,-21-1 0,21 0 15,0 0-15,0 0 0,1 0 0,-22 22 16,0-22-16,21 0 0,-21 0 16,21-21-16,-21 21 0,0 1 15,0-1-15,21-21 16,0 0 0,0 0-16,1-21 15,-1-1-15,0 1 0,0 0 16,0 0-16,0-21 0,1 20 15,-1-20-15,21 21 0,-21-21 0,0-1 16,43-41-16,-43 62 0,21-20 16,-20 21-16,-1 0 0,21 0 15,-21 21-15,0 0 0,22 0 0,-22 0 16,0 0 0,0 21-16,-21 0 0,21 0 0,1 21 0,-22-20 15,0-1-15,21 21 0,0-21 0,-21 0 16,0 1-16,0-1 0,0 0 15,0 0-15,0 0 0,0-42 47,0 0-31,0 0-16,0 0 16,0-1-16,0-20 0,0 21 0,-21 0 15,0 0-15,21-1 0,-22 1 0,1 0 16,21 0-16,-21 21 15,0 0-15,0-21 0,0 21 0,-1 0 16,1 0-16,0 21 0,-21-21 16,21 21-16,-1 21 0,1-20 0,0-1 15,-21 21-15,21-21 0,-1 22 0,1-1 16,0-21-16,21 21 0,0-20 16,-21 20-16,21-21 0,0 0 0,0 0 15,0 1-15,0-1 0,21 0 0,0-21 16,0 21-16,1-21 0,-1 0 15,0 0-15,0 0 0,21 0 16,-20 0-16,-1 0 0,21-21 0,-21 21 0,0-21 16,1 0-16,20-1 15,-21 1-15,0 0 0,0 0 0,1 0 16,-22-22-16,21 22 0,-21 0 0,21 0 16,-21 0-16,0 0 0,0-1 15,0 1-15,0 0 0,0 0 16,0 0-1,0 42 17,0 0-32,0 0 15,0 0-15,0 1 0,0-1 0,0 0 16,0 0-16,0 21 0,0-20 0,0 20 16,0 0-16,0-21 15,0 22-15,-21-1 0,21 0 0,0 1 16,0 20-16,0 1 0,0-1 0,0 1 15,0-1-15,0 1 0,0-1 16,0 22-16,0-22 0,0 1 0,0-1 16,0 1-16,0-1 0,0 1 0,0-1 15,0 1-15,21-1 0,-21 1 16,0-22-16,0 22 0,0-22 0,21 0 16,-21 1-16,0-1 0,0 0 0,0 1 15,0-22-15,0 0 0,0 0 0,0 0 16,0 1-16,-21-22 15,0 0 1,0-22 0,21 1-16,-22 0 0,22-21 15,-21 21-15,21-22 0,0 1 16,0-22-16,-21 22 0,21-21 0,-21-1 16,0 1-16,21-1 0,0-21 0,0 22 15,-21-1-15,21 1 0,0-1 16,0 1-16,0-1 0,0 1 0,21 21 15,0-1-15,-21-20 0,21 20 0,0 1 16,0 0-16,1 21 0,-1-22 16,0 1-16,0 21 0,0-22 0,0 1 15,1 21-15,-1-21 0,0 20 16,21 1-16</inkml:trace>
  <inkml:trace contextRef="#ctx0" brushRef="#br0" timeOffset="15459.76">16171 1270 0,'0'0'0,"0"-21"32,0 42 30,0 0-46,0 0-1,-21 1 1</inkml:trace>
  <inkml:trace contextRef="#ctx0" brushRef="#br0" timeOffset="15815.6">14626 1715 0,'-21'0'0,"21"21"16,21-21 15,21 0-31,-20 0 0,-1-21 16,0 21-16,21 0 0,-21 0 15,22-22-15,-1 22 0,0 0 0,1-21 16,-1 21-16,0 0 0,-20 0 16,20-21-16,-21 21 0,0 0 15,0 0-15,22 0 0</inkml:trace>
  <inkml:trace contextRef="#ctx0" brushRef="#br0" timeOffset="20151.3">26289 953 0,'0'0'16,"0"-22"-16,21 1 16,-21 0-16,0 0 15,0 0-15,0 0 0,0-1 16,0 1-16,0 0 16,-21 21-1,0 0-15,0 0 16,-1 0-16,1 21 0,0 0 15,0 1-15,0 20 0,0-21 16,-1 21-16,1 1 0,-42 41 16,42-41-16,-1-1 0,1 22 15,-21-22-15,21 0 0,0 1 0,-1 20 16,1-21-16,-21 1 0,21-1 16,0 0-16,21 22 0,0-22 0,0 1 15,0-1-15,0-21 0,0 21 0,0-20 16,0-1-16,21 0 15,0 0-15,0 0 0,0-21 0,0 0 16,22 0-16,-1 0 0,0 0 16,1 0-16,-22 0 0,21-21 0,1 0 15,-1 0-15,-21 0 0,21-1 0,-20 1 16,20 0-16,-21 0 0,0-21 16,0 20-16,22-20 0,-22 21 0,0-21 15,-21 20-15,21-20 0,0 21 16,1-21-16,-22-1 0,0 1 0,21 0 15,0 20-15,-21-20 0,21 21 16,-42-21-16,21 20 0,21-20 0,0 0 16,0-1-16,-21 22 0,0-21 15,0 21-15,0-22 0,0 22 16,-21 0-16,0 0 0,0-21 0,0 20 16,0 1-16,-1 0 0</inkml:trace>
  <inkml:trace contextRef="#ctx0" brushRef="#br0" timeOffset="20320.21">25802 1143 0,'-63'148'31,"41"-105"-31,22-1 0,-21-21 0,21 21 16,0 1-16,0-22 0,0 21 15,21-21-15,1 1 0,-1-1 16,21 0-16,-21 0 0,22-21 0,-1 0 15,0 0-15,1 0 0</inkml:trace>
  <inkml:trace contextRef="#ctx0" brushRef="#br0" timeOffset="20684.5">27136 3683 0,'0'-42'15,"0"21"1,0-1-16,0 1 16,-22 21-1,22 21-15,-21-169 16,21-212-16,0-21 0,-21 43 16,0 63-16,0 84 0,21 43 0,-21 42 15,-1 43-15,1 20 0,0 22 16,0 42-16,0 0 0,0 1 15,-1-1-15,1 21 0,21-21 16,-21 22-16,0-22 0,21 0 16,0 0-16,-21 0 0,21 0 0,-21 1 15,21-44 17,0 1-17,0 0-15,21 0 0,-21 0 16,0-22-16,21 22 0,-21 0 0</inkml:trace>
  <inkml:trace contextRef="#ctx0" brushRef="#br0" timeOffset="21891.34">26945 1164 0,'21'-21'15,"0"21"-15,-21-21 0,0 0 16,22 0-16,-22-1 16,21 1-16,-21 0 15,0 42 32,-21 0-47,21 1 0,-22-1 0,1 0 16,21 21-16,-21-21 0,0 22 15,0-1-15,21 0 0,-21 1 0,-1-1 16,1 0-16,0 1 0,0-1 0,0-21 16,0 22-16,-1-1 15,1 0-15,21-21 0,-21 22 0,21-22 16,0 0-16,0 0 0,0 0 0,0 1 15,21-22 17,0 0-17,1-22-15,-22 1 0,21 21 0,0-21 16,-21 0-16,21 0 0</inkml:trace>
  <inkml:trace contextRef="#ctx0" brushRef="#br0" timeOffset="22648.05">26585 1482 0,'0'0'0,"0"21"0,21-21 31,22 0-31,-22 0 16,21 0-16,1 0 0,-1 0 0,0 0 15,22 0-15,-22-21 0,22 21 16,-1-21-16,-21-1 0,22 22 16,-22-21-16,22 0 0,-22 0 15,-21 0-15,22 0 0,-22-1 0,21-20 16,-21 21-16,-21-21 0,0 20 16,21-20-16,-21 21 0,0-21 0,0 20 15,0 1-15,0 0 0,0 0 16,-21 21-16,0 0 15,21 21-15,-21 0 16,21 0-16,-21 22 0,0-22 0,21 21 16,0 1-16,-22-1 0,1 0 15,0 1-15,21-22 0,-21 21 0,0 0 16,0 1-16,-1-1 0,1 0 16,0-20-16,0 20 0,21 0 15,-21 1-15,-22 20 0,43-21 16,0 1-16,-21-22 0,21 0 15,-21 0-15,21 0 0,0 1 0,0-1 16,0 0-16,-21-21 0,21-21 31,0 0-15,0-1-16,0 1 16,0 0-16,21-21 0,-21 21 0,21-22 15,0 1-15,1 0 0,-1 20 16,0-20-16,0 0 0,0 21 0,22-1 15,-22 1-15,0 0 16,0 0-16,0 0 0,22 21 0,-22 0 16,0 0-16,0 0 0,0 0 0,0 0 15,-21 21-15,22 0 0,-22 0 16,21 22-16,-21-22 0,0 21 0,0-21 16,0 22-16,0-22 0,-21 21 15,-1-21-15,22 22 0,0-22 0,-21 0 16,21 0-16,-21 0 0,21 0 15,-21 1-15,21-1 16,0-42 15,0-1-15,0 1-16,21 0 0,0 0 16,0 0-16,1-22 0</inkml:trace>
  <inkml:trace contextRef="#ctx0" brushRef="#br0" timeOffset="23056.39">27771 1651 0,'21'0'31,"0"0"-31,0-21 16,0 21-16,-21-21 0,21 21 15,1-21-15,-1-1 0,0 22 0,0-21 16,0 21-16,0-21 0,-21 0 16,22 21-16,-22-21 0,21 21 0,-42 0 31,-1 0-31,1 0 0,0 0 16,-21 0-16,21 21 0,-22 0 15,22 0-15,-21 0 0,21 1 0,-1 20 16,1-21-16,0 21 0,0-20 15,0 20-15,21-21 0,-21 0 0,21 0 16,0 1-16,0-1 0,0 0 16,0 0-16,21-21 0,0 21 15,0-21-15,0 0 0,0 0 0,22 21 16,-22-21-16,21 0 0,1 0 0,-22 0 16,21 0-16,0-21 0,-20 21 15,20-21-15,-21 0 0,0 0 16,0 0-16,1-1 0</inkml:trace>
  <inkml:trace contextRef="#ctx0" brushRef="#br0" timeOffset="23464.16">28300 1461 0,'0'0'0,"0"-22"0,21 22 0,0 0 15,0 0-15,0 0 16,1 0-16,-1 0 15,0 0-15,0 0 16,0 0-16,0 22 0,-21-1 16,22 0-16,-22 0 0,0 0 15,0 0-15,0 1 0,0 20 0,21 0 16,-21-21-16,0 22 0,0-1 0,0-21 16,0 22-16,-21-22 15,21 0-15,-22 0 0,22 0 0,0 0 16,-21 1-16,0-22 15,0 0-15,21-22 16,0 1-16,0 0 16,0 0-16,0-21 0,0 20 15,0-20-15,0 0 0,21-1 16,0-20-16,0 21 0,64-64 16,-43 85-16,1-22 0,-22 22 15,21 0-15,1 0 0,-1 21 16,0-21-16,1 21 0,-1-22 0,-21 22 15,21 0-15,1 0 16,-22 0-16,0 0 0,0 0 0</inkml:trace>
  <inkml:trace contextRef="#ctx0" brushRef="#br0" timeOffset="28664.16">825 2921 0,'0'0'0,"-21"0"0,0 0 0,63 0 16,-84 0-16,0 0 0,-1 0 15,1 0-15,0 0 0,21 0 16,-1 0-16,1 0 0,0 0 16,21 21 15,21-21 0,0 0-31,1 0 0,-1 0 0,21 0 16,-21 0-16,22 0 0,-1 0 15,0 0-15,1 0 0,-1 0 0,21 0 16,-20 0-16,20 0 0,1 0 16,-1 0-16,1 0 0,20 0 0,-20 0 15,21 0-15,-22 0 0,22 0 16,-22 0-16,22 0 0,0 0 0,-1 0 16,1 0-16,0 0 15,-1 0-15,22 0 0,-21 0 0,21 0 16,-1 0-16,-20 0 0,21 0 15,-21 0-15,20 0 0,1 0 0,-21 0 16,21 0-16,0 0 0,-1 0 0,1 0 16,-21 0-16,21 0 0,0 0 15,-22 0-15,22 0 0,-21 0 0,21 0 16,-22 0-16,22 0 0,0 0 0,0 0 16,0 0-16,-22 0 0,22 0 15,0 0-15,0-21 0,-22 21 0,1 0 16,21 0-16,-21 0 0,-1 0 15,1-21-15,0 21 0,-22 0 16,22 0-16,-22 0 0,1 0 0,-22 0 16,22 0-16,-1 0 0,-21-21 15,1 21-15,20 0 0,-20 0 0,-1 0 16,0 0-16,1 0 0,-22 0 0,21 0 16,-21 0-16,22 0 0,-22 0 15,0 0-15,0 0 16,0 0-16,-42 0 109</inkml:trace>
  <inkml:trace contextRef="#ctx0" brushRef="#br0" timeOffset="29952.11">11536 2646 0,'-43'0'31,"22"0"-31,0 0 0,0-21 16,0 21-16,0 0 15,-1 0-15,1 0 16,0 0-16,0 0 0,0 0 15,0 0 1,42 0 31,0 0-47,0 0 0,21 0 16,-20 0-16,20 0 0,-21 0 0,21 0 15,1 0-15,-1 0 0,0 21 16,1-21-16,20 0 0,-20 0 0,20 0 15,1 0-15,20 0 0,-20 0 16,20 0-16,1 0 0,0 0 16,-1 0-16,1 0 0,0 0 0,21 0 15,-1 0-15,1 0 0,0 0 0,0 0 16,21 0-16,-21 0 0,0 0 16,-1 0-16,1 0 0,127 0 15,-127 0-15,21 0 0,-21 0 16,0 0-16,-1 0 0,22 0 0,-21 0 15,0 21-15,0-21 0,21 0 0,-21 0 16,0 0-16,-1 0 0,1 0 16,0 0-16,-21 0 0,21 0 0,-22 0 15,1 21-15,-22-21 0,22 0 16,-21 0-16,-1 0 0,1 0 0,-22 0 16,21 0-16,-20 0 0,-1 0 15,0 0-15,-20 21 0,20-21 16,-21 0-16,0 0 0,0 0 0,22 0 15,-22 0-15,0 0 0,0 0 16,0 0-16,1 0 0,-1 0 16,0 0-16,0 0 31,0 0-15,-21-21 15,-21 0-16,0 21 1</inkml:trace>
  <inkml:trace contextRef="#ctx0" brushRef="#br0" timeOffset="31391.8">25082 2180 0,'0'0'0,"-21"0"0,0 21 0,0-21 16,0 0-16,21 22 31,21-22-16,0 21-15,21-21 0,-20 0 16,20 0-16,0 0 0,1 21 0,20-21 16,1 0-16,-1 0 0,22 0 15,-1 21-15,22-21 0,0 0 16,21 0-16,0 0 0,-21 0 0,21 21 16,0-21-16,21 0 0,-21 0 0,0 0 15,21 0-15,-42 0 0,21 0 16,0 0-16,-21 0 0,0 0 0,21 0 15,-21 0-15,-1 0 0,-20 0 16,0 0-16,-1 0 0,1 0 0,0 0 16,-22 0-16,1 0 0,-22 0 15,22 0-15,-22 0 0,0 0 0,1 0 16,-22-21-16,0 21 0,0 0 0,0 0 16,0 0-16,1 0 15,-22-21 1</inkml:trace>
  <inkml:trace contextRef="#ctx0" brushRef="#br0" timeOffset="37608.19">9885 2286 0,'-21'0'141,"21"-21"-125,0 0 15,0 0-31,0-1 15,-22 22-15,22-21 16,0 0 0,-21 42 62,21 0-78,-21 1 15,21-1-15,0 0 0,0 0 16,0 0-16,0 0 16,0 22-16,0-22 0,0 0 15,0 0-15,0 0 0,0 1 0,-21-1 16,21 0-16,0 21 0,0-21 16,0 1-16,0-1 0,-21 0 0,21 0 15,0 0-15,0 0 0,0 1 0,0-1 16,0 0-16,0 0 0,0 0 15,0 0-15,0 1 0,0-1 0,0 0 16,0 0-16,0 0 0,0 0 16,-21 1-16,21-1 15,0 0-15,0 0 0,0 0 16,0 0-16,0 1 0,0-1 16,0 0-1,0 0-15,0 0 16,0 0-16,0 1 0,0-1 15,0 0 1,0 0-16,0 0 0,0 0 16,0 1-16,0-1 15,0 0-15,0 0 16,0 0-16,0 0 0,0 1 16,0-1-16,0 0 0,0 0 15,0 0-15,0 0 16,0 1-16,0-1 0,0 0 15,0 0-15,0 0 16,0 0-16,-22 1 0,22-1 16,0 0-16,0 0 0,0 0 15,0 0-15,0 1 0,0-1 16,0 0-16,0 0 0,0 0 0,0 0 16,0 1-16,0-1 0,0 0 0,0 21 15,0-21-15,0 1 0,0-1 16,-21 0-16,21 0 0,0 0 0,0 0 15,0 1-15,0-1 0,0 0 0,0 0 16,0 0-16,0 0 0,-21 1 16,21-1-16,0 0 0,0 0 0,0 0 15,0 0-15,0 1 0,0-1 16,0 0-16,0 0 0,-21 0 0,21 0 16,0 1-16,-21-1 0,21 0 15,0 0-15,0 0 0,0 0 0,-21 22 16,21-22-16,0 0 0,-22 0 0,22 22 15,0-22-15,0 0 0,0 0 16,0 21-16,-21-20 0,21-1 0,0 21 16,0-21-16,0 0 0,-21 22 0,21-22 15,0 0-15,0 21 0,0-20 16,0-1-16,0 0 0,0 21 0,0-21 16,-21 1-16,21-1 0,0 21 0,-21-21 15,21 0-15,0 1 0,0 20 16,0-21-16,0 0 0,-21 22 15,21-22-15,-22 21 0,22-21 0,0 22 16,0-22-16,0 0 0,-21 21 0,21-21 16,0 1-16,-21 20 0,21-21 15,0 0-15,0 22 0,0-22 0,0 0 16,0 0-16,0 0 0,-21 22 16,21-22-16,0 0 0,-21 21 0,21-21 0,-21 1 15,21 20-15,0-21 0,0 21 16,0-20-16,-22 20 0,22-21 0,0 21 15,-21-20-15,21-1 0,0 21 0,0-21 16,0 22-16,0-22 0,0 21 16,-21-21-16,21 22 0,-21-22 15,21 21-15,0-21 0,0 22 0,0-22 16,-21 21-16,21-21 0,-21 0 0,21 22 16,-22 84-1,22-106-15,0 21 0,0-21 16,0 22-16,-21-22 0,21 21 0,0 1 15,-21-22-15,21 21 0,0-21 0,0 22 16,0-1-16,-21-21 0,21 0 16,0 22-16,-21-22 0,21 21 0,0-21 15,0 22-15,0-22 0,0 21 16,-21-21-16,21 0 0,0 22 0,0-1 16,-22-21-16,22 22 0,0-22 0,0 21 15,0-21-15,0 22 0,0-1 0,-21-21 16,21 21-16,0-20 0,0 20 15,-21-21-15,21 21 0,0-20 0,0 20 16,0-21-16,0 21 0,0-20 0,0 20 16,0 0-16,-21-21 0,21 22 0,0-22 15,0 21-15,0 1 16,-21 20-16,21-21 0,0-20 16,0 20-16,0 0 0,0-21 0,0 22 0,0-1 15,0-21-15,-21 22 0,21-1 16,0-21-16,-22 21 0,22 1 15,0-22-15,0 21 0,0 1 0,0-1 16,0-21-16,0 21 0,0 1 0,0-1 16,0 0-16,0 1 0,0-1 0,0 0 15,0 1-15,0-22 0,0 21 16,0 1-16,-21-1 0,21 0 0,0-21 16,0 22-16,0-1 0,0 0 0,0 1 15,0-22-15,0 21 0,0 1 0,0-1 16,0-21-16,0 21 0,0 1 15,0-1-15,0-21 0,0 22 16,0-1-16,0-21 0,-21 21 0,21-20 16,0 20-16,0-21 0,0 21 0,0-20 15,0 20-15,0-21 0,0 21 16,0-20-16,0 20 0,0 0 0,0-21 16,0 22-16,0-22 0,0 21 0,0 1 15,0-22-15,0 21 0,0 0 0,0 1 16,0-22-16,0 21 0,0 1 15,0-22-15,0 21 0,0-21 16,0 22-16,0-22 0,0 0 0,0 0 16,0 0-16,0 0 0</inkml:trace>
  <inkml:trace contextRef="#ctx0" brushRef="#br0" timeOffset="38652.08">20320 1799 0,'0'-21'16,"21"0"-16</inkml:trace>
  <inkml:trace contextRef="#ctx0" brushRef="#br0" timeOffset="40131.76">20383 1736 0,'0'0'15,"22"0"-15,-22-21 0,0 42 79,0 0-79,0 0 0,0 0 15,0 0-15,0 1 0,0-1 0,0 0 16,0 0-16,0 0 0,0 0 15,0 22-15,0-22 0,0 0 0,0 0 16,0 0-16,0 1 0,0 20 16,0-21-16,0 0 0,-22 0 0,22 1 15,0 20-15,-21-21 0,21 21 0,0 1 16,0-1-16,0 0 0,0 1 16,0-1-16,0 0 0,-21 1 0,21 20 15,0-20-15,0-1 0,0-21 0,0 21 16,0 1-16,-21-1 15,21 0-15,0-20 0,0 20 0,0 0 16,0-21-16,-21 22 0,21-1 16,0-21-16,-21 22 0,21-1 0,0-21 15,0 21-15,0-20 0,-22 20 0,22 0 16,0-21-16,0 22 0,0-22 16,0 21-16,0-21 0,0 22 0,0-22 15,0 21-15,0 1 0,0-22 0,0 21 16,0-21-16,0 22 0,0-22 15,0 21-15,-21 0 0,21 1 16,0-1-16,-21-21 0,21 22 0,0-1 16,0 0-16,0 1 0,0-1 15,0 0-15,-21-21 0,21 22 0,-21-1 16,21-21-16,0 22 0,0-1 16,-21-21-16,21 21 0,0 1 0,-22-22 15,22 21-15,-21 1 0,21-1 0,0 0 16,0-21-16,0 22 0,-21-1 15,21 0-15,0 1 0,-21-1 0,21 0 16,0 1-16,0-22 0,0 21 0,-21 1 16,21-1-16,0 0 0,0 1 15,0-1-15,-21 0 0,21 1 0,-22-1 16,22 0-16,0 1 0,0-1 0,0 0 16,0 1-16,-21-1 15,21 0-15,0 1 0,-21-1 0,21 0 16,0 1-16,-21-1 0,21 0 0,0 1 15,0-1-15,0 0 0,-21 1 16,21-1-16,0 0 0,-21 1 0,21 20 16,0-21-16,0 1 0,0 20 0,-22-20 15,22-1-15,0 0 0,-21 22 0,21-22 16,0 0-16,-21 1 0,21-1 16,0 0-16,0 22 0,0-22 15,-21 1-15,21 20 0,-21-21 0,21 22 16,0-22-16,0 1 0,0 20 15,0-21-15,-21 1 0,21-1 0,0 22 16,-22-22-16,22 0 0,0 1 0,0-1 16,0 21-16,-21-20 0,21-1 0,0 22 15,-21-22-15,21 21 0,-21-20 16,21-1-16,0 0 0,-21 22 0,21-22 16,-21 1-16,21-1 0,-22 0 0,22 1 15,0 62-15,0-62 0,-21-1 16,21 0-16,0 1 0,-21-1 15,21 22-15,0-22 0,0 0 0,0 1 16,0-1-16,-21 0 0,21 1 16,0-1-16,-21 0 0,21 1 0,0-1 15,0 0-15,0 1 0,0-1 16,-21 0-16,21 1 0,0-1 0,0 0 16,-22 1-16,22-1 0,0-21 0,0 21 15,0 1-15,0-1 0,0 0 16,0-20-16,0 20 0,0 0 0,0-21 15,0 22-15,-21-22 0,21 21 0,0 1 16,0-22-16,-21 21 0,21 0 0,0-20 16,0 20-16,0 0 0,0-21 15,-21 22-15,21-22 0,0 21 0,0-21 16,0 22-16,0-22 0,0 0 0,0 21 16,-21-20-16,21-1 0,0 0 15,0 0-15,0 21 0,0-20 16,0-1-16,0 0 0,0 0 0,0 0 15,0 0-15,0 1 0,-21-1 0,21 0 16,0 0-16,0 0 0,0 0 0,-22 1 16,22-1-16,0 0 0,0 0 15,0 0-15,0 0 16,0 1 0,0-1-1,-21-21 1,21 21-16,0 0 15,0 0 1,-21-21-16,21 21 16,0 1 46,0-44 16,0 1-78,0 0 16</inkml:trace>
  <inkml:trace contextRef="#ctx0" brushRef="#br0" timeOffset="43537.16">1291 4741 0,'-21'-21'0,"0"21"16,0-21-16,-1 21 16,1 0-1,21-21-15,-21 21 0,42 0 78,22 21-78,-1-21 16,0 0-16,1 0 0,20 0 0,1 0 16,-1 0-16,1 0 15,-1 0-15,1 0 0,20 0 0,-20 0 0,-1 0 16,1 0-16,-1 0 0,1 0 15,-22 0-15,22-21 0,-22 21 16,0 0-16,-21 0 0,1 0 16,-1 0-16,0 0 0,-42 0 31,0 0-31,-1 0 0,1 21 16,-21-21-16,21 0 0,0 0 0,-22 0 15</inkml:trace>
  <inkml:trace contextRef="#ctx0" brushRef="#br0" timeOffset="44051.87">2011 4699 0,'-21'0'16,"21"-21"-16,-22 21 31,22 21-16,0 0 1,0 0-16,0 1 16,0-1-16,0 0 15,-21-21-15,21 21 0,0 0 0,0 0 16,0 1-16,0-1 0,0 0 16,0 0-16,0 0 0,0 22 0,0-22 15,0 21-15,0-21 0,0 22 16,0-22-16,0 21 0,0-21 15,0 22-15,0-1 0,0-21 0,0 21 16,0-20-16,0 20 0,0-21 16,0 21-16,0-20 0,0-1 0,0 21 15,0-21-15,0 0 0,0 1 16,0-1-16,0 0 0,-21-21 0,0 21 16,0-21-16,0 0 0,-1 0 15,1 0-15,0 0 0,-42 0 16,20 0-16,22 0 0,-21-21 15,-1 0-15,22 0 0,-21 21 16,21-22-16,0 1 0,-1 21 16,1-21-16,21 0 0,0 0 15,0 0 1,21 21 0,-21-22-16,22 22 15,-1 0-15,0 0 0,0-21 0,0 21 16</inkml:trace>
  <inkml:trace contextRef="#ctx0" brushRef="#br0" timeOffset="45068.21">2625 5313 0,'0'-21'0,"0"0"31,21 21-31,-21-22 0,0 1 16,0 0 0,0 0-16,0 0 15,0 0-15,0-1 16,-21 1-16,-1 21 0,1-21 16,0 0-16,0 21 0,0 0 0,0-21 15,-1 21-15,-20 0 0,21 0 16,0 0-16,0 0 0,-22 21 0,22 0 15,0 0-15,-21 0 0,20 1 16,1 20-16,0-21 0,0 21 0,0 1 16,0-22-16,-1 21 0,22 1 15,0-1-15,0-21 0,-21 21 0,21-20 16,0 20-16,0-21 0,0 0 16,0 0-16,0 1 0,21-1 15,1-21-15,-1 0 16,0 0-16,21 0 0,-21 0 0,22 0 15,-1 0-15,-21 0 0,22-21 16,-1-1-16,-21 1 0,21 0 0,1 0 16,-22 0-16,0 0 0,21-1 15,-20 1-15,-1 0 0,-21-21 0,21 21 16,-21-1-16,21 1 0,-21 0 0,0 0 16,0 0-16,0 0 0,0-1 15,0 1-15,0 42 47,0 1-47,0-1 16,0 0-16,21 0 0,-21 21 0,21-20 15,1-1-15,-22 21 0,0-21 0,0 22 16,21-22-16,0 0 0,-21 21 16,21-21-16,-21 1 0,21-1 0,0-21 15,-21 21-15,22 0 0,-1-21 16,0 0-16,0 0 15,0 0-15</inkml:trace>
  <inkml:trace contextRef="#ctx0" brushRef="#br0" timeOffset="45380.03">3196 5165 0,'0'0'15,"0"21"17,0 0-17,0 0-15,0 0 0,0 1 0,0-1 16,0 21-16,21-21 0,-21 22 0,21-22 16,-21 0-16,22 21 15,-22-21-15,0 1 0,0 20 0,21-21 16,-21 0-16,0 0 0,21 1 15,-21-1-15,0 0 16,21-21 0,0 0-1,-21-21-15,0 0 0,21-1 16,1 22-16</inkml:trace>
  <inkml:trace contextRef="#ctx0" brushRef="#br0" timeOffset="45643.88">3619 5228 0,'22'-42'31,"-44"42"-15,1 0-16,0 21 0,0 21 16,0-20-16,0-1 0,-1 0 15,1 21-15,-21-21 0,21 22 0,0-22 16,-1 21-16,1 1 0,0-22 15,0 0-15,0 21 0,21-21 0,0 1 16,-21-1-16,21 0 0,0 0 16,21-21 15,0 0-31,0-21 0,0 0 16,0 21-16</inkml:trace>
  <inkml:trace contextRef="#ctx0" brushRef="#br0" timeOffset="46259.53">4064 5398 0,'0'-22'16,"0"-20"-1,0 21-15,0 0 0,0 0 0,0-1 16,0 1-16,-21 0 15,21 0-15,-21 0 0,-1 21 16,1-21-16,0 21 16,0 0-16,0 21 15,0-21-15,-1 21 0,1 0 0,0 21 16,0-20-16,21-1 0,-21 21 16,0-21-16,-1 22 0,1-22 0,0 21 15,0-21-15,21 0 0,0 22 16,0-22-16,0 0 0,0 0 15,0 0-15,0 1 0,0-1 16,21 0-16,0-21 16,0 0-16,1 0 0,-1 0 15,21 0-15,-21 0 0,0-21 0,1 0 16,-1 21-16,0-22 0,0 1 16,0 0-16,0 0 0,1 0 0,-1 0 15,0-1-15,0 1 0,0-21 0,0 21 16,-21 0-16,0-1 0,22 1 15,-22 0-15,21 0 0,-21 0 0,21 21 16,-21 21 15,0 0-31,0 0 16,0 0-16,0 1 0,0-1 16,0 0-16,0 0 0,0 0 0,0 0 15,21 1-15,-21-1 0,21 0 0,-21 0 16,21 0-16,1-21 0,-22 21 15,21-21-15,0 0 0,0 0 0,0 0 16,0 0-16,1 0 16,-1 0-16,0-21 15,-21 0-15</inkml:trace>
  <inkml:trace contextRef="#ctx0" brushRef="#br0" timeOffset="46415.43">4487 5609 0,'-21'0'47</inkml:trace>
  <inkml:trace contextRef="#ctx0" brushRef="#br0" timeOffset="54543.51">2392 8763 0,'0'-21'0,"0"0"15,21 21-15,0-21 16,-21-1-16,21 22 15,-21-21-15,21 21 0,-21-21 16,0 0-16,0 0 16,0 0-16,0-1 15,-21 22 1,0 0-16,0 0 0,0 0 16,0 0-16,-22 0 0,22 0 15,-21 0-15,21 0 0,-22 22 0,1-22 16,0 21-16,-1 0 0,1 0 15,0 21-15,-1-20 0,1 20 0,0 0 16,-1 1-16,1 20 0,21-21 16,-22 1-16,22-1 0,0 22 15,0-22-15,0 0 0,21 1 0,0-1 16,0-21-16,0 21 0,21-20 0,0-1 16,0 0-16,22 0 0,-22 0 15,21 0-15,0-21 0,1 0 0,-1 0 16,22 0-16,-22 0 0,21 0 15,1 0-15,-22-21 0,22 21 16,-22-21-16,0 21 0,22-21 0,-43 0 16,21 21-16,-20 0 0,20-21 15,-21 21-15,0 0 16,-21-22-16,21 22 0,1 0 16,-1-21-16,0 21 15,0 0-15,0-21 0</inkml:trace>
  <inkml:trace contextRef="#ctx0" brushRef="#br0" timeOffset="54976.26">3408 8827 0,'0'0'16,"0"-22"-16,0 1 0,0 0 0,0 0 16,0 0-16,0 0 0,0-1 0,0 1 15,0 0-15,0 0 16,0 42 31,0 0-47,0 0 0,0 1 15,0-1-15,0 21 0,0 0 0,0 1 16,0-1-16,0 0 0,-21 1 16,21-1-16,-22 0 0,1 1 0,21-1 15,-21 0-15,0 1 0,21-22 0,-21 21 16,21-21-16,0 1 0,-21-1 16,21 0-16,0 0 15,0-42 16,0 0-31,0 0 16,0-1-16,0 1 16,0 0-16,0 0 0</inkml:trace>
  <inkml:trace contextRef="#ctx0" brushRef="#br0" timeOffset="55264.09">3006 9081 0,'63'-22'31,"-42"22"-15,0 0-16,1 0 0,20-21 0,-21 21 16,21 0-16,1 0 0,-1-21 0,0 21 15,1 0-15,-1 0 0,0-21 16,1 21-16,-1 0 0,-21 0 0,22 0 15,-22-21-15,0 21 0,0 0 0,0 0 32,-21-21-32,0-1 15,21 1 1</inkml:trace>
  <inkml:trace contextRef="#ctx0" brushRef="#br0" timeOffset="55583.91">4254 8530 0,'-21'21'47,"21"1"-47,-21-1 0,21 0 0,-21 21 15,21-21-15,0 22 0,0-1 16,0-21-16,-21 22 0,21-1 0,-21 0 16,21 1-16,-22-1 0,22 0 0,0-21 15,0 22-15,-21-22 0,21 21 16,0-21-16,0 1 0,0-1 0,0 0 16,0 0-1,0-42 16,0 0-31,0 0 16,0-1-16</inkml:trace>
  <inkml:trace contextRef="#ctx0" brushRef="#br0" timeOffset="55799.79">3852 9017 0,'0'0'15,"21"-21"16,1 21-31,-1 0 0,0 0 0,0-21 16,0 21-16,22-21 0,-22 21 16,21-22-16,0 22 0,-20-21 0,20 0 15,0 21-15,1-21 0,-22 21 16,21-21-16,-21 21 0,22 0 16,-22-21-16,0-1 0,-21 1 15,0 0-15,0 0 16,0 0-16</inkml:trace>
  <inkml:trace contextRef="#ctx0" brushRef="#br0" timeOffset="56408.13">3260 6816 0,'0'0'0,"21"0"15,0 0-15,-21-21 0,0-1 16,-21 1 0,-22 21-1,22 0-15,-21 0 0,0 0 0,-1 0 16,1 0-16,-22 21 0,22 1 15,-21-1-15,-1 0 0,1 0 0,-1 21 16,1 1-16,-1-1 0,1 0 16,20 22-16,1-22 0,0 22 0,20-1 15,1 1-15,21-1 0,0-20 16,0 20-16,21-21 0,1 1 0,20-22 16,-21 0-16,43 21 0,-22-20 15,0-22-15,22 21 0,-22-21 16,22 0-16,-1 0 0,-21 0 0,1 0 15,20 0-15,-20-21 0,-1 21 16,0-22-16,1 22 0,-22-21 0,21 21 16,-21 0-16,0 0 0,-21-21 0,22 21 15,-1 0 1,-21 21 0,0 0-1</inkml:trace>
  <inkml:trace contextRef="#ctx0" brushRef="#br0" timeOffset="57091.46">2222 10774 0,'0'0'0,"22"-21"0,-22 0 0,21-1 0,-21 1 15,21 0-15,-21 0 0,0 0 16,0 0-16,0-1 0,0 1 16,0 0-16,-21 21 15,0 0-15,-1 0 0,-20 0 16,21 0-16,-21 21 0,-1 0 16,1 1-16,0-1 0,20 21 0,-20 0 15,0-20-15,-1 20 0,1 0 16,0 22-16,-1-22 0,1 0 0,21 22 15,-21-1-15,-1 1 0,22-1 16,0 1-16,0-1 0,0 1 16,21-22-16,0 22 0,0-22 0,0 0 15,21 1-15,21-22 0,-21 21 16,22-21-16,-1 1 0,0-22 0,1 21 16,-1-21-16,0 0 0,1 0 15,20 0-15,-21 0 0,1 0 0,-1 0 16,0 0-16,1-21 0,20 21 15,-20-22-15,-1 1 0,0 0 0,1 0 16,-1 0-16,0 0 0,1-1 0</inkml:trace>
  <inkml:trace contextRef="#ctx0" brushRef="#br0" timeOffset="57440.27">3429 10816 0,'0'0'0,"0"-21"0,0 0 0,0 0 16,-21 21-1,0 0-15,-1 21 16,1 0-16,21 0 0,-21 22 16,21-22-16,-21 21 15,0 0-15,21 1 0,-21-1 0,-1 0 16,22 22-16,-21-22 0,0 22 15,0-1-15,21-20 0,-21 20 0,0-21 16,21 22-16,-22-22 0,22 1 0,0-1 16,0-21-16,0 21 0,0-20 15,0-1-15,0 0 0,0 0 16,22-42 15,-1 21-31,-21-21 0,21-22 16,0 22-16,0 0 0,0-21 15</inkml:trace>
  <inkml:trace contextRef="#ctx0" brushRef="#br0" timeOffset="57780.08">3810 10626 0,'21'0'16,"-42"0"-16,42 21 15,-21 0 1,0 0-16,0 22 0,0-22 16,0 21-16,0-21 15,-21 22-15,21-1 0,-21 21 0,21-20 16,-21-1-16,-1 22 0,22-22 0,-21 21 16,21-20-16,-21-1 0,21 0 15,-21 1-15,21-1 0,0-21 0,-21 22 16,21-22-16,0 0 0,0 0 0,-21 0 15,21 0-15,0 1 16,0-44 31,0 1-47,0 0 16,-22 0-16,22 0 0,-21 0 15</inkml:trace>
  <inkml:trace contextRef="#ctx0" brushRef="#br0" timeOffset="58083.91">3111 11049 0,'0'0'0,"-21"-21"16,42 21 15,1 0-31,-1 0 0,0 0 0,21-21 16,-21 21-16,22 0 0,-1 0 15,0 0-15,1 0 0,-1 0 16,0 0-16,1 0 0,-1-21 0,0 21 16,1 0-16,-1 0 0,0 0 0,1 0 15,-22 0-15,0 0 0,0 0 16,0 0-16,1 0 0,-1 0 0,-42 21 47,-1-21-32,1 0-15,0 0 0,0 0 0,0 0 16,0 21-16</inkml:trace>
  <inkml:trace contextRef="#ctx0" brushRef="#br0" timeOffset="58387.73">2794 11367 0,'85'21'16,"-64"-21"-16,0 0 15,21 0-15,1 0 0,-1-21 0,43 21 16,-43-22-16,21 22 16,1-21-16,-1 21 0,1-21 15,-22 21-15,22-21 0,-1 21 0,-20-21 16,-1 21-16,21-21 0,-41 21 0,20 0 15,-21-22-15,21 22 0,-20 0 16,-1 0-16,-21-21 47</inkml:trace>
  <inkml:trace contextRef="#ctx0" brushRef="#br0" timeOffset="59358.37">12044 3852 0,'0'-21'16,"0"42"-16,0-63 0,0 21 16,21 21-1,0 0 1,0 0-16,0 21 0,1 0 0,-1 22 15,0-1-15,0 21 0,21-20 16,-20 20-16,-1 1 0,0-1 0,0 1 16,-21-1-16,0 1 0,0-1 15,21-20-15,-21 20 0,0-21 0,0 1 16,0-1-16,0 0 0,0 1 0,0-22 16,0 0-16,0 0 15,0 0-15,0 1 0,-21-22 0,21-22 47,0 1-47,0 0 0,21 0 0,-21-21 16,21 20-16,-21-20 0,22 21 0</inkml:trace>
  <inkml:trace contextRef="#ctx0" brushRef="#br0" timeOffset="59657.98">12700 3831 0,'0'0'0,"0"21"31,0 1-31,-21-1 0,0 21 0,21 0 16,-22 1-16,1-1 0,0 22 0,21-22 15,-21 21-15,0 1 0,0-22 16,-22 22-16,22-1 0,0-20 0,0-1 15,0 21-15,-1-20 0,1-1 16,0 0-16,0 1 0,21-1 0,0-21 16,-21 22-16,21-22 0,0 0 0,0 0 15,21-21 1,0 0 0,0-21-16,0 0 0,1 0 15</inkml:trace>
  <inkml:trace contextRef="#ctx0" brushRef="#br0" timeOffset="60032.55">13504 4022 0,'0'0'0,"0"-21"16,-21 42 15,21 0-31,0 0 0,0 21 16,0 1-16,0-1 0,0 0 0,-21 1 0,21 20 15,-21-20-15,21-1 0,0 0 16,0 1-16,-21-1 0,-1-21 15,22 21-15,0-20 0,0 20 0,-21-21 16,21 0-16,0 0 0,-21 1 16,21-1-16,0-42 31,21-1-31,0 1 16,-21 0-16,0 0 0,22 0 0,-1-22 15</inkml:trace>
  <inkml:trace contextRef="#ctx0" brushRef="#br0" timeOffset="60615.61">13504 4064 0,'0'0'0,"0"-21"0,0 0 16,0 0 0,0-1-16,0 1 15,21 21-15,1 0 0,-1-21 0,0 21 16,21 0-16,-21 0 0,1-21 15,20 21-15,-21 0 0,21 0 0,-20 0 16,-1 0-16,21 0 0,-21 0 0,0 21 16,1 0-16,-1 0 0,0 1 15,-21-1-15,0 21 0,0-21 0,0 22 16,0-1-16,-21 0 0,0-21 16,-22 22-16,22-1 0,0-21 15,-21 22-15,-1-22 0,22 0 0,-21 0 16,21 0-16,-1 0 0,-20 1 15,21-22-15,21-22 32,21 22-17,0-21-15,0 21 0,1-21 0,-1 0 16,21 21-16,-21-21 0,22 21 16,-22 0-16,21 0 0,-21 0 0,22 0 15,-22 0-15,21 0 0,-21 0 0,22 21 16,-22-21-16,0 21 0,0 0 15,0 0-15,-21 1 0,0-1 16,0 21-16,0-21 0,0 0 0,0 1 16,-42-1-16,21 0 0,-22 21 0,22-21 15,-42 1-15,20-1 0,1 0 16,0 0-16,-1 0 0,1-21 0,0 21 16,-1 1-16,1-22 0,0 0 15,-1 0-15,22 0 0,-21 0 0,21 0 16,-22 0-16,22 0 0,0 0 0,0 0 15,0 0-15,0 0 16</inkml:trace>
  <inkml:trace contextRef="#ctx0" brushRef="#br0" timeOffset="61216.2">12150 5736 0,'0'0'0,"-22"0"16,44 0 0,20 0-16,-21 21 0,21-21 15,1 0-15,-1 0 0,0 0 16,22 0-16,-22 0 0,22 0 16,-1 0-16,1 0 0,-1 22 0,1-22 15,-1 0-15,-20 0 0,20 21 16,-42-21-16,22 21 0,-1-21 15,-42 21-15,-21-21 16,0 0-16,-22 0 0</inkml:trace>
  <inkml:trace contextRef="#ctx0" brushRef="#br0" timeOffset="61624.36">12679 5863 0,'0'21'31,"0"1"-15,0-1-16,0 21 0,0-21 15,0 0-15,0 22 0,0-1 16,0-21-16,0 22 0,0-1 0,0 0 16,0 22-16,0-22 0,0 0 0,0 22 15,0-22-15,0 1 0,0-1 16,0-21-16,0 21 0,0 1 0,-21-22 15,21 0-15,-22 0 0,1 0 16,21 1-16,-21-1 0,0 0 0,0-21 16,0 0-16,-1 21 0,1-21 15,0 0-15,0 0 0,-21 0 0,20-21 16,1 21-16,0-21 0,0 0 0,0-1 16,0 1-16,-1 0 0,1 0 15,0 0-15,0 0 0,0-1 0,21 1 16,0 0-16,-21 0 0,21 0 15,-22 0-15,22-1 16,0 1-16,22 21 16,-1-21-16,0 21 0,0-21 15,0 21-15,0-21 0,22 21 16</inkml:trace>
  <inkml:trace contextRef="#ctx0" brushRef="#br0" timeOffset="62260.18">14203 6054 0,'0'0'0,"0"-21"16,0-1-16,0 1 15,-21 21-15,-1-21 0,1 21 0,-21 0 16,21 0-16,-22 0 0,22 0 16,-21 0-16,0 0 0,-1 0 0,22 0 15,-21 21-15,21 0 0,-22 1 0,22-1 16,0 0-16,0 0 0,0 0 16,-1 0-16,22 1 0,0-1 15,0 0-15,0 0 0,0 0 0,0 0 0,0 1 16,0-1-1,22 0-15,-1-21 0,21 21 0,-21-21 16,0 21-16,22-21 0,-22 0 0,21 21 16,-21-21-16,22 22 0,-22-22 15,21 21-15,-21-21 0,22 21 0,-22 0 16,0-21-16,0 21 0,0 0 16,1-21-16,-1 22 0,-21-1 0,21 0 15,-21 0-15,0 0 0,0 0 16,-21 1-16,0-1 0,-22 0 15,22-21-15,-21 21 0,21 0 0,-22-21 16,1 21-16,0 1 0,-1-22 16,1 0-16,0 0 0,-1 21 0,1-21 15,21 0-15,-22 0 0,22 0 16,0 0-16,-21 0 0,21 0 0,-1-21 16,1-1-16,0 22 0,0-21 0,0 21 15,21-21-15,-21 21 16,21-21-16,0 42 62,0 0-46,0 0-16</inkml:trace>
  <inkml:trace contextRef="#ctx0" brushRef="#br0" timeOffset="62848.1">11430 8128 0,'0'0'0,"0"-21"16,0 42-1,0 0-15,0 0 0,-21 22 16,21-1-16,0 0 0,-21 22 16,-1-22-16,1 22 0,0-1 0,0 1 15,0-1-15,0 1 0,-1-1 0,1 22 16,-21-22-16,21-20 0,0 20 16,-1 1-16,22-22 0,0 0 15,-21-20-15,21 20 0,0-21 0,0 0 16,0 0-16,21-21 15,1 0 1,-1 0-16,-21-21 0,21 0 16,-21 0-16</inkml:trace>
  <inkml:trace contextRef="#ctx0" brushRef="#br0" timeOffset="63179.91">11176 8551 0,'0'0'0,"-21"-42"0,21 21 0,0 0 15,0 0-15,0-1 16,0 1-16,0 0 0,0 0 0,21 0 16,0 0-16,0-1 0,0 1 0,22 0 15,-22 0-15,21 0 0,1 0 16,-1 21-16,0 0 0,-21 0 0,22 0 16,-1 0-16,0 0 0,1 0 0,-22 21 15,21 0-15,-21 21 0,-21-21 16,0 1-16,0 20 0,0-21 0,0 21 15,-21-20-15,0 20 0,0-21 0,-21 21 16,20-20-16,-20-1 0,0 0 16,21 0-16,-22 0 0,22 0 0,-21 1 15,21-1-15,-1-21 16,44 0 0,-1 0-1,0 0-15,21-21 0,-21 21 0,1-22 16,20 1-16,0 0 0</inkml:trace>
  <inkml:trace contextRef="#ctx0" brushRef="#br0" timeOffset="63804.55">12192 8382 0,'0'0'16,"0"21"-16,0 0 15,0 1-15,0-1 16,0 0-16,0 0 0,0 0 0,0 22 15,0-22-15,0 21 0,-21-21 0,21 0 16,0 22-16,0-22 0,0 0 16,0 0-16,0 0 0,21-21 15,0 0-15,0 0 0,0 0 0,22 0 16,-22 0-16,21-21 0,1 0 16,-22 21-16,21-21 0,-21 0 0,22 0 15,-22-1-15,21 1 0,0-42 16,1 42-16,-22-1 0,-21 1 15,0 0-15,21 0 0,-21 0 16,0 0-16,0-1 0,0 1 0,-21 21 31,21 21-15,-21 1-16,21-1 0,0 0 0,0 0 16,-21 21-16,21 1 0,-22-1 15,22 0-15,-21 1 0,21 20 0,0-20 16,0 20-16,0 1 0,-21-1 0,21-21 15,0 22-15,0-1 0,0 1 0,0-1 16,0 1-16,0-1 16,0 1-16,-21-1 0,21 1 0,0-1 15,0-20-15,-21 20 0,0-20 0,-1 20 16,1-21-16,0 1 0,0-22 0,0 0 16,0 21-16,-1-20 0,1-22 15,-21 21-15,21-21 0,-22 0 0,22 0 16,-21 0-16,21-21 0,-43-22 15,22 22-15,0-21 0,20 21 16,1-22-16,-21 1 0,21 0 0,21-64 16,-21 63-16,21 1 0,0 0 15,0-1-15,0 1 0,0 0 0,21 21 16,0-22-16,21 22 0,-21-21 16,1 21-16,20-1 0,0-20 15,1 21-15,-1-21 0,0-1 0,22 22 16,-22-21-16</inkml:trace>
  <inkml:trace contextRef="#ctx0" brushRef="#br0" timeOffset="64099.38">13420 8065 0,'0'0'0,"0"-22"0,0 1 0,0 0 16,-22 21-16,1 0 0,0 0 15,0 21-15,21 0 0,-21 1 16,0-1-16,21 21 0,-22 0 0,1 1 16,21-1-16,-21 0 0,0 1 15,21-1-15,0 22 0,-21-22 0,21 0 16,-21-21-16,21 22 0,-22-1 0,22-21 16,0 22-16,0-22 0,0 0 15,0 0-15,0 0 0,0 0 0,0 1 16,22-22-1,-1 0-15,0-22 16,0 22-16,0-21 0,0 0 0,1 0 16,-1-21-16</inkml:trace>
  <inkml:trace contextRef="#ctx0" brushRef="#br0" timeOffset="65408.32">13716 7980 0,'0'0'15,"0"42"1,0-21-16,0 22 16,-21-1-16,21 0 0,0 1 0,0-1 15,-21 22-15,-1-22 0,22 0 0,-21 1 16,0 20-16,21-21 0,0 1 0,0-1 16,-21-21-16,21 22 15,0-22-15,-21 0 0,21 0 0,0 0 16,0 0-16,21-21 31,0-21-31,-21 0 0,21 0 16,0 0-16,1 0 0,-22-1 0,21 1 15,0-21-15,0 21 0,0 0 16,0-22-16,1 22 0,-1 21 16,-21-21-16,21 0 0,21 21 0,-21 0 15,1 0 1,-22 21-16,0 0 0,0 0 15,0 0-15,0 1 0,0-1 16,21-21-16,-21 21 0,0 0 0,21 0 16,-21 0-16,21 1 0,0-1 15,0 0-15,1-21 0,-1 0 16,0 0-16,0 0 0,21 0 0,-20 0 16,20 0-16,-21 0 0,0-21 15,22 0-15,-22 21 0,21-22 0,-21 1 16,0 0-16,1 0 0,-1 0 15,0 0-15,0-1 0,-21 1 0,0 0 16,21 0-16,-21 0 0,0 0 16,21 21-16,-42 21 31,21 0-31,-21 0 0,21 0 16,0 0-16,-21 1 0,0-1 0,21 21 15,-21-21-15,21 0 0,0 1 0,0-1 16,0 0-16,0 0 0,0 0 15,0 0-15,21-21 0,0 0 16,0 0-16,0 0 0,0 0 0,1 0 16,-1 0-16,0 0 0,0-21 15,0 0-15,0 0 0,-21 0 16,22 0-16,-22-1 0,0 1 0,0 0 16,0-21-16,0 21 0,0-1 15,-22 1-15,1 0 0,0 0 16,0 21-16,0-21 0,0 0 0,-22 21 15,22 0-15,0 0 0,0-22 0,0 22 16,42-21 15,0 21-31,0 0 0,0 0 16,22-21-16,-22 21 0,21 0 16,-21 0-16,22-21 0,-1 21 0,-21 0 15,21 0-15,-20 0 0,20 0 0,-21 0 16,21 0-16,-20 0 15,-1 0-15,0 0 0,-21 21 0,0 0 16,0 0-16,0 1 0,0-1 16,0 0-16,0 0 0,0 0 15,0 0-15,0 1 0,0-1 16,0 0-16,0 0 0,-21 0 0,0 0 16,21 1-16,-22-22 0,22 21 15,0 0-15,-21-21 16,21 21-1,0-42 1,0 0 0,0 0-16,0-1 15,0 1-15,21 0 0,1 0 0,-1 0 16,0-22-16,0 22 0,0-21 16,0 21-16,22-22 0,-22 22 0,21-21 15,-21 21-15,1-22 0,20 22 0,-21 21 16,21-21-16,-20 21 0,-1 0 15,0 0-15,0 0 0,0 0 0,0 21 16,1 0-16,-22 1 0,0 20 0,0-21 16,0 21-16,0-20 0,0 20 15,0-21-15,0 21 0,0 1 0,0-22 16,0 0-16,0 21 0,0-20 0,0-1 16,21 0-16,-21 0 0,21-21 15,0 21-15,0-21 0,0 0 16,1 0-16,-1 0 0,21 0 0,-21 0 15,0 0-15,22-21 0,-22 0 0,0 21 16,0-21-16,0 0 0,1-1 16,-1 1-16,0 0 0,-21-21 0,0 21 15,21-1-15,-21 1 0,21 0 16,-21-21-16,0 21 0,0-22 0,0 22 16,-21 0-16,0 0 15</inkml:trace>
  <inkml:trace contextRef="#ctx0" brushRef="#br0" timeOffset="65736.14">13123 8319 0,'64'0'31,"-22"0"-31,-21 0 0,22-22 0,-1 22 16,0 0-16,1-21 0,-1 21 0,0 0 15,-21 0-15,22-21 0,-22 21 0,21 0 16,-21 0-16,1 0 0,-44 0 47,1 0-47,21 21 15</inkml:trace>
  <inkml:trace contextRef="#ctx0" brushRef="#br0" timeOffset="71543.7">13229 10266 0,'0'-21'16,"0"0"-1,0-1 1,0 1-1,0 0 314,21 21-189,-21-21 141,21 21-249,1 0 15,-1 0-1,-42 0 126,-1-21-125,1 21-31,21-21-1,0-1 1,0 1 0,0 42 15,-21 22-15,21-22-16,0 21 0,0 22 15,0-22-15,0 22 0,-21-1 16,21 1-16,-21-1 0,0 64 15,-1-63-15,1-22 0,0 0 16,21 22-16,-21-43 0,21 21 0,-21 1 16,21-22-16,0 0 0,0 0 0,0 0 15,0-42 17,0 0-32,0 0 15,0 0-15,0-22 0</inkml:trace>
  <inkml:trace contextRef="#ctx0" brushRef="#br0" timeOffset="71860.52">12933 10414 0,'0'0'0,"0"-21"0,0-85 32,21 85-32,0 0 0,0 0 0,0-1 15,1 1-15,20 0 0,0 21 0,1-21 16,-22 21-16,42-21 0,-20 21 15,-1 0-15,0 0 0,1 0 0,-1 0 16,0 21-16,-21-21 0,22 21 0,-22 0 16,0 0-16,-21 22 0,0-22 0,0 21 15,0 1-15,-21-1 0,0-21 16,-22 21-16,22 1 0,-21-22 16,0 21-16,-1-21 0,-20 1 0,20-1 15,22 0-15,-21 0 0,21 0 16,0 0-16,-1-21 0,1 0 15,42 0 1,1 0-16,-1 0 0,0-21 16,21 0-16,-21 0 0,22 21 0,-22-21 15</inkml:trace>
  <inkml:trace contextRef="#ctx0" brushRef="#br0" timeOffset="72153.35">14203 10160 0,'0'0'0,"0"21"31,-21 0-15,21 22-16,-22-1 0,22 0 16,0 1-16,-21 20 0,0-20 0,0 20 15,21 1-15,-21-22 0,0 21 0,-1 1 16,1-22-16,0 1 0,0-1 15,0-21-15,21 21 0,0-20 0,-21-1 16,21 0-16,0 0 0,-22 0 16,44-21-1,-1-21 1,0 21-16,0-21 0,21 0 0,-20-22 16,-1 22-16,21 0 0,-21-21 0</inkml:trace>
  <inkml:trace contextRef="#ctx0" brushRef="#br0" timeOffset="72412.2">14668 10160 0,'0'0'0,"0"21"16,0 0-16,0 1 0,0-1 16,0 0-16,0 21 15,0 1-15,0-1 0,0 21 0,0-20 16,0-1-16,0 0 0,0 22 0,0-22 15,-21 1-15,21-22 0,-21 21 16,21 0-16,0-20 0,0-1 0,-21 0 16,21 0-16,-21 0 0,21 0 15,-21-21-15,-1 0 32,1 0-32,0-21 15,0 0-15</inkml:trace>
  <inkml:trace contextRef="#ctx0" brushRef="#br0" timeOffset="72620.08">13949 10710 0,'0'0'0,"21"0"16,0 0-16,0 0 16,0 0-16,22 0 0,-1 0 0,-21 0 15,22-21-15,-1 21 0,0 0 16,22 0-16,-22 0 0,0-21 0,1 21 15,-1 0-15,0-21 0,22 21 0,-22-21 16,1 21-16,-1-21 0,0-1 16,22 22-16,-22-21 0,0 0 0,-20 0 15,20 21-15,0-21 0</inkml:trace>
  <inkml:trace contextRef="#ctx0" brushRef="#br0" timeOffset="72927.91">15198 10245 0,'0'0'0,"-22"0"32,22 21-32,0 0 15,0 21-15,-21-20 0,21 20 0,-21 0 16,21 1-16,-21-1 0,21 21 16,0-20-16,-21-1 0,21 22 0,-21-22 15,-1 0-15,22 1 0,0-1 16,-21 0-16,0 1 0,21-1 0,0-21 15,0 21-15,0-20 0,0 20 16,0-21-16,0 0 0,0 0 0,0 1 16,0-44 31,0 1-47,21 0 0,-21 0 0,0 0 15,0-22-15,0 22 0,0-21 16,0 21-16</inkml:trace>
  <inkml:trace contextRef="#ctx0" brushRef="#br0" timeOffset="73295.7">15028 10372 0,'0'0'0,"0"-21"0,0-1 0,0 1 16,0 0-16,21 0 0,1 0 0,-1 0 15,0-1-15,21 22 0,-21-21 16,1 0-16,20 21 0,0-21 15,-21 21-15,22 0 0,-1-21 0,0 21 16,1 0-16,-1 0 0,-21 0 16,22 0-16,-22 0 0,0 21 15,0 0-15,-21 0 0,0 22 0,0-22 16,0 0-16,0 21 0,-21-21 16,0 22-16,-22-22 0,1 21 15,21-21-15,-21 1 0,-1-1 0,1 0 16,0 0-16,-1 0 0,22 0 0,-21 1 15,21-22-15,-1 0 0,1 21 16,0-21-16,0 0 16</inkml:trace>
  <inkml:trace contextRef="#ctx0" brushRef="#br0" timeOffset="74468.73">12023 12488 0,'42'-21'31,"-21"0"-31,43-21 16,-43 21-16,21-1 0,-21 1 15,22 0-15,-22 0 0,0 0 16,0 0-16,0-1 0,-21 1 0,0-21 15,0 21-15,0 0 0,-21-1 16,-21 1-16,21 21 16,-22 0-16,1 0 0,0 0 0,-1 0 0,-20 0 15,20 0-15,-20 21 0,21 1 16,-1-22-16,1 21 0,21 0 16,-22 0-16,22 0 0,0-21 0,21 21 15,0 1-15,0-1 0,0 0 16,21 0-16,0 0 0,22-21 0,-22 21 15,21 1-15,1-1 0,20 0 0,-21 0 16,22 0-16,-22 0 0,22 1 16,-22-1-16,22 0 0,-22 0 0,21 0 15,-20 0-15,-1 1 0,0-1 0,-20 0 16,-1 21-16,0-21 16,-21 22-16,0-22 0,-21 21 0,-22 1 15,1-22-15,0 21 0,-22-21 0,1 22 16,-22-22-16,0 0 0,22 0 15,-22-21-15,1 21 0,20-21 0,1 0 16,-1 0-16,1 0 0,20-21 0,1 21 16,0-21-16,-1 0 0,1-22 15,21 22-15,0-21 0,-1 0 0,1-1 16,0 22-16,21-21 0,0-1 0,0 1 16,0 21-16,0-21 0,0 20 15,21-20-15,0 21 0,1 0 16,-1 21-16,0-21 0,21-1 15,-21 22-15,1-21 0,20 0 16,-21 21-16,21 0 0,1 0 0,-1-21 16</inkml:trace>
  <inkml:trace contextRef="#ctx0" brushRef="#br0" timeOffset="76339.62">13017 12107 0,'-105'0'31,"83"22"-31,1-1 16,21 0-16,-21 0 0,21 0 0,0 22 15,-21-1-15,21 0 0,0 1 16,0-1-16,0 0 0,0 1 0,0-1 15,-21 21-15,21-20 0,-21 20 16,21-20-16,0-1 0,0 21 0,-22-20 16,22-1-16,0-21 0,0 22 0,0-22 15,0 0-15,0 0 0,0 0 16,0-42 15,0 0-15,0 0-16,0 0 0,0-22 0,22 22 15,-22-21-15,21-1 0,0 1 0,0 0 16,-21 21-16,21-22 0,0 1 16,1 21-16,-1 0 0,0-1 0,0 1 15,0 0-15,0 21 0,1 0 16,-1 0-16,-21 21 16,21 0-16,0 1 0,-21-1 0,21 0 15,-21 21-15,0-21 0,0 22 0,0-22 16,21 21-16,-21-21 15,22 1-15,-22 20 0,0-21 0,21 0 16,0 0-16,0 1 0,-21-1 0,21-21 16,0 0-16,1 21 0,-1-21 15,0 0-15,21 0 0,-21 0 0,1 0 16,-1 0-16,0-21 0,21 0 16,-21-1-16,1 22 0,20-21 0,-21 0 15,21-21-15,-20 21 0,-1-1 0,21 1 16,-21-21-16,-21 21 0,21 0 15,-21-22-15,0 22 0,0 0 0,0 0 16,0 0-16,0-1 0,0 1 0,0 0 16,-21 21-16,0 0 15,0 0 1,0 0-16,0 0 0,-1 21 16,1 0-16,21 1 0,-21-1 15,21 0-15,-21 0 0,21 0 0,0 22 16,0-22-16,0 21 0,0-21 0,0 0 15,0 22-15,0-22 0,0 0 16,0 0-16,21 0 0,-21 1 0,21-22 16,0 21-16,1-21 15,-1 0-15,0 0 0,0 0 16,0 0-16,0 0 0,1 0 0,-1-21 16,0 21-16,0-22 15,0 22-15,22-21 0,-22 0 0,0 21 16,0-21-16,0 21 0,0-21 0,1 21 15,-1 0-15,-21-21 0,21 21 16,-21-22-16,21 22 0,-21-21 63,21 21 62,-21-21-125,21 21 15,-21-21-15,22 0 16,-22 0-1,21 21-15,-21-22 0,0 1 16,0 0 0,21 21-16,-21-21 0,0 0 0,21 0 15,-21-1-15,0 1 0,0-21 16,0 21-16,0 0 0,21-1 16,-21-20-16,0 21 0,0 0 0,0-22 15,0 22-15,0 0 0,0 0 0,0 0 16,0 0-16,0-1 15,0 1-15,0 42 16,0 1 0,-21-1-16,0 0 0,21 0 15,0 0-15,-21 22 0,0-22 0,21 21 16,-22 0-16,22 1 0,0-22 16,0 21-16,0 1 0,0-1 15,0-21-15,0 21 0,0 1 0,0-22 16,0 0-16,0 21 0,0-20 15,0-1-15,0 0 0,22-21 0,-1 21 16,-21 0-16,21-21 0,0 0 16,0 0-16,0 0 0,1 0 15,-1 0-15,0 0 0,0 0 0,0-21 16,0 21-16,1-21 0,-1 0 0,0 0 16,0-1-16,0-20 0,0 21 15,-21-21-15,22-1 0,-1 22 0,0-21 16,0-1-16,-21 1 0,0 0 15,21-1-15,-21 1 0,0 0 0,21-1 16,-21 22-16,0-21 0,0 21 16,0-22-16,0 22 0,0 0 0,0 0 15,0 42 1,0 0-16,0 0 16,0 1-16,-21 20 0,21 0 0,-21 1 15,21-1-15,0 0 0,0 22 16,-21-22-16,21 0 0,0 1 0,-21-1 15,21 0-15,0 1 0,0-22 0,0 21 16,0-21-16,0 1 0,0-1 16,0 0-16,21-21 0,0 21 15,0-21-15,0 0 0,1 0 16,-1 0-16,0 0 0,0 0 0,0 0 16,0 0-16,1-21 0,-1 21 15,0 0 1,-21-21-16,0 0 140</inkml:trace>
  <inkml:trace contextRef="#ctx0" brushRef="#br0" timeOffset="78463.67">15896 12298 0,'21'0'15,"0"-21"-15,1 21 0,-1-21 0,0-1 16,21 1-16,-21 0 0,22 0 16,-22 0-16,0 0 0,0-1 0,0 1 15,1 0-15,-22 0 0,0 0 16,0 0-16,-22-1 0,1 22 16,0 0-16,0 0 0,-21 0 15,-1 0-15,22 0 0,-21 22 0,-1-1 16,22 0-16,-21 0 0,21 21 15,0-20-15,-1 20 0,1 0 0,21-21 16,-21 22-16,21-22 0,0 21 16,0-21-16,0 1 0,0 20 0,21-21 15,0 0-15,1 22 0,20-22 0,-21 0 16,0 0-16,22 0 0,-22 22 16,0-22-16,0 0 0,0 0 0,-21 0 15,0 22-15,0-22 0,0 0 16,-21 0-16,-21 0 0,21 0 15,-22-21-15,1 22 0,0-22 0,-1 0 16,1 0-16,0 0 0,20 0 0,-20 0 16,0 0-16,21-22 0,-22 1 15,22 0-15,0 0 0,0 0 0,0 0 16,21-1-16,0 1 0,0 0 0,0 0 16,0 0-16,0 0 0,0-1 15,0 1-15,21 0 0,0 21 16,0-21-16,0 21 0,43 0 15,-43-21-15,0 21 0,21 0 16,-20 0-16,-1 0 0,21 0 0</inkml:trace>
  <inkml:trace contextRef="#ctx0" brushRef="#br0" timeOffset="79239.78">16700 12298 0,'0'0'15,"0"-21"-15,0 0 0,0-1 16,0 1-16,-21 21 16,0 0-16,0 0 0,0 0 0,0 0 15,-1 0-15,1 0 0,0 21 16,-21 1-16,21 20 0,-1-21 0,22 0 16,-21 22-16,0-22 0,0 21 0,21-21 15,-21 22-15,21-22 0,0 21 16,0 0-16,0-20 0,0-1 0,0 21 15,0-21-15,0 0 0,0 1 16,21-1-16,0 0 0,0 0 0,0-21 16,22 0-16,-22 0 0,0 0 15,21 0-15,-20 0 0,-1 0 0,21-21 16,0 0-16,170-127 31,-170 105-31,-20 22 16,-1 0-16,-21-21 0,0 20 0,0 1 15,0 0-15,0 0 0,0 0 0,0 0 16,-21 21 0,-1 0-16,1 0 0,21 21 15,-21-21-15,21 21 16,-21 0-16,21 0 0,0 0 0,0 1 16,0-1-16,0 0 0,0 0 15,0 0-15,0 0 16,21-21-16,-21 22 0,21-1 0,-21 0 15,0 0-15,21 0 16,1 0-16,-22 1 16,21-22-1,0 0-15,0 0 16,0 0-16,-21-22 16,21 22-16,1-21 0,-1 0 0,0 21 15,-21-21-15,21 0 0,0 0 16,0-1-16,-21 1 0,22 0 0,-22 0 15,21 0-15,-21 0 0,0-1 0,0 1 16,0 42 15,0 1-15,0-1-16,0 0 0,0 0 16,0 0-16,-21 0 0,21 1 0,-22-1 15,22 0-15,0 0 0,0 0 0,0 0 16,0-42 31,0 0-47,0 0 15,0 0-15</inkml:trace>
  <inkml:trace contextRef="#ctx0" brushRef="#br0" timeOffset="79584.6">17272 12213 0,'0'0'0,"-21"0"16,0 0-16,21 21 16,0 1-16,-22-22 0,22 21 15,0 0-15,0 0 16,22-21 0,-1 0-1,0 0-15,0 0 0,0 0 16,0 0-16,1-21 0,-1 21 0,0-21 15,0 21-15,0-21 0,-21-1 0,0 1 16,0 0-16,0 0 16,0 0-16,-21 21 0,0 0 15,0 0-15,0 0 0,-1 0 0,1 0 16,0 0-16,0 21 0,0-21 16,0 21-16,21 0 0,0 0 0,0 1 15,0-1-15,0 0 16,0 0-16,0 0 0,21-21 15,0 21-15,0-21 0,0 0 16</inkml:trace>
  <inkml:trace contextRef="#ctx0" brushRef="#br0" timeOffset="79927.39">17674 12361 0,'0'22'15,"0"-1"1,0 0-16,-21-21 0,21 21 0,0 0 16,-21 22-16,21-22 0,0 0 0,0 21 15,-21 1-15,21-1 0,-22 0 16,22 1-16,-21 20 0,21-21 16,-21 22-16,0-22 0,21 22 0,-21-1 15,0 1-15,21-1 0,-22-20 16,1 20-16,0 1 0,21-1 0,-21-21 15,0 22-15,0-22 0,21 1 0,0-1 16,-22 0-16,22 1 0,0-22 16,-21 0-16,21 0 0,0 0 0,0-42 47,21 0-47,1-21 0,-22 20 0,21-20 15,-21 0-15,21-22 0,0 22 0,-21 0 16,21-22-16</inkml:trace>
  <inkml:trace contextRef="#ctx0" brushRef="#br0" timeOffset="80244.25">17526 12700 0,'0'0'0,"0"-21"0,0-21 16,0-1-16,0 22 0,0 0 0,21-21 16,-21 20-16,0 1 0,21 0 0,0 0 15,1 0-15,-22 0 0,21-1 16,0 22-16,0-21 0,0 21 0,0 0 15,22 0-15,-22 0 0,0 0 0,0 21 16,0 1-16,-21-1 16,22 0-16,-22 0 0,0 0 15,0 0-15,0 1 0,0-1 0,0 21 16,-22-21-16,1 0 0,0 1 16,0-1-16,0-21 0,0 21 0,-1 0 15,-20-21-15,21 0 0,0 21 0,0-21 16,-1 0-1,22-21 17,22 0-17,-1 0-15,0 21 0,0-21 0</inkml:trace>
  <inkml:trace contextRef="#ctx0" brushRef="#br0" timeOffset="80592.05">18140 12002 0,'0'0'0,"21"-22"0,-21 1 0,21 0 15,0 21-15,-21 21 32,0 0-32,0 22 15,0-22-15,0 21 0,-21-21 16,21 22-16,-21-1 0,21 0 15,-21 1-15,21-1 0,-21 0 16,21 1-16,-22-22 0,22 21 0,0 1 16,0-22-16,0 21 0,0-21 0,-21 0 15,21 22-15,0-22 0,0 0 0,0 0 16,0 0-16,0 1 16,21-22-16,1 0 15,-1 0-15,0 0 16,-21-22-16,0 1 0,21 21 15,0-21-15,-21 0 0,0 0 0,0 0 16,21-1-16,-21-20 0,0 21 0</inkml:trace>
  <inkml:trace contextRef="#ctx0" brushRef="#br0" timeOffset="80843.89">18034 12319 0,'21'-21'16,"0"21"0,0 0-16,1 0 0,-1 0 0,0 0 15,0-21-15,0 21 0,0 0 16,1 0-16,-1 0 0,21-21 0,-21 21 16,0 0-16,1 0 15,-1 0-15,-21-22 16,21 22-1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4T13:57:15.8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8149 19008 0,'0'21'31</inkml:trace>
  <inkml:trace contextRef="#ctx0" brushRef="#br0" timeOffset="25931.85">24892 3535 0,'0'-21'0,"0"0"15,0-1 1,0 1-1,0 0 1,21 42 31,0 22-31,-21-22-16,21 21 0,1-21 15,-1 22-15,21-1 0,-21-21 0,0 21 16,22 1-16,-22-1 0,0 0 0,21 1 15,-20-1-15,-1 0 0,21 1 16,-21-22-16,0 21 0,1 1 0,-1-22 16,0 21-16,0-21 0,0 0 15,0 1-15,1-1 0,-1 0 16,-21 0-16,21-21 16,-21-21 30,-21 0-46,0 0 16,21-1-16,0 1 0,0 0 0,0 0 16</inkml:trace>
  <inkml:trace contextRef="#ctx0" brushRef="#br0" timeOffset="26263.66">25612 3704 0,'0'0'0,"0"-84"31,0 62-31,0 1 0,0 0 0,0 0 16,-22 42 15,1 0-31,0 0 16,0 1-16,0 20 0,0-21 0,-22 21 15,22 1-15,0-1 0,-43 64 16,22-64-16,21 1 0,0-1 15,-22 0-15,22 1 0,0-1 0,-21 0 16,21-21-16,-1 1 0,1-1 0,21 0 16,0 0-16,-21 0 0,0-21 15,42 0 17,0-21-17,0 0-15,-21 0 0,22 21 0,-1-21 16,21-1-16</inkml:trace>
  <inkml:trace contextRef="#ctx0" brushRef="#br0" timeOffset="26592.42">25993 3725 0,'63'-63'16,"-63"84"15,0 0-31,0 0 16,0 1-16,0-1 0,0 21 0,0 0 15,0 1-15,0-1 0,0 0 16,-21 1-16,21 20 0,-21-20 0,21-1 16,0 0-16,0 22 0,0-22 15,0-21-15,0 0 16,0 1-16,0-1 0,0 0 15,0-42 17,0 0-32,0-1 0,0 1 0,0 0 15,0 0-15,0 0 0,0-22 0,0 22 16</inkml:trace>
  <inkml:trace contextRef="#ctx0" brushRef="#br0" timeOffset="26839.16">26014 3789 0,'0'0'15,"0"-21"-15,0 0 0,0-1 0,0 1 16,21 21 0,0 0-16,0 0 15,0 0-15,1 0 0,-1 21 0,0 1 16,0-1-16,21 0 0,-20 0 16,-1 0-16,21 22 0,-21-22 0,0 0 15,1 21-15,20-21 0,-21 1 0,0-1 16,-21 21-16,21-21 0,1 0 15,-22 1-15,0-1 16,0-42 15,0-1-31,0 1 16</inkml:trace>
  <inkml:trace contextRef="#ctx0" brushRef="#br0" timeOffset="27427.84">26839 3662 0,'0'0'0,"-21"0"31,21 21-31,-42 0 0,21 0 16,-22 43-16,1-43 15,21 0-15,-22 22 0,1-22 0,21 0 16,-21 0-16,20 0 0,1 0 15,0 1-15,0-1 0,0-21 16,21 21-16,21-21 63,-21-21-63,21 0 0,0 21 15,-21-22-15,21 1 0,1 0 0,-1 21 16,0-21-16,0 0 0,0 0 0,0-1 15,-21 1-15,22 0 0,-1 0 16,0 0-16,0 0 0,0-1 16,-21 1-16,21 21 0,-21-21 15,22 21-15,-1 0 16,0 0 15,-21 21-31,21 0 0,-21 1 0,21-1 16,-21 0-16,0 0 0,0 21 0,0 1 15,0-1-15,0 0 0,0 1 16,0-1-16,0 0 0,0 1 0,0-22 16,0 21-16,0 1 0,0-22 0,0 0 15,0 21-15,0-21 0,0 1 16,0-1-16,0 0 16,21-42 30,1 0-46,-1-1 16,-21 1-16,21-21 0,21 21 0</inkml:trace>
  <inkml:trace contextRef="#ctx0" brushRef="#br0" timeOffset="28020.36">27622 3662 0,'0'0'0,"0"-21"0,22 0 15,-22-1-15,0 1 16,0 42 15,0 1-31,0-1 0,0 21 16,0-21-16,-22 22 16,22-22-16,-21 42 0,0-20 0,0-1 15,21 0-15,-21 22 0,0-22 0,-1 0 16,1 1-16,21-1 0,-21 0 0,21 1 15,-21-22-15,21 21 0,0-21 0,-21 1 16,21-1-16,-21-21 0,21 21 16,0-42 15,0 0-15,0-1-16,0 1 0,0 0 0,0-21 15,0 21-15,0-22 0,21 22 0,-21-21 16,21 21-16,-21-1 0,21 1 15,0 21-15,0 0 16,-21 21-16,22 1 16,-22-1-16,21 0 0,-21 0 0,21 21 15,-21-20-15,0-1 0,21 0 0,0-21 16,0 21-16,-21 0 16,22-21-16,-1 0 0,0 0 0,0 0 15,0 0-15,0 0 0,1 0 0,-1 0 16,21 0-16,-21-21 0,0-21 15,1 42-15,-1-43 0,-21 22 16,0 0-16,0 0 0,21-21 16,-21 20-16,0 1 0,0 0 0,0 0 15,0 0-15,21 0 0,-21 42 32,0 0-32,-21 0 15,0 0-15,-22 0 0,22 1 16,-21-1-16,0 21 0</inkml:trace>
  <inkml:trace contextRef="#ctx0" brushRef="#br0" timeOffset="28800.16">24701 5630 0,'0'0'16,"0"-42"-16,0 21 0,0-21 0,0-1 0,0 22 15,0 0-15,0 0 0,0-22 0,0 22 16,0 0-16,22 21 31,-22 42-31,0-20 16,0 20-16,0 0 0,0 1 0,21 20 15,-21 1-15,0-1 0,0 1 0,0-1 16,0 1-16,0-1 0,0-21 16,0 1-16,0-1 0,0 0 0,21 1 15,-21-22-15,0 0 0,0 0 16,0 0-16,0 1 0,0-44 31,0 1-31,0 0 16,0 0-16,0-21 0,0 20 15,0-20-15,0 0 0,21-22 0,0 22 16,-21-22-16,21 1 0,1 21 0,-1-22 16,0 22-16,0-22 0,21 43 15,-20-21-15,-1 21 0,0-1 0,0 22 16,0 0-16,0 0 0,43 22 15,-64 20-15,21-21 0,0 21 16,-21 1-16,21 20 0,-21-20 0,0 20 16,0-21-16,0 1 0,0-1 15,0 0-15,0 1 0,0-1 16,0 0-16,0-20 0,0-1 0,0 0 16,0 0-16,0 0 0,0 0 0,0 1 15,22-22 16,-1 0-31,0-22 0,-21 1 0,0 0 16,21 0-16,0-21 0</inkml:trace>
  <inkml:trace contextRef="#ctx0" brushRef="#br0" timeOffset="29111.5">25993 5440 0,'0'0'0,"0"-21"0,0 0 15,0-1-15,0 1 16,0 42 0,0 1-16,0-1 0,-22 0 15,22 21-15,-21 1 0,21-1 0,-21 21 16,0 1-16,21-22 0,-21 22 16,0-1-16,21-20 0,0 20 15,-22-21-15,22 1 0,0-1 0,0-21 16,0 22-16,0-22 0,0 0 15,0 0-15,0 0 0,22 0 0,-1-21 16,0 0-16,21 0 16,-21 0-16,22 0 0,-22-21 15,0 21-15,0-21 0,0 0 0,1 0 16,-1 0-16,-21-1 0,0 1 0,0 0 16,0 0-16,0 0 0</inkml:trace>
  <inkml:trace contextRef="#ctx0" brushRef="#br0" timeOffset="29964.24">25717 5927 0,'-21'0'0,"42"0"0,-42-21 15,42 21-15,1 0 16,-1 0-16,0 0 0,21-22 0,1 22 16,-22 0-16,21-21 0,22 21 15,-22 0-15,0-21 0,1 21 16,20-21-16,-21 21 0,1-21 0,20 21 15,-20 0-15,-1-21 0,0 21 0,1 0 16,-1 0-16,0-22 0,-21 22 0,1 0 16,-1 0-16,0 0 0,-21 22 15,-21-1 1,0 0-16,21 0 16,0 0-16,-22 0 0,22 1 15,-21-1-15,21 0 0,0 0 0,0 0 16,0 0-16,0 1 0,0-1 0,0 0 15,0 0-15,0 0 16,0-42 31,0 0-47,0 0 16,0 0-16,0-1 0,0-20 15,0 21-15,0 0 0,0-22 16,21 22-16,-21 0 0,22-21 15,-1 21-15,0-1 0,0 1 0,0 0 16,0 0-16,1 21 16,-1-21-16,0 21 0,0 0 0,0 21 15,0 0-15,1 0 0,-22 0 16,0 1-16,21 20 0,0-21 16,-21 0-16,0 22 0,21-22 0,-21 21 15,0-21-15,0 0 0,0 1 0,0-1 16,0 0-16,0 0 0,0 0 15,0 0-15,-21-21 32,21-21-17,0 0-15,0 0 16,0 0-16,0-22 0,0 22 0,0 0 16,21-21-16,0-1 0,0 1 15,1 0-15,20-1 0,-21 22 0,21-21 16,-20 21-16,20-22 0,-21 43 0,21-21 15,-20 0-15,20 21 16,-21 0-16,21 0 0,1 42 0,-22-20 16,0-1-16,0 0 0,-21 21 15,0-21-15,0 22 0,21-1 0,-21-21 16,0 0-16,0 22 0,0-22 16,0 0-16,0 0 0,0 0 15,0 1-15,-21-1 0,21 0 16,-21-21-16,21-21 47,0 0-47,21-1 15,0 1-15,1 0 16</inkml:trace>
  <inkml:trace contextRef="#ctx0" brushRef="#br0" timeOffset="30851.38">27771 5990 0,'0'0'0,"0"21"16,21-21 15,0 0-31,0 0 16,0-21-16,0 0 0,1 0 15,-1 0-15,21 0 0,-21-1 0,0 1 16,1-21-16,20 0 0,-21-1 16,21 1-16,-20 0 0,20-1 0,-21-20 15,21 20-15,-20 1 0,-1 0 16,0-1-16,-21 1 0,21 0 15,-21 21-15,0-1 0,0 1 0,0 0 0,0 0 16,-21 21 0,0 0-16,-22 21 0,22 0 0,0 0 15,0 1-15,-21 20 0,20 0 0,1 1 16,0-1-16,21 0 0,-21 22 16,21-1-16,-21-20 0,21 20 0,0-21 15,0 1-15,0-1 0,0 0 0,21-20 16,0 20-16,0-21 0,0 0 15,1 0-15,-1 1 0,0-22 0,0 0 16,0 0-16,0 0 0,1 0 0,-1 0 16,0 0-16,0 0 0,0 0 15,0-22-15,1 22 0,-22-21 0,0 0 16,0 0-16,21 0 0</inkml:trace>
  <inkml:trace contextRef="#ctx0" brushRef="#br0" timeOffset="31384.11">24744 7133 0,'-21'0'0,"42"0"0,-64 0 0,22 0 0,21 21 32,21 1-17,1-22-15,20 0 0,0 0 0,1 21 16,20-21-16,1 0 0,-22 0 15,43 21-15,-22-21 0,1 0 0,-1 21 16,1-21-16,20 0 0,-20 0 0,-1 0 16,-20 0-16,-1 0 0,0 0 15,1 0-15,-22 0 0,0 0 0,-42 0 16,0 0 0,-1 0-16,-20 0 15,21 0-15,-21-21 0,20 21 0,-20 0 16</inkml:trace>
  <inkml:trace contextRef="#ctx0" brushRef="#br0" timeOffset="31723.42">25379 7218 0,'0'0'16,"-21"0"-16,21 21 0,-22 0 15,22 0 1,0 1-16,0-1 0,0 0 16,0 0-16,0 0 0,0 22 15,0-22-15,0 21 0,0 0 16,0 1-16,0-22 0,0 21 0,0 1 15,0-22-15,0 21 0,0 0 16,0-20-16,0 20 0,0-21 0,0 21 16,0-20-16,0-1 0,0 0 0,0 0 15,0 0-15,-21 0 0,0 1 0,0-1 16,0-21-16,0 0 0,-1 21 16,-20-21-16,0 0 0,21 0 0,-22 0 15,1 0-15,0 0 0,-1-21 0,1 0 16,21 21-16,-22-22 0,22 22 15,0-21-15,0 0 0,0 0 16,21 0-16,0 0 0,0-1 16,21 22-1,21 0-15,-21-21 0,22 0 16,-22 21-16,21-21 0,1 21 0</inkml:trace>
  <inkml:trace contextRef="#ctx0" brushRef="#br0" timeOffset="32160.22">26352 7578 0,'43'-21'0,"-86"42"0,107-64 0,-64 22 16,0 0-16,0 0 16,-21 21-1,0 0-15,-1 0 0,1 0 16,-21 0-16,21 21 0,0-21 0,-22 21 15,22 0-15,-21 1 0,21-1 16,-1 0-16,1 0 0,21 0 0,0 22 16,0-22-16,0 0 0,0 0 15,21 0-15,22 0 0,-22-21 16,0 22-16,0-1 0,22 0 0,-22-21 16,21 21-16,-21 0 0,0 0 0,1-21 15,-1 22-15,-21-1 0,0 0 16,0 0-16,0 0 15,-21-21-15,-1 0 0,-20 21 16,0-21-16,-1 22 0,1-22 0,0 0 16,-1 0-16,-20 0 0,21 0 15,-1 0-15,1 0 0,21 0 0,-22 0 16,22 0-16,0 0 0,21-22 47,42 22-47,-20-21 0,-1 21 0,21-21 15,-21 21-15,22-21 0</inkml:trace>
  <inkml:trace contextRef="#ctx0" brushRef="#br0" timeOffset="32615.45">27072 7493 0,'21'-21'16,"-42"42"-16,63-63 0,-42 21 0,0-1 15,-21 22 1,0 0 0,0 0-16,0 22 0,0-1 15,-1 21-15,22-21 0,-21 0 0,0 22 16,0-1-16,0-21 0,0 22 16,-1-1-16,22-21 0,0 21 15,-21-20-15,21 20 0,0-21 0,0 21 16,0-20-16,0-1 0,0 0 0,21 0 15,1 0-15,-1 0 0,0-21 0,21 0 16,-21 0-16,1 0 0,20 0 16,-21 0-16,21 0 0,-20 0 0,20-21 15,-21 0-15,21 0 0,-20 0 0,-1 0 16,0-1-16,0-20 0,0 0 16,-21-1-16,0 1 0,0 0 0,0-1 15,0 1-15,0-21 0,0 20 16,-21 1-16,0 0 0,0 20 0,21-20 15,-21 21-15,-1 21 0,1-21 16,0 21-16,0 0 0,0 0 16,21 21-16,-21 0 15,21 0-15,-22 0 0,22 22 0,0-22 16,0 0-16,0 0 0,0 0 0,0 1 16,0-1-16,22 0 0,-1-21 0</inkml:trace>
  <inkml:trace contextRef="#ctx0" brushRef="#br0" timeOffset="32908.08">27919 7451 0,'0'0'0,"0"-21"0,0-1 16,0 1-16,-21 42 31,21 1-31,0-1 15,-22 21-15,1-21 0,21 22 0,-21-1 16,21 0-16,0 1 0,0-1 16,-21-21-16,21 21 0,-21 1 0,21-1 15,-21-21-15,21 22 0,0-22 16,0 21-16,0-21 0,0 0 0,0 1 16,0-1-16,0-42 31,0-1-16,21 1-15</inkml:trace>
  <inkml:trace contextRef="#ctx0" brushRef="#br0" timeOffset="33443.78">27940 7514 0,'0'0'16,"0"-42"-16,0 21 0,0 0 0,21 21 0,0-43 31,0 43-31,1 0 15,-1 0-15,0 21 0,21 1 16,-21-1-16,1 0 0,-1 21 0,21-21 16,-21 22-16,22-1 0,-22-21 15,0 22-15,21-22 0,-42 21 0,21-21 16,1 22-16,-22-22 0,21 0 0,-21 21 16,0-21-16,0 1 0,0-1 15,0 0-15,21-21 0,-21 21 0,0 0 16,21-21-1,0 0 1,-21-21-16,21 0 16,-21 0-16,22-22 15,-22 22-15,21 0 0,-21-21 0,21-1 16,0 1-16,0 0 0,-21-1 16,21-20-16,1 21 0,20-22 0,-21 1 15,0-1-15,22-21 0,-22 43 16,0 0-16,-21 21 0,0-1 15,0 44 1,0 20-16,0-21 16,0 21-16,-21 1 0,0 63 15,21-64-15,-22 21 0,1-20 16,21-1-16,-21 0 0,21 1 0,-21-1 16,21 0-16,0-20 0,-21-1 15,21 21-15,-21-21 0,21 0 0,0 1 16,0-1-16,0 0 15,0-42 17,0 0-32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4T14:01:35.8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2349 593 0,'0'0'0,"0"-21"0,0-1 15,-21 22-15,21-21 0,-21 0 0,21 0 16,0 0-16,-21 0 16,21 42 46,21 0-62,0 0 0,0 0 0,1 22 16,-1-22-16,0 21 0,0-21 15,21 22-15,-20-1 0,20 0 16,-21 1-16,21 20 0,-20-21 0,20 1 16,-21-1-16,21 0 0,-20 1 15,-1-1-15,21 0 0,-21 1 16,0-22-16,1 21 0,-1-21 0,0 1 15,0 20-15,-21-21 0,21 0 16,-21 0-16,21-21 0,-21 22 0,22-1 16,-22 0-1,0-42 17,0 0-17,0-1-15,0 1 16,0-21-16,0 21 0,0 0 15</inkml:trace>
  <inkml:trace contextRef="#ctx0" brushRef="#br0" timeOffset="495.9">3154 445 0,'0'0'0,"0"-22"15,0 1 1,-21 21 0,-1 0-1,1 0-15,0 21 16,21 1-16,-21-1 0,0 0 0,0 0 15,-22 0-15,22 22 0,0-1 16,-21 0-16,-1 1 0,22-1 0,-21 21 16,-1-20-16,1 20 0,0 1 15,-1-22-15,1 22 0,0-22 0,-43 64 16,64-64-16,-21 0 16,20-20-16,1 20 0,0 0 15,-21-21-15,21 22 0,-1-22 0,1 0 16,21 0-16,-21 0 0,0 1 15,21-1-15,0 0 0,-21-21 0,21 21 16,-21-21-16,-1 21 31,22-42 1,0 0-32,0 0 15,22 21-15,-1-21 0,-21-1 16,21 1-16,0 0 0</inkml:trace>
  <inkml:trace contextRef="#ctx0" brushRef="#br0" timeOffset="1008.15">3471 572 0,'21'-22'0,"-42"44"0,42-65 15,-21 22-15,0 0 16,0 0-16,0 0 15,0 42 32,0 0-47,0 0 0,0 0 16,0 0-16,0 22 0,0-1 16,0 0-16,0 1 0,0-1 0,0 22 15,-21-22-15,21 21 0,0 1 16,-21-1-16,21-20 0,0 20 0,0 1 15,0-22-15,0 0 0,0 22 16,0-43-16,-21 21 0,21 1 0,0-1 16,0-21-16,0 0 0,0 1 0,0-1 15,0 0-15,0 0 16,0-42 15,0 0-31,0 0 16,0-1-16,0 1 0,0 0 15,0 0-15</inkml:trace>
  <inkml:trace contextRef="#ctx0" brushRef="#br0" timeOffset="1415.92">3514 699 0,'0'0'0,"0"-22"0,0 1 31,21 21 0,21 21-31,-21 1 0,0-1 0,1 0 16,-1 0-16,21 21 0,-21-20 15,0 20-15,1 0 0,-1 1 0,0-1 16,0 0-16,0-21 0,-21 22 16,0-1-16,21 0 0,-21-20 0,22-1 15,-22 21-15,21-21 0,-21 0 16,0 1-16,0-1 0,0 0 16,0-42 30,0 0-30,0-1-16,0 1 0,0 0 16,0 0-16,0 0 0</inkml:trace>
  <inkml:trace contextRef="#ctx0" brushRef="#br0" timeOffset="2185.5">4424 572 0,'0'0'0,"-21"-43"32,-1 43-17,1 0-15,21 21 16,-21 1-16,21-1 15,-21 0-15,0 0 0,21 0 0,-21 22 16,21-1-16,-22 0 16,1 1-16,0-1 0,0 21 0,0-20 15,0-1-15,-1 0 0,1 1 16,0-1-16,0 0 0,0-20 0,0-1 16,-1 21-16,22-21 0,-21 0 15,21 1-15,-21-22 0,21-22 31,21 1-15,0 0-16,-21 0 0,43-43 16,-22 43-16,0-21 0,0 0 15,0-1-15,1 1 0,-1 0 16,0-22-16,0 22 0,0-1 16,0 22-16,1-21 0,-1 0 0,0-1 15,0 1-15,0 21 16,0 0-16,-21-1 0,22 1 0,-1 21 15,-21-21-15,0 0 0,21 21 0,0-21 16,0 42 15,-21 0-15,0 0-16,0 0 0,0 1 0,0 20 16,0 0-16,0-21 0,0 22 15,0-1-15,0 0 0,0 1 16,0-1-16,0 0 0,-21 1 0,21-1 15,-21 0-15,21 1 0,0-1 16,-21 0-16,21 1 0,-21 20 16,-1-42-16,22 22 0,0-22 15,0 0-15,0 0 0,0 0 0,-21 1 16,21-1-16,0 0 0,0 0 16,0 0-1,0-42 32,0 0-31,0 0-16,21 0 15,-21-1-15,22-20 0,-1 21 0</inkml:trace>
  <inkml:trace contextRef="#ctx0" brushRef="#br0" timeOffset="3020.1">5313 572 0,'0'0'0,"0"-22"0,0 1 0,0 0 16,-21 0-16,21 0 15,-22 0-15,22 42 47,0 0-47,0 0 0,0 0 0,0 0 16,0 22-16,0-22 0,-21 21 16,21 1-16,0-1 0,-21 0 0,21 1 15,-21-1-15,0 21 0,21-20 16,0-1-16,-21 0 0,-1 1 15,1-1-15,0 0 0,0 1 0,21-1 16,-21 0-16,0 1 0,-1-22 16,1 21-16,21-21 0,-21 1 0,0-1 15,0 0-15,21 0 0,0 0 16,-21 0-16,-1 1 0,1-22 16,21-22 15,0 1-31,0 0 15,0 0-15,0-21 0,21 20 16,-21 1-16,22-21 0,-22 21 0,21-22 16,-21 22-16,0 0 0,21 0 15,-21 0-15,21 0 0,0-1 16,-21 1-16,0 0 0,21 21 16,1 0-16,-1 0 15,-21 21-15,21-21 16,-21 21-16,21 1 0,-21-1 0,21 21 15,-21-21-15,0 0 0,0 1 16,21-1-16,-21 21 0,22-21 0,-22 0 16,21-21-16,-21 22 0,0-1 15,21 0-15,0-21 0,-21 21 0,21-21 16,0 0-16,1 0 0,-1 0 16,0 0-16,0 0 15,0 0-15,0 0 0,22 0 0,-22-21 16,0 0-16,0 21 0,0-21 0,1-1 15,-22 1-15,21 0 0,0 0 16,-21 0-16,0 0 0,21-1 0,-21 1 16,21 0-16,-21 0 0,0 0 15,0 0 1</inkml:trace>
  <inkml:trace contextRef="#ctx0" brushRef="#br0" timeOffset="4008.54">1905 2223 0,'0'0'0,"-21"0"0,0 0 0,-1 0 15,1 0-15,0 0 16,0 0-16,42 0 63,0 0-48,0 0-15,1 0 0,20 0 16,0 0-16,1 0 0,-1-22 0,0 22 15,22 0-15,-1 0 0,1-21 16,-1 21-16,22 0 0,-22 0 16,22-21-16,0 21 0,-1 0 0,1 0 15,0-21-15,-1 21 0,1 0 16,0 0-16,-1 0 0,22-21 0,0 21 16,0 0-16,0 0 0,0 0 15,-1 0-15,1-21 0,0 21 0,0 0 16,21 0-16,-21 0 0,0 0 0,-1 0 15,1 0-15,0-22 0,0 22 16,-21 0-16,-1 0 0,1 0 0,-22 0 16,1 0-16,-1 0 0,1 0 15,-1 0-15,-20 0 0,-1-21 0,0 21 16,-20 0-16,-1 0 0,0 0 16,0 0-16,0 0 0,-21-21 93</inkml:trace>
  <inkml:trace contextRef="#ctx0" brushRef="#br0" timeOffset="6103.46">7048 254 0,'0'0'0,"-21"0"16,0 0-16,0 0 16,0 0-1,0 0 1,-1-21 0</inkml:trace>
  <inkml:trace contextRef="#ctx0" brushRef="#br0" timeOffset="6316.34">7324 212 0,'21'0'15,"21"0"-15,-21 0 0,0 0 16,1 0-16,20-21 0,-21 21 0,0 0 16,0 0-16,-42 0 31,0 21-16,0-21-15,0 0 0,-22 21 0,22-21 16,0 0-16,-21 21 0,21-21 16,-22 0-16,1 0 0,21 21 0,-22-21 15,1 0-15,21 21 0,0-21 0</inkml:trace>
  <inkml:trace contextRef="#ctx0" brushRef="#br0" timeOffset="6568.2">6985 339 0,'-21'0'46,"0"0"1,21 21-47,-22-21 16,22 21-16,0 0 16,0 0-16,0 1 0,0 41 15,-21-42-15,21 0 0,0 1 16,0-1-16,0 0 15,0 21-15,0-21 0,0 1 16,0-1-16,0 21 0,0-21 16,0 22-16,0-1 0,0-21 0,0 21 15,0 1-15,0-1 0,0 0 16</inkml:trace>
  <inkml:trace contextRef="#ctx0" brushRef="#br0" timeOffset="6668.14">6837 1439 0,'0'0'15,"0"22"-15,0-1 0,0 0 0,0 21 16,-21 1-16,21-22 0,0 21 0,0 0 15,-22 1-15,22-1 0,-21 0 16,21-20-16,0 20 0,0-21 0,0 21 16,0-20-16</inkml:trace>
  <inkml:trace contextRef="#ctx0" brushRef="#br0" timeOffset="6844.04">7027 2159 0,'85'-21'16,"-64"21"-1,0 0-15,0 0 0,1 0 0,-1 0 16,21 0-16,-21 0 0,22-21 16,-22 21-16,0 0 0,0 0 15,0-21-15,0 21 0,1 0 16,-1 0-16,-21-22 0,21 22 16,-21-21-16,-21 0 0</inkml:trace>
  <inkml:trace contextRef="#ctx0" brushRef="#br0" timeOffset="6876.02">7451 1863 0,'0'0'0,"0"-21"0,0-1 15</inkml:trace>
  <inkml:trace contextRef="#ctx0" brushRef="#br0" timeOffset="8170.85">6921 1207 0,'0'-22'15,"0"1"16,-21 21 1,21 21 15,0 1-47,0-1 0,0 0 15,0 0-15,0 21 0,0-20 16,0-1-16,0 21 0,0-21 0,0 22 15,0-1-15,0 0 0,0-21 16,0 22-16,0-1 0,0 0 0,0-20 16,-21 20-16,21 0 0,0-21 0,0 1 15,0 20-15,0-21 0,0 0 16,0 0-16,0 1 0,0-1 0,0 0 16,0 0-16,0 0 15,21 0 1,0-21 15,1 0-31,-1 22 16,0-22-16,0 0 31,0 0-31,0 0 0,1 0 0,-1 0 16,0 0-16,-21 21 0,21-21 0,0 0 15,0 0-15,1 0 0,-1 0 16,0 0-16,0 0 0,0 0 15,0 0-15,1 0 16,-1 0-16,0-21 0,-21-1 16,21 22-16,0-21 0,-21 0 0</inkml:trace>
  <inkml:trace contextRef="#ctx0" brushRef="#br0" timeOffset="9144.59">8276 868 0,'0'0'0,"-21"0"15,0 0 1,21 21-1,0 0-15,0 0 16,0 1-16,0-1 16,0 0-16,0 0 0,0 0 15,21-21-15,0 0 0,-21 21 16,21-21-16,0 0 0,1 0 16,-1 0-16,0 0 0,0 0 15,0 0-15,0 0 0,1 0 0,20-21 16,-21 21-16,0-21 0,43 0 15,-43 0-15,0 0 16,0-1-16,0 1 0,-21 0 16,0 0-16,0 0 0,0 0 0,0-1 15,0 1-15,0 0 0,0 0 16,-21 0-16,21 0 0,-21 21 16,0 0-16,0-22 0,0 22 0,-1 0 15,1 0-15,0 0 0,0 0 16,0 0-16,0 22 0,-1-22 0,1 21 15,0 0-15,-21 0 0,42 0 16,-21 22-16,-1-22 0,1 21 0,0-21 16,21 22-16,0-1 0,0 0 15,-21-21-15,21 22 0,0-22 16,0 21-16,0-21 0,0 1 0,0-1 16,21 0-16,-21 0 0,21-21 15,0 21-15,1-21 0,-1 0 0,0 0 16,0 21-16,0-21 0,22 0 15,-22 0-15,0 0 0,0 0 0,0 0 16,22 0-16,-22-21 0,0 21 16,-21-21-16,21 21 0,-21-21 15,0 0-15,-21 21 16,0 0-16,0 0 16,-22 0-16,22 0 0,0 21 0,-21 0 15,20 0-15,-20-21 0,21 21 16,-21 1-16,20-1 0,1 21 15,0-21-15,0 0 0,0 1 0,21-1 16,0 0-16,0 0 0,0 0 16,0 0-16,0 1 0,0-1 0,0 0 15,0 0-15,21-21 0,0 21 16,0-21-16,0 0 0,22 0 16,-22 0-16,0 0 0,21 0 0,-20 0 15,20 0-15,0-21 0,-21 21 16,22-21-16,-1 0 0,-21 0 0,22 21 15,-22-22-15,0 1 0,21 0 0,-21 0 16</inkml:trace>
  <inkml:trace contextRef="#ctx0" brushRef="#br0" timeOffset="9428.43">9059 1207 0,'0'0'0,"0"-22"16,0 1-16,21 21 31,1 21-15,-22 1-16,21-1 0,0 0 15,-21 0-15,0 0 0,0 0 0,21 1 16,-21-1-16,21 0 16,-21 21-16,0-21 0,0 1 0,0-1 15,0 0-15,0 0 0,21 0 0,-21 0 16,0 1-16,22-22 15,-1-22 17,-21 1-17,21 0-15</inkml:trace>
  <inkml:trace contextRef="#ctx0" brushRef="#br0" timeOffset="9708.27">9398 1122 0,'0'0'0,"0"-21"16,-21 42 15,21 0-31,-21 0 0,-1 0 16,1 1-16,0-1 0,0 21 0,0-21 16,0 0-16,-1 22 0,1-22 0,0 21 15,0-21-15,-21 22 0,20-22 16,1 0-16,21 21 0,-21-20 0,0-1 15,0 0-15,21 0 16,-21 0-16,42-42 47,0 21-47,-21-21 0,21 0 16,0 0-16</inkml:trace>
  <inkml:trace contextRef="#ctx0" brushRef="#br0" timeOffset="10072.06">9948 614 0,'0'0'0,"21"-85"31,-42 85 0,21 21-31,-21 1 0,0-1 0,21 0 16,0 21-16,-21 1 0,0-1 15,-1 0-15,1 1 0,0 20 0,0-21 16,0 22-16,0-22 0,-1 22 0,1-1 16,0-20-16,0-1 0,21 21 15,-21-20-15,0-1 0,21 0 16,-22-20-16,22 20 0,0-21 0,0 0 15,0 0-15,0 1 0,0-1 16,0 0-16,22-21 16,-1 0-16,0 0 15,0-21-15,0 0 0,-21-1 16,21 1-16,1 0 0</inkml:trace>
  <inkml:trace contextRef="#ctx0" brushRef="#br0" timeOffset="10335.51">9588 1164 0,'-21'21'32,"21"1"-32,21-22 31,1 0-31,-1 0 0,0 0 15,0 0-15,0 0 0,0 0 16,22 0-16,-22-22 0,0 22 0,0 0 16,0-21-16,1 21 0,-22-21 15,21 21-15,-21-21 32</inkml:trace>
  <inkml:trace contextRef="#ctx0" brushRef="#br0" timeOffset="10780.25">10075 1334 0,'0'0'0,"0"42"31,21-42-31,1 0 16,-1 0-16,0 0 15,0 0-15,0 0 0,0-21 16,1 21-16,20-21 0,-21-1 0,0 22 16,0-21-16,1 0 0,-1 0 15,0 0-15,-21 0 0,0-1 16,0 1-16,0 0 0,0 0 16,0 0-16,-21 21 15,0 0-15,-1 0 0,1 0 16,0 0-16,0 0 0,0 21 15,0 0-15,21 0 0,-22 0 0,1 1 16,0 20-16,0-21 0,21 21 16,0-20-16,-21 20 0,21-21 15,0 21-15,0-20 0,0-1 0,0 21 16,0-21-16,0 0 0,0 1 16,0-1-16,0 0 0,21-21 0,0 21 15,0-21-15,0 0 0,1 0 0,-1 0 16,0 0-16,0 0 0,21 0 15,-20 0-15,20 0 0,-21-21 0,0 0 16,22 0-16,-22-1 0,0 22 0</inkml:trace>
  <inkml:trace contextRef="#ctx0" brushRef="#br0" timeOffset="11295.96">10795 1228 0,'0'-21'0,"0"42"0,-21-21 47,0 21-31,21 0-16,-22 0 0,22 0 0,-21 22 15,21-22-15,0 0 0,0 0 0,-21 0 16,21 22-16,-21-22 0,21 0 16,-21 0-16,21 0 0,0 1 15,0-1-15,-21-21 16,21 21-16,-22-21 15,22-21 17,0 0-32,0-1 15,0 1-15,0 0 0,0 0 0,0 0 16,0 0-16,0-22 0,22 22 16,-1 0-16,0-21 0,0 20 0,21 1 15,-20-21-15,20 21 0,0 0 16,1-1-16,-22 1 0,21 21 0,0 0 15,1 0-15,-22 0 0,21 0 0,-21 0 16,1 21-16,-1 1 16,0-1-16,-21 21 0,0-21 0,0 0 0,0 22 15,21-22-15,-21 21 16,0-21-16,0 22 0,0-22 0,0 0 16,0 0-16,0 22 0,-21-22 0,21 0 15,-21-21-15,21 21 0,-21 0 16,-1-21-16,22 21 0,0-42 31,0 0-15,0 0-16,0 0 0,0 0 0</inkml:trace>
  <inkml:trace contextRef="#ctx0" brushRef="#br0" timeOffset="11884.62">11705 1355 0,'64'-21'32,"-64"-1"-32,21 1 0,0 21 0,-21-21 15,21 21-15,0-21 16,0 0-16,-21 0 0,22 21 15,-22-22-15,0 1 0,0 0 16,-22 21 0,1 0-16,0 0 0,0 0 15,-21 0-15,20 0 0,-20 0 0,21 21 16,-21 0-16,20 1 0,1-1 16,-21-21-16,21 21 0,21 0 0,-21 0 15,21 0-15,-22 1 0,22-1 0,0 0 16,0 0-1,22-21-15,-1 21 0,-21 0 16,21-21-16,0 0 0,0 22 16,22-22-16,-22 0 0,0 21 15,0-21-15,0 0 0,0 21 0,1-21 16,-1 0-16,-21 21 0,0 0 0,21-21 16,-21 21-16,0 1 15,-21-1-15,0-21 16,-1 21-16,1-21 0,0 21 15,0-21-15,-21 0 0,20 0 0,1 0 16,-21 0-16,21 0 0,0 0 16,-1 0-16,1 0 0,-21 0 15,21-21-15,0 21 0,-1-21 16,1 0 0,21-1-1,21 1 1,1 21-16,-1-21 0,0 21 15,0-21-15</inkml:trace>
  <inkml:trace contextRef="#ctx0" brushRef="#br0" timeOffset="12173.31">12277 1164 0,'0'0'0,"0"21"32,0 1-32,-22-1 0,1 0 15,21 0-15,0 0 0,-21 0 16,21 1-16,-21 20 0,21-21 0,-21 0 16,21 0-16,0 1 0,0-1 0,-21 0 15,21 0-15,0 0 0,-22-21 16,22 21-16,0 1 15,22-44 17,-1 1-32,0 0 15</inkml:trace>
  <inkml:trace contextRef="#ctx0" brushRef="#br0" timeOffset="12580.08">12382 804 0,'0'0'0,"-21"0"0,0 0 0,0 0 15,0 22-15,0-22 0,-1 21 16,1 21-16,21-21 0,0 0 16,-21 1-16,21-1 0,0 0 15,0 0-15,0 0 0,0 0 0,21 1 16,0-22-16,1 0 15,-1 0-15,0 0 0,0 0 16,0 0-16,0 0 0,1-22 0,-1 22 16,21-21-16,-42 0 0,21 0 15,0 0-15,-21 0 0,22-1 0,-22 1 16,0 0-16,0 0 0,0 0 0,0 0 16,0-1-16,-22 1 15,1 0-15,0 21 0,0 0 0,0 0 0,0 0 16,-1 0-16,1 0 0,0 0 15,0 0-15,0 0 0,-22 42 16,22-20-16,21-1 16,0 0-16,0 0 15,0 0-15,21-21 0,1 0 16,-1 0-16,0 0 0,21 0 16</inkml:trace>
  <inkml:trace contextRef="#ctx0" brushRef="#br0" timeOffset="13211.72">13208 191 0,'0'0'16,"0"-22"-16,-21 1 0,21 0 0,-21 21 0,-1 0 16,1 0-16,0 21 15,21 0-15,-21 1 0,0 20 0,0-21 16,21 21-16,-22 22 0,1-22 0,0 22 15,0-22-15,0 22 0,-22-1 16,22 1-16,0-1 0,0 1 0,0 20 16,0-20-16,-1-22 0,1 22 15,21-1-15,-21-21 0,0 1 0,0-1 16,21 0-16,-21 1 0,21-22 16,0 21-16,-22-21 0,22 1 15,0-1-15,0 0 0,-21 0 16,0-42 15,21 0-31,0 0 0,0-1 16,0 1-16,0 0 0,0 0 0,0 0 15,21 0-15,0-1 0,-21 1 16,22 0-16,-1 0 0,0 0 0,0 0 16,0-22-16,0 22 0,22 0 15,-22 0-15,21 21 0,1-21 16,-22-1-16,21 22 0,0 0 0,1 0 15,-1 0-15,-21 0 0,22 0 16,-1 0-16,-21 22 0,0-22 0,0 21 16,1 0-16,-22 0 0,0 0 0,0 0 15,0 1-15,0-1 0,0 21 16,-22-21-16,1 0 0,-21 1 0,21-1 16,-22 0-16,1 0 0,0 21 0,-1-20 15,1-1-15,0 0 0,-1 0 16,1-21-16,0 21 0,21 0 0,-22 1 15,22-22-15,0 0 0,0 21 16,0-21-16,-1 0 0,1 0 16,21-21-1,0-1-15,0 1 16,0 0-16,0 0 0,21 0 0,1 0 16,-1-1-16,0-20 0</inkml:trace>
  <inkml:trace contextRef="#ctx0" brushRef="#br0" timeOffset="13532.54">13801 191 0,'0'0'0,"0"-22"0,0 1 0,0 0 0,0 0 15,0 42 1,0 0-1,-22 0-15,1 22 0,21-1 16,-21 22-16,0-1 0,21 1 0,-21-1 16,0 1-16,-1 20 0,1-20 0,0 20 15,0 1-15,0-21 0,0-1 16,21 1-16,-22-1 0,22-21 0,-21 1 16,21-1-16,-21 0 0,21-20 15,0-1-15,0 0 0,0 0 0,0 0 16,0 0-16,0-42 31,21 0-31,0 0 16</inkml:trace>
  <inkml:trace contextRef="#ctx0" brushRef="#br0" timeOffset="13936.31">13737 1101 0,'0'42'15,"0"-21"-15,21-21 32,0 0-32,1 0 0,-1 0 15,21-21-15,-21 21 0,0-21 16,22 0-16,-22 0 0,0 21 0,0-22 15,0 1-15,-21 0 0,0 0 16,0 0-16,0 0 0,0-1 0,0 1 16,-21 21-1,0 0-15,0 0 16,-21 21-16,20 1 0,1-1 16,-21 0-16,21 21 0,0 1 0,-22-22 15,22 21-15,0 0 0,0 1 16,21-1-16,0 0 0,0-20 0,0 20 15,0-21-15,0 0 0,0 0 16,0 1-16,21-22 0,0 21 0,0-21 16,0 0-16,22 0 0,-22 0 0,21 0 15,1-21-15,-1-1 0,0 1 0</inkml:trace>
  <inkml:trace contextRef="#ctx0" brushRef="#br0" timeOffset="14735.85">15409 466 0,'0'0'0,"0"-21"16,0-1-1,0 44 17,0-1-32,0 21 0,-21 0 0,0 1 15,21 20-15,-21 1 0,0-1 0,21 22 16,-22-22-16,1 22 0,0-21 15,21 20-15,-21-20 0,0-1 16,0 1-16,-1-22 0,1 22 16,21-22-16,0-21 0,-21 21 0,21-20 15,-21-1-15,21 0 0,0 0 0,0 0 16,0-42 15,0 0-31,0 0 0,0 0 16</inkml:trace>
  <inkml:trace contextRef="#ctx0" brushRef="#br0" timeOffset="15424">14795 931 0,'0'-42'0,"0"84"0,0-105 0,0 42 16,0 0-16,0-1 0,0 1 0,0 0 15,0 0-15,0-21 0,0 20 16,0 1-16,0-21 0,22 0 0,-1 20 16,0-20-16,0 21 0,0-21 15,22-1-15,-1 22 0,0-21 16,1-1-16,-1 22 0,21 0 0,-20 0 16,20 0-16,1 0 0,-22 21 0,22 0 15,-22 0-15,0 21 0,1 0 16,-1 21-16,-21 1 0,21-1 15,-42 0-15,22 22 0,-22-1 0,0 22 16,0-22-16,0 1 0,0-1 16,0 22-16,0-21 0,0-1 0,0-21 15,0 22-15,-22-22 0,1 1 16,21-22-16,-21 21 0,21-21 0,0 0 16,-21 1-16,0-22 15,21-22 1,0 1-16,0 0 15,0-21-15,0 21 0,0-22 0,0 1 16,0 0-16,21-1 0,0-20 16,0 20-16,0-20 0,1-1 15,-1 1-15,0 21 0,21-22 16,-21 1-16,22 20 0,-22-20 0,21 20 16,1 1-16,-1 0 0,0 21 0,1-1 15,-1 1-15,0 0 0,1 21 16,-1 0-16,-21 0 0,0 21 0,0 0 15,1 1-15,-1 20 16,0 0-16,-21 1 0,0 20 0,0-21 0,0 22 16,0-1-16,0 1 0,0 21 15,-21-22-15,0 1 0,-1-1 16,1-21-16,0 22 0,0-22 0,0 22 16,0-22-16,-1-21 0,1 22 15,21-22-15,-21 0 0,21 0 0,-21 0 16,21 0-16,0-42 47,0 0-47,21 21 0,0-21 15</inkml:trace>
  <inkml:trace contextRef="#ctx0" brushRef="#br0" timeOffset="15944.72">16912 953 0,'0'-22'0,"0"44"0,-21-65 16,0 22-16,21 0 0,-21 21 0,-1-21 16,1 21-16,0 0 0,0 0 0,0 0 15,-22 21-15,22 0 0,0 0 16,-21 0-16,21 22 0,-1-1 0,-20 0 15,21-20-15,0 41 16,0-21-16,-1-20 0,1 20 0,0 0 16,21 1-16,-21-22 0,21 0 0,0 0 15,0 0-15,0 0 0,0 1 16,21-22-16,0 0 0,0 0 0,1 0 16,-1 0-16,21 0 0,-21 0 15,0-22-15,22 22 0,-22-21 0,0 0 16,21 0-16,-20 0 0,-1 0 0,21-1 15,-21-20-15,0 21 0,1-21 16,-22 20-16,21-20 0,-21 0 0,21 21 16,-21-22-16,0 22 0,0 0 15,0 42 17,0 0-32,-21 0 0,0 1 15,21 20-15,-22-21 0,22 21 0,0 1 16,0-22-16,0 21 0,0-21 15,0 1-15,0-1 0,0 0 0,0 0 16,0 0-16,0 0 0,0 1 16,22-22-16,-1 0 15,0 0-15,0 0 0,0-22 16</inkml:trace>
  <inkml:trace contextRef="#ctx0" brushRef="#br0" timeOffset="16323.59">17145 1143 0,'0'0'16,"-21"-21"-16,0 0 0,21 0 15,0-1-15,0 1 0,0 0 16,21 0 0,0 21-16,0 0 0,0 0 0,0-21 15,1 21-15,20 0 0,-21 0 16,0 0-16,22 21 0,-22 0 0,0 0 15,21 0-15,-21 1 0,1-1 0,-1 21 16,0 0-16,-21-20 16,0 20-16,0-21 0,0 21 0,0-20 15,0 20-15,-21-21 0,0 0 0,-22 0 16,22 1-16,0-1 0,0-21 16,0 21-16,-1-21 0,1 0 0,0 0 15,0 0-15,0 0 16,21-21-16,0 0 15,0-1-15,0 1 0,0 0 0,0 0 16,21 0-16,0-22 0,0 22 16,0-21-16,1 21 0,-1-22 0,0 22 15,0-21-15,21 0 0,-20-1 16,-1 1-16,21 0 0</inkml:trace>
  <inkml:trace contextRef="#ctx0" brushRef="#br0" timeOffset="17008.2">18097 127 0,'0'0'0,"-21"0"0,0 0 16,21 21-16,-21 0 0,0 22 15,21-1-15,-21 0 0,21 1 0,0 20 16,-22-20-16,1 20 0,21 1 15,-21-1-15,21 1 0,-21-1 16,21 22-16,-21-22 0,0 1 0,21-1 16,0 1-16,-22-22 0,1 22 15,21-22-15,0 0 0,-21 1 0,21-22 16,0 21-16,0-21 0,0 0 16,0 1-16,0-44 46,0 1-46,0 0 0,0 0 16,0 0-16,0 0 0,0-22 0,0 22 16,0-21-16,21-1 15,0-41-15,1 41 0,-1 22 16,21-21-16,-21 21 0,0 0 16,1-1-16,-1 1 0,0 0 0,0 21 15,0 0-15,0 0 0,1 0 16,-1 0-16,-21 21 15,0 0-15,0 1 0,0-1 0,-21-21 16,21 21-16,-43 0 0,22 0 16,0 0-16,-21 1 0,20-1 0,-20-21 15,21 21-15,0-21 16,0 0-16,-1 21 0,1-21 0,0 0 16,21 21 15,0 0-31,21-21 0,0 22 0,1-1 15,-1 0-15,0 0 16,0 0-16,-21 0 0,21 1 0,-21-1 16,21 0-16,1 0 15,-22 0-15,21-21 0,-21 21 0,21-21 16,0 0-16,-21 22 0,21-22 16,0 0-16,1 0 15,-1 0-15,0 0 0,0-22 16,0 22-16,-21-21 15,21 0-15,1 0 0</inkml:trace>
  <inkml:trace contextRef="#ctx0" brushRef="#br0" timeOffset="17363.91">18521 995 0,'0'0'0,"-21"21"31,-1 0-31,22 0 0,-21 1 0,21-1 15,-21 21-15,21-21 0,-21 22 16,0-22-16,21 0 0,0 21 16,0-21-16,0 1 0,0-1 0,0 0 15,0 0-15,0 0 0,21 0 16,0-21-16,0 0 0,0 0 16,1 0-16,20 0 0,-21 0 0,0 0 15,22 0-15,-22-21 0,0 0 16,21 21-16,-21-21 0,1 0 0,-1-22 15,-21 22-15,21 0 0,-21-21 0,0 21 16,21-22-16,-21 22 0,0-21 16,0 21-16,0-1 0,0 1 0,0 0 15,0 42 32,0 0-47,0 1 16</inkml:trace>
  <inkml:trace contextRef="#ctx0" brushRef="#br0" timeOffset="17735.7">19135 974 0,'-22'0'31,"22"21"-16,-21-21-15,21 21 0,0 21 16,0-20-16,0 20 0,0-21 0,0 21 16,0 1-16,-21 20 0,21-20 15,0 20-15,0-21 0,0 22 0,-21-1 16,21 1-16,0-1 0,0 1 0,-21-1 16,0 22-16,21-21 0,-22-1 15,22 1-15,-21-1 0,0 1 0,0-1 16,21 22-16,0-22 0,-21-20 0,21 20 15,-21 1-15,21-22 0,0 0 16,-22 1-16,22-1 0,0-21 16,0 0-16,0 0 0,0 1 0,0-44 31,0 1-31,0 0 16,0-21-16,0 21 0,0-22 0,22-20 15,-22 20-15,0-20 0,21 21 16</inkml:trace>
  <inkml:trace contextRef="#ctx0" brushRef="#br0" timeOffset="18008.55">19071 1270 0,'0'0'0,"0"-63"0,0 20 0,0 1 16,0 0-16,0-1 16,0 1-16,0 0 0,0 20 0,21 1 15,0 0-15,1 0 0,-1 0 0,0 0 16,0 21-16,21 0 0,-20 0 15,-1 0-15,21 0 0,-21 0 0,0 21 16,1 0-16,-1 21 0,0-21 16,0 22-16,-21-1 0,0-21 0,0 22 15,0-1-15,-21 0 0,0 1 16,0-22-16,-1 21 0,-20-21 0,21 0 16,-21 22-16,20-22 0,-20-21 0,21 21 15,0 0-15,0-21 0,-1 0 16,1 0-16,0 0 15</inkml:trace>
  <inkml:trace contextRef="#ctx0" brushRef="#br0" timeOffset="18836.04">20214 572 0,'0'0'15,"0"-22"-15,21 1 0,0 0 0,-21 0 16,22 0-16,-1-22 0,0 22 0,0-21 15,-21 0-15,21-1 0,0 1 16,1 21-16,-22-22 0,0 1 0,21 21 16,-21-21-16,0 20 0,0 1 0,0 0 15,-21 42 1,21 22 0,-22-22-16,1 42 0,0-20 15,0 20-15,0 1 0,0-1 0,-1 22 16,1-22-16,0 22 0,0 0 15,-21-22-15,20 22 0,1-1 16,0-20-16,-21-1 0,21 1 0,-1-22 16,1 22-16,0-22 0,0-21 15,0 22-15,0-22 0,-1 0 0,1-21 16,0 0-16,0 21 0,0-21 16,0 0-16,-1-21 0,22 0 15,-21 0-15,21-1 0,0 1 0,0-21 16,0 21-16,0-22 0,0 1 15,0 0-15,0-1 0,0-20 0,0 21 16,0-1-16,0 1 0,21 21 16,-21-22-16,0 22 0,22 0 15,-1 21-15,0 0 16,-21 21-16,21 0 16,0 22-16,0-1 0,-21-21 0,22 22 15,-1-1-15,-21 0 0,21 1 16,0-1-16,-21-21 0,21 21 0,0-20 15,1-1-15,-22 0 0,21 0 16,0 0-16,0 0 0,0-21 0,0 0 16,1 0-16,-1 0 0,0 0 0,0 0 15,21 0-15,-20 0 0,20 0 16,-21-21-16,21 0 0,-20 21 0,-1-21 16,21 0-16</inkml:trace>
  <inkml:trace contextRef="#ctx0" brushRef="#br0" timeOffset="19307.77">20722 953 0,'0'-22'0,"0"44"0,0-65 0,0 22 16,0 0-16,0 0 15,-21 21-15,0 0 16,0 0-16,-1 21 0,1 0 16,0 0-16,-21 0 0,21 1 15,-1 20-15,1 0 0,0-21 0,0 22 16,0-1-16,0 0 0,-1-20 0,1 20 15,21-21-15,0 21 0,0-20 16,0-1-16,0 0 0,0 0 16,21 0-16,1-21 15,-1 0-15,0 0 0,0 0 0,21-21 16,-20 0-16,-1 21 0,21-21 16,-21 0-16,0-1 0,22-20 0,-22 21 15,0 0-15,0-22 0,0 22 16,-21 0-16,0 0 0,0-21 0,22 42 15,-22-22-15,0 1 0,0 42 32,-22 1-17,22-1-15,-21 0 0,21 0 16,0 0-16,0 0 0,-21 1 0,21-1 16,0 21-16,0-21 0,0 0 15,0 1-15,0-1 0,0 0 0,0 0 16,21-21-16,0 0 15,1 0-15,-1 0 0,0 0 16,0 0-16,21 0 0,-20 0 0,-1-21 16,21 21-16,-21-21 0,0 0 15,1-1-15,-1 1 0</inkml:trace>
  <inkml:trace contextRef="#ctx0" brushRef="#br0" timeOffset="19784.5">21167 1016 0,'0'0'0,"0"-21"31,-22 21-15,22 21-16,0 0 0,0 0 16,-21 1-16,21-1 0,0 0 0,-21 0 15,21 0-15,0 0 0,0 22 0,0-22 16,0 0-16,0 0 0,0 0 16,0 1-16,0-1 0,0 0 0,0 0 15,-21-21 1,21 21-1,0-42 1,0 0 0,0 0-16,0 0 15,0-1-15,0 1 0,0-21 16,0 21-16,0 0 0,21-22 0,-21 22 16,21-21-16,0 21 0,1-1 15,-1 1-15,0 0 0,21 0 0,-21 0 16,1 0-16,20 21 0,-21 0 0,0 0 15,22 0-15,-22 21 0,0 0 16,0 0-16,0 0 0,0 0 16,1 43-16,-22-43 15,0 21-15,0-20 0,0-1 0,0 21 16,0-21-16,-22 0 0,1 1 0,0-1 16,0-21-16,0 21 0,21 0 15,-21-21-15,21 21 16,21-42 15,0 0-31,0 0 0,0 21 0,22-21 16</inkml:trace>
  <inkml:trace contextRef="#ctx0" brushRef="#br0" timeOffset="20807.98">22161 1016 0,'0'0'31,"22"-42"-31,-22 21 0,0-1 0,0 1 0,0 0 16,-22 21-1,22-21-15,-21 21 16,0 0 0,21 21 30,-21-21 111,0 0-142,0-21 1,-1 21 0,1 0-1,0 0-15,0 0 16,0 0-16,0 21 0,-1 0 15,1 0-15,0 1 0,0-1 16,0 0-16,0 21 0,-1-21 0,1 22 16,0-22-16,0 42 15,21-41-15,0-1 0,0 0 16,0 0-16,21 0 0,21-21 0,-20 0 16,-1 0-16,0 0 15,0 0-15,21 0 0,-20 0 0,-1 0 16,21 0-16,-21-21 0,0 0 0,1 0 15,-1 21-15,0-21 0,0-1 16,0 1-16,-21 0 0,0 0 0,21 0 16,-21 0-16,0-1 0,0 1 15,22 21-15,-22-21 0,0 42 47,-22 0-47,22 1 0,-21-1 16,21 21-16,0-21 0,0 22 15,-21-1-15,21 0 0,-21 1 0,21 20 16,0-21-16,-21 1 0,21 20 16,0 1-16,0-1 0,0 1 0,0 20 15,0-20-15,0 21 0,0-22 0,0 22 16,-21-22-16,21 22 0,0 0 16,-22-1-16,22 1 0,0-22 0,0 22 15,-21-21-15,21-1 0,-21 1 0,0-1 16,21-21-16,-21 1 0,0-22 15,-1 0-15,1 21 0,0-42 0,0 22 16,0-22-16,0 0 0,-1 0 0,1 0 16,0-22-16,-21 1 0,21 0 15,-22 0-15,22 0 0,-21-22 16,21-20-16,21 21 0,-22-22 0,22 1 16,0-22-16,0 0 0,0 22 0,0-22 15,0 0-15,22 1 0,-1-1 16,0 0-16,64-126 15,-43 147-15,-21 1 0,21-1 16,1 22-16,-1-22 0,0 22 0,1 0 16,-1-1-16,0 1 0,1 0 15,-1-1-15,0 1 0</inkml:trace>
  <inkml:trace contextRef="#ctx0" brushRef="#br0" timeOffset="21290.7">22500 995 0,'0'-21'0,"0"42"0,21-42 0,-21 0 16,0-1-16,-21 22 31,0 22-15,21-1-16,-21 0 16,21 0-16,0 21 0,0-20 0,0-1 15,-21 0-15,21 21 16,0-21-16,0 1 0,0-1 0,0 0 15,0 0-15,0 0 0,0 0 0,0 1 16,21-22-16,0 21 0,0-21 16,0 0-16,0 0 0,1 0 15,-1 0-15,0 0 16,0 0-16,0-21 0,0-1 0,1 22 16,-1-21-16,0 0 0,0 0 15,-21-21-15,21 20 0,0 1 0,-21-21 16,0 21-16,0 0 0,22-1 0,-22 1 15,0 0-15,21 0 0,-21 42 47,-21 0-47,21 0 16,-22 1-16,22-1 0,0 0 0,0 21 16,0-21-16,0 1 0,0-1 15,0 0-15,0 0 0,0 0 0,0 0 16,0 1-16,0-1 15,22-21-15,-1 0 0,0 0 0,0 21 16,0-21-16,0 0 0,22 0 16,-22 0-16</inkml:trace>
  <inkml:trace contextRef="#ctx0" brushRef="#br0" timeOffset="22233.18">23347 995 0,'0'-21'0,"0"42"0,-21-63 0,21 20 16,-22 22-16,1-21 0,0 21 16,0 0-16,0 0 0,0 0 15,-1 0-15,1 21 0,0 1 0,0-1 16,0 0-16,0 0 0,-1 21 16,1-20-16,0 20 0,0-21 0,21 21 15,-21 1-15,21-22 16,0 21-16,0-21 0,0 1 0,0-1 15,0 0-15,0 0 0,21 0 0,0-21 16,0 0-16,0 0 16,1 0-16,-1 0 0,21 0 0,-21 0 15,0-21-15,1 0 0,-1 21 16,0-21-16,21-22 0,-21 22 0,-21 0 16,22 0-16,-1-21 0,-21 20 15,21-20-15,-21 21 0,0 0 0,0 0 16,0-1-16,0 1 0,0 0 0,-21 42 47,21 0-47,-21 1 15,-1-1-15,22 0 0,0 0 0,0 21 16,0-20-16,0-1 0,0 0 16,0 0-16,0 0 0,0 0 0,0 1 15,0-1-15,22-21 0,-1 0 16,0 21-16,0-21 0,0 0 15,22 0-15,-22 0 0,21 0 0,0 0 16,-20 0-16,20 0 0,0-21 16,1 0-16,-22 21 0,21-22 0,-21 1 15,0 0-15,1 0 0,-1-21 0,0 20 16,-21 1-16,0 0 16,0-42-16,0 41 0,0 1 15,0 0-15,-21 21 0,21-21 16,-21 21-16,-1 0 0,1 0 0,0 0 15,-21 0-15,21 0 0,-1 21 0,1-21 16,0 21-16,0 0 0,0 1 16,21-1-16,0 0 0,0 0 15,0 0-15,0 0 16,21-21-16,0 0 16,0 22-16,0-22 15,1 21-15,-1-21 0,-21 21 16,21 0-16,-21 0 15,0 0-15,0 1 0,0-1 16,0 0-16,0 21 0,0 1 0,0-22 16,0 21-16,0 22 0,0-22 0,0 21 15,0-20-15,0 20 0,-21 1 16,0-22-16,-1 22 0,22-1 0,-21 1 16,0-22-16,0 21 0,0 1 15,-22-22-15,22 22 0,0-22 0,0 22 16,0-22-16,0 0 0,-22 1 0,43-22 15,-21 21-15,0-21 16,0 0-16,0 1 0,-1-1 0,1 0 16,0-21-1,21-21 1,0 0-16,0-1 0,0 1 16,21 0-16,0 0 0,1-21 0,-1-1 15,0 1-15,0 0 0</inkml:trace>
  <inkml:trace contextRef="#ctx0" brushRef="#br0" timeOffset="22631.97">24130 1185 0,'0'0'0,"-21"-21"16,21 0 31,21 21-47,0 0 0,-21-21 15,21 21-15,0-21 0,1 0 16,-1-1-16,-21 1 0,21 21 16,-21-21-16,0 0 15,0 0-15,-21 21 16,0 0-1,-1 21-15,1 0 0,0 0 16,0 0-16,0 1 0,21 20 0,-21-21 16,-1 21-16,1-20 0,0-1 15,21 21-15,0-21 0,0 0 0,0 1 16,0-1-16,0 0 0,0 0 16,0 0-16,21-21 15,0 0-15,1 0 0,-1 0 0,0 0 16,21 0-16,-21-21 0,1 0 15,-1 0-15</inkml:trace>
  <inkml:trace contextRef="#ctx0" brushRef="#br0" timeOffset="23259.8">24490 445 0,'0'0'0,"-21"-22"0,-1 1 0,1 21 16,21-21-16,0 0 16,0 0-1,21 21-15,1-21 16,20 21-16,-21 0 0,0 0 0,22 0 16,-1 0-16,-21-22 0,21 22 15,1 0-15,-22 0 0,21 0 16,1-21-16,-22 21 0,0 0 0,0 0 15,21 0-15,-20 0 16,-22-21-16,21 21 0,-21 21 31,0 0-31,0 1 0,-21-1 16,21 0-16,-22 0 0,22 0 0,0 22 16,-21-22-16,21 21 15,-21-21-15,0 22 0,21-1 0,-21 0 16,21 1-16,0-1 0,-21 0 15,-1 1-15,22-1 0,0 0 0,-21 22 16,0-22-16,0 22 0,21-22 16,-21 21-16,21-20 0,0-1 0,0 0 15,0 22-15,-21-22 0,21 1 0,0-1 16,0 0-16,0 1 0,-22-1 16,22 0-16,0 1 0,0-1 0,0-21 15,0 21-15,0 1 0,0-22 0,-21 0 16,21 21-16,-21-20 0,21-1 15,0 0-15,-21 0 16,0 0-16,0-21 0,-1 0 16,1 0-16,0 0 0,0 0 15,0 0-15,0 0 16,-1 0-16,1 0 16,0 0-1,0 0 1,0 0-1,0 0-15</inkml:trace>
  <inkml:trace contextRef="#ctx0" brushRef="#br0" timeOffset="30052.62">4064 3006 0,'0'0'0,"0"21"0,0 0 16,0 0 0,21-21 15,0-21-31,0 0 16,1 0-16,-1 21 0,-21-21 15,21-1-15,0 1 0,0-21 16,0 21-16,1 0 0,-22-1 0,0 1 15,0-21-15,0 21 16,0 0-16,-22-1 0,1 1 0,0 0 16,0 21-16,0-21 0,0 21 15,-22 0-15,22 0 0,0 0 0,-21 0 16,20 21-16,1 0 0,-21 0 16,21 1-16,0-1 0,-1 0 0,1 0 15,0 21-15,21-20 0,-21-1 0,21 0 16,0 0-16,0 0 0,0 0 15,0 1-15,0-1 0,21 0 0,0 0 16,0 0-16,1 0 0,-1-21 16,0 22-16,0-1 0,21 0 0,-20 0 15,20 0-15,-21 0 0,0 1 16,22-1-16,-22 0 0,21 0 16,-21 0-16,0 0 0,22 1 0,-43-1 15,21 0-15,-21 21 0,0-21 16,0 22-16,0-22 0,-21 0 0,-22 21 15,22-20-15,-21 20 0,0-21 16,-1 0-16,1 0 0,0 1 0,-1-1 16,-20 0-16,20-21 0,-20 0 15,21 0-15,-1 0 0,-20 0 0,20 0 16,1 0-16,0-21 0,-1 21 0,22-21 16,-21-1-16,21-20 0,0 21 15,-1-21-15,-20-22 16,21 22-16,0 21 0,21-22 15,0 1-15,0 21 0,0-22 0,0 22 16,0 0-16,21 0 0,21 0 16,1-22-16,-22 22 0,42 21 0,-20-21 15,-1 0-15</inkml:trace>
  <inkml:trace contextRef="#ctx0" brushRef="#br0" timeOffset="30389.43">4720 2561 0,'0'0'0,"0"-21"0,-21 42 31,21 0-31,0 22 0,0-22 16,0 21-16,0 1 0,0 20 0,-21-21 15,21 22-15,0-22 0,0 22 16,-21-22-16,21 22 0,-22-1 0,22-21 16,0 22-16,-21-22 0,21 22 15,-21-22-15,21 0 0,-21-20 0,21 20 16,0-21-16,0 0 0,0 0 16,0 1-16,0-1 0,0-42 46,0-1-46,0 1 0</inkml:trace>
  <inkml:trace contextRef="#ctx0" brushRef="#br0" timeOffset="30604.3">4381 3302 0,'0'0'16,"-21"0"-16,21-21 15,21 21 1,1-21 0,-1 21-16,0 0 0,21-21 15,-21 21-15,22 0 0,-1-22 0,-21 1 16,22 21-16,-1 0 0,-21-21 0,21 21 16,-20 0-16,20-21 0,-21 21 15,0 0-15,0-21 0</inkml:trace>
  <inkml:trace contextRef="#ctx0" brushRef="#br0" timeOffset="31018.07">5059 3048 0,'0'21'31,"-21"0"-31,21 1 0,0-1 0,0 0 16,-22 0-16,22 21 0,-21-20 15,21 20-15,0 0 0,-21-21 0,21 22 16,0-22-16,0 0 0,0 0 0,0 0 16,0 1-16,0-1 0,0 0 15,21-21-15,0 0 0,1 21 16,-1-21-16,0 0 0,0 0 16,0-21-16,0 21 0,1-21 15,20 0-15,-21-1 0,0 1 0,0 0 16,1 0-16,-1 0 0,0 0 15,-21-22-15,0 22 0,0-21 0,0 21 16,0-1-16,0-20 0,-21 21 0,0 0 16,-1 0-16,1-1 0,0 22 15,0 0-15,-21 0 0,20 0 0,1 0 16,0 0-16,0 0 0,0 0 16,0 0-16,-1 0 0,22 22 15,-21-22-15,21 21 0,21 0 31,1-21-31,-1 0 0,0 0 0,0 0 16</inkml:trace>
  <inkml:trace contextRef="#ctx0" brushRef="#br0" timeOffset="31435.83">5482 3133 0,'0'-43'16,"0"22"-1,21 21-15,0 0 16,1 0-16,-1 0 0,0 0 16,0 0-16,0 0 15,0 21-15,1 1 0,-1-1 0,0 0 16,-21 21-16,0-21 0,21 22 0,-21-22 15,0 21-15,0-21 0,0 22 16,0-22-16,0 21 0,0-21 0,-21 1 16,0-1-16,0 0 15,-1-21 1,22-21 0,0 0-16,0-1 0,0 1 15,0 0-15,0 0 0,0 0 0,0-22 16,22 22-16,-1-21 0,-21 21 0,0-22 15,21 22-15,0 0 0,0 0 16,-21 0-16,21 0 0,1 21 0,-1-22 16,0 22-16,0 0 15,0 0-15</inkml:trace>
  <inkml:trace contextRef="#ctx0" brushRef="#br0" timeOffset="31807.62">6075 3366 0,'0'0'15,"21"0"-15,0 0 16,0-22-16,0 1 0,-21 0 16,22 21-16,-1-21 0,0 0 15,0 0-15,-21-1 0,0 1 0,21 0 16,-21 0-16,0 0 0,0 0 0,0-1 15,-21 1 1,0 21 0,0 0-16,0 0 0,-1 0 15,1 21-15,0 1 0,0-1 0,0 0 16,0 0-16,21 21 0,-22 1 0,22-22 16,0 21-16,-21 1 0,21-22 15,0 21-15,0-21 0,0 0 0,0 1 16,21-1-16,1 0 0,-1 0 0,0-21 15,0 0-15,0 0 16,0 0-16,22 0 0,-22 0 0,21 0 16,-21-21-16,22 0 0,-1 0 15,0-1-15,1 1 0</inkml:trace>
  <inkml:trace contextRef="#ctx0" brushRef="#br0" timeOffset="32785.06">7535 3069 0,'0'0'0,"21"0"0,1 0 0,-1 0 16,0 0-16,0 0 0,0 0 16,0 0-16,1-21 0,-1 0 15,0 21-15,-21-21 16,21 0-16,-21-1 0,0 1 16,0 0-1,0 0-15,-21 21 0,0-21 16,0 21-16,-1 0 0,1 0 0,-21 0 15,21 0-15,-22 0 0,22 0 16,-21 21-16,21 0 0,-22 0 0,22 0 16,0 1-16,0-1 0,0 0 15,0 0-15,21 21 0,-22-20 16,22-1-16,0 0 0,0 0 0,0 0 16,0 0-16,22 1 0,-1-1 15,0-21-15,21 0 0,-21 0 0,22 21 16,-1-21-16,0 0 0,1 0 0,-1 0 15,-21 0-15,22 0 0,-1-21 16,-21 21-16,21-21 0,-20 21 0,-65 0 47,22 21-47,-21 0 0,-1-21 0,1 21 16,0 0-16,-1 0 0,1 1 15,21-1-15,-43 42 0,43-42 16,0 1-16,0-1 15,21 0-15,-21 0 0,21 0 0,0 0 16,0 1-16,21-22 16,0 0-16,0 0 0,0 0 15,22 0-15,-22 0 0,21 0 0,1 0 16,-22-22-16,21 22 0,0-21 0,1 0 16,-22 0-16,21 0 0,-21 0 15,1-1-15,-1 22 0,0-21 0,0 0 16,0 21-16,-21 21 31,0 0-31,0 1 0,-21-1 16,0 0-16,0 21 15,21-21-15,-21 22 0,21-1 0,0 0 16,-22 1-16,22-1 0,-21 0 0,21 1 16,0-1-16,-21-21 0,21 22 15,0-22-15,-21 21 0,21-21 0,0 0 16,0 1-16,0-1 15,21-21 1,0-21-16,-21-1 0,21 1 16</inkml:trace>
  <inkml:trace contextRef="#ctx0" brushRef="#br0" timeOffset="33143.85">8911 2625 0,'0'-21'31,"21"21"-15,0-22-16,22 22 0,-22 0 16,21-21-16,-21 21 0,22-21 15,-1 21-15,0 0 0,43-21 16,-43 21-16,1 0 0,-1-21 16,0 21-16,-20 0 0,20 0 0,-21 0 15,0 0-15,0 0 0,-42 0 31,0 0-31,0 0 16,0 0-16</inkml:trace>
  <inkml:trace contextRef="#ctx0" brushRef="#br0" timeOffset="33432.69">9334 2561 0,'0'0'0,"0"21"15,0 1-15,0-1 0,0 0 0,-21 21 16,21 1-16,0-1 0,0 0 16,0 1-16,-21-1 0,21 21 0,-21-20 15,21 20-15,-21-20 0,21 20 16,0-21-16,-21 22 0,-1-22 16,1 1-16,21-1 0,0-21 0,0 0 15,-21 22-15,21-22 0,-21 0 16,42-42 15,0 0-31,0 21 0,-21-22 0,22 1 16,-1 0-16,0 0 0,0-21 15,0 20-15,0 1 0</inkml:trace>
  <inkml:trace contextRef="#ctx0" brushRef="#br0" timeOffset="33852.44">9588 3090 0,'0'-21'0,"0"-21"31,0 21-31,0 0 0,22-1 16,-1 22-16,-21-21 16,21 21-16,0 0 0,0-21 0,0 21 15,1 0-15,-1 0 0,21 0 16,-21 0-16,22 21 0,-22 0 0,0 1 15,0-1-15,21 0 0,-20 21 0,-1-21 16,0 22-16,-21-22 0,0 21 16,0-21-16,0 22 0,0-1 15,0-21-15,0 0 0,0 1 0,-21-1 16,0 0-16,-1 0 0,1 0 0,0-21 16,0 0-16,0 0 15,21-21-15,0 0 16,0 0-16,0 0 0,0-1 0,0 1 15,0 0-15,0-21 0,0 21 16,21-1-16,-21-20 0,21 21 0,0-21 16,0 20-16,1 1 0,-1 0 15,0 0-15,0 0 0,0 0 16,22-1-16,-22 22 0,0-21 0,21 21 16,-21 0-16,1 0 0,-1 0 15,0 0-15</inkml:trace>
  <inkml:trace contextRef="#ctx0" brushRef="#br0" timeOffset="34446.11">10477 3302 0,'22'0'16,"-44"0"-16,65 21 0,-22-21 0,0 0 16,0 0-16,0 0 15,1 0-15,-1 0 0,0 0 0,0-21 16,0 0-16,0 21 0,1-21 15,-22 0-15,21-1 0,0 1 16,-21 0-16,0 0 0,0 0 0,21-22 16,-21 22-16,0 0 0,0-21 15,0 21-15,0-1 0,-21 1 0,0 0 16,0 0-16,-1 0 0,1 0 0,0 21 16,0 0-16,-21 0 15,20 0-15,1 21 0,0 0 0,0 0 16,0 0-16,0 22 0,-1-22 0,1 21 15,21 0-15,-21-20 0,21 20 16,-21 0-16,21 1 0,0-1 0,0-21 16,0 21-16,0-20 0,0-1 15,0 21-15,0-21 0,21-21 16,0 21-16,0-21 0,1 0 16,-1 0-16,21 0 0,-21 0 0,0-21 15,22 0-15,-22 0 0,21 0 16,-21 0-16,22-1 0,-22-20 0,21 21 15,-21-21-15,1 20 0,-22-20 0,21 0 16,-21 21-16,0-1 0,21-20 16,-21 21-16,0 0 0,0 0 15,-21 21 1,21 21 0,-21 0-16,21 0 0,0 0 0,0 0 15,0 1-15,0 20 0,0-21 0,0 0 16,0 0-16,0 22 0,0-22 15,0 0-15,0 0 0,21 0 16,0-21-16,0 0 0,0 0 0,0 0 16,1 0-16,-1 0 0,0 0 15,0 0-15,0 0 0,0-21 0,1 0 16,-1 0-16</inkml:trace>
  <inkml:trace contextRef="#ctx0" brushRef="#br0" timeOffset="34907.83">11218 3048 0,'0'0'0,"0"-21"0,0 0 15,0 0 1,0 42 0,0 0-1,21 0-15,-21 0 16,0 0-16,0 1 0,0-1 0,0 21 16,0-21-16,0 0 0,0 1 0,0-1 15,0 0-15,0 0 0,0 0 16,0 0-16,0 1 0,0-1 0,-21 0 15,0-21 1,0 0 15,0-21-31,21 0 0,0-1 16,0 1-16,0 0 16,0 0-16,0 0 0,0-22 0,0 22 15,21-21-15,0 0 0,0 20 0,22-20 16,-22 21-16,21 0 0,-21-22 15,22 22-15,-1 0 0,0 21 0,-21 0 16,22 0-16,-1 0 0,-21 0 16,22 0-16,-22 21 0,0-21 0,0 21 15,0 22-15,-21-22 0,21 0 16,-21 21-16,0-20 0,0 20 0,0-21 16,0 0-16,0 22 0,0-22 15,-21 0-15,21 21 0,-21-21 0,21 1 16,0-1-16,-21-21 15</inkml:trace>
  <inkml:trace contextRef="#ctx0" brushRef="#br0" timeOffset="35656.16">12277 3069 0,'21'0'0,"-42"0"0,63-21 15,-21 21-15,-21-21 0,21 0 0,0 21 16,1-21-16,-1 21 0,-21-22 16,0 1-16,21 0 0,-21 0 15,0 0-15,0 0 16,-21 21-16,0 0 16,-1 0-16,-20 0 0,21 0 0,-21 0 15,20 0-15,-20 21 0,21 0 0,0-21 16,-22 21-16,22 0 0,0-21 15,0 21-15,0 1 0,21-1 0,0 0 16,0 0-16,0 0 16,21 0-16,-21 1 15,21-22-15,21 21 0,-20 0 0,-1-21 16,0 21-16,21 0 0,-21 0 0,1 1 16,-1-22-16,21 21 15,-21 0-15,-21 0 0,21 0 0,-21 0 16,0 1-16,0-1 15,-21 0-15,0-21 16,0 0-16,-21 0 0,-1 21 0,1-21 16,0 0-16,-1 0 0,22 0 0,-21 0 15,-1 0-15,22-21 0,0 21 16,0-21-16,0 21 0,0-21 0,21-1 16,-22 22-16,22-21 0,0 0 15,0 0-15,0 0 16,22 21-16,-22-21 0,21-1 15,0 22-15,0 0 0,0-21 16,0 21-16,1 0 0,-1-21 0</inkml:trace>
  <inkml:trace contextRef="#ctx0" brushRef="#br0" timeOffset="36451.69">12806 3048 0,'0'0'0,"21"0"15,-21-21-15,21 21 0,0-21 0,0 0 16,1-1-16,-1 1 0,21 0 16,-21 0-16,22 0 0,-22 0 15,0-22-15,21 22 0,-21-21 0,22 21 16,-22-22-16,21-20 0,-42 20 15,0 1-15,0 0 0,0-1 16,0 1-16,0 21 0,0-21 0,0-1 16,0 22-16,-21 0 0,0 0 15,0 0-15,0-1 0,-1 1 0,1 21 16,-21 0-16,21 0 0,-22 0 0,22 0 16,-21 21-16,21 1 0,0-1 15,-1 21-15,1 0 0,0 1 0,0-1 16,0 22-16,21-1 15,0 1-15,-21-1 0,21 1 0,-22-1 16,22 22-16,-21-22 0,21 1 0,0-1 16,0 22-16,0-22 0,-21 1 15,21 21-15,0-22 0,-21 85 16,21-63-16,0-22 0,0 22 0,-21 0 16,0-22-16,21 22 0,-22 0 15,22-1-15,-21-20 0,0-1 0,21 22 16,-21-22-16,21-20 0,0 20 0,0 1 15,0-22-15,0 0 0,0 1 16,0-22-16,0 21 0,0-21 16,0 1-16,21-22 0,0 0 15,0 0-15,1 0 0,-1 0 0,21-22 16,-21 1-16,22 0 0,-22-21 16,21 21-16,0-22 0,-20 1 0,20 21 15,-21-22-15,21 1 0,-20-21 0,-1 20 16,0-20-16,-21-1 0,0 22 0,0-22 15,0-20-15,0 20 0,-21 1 16,0-1-16,-22 1 0,22-1 0,-21 1 16,21-1-16,-22 22 0,1 0 0,0-1 15,20 1-15,-20 21 16,21 0-16,0-1 0,0 1 0,-1 21 16,1 0-16,0-21 0,42 21 31,0 0-16,22-21-15,-22 21 0,0 0 16,21 0-16,-20 0 0,-1-21 0,21 21 16,-21-21-16,22 21 0,-22-22 0,0 22 15,0-21-15,0 21 0,0-21 16,1 21-16,-1-21 0,0 0 0</inkml:trace>
  <inkml:trace contextRef="#ctx0" brushRef="#br0" timeOffset="36888.26">13377 3006 0,'21'0'0,"1"0"0,-1 0 16,0 0-16,0 0 0,0 0 15,0 0-15,1 0 0,-1-21 16,0 21-16,0-22 0,0 1 16,0 21-16,-21-21 0,22 21 15,-22-21-15,21 21 0,-21-21 16,0 0 0,-21 21-16,-1 0 15,1 0-15,0 0 0,0 0 16,0 21-16,0-21 0,21 21 15,-22-21-15,22 21 0,0 0 0,0 0 16,-21 1-16,21-1 0,0 0 16,0 0-16,0 0 0,0 0 0,0 1 15,0-1-15,0 0 16,0 0-16,21 0 0,1-21 16,-1 0-1,0 0-15,0 0 0,0 0 16,0 0-16,1 0 0,-1-21 15,0 0-15,0 21 0,21-21 0</inkml:trace>
  <inkml:trace contextRef="#ctx0" brushRef="#br0" timeOffset="37308.01">13991 2921 0,'0'0'0,"0"-21"0,0 0 31,0 0-16,21 21 1,0 0-16,1 0 0,-1 0 16,0 0-16,0 0 0,0 0 0,0 0 15,1 21-15,-1 0 16,0 0-16,-21 0 0,21 0 0,-21 22 16,0-22-16,0 0 15,0 0-15,0 0 0,0 1 0,0-1 16,0 0-16,0 0 0,0 0 0,0 0 15,-21 1-15,0-1 16,0-21-16,21 21 0,-22-21 0,1 0 16,0 0-1,21-21 1,0 0-16,0-1 0,0 1 0,0-21 16,21 21-16,0 0 0,-21-1 15,22 1-15,-1-21 0,0 21 16,-21 0-16,21-1 0,0 1 0,0 0 15,-21 0-15,22 21 0,-1-21 0,0 21 16,-21-21 0</inkml:trace>
  <inkml:trace contextRef="#ctx0" brushRef="#br0" timeOffset="37851.78">16341 2350 0,'0'0'0,"21"-43"16,-21 22-16,0-21 15,0 21-15,-21 21 16,-1 0-16,1 0 0,0 21 16,0 0-16,21 0 15,-21 21-15,0 1 0,-1-1 0,22 0 16,-21 22-16,0-22 0,0 22 0,21-1 15,-21-20-15,0 20 0,-1-21 16,1 22-16,0-22 0,21 1 16,0-22-16,-21 21 0,21-21 0,0 0 15,0 1-15,0-1 0,-21-21 32,21-21-17,0-1-15</inkml:trace>
  <inkml:trace contextRef="#ctx0" brushRef="#br0" timeOffset="38508.4">15706 2836 0,'-22'0'0,"44"0"31,-1 0-31,0 0 0,0 0 16,0 0-16,22-21 0,20 21 0,-21-21 15,22 0-15,-1 0 0,1 21 16,21-21-16,-1-1 0,-20-20 0,20 21 16,-20 0-16,-1-22 0,1 22 15,-1-21-15,-20 21 0,-1-22 0,0 1 16,-20 21-16,-1-21 0,-21 20 0,0-20 16,0 0-16,0 21 0,0-1 15,0 1-15,0 0 0,-21 0 0,-1 0 16,1 21-16,0 0 15,0 21-15,0 0 0,21 0 0,-21 0 16,-1 22-16,22-1 0,-21 0 16,0 1-16,21 20 0,-21-20 15,0 20-15,21 1 0,-21-22 0,-1 21 16,22 1-16,-21 21 0,0-43 16,0 0-16,21 1 0,0-1 15,0 0-15,-21-21 0,21 1 0,-21 20 16,21-21-16,0 0 0,0 0 15,0-42 17,0 0-32,0 0 0,21 0 15,0 0-15,-21-1 16,21 1-16,0-21 0,0 21 0,22-22 16,-22 22-16,0-21 0,21 0 0,-20 20 15,-1 1-15,21 0 0,-21 0 16,0 21-16,1 0 0,-1 0 0,0 0 15,0 0-15,0 21 0,-21 0 16,21 0-16,-21 1 0,0-1 0,0 0 16,0 21-16,0-21 0,0 1 0,0-1 15,0 0-15,0 0 0,-21 0 16,21 0-16,-21 1 0,0-22 0,21 21 16,0-42 30,21 21-46,-21-22 0</inkml:trace>
  <inkml:trace contextRef="#ctx0" brushRef="#br0" timeOffset="38866.19">17124 2942 0,'21'0'0,"0"0"16,0 0-16,0 0 15,1 0-15,-1 0 0,0 0 16,0 0-16,0 0 0,0-21 0,22 21 16,-22-21-16,21 0 15,-21 21-15,1-21 0,-1 21 0,0-22 16,0 1-16,0 0 16,-21 0-16,0 0 0,-21 21 15,0 0-15,0 0 0,0 0 16,-1 0-16,-20 21 0,21-21 15,-21 21-15,20 0 0,1 0 0,-21 22 16,21-22-16,0 0 0,-1 21 0,1-20 16,21-1-16,0 0 0,0 0 15,0 0-15,0 0 0,0 1 16,21-1-16,1-21 0,-1 0 0,0 21 16,21-21-16,1 0 0,-1 0 15,0 0-15,1 0 0,20 0 0,-21-21 16,22 0-16</inkml:trace>
  <inkml:trace contextRef="#ctx0" brushRef="#br0" timeOffset="39472.18">18859 2921 0,'22'0'0,"-44"0"0,65 0 16,-22 0-16,0-21 0,0 0 0,0 0 15,-21-1-15,22 22 16,-22-21-16,0 0 0,0 0 0,0 0 16,0-22-16,0 22 0,0 0 0,0 0 15,0 0-15,0 0 0,-22-1 16,1 1-16,0 21 0,0 0 0,0 0 16,0 0-16,-22 0 0,1 0 15,21 43-15,-22-22 0,1 0 0,0 21 16,21 1-16,-22-1 0,22-21 15,-21 21-15,21 1 0,-1-1 0,1-21 16,21 22-16,0-22 0,0 21 0,0-21 16,0 0-16,21 1 0,1-22 15,-1 21-15,0-21 0,21 0 16,-21 0-16,22 0 0,-1 0 0,0-21 16,1 21-16,20-43 0,-20 22 15,-1 0-15,0-21 0,-21 20 16,22-20-16,-22 0 0,21-22 0,-21 22 15,1-22-15,-1 1 0,0-1 16,0 1-16,0-1 0,-21 1 0,0 21 16,0-22-16,0 22 0,0 21 15,0-22-15,0 22 0,-21 21 16,0 0-16,0 0 16,0 21-16,-1 0 0,1 22 15,0-1-15,21 0 0,-21 22 0,0-22 16,0 22-16,21-1 0,0 1 0,0-1 15,-22-20-15,22 20 0,0-21 16,0 1-16,0-1 0,0 0 0,0-20 16,0 20-16,0-21 0,22 0 15,-1 0-15,0-21 0,0 22 0,0-22 16,0 0-16,1 0 0,20 0 0,-21 0 16,21 0-16,-20-22 0,20 22 15</inkml:trace>
  <inkml:trace contextRef="#ctx0" brushRef="#br0" timeOffset="39944.01">19791 2709 0,'0'0'0,"0"-21"0,0 0 16,0 0-16,0 0 0,-21 21 16,-1 0-16,1 0 0,0 0 15,0 0-15,0 21 0,-22 0 0,22 0 16,-21 0-16,21 1 0,-22 20 0,22-21 15,0 21-15,0-20 0,0 20 16,0-21-16,-1 21 0,22-20 0,0-1 16,0 0-16,0 21 0,0-21 0,22 1 15,-1-1 1,0-21-16,0 0 0,21 0 0,-20 0 16,-1 0-16,21 0 0,-21 0 0,22-21 15,-22-1-15,0 1 0,0 0 16,0-21-16,0 21 0,1-22 0,-1 22 15,0-21-15,-21-1 0,0 1 16,21 0-16,-21 21 0,0-43 16,0 43-16,0 42 15,-21 0 1,21 22-16,-21-22 0,21 0 16,0 21-16,0-21 0,0 22 15,0-1-15,0-21 0,0 22 16,0-22-16,0 21 0,0-21 0,0 0 15,0 1-15,0-1 0,0 0 16,21-21-16,0 0 0,-21 21 0,21-21 16,0 0-16,1 0 0,-1 0 0,0-21 15,0 0-15,21 0 0,-20 21 16,-1-43-16</inkml:trace>
  <inkml:trace contextRef="#ctx0" brushRef="#br0" timeOffset="40232.3">20383 2328 0,'0'0'16,"0"-42"-16,0 0 0,22 21 0,-22-22 16,0 22-16,0 0 0,0 0 0,0 0 15,0-1 1,0 44-16,0-1 16,0 0-16,-22 0 0,22 0 0,0 22 15,0 20-15,-21-21 0,21 22 16,-21-1-16,21 22 0,-21-21 0,21-1 15,0 1-15,-21-1 0,0 1 16,21-22-16,-22 0 0,22 1 0,0-1 16,0-21-16,0 21 0,0-20 15,0-1-15,0 0 0,22-21 32,20 0-32,-21 0 0,0-21 15,22 21-15,-1-21 0</inkml:trace>
  <inkml:trace contextRef="#ctx0" brushRef="#br0" timeOffset="40824.1">20934 2858 0,'0'0'0,"0"-43"31,0 22-31,0 0 16,0 0-1,0 0 1,0-1 0,-21 22-1,-1-21-15,1 21 0,0 0 16,0 0-16,0 0 16,0 0-16,-1 21 15,-20-21-15,21 22 0,0-1 0,0 0 0,-22 21 16,22-21-16,0 22 0,-21-22 15,20 21-15,1-21 0,0 22 16,21-22-16,0 0 0,0 21 0,0-20 16,0-1-16,0 0 0,0 0 15,21 0-15,22-21 16,-22 0-16,0 0 0,0 0 0,21 0 16,-20-21-16,-1 21 0,21-21 15,-21 0-15,22 0 0,-22-1 0,21-20 16,-21 21-16,0 0 0,22-22 0,-22 1 15,0 21-15,-21-21 0,21-1 16,-21 22-16,21-21 0,-21 21 0,0-1 16,0 44-1,0-1 1,-21 0-16,0 0 0,21 21 0,0-20 16,-21-1-16,21 21 0,0-21 15,0 22-15,0-22 0,0 0 0,0 0 16,0 0-16,0 0 0,21 1 0,0-1 15,0-21-15,1 0 16,-1 0-16,0 0 0,0 0 0,0 0 16,0 0-16,1 0 0,-1-21 0,0 21 15,0-22-15,0 1 16,0 0-16,1 0 0,-1 0 0</inkml:trace>
  <inkml:trace contextRef="#ctx0" brushRef="#br0" timeOffset="41224.35">19897 2498 0,'21'-21'16,"0"-1"-1,0 22-15,0-21 0,22 0 0,-1 21 16,0-21-16,1 21 0,20-21 16,1 21-16,-1 0 0,1-21 0,-1 21 15,1 0-15,-1 0 0,1 0 0,-22 0 16,0 0-16,22 0 0,-22 0 15,-21 0-15,22 0 0,-22 0 0,0 0 16,0 0-16,-21 21 47,-21-21-31,0 21-16,0-21 15</inkml:trace>
  <inkml:trace contextRef="#ctx0" brushRef="#br0" timeOffset="63003.94">4699 4826 0,'0'0'0,"-21"0"0,0-21 15,-1 0-15,1 0 0,0-1 16,0 1-16,21 0 0,-21 0 16,21 0-16,0-22 0,0 22 15,0 0-15,0 0 0,0 0 0,21 21 16,0-21-16,0-1 0,22 1 15,-22 21-15,21 0 0,0-21 0,1 21 16,-1 0-16,0 0 0,1 21 16,-1-21-16,-21 21 0,22 22 15,-1-22-15,-21 0 0,0 21 0,0 1 16,1-1-16,-22 22 0,0-22 16,0 21-16,0 1 0,-22-1 0,1-20 15,-21 20-15,21 1 0,-22-22 16,1 0-16,0 22 0,-1-43 0,1 21 15,0 1-15,-1-22 0,1 0 0,0 0 16,-1 0-16,1-21 0,21 0 16,-21 0-16,20 0 0,1 0 0,-21 0 15,21 0-15,21-21 16,-21 0-16,21 0 0,-22-21 0,22 20 0,0 1 16,0-21-16,0 21 15,0-22-15,0 22 0,0 0 0,22 0 16,-1 21-16,0 0 0,0 0 0,0 0 15,22 0-15,-22 0 0,21 21 16,0-21-16,1 21 0,-22 0 0,21 1 16,1-1-16,-22 0 0,21 0 15,-21 0-15,0 0 0,1 1 0,-1-1 16,0 0-16,0-21 0,0 21 16,0-21-16,1 0 0,-1 0 15,0 0-15,0 0 0,0 0 16,0 0-16,1 0 15,-1-21-15</inkml:trace>
  <inkml:trace contextRef="#ctx0" brushRef="#br0" timeOffset="63629.28">6308 4932 0,'0'0'0,"0"-21"0,0 0 16,0-1-16,0 1 0,0 0 15,0 0-15,0 0 16,0 0-16,0-1 0,0 1 0,0 0 16,0 0-16,0 0 0,0 0 0,-22-1 15,22 1-15,-21 0 0,0 0 16,0 21-16,-21 0 0,20 0 0,1 0 15,0 0-15,-21 0 0,21 0 16,-1 21-16,-20 0 0,21 0 0,0 22 16,-22-1-16,22 0 0,0 1 15,0 20-15,0 1 0,21-22 0,-21 22 16,21-1-16,0 22 16,0-43-16,0 0 0,0-20 15,21-1-15,-21 0 0,21 0 0,21-21 16,-21 0-16,1 0 0,20 0 0,-21 0 15,21 0-15,-20 0 0,-1-21 16,21 0-16,-21 0 0,22-1 0,-22 1 16,0 0-16,0-21 0,0-1 15,0 22-15,1-21 0,-22 0 0,0-1 16,0 1-16,21 0 0,-21-1 0,0 1 16,0 21-16,0 0 0,0-1 15,0 1-15,0 42 31,0 1-31,0 20 0,0-21 0,0 21 16,0-20-16,0 20 0,0 0 0,0 1 16,0-22-16,0 21 0,0-21 15,0 22-15,0-22 0,0 0 0,0 0 16,21-21-16,-21 21 0,21-21 16,0 0-16,0 0 0,1 0 0,-1 0 15,0 0-15,0-21 0,21 21 0,-20-21 16,20 0-16,-21 0 0,0-22 15</inkml:trace>
  <inkml:trace contextRef="#ctx0" brushRef="#br0" timeOffset="63948.1">6858 4678 0,'0'-21'0,"0"42"0,0-63 16,0 20-16,0 44 31,0-1-16,0 0-15,0 0 0,42 0 16,-42 22-16,0-1 0,0 21 0,0-20 16,0 20-16,-21 1 0,21-1 15,0 1-15,0-1 0,0 1 16,-21 20-16,21-20 0,-21 21 0,21-1 0,0-20 16,0 20-16,-21-20 0,21-1 15,0 1-15,0-22 0,0 1 0,0-1 16,0 0-16,0 1 0,0-22 15,0 0-15,0 0 0,0-42 32,21 0-32,-21 0 15,0-1-15,21-20 0,-21 0 0,21-1 16,-21-20-16</inkml:trace>
  <inkml:trace contextRef="#ctx0" brushRef="#br0" timeOffset="64251.92">6900 4890 0,'0'0'0,"-42"-22"0,21 1 0,21 0 0,0 0 15,0 0-15,0 0 16,0-1-16,21 1 0,-21 0 0,21 21 0,0-21 16,0 0-16,1 21 0,20 0 0,-21-21 15,21 21-15,-20 0 0,20 0 16,-21 0-16,21 21 0,-20 0 15,-1 0-15,0 0 0,0 0 0,-21 1 16,0 20-16,0-21 0,0 21 16,-21-20-16,0 20 0,0 0 0,-1-21 15,-20 22-15,21-22 0,-21 0 0,20 21 16,-20-20-16,21-1 0,-21-21 16,20 21-16,1 0 0</inkml:trace>
  <inkml:trace contextRef="#ctx0" brushRef="#br0" timeOffset="64295.9">7239 5038 0,'21'-21'16,"-42"42"-16,63-42 0</inkml:trace>
  <inkml:trace contextRef="#ctx0" brushRef="#br0" timeOffset="64563.75">7493 4784 0,'-21'63'16,"42"-126"-16,-63 190 0,42-64 0,21-20 0,-21 20 0,21 1 16,0-1-16,-21 22 0,0-22 15,0 1-15,0 20 0,0-20 16,0 21-16,-21-22 0,0 1 0,0-1 15,21 1-15,-22-1 0,1-21 16,42 22-16,-21-43 0,0 21 0,-21-20 16,21-1-16,0 0 0,64-42 15</inkml:trace>
  <inkml:trace contextRef="#ctx0" brushRef="#br0" timeOffset="64597.73">7556 8403 0,'0'-825'15,"0"1650"-15,22-2031 0</inkml:trace>
  <inkml:trace contextRef="#ctx0" brushRef="#br0" timeOffset="64924.49">7578 4826 0,'0'0'0,"0"-21"0,-22-21 16,22 20-16,0 1 0,0 0 16,0 0-16,0 0 0,22 0 15,-1-1-15,0 22 0,0-21 0,21 21 16,1 0-16,-22 0 0,21 0 15,1 0-15,-1 0 0,0 21 0,-21 1 16,22-1-16,-22 0 0,0 0 0,0 0 16,-21 22-16,0-1 0,0-21 15,0 21-15,-63 22 16,42-43-16,-22 21 0,22-20 0,-21-1 16,-1 0-16,22 0 0,-21 0 15,21 0-15,0-21 0,-1 22 0,1-22 16,0 0-16,42 0 31,0 0-15,1 0-16,-1 0 0</inkml:trace>
  <inkml:trace contextRef="#ctx0" brushRef="#br0" timeOffset="64964.47">7853 5059 0,'0'0'16</inkml:trace>
  <inkml:trace contextRef="#ctx0" brushRef="#br0" timeOffset="66228.37">8361 4445 0,'-21'0'15,"21"-21"16,-22 0-31,22 0 0,0-1 16,0 1-16,0 0 16,0 0-16,0-21 0,0 20 0,0 1 15,0-21-15,0 21 0,0 0 16,0-1-16,0 1 0,0 0 16,0 0-16,0 42 15,0 0 1,0 0-16,0 22 0,0-22 0,0 21 15,0 22-15,-21-22 0,21 0 16,-21 1-16,21 20 0,0-20 0,0 20 16,-21-21-16,21 1 0,-21 20 0,21-20 15,0-1-15,0 0 0,0 1 16,0-1-16,0-21 0,0 0 0,0 0 16,21 1-16,-21-1 0,21-21 15,0 0-15,0 0 0,1 0 16,-1 0-16,0 0 0,0-21 15,0-1-15,22 22 0,-22-42 16,0 21-16,0 0 0,0-22 0,0 22 16,1-21-16,-1 21 0,0 0 0,-21-22 15,0 22-15,21 0 0,-21 0 16,0 0-16,0-1 16,0 44-1,0-1-15,0 0 16,0 0-16,0 0 0,0 0 0,0 1 15,-21 20-15,21-21 16,0 21-16,0-20 0,0-1 0,0 0 0,-21 0 16,21 0-16,0 0 0,0 1 15,0-44 17,21 1-32,-21 0 15,0 0-15,0 0 0</inkml:trace>
  <inkml:trace contextRef="#ctx0" brushRef="#br0" timeOffset="66408.27">8699 4509 0,'0'0'15,"0"-22"1,22 22 46,-1 0-62,0 0 0,0 0 16,0 22-16,0-22 0,1 0 16</inkml:trace>
  <inkml:trace contextRef="#ctx0" brushRef="#br0" timeOffset="66725.09">9271 4509 0,'0'-22'16,"0"44"-16,0-65 0,0 22 16,0 0-1,-21 21-15,0 0 16,-1 0-16,1 21 16,0-21-16,0 21 0,0 0 0,0 1 15,21-1-15,-22 21 0,1-21 16,0 22-16,21-22 0,0 21 0,-21 0 15,21-20-15,0-1 0,0 21 16,0-21-16,0 0 0,0 1 0,21-1 16,0-21-16,0 21 0,1-21 15,-1 0-15,0 0 0,21 0 0,-21 0 16,1 0-16,20 0 0,-21-21 16,21 21-16,-20-21 0,20-1 0,-21 1 15,21 0-15</inkml:trace>
  <inkml:trace contextRef="#ctx0" brushRef="#br0" timeOffset="67220.85">9864 4487 0,'0'-84'31,"0"168"-31,-22-168 16,1 84-16,0 0 0,0 0 15,0 0-15,0 0 0,-1 21 0,1 0 16,0 0-16,-21 22 15,21-22-15,-1 21 0,1-21 0,21 22 16,-21-22-16,21 21 0,-21-21 0,21 0 16,0 22-16,0-22 0,0 0 15,0 0-15,0 0 0,0 1 16,21-22-16,0 21 0,0-21 16,1 0-16,-1 0 0,0 0 0,0-21 15,0-1-15,22 22 0,-22-21 16,0 0-16,0 0 0,0 0 15,0-22-15,1 22 0,-1 0 0,0 0 16,0-21-16,-21 20 0,21 1 0,-21 0 16,0 0-16,0 0 0,0 0 15,0-1-15,0 44 32,0-1-32,0 0 15,0 21-15,0-21 0,0 22 0,0-22 16,0 0-16,-21 21 15,21 1-15,0-22 0,0 21 0,0-21 16,0 1-16,0-1 0,0 0 0,21 21 16,0-42-1,1 0-15,-1 0 0,0 0 0,0 0 16,21 0-16,-20-21 0,-1 0 0,21 0 16,-21 0-16,0-1 0,22-20 15</inkml:trace>
  <inkml:trace contextRef="#ctx0" brushRef="#br0" timeOffset="68477.58">10583 3916 0,'0'0'0,"0"-21"0,0 0 0,-21 21 16,0 0-16,21-22 0,-21 22 0,0 0 15,21 22-15,-22-1 16,22 0-16,0 0 0,0 21 15,0 1-15,0-1 0,0 22 0,0-22 16,0 21-16,0-20 0,0 20 16,0 1-16,0-22 0,0 22 0,0-22 15,0 21-15,0-20 0,0-1 0,0 0 16,0 1-16,0-1 0,0 0 16,0-20-16,0-1 0,0 0 0,0 0 15,0 0-15,22-21 0,-1 0 0,0 0 16,0 0-1,0 0-15,0-21 0,1 0 16,20 0-16,-21 0 0,0-1 0,0-20 16,22 21-16,-22-21 0,0-1 15,0 22-15,0-21 0,1-1 16,-1 22-16,0 0 0,-21-42 0,21 63 16,-21-22-16,0 1 15,0 42 1,0 1-16,0-1 0,-21 0 15,21 0-15,-21 0 0,21 0 16,0 1-16,-21 20 0,21-21 16,-22 21-16,22-20 0,0-1 0,0 0 15,0 21-15,0-21 0,0 1 16,0-1-16,22 0 0,-1-21 16,0 0-16,0 0 0,0 0 0,0 0 15,1-21-15,20 0 0,-21 21 16,21-22-16,-20 1 0,20 0 0,-21-21 15,0 21-15,0-1 0,1 1 0,-1 0 16,0 0-16,-21 0 0,0 0 16,0-1-16,0 1 0,0 42 47,0 1-47,0-1 0,0 0 0,-21 0 15,21 21-15,-21-20 0,21-1 16,0 0-16,0 0 0,0 0 15,0 0-15,0 1 0,21-1 16,0-21 0,0 0-16,0 0 15,-21-21-15,21-1 0,-21 1 16,0 0-16,0 0 0,0 0 16,0 0-16,0-1 0,0 1 15,0 0-15,0 0 16,0 0-16,-21 0 0,0-1 15,21 1-15,0 0 16,0 0-16,21 0 16,0 21-16,1-21 0,-1 21 15,0 0-15,0 0 16,0 0-16,0 0 0,1 0 0,-1 0 16,0 0-16,0 21 0,0 0 15,0 0-15,1 0 0,-22 0 16,0 1-16,21-1 0,-21 21 0,21-21 15,-21 22-15,0-22 0,0 0 0,0 21 16,0-21-16,0 1 16,0-1-16,0 0 0,0 0 0,0 0 15,0 0-15,-21-21 16,0 0 0,21-21-1,0 0-15,0 0 0,0 0 0,0 0 16,0-1-16,0-20 0,0 21 15,0-21-15,0-1 0,0 1 0,21 0 16,0-1-16,0 22 0,0-21 16,0-1-16,22 22 0,-22-21 0,21 21 15,-21 0-15,22 21 0,-22 0 0,21 0 16,-21 0-16,22 0 16,-22 21-16,0 0 0,0 0 0,0 21 15,1-20-15,-1-1 0,-21 21 0,0 0 16,0-20-16,0 20 0,0-21 15,0 21-15,0 1 0,0-22 0,-21 0 16,-1 21-16,22-20 0,-21-1 0,21 0 16,-21-21-1,0 0 1,21-21 0,-42 0-16,20-1 0,22-20 0,0 21 15</inkml:trace>
  <inkml:trace contextRef="#ctx0" brushRef="#br0" timeOffset="68672.47">11493 4212 0,'0'0'0,"-21"0"0,21-21 16,-21 21-16,0 0 15,0 0 1,0 21 31,-1-21-32</inkml:trace>
  <inkml:trace contextRef="#ctx0" brushRef="#br0" timeOffset="68911.98">10372 4487 0,'0'0'0,"-22"0"0,44 0 31,-1 0-31,0 0 0,21 0 16,-21-21-16,22 21 0,-1 0 15,-21-21-15,22 0 0,-1 21 16,0 0-16,1-21 0,-1 21 0,-21 0 15,21 0-15,-20 0 0,-1 0 16,0 0-16,-21-21 0</inkml:trace>
  <inkml:trace contextRef="#ctx0" brushRef="#br0" timeOffset="70035.56">13187 4720 0,'-21'0'0,"42"0"0,-64 0 16,43 21-16,-21-21 0,0 0 16,0 22-1,42-22 17,0 0-17,0-22-15,22 22 0,-1-21 16,22 0-16,-1 0 0,1 0 15,-1 0-15,22-1 0,-1 1 0,1-21 16,21 21-16,0-22 0,0 22 16,-1-21-16,86-22 0,-85 22 15,-22 21-15,1-21 0,0-1 16,-22 22-16,22-21 0,-22 21 0,1-22 16,-22 22-16,22 0 0,-22 0 0,-21 0 15,22-1-15,-22 1 0,0 21 16,-21-21-16,0 0 0,0 0 15,-21 21-15,0 0 16,-1 0-16,1 0 16,0 0-16,-21 0 0,21 0 0,-22 0 15,22 0-15,-21 0 0,21 0 0,-22 0 16,1 21-16,21-21 0,-22 21 16,1-21-16,21 21 0,-21-21 0,20 21 15,1-21-15,0 22 0,0-22 16,0 0-16,42 0 31,0 0-31,0-22 16,22 22-16,-22-21 0,21 21 0,0-21 15,1 21-15,-1 0 0,0-21 16,1 21-16,-1-21 0,0 21 16,-20-21-16,62 21 0,-63 0 15,1 0-15,-1-22 0,-21 44 31,0-1-31,0 0 16,-21 0-16,-1 21 0,1 1 0,0-1 16,0 0-16,0 1 0,0 20 0,-1-20 15,1-1-15,0 21 0,0-20 16,21-1-16,0 0 0,-21-20 0,21 20 16,-21-21-16,21 0 0,0 0 0,0 1 15,0-1 1,0 0-16,21-21 31,0-21-15</inkml:trace>
  <inkml:trace contextRef="#ctx0" brushRef="#br0" timeOffset="70952.03">15896 3937 0,'21'0'15,"0"0"-15,1-21 0,-1 21 16,0-21-16,0 21 0,21-21 0,-20-1 16,20 22-16,-21-21 0,21 0 0,1 0 15,-22 0-15,0 0 16,21-1-16,-20 1 0,-1 0 0,-21 0 16,0 0-16,0 0 0,0-1 15,-21 22-15,-1-21 0,1 21 16,-21 0-16,0 0 15,20 0-15,-20 0 0,0 21 0,-1 1 16,1-22-16,0 21 0,-1 0 0,22 0 16,0 0-16,0 0 0,0 1 15,21 20-15,0-21 0,0 0 16,0 0-16,0 1 0,0-1 16,21 0-16,0 0 0,-21 0 0,21 0 15,22 1-15,-22-1 0,0 0 0,0 0 16,0 21-16,22-20 0,-22-1 15,0 0-15,0 0 0,0 0 0,0 0 16,-21 1-16,0-1 0,0 0 16,0 0-16,0 0 0,-21 0 0,0 1 15,-21-22-15,21 21 0,-22-21 0,1 0 16,0 0-16,20 0 16,-20 0-16,21 0 0,-21 0 0,20-21 15,1-1-15,0 22 0,0-21 16,21 0-16,0 0 0,-21 0 0,21 0 15,-21 21-15,21-22 0,0 1 0,0 0 16,0 0 0,0 0-1,21 21-15,0 0 0,0-21 16,0 21-16,22 0 0</inkml:trace>
  <inkml:trace contextRef="#ctx0" brushRef="#br0" timeOffset="71519.71">16764 3916 0,'0'0'16,"0"-21"-16,0 0 15,0-1-15,-21 1 0,0 21 16,-1-21-16,1 21 0,0 0 15,0 0-15,0 0 16,0 21-16,-1 0 0,1 1 0,0-1 16,-21 21-16,21 0 0,-1 1 0,1-1 15,0 22-15,0-22 0,0 21 16,0-20-16,21-1 0,0-21 0,0 22 16,0-22-16,0 0 0,0 0 15,21-21-15,0 0 0,0 0 16,21 0-16,-20 0 0,-1 0 0,21-21 15,-21 0-15,22 0 0,-22-1 16,21 1-16,-21 0 0,0-21 0,22 21 16,-43-1-16,21-20 0,0 0 15,0 21-15,-21-22 0,21 1 16,-21 21-16,0-22 0,0 22 0,0 0 16,0 0-16,0 42 31,0 0-31,-21 0 0,21 22 15,0-22-15,-21 21 0,21 1 16,0-22-16,0 21 0,0-21 0,0 22 16,0-22-16,0 0 0,0 0 15,21 0-15,-21 0 0,21-21 0,1 0 16,-1 22-16,0-22 0,21 0 0,-21 0 16,1 0-16,20 0 0,-21-22 15,0 1-15,22 0 0,-22 0 16,0 0-16,0 0 0,0-1 15,0-20-15,1 21 0,-22-21 0,0-1 16,0 22-16</inkml:trace>
  <inkml:trace contextRef="#ctx0" brushRef="#br0" timeOffset="72150.36">17251 4001 0,'0'-43'16,"0"1"-1,0 127-15,0-191 0,-21 127 32,-1 0-32,22 21 0,0-20 15,0-1-15,0 21 0,0 0 0,0-20 16,0 20-16,-21-21 0,21 21 15,0-20-15,0-1 0,0 21 0,-21-21 16,21 0-16,0 1 16,0-44 15,0 1-15,0 0-16,0 0 0,0 0 0,21 0 15,0-22-15,-21 22 0,22-21 0,-1-1 16,-21 1-16,21 21 0,0-21 15,0 20-15,0 1 0,1 0 0,-1 0 16,0 0-16,0 21 0,0 0 16,0 0-16,22 0 0,-1 0 15,-21 21-15,0 0 0,1 21 16,-1-20-16,0-1 16,-21 21-16,0 0 0,21-20 0,-21 20 15,0-21-15,0 21 0,0-20 16,0-1-16,0 21 0,0-21 0,0 0 15,-21-21 1,0 0 0,0 0-16,21-21 15,0 0-15,0-21 16,0 21-16,0-1 0,0-20 0,0 0 16,21-1-16,0 1 0,0 0 0,0 21 15,22-22-15,-22 22 0,21-21 16,-21 21-16,22 21 0,-22-22 15,21 22-15,0 0 0,-20 0 0,20 0 16,-21 0-16,0 22 0,0-1 16,-21 21-16,0-21 0,0 0 0,0 22 15,0-22-15,0 21 0,0-21 16,0 22-16,0-22 0,0 0 0,0 0 16,0 0-16,0 1 0,-21-1 0,21 0 15,0-42 16,21 0-15,1 21-16</inkml:trace>
  <inkml:trace contextRef="#ctx0" brushRef="#br0" timeOffset="72564.12">18478 4001 0,'22'0'32,"-1"0"-32,0 0 15,0 0-15,21-22 0,-20 1 16,-1 21-16,0-21 0,0 21 0,0-21 16,0 21-16,1-21 0,-22 0 15,0-1-15,21 22 0,-21-21 16,0 0-16,0 0 0,0 0 15,-21 21-15,-1 0 0,1 0 16,0 0-16,-21 0 0,-1 21 16,22 0-16,-21 0 0,0 0 0,20 22 15,-20-22-15,21 21 0,-21 1 16,42-1-16,-22 0 0,22 1 0,0-22 16,0 0-16,0 21 0,0-21 15,22 1-15,20-22 0,-21 21 0,0-21 16,22 0-16,-1 0 0,0 0 0,1 0 15,-1 0-15,0 0 16,1 0-16,-1-21 0,0 21 0,-21-22 16,1 1-16,-1 0 0,0 21 0,-21-21 15,21 0-15,-21 0 0</inkml:trace>
  <inkml:trace contextRef="#ctx0" brushRef="#br0" timeOffset="73577.07">13420 5080 0,'0'0'0,"-43"-21"0,22 21 0,-21-21 0,21 21 15,-22 0-15,22-21 0,0 21 16,0 0-16,0 0 0,42 0 31,0 21-31,21 0 16,-21 0-16,22 0 0,-1 0 15,0 1-15,22 20 0,-1-21 16,1 21-16,-1-20 0,22-1 0,84 42 16,-84-42-16,0 1 15,-1-1-15,1 0 0,-21 0 0,20 0 16,-20 0-16,-1-21 0,1 22 0,-1-22 15,-20 0-15,-1 21 0,0-21 16,-21 0-16,1 21 0,-1-21 0,0 0 16,-42 0 15,0 0-31,-1-21 16,1 0-16,0 21 15,0-22-15,0 22 0,21-21 0,-21 21 16,-1 0-16,1 0 0,21-21 15,21 21 17,1 0-17,20 0-15,-21 0 0,21 0 0,-20 0 16,20 21-16,0-21 0,-21 21 0,1 1 16,20-22-16,-42 21 0,0 0 15,0 0-15,0 0 0,0 0 0,-21 1 16,0-22-16,-1 21 0,1 0 15,0 0-15,-21 0 0,21 0 16,-1-21-16,1 22 0,0-22 0,21 21 16,21-42 15,0 21-31,22-22 0</inkml:trace>
  <inkml:trace contextRef="#ctx0" brushRef="#br0" timeOffset="74273.66">16383 5630 0,'0'22'0,"0"-44"0,0 22 46,0-21-46,0 0 16,0 0-16,0 0 16,0 0-16,0-1 0,0 1 0,0 0 15,0 0-15,0 0 0,0 0 0,0-1 16,-21 1-16,0 0 16,21 0-16,-22 0 0,1 0 0,-21 21 15,21 0-15,0 0 0,-22 0 0,22 0 16,-21 0-16,-1 21 0,1 0 15,0 0-15,-1 0 0,1 0 0,0 1 16,21 20-16,-22 0 0,22-21 16,-21 22-16,21-1 0,-1 0 0,1 1 15,0-1-15,21 0 0,0-20 0,0-1 16,0 21-16,0-21 0,21-21 16,0 21-16,1-21 0,-1 0 0,0 0 15,21 0-15,-21 0 0,22 0 16,-22-21-16,21 0 0,1 0 15,-22 0-15,21 0 0,0-1 0,-20-20 16,62-21-16,-63 41 0,1-20 16,-1 0-16,0-1 0,0 1 15,0 0-15,0 21 0,-21-22 0,22 1 16,-22 0-16,0-1 0,0 1 16,0 21-16,0 0 0,0-1 0,0 1 15,0 0-15,-22 21 0,1 0 0,0 0 16,21 21-16,-21 0 0,21 1 15,0 20-15,-21 0 0,21 1 0,0-1 16,-21 0-16,21 22 16,0-22-16,0 0 0,0 22 0,0-22 15,0 1-15,0 20 0,0-42 0,0 22 16,0-1-16,21-21 0,0 0 16,0 0-16,-21 1 0,21-1 0,0-21 15,1 0 1,-1 0-16,0 0 15,-21-21-15,0-1 0,0 1 0,21 0 16,0 0-16</inkml:trace>
  <inkml:trace contextRef="#ctx0" brushRef="#br0" timeOffset="74475.53">16573 5525 0,'0'21'16,"0"0"-16,0 0 15,0 0-15,0 0 0,0 1 16,0-1-16,0 0 0,0 0 16,0 0-16,0 0 15,0 1 1</inkml:trace>
  <inkml:trace contextRef="#ctx0" brushRef="#br0" timeOffset="74660.44">16658 5186 0,'0'0'0,"21"0"31,-21 21-15</inkml:trace>
  <inkml:trace contextRef="#ctx0" brushRef="#br0" timeOffset="75811.75">16912 5652 0,'0'0'0,"21"0"15,64-43 1,-64 43-16,0-21 16,0 0-16,1 0 0,-1-22 0,0 22 15,0 0-15,0 0 0,0-21 0,1 20 16,-22-20-16,0 21 0,0 0 15,0-22-15,0 22 0,0-21 0,0 21 16,0 0-16,0-1 0,0 1 16,-22 42-1,1 1-15,21-1 16,-21 21-16,0-21 0,21 22 16,0-1-16,-21 0 0,21 22 0,-21-22 15,21 22-15,0-1 0,0 1 0,0-1 16,0 1-16,-22-1 15,22 1-15,0-22 0,-21 21 0,21 1 16,0-1-16,0 22 0,0-21 0,0-1 16,0 1-16,0 20 0,0-20 15,0-1-15,0 1 0,0-22 0,0 22 16,0-22-16,0 0 0,0-21 16,0 22-16,0-22 0,21 0 0,1-21 15,-1 0-15,0 0 0,0 0 0,0 0 16,22-21-16,-22 0 0,21 0 0,-21-1 15,22-20-15,-22 0 0,42-43 16,-42 43-16,-21-22 0,22 22 16,-22-22-16,0 1 0,0-1 15,0 1-15,0 21 0,-22-22 0,1 1 16,0 20-16,-21-20 0,21 20 16,-22 1-16,1 0 0,0 21 0,20-1 15,-20 1-15,21 0 0,0 0 0,0 21 16,21-21-16,0 0 15,21 21-15,0 0 0,21-22 16,-21 22-16,22-21 0,-1 21 16,22-21-16,-22 0 0,0 0 0,22 0 15,-22-1-15,22 1 0,-22 0 16,21-21-16,-20 21 0,-1-1 0,0-20 16,1 21-16,-1-21 0,0-1 15,-20 1-15,-1 0 0,0 20 0,0-20 16,-21 0-16,0-1 0,0 22 15,0-21-15,0 21 0,-21 0 0,0 21 16,0 0-16,-1 0 16,1 0-16,0 21 0,21 0 0,-21 0 15,0 21-15,0 1 0,21-1 0,0 0 16,-22 22-16,22-1 0,-21 1 16,21-1-16,0 1 0,0 21 15,0-1-15,0-20 0,0 20 0,0-20 0,0 21 16,0-22-16,0 22 15,0-22-15,-21 22 0,21-22 0,0 1 16,-21 21-16,0-22 0,21 1 0,-21-22 16,-1 21-16,1-20 0,21-1 15,-21 0-15,21-20 0,0-1 16,0 0-16,0 0 0,42-21 16,-20-21-16,-1 21 0,0-21 15,0 0-15,21-22 0,-20 22 16,20-21-16,-21 21 0,21-22 15,-20 1-15,20 0 0,-21-1 0,0-20 16,0 20-16,1-20 0,-22 21 0,0-22 16,0 22-16,0-22 0,0 22 15,-22-22-15,1 22 0,-21 0 0,21-1 16,0 22-16,-22-21 0,22 21 16,-21 0-16,-1 21 0,22 0 0,0-22 15,0 22-15,0 0 0,0 0 0,42 0 47,0 0-47,0-21 0,0 21 0,0 0 16,1-21-16,-1 21 0,0-21 15,0 0-15,0 0 0,0 21 16</inkml:trace>
  <inkml:trace contextRef="#ctx0" brushRef="#br0" timeOffset="76179.56">18182 5546 0,'-63'21'15,"63"0"-15,21-21 32,0 0-32,0 0 0,0 0 15,0-21-15,22 21 0,-22-21 16,0 21-16,0-21 0,0 21 0,1-22 15,-1 1-15,0 21 0,0-21 16,-21 0-16,0 0 0,0 0 16,-21 21-1,0 0-15,0 0 0,-1 0 16,-20 0-16,21 21 0,0 0 16,0 0-16,-1 0 0,1 0 0,0 1 0,0 20 15,21-21-15,0 0 0,0 0 16,0 1-16,0-1 0,0 0 15,0 0-15,0 0 0,21-21 16,0 21-16,0-21 0,1 0 16,20 0-16,-21 0 0,0 0 0,0-21 15,22 21-15</inkml:trace>
  <inkml:trace contextRef="#ctx0" brushRef="#br0" timeOffset="76552.35">18605 5482 0,'0'-21'16,"0"0"-16,22 0 16,-1 21-1,0 0-15,0 0 0,0 0 16,0 0-16,1 0 0,-1 0 16,0 0-16,0 21 0,0 0 15,-21 0-15,21 0 0,-21 1 16,0 20-16,0-21 0,0 0 0,0 0 15,0 1-15,0-1 0,0 0 16,0 0-16,-21 0 0,0-21 16,0 0-16,0 0 0,0 0 15,21-21 1,0 0-16,0 0 0,0 0 16,0-1-16,0 1 0,0 0 0,21 0 15,0 0-15,-21 0 0,21-1 16,0 1-16,-21 0 0,21 0 15,1 0-15,-1 0 0,0-1 16,0 22-16,0 0 0,0 0 16,1 0-16,-1 0 15</inkml:trace>
  <inkml:trace contextRef="#ctx0" brushRef="#br0" timeOffset="76868.14">19135 5588 0,'21'0'0,"-42"0"0,63 0 0,-21 0 16,0 0-16,0 0 16,1-21-16,-1 0 0,0 21 15,-21-21-15,21-1 0,-21 1 16,0 0-16,0 0 0,0 0 16,0 0-16,0-1 0,-21 22 15,0 0-15,0 0 0,-1 0 16,1 0-16,0 22 15,0-1-15,0 0 0,21 0 0,0 0 16,0 0-16,0 1 0,0 20 16,0-21-16,0 0 15,0 0-15,0 1 0,0-1 16,21-21-16,0 21 0,0-21 0,0 0 16,1 0-16,-1 0 0,0 0 15,21 0-15,-21 0 0,1 0 0,20-21 16,-21 21-16,0-21 0</inkml:trace>
  <inkml:trace contextRef="#ctx0" brushRef="#br0" timeOffset="77311.89">19643 5376 0,'0'22'31,"-22"-1"-31,22 0 0,0 0 0,0 21 16,0-20-16,-21-1 15,21 0-15,0 0 0,-21 21 16,21-20-16,0-1 0,0 0 0,0 0 16,0 0-16,-21-21 15,21-21 17,0 0-32,0 0 15,0 0-15,0-1 0,0 1 16,21 0-16,-21 0 0,21-21 0,0 20 15,1 1-15,-1-21 0,0 21 16,0 0-16,0-1 0,0 1 16,1 0-16,-1 21 0,0 0 0,0 0 0,0 0 15,0 0-15,1 0 0,-22 21 16,21 0-16,-21 1 0,21-1 16,-21 0-16,0 0 0,0 21 0,0-20 15,0 20-15,0-21 0,0 0 0,0 22 16,0-22-16,0 0 0,0 0 15,0 0-15,0 0 0,0 1 0,0-1 16,0-42 15,0-1-15</inkml:trace>
  <inkml:trace contextRef="#ctx0" brushRef="#br0" timeOffset="77620.72">20362 4911 0,'-21'21'16,"21"0"-16,-21 0 0,0 22 0,21-22 15,-21 21-15,21 0 0,0 1 16,-22 20-16,1-20 0,21-1 0,-21 0 15,21 1-15,0 20 0,0-21 16,-21-20-16,21 20 0,0 0 0,0-21 16,0 22-16,0-22 0,0 0 0,0 0 15,0 0-15,21-21 16,0 0-16,0 0 16,1 0-16,-1 0 0,0 0 15,-21-21-15,21 0 16,0 21-16,0-21 0,-21 0 0</inkml:trace>
  <inkml:trace contextRef="#ctx0" brushRef="#br0" timeOffset="77904.08">20108 5228 0,'21'0'31,"1"0"-31,20 0 0,-21 0 0,21 0 16,1-21-16,-22 21 0,21 0 15,1 0-15,-1-21 0,0 21 0,1 0 16,-1 0-16,-21 0 0,21-21 16,-20 21-16,-1 0 0,0 0 15,0 0-15,-42 0 47,0 0-47,0 0 0</inkml:trace>
  <inkml:trace contextRef="#ctx0" brushRef="#br0" timeOffset="126904.41">7874 7366 0,'0'0'0,"0"-21"31,0 0-16,0 0-15,0-1 16,0 1-16,0 0 16,0 0-16,0 0 15,-21 0 1,0 21-16,-1 0 16,1 0-1,0 0-15,0 0 16,0 21-16,0 0 0,-1 0 15,1 0-15,21 0 0,-21 22 0,21-22 16,-21 21-16,21 1 0,0-1 16,0 0-16,-21 1 0,21-1 0,0 0 15,0 1-15,0 20 0,-21-21 16,21 1-16,0 20 0,0-20 0,-22 20 16,22 1-16,-21-22 0,21 21 15,-21-20-15,21 20 0,0-20 16,0-1-16,0 0 0,0 1 0,21-1 15,22 0-15,-22-21 0,0 22 16,21-22-16,1 0 0,-1 21 0,0-20 16,22-22-16,-1 21 0,-20 0 0,20 0 15,1-21-15,-1 0 0,-21 0 16,22 0-16,-1 0 0,1 0 0,-1-21 16,1 0-16,21 0 0,-22-1 15,1 1-15,-1 0 0,1 0 0,-22 0 16,21-22-16,-20 1 0,-1 0 0,0-1 15,1 1-15,-1 0 0,-21-22 16,0 1-16,1 20 16,20-84-16,-42 64 0,0-1 0,0 22 15,0-21-15,0 20 0,0 1 16,0-22-16,-21 22 0,0 0 0,21-1 16,-22 1-16,-20 0 0,21-1 0,0 22 15,-22-21-15,1 0 0,0 20 16,-1-20-16,1 21 0,-21 0 0,-1 0 15,22-1-15,-22 1 0,1 0 16,-1 21-16,1 0 0,-1 0 0,1 0 16,20 0-16,-20 0 0,-64 42 15,63 1-15,1-22 0,21 21 16,-1 1-16,1-1 0,0 0 16,20 1-16,1-1 0,0 0 15,0 43-15,21-43 0,0 1 16,0-1-16,0 0 0,21-21 15,0 22-15,0 20 0,1-42 16,-22 1-16,21-1 0,0 0 0</inkml:trace>
  <inkml:trace contextRef="#ctx0" brushRef="#br0" timeOffset="127328.52">8234 7832 0,'-21'0'16,"42"0"-16,-64 0 0,22 0 16,0 0-16,21 21 0,-21 0 0,0-21 15,21 21-15,0 0 0,-21 1 0,-1-1 16,22 0-16,0 0 15,0 0-15,22-21 32,-1 0-32,0 0 15,0-21-15,0 0 0,-21 0 16,0 0-16,0-1 16,0 1-16,0 0 31,-21 21-16,0 0-15,21 21 0,-21-21 16,21 21-16,0 1 16,0-1-16,0 0 0,0 0 15,21-21 1,0 0-16,0 0 0,0 0 16</inkml:trace>
  <inkml:trace contextRef="#ctx0" brushRef="#br0" timeOffset="127680.42">8615 7832 0,'-21'21'16,"21"0"-16,-22 0 15,22 0 1,-21-21-16,42 0 31,1 0-31,-1 0 16,0 0-16,-21-21 0,21 0 0,0 0 15,-21 0-15,0 0 16,0-1-16,0 1 16,-21 21-1,0 0-15,0 0 31,21 21-15,0 1-16,0-1 0,0 0 16,0 0-1,0 0-15</inkml:trace>
  <inkml:trace contextRef="#ctx0" brushRef="#br0" timeOffset="128036.48">8318 8488 0,'22'0'15,"-44"0"-15,65 0 0,-1 0 0,-21 0 0,0 0 16,22 0-16,-22 0 0,21-21 16,-21 21-16,1-21 0,-1 21 0,0-22 15,0 22-15,0 0 0,-21-21 16,21 0-16,-21 0 16,0 0-1,0 42 32,0 0-31</inkml:trace>
  <inkml:trace contextRef="#ctx0" brushRef="#br0" timeOffset="128517.11">8594 8932 0,'0'-21'0,"0"42"0,0-21 47,0 22-47,0 20 15,0-21-15,0 0 0,0 22 0,0-1 16,0 0-16,0 22 0,0-22 0,0 22 15,0-1-15,0 1 0,0-1 16,0 1-16,0-1 0,0 22 16,0-22-16,0 1 0,0-1 0,0 1 15,0-22-15,0 22 0,0-22 0,0 0 16,0 1-16,0-1 0,-22 0 0,22-21 16,0 1-16,-21-1 0,21 0 15,0 0-15,0-42 16,0 0-1,0 0-15,0-1 0,0 1 16</inkml:trace>
  <inkml:trace contextRef="#ctx0" brushRef="#br0" timeOffset="129000.87">8742 9652 0,'0'-21'0,"0"42"0,0-63 0,0 21 16,0-1-16,-21 22 15,-1 0-15,1 22 16,0-1-16,0 0 0,0 0 0,0 0 16,-1 22-16,-20-22 15,21 21-15,0-21 0,-22 22 0,22-22 16,0 21-16,-21-21 0,21 22 0,-1-22 16,1 0-16,0 0 0,0 0 15,0 0-15,21 1 0,-21-22 16,21-22-1,0 1 1,21 0-16,0-21 16,0 21-16,-21-1 0,21-20 0,22 21 15,-22 0-15,0-22 0,21 22 16,-21 0-16,22-21 0,-22 21 16,21-1-16,1 1 0,-1 0 0,-21 21 15,21 0-15,1 0 0,-22 0 0,21 0 16,-21 0-16,22 21 0,-22-21 15,0 43-15,21-22 0,-20 0 0,-1 21 16,0-21-16,0 1 0,-21 20 0,0-21 16,21 21-16,-21-20 0,21-1 15,-21 21-15,0-21 0,0 0 16,0 1 0,22-22-16,-22-22 31,0 1-31,0 0 15</inkml:trace>
  <inkml:trace contextRef="#ctx0" brushRef="#br0" timeOffset="129748.49">6350 10605 0,'0'0'0,"-21"0"16,21 21-1,0 21-15,0 0 16,0 22-16,0-1 0,0 1 0,0 21 15,0-1-15,0 1 0,-21 21 16,21-22-16,0 1 0,0 0 16,-22-1-16,22-20 0,0-1 0,0 1 15,0-22-15,-21 22 0,21-22 16,-21-21-16,21 22 0,0-22 0,0 0 16,0-42-1,21 0 1,-21-1-16,21-20 0,-21 21 0</inkml:trace>
  <inkml:trace contextRef="#ctx0" brushRef="#br0" timeOffset="130149.53">6731 10901 0,'0'0'16,"42"-21"-16,-21 0 0,1-1 0,-1 22 15,0 0-15,-21 22 16,0-1-16,-21 21 0,0-21 15,-1 22-15,-20-22 0,0 21 0,-1 0 16,-20 1-16,21 20 0,-22-20 0,22-1 16,-22 0-16,22 1 0,0-22 15,-1 21-15,1-21 0,21 0 16,0 1-16,-22-22 0,22 0 16,0 0-16,21-22 15,0 1 1,21 21-16,0-21 0,0 21 15,1 0-15,-1 0 0,0 21 16,0 0-16,21 1 0,-20 20 0,-1-21 16,21 21-16,0 1 0,-20-1 15,20-21-15,-21 22 0,21-1 0,-20 0 16,-1-21-16,21 22 0,-21-22 0,0 21 16,1-21-16,20 1 0,-21-1 15,0-21-15,0 21 0,1-21 0,20 0 16,-21 0-16,0 0 0,0 0 15,1 0-15,-1-21 0,21 0 0,-21 21 16,0-22-16</inkml:trace>
  <inkml:trace contextRef="#ctx0" brushRef="#br0" timeOffset="132740.07">7345 11536 0,'0'0'0,"0"-21"0,0 0 0,-21-1 15,-1 1-15,1 21 0,0 0 16,0 0-16,0 0 0,0 0 0,-1 21 16,1 1-16,0-1 0,-21 0 0,21 21 15,-1 1-15,1-22 16,21 21-16,-21 0 0,21 1 0,-21-1 16,21 0-16,0 1 0,0-1 0,0 0 15,0-20-15,0-1 0,0 0 16,21 0-16,0 0 0,0-21 0,1 0 15,-1 0-15,21 0 0,-21-21 16,0 0-16,1 21 0,-1-21 16,0-22-16,0 22 0,0 0 0,0-21 15,1 21-15,-1-22 0,-21 1 16,0 21-16,0-22 0,0 22 0,0-21 16,0 21-16,21 0 0,-21-1 0,0 1 15,0 42 16,0 1-31,0-1 0,0 0 16,0 21-16,0-21 0,0 22 16,0-22-16,0 21 0,0-21 0,21 43 15,-21-43-15,21 0 0,0 0 16,-21 1-16,22-22 0,-1 21 16,0-21-16,0 0 0,0 0 0,0 0 15,22 0-15,-22 0 0,0-21 0,21 21 16,-20-22-16,-1 1 0,21 0 15,-21 0-15,0 0 0,1 0 0,-22-1 16,21 1-16,-21 0 0,21-21 16,0 21-16,-21-1 0,0-20 15,0 21-15,21 0 0,-21 0 0,0-1 16,0 44 15,-21-1-31,21 0 0,-21 0 16,21 0-16,0 0 0,0 1 15,-21-1-15,21 0 0,-21 0 0,21 21 16,0-20-16,-22-1 0,22 0 16,0 0-16,-21-21 0,21 21 15,0-42 17,0 0-32,0 0 15,0 0-15,21-22 0,-21 22 16,22 0-16,-1 0 0,-21 0 0,0-1 15,21 1-15,0 0 0,0 0 16,0 21-16,1 0 16,-1 0-16,-21 21 0,0 0 15,21-21-15,-21 21 0,21 1 16,-21-1-16,0 0 0,0 0 0,0 21 16,0-20-16,0-1 0,21 0 0,-21 0 15,21 0-15,1 0 16,-1-21-16,0 0 0,0 0 15,0 0-15,0 0 0,1 0 0,-1 0 16,21 0-16,-21-21 0,22 0 16,-22 0-16,21 0 0,-21 0 0,22-1 15,-1-41-15,-21 42 16,0 0-16,0-1 0,1-20 0,-22 21 16,0 0-16,0 0 0,0-1 0,0 1 15,0 0-15,0 42 31,-22 0-31,1 1 0,21-1 0,0 0 16,-21 0-16,0 21 16,0-20-16,21-1 0,0 0 0,0 21 15,-21-21-15,21 1 0,0-1 0,-22 0 16,22 0-16,0 0 16,22-21 15,-1-21-31,0 0 15,0 0-15,-21 0 0,21-1 0,0 1 16,-21 0-16,0 0 0,22 0 16,-1 0-16,-21-1 0,21 22 0,-21-21 15,21 21-15,-21 21 32,21-21-32,0 22 0,-21-1 0,22 0 15,-22 0-15,21 0 0,0 0 0,-21 1 16,21-1-16,0 0 0,0-21 15,-21 21-15,22 0 0,-1-21 0,0 21 16,21-21-16,-21 0 0,1 0 0,20 0 16,-21 0-16,21 0 0,1 0 15,-22-21-15,21 21 0,-21-21 0,22 0 16,-22 0-16,0 0 0,21 21 16,-20-22-16,-1 1 0,0-21 15,-21 21-15,0 0 0,21-1 0,-21 1 0,0-21 16,0 21-16,0 0 0,0-1 15,0 1-15,-21 21 0,0-21 16,0 21-16,-1 0 0,1 0 0,0 0 16,0 0-16,0 0 0,0 21 0,-1-21 15,1 21-15,0 1 0,0 20 16,0-21-16,21 0 0,0 0 0,-21 22 16,21-22-16,-22 0 0,22 0 0,0 0 15,0 1-15,0-1 16,0 0-16,22-21 0,-1 0 15,0 0-15,0 0 0,0 0 16,0-21-16,1 21 0,-1-21 16,0-1-16,0 1 0,-21 0 15,21 0-15,0 21 0,1-21 0,-1 0 16,-21-1-16,0 1 0,21 0 16,0 21-1,0 0 1,-21 21-16,21 0 15,-21 1-15,0-1 0,0 0 0,43 21 16,-43-21-16,21 1 0,0-22 16,0 21-16,0 0 0,1 0 15,-1 0-15,0-21 0,21 21 16,22-21-16,-22 0 0,22 0 16,-22 0-16,0 0 0,1-21 15,-1 0-15,21 21 0,-20-21 0,-1 0 16,-21 0-16,22-1 0,-22 1 0,0 0 15,0 0-15,0 0 0,-21 0 16,0-1-16,0 1 0,0 0 0,0 0 16,0 0-16,-21 0 0,0-1 15,0 1-15,0 21 0,-22 0 0,22-21 16,-21 21-16,21 0 0,-22 0 0,1 21 16,21-21-16,-22 21 0,22 1 15,-21-1-15,21 21 0,0-21 16,-1 0-16,22 22 0,0-22 0,0 0 0,0 21 15,0-20-15,0-1 0,0 0 16,22 0-16,-1-21 0,0 21 16,21-21-16,-21 0 0,1 0 0,20 0 15,-21 0-15,21 0 0,-20-21 0,20 21 16,-21-21-16,0 0 0,0 0 16,1-1-16,-1-20 0,0 21 15,0-21-15,0 20 0,0-20 0,-21-21 0,0 20 16,22 1-16,-1-22 0,-21 1 15,0-1-15,0 1 0,0-1 16,0 22-16,0-21 0,0 20 0,0-20 16,0 42-16,0-22 0,0 22 15,0 0-15,0 0 0,0 42 16,0 21 0,0-21-16,0 22 0,0-1 15,0 0-15,0 1 0,0 20 0,0 1 16,0-1-16,0 1 0,0-22 0,0 22 15,0-22-15,0 21 0,0-20 16,0-1-16,0 0 0,21-20 0,0 20 16,0-21-16,0 21 0,1-20 0,20-22 15,-21 21-15,21 0 16,22-21-16,-22 0 0,22 0 0,-1 0 0,1-21 16,-1 21-16,1-21 0,-1-1 15,1 1-15,-22 0 0,22 0 16,-22-21-16,-21 20 0,21-20 0,-20 21 15,-1-21-15,0 20 0,-21-20 0,0 21 16,0-21-16,0 20 0,0 1 16,0 0-16,0 0 0,-21 21 0,21-21 15,-21 21-15,-1 0 0,1 0 0,0 0 16,0 21-16,0-21 0,0 21 16,-1 0-16,1 0 0,0 1 15,0 20-15,0-21 0,21 0 0,0 0 16,0 1-16,0-1 0,0 0 0,0 0 15,0 0-15,0 0 16,21-21-16,0 0 16,0 0-16,0 0 0,1 0 15,-1-21-15,0 0 0,0 0 0,-21 0 16,21 0-16,0-1 0,1 1 0,-1 0 16,-21-21-16,0 21 0,21-1 15,-21 1-15,21 21 0,-21-21 0,21 21 16,-21 21-1,0 0-15,0 1 0,0-1 16,0 0-16,0 21 0,21-21 0,-21 1 16,22 20-16,-22-21 0,21 0 15,0 0-15,0 1 0,0-1 0,0-21 16,22 0-16,-22 21 0,21-21 16,1 0-16,-1 0 0,21-21 0,-20 0 15,-1-1-15,0 1 0,1 0 16,-1-21-16</inkml:trace>
  <inkml:trace contextRef="#ctx0" brushRef="#br0" timeOffset="133896.59">19516 6731 0,'0'0'0,"0"-21"0,0 0 16,0 0-16,-22 21 0,1-22 15,-21 22-15,21 0 0,0 0 0,-1 0 16,-20 22-16,0-1 0,-1 0 16,1 21-16,-21 1 0,20 20 0,1 1 15,0-1-15,-22 22 16,22-1-16,-1 1 0,22 0 0,-21 21 15,21-43-15,0 22 0,21-22 0,0 22 16,0-22-16,0 1 0,0-1 16,21 1-16,0-22 0,21 22 0,-21-22 15,22 0-15,-1 1 0,22-22 0,-1 21 16,22-21-16,-22 1 0,22-1 16,0-21-16,20 0 0,-20 0 0,0 0 15,84 0-15,-84-21 16,21-1-16,-22 1 0,1 0 0,0-21 15,20 21-15,-20-43 0,-21 22 0,20-1 16,-20-20-16,-1 21 16,1-22-16,-22 1 0,0-1 0,1 1 15,-22-22-15,21 0 0,-21 1 0,-21 20 16,0-21-16,0 1 0,0 20 16,0-20-16,-21 20 0,0 1 0,0-22 15,-21 21-15,20 22 0,-41-21 16,21-1-16,-22 22 0,1-1 0,-1 1 15,-21 21-15,1 0 0,20 0 16,-20-1-16,-1 22 0,0 0 16,22 0-16,-22 22 0,0-1 0,22 21 15,-22-21-15,22 22 0,-22-1 0,22 0 16,-22 22-16,21-22 0,1 0 16,21 22-16,-1-22 0,1 22 15,0-22-15,20 0 0,1 22 0,0-22 16,21 1-16,0 20 0,0-21 15,0 1-15,0-22 0,0 21 0,21-21 16,0 1-16</inkml:trace>
  <inkml:trace contextRef="#ctx0" brushRef="#br0" timeOffset="134247.63">19346 7451 0,'0'0'0,"-21"0"0,0 0 0,0 21 16,0 0-16,-1 0 15,1 0-15,21 1 0,0-1 16,0 0-16,0 0 16,21-21-1,1 0-15,-1 0 0,0 0 0,0 0 16,0-21-16,0 0 0,1 21 15,-1-21-15,0-1 0,-21 1 0,0 0 16,0 0-16,0 0 0,0 0 16,0-1-16,-21 22 15,0 0-15,21-21 0,-22 21 16,22 21 15,22-21-15,-1 0-16,0 0 0,0 0 0</inkml:trace>
  <inkml:trace contextRef="#ctx0" brushRef="#br0" timeOffset="134567.96">20045 7260 0,'0'0'0,"0"21"0,0 1 0,0-1 16,0 0-16,21-21 31,0 0-31,-21-21 16,0 0-16,21 21 0,-21-22 16,21 1-16,-21 0 0,0 0 0,0 0 15,0 0 1,-21-1-16,0 22 15,21 22 1,-21-22-16,21 21 0,-21 0 16,21 0-16,0 0 0,0 0 0,-21 1 15,21-1-15,0 0 0,0 0 16,-22 0-16</inkml:trace>
  <inkml:trace contextRef="#ctx0" brushRef="#br0" timeOffset="134839.91">19600 7853 0,'0'0'0,"-21"42"31,42-42-31,0 0 16,1 0-16,-1 0 0,21 0 15,0 0-15,-20 0 0,20-21 16,0 21-16,1-21 0,20 0 0,22 0 15,-43-1-15,0 1 16,22 0-16,-43 0 0,0 0 0,0 21 16,-21-21-16,0 42 47</inkml:trace>
  <inkml:trace contextRef="#ctx0" brushRef="#br0" timeOffset="135204.09">20024 8424 0,'0'0'0,"-22"0"16,1 0-1,21 22 1,0-1-16,0 0 0,0 0 16,0 0-16,0 0 0,0 22 0,21-1 15,1 0-15,-22 1 0,0 20 16,0 1-16,21-22 0,-21 22 0,0-1 16,0 1-16,0-1 0,0 1 0,0-1 15,0 1-15,0-22 0,0 21 16,0 1-16,0-1 0,0 1 0,0-22 15,0 1-15,0 20 0,0-21 0,-21 1 16,21-22-16,-22 21 0,22-21 16,0 1-16,0-44 31,0 1-31,0 0 0,0 0 0,0-21 16</inkml:trace>
  <inkml:trace contextRef="#ctx0" brushRef="#br0" timeOffset="135568.35">20045 9292 0,'0'0'0,"-21"0"0,-1 0 16,1 0-16,0 0 0,0 0 15,0 21-15,0 1 0,-1-22 16,1 21-16,0 0 0,0 0 0,0 0 16,0 0-16,21 1 0,0-1 15,-22-21-15,22 21 0,0 0 0,22-21 31,-1 0-15,0-21-16,0 0 0,0 0 0,0-1 16,1 1-16,20 0 0,-21 0 15,0 0-15,22 0 0,-22-1 0,0 1 16,0 0-16,21 0 0,-20 21 16,-1 0-16,0 0 0,0 0 0,0 0 15,0 21-15,1 0 0,-1 0 16,0 1-16,0-1 0,0 0 0,-21 21 15,21-21-15,1 1 0,-22 20 0,0-21 16,0 0-16,21 0 0,-21 1 16,0-1-16,0 0 0,0 0 0,0 0 15,-21-21-15,21 21 16</inkml:trace>
  <inkml:trace contextRef="#ctx0" brushRef="#br0" timeOffset="137517">20637 10456 0,'0'0'0,"-21"0"0,21-21 0,-21-21 0,21 21 16,0 0-16,0-1 0,0-20 0,0 21 16,0 0-16,0-22 0,0 22 15,0 0-15,0-21 0,0 21 16,0-1-16,0 44 31,0-1-31,0 21 0,0-21 0,0 22 16,0-1-16,0 21 0,0-20 15,-21 20-15,21 1 0,-21-1 0,21-20 16,-21 20-16,21-21 0,-22 22 16,1-22-16,0 1 0,0-1 0,21-21 15,-21 21-15,21-20 0,-21-1 0,21 0 16,0-42 15,0 0-31,0-1 0,0 1 16,21 0-16,0 0 0,-21 0 0,21-22 15,0 1-15,-21 21 0,21-21 16,1 20-16,-22-20 0,21 21 0,0 0 16,-21 0-16,21 21 15,0 21 1,-21 0-16,21 0 0,-21 0 0,0 22 15,0-22-15,0 0 0,22 0 0,-22 0 16,0 0-16,0 1 0,21-1 16,-21 0-16,0 0 0,0 0 0,21-21 15,0 21-15,0-21 0,0 0 16,1 0-16,-1 0 0,0 0 16,21 0-16,-21 0 0,1-21 15,-1 21-15,0-21 0,0 0 0,0 0 16,0 0-16,1-1 0,-22 1 0,0 0 15,21 0-15,-21 0 0,21 0 16,-21-1-16,0 1 0,0 0 0,0 0 16,0 0-16,0 42 31,0 0-31,0 0 16,0 0-16,0 1 0,0-1 0,0 0 15,0 0-15,0 0 0,0 0 16,0 1-16,0-1 0,0 0 15,0 0-15,21-21 0,0 0 16,22 0-16,-22 0 16,0 0-16,0 0 0,21 0 0,-20-21 15,20 21-15,-21-21 0,21 0 0,-20-1 16,-1 1-16,0 21 0,0-42 16,0 21-16,0 0 0,-21-22 15,0 22-15,0 42 31,0 0-15,-21-21-16,21 22 0,0-1 0,0 0 16,-21 0-16,21 0 0,-21 22 0,21-22 15,-21 0-15,21 0 16,0 0-16,0 0 16,21-21 15,0-21-31,0 0 15,0 0-15,1 0 0,-22 0 16,21-1-16,0 1 16,-21 0-16,0 0 0,21 21 0,0-21 15,0 21 1,-21 21 0,0 0-16,0 0 15,0 0-15,22 1 0,-1-22 0,-21 21 16,21 0-16,0 0 0,0 0 15,0 0-15,22-21 0,-22 0 16,0 22-16,21-22 0,1 0 0,-22 0 16,21 0-16,1 0 0,-1 0 0,0 0 15,1 0-15,-1 0 0,0-22 16,1 1-16,-22 21 0,21-21 16,-21 0-16,22 0 0,-22 0 0,0-22 15,0 22-15,-21-21 0,0 21 16,21-22-16,-21 22 0,0-21 0,0 21 15,0-22-15,0 22 0,-21 0 0,21 0 16,-21 0-16,0 21 0,-22 0 16,22 0-16,-21 0 0,21 0 0,-22 0 15,22 0-15,-21 21 0,0 0 0,20 21 16,1-21-16,0 22 0,0-22 16,21 21-16,-21 1 0,21-22 15,0 21-15,0-21 0,0 22 0,0-22 0,0 0 16,0 0-16,21 0 0,0 0 15,-21 1-15,21-22 0,0 0 16,1 0-16,-1 0 0,0 0 0,21 0 16,-21-22-16,22 1 0,-22 0 0,21 0 15,-21 0-15,1 0 0,20-22 16,-21 22-16,0-21 0,0-1 16,1 1-16,-1-21 0,0 20 0,0-20 15,0-1-15,0 22 0,-21-22 0,22 22 16,-1-21-16,0 20 0,-21 1 15,0 21-15,0-22 0,0 22 0,0 42 32,0 22-32,-21-22 15,21 21-15,-21 1 0,-1-1 0,22 21 16,-21 1-16,21-22 0,0 22 16,0-1-16,0-20 0,0 20 0,0-21 15,0 1-15,21-1 0,1 22 16,-1-22-16,0-21 0,0 0 15,0 0-15,0 1 0,22-22 0,-22 0 16,0 0-16,0 0 0,43 0 16,-22 0-16,-21-22 0,0 22 15,22-21-15,-22-21 0,21 21 0,-21 0 16,1-1-16,-1-20 0,0 21 16,0-43-16,-21 22 0,21 21 15,-21 0-15,0 0 0,0 42 31,0 0-31,0 0 16,0 0-16,0 22 0,-21-22 16,21 0-16,0 0 0,0 0 0,0 0 15,0 1-15,0-1 0,0 0 16,21-21 0,0 0-16,1 0 0,-1 0 15,0 0-15,0 0 0,0 0 0,0-21 16,1 0-16,-1-1 15,-21 1-15,21 0 0,0-21 0</inkml:trace>
  <inkml:trace contextRef="#ctx0" brushRef="#br0" timeOffset="137719.88">23537 10202 0,'-21'0'0,"42"0"0,-63 0 0,42-21 0,-21 21 16,0 0-16,-1 0 94,1 21-94,0-21 15</inkml:trace>
  <inkml:trace contextRef="#ctx0" brushRef="#br0" timeOffset="137951.75">21611 10266 0</inkml:trace>
  <inkml:trace contextRef="#ctx0" brushRef="#br0" timeOffset="145444.17">9144 7980 0,'0'0'0,"-21"0"16,0 21-16,-1 0 0,1-21 16,0 0-1,42 0 17,0 0-17,1 0-15,-1 0 0,21 0 0,-21 0 16,22 0-16,20-21 0,-21 21 15,22-21-15,21 0 0,-1 21 0,1-21 16,0 21-16,20-22 0,1 22 16,-21 0-16,21-21 0,-22 21 0,1 0 15,21 0-15,0-21 0,0 21 0,-22-21 16,22 21-16,0 0 0,84-21 16,-105 21-16,0 0 15,-1-21-15,-20 21 0,21 0 0,-43 0 16,21-22-16,-20 22 0,-1 0 0,0 0 15,-20 0-15,-1 0 0,-21-21 47,-21 21-47,-1 0 16</inkml:trace>
  <inkml:trace contextRef="#ctx0" brushRef="#br0" timeOffset="145887.91">11726 7281 0,'0'0'0,"0"22"0,0-1 15,0 0-15,0 21 0,0 1 16,0-22-16,0 42 0,0-20 0,0-1 16,0 21-16,0 1 0,0-1 15,0 1-15,0-1 0,0 22 0,0-21 16,0-1-16,0 1 0,0 20 0,0-20 15,0-22-15,0 22 0,-21-22 16,21 21-16,0-20 0,0-1 0,0 0 16,0 1-16,0-1 0,0-21 15,0 22-15,0-22 0,0 0 16,0 0-16,0 0 0,0-42 47,0 0-47,0 0 0,0 0 0,0-22 15,0 22-15,0 0 0</inkml:trace>
  <inkml:trace contextRef="#ctx0" brushRef="#br0" timeOffset="146972.66">11620 7451 0,'22'0'31,"-1"-21"-31,0 21 0,0 0 16,21 0-16,1 0 0,-1 0 0,0 0 15,1 0-15,20 0 0,1-22 16,-1 22-16,1 0 0,-1 0 16,1 0-16,-1-21 0,22 21 0,-22 0 15,1 0-15,21-21 0,-1 21 16,1 0-16,21 0 0,-22-21 0,22 21 16,0 0-16,0-21 0,0 0 15,0 21-15,21 0 0,0-22 0,0 22 16,21-21-16,-21 21 0,0 0 0,-21 0 15,21-21-15,-22 21 0,1 0 16,0 0-16,-21 0 0,-1-21 0,1 21 16,-21 0-16,-1-21 15,1 21-15,-22 0 0,0 0 0,-21 0 0,22 0 16,-22 0-16,0 0 16,0 0-16,0-21 0,1 21 0,-22 21 78,0 0-78,0 0 0,0 0 0,0 0 15,0 1-15,0 20 0,0 0 0,0-21 16,0 22-16,0-1 0,21 0 16,-21 1-16,0-1 0,21 22 15,-21-22-15,0 0 0,0 1 0,0 20 16,0-21-16,0 22 0,0-22 15,0 22-15,0-1 0,21-20 0,-21-1 16,0 21-16,0-20 0,0-1 16,0 0-16,0 1 0,0-1 0,0-21 15,0 22-15,0-1 0,0-21 0,0 21 16,0-20-16,0-1 0,0 21 16,0-21-16,0 0 0,0 1 0,0-1 15,0 0-15,-21 0 0,0-21 0,21 21 16,0 0-16,-21-21 0,-1 0 15,1 22-15,0-22 16,0 0-16,0 21 0,0-21 0,-1 0 16,-20 0-16,21 0 0,-21 0 15,-1 0-15,1 0 0,0 0 0,-1 0 16,-20 0-16,20 0 0,-20 0 0,-1 0 16,1 0-16,-1 21 0,1-21 15,-1 0-15,1 0 0,-1 0 0,-20 0 16,20 0-16,-20 0 0,-1 0 0,0 0 15,22 0-15,-22 0 0,0 0 16,1 0-16,20 0 0,-20 0 0,-1 0 16,0 0-16,1 0 0,-1 21 15,0-21-15,-21 0 0,22 0 16,-22 21-16,21-21 0,22 0 0,-22 21 16,22-21-16,-22 22 0,21-22 0,1 21 15,-1-21-15,1 21 0,-1-21 16,1 21-16,21-21 0,-22 0 0,22 21 15,-1-21-15,1 0 0,0 0 16,21 0-16,-1 21 0,1-21 0,0 0 16,0 0-16,42 0 31,0 0-31,0-21 16,1 0-16,-1 0 0,21 21 0,-21-21 15</inkml:trace>
  <inkml:trace contextRef="#ctx0" brushRef="#br0" timeOffset="147927.94">15430 8001 0,'0'0'15,"22"0"1,-1 0-16,0 0 16,0 0-16,0 0 0,0 0 0,22-21 15,-1 21-15,-21 0 0,22 0 16,20 0-16,1-21 0,-1 21 0,1 0 15,20 0-15,22-21 0,-21 21 16,21 0-16,-22 0 0,22 0 0,0-22 16,0 22-16,0 0 0,-1 0 15,22 0-15,-21 0 0,21 0 16,0-21-16,-21 21 0,0 0 0,0 0 16,21 0-16,-21 0 0,-1-21 0,1 21 15,0 0-15,-21 0 0,21 0 16,-22 0-16,-20-21 0,20 21 0,-20-21 15,-1 21-15,1 0 0,-22 0 16,1-21-16,20 21 0,-21 0 0,-20 0 16,20 0-16,-21-22 0,0 22 0,0 0 31,-21-21 47,0 0-47</inkml:trace>
  <inkml:trace contextRef="#ctx0" brushRef="#br0" timeOffset="148968.1">11599 8784 0,'0'-21'47,"0"42"-1,0 0-30,0 1-16,0-1 0,0 0 0,0 0 16,0 0-16,0 0 0,0 1 15,0-1-15,0 0 0,0 0 0,0 0 16,0 0-16,0 1 16</inkml:trace>
  <inkml:trace contextRef="#ctx0" brushRef="#br0" timeOffset="152620.7">12446 7874 0,'0'0'0,"0"21"0,-21 0 16,0-21-16,-1 22 0,22-1 0,0 0 15,-21-21-15,21 21 0,-21 0 16,21 0-16,0 1 15,21-22 17,0 0-32,1-22 0,-1 1 15,0 0-15,21 21 0,-21-21 0,1 0 16,-1 0-16,0-1 0,0 1 16,-21 0-16,21 0 0,-21 0 0,0 0 15,0-1-15,0 1 0,0 0 0,0 0 16,-21 0-16,0 21 15,0 0-15,-22 0 0,22 0 16,0 0-16,0 0 0,0 21 0,0-21 16,-1 21-16,1 0 0,0 22 15,0-22-15,0 0 0,0 21 16,21-21-16,-22 22 0,22-1 0,0-21 16,0 22-16,0-1 0,0-21 15,0 21-15,0-20 0,22-1 0,-1 0 16,0 0-16,-21 0 0,21 0 0,0-21 15,0 0-15,1 0 0,-1 0 16,21 0-16,-21 0 0,0 0 0,1-21 16,-1 21-16,-21-21 0,0 0 0,0 0 15,-21 21 1,-1 0 0,1 0-16,-42 21 15,42 0-15,-1-21 0,1 21 16,0 0-16,-21 22 0,21-22 0,-1 0 15,1 0-15,0 22 0,21-22 0,-21 21 16,21-21-16,-21 0 0,21 22 16,0-22-16,0 0 0,0 0 0,0 0 15,0 1-15,21-1 0,0-21 0,0 0 16,0 0-16,1 0 0,20 0 16,-21 0-16,21 0 0,-20-21 0,20-1 15,-21 1-15,21 0 0,1 0 0,-22 0 16,64-22-16</inkml:trace>
  <inkml:trace contextRef="#ctx0" brushRef="#br0" timeOffset="153545.17">12869 8297 0,'-21'43'16,"0"-22"0,0 0-16,21 0 0,-21 0 15,-1 22-15,22-22 0,0 0 0,-21 0 16,0 22-16,21-22 0,-21 0 0,21 0 15,0 0-15,0 0 16,0-42 15,0 0-31,21 21 16,0-21-16,-21 0 0,21-22 16,1 22-16,-1 0 0,0 0 0,0-21 15,-21 20-15,21 1 0,0 0 16,1 0-16,-1 0 0,0 21 0,0 0 15,-21-21-15,21 21 0,0 0 16,-21 21-16,22 0 16,-1 0-16,-21 0 0,0 0 15,0 1-15,0-1 0,0 0 0,0 0 16,0 0-16,21 0 0,-21 1 16,21-1-16,-21 0 0,21-21 0,0 21 15,1-21-15,-1 0 0,0 0 16,0 0-16,21 0 0,-20 0 15,-1 0-15,0 0 0,21-21 16,-21 21-16,22-21 0,-22 0 0,0-1 16,21 1-16,-20 0 0,-1 0 0,0 0 15,-21 0-15,0-1 0,0 1 16,0-21-16,0 21 0,0 0 0,0-1 16,0 1-16,-21 0 0,0 21 15,-1 0-15,1 0 16,0 0-16,0 21 0,0 0 0,0-21 15,-1 22-15,1-1 0,21 0 0,0 0 16,-21 0-16,21 0 0,0 1 16,0-1-16,0 0 15,21-21 1,0 0-16,1 0 0,-1 0 16,0 0-16,0 0 15,0-21-15,0 21 0,1 0 16,-1 0-16,-21 21 31,0 0-31,0 0 0,0 0 0,0 1 16,0-1-16,0 21 0,0-21 15,0 22-15,0-1 0,0 0 0,0 1 16,21 20-16,-21 1 0,0-22 0,0 21 16,21 1-16,-21-22 0,0 22 15,0-1-15,0 1 0,0-1 0,0-20 16,0 20-16,0 1 0,-21-22 15,0 21-15,0-20 0,-1-1 0,1 0 16,0-20-16,0 20 0,0-21 0,-22 0 16,22 0-16,0-21 0,-21 0 0,21 0 15,-22 0-15,1 0 0,21-21 16,-22 21-16,1-42 0,0 21 0,-1 0 16,1-22-16,21 1 0,-21 0 15,20-1-15,1 1 0,0 0 0,0-1 0,21 1 16,0 0-16,0-1 0,0 1 15,0 0-15,0-1 0,21 1 16,0 0-16,22-1 0,20-41 16,-21 20-16,1 1 0</inkml:trace>
  <inkml:trace contextRef="#ctx0" brushRef="#br0" timeOffset="154007.38">13779 7811 0,'0'-22'0,"0"44"0,0-65 16,0 22-16,0 42 31,0 0-31,0 22 0,0-1 16,0 0-16,0 1 0,-21 20 15,21-20-15,-21 20 0,21 1 0,-21-22 16,21 0-16,0 1 0,0 41 15,0-63-15,0 1 0,0-1 16,0 0-16,21 0 0,0-21 0,0 0 16,1 0-16,20 0 0,-21 0 15,0-21-15,0 21 16,1-21-16,20 0 0,-21-1 0,0 1 0,0 0 16,1 0-16,-1-21 0,-21 20 15,0 1-15,21 0 0,0 0 16,-21 0-16,0 42 15,0 0 1,0 0-16,0 0 16,0 1-16,0-1 0,0 0 0,0 0 15,-21 0-15,21 0 0,0 1 0,-21-22 16,21 21-16,0 0 0,0-42 47,0 0-32,0-1-15</inkml:trace>
  <inkml:trace contextRef="#ctx0" brushRef="#br0" timeOffset="154192.26">14139 8065 0,'0'-22'0,"0"44"0,0-65 15,21 43 63,1 0-78,-1 0 16</inkml:trace>
  <inkml:trace contextRef="#ctx0" brushRef="#br0" timeOffset="154612.04">14563 8043 0,'0'0'0,"0"-21"15,-22 21 17,1 0-32,0 21 0,0 1 15,0-1-15,0-21 0,-1 21 16,1 0-16,0 0 0,21 0 15,0 1-15,0-1 0,0 0 16,0 0-16,0 0 0,21 0 16,0-21-16,1 22 15,-1-22-15,-21 21 0,21-21 0,0 21 16,0-21-16,-21 21 0,0 0 16,0 0-16,0 1 15,-21-1 1,0-21-16,0 0 0,0 21 0,-1-21 15,1 0-15,0 0 16,0 0-16,-21 0 0,20 0 16,1 0-16,0 0 0,0 0 0,42-21 62,0 0-62,0 21 0,1-22 0,-1 1 16</inkml:trace>
  <inkml:trace contextRef="#ctx0" brushRef="#br0" timeOffset="155168.42">14795 7641 0,'0'0'15,"0"-21"-15,0 0 0,0 0 0,0 42 31,0 0-15,0 0-16,0 0 0,0 22 16,0-22-16,0 0 0,0 21 0,0 1 15,0 20-15,0-20 16,0-1-16,0 0 0,0 1 16,0-1-16,0 0 0,0 1 0,0-22 15,0 21-15,0-21 0,0 22 0,-21-22 16,21 0-16,0 0 0,0 0 15,-21 0-15,21 1 0,0-1 16,-21-21 15,21-21-15,0-1-16,0 1 0,0-21 16,0 21-16,0 0 0,0-22 0,0 22 15,21-21-15,0 21 16,0-22-16,1 22 0,-1 0 0,0-21 15,21 20-15,-21 1 0,22 21 0,-22-21 16,21 21-16,-21 0 0,1 0 16,20 0-16,-21 0 0,0 0 0,0 21 15,-21 0-15,0 1 0,22 20 0,-22-21 16,0 21-16,0-20 0,0-1 16,0 21-16,-22-21 0,22 22 0,-21-22 15,21 0-15,-21 0 0,21 0 0,-21 0 16,21 1-16,-21-22 15,0 0 1,21-22 0,-22 22-16</inkml:trace>
  <inkml:trace contextRef="#ctx0" brushRef="#br0" timeOffset="161500.25">12806 6519 0,'-21'0'0,"21"-21"0,-22 21 16,22-21-16,0 0 0,-21 0 16,21 0-1,21 42 32,1 0-47,-1 0 0,0 0 0,21 0 16,-21 22-16,1-1 0,20-21 0,-21 22 15,21-1-15,-20 0 0,20 1 16,-21-1-16,0-21 0,0 21 0,1 1 16,-1-22-16,0 0 0,0 21 15,-21-20-15,0-1 0,21 0 0,-21 0 16,21-21-16,-21 21 0,0-42 47,0 0-32</inkml:trace>
  <inkml:trace contextRef="#ctx0" brushRef="#br0" timeOffset="161802.07">13335 6414 0,'0'-22'31,"-21"44"-31,0-1 0,-1 0 0,1 21 16,-21-21-16,21 22 0,0 20 15,-22-20-15,1-1 0,0 0 0,-1 22 16,1-22-16,0 0 0,-1 1 16,22-1-16,-21 0 0,21-20 0,-1 20 15,1-21-15,0 0 0,21 0 0,-21-21 16,21 22-16,21-22 31,0-22-31,-21 1 16,21 21-16,22-21 0,-22 0 15</inkml:trace>
  <inkml:trace contextRef="#ctx0" brushRef="#br0" timeOffset="162584.63">13420 6519 0,'0'0'0,"0"22"31,0-1-31,0 0 0,0 0 0,0 0 16,0 0-16,0 22 0,0-22 15,0 21-15,0-21 0,0 22 16,0-22-16,0 0 0,0 21 0,0-20 15,0-1-15,0 0 0,0 0 16,0 0-16,0 0 16,0-42 15,-22 0-31,22 0 16,0 0-16,0 0 0,0-1 15,0-20-15,0 21 0,-21 0 16,21-22-16,0 22 0,0-21 0,0 0 15,0 20-15,0-20 16,0 21-16,0 0 0,0-22 0,0 22 16,0 0-16,0 0 0,21 21 15,1 0 1,-1 0-16,-21 21 0,21 0 0,0 0 16,-21 1-16,21 20 0,0-21 0,1 0 15,-22 22-15,21-22 0,0 21 16,-21-21-16,0 0 0,0 22 15,21-22-15,-21 0 0,0 0 0,21 0 16,-21 1-16,0-1 0,21-42 47,-21-1-47,22 1 16,-22 0-16,0 0 0,0-21 0,0 20 15,21 1-15,-21-21 0,21 0 16,-21-1-16,21 22 0,0-21 0,-21-1 15,21 1-15,1 21 0,-1 0 0,0 0 16,0-1-16,0 22 16,0 0-16,1 0 0,-1 22 15,-21-1-15,0 0 0,21 21 16,-21-21-16,21 22 0,-21-1 16,0-21-16,0 22 0,0-1 0,0 0 0,0 1 15,0-22-15,0 21 16,0-21-16,0 0 0,0 22 0,0-22 15,0 0-15,0 0 0,0 0 16,0 1-16,0-44 47,0 1-31,21 0-16</inkml:trace>
  <inkml:trace contextRef="#ctx0" brushRef="#br0" timeOffset="163176.57">14457 6456 0,'0'0'0,"21"-21"0,0 0 0,-21 42 47,0 0-32,0 21-15,0-21 0,0 1 16,0 20-16,0 0 0,-21-21 0,21 22 16,-21-1-16,21 0 0,0-20 0,0 20 15,-21-21-15,21 21 0,-22-20 16,1-1-16,21 0 0,0 21 16,-21-21-16,21 1 0,-21-22 15,21 21-15,-21-21 31,21-21-15,0-1 0,0 1-16,0 0 0,0 0 15,0-21-15,0 20 0,0 1 16,21 0-16,-21 0 0,21 21 16,0 0-16,0 0 15,1 0 1,-1 0-16,-21 21 0,21 0 15,-21 0-15,21 1 0,0-22 0,-21 21 16,0 0-16,21 0 0,1-21 0,-1 21 16,0 0-1,0-21-15,0 0 0,0 0 16,1 0-16,-1 0 16,-21-21-16,21 21 15,0 0-15,-21-21 0,0 0 16,0 0-1,-21 21 17,0 0-32,0 0 15</inkml:trace>
  <inkml:trace contextRef="#ctx0" brushRef="#br0" timeOffset="174539.69">7302 12573 0,'0'0'0,"-42"-21"0,21 21 15,0 0-15,-22 0 0,22 0 0,-21 0 16,21 0-16,0-21 0,-1 21 16,1 0-16,0 0 0,0 0 0,0 0 15,0 0-15,-1 0 0,1 0 32,42 0-1,1 0-16,-1 0-15,0 21 0,0-21 16,0 0-16,22 0 0,-22 0 0,21 0 16,-21 0-16,22 0 0,-1 0 15,0 0-15,22 0 0,-22 0 0,22 0 16,-1 0-16,22 0 0,-22 0 0,1 0 16,20 0-16,1 0 0,-21-21 15,20 21-15,1 0 0,-22 0 16,22 0-16,21 0 0,-21-21 0,20 21 0,1 0 15,0 0-15,0 0 0,0 0 16,0-22-16,-1 22 0,1 0 0,0 0 16,21 0-16,-21 0 0,0 0 0,0 0 15,-1 0-15,1 0 16,-21-21-16,0 21 0,-1 0 0,22 0 16,-42-21-16,20 21 0,1 0 0,0 0 15,-22 0-15,22-21 0,-22 21 16,1 0-16,-22 0 0,0 0 0,1 0 15,-1 0-15,-21-21 0,0 21 0,1 0 16,-1 0 0,-21-21 93,0-1-93</inkml:trace>
  <inkml:trace contextRef="#ctx0" brushRef="#br0" timeOffset="175444.09">20722 11536 0,'0'0'0,"-42"0"0,-170 21 32,191-21-32,0 0 0,0 0 0,63 0 31,-21 0-31,21 0 0,22 0 16,-1 0-16,22 0 0,-21 0 0,20 0 15,1 0-15,21 0 0,0 0 16,-1-21-16,22 21 0,-21 0 0,0-21 15,0 21-15,0 0 0,0 0 0,-1-21 16,-20 21-16,0-22 0,21 22 16,-22 0-16,1 0 0,-22 0 15,22-21-15,-21 21 0,-1 0 0,1 0 16,-22 0-16,21 0 0,-41 0 16,20 0-16,-21 0 0,0 0 0,0 0 15,-42 0 16,0 0-31,0 0 16,0 0-16,0 0 0,-1 0 16,1 0-16,-21 0 0,21 0 0,-22 21 15,22-21-15,-21 0 0,21 22 0,-22-22 16,1 21-16</inkml:trace>
  <inkml:trace contextRef="#ctx0" brushRef="#br0" timeOffset="177744.28">8721 14245 0,'42'-42'15,"-84"84"-15,84-105 16,-42 42-16,0-1 15,0 1 1,-21 21-16,0 0 16,-1 0-16,1 0 0,0 0 15,-21 0-15,21 0 0,-22 0 0,22 0 16,-21 21-16,21 1 0,-22-1 16,22 0-16,0 0 0,0 21 0,-22 1 15,22-1-15,0 22 0,21-22 16,-21 21-16,0 1 0,21-1 0,-21 1 15,21-22-15,0 22 0,0-1 0,0 1 16,0-1-16,0 1 0,21-1 16,0-20-16,0 20 0,0-21 0,0 22 15,22-22-15,-1 1 0,0-22 16,1 21-16,20-21 0,1 0 16,-1 1-16,1-1 0,-1-21 0,22 0 15,-22 0-15,22 0 0,-21 0 0,20 0 16,-20-21-16,20-1 0,-20-20 15,21 21-15,-1-21 0,-20 20 0,20-20 16,1 0-16,-21-22 0,-1 22 16,1 0-16,-1-1 0,-21 1 0,1 0 15,-1-22-15,-21 22 0,0-1 0,-21 1 16,0-21-16,0 20 0,0-20 16,0 20-16,-21-20 0,-42-64 15,42 63-15,-22 22 0,-20-21 16,20 20-16,-20 1 0,-1 0 0,1 20 15,21-20-15,-43 21 0,21 0 16,1 0-16,-1 21 0,1 0 0,-1 0 16,1 0-16,-1 0 0,-20 0 15,-1 21-15,22 0 0,-22 0 16,21 0-16,-20 22 0,20-22 0,1 21 16,20 0-16,1 1 0,0-22 0,-1 42 15,22-20-15,0-22 0,0 21 16,0 1-16,21-1 0</inkml:trace>
  <inkml:trace contextRef="#ctx0" brushRef="#br0" timeOffset="178112.07">8890 14669 0,'0'21'0,"0"0"16,-21-21-16,21 21 0,-21 0 16,-1 0-16,22 1 0,0-1 15,0 0-15,0 0 16,22-21 0,-1-21-1,0 21-15,-21-21 0,21 21 16,-21-21-16,0-1 0,0 1 15,0 0 1,0 0 0,21 21 31,0 0-32,1 0-15,-1-21 0,0 21 0,0-21 16</inkml:trace>
  <inkml:trace contextRef="#ctx0" brushRef="#br0" timeOffset="178375.98">9398 14690 0,'0'0'0,"0"21"0,0 0 15,21-21-15,0 21 0,0-21 16,1 0-16,-1 0 15,-21-21-15,21 0 16,-21 0-16,0 0 16,-21 21-1,0 0 1,-1 0-16,1 0 16,0 21-1,21 0-15,0 0 0,-21-21 16,21 21-16,-21-21 15</inkml:trace>
  <inkml:trace contextRef="#ctx0" brushRef="#br0" timeOffset="178661.03">9017 15177 0,'0'0'16,"0"21"0,21-21-16,0 0 15,0 0-15,1 0 0,-1 0 0,0 0 16,0 0-16,21-21 0,-20 21 16,-1-22-16,21 22 0,-21-21 0,22 0 15,-22 21-15,0-21 0,0 21 16,0 0-16,0-21 0,-21 0 31</inkml:trace>
  <inkml:trace contextRef="#ctx0" brushRef="#br0" timeOffset="179303.67">9398 15515 0,'0'21'0,"0"-42"0,0 85 16,-21-43-16,21 21 0,0-21 0,0 22 15,0-1-15,0 0 0,0 1 16,0-1-16,0 22 0,-21-1 16,21 1-16,-22-1 0,22 1 0,-21 20 15,0-20-15,0-1 0,0 1 0,0-1 16,-1 1-16,1-1 0,21 1 15,-21-22-15,0 0 0,0 1 0,21-1 16,-21-21-16,21 22 0,0-22 16,0-42-1,0-1-15,0 1 16,0-21-16,0 0 0,0-1 16,0 1-16,0 0 0,0-1 0,0-20 15,0 20-15,0 1 0,0-21 16,0 20-16,0 1 0,0 0 15,0 20-15,0 1 0,-22 0 0,1 0 16,0 21-16,0 0 0,0 0 16,0 0-16,21 21 0,-22-21 15,1 21-15,0 0 0,0 22 0,0-22 16,0 0-16,-1 0 0,1 0 16,21 1-16,-21-1 0,21 0 15,-21-21-15,42-21 31,0 21-31,0-21 0,1-1 0,-1-20 16,21 21-16,-21 0 0,22-22 16,-22 22-16,21 0 0,0 0 15,1 21-15,-22-21 0,21 21 0,-21 0 16,22 0-16,-22 0 0,0 21 16,21 0-16,-20 0 0,-1 22 0,-21-22 15,42 85-15,-21-64 16,-21 0-16,21-21 0,-21 22 15,0-1-15,0 0 0,0-20 0,0 20 16,0-21-16,0 0 0,0 0 16,0 1-16,22-22 15</inkml:trace>
  <inkml:trace contextRef="#ctx0" brushRef="#br0" timeOffset="179564.52">10012 16298 0,'0'0'0,"21"0"0,0 0 15,-21 22 1,0-1-16,0 0 0,0 0 0,0 0 16,0 22-16,0-1 0,0-21 15,0 21-15,0 1 0,-21-1 0,0 22 16,0-22-16,-1 0 0,1 22 15,0-22-15,0 0 0,0 1 16,0-1-16,-1 0 0,1-20 0,0 20 16,21-21-16,0-42 31</inkml:trace>
  <inkml:trace contextRef="#ctx0" brushRef="#br0" timeOffset="182204.01">10160 16425 0,'21'0'16,"-42"0"-16,42 22 15,-21-1 1,0 0-16,0 0 0,-21 0 0,0 22 16,-22-22-16,22 0 0,-21 21 15,0-21-15,20 22 0,-20-22 0,0 0 16,-1 21-16,22-20 0,-21-22 0,21 21 15,0-21-15,-22 0 0,22 0 16,21-21 15,21 21-31,0 0 16,1 0-16,-1 0 0,0 21 16,0 0-16,21 0 0,-20 0 15,-1 0-15,21 22 0,-21-22 0,0 0 16,22 21-16,-22-20 0,0-1 0,21 21 15,-20-21-15,20 0 0,-21-21 16,0 22-16,22-22 0,-22 0 0,21 0 16,-21 0-16,22 0 0,-22 0 15,21 0-15,0 0 0,1-22 0,-22 1 16,21 0-16,1 0 0,-1 0 16,0 0-16,-21-22 0,22 22 0,-22 0 15,0-21-15,-21 20 0,0 1 0,0-21 16,0 21-16,0 0 15,-21-1-15,-21 1 0,20 0 0,-20 0 16,21 21-16,-21 0 0,20 0 0,-20 0 16,0 0-16,21 0 15,-22 21-15,22 0 0,0 0 0,0 1 0,0-1 16,-1 21-16,1-21 0,21 0 16,-21 22-16,21-22 0,0 0 0,0 21 15,0-20-15,21-1 0,0-21 16,1 0-16,-1 0 15,0 0-15,21 0 0,-21 0 0,1-21 16,-1-1-16,0 1 0,0 0 16,0 0-16,0 0 0,1 0 15,-1-1-15,-21 1 0,0 0 0,21 0 16,-21 0-16,21 21 0,-21-21 16,0 42-1,21-21-15,-21 21 16,21 0-16,1 0 0,-22 0 0,21 22 15,0-22-15,0 0 0,0 0 0,-21 0 16,21 1-16,1-1 0,20 0 16,-21 0-16,0-21 0,0 0 15,1 0-15,-1 0 0,0 0 0,0 0 16,21-21-16,-20 0 0,-22 0 16,21-1-16,0 1 0,0 0 0,-21 0 15,21 0-15,-21 0 0,0-22 16,0 22-16,0 0 0,0-21 0,0 20 15,0 1-15,-21 0 0,0 21 16,0 0-16,21 21 16,0 0-16,0 1 15,0-1-15,0 0 0,0 21 0,0-21 16,0 1-16,0 20 0,0-21 16,0 0-16,0 0 0,0 1 15,0-1-15,0 0 0,-21-21 0,21-21 31,21 0-15,-21-1-16,21 1 0,-21 0 0,21 0 16,-21 0-16,21-22 0,0 22 15,-21 0-15,22 0 0,-1 0 16,0 21-16,0 0 0,0 0 16,-21 21-16,21-21 15,1 21-15,-1 0 0,-21 0 0,0 1 16,21-1-16,0 0 0,-21 0 15,21 0-15,0 0 0,1 1 16,-1-22-16,0 21 0,0-21 0,21 0 16,-20 0-16,20 0 0,0 0 15,-21 0-15,22-21 0,-1-1 0,-21 22 16,22-21-16,-22 0 0,0 0 0,-21 0 16,0 0-16,21-1 0,-21 1 15,0-21-15,0 21 0,0 0 0,0-1 16,0 1-16,0 0 15,-21 42 1,21 0-16,0 1 16,0 20-16,0-21 0,-21 0 0,21 0 15,-21 1-15,21 20 16,0-21-16,0 0 0,0 0 0,-22 1 16,22-1-16,0-42 31,0-1-16,0 1-15,0 0 0,22 0 0,-22 0 16,0 0-16,21-1 16,-21 1-16,21 21 0,0 0 15,0 0-15,0 0 16,1 0-16,-1 21 0,-21 1 16,21-22-16,0 21 0,0 0 0,0 0 15,22 0-15,-22-21 16,0 21-16,0-21 0,22 0 15,-22 0-15,21 0 0,-21 0 0,22 0 16,-22 0-16,0 0 0,21 0 16,-21-21-16,1 0 0,-1 0 0,21 0 15,-21 0-15,0-1 0,-21 1 0,22 0 16,-1-21-16,-21 21 0,21-22 16,-21 22-16,0 0 0,0 0 0,0 0 15,-21-1-15,0 1 0,-1 21 0,1 0 16,0 0-16,0 0 0,-21 0 15,20 0-15,1 0 0,-21 21 16,21 1-16,21-1 0,0 21 16,-21-21-16,21 0 0,0 1 15,0-1-15,0 21 0,0-21 0,0 0 16,21 1-16,0-22 16,0 0-16,0 0 0,0 0 15,1 0-15,-1 0 0,0-22 16,0 1-16,0 21 0,-21-21 0,0 0 15,21 0-15,-21 0 16,0-1-16,0 1 16,0 42-1,22 1 1,-22-1-16,0 0 0,0 0 16,21 0-16,0 22 0,-21-22 0,21 0 15,21 0-15,-20 0 0,-1 0 16,21 1-16,0-1 0,1-21 0,-1 0 15,22 0-15,-22 0 0,21 0 16,1 0-16,-22 0 0,22 0 0,-1-21 16,-20-1-16,20 1 0,-21 21 0,1-21 15,-22 0-15,21 0 0,-21-22 16,1 22-16,-22 0 0,0 0 0,0-21 16,0 20-16,0 1 0,-22 0 0,1-21 15,-42 21-15,42-1 16,-1 22-16,1 0 0,0 0 15,0 0-15,0 22 0,0-1 0,-1 0 16,1 0-16,0 0 0,21 22 0,0-22 16,-21 0-16,21 21 0,-21-21 15,21 1-15,0-1 0,0 0 0,0 0 16,0 0-16,21-21 0,0 0 16,0 0-16,0 0 0,22 0 15,-22 0-15,0 0 0,0-21 0,0 0 16,1 0-16,-1 0 15,0-1-15,0-20 0,0 21 0,-21-21 0,21-1 16,-21 1-16,22-22 0,-22 22 16,0 0-16,0-22 0,0 22 15,0-22-15,0 1 0,0 21 0,0-1 16,0 1-16,0 0 0,-22-1 0,22 22 16,-21 21-16,0 0 0,0 21 15,21 22-15,-21-22 16,21 21-16,0 0 0,0 1 0,0 20 15,0-20-15,0-1 0,0 0 16,21 22-16,0-22 0,0 0 0,0 1 16,22-1-16,-22-21 0,0 22 15,21-22-15,-20 21 0,41 0 16,-21-20-16,-20-22 0,20 21 16,0-21-16,1 0 0,-1 0 0,0 0 15,-21 0-15,22-21 0,-1-1 16,-21 22-16,22-21 0,-22 0 0,21-42 15,-21 41-15,0 1 16,-21-21-16,22 21 0,-22 0 0,0-1 16,0 1-16,0-21 0,-22 42 0,1-21 15,0 0-15,0 21 0,0 0 16,0 0-16,21 21 16,-22 0-16,22 0 0,-21 0 15,21 22-15,0-22 0,0 21 0,0-21 0,0 0 16,0 22-16,0-22 0,0 0 15,0 0-15,0 0 0,0 1 16,21-22-16,1 0 16,-1 0-16,0-22 0,0 22 0,0-21 15,0 0-15,-21 0 0,22-21 16,-1 20-16,0-20 0,-21 21 0,21 0 16,0 0-16,-21-1 0,21 1 0,-21 0 15,22 21 1,-1 0-16,-21 21 0,0 0 15,0 1-15,21-22 0,-21 21 0,0 0 16,21 0-16,-21 0 0,0 0 16,21 1-16,0-22 15,1 0-15,-1 0 0,0 0 0,0 0 16,21 0-16,22 0 0,-1-22 16</inkml:trace>
  <inkml:trace contextRef="#ctx0" brushRef="#br0" timeOffset="183070.39">21315 13187 0,'0'-21'0,"0"42"0,0-85 0,0 43 16,-21 0-16,-1 0 16,1 0-16,0 21 0,0 0 0,-21 0 15,-1 0-15,22 0 0,-21 21 0,-1 0 16,1 21-16,-21 1 0,20-1 16,1 0-16,-22 22 0,22-1 0,-21 22 15,20-21-15,1 20 0,0 1 16,20-22-16,1 22 0,0 0 0,21-22 15,0 22-15,21-22 0,0 22 0,22-21 16,-1 20-16,22-20 0,-1-1 16,22-20-16,-22 20 0,22-21 0,0 1 15,-1-22-15,1 0 16,21 0-16,-22-21 0,22 0 16,-21 0-16,0-21 0,-1 0 0,86-43 15,-86 22-15,-20-21 0,20 20 16,-20-20-16,-1-1 0,-20 1 0,20-22 15,-20 22-15,-22-22 0,21 0 16,-21-21-16,-21 22 0,0-22 0,0 0 16,0 21-16,-42 1 0,21-1 0,-43 22 15,22-1-15,-22 1 0,1 20 16,-1 1-16,-20 21 0,20 0 16,-20-1-16,-22 22 0,0 0 0,0 22 15,0-1-15,0 0 0,1 0 16,20 21-16,-21-20 0,21 20 0,1 0 15,20 1-15,1-22 0,20 21 16,1 0-16,21 1 0,0-1 0,0 0 16,21 1-16,0-1 0,0 0 15,0-20-15,21-1 0,0 0 0,0 0 16,0 0-16</inkml:trace>
  <inkml:trace contextRef="#ctx0" brushRef="#br0" timeOffset="183374.24">21124 13653 0,'0'0'0,"0"21"0,0 0 0,0 0 16,21-21 15,1-21-16,-1 0-15,0 0 0,-21-1 16,21 22-16,-21-21 0,0 0 16,-21 21-1,0 0-15,0 0 0,-1 0 16,22 21-16,-21-21 16,21 21-16,0 1 15</inkml:trace>
  <inkml:trace contextRef="#ctx0" brushRef="#br0" timeOffset="183638.09">21590 13716 0,'21'0'0,"-42"0"0,63 21 16,-21-21-16,1 0 15,-1 0-15,0-21 16,0 21-16,0-21 0,-21 0 16,21 0-16,-21-1 0,0 1 15,0 0-15,0 0 16,0 0-16,-21 21 16,21 21-1,0 0-15,-21-21 16,21 21-16,0 0 0,0 1 0,-21-1 15,0 0-15,0 0 0</inkml:trace>
  <inkml:trace contextRef="#ctx0" brushRef="#br0" timeOffset="183853.96">21230 14182 0,'0'0'16,"-21"21"-16,21 0 0,0 0 15,21 0 1,0-21-16,22 0 0,-22 0 0,0 0 16,21 0-16,-21 0 0,22 0 15,-1 0-15,-21 0 0,22 0 16,-22 0-16,0 0 0,21 0 0,-21 0 16,1 0-16,-1 0 15,-21 22-15</inkml:trace>
  <inkml:trace contextRef="#ctx0" brushRef="#br0" timeOffset="184148.8">21759 14817 0,'0'0'0,"0"21"0,0 0 16,0 0-16,0 22 0,0-22 0,0 21 15,0 0-15,0 64 0,0-63 16,0 84-16,0-64 16,0 1-16,0 63 0,0-85 15,-21 21-15,21 1 0,0-22 0,-21 22 16,21-22-16,0 0 0,0 1 16,0-1-16,0 0 0,0-20 15,0-1-15,0 0 0,0 0 0,0-42 31,0 0-31,0 0 0,0-1 0,0 1 16,21-21-16</inkml:trace>
  <inkml:trace contextRef="#ctx0" brushRef="#br0" timeOffset="184453.62">21717 15706 0,'-21'-21'0,"42"42"0,-63-42 16,20 21-16,-20 0 0,21 0 15,0 21-15,-22-21 0,22 21 0,0 0 16,0 0-16,-21 0 0,20 1 15,22-1-15,-21 0 0,21 0 0,-21 0 16,21 0-16,0 1 0,21-22 31,0-22-31,1 22 0,-1-21 16,0 0-16,21 0 0,-21-21 16,22 20-16,-1 1 0,0-21 15,-20 21-15,20-22 0,-21 22 0,21 0 16,-20 21-16,-1 0 0,0 0 15,0 21-15,-21 0 16,0 1-16,21-1 0,-21 21 0,0 0 16,21 1-16,-21-22 0,0 21 0,0 1 15,0-1-15,22 0 0,-22-21 16,21 1-16,-21-1 0,21 0 0</inkml:trace>
  <inkml:trace contextRef="#ctx0" brushRef="#br0" timeOffset="184808.42">22500 15960 0,'0'0'0,"0"21"15,0 0-15,0 0 16,0 22-16,0-1 0,0 21 0,0 1 16,0-22-16,0 22 0,0-1 15,-21 1-15,0-22 0,0 22 0,-1-1 16,1-21-16,0 22 0,0-22 0,0 1 15,21-22-15,-21 21 0,21-21 16,-22-21-16,44-21 16,-1 0-16,0-21 15,0 20-15</inkml:trace>
  <inkml:trace contextRef="#ctx0" brushRef="#br0" timeOffset="186229.12">22923 16214 0,'22'-43'0,"-44"86"0,65-107 0,-22 43 15,-21 0-15,-21 21 32,0 21-32,-1 0 0,-20 0 0,21 22 15,-21-22-15,20 21 0,-20-21 16,0 22-16,21-22 0,-22 21 0,22-21 16,-21 22-16,21-22 0,-1 0 0,1 0 15,0 0-15,21 1 16,0-1-16,0 0 15,0 0-15,21 0 0,0 0 16,-21 1-16,22-1 0,-1 21 16,0-21-16,0 22 0,21-22 0,-20 0 15,-1 21-15,21-21 0,-21 1 16,22-1-16,-1 0 0,0-21 0,22 0 16,-22 0-16,22 0 0,-1 0 15,1-21-15,-1 0 0,1-1 0,-1 1 16,-21 0-16,22 0 0,-22 0 0,43-43 15,-64 43-15,21-21 16,-20 21-16,-1-22 0,-21 22 0,0-21 16,0 21-16,0-22 0,0 22 15,0 0-15,-21 0 0,-1 0 0,1 21 16,0 0-16,0 0 0,-21 0 16,20 0-16,1 21 0,-21 0 0,21 0 15,0 0-15,-22 22 0,22-1 16,0-21-16,0 21 0,0 1 0,-1-22 15,22 21-15,0-21 0,0 1 0,0 20 16,0-21-16,0 0 16,22-21-16,-1 0 0,0 0 15,0 0-15,0 0 0,0-21 16,22 21-16,-22-21 0,0 0 16,0 0-16,0-1 0,1 1 0,20 0 15,-42-21-15,21 21 0,0-1 16,0 1-16,-21 0 0,22 21 15,-1 21 1,-21 0-16,21 1 16,0-1-16,-21 0 0,21 0 15,0 0-15,1-21 0,-22 21 0,21 1 16,21-22-16,-21 0 0,0 0 16,1 0-16,20 0 0,-21 0 15,21 0-15,-20 0 0,-1 0 0,21-22 16,-21 22-16,0-21 0,-21 0 15,22 0-15,-22 0 0,21 0 0,-21-1 16,0 1-16,0 0 0,0 0 16,-21 21-16,-1 0 15,1 0-15,0 0 0,0 0 16,21 21-16,-21 0 0,21 0 0,0 1 16,0 20-16,0-21 0,0 0 15,0 0-15,0 1 0,0-1 0,0 0 16,0 0-16,0 0 0,21-42 47,0 0-47,0 0 0,-21 0 15,21-1-15,1 1 0,-22-21 16,21 21-16,0 0 0,0-1 0,-21 1 16,21 21-16,0-21 0,1 21 15,-1 0-15,0 0 0,0 0 16,0 0-16,-21 21 0,21 0 15,1 1-15,-22-1 0,0 0 16,0 0-16,21 0 0,0 0 16,-21 1-16,0-1 0,21 0 15,0-21-15,0 0 16,1 0-16,-1 0 0,0 0 16,0 0-16,0-21 0,0 21 15,1-21-15,-1-1 0,0 22 16,-21-21-16,21 0 0,-21 0 0,21 0 15,0 0-15,-21-1 0,22 22 16,-22 22 15,0-1-31,0 0 16,0 0-16,-22 0 0,1-21 16,21 21-16,-21 1 0,0-1 0,0-21 15,21 21-15,-21-21 0,21-21 47,0 0-47,21-1 0,0 22 0,-21-21 16,21 0-16,0 0 0,0 0 15,1 0-15,-1 21 0,0-22 0,0 1 16,0 21-16,0 0 0,1 0 16,-1 0-16,0 21 15,0 1-15,0-1 0,0 0 16,1 0-16,-1 0 0,0-21 0,0 21 15,0 1-15,22-1 0,-22 0 16,0-21-16,21 21 0,1-21 0,-22 0 16,21 21-16,-21-21 0,22 0 15,-1 0-15,-21 0 0,0 0 16,22-21-16,-22 0 0,0 21 0,0-21 16,-21 0-16,21-1 0,-21-20 0,0 21 15,0 0-15</inkml:trace>
  <inkml:trace contextRef="#ctx0" brushRef="#br0" timeOffset="187296.51">25696 16637 0,'-21'-42'15,"-42"42"1,147 42-16,-190-84 0,64 42 16,21 0-16,0 21 0,0 0 0,21 0 15,-22 22-15,22-22 0,-21 0 16,21 0-16,0 0 0,0 0 0,0 1 16,0-1-16,0 0 15,21-21-15,1 0 0,-1 0 16,0 0-16,0 0 0,0 0 15,0 0-15,1 0 0,-1-21 0,0 0 16,0-1-16,0 22 0,0-21 16,-21 0-16,0 0 0,22 0 0,-1 0 15,-21-1-15,21 22 16,0 0-16,0 22 31,0-1-31,-21 0 16,0 0-16,22-21 0,-22 21 15,21-21-15,0 21 0,0-21 0,0 0 16,22 22-16,-22-22 0,21 0 0,0 0 16,1 0-16,20 0 0,-20 0 15,-1 0-15,0-22 0,1 22 0,-22-21 16,21 0-16,-21 0 0,0 0 0,-21 0 16,0-1-16,0 1 0,0 0 15,0-21-15,0 21 0,-21-1 0,0 22 16,0-21-16,0 0 0,0 21 0,-1 0 15,1 0-15,0 0 16,0 0-16,0 21 0,0 0 0,-1 1 16,1-1-16,0 0 0,21 0 0,0 21 15,0-20-15,0-1 0,0 0 16,0 0-16,0 0 0,0 0 0,21-21 16,0 0-16,1 0 15,-1 0-15,0 0 0,0 0 0,0 0 16,0-21-16,1 0 0,-1 0 0,-21 0 15,21-22-15,0 22 0,0-21 16,0 21-16,-21-22 0,22 1 16,-22-21-16,0 20 0,21-20 0,-21 20 0,21-20 15,-21-1-15,0 22 16,0 0-16,0-1 0,0-41 16,0 105-1,0 0 1,0 0-16,0 22 0,0-1 0,0 0 15,0 1-15,0 20 0,0-21 0,0 1 16,21 20-16,0-20 0,-21-1 16,43 0-16,-43-21 0,42 22 0,-42-22 15,21 0-15,0 0 0,0 0 0,1 1 16,20-22-16,-21 0 0,0 0 16,0 0-16,1-22 0,-1 22 0,0-21 15,0 0-15,21 0 0,-20 0 16,-1 0-16,0-1 0,0-20 15,-21 21-15,0 0 0,21-22 0,-21 22 16,0 0-16,0 0 0,0 42 31,-21 0-15,21 0-16,0 1 0,-21-1 16,21 0-16,0 0 0,-21-21 15,21 21-15,0 0 0,21-21 47,0-21-47,0 0 0,0 21 16,-21-21-16,22 21 0,-1-21 0,0 0 15,0 21-15,0 0 0,0 0 16,1 0 0,-1 0-16,-21 21 0,0 0 15,21 0-15,0 0 16,0 0-16,0-21 0,1 0 15,-1 0-15,0 0 0,0 0 16,21 0-16,1 0 0,-22 0 0,21-21 16,22 0-16,-22 21 0,22-21 0</inkml:trace>
  <inkml:trace contextRef="#ctx0" brushRef="#br0" timeOffset="188087.75">10731 14711 0,'0'0'0,"-42"0"0,21 21 16,0-21-16,42 0 15,42 0-15,-20-21 16,41 21-16,1-21 0,21 21 0,0-21 16,21-1-16,0 22 0,21-21 0,21 0 15,-21 0-15,22 0 16,-1 21-16,0-21 0,1-1 0,-1 1 15,0 21-15,-20-21 0,-1 21 0,-21 0 16,0-21-16,-21 21 0,-1 0 16,-20 0-16,63 0 0,-105 0 15,-1 0-15,-21 0 0,0 0 0,-42 0 32,-21-21-32,-1 21 0</inkml:trace>
  <inkml:trace contextRef="#ctx0" brushRef="#br0" timeOffset="188376.6">13229 13716 0,'0'0'0,"0"-21"0,0-85 31,0 127-31,0 22 16,21-22-16,0 42 0,1-20 0,-1 20 15,-21 22-15,21-22 0,0 22 0,0 0 16,-21-1-16,0 1 0,21 0 16,-21-1-16,22-20 0,-22 20 0,0-20 15,0-22-15,0 22 0,0-22 16,0-21-16,0 22 0,21-22 16,-21 0-16,21-21 0,-21-21 31,0 0-31,0-1 0,0-20 15</inkml:trace>
  <inkml:trace contextRef="#ctx0" brushRef="#br0" timeOffset="188960.26">13398 13610 0,'-21'-42'0,"42"84"0,-42-105 0,0 42 15,21-1-15,21 22 16,0 22-16,22-22 15,-1 21-15,0-21 0,22 21 16,21-21-16,-1 0 0,43 0 0,-21 0 16,21 0-16,0 0 0,21-21 15,0 21-15,22-21 0,-1-1 0,0 22 16,1-21-16,-1 0 0,0 0 0,1 0 16,-1 0-16,0 21 0,-20-22 15,-22 1-15,0 0 0,0 21 0,-22-21 16,-20 0-16,0 21 0,-22 0 15,-20-21-15,-1 21 0,0 0 0,-21 0 16,1 0-16,-22 21 16,0 0-16,0 0 0,0 21 15,-22-20-15,1 20 0,21 21 16,-21-20-16,21 20 0,-21 1 0,21-1 16,0 1-16,0-1 0,0 22 15,0-22-15,0 1 0,0-1 0,0 22 16,0-21-16,0-1 0,0 1 0,0-1 15,0 1-15,0-1 0,0 1 16,0-22-16,0 0 0,0 1 0,0-1 16,0 0-16,-21-21 0,0 1 0,-1-1 15,1 0-15,-21 0 16,21-21-16,-22 21 0,-20-21 0,-1 0 16,-20 0-16,-1 0 0,-21 0 0,-21 0 15,0 0-15,-21 0 0,0 0 0,-21 0 16,-22 0-16,1 0 0,-1 0 15,22 0-15,-22 0 0,22 0 0,0 0 16,-1 0-16,43 0 0,0 0 16,0-21-16,21 21 0,1 0 0,20-21 15,0 0-15,22 21 0,-1-21 0,1-1 16,42 1-16,-22 0 0,43-21 16,0 21-16</inkml:trace>
  <inkml:trace contextRef="#ctx0" brushRef="#br0" timeOffset="189940.45">13928 14139 0,'0'0'0,"-22"22"0,1-22 0,0 0 15,0 0-15,21-22 31,0 1-31,21 0 16,0 0-16,0 0 0,1 0 16,20-1-16,-21 1 0,0 0 15,0 0-15,1 0 0,-22 0 0,0-1 16,0 1-16,0 0 0,-22 21 16,-20 0-16,21 0 0,-21 0 0,-1 21 15,-20 0-15,20 1 0,1-1 16,0 0-16,-1 0 0,1 21 0,21-20 15,0 20-15,0-21 0,-1 21 0,22-20 16,0-1-16,0 0 0,0 0 16,0 0-16,22 0 0,-1 1 0,0-22 15,0 21-15,21-21 0,1 0 16,-22 0-16,21 0 0,1 0 16,-1 0-16,0 0 0,1 0 0,-22 0 15,0 0-15,0 0 0,-21 21 16,-21-21-1,0 21-15,0 0 0,-22 22 16,22-22-16,-21 0 0,-1 0 0,22 21 16,0-20-16,0-1 0,0 0 0,0 0 15,21 0-15,-22-21 0,22 21 16,22-21 0,-1 0-16,0-21 15,0 0-15,21 21 0,-20-21 16,20 0-16,-21 0 0,21-1 15,1 1-15,-1 0 0,-21-21 16,22 42-16,-1-21 0,0-22 16,1 43-16,-22 0 0,0 0 15,-21 21 1,0 1-16,0-1 0,0 0 16,0 0-16,0 0 0,0 0 15,0 1-15,21-1 0,0 0 16,0-21-16,1 0 0,-1 0 15,21 0-15,-21 0 0,0-21 16,1 0-16,-1 21 0,21-22 0,-21 1 16,0 0-16,22 0 0,-22 0 15,0 0-15,21-1 0,-20 1 16,-22 0-16,21 0 0,-21 0 0,0 0 16,0-1-16,0 1 0,-21 21 15,-1 0-15,1 0 16,0 0-16,0 0 0,-21 0 0,20 0 15,1 0-15,0 21 0,0-21 0,0 22 16,0-1 0,21 0-16,0 0 0,0 0 15,0 0 1,0 1-16,0-1 16,0 0-16,0 21 0,21-21 0,-21 22 15,0-22-15,0 21 0,0 1 16,0-1-16,0 0 0,21 1 0,-21-22 15,0 21-15,0 0 0,0-20 0,0-1 16,0 21-16,0-21 0,0 0 16,0 1-16,0-1 0,-21-21 0,21 21 15,-21-21-15</inkml:trace>
  <inkml:trace contextRef="#ctx0" brushRef="#br0" timeOffset="190384.2">14901 13928 0,'0'0'0,"21"-43"0,-21 22 32,0 42-32,0 1 0,-21 20 0,0 0 15,21-21-15,-21 22 0,0-1 0,0 0 16,21 1-16,0-1 0,0 22 15,0-43-15,0 21 0,0 0 0,0-20 16,0 20-16,0-21 0,21 0 16,0-21-16,0 21 0,0-21 15,0 0-15,22 0 0,-22 0 0,21-21 16,-21 21-16,22-21 0,-1 0 16,-21 0-16,0-22 0,22 22 0,-22 0 15,0 0-15,0-21 0,-21 20 0,0 1 16,21 0-16,-21 0 15,0 42 1,0 0 0,0 0-16,-42 128 31,42-128-31,0 0 0,-21 0 0,21 0 16,0 0-16,0 1 15,0-44 1,21 1-1,0 0-15</inkml:trace>
  <inkml:trace contextRef="#ctx0" brushRef="#br0" timeOffset="190852.48">15325 14097 0,'0'0'0,"0"-21"0,0 0 16,21 21 30,0 0-30,0 0-16,0 21 0,0-21 16,1 0-16,-1 0 0,21 0 0,-21 0 15,0 0-15,1 0 0,20 0 16,-21-21-16,0 0 0,0 21 0,1 0 16,-1 0-16,0 0 0,-21-22 15,21 22-15,-42 22 16,0-1-16,0-21 15,-1 21-15,1 0 0,-21 0 16,21-21-16,0 21 0,-1 1 16,22-1-16,-21 0 0,21 0 15,21-21 1,22 0-16,-22 0 16,0 0-16,21 0 0,-20 0 0,-1 21 15,21-21-15,-21 0 0,22 0 16,-22 21-16,0 1 0,-21-1 15,0 0-15,-21 0 16,0-21-16,-22 21 0,22-21 16,-21 0-16,21 0 0,-1 0 15,-20 0-15,21 0 0,0 0 0,0 0 16,-1 0-16,22-21 0,0 0 16,0 0-16,0 0 0,0-22 0,0 22 15,0-21-15,22 21 0</inkml:trace>
  <inkml:trace contextRef="#ctx0" brushRef="#br0" timeOffset="191216.28">15875 13610 0,'21'-21'16,"-42"42"-16,84-63 0,-41 42 0,-1 0 0,0 0 15,0 42-15,-21-21 0,0 22 16,21-1-16,-21 0 0,21 1 0,-21-1 16,0 22-16,0-22 0,0 0 0,0 1 15,0-1-15,0 0 0,0 1 16,0-22-16,0 0 0,0 0 15,-21 0-15,21 0 0,0 1 0,0-44 32,0 1-17,21 0-15,-21 0 0,22 0 0,-1-22 16,-21 22-16,21-21 0,0 21 16,0-22-16,0 1 0,1 21 0,-1 0 15,21 0-15,-21-1 0,22 22 16,-22 0-16,21 0 0,-21 0 0,0 22 15,1-1-15,-1 0 0,0 0 0,0 21 16,-21-20-16,0-1 0,0 21 16,0-21-16,0 0 0,0 1 15,-21-1-15,21 0 0,0 0 0,-21 0 16,0 0-16,-1-21 16</inkml:trace>
  <inkml:trace contextRef="#ctx0" brushRef="#br0" timeOffset="191813.13">17272 14097 0,'0'0'0,"-42"0"0,-64 0 31,85 0-31,-1 21 0,1-21 0,0 0 16,63 0 15,-20 0-31,20 0 0,0 0 0,1 0 16,20 0-16,22 0 0,-1 0 0,1 0 15,21-21-15,0 21 0,0 0 16,21-21-16,0 21 0,0 0 0,21-21 16,-21 0-16,21 21 0,0 0 0,21-22 15,1 22-15,-1 0 0,0-21 16,22 0-16,-22 21 0,22-21 0,-22 21 15,22-21-15,-22 21 0,-21-21 0,21-1 16,-20 22-16,-1-21 0,-21 21 16,0-21-16,-21 21 0,-1-21 15,-20 21-15,-21 0 0,-22 0 0,0-21 16,-21 21-16,1-21 0,-22-1 31,-22 22-31,1 0 16,0 0-16,0 0 15,0 0-15,0 0 0,-1 0 16,1 0 0,0 0-1,0 0 1</inkml:trace>
  <inkml:trace contextRef="#ctx0" brushRef="#br0" timeOffset="196284">14541 17441 0,'0'0'0,"0"-21"0,0 0 0,-21 0 16,21 0-16,-21 21 0,21 21 31,0 0-31,0 0 16,0 0-16,0 1 0,0 20 15,21 0-15,0 1 0,1-1 0,-1 0 16,0 1-16,0-1 0,0 0 0,22 1 16,-22-22-16,21 21 0,0-21 15,22 22-15,-22-43 0,22 21 16,-1-21-16,1 0 0,-1 0 16,1-21-16,-1-1 0,22 1 0,-22-21 15,22 0-15,0-1 0,-1-20 0,1-1 16,0-20-16,-1 20 0,22-21 15,-21 1-15,21 20 0,-22 1 0,22-1 16,-21 22-16,0 0 0,-1 20 0,1-20 16,0 21-16,-1 21 0,1 0 15,0 0-15,-1 0 0,1 0 0,-22 0 16,22 21-16,0 0 0,-22-21 0,22 21 16,0 1-16,-22-1 0,22-21 15,-22 21-15,1 0 0,20 0 0,-20-21 16,-1 21-16,22-21 0,-21 0 0,-1 0 15,1 0-15,-1 0 16,1 0-16,-1 0 0,1-21 16,-1 0-16,1 0 0,41-43 0,-41 22 15,-1 21-15,-20-21 0,20-22 16,1 22-16,-22-1 0,22 1 0,-1-21 16,1 41-16,-1-20 0,-21 21 0,22-21 15,-1 42-15,-20 0 0,20 0 16,1 0-16,-22 0 0,22 21 0,-22 0 15,21 0-15,1 0 0,-1 22 0,22-1 16,-21-21-16,20 21 0,-20 1 16,20-22-16,1 0 0,-21 0 0,20 0 15,1 1-15,0-22 0,-1 0 16,64 0-16,-63 0 0,0-22 16,-1 1-16,-20 0 0,-1 0 0,1 0 15,-1 0-15,-20-22 0,-1 22 16,0-21-16,-20-1 0,-1 22 0,0-21 15,-21 0-15,0-22 0,0 22 0,-21-1 16,0-20-16,-22-1 0,22 1 16</inkml:trace>
  <inkml:trace contextRef="#ctx0" brushRef="#br0" timeOffset="197263.63">12594 11769 0,'0'21'16,"0"0"-16,21-21 0,0 21 0,1 22 15,-22-22-15,21 21 0,21-21 16,-21 22-16,0-1 0,22-21 0,-22 21 16,21-20-16,1 20 0,-22-21 0,21-21 15,22 21-15,-22-21 0,0 0 16,22 0-16,-22-21 0,22 21 16,-1-21-16,1-21 0,-1 20 0,1-20 15,20 21-15,-20-21 0,20-1 16,1 1-16,0 0 0,-1 20 0,22-20 15,-21 0-15,21-1 0,-22 1 0,22 0 16,0 21-16,21-22 0,-21 22 16,21 0-16,0 0 0,-21 0 0,21 21 15,-21 0-15,-1 0 0,-20 21 0,21 0 16,-21 0-16,-1 0 0,1 22 16,-22-22-16,1 0 0,-22 21 0,22-21 15,-22 1-15,0 20 0,-20-21 16,41 0-16,-42 0 15,0-21-15,1 0 0,-1 0 16,0 0-16,0 0 0,21 0 16,-20 0-16,-1-21 0,21 0 15,-21 0-15,22 0 0,-1 0 0,0-1 16,1-20-16,-1 21 0,21 0 0,-20-22 16,20 22-16,1 0 0,-1 0 15,22 0-15,-22 0 0,22-1 0,-21 22 16,20 0-16,1 22 0,-22-1 0,22 0 15,0 0-15,-22 0 0,22 0 16,0 22-16,-22-1 0,22-21 16,-22 22-16,22-22 0,0 0 0,-22 0 15,85 21-15,-84-42 0,20 0 16,1 0-16,-21 0 0,-1 0 16,22 0-16,-22 0 0,1 0 0,-1 0 15,64-42-15,-84 42 0,20-21 16,-21 0-16,-20 0 0,20-22 15,-21 22-15,0 0 0,0-21 0</inkml:trace>
  <inkml:trace contextRef="#ctx0" brushRef="#br0" timeOffset="214404.2">21992 5927 0,'0'-21'0,"21"21"47</inkml:trace>
  <inkml:trace contextRef="#ctx0" brushRef="#br0" timeOffset="495.98">2730 2223 0,'0'21'47,"-21"0"-47,0-21 16,0 21-16,0-21 0,0 21 0,-1-21 15,1 21-15,-21 1 0,21-22 16,-22 21-16,1-21 0,21 0 15,-21 21-15,-1-21 0,1 0 0,0 0 16,-1 0-16,22 0 0,-21 0 0,-1 0 16,22 0-16,-21 0 15,21-21-15,-22 21 0,1-21 0,0 21 16,-1-22-16,1 22 0,-21-21 16,20 0-16,-20 21 0,-1-21 0,1 0 15,-1 21-15,22-21 0,-22-1 16,1 1-16,-1 0 0,22 0 15,0 0-15,-1-22 0,1 22 0,0 0 16,-1-21-16,22 21 0,0-22 16,-21 22-16,21-21 0,-1-1 0,1 22 15,0-21-15,21 0 16,-21-1-16,0 22 0,0-21 0,21-1 16,-22 22-16,22-21 0,-21 21 15,0-22-15,21 1 0,0 21 0,0-21 16,-21-1-16,21 1 0,0 21 15,0-22-15,0-20 0,0 21 16,0-1-16,0 1 0,0 0 0,0-22 16,21 22-16,0-1 0,-21 1 15,21 0-15,1-22 0,-1 22 0,0 0 16,0-1-16,21 1 0,-20 0 16,-1-22-16,21 22 0,-21-1 15,22 1-15,-22-21 0,21 20 16,0-20-16,1 20 0,-1 1 0,0 42 15,22 0-15,-22 0 0,22 0 16,-1 0-16,1 0 0,-22 0 0,22 0 16,-1 0-16,1 0 0,63 0 15,-64 0-15,1 0 0,-1 0 0,22 0 16,-22 0-16,22 0 0,-22 0 16,22 0-16,0 0 0,-22 0 0,22 0 15,0 0-15,-22 0 0,22 0 0,-22 0 16,22 0-16,0 0 0,-1 0 0,-20 0 15,20 0-15,1 0 0,21 0 16,-21 0-16,-22 0 0,22 0 0,-1 0 16,-20 0-16,21 0 0,-22 0 15,1 0-15,20 0 0,-20 0 0,-1 0 16,22 0-16,-22 0 0,1 0 16,21 0-16,-22 0 0,64 0 0,-63 0 15,-1 0-15,-21 0 0,22 0 16,-22 0-16,1 0 0,-1 0 0,0 0 15,1 0-15,-1 0 0,-21 0 0,0 42 16,22 22-16,-22-22 16,0 22-16,-21-22 0,0 22 0,0-22 15,0 21-15,0 1 0,0-22 16,0 22-16,0-22 0,0 22 0,-21-1 16,0 1-16,-1-22 0,-20 21 0,21 1 15,-21-1-15,-1-20 0,1 20 16,0-20-16,-22 20 0,1-21 0,-1 22 15,-21-22-15,22 1 0,-22-1 16,-21 0-16,22 22 0,-22-22 0,21 0 16,-21 1-16,-21-22 0,22 21 0,-1-21 15,-21 22-15,21-22 0,0 0 16,0 0-16,0-21 0,1 21 0,-1-21 16,0 0-16,21 0 15,-21 0-15,1 0 0,-1 0 0,0 0 16,0 0-16,0-21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4T14:05:13.0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4000 1503 0,'0'0'0,"0"-21"31,0 0-15,0-1 0,0 1-1,0 42 48,0 1-63,0-1 0,0 0 15,0 0-15,0 0 0,0 22 16,0-22-16,0 21 0,0-21 0,0 22 16,-21-1-16,21-21 0,0 21 15,0 1-15,-21-1 0,21 0 0,0 1 16,0-1-16,0 0 0,0 1 15,-21-1-15,21 0 0,0 1 0,0 20 16,-21-20-16,21-1 0,0 21 0,0-20 16,0-1-16,0 22 0,0-22 15,0 0-15,0 1 0,0-1 0,0 21 16,0-20-16,0-22 0,21 21 16,-21 1-16,21-1 0,-21 0 15,0 1-15,0-1 0,21 0 0,-21 1 16,21 20-16,-21-21 0,0 1 15,0 20-15,22-20 0,-22 20 0,21-21 16,-21 1-16,0 20 0,0-20 0,21 62 16,0-62-16,-21-1 15,0 22-15,0-22 0,21 21 0,-21-20 16,21 20-16,-21-20 0,0 20 0,0-21 16,22 22-16,-22-22 0,21 22 15,-21-1-15,21-20 0,-21 20 16,21 1-16,-21-1 0,0 22 0,0-22 15,21 1-15,-21-1 0,21 1 16,-21-1-16,0 1 0,0-1 0,22-20 16,-1 147-16,-21-126 15,0-1-15,21 1 0,-21-1 16,21 1-16,-21-1 0,0 1 0,0-1 16,21-21-16,-21 22 0,0-1 15,0 1-15,0-1 0,21 1 16,-21-22-16,22 22 0,-22-22 0,0 22 15,0-22-15,0-21 0,0 21 0,21 1 16,-21-22-16,0 0 0,0 0 16,0-42 15,0 0-31,0 0 0,0-22 0,-21 1 16,21 0-16</inkml:trace>
  <inkml:trace contextRef="#ctx0" brushRef="#br0" timeOffset="2227.32">4022 1503 0,'0'0'0,"0"-21"16,0 0 0,0-1-1,21 22 1,0 0-16,0 0 16,0 0-16,0-21 0,1 21 15,-1 0-15,21 0 0,-21 0 0,22 0 16,-1 0-16,0 0 15,1 0-15,-1 0 0,0 0 0,22 0 16,-22 0-16,22 0 0,-22 0 0,21 0 16,1 0-16,-1 0 0,1 0 15,-1 21-15,1-21 0,-1 0 0,22 0 16,0 0-16,-1 0 0,1 0 16,0 0-16,21 0 0,-22 0 0,1 0 15,0 0-15,-1 0 0,1 0 16,0 0-16,20 0 0,-20 22 0,0-22 15,21 0-15,-22 0 0,22 0 0,0 0 16,-21 0-16,20 0 0,1 0 16,0 0-16,0 0 0,0 0 15,0 0-15,-1 0 0,1 0 16,0 0-16,0 0 0,-21 0 0,-1 0 16,86 0-16,-86 0 0,1 0 15,-22 0-15,22 0 0,-21 0 16,-1 0-16,1 0 0,-1 0 0,1 0 15,-1 0-15,-21 0 0,1 0 16,-1 0-16,0 0 0,1 0 0,-22 0 16,0 0-16,0 0 0,0 21 0,1-21 15,-1 0-15,-21 21 16,0 0 15,0 0-15,0 0-16,0 1 0,0-1 15,0 0-15,0 0 0,0 0 16,0 0-16,0 22 0,-21-22 0,21 21 16,-22-21-16,22 22 0,0-1 15,-21-21-15,21 22 0,0-1 0,0 0 16,0 1-16,0-1 0,0 0 0,0 1 16,0-1-16,-21 21 0,21-20 15,0 20-15,0 1 0,0-1 0,0-20 16,0 20-16,0 1 0,0-1 15,21 1-15,-21 20 0,21-20 16,-21-1-16,0 22 0,0 0 0,0-1 16,0-20-16,0 20 0,0 1 0,0 0 15,0-1-15,0 1 16,0 0-16,0-1 0,0 1 0,22 0 0,-22-1 16,0 1-16,0 0 0,0-1 0,0 1 15,0 0-15,21-1 0,-21-20 0,21 21 16,-21-1-16,0 1 0,0 0 15,0-22-15,0 22 0,21-22 16,-21 22-16,0-22 0,0 22 0,0-21 16,0 20-16,0 1 0,0-22 15,0 22-15,0-21 0,0-1 0,0 22 16,0-22-16,0 22 0,0-22 0,0 22 16,-21-21-16,21 20 0,0-20 0,0-1 15,0 1-15,0-22 0,0 22 16,0-1-16,0-21 0,-21 22 0,21-22 15,0 1-15,0-1 0,-21 0 0,21 1 16,0-22-16,-22 21 0,22-21 0,0 22 16,0-22-16,-21-21 15,21 21-15,-21-21 16,0 0 0,0 0-1,0-21-15,-1 21 0,1 0 16,-21 0-16,21 0 15,0 0-15,-22 0 0,1 0 0,0 0 16,-1 0-16,1 0 0,-22 0 0,22 0 16,-21 0-16,-1 0 0,-42 0 15,43 0-15,-1 21 0,1-21 16,-1 0-16,1 0 0,-1 0 0,1 21 16,-22-21-16,0 0 0,22 0 0,-22 0 15,1 0-15,-22 21 0,21-21 16,0 0-16,1 0 0,-1 0 0,22 0 15,-22 0-15,0 0 0,1 0 16,-1 0-16,0 0 0,1 0 0,-1 0 16,21 0-16,-20 0 0,20 0 0,-20 0 15,-1 0-15,21-21 0,-20 21 16,-1 0-16,0 0 0,1 0 0,-22 0 16,21 0-16,1 0 0,20 0 0,-21 0 15,22 0-15,-1 0 0,1 0 16,-1 0-16,1-21 0,21 21 0,-22 0 15,22 0-15,-22 0 0,22 0 16,0 0-16,-22 0 0,22 0 0,-1 0 16,-20 0-16,21 0 0,-1 0 0,22 0 15,-21 0-15,21 0 0,-1-21 16,1 21-16,0 0 0,0 0 16,21-21-16,0-1 46,0 1-30,21 21 15,-21-21-31,0 0 32,0 0-1,0 0-31,21 21 0,-21-22 15,21 1-15,-21 0 0,0 0 16,0 0-16,22 0 0,-22-1 16,21 1-16,-21 0 0,0-42 15,0 20-15,0 22 0,21-21 0</inkml:trace>
  <inkml:trace contextRef="#ctx0" brushRef="#br0" timeOffset="3596.47">4974 529 0,'0'-21'16,"-21"21"-16,0 0 31,0 0-31,21 21 16,-22 0-16,1 1 0,21 20 15,0 0-15,-21 1 0,0-1 0,0 0 16,0 1-16,21 20 0,-22-21 16,1 1-16,0-1 0,21 0 0,0 1 15,-21-1-15,21-21 0,-21 0 16,21 1-16,0-1 0,0-42 31,0-1-15,0 1-16,21 0 0,-21-21 0,0 21 15,21-22-15</inkml:trace>
  <inkml:trace contextRef="#ctx0" brushRef="#br0" timeOffset="3815.35">4847 466 0,'0'0'0,"0"-21"0,21 21 0,0 21 16,-21 0 0,22 21-16,-22-21 0,0 22 15,0-22-15,21 21 0,-21 22 0,21 20 16,-21-20-16,0-22 0,0 1 16,0-1-16,0 0 15,0 1-15,0-22 0,0 21 0,0-21 16,0 0-16,0 1 0,0-1 15,0-42 1</inkml:trace>
  <inkml:trace contextRef="#ctx0" brushRef="#br0" timeOffset="3998.23">4593 1058 0,'21'-21'31,"0"21"-31,1-21 0,20 21 16,-21-21-16,21 21 0,1-21 15,-1 21-15,0-21 0,1-1 0,20 22 16,-20-21-16,-1 0 0,-21 0 16,21 0-16</inkml:trace>
  <inkml:trace contextRef="#ctx0" brushRef="#br0" timeOffset="4632.04">5376 720 0,'0'42'16,"0"-21"-16,-21 0 15,21 22-15,-21-22 0,21 0 16,-21 0-16,21 22 0,0-22 16,0 0-16,0 21 0,0-21 0,-21 1 15,21-1-15,0 0 0,-22 0 0,22 0 16,0 0-16,-21-21 47,21-21-47,0 0 15,0-21-15,0 21 16,0-1-16,0-20 0,0 21 0,0-21 16,0-1-16,21 22 0,-21-21 15,22 21-15,20-1 0,-21 1 16,0 0-16,22 0 0,-1 21 15,-21 0-15,21 0 0,1 0 0,-1 0 16,-21 21-16,22 0 0,-22 0 0,0 22 16,0-22-16,0 0 0,-21 21 15,0-20-15,0 20 0,0-21 0,0 21 16,0-20-16,-21-1 0,0 0 16,0 0-16,0 0 0,-1 0 15,1-21 1,21-21-1,0 0-15,0 0 0,21 0 16,-21 0-16,22-22 0,-1 22 16,0-21-16,0-1 0,0 22 15,0-21-15,1 0 0,20 20 0,-21-20 16,0 21-16,22 0 0,-22 0 0,21 21 16,-21 0-16,0 0 0,22 0 15,-22 0-15,0 21 0,0 0 0,0 21 16,-21-21-16,0 1 0,0 20 15,0 0-15,0-21 0,0 22 0,0-22 16,0 21-16,0-21 0,-21 1 16,0-1-16,21 0 0,-21 0 15,21 0-15,0-42 32,0 0-17</inkml:trace>
  <inkml:trace contextRef="#ctx0" brushRef="#br0" timeOffset="5119.68">6667 720 0,'0'-43'15,"0"86"-15,0-107 0,0 43 16,-21 21-16,0 0 0,0-21 15,0 21-15,0 0 0,-1 0 0,1 0 16,0 21-16,0-21 0,0 21 16,0 0-16,-1 22 0,1-22 0,0 21 15,0-21-15,0 22 0,21-1 16,0-21-16,-21 22 0,21-22 0,0 0 16,0 21-16,0-21 15,0 1-15,21-22 0,0 0 16,0 0-16,0 0 15,0-22-15,1 1 0,-1 0 0,21 0 0,-21 0 16,0 0-16,1-1 0,-1-20 16,0 21-16,-21-21 0,0 20 15,21 1-15,-21-21 0,0 21 0,0 0 16,0-1-16,0 44 31,0-1-15,0 0-16,0 21 0,0-21 0,0 22 15,0-22-15,0 0 0,0 21 16,0-20-16,0-1 0,0 0 0,0 0 16,21-21-16,0 21 0,1-21 0,-1 0 15,0 0-15,21 0 0,-21 0 16,1-21-16,20 21 0,0-21 0,-21 0 16</inkml:trace>
  <inkml:trace contextRef="#ctx0" brushRef="#br0" timeOffset="5669.39">7112 593 0,'-21'63'16,"21"-42"0,21-21-1,0 0-15,-21 22 0,21-22 0,0 0 16,1 0-16,-1 0 0,0 0 15,0-22-15,21 1 0,1 0 16,-22 0-16,0 21 16,-21-21-16,-21 21 31,0 0-31,0 21 16,-1 0-16,1 0 0,0 0 15,-21 1-15,21 20 0,-22 21 0,1-41 16,21 20-16,0-21 0,-1 0 15,1 0-15,0 1 0,21-1 0,0 0 16,-21 0 0,21-42 15,21 21-31,-21-21 0,0 0 0,21 21 16,0-22-16,-21 1 0,0 0 15,22 0-15,-1 21 0,-21-21 0,21 21 16,0 0-16,0 0 15,-21 21 1,0 0-16,0 0 0,0 0 0,0 1 16,0-1-16,21 0 15,-21 0-15,22 0 0,-1-21 16,-21 21 0,21-21-16,0 0 0,0 0 15,0 0-15,1 0 0,-22-21 16,21 0-16,0 21 0,0-21 0,0 0 15,22 0-15</inkml:trace>
  <inkml:trace contextRef="#ctx0" brushRef="#br0" timeOffset="6336.01">7705 614 0,'-43'0'15,"22"0"-15,0 0 16,-21 21-16,42 0 0,-22 0 15,1 1-15,21-1 0,0 21 16,0-21-16,0 0 0,0 1 0,0-1 16,0 0-16,0 0 0,0 0 0,0 0 15,21-21 1,1 0-16,-1 0 0,0 0 16,0 0-1,-21-21-15,0 0 0,0 0 16,0 0-16,0 0 15,0-1-15,0 1 0,0 0 0,0 0 16,0 0-16,0 0 16,0-1-16,0 1 0,0 0 0,0 0 15,21 21-15,0-21 0,1 21 16,-1 0-16,0 0 0,0 0 16,0 0-16,0 0 0,1 21 0,-1 0 15,0 0-15,0 0 0,0 1 16,-21-1-16,0 0 0,21 21 0,-21-21 15,0 1-15,0 20 0,0-21 16,0 0-16,0 0 0,0 1 0,0-1 16,-21-21-16,21 21 15,-21-21-15,21-21 32,0 0-32,0-1 15,0 1-15,0-21 0,21 21 16,-21 0-16,21-22 0,1 22 15,-1 0-15,-21-21 0,21 20 0,0 1 16,0 0-16,0 0 0,1 0 0,-1 21 16,0 0-16,0 0 15,0 0-15,-21 21 0,21 0 0,-21 0 16,0 0-16,0 1 0,0-1 16,0 21-16,0-21 0,0 0 0,0 22 15,0-22-15,0 0 0,0 0 16,0 0-16,0 1 15,0-1-15,0 0 16,0-42 0,0 0-1</inkml:trace>
  <inkml:trace contextRef="#ctx0" brushRef="#br0" timeOffset="6645.86">8445 804 0,'0'0'0,"0"22"0,0-1 16,22-21-1,-1 0-15,0 0 16,0 0-16,0-21 16,0 21-16,-21-22 0,0 1 15,0 0-15,0 0 16,0 0-16,-21 21 15,0 0-15,0 0 16,0 0-16,0 0 0,-1 21 16,1 0-1,0 0-15,21 0 0,0 1 16,0-1-16,0 0 16,21-21-1,0 0-15</inkml:trace>
  <inkml:trace contextRef="#ctx0" brushRef="#br0" timeOffset="6935.72">9038 508 0,'0'0'0,"-21"0"31,0 0-31,0 21 0,21 0 16,-43 1-16,22-1 0,0 0 0,0 21 16,0-21-16,-1 22 0,1-22 15,0 21-15,0-21 0,21 22 0,0-1 16,0-21-16,0 0 0,0 1 0,0-1 16,0 0-16,0 0 0,21 0 15,0-21-15,0 0 0,1 0 0,-1 0 16,21 0-16,-21 0 0,22 0 15,-22-21-15,21 0 0,0 0 0,-20 0 16,20-1-16</inkml:trace>
  <inkml:trace contextRef="#ctx0" brushRef="#br0" timeOffset="7795.24">9398 614 0,'0'0'15,"-21"0"1,0 21-16,-1-21 15,22 21-15,-21 0 0,0 1 0,0-1 16,0 21-16,21-21 0,0 0 16,-21 1-16,21 20 0,0-21 0,0 0 15,0 0-15,0 1 0,0-1 16,21-21-16,-21 21 16,21-21-16,0 0 0,0 0 0,0 0 15,1 0-15,-1-21 0,0 0 16,0-1-16,0 22 0,-21-21 0,0 0 15,21 0-15,-21 0 0,0 0 16,0-1-16,0 1 0,0 0 0,0 0 16,-21 0-16,0 0 0,21-1 15,-21 1-15,0 21 0,21-21 0,0 0 16,0 0-16,21 0 31,0 21-31,0 0 0,0 0 0,1 0 16,20 0-16,-21 0 0,21 0 0,-20 0 15,20 21-15,-21 0 16,0-21-16,0 21 0,1 0 0,-1 0 16,-21 1-16,0-1 0,0 0 15,0 0-15,0 0 0,0 0 0,0 1 16,0-1-16,0 0 0,0 0 16,-21-21-16,21 21 15,-22-21 1,22-21-1,0 0-15,0 0 0,0 0 16,0-1-16,22-20 0,-1 21 16,0-21-16,0 20 0,0-20 15,0 0-15,1 21 0,20-22 0,-21 22 16,21 0-16,-20 21 0,20 0 16,-21 0-16,0 0 0,22 0 0,-22 0 15,0 21-15,-21 0 0,21 0 0,-21 1 16,0 20-16,0-21 0,0 21 15,0-20-15,0 20 0,0-21 0,-21 21 16,0-20-16,21-1 0,-21 0 16,-1 0-16,22 0 0,-21 0 0,0 1 15,0-22-15,0 0 16,21-22 0,0 1-1,21 0-15,0 0 0,0-21 16,0 20-16,1-20 0,20 0 0,-21-1 15,21 1-15,1 21 0,-1-21 0,-21 20 16,22-20-16,-1 21 0,0 21 16,-21 0-16,22 0 0,-22 0 15,0 0-15,0 21 0,0 0 0,-21 0 16,0 22-16,0-22 0,0 21 0,0 1 16,-21-1-16,21 0 0,-21 1 0,-21-1 15,21 0-15,-1 1 16,1-22-16,0 21 0,0-21 0,0 0 15,0 1-15,-1-1 0</inkml:trace>
  <inkml:trace contextRef="#ctx0" brushRef="#br0" timeOffset="8627.58">5165 2328 0,'0'0'0,"0"-21"0,0 0 15,0 0-15,0 0 0,0 0 16,0-1-16,0 1 0,0 0 15,21 21-15,-21-21 0,0 0 16,0 42 15,0 0-31,0 21 16,0 1-16,0-1 0,0 22 0,0 20 16,0-20-16,0 20 0,0 1 15,0-21-15,0 20 0,0 1 0,-21 0 16,21-22-16,-22 22 0,22-22 15,0 1-15,0-1 0,0-20 0,0-1 16,0 0-16,0 1 0,0-22 0,0 0 16,0 0-16,0 0 15,0-42 1,22 0-16,-22 0 0,0 0 16,21-1-16</inkml:trace>
  <inkml:trace contextRef="#ctx0" brushRef="#br0" timeOffset="9385.15">5249 2159 0,'0'-21'16,"-21"21"-16,42 0 31,0 0-31,1 0 16,20 0-16,0 0 0,1-21 0,20 21 15,22 0-15,-22 0 0,22 0 16,21-21-16,-22 21 0,1 0 0,21-22 16,0 22-16,21-21 0,0 21 0,0-21 15,0 21-15,0-21 0,-21 21 16,21-21-16,-22 21 0,1 0 0,-21-21 15,21 21-15,-22 0 16,1 0-16,-21 0 0,-1 0 0,1 0 16,-22 0-16,-21 0 0,21 0 15,-20 0-15,-1 0 0,-21 21 16,0 0-16,0 0 16,0 0-16,0 0 0,-21 1 15,21-1-15,-22 0 0,1 21 0,21-21 16,-21 22-16,21-1 0,-21 0 0,0 22 15,21-22-15,0 1 0,0 20 16,0 1-16,-21-22 0,21 21 0,0 43 16,0-63-16,0-1 15,0 43-15,21-43 16,-21 0-16,0-21 0,21 22 0,-21-22 16,21 21-16,-21-21 0,0 1 15,0-1-15,0 0 0,0 0 0,0 0 16,-21-21-1,0 21-15,0-21 0,-22 0 16,22 0-16,-21 0 0,21 0 0,-22 0 16,-20 0-16,20 0 0,1 0 0,-21 0 15,-1 0-15,1 0 0,-22 0 16,0 0-16,1 22 0,-22-22 0,0 0 16,-21 0-16,21 0 0,-21 21 0,0-21 15,0 0-15,21 0 16,-21 21-16,21-21 0,1 0 0,20 0 15,0 0-15,1 0 0,20 0 16,1 0-16,-1 0 0,22 0 0,-1 0 16,22 0-16,0 0 0,0 0 0,0 0 15,42 0 1,0 0 0,0 0-16,43 0 0,-43 0 15</inkml:trace>
  <inkml:trace contextRef="#ctx0" brushRef="#br0" timeOffset="10135.96">5778 4614 0,'0'0'0,"-21"0"16,0 0-16,0 0 31,0 0-31,21 22 0,0-1 15,0 0-15,-21 0 0,-1 0 16,22 0-16,0 1 16,0-1-16,22-21 31,-1 0-15,0-21-16,-21-1 15,21 22-15,-21-21 0,0 0 16,-21 21 15,0 0-31,0 0 0,-1 0 16,22 21-16,-21-21 15,21 21-15,-21-21 0,21 22 0,21-22 47,0 0-47</inkml:trace>
  <inkml:trace contextRef="#ctx0" brushRef="#br0" timeOffset="10416.08">6117 4551 0,'0'0'0,"21"-21"46,22 21-30,-22 0-16,0 0 16,21 0-16,-21-21 0,22 21 0,-1 0 15,0 0-15,1-22 0,-1 22 16,0 0-16,-20 0 0,20 0 0,-21 0 16,0 0-16,-42 0 31,0 0-31,0 0 0,0 0 15,-1 0-15</inkml:trace>
  <inkml:trace contextRef="#ctx0" brushRef="#br0" timeOffset="10771.16">6371 4466 0,'0'21'15,"0"1"-15,0-1 16,0 0-16,0 0 0,0 0 15,0 22-15,0-22 0,21 0 0,-21 21 16,0-21-16,0 22 0,0-1 16,0 0-16,21-20 0,-21 20 0,0 0 15,22-21-15,-22 22 16,0-22-16,0 21 0,0-21 0,0 1 16,0-1-16,0 21 0,0-21 15,-22 0-15,1 1 0,0-22 16,0 0-16,0 21 0,0-21 0,-1 0 15,1 0-15,0 0 0,0 0 0,-21 0 16,20 0-16,1 0 0,0-21 16,0-1-16,0 22 0,0-21 0,-1 0 15,1 21-15,0-21 0,21 0 16,0 0-16,0-1 16,0 1-16,0 0 0,21 0 15,0 0-15,1 21 16</inkml:trace>
  <inkml:trace contextRef="#ctx0" brushRef="#br0" timeOffset="11275.27">7112 4657 0,'0'-21'0,"-106"-1"31,85 22-15,0 0-16,0 0 0,-1 0 15,1 22-15,-21-1 0,21 0 0,0 21 16,-1-21-16,1 22 0,0-1 0,0-21 16,0 22-16,0-1 0,-1-21 15,22 21-15,0-20 0,0-1 0,0 0 16,0 0-16,0 0 0,22-21 15,-1 0-15,0 0 0,0 0 16,0 0-16,0 0 0,1 0 0,20 0 16,-21-21-16,0 0 0,0 0 0,22 0 15,-22-22-15,0 22 0,0 0 16,0-21-16,-21 20 0,0-20 16,22 21-16,-22 0 0,0-22 0,0 22 15,0 0-15,0 42 31,0 0-31,0 1 0,0-1 16,0 0-16,0 21 0,0-21 16,0 22-16,0-22 0,0 21 0,0-21 15,0 1-15,0-1 0,0 21 16,21-21-16,0-21 0,0 0 16,0 0-16,0 0 0,1 0 15,-1 0-15,-21-21 16,21 21-16</inkml:trace>
  <inkml:trace contextRef="#ctx0" brushRef="#br0" timeOffset="11508.13">7408 4614 0,'0'22'31,"0"-1"-31,0 0 16,0 0-16,0 0 0,0 22 0,0-22 15,0 21-15,0-21 0,0 22 0,0-22 16,0 21-16,0-21 16,0 0-16,0 1 0,0-1 0,0 0 15,0 0-15,21-21 0,1 0 32,-22-21-32,21 0 15</inkml:trace>
  <inkml:trace contextRef="#ctx0" brushRef="#br0" timeOffset="11750.99">7853 4572 0,'-21'0'32,"-1"0"-32,1 0 0,0 0 0,0 0 15,0 21-15,0 0 0,-1 1 16,-20-1-16,21 0 0,0 0 0,0 0 15,-1 0-15,1 22 0,0-22 0,0 0 16,0 21-16,21-20 0,-21-1 16,21 0-16,-22 0 0,22 0 15,22-21 1,-1 0 0,0 0-16,0-21 0</inkml:trace>
  <inkml:trace contextRef="#ctx0" brushRef="#br0" timeOffset="12291.2">8213 4572 0,'-22'-42'31,"1"42"-31,0-21 0,0 21 16,0 0-16,0 0 16,-1 0-16,22 21 0,-21 0 0,0 0 15,0 0-15,0 0 0,0 1 0,-1-1 16,22 0-16,0 0 0,0 21 16,0-20-16,0-1 0,0 0 0,0 0 15,0 0-15,0 0 0,0 1 0,0-1 16,22-21-1,-1 0-15,0 0 0,0 0 16,0-21-16,0 21 0,-21-22 0,22 1 16,-1 0-16,0 21 0,0-21 15,-21-21-15,21 20 0,0 1 16,-21 0-16,0 0 0,22-21 0,-22 20 16,21 1-16,-21 0 0,0 0 15,0 0-15,0 0 0,0-1 0,21 22 16,-21 22 15,0-1-31,0 0 0,0 21 16,0-21-16,21 1 0,-21 20 0,0-21 15,0 21-15,0-20 0,0-1 16,21 21-16,-21-21 0,21 0 16,1 1-16,-22-1 0,21 0 0,0-21 0,0 0 15,0 0 1,0 0-16,1 0 0,-1 0 0,0-21 15,0 0-15</inkml:trace>
  <inkml:trace contextRef="#ctx0" brushRef="#br0" timeOffset="13527.15">16764 1249 0,'0'0'0,"0"-21"16,0 0-16,0-1 15,0 1 1,-21 21-16,0 0 15,21 21 1,0 1-16,0-1 16,0 0-16,0 0 0,0 0 15,0 0-15,0 22 0,0-22 16,0 21-16,0 1 0,0-1 16,0 0-16,0 1 0,0-1 0,0 21 15,0-20-15,0 20 0,0-20 0,0 20 16,0 1-16,0-22 0,0 21 15,21-20-15,-21 20 0,0 1 0,0-1 16,0-20-16,0 20 0,0 1 0,0-1 16,0 1-16,0-1 0,0 1 15,0-1-15,0 1 0,0-1 0,0-21 16,0 22-16,0-1 0,0 1 0,0-1 16,0 1-16,0-1 0,0 1 15,0-22-15,0 22 0,0-1 16,0-20-16,0 20 0,0-21 0,0 22 15,0-22-15,-21 22 0,21-22 16,0 22-16,0-22 0,0 21 0,-22 1 16,22-22-16,-21 22 0,21-1 0,-21-20 15,21 20-15,0 1 0,0-1 16,-21 1-16,21-1 0,-21 1 0,21-1 16,0 22-16,0-22 0,0 22 0,-21-22 15,21 1-15,0 21 0,0-22 0,-22 1 16,22-1-16,0 22 15,0-22-15,0 1 0,0-1 0,0 1 0,0-1 16,0 1-16,0-22 0,0 22 16,0-22-16,0 21 0,0-20 0,0-1 15,0-21-15,0 22 0,0-1 16,0-21-16,0 0 0,0 0 0,0-42 31,0 0-31,0 0 16,0-21-16</inkml:trace>
  <inkml:trace contextRef="#ctx0" brushRef="#br0" timeOffset="15648.41">16870 1228 0,'21'0'0,"-21"21"0,42-21 16,-21 0-16,1 0 0,20 21 0,-21-21 16,21 0-16,22 0 0,-22 0 0,22 0 15,-1 0-15,1 0 0,-1 0 16,1 0-16,20 0 0,-20 0 16,21 0-16,-22 0 0,22 0 15,21 0-15,-22 0 0,22 0 0,0 0 16,0 0-16,21 0 0,-21-21 15,21 21-15,0 0 0,0 0 0,21 0 16,0-21-16,0 21 0,0 0 16,0 0-16,1 0 0,-1 0 0,0 0 15,-21-21-15,0 21 0,0 0 16,0 0-16,-21 0 0,-22-22 0,22 22 16,-21 0-16,0 0 15,-1-21-15,1 21 0,-22 0 0,1 0 16,-1-21-16,1 21 0,-1 0 15,-20 0-15,-1-21 0,0 21 0,1 0 16,-22-21-16,0 21 0,0 0 16,-21 21 62,21 0-78,-21 0 0,0 0 15,0 1-15,0-1 16,0 0-16,0 0 0,0 21 0,0-20 16,0 20-16,0-21 0,0 21 15,0 1-15,0 20 0,0-20 0,0-1 16,0 21-16,0 1 0,0-22 16,0 22-16,0-1 0,0 1 0,0-1 15,0 1-15,0-1 0,0 1 0,0 20 16,0 1-16,0 0 0,0-1 15,0 1-15,22-21 0,-22 20 0,21-20 16,0 20-16,-21 1 0,21-21 16,-21 20-16,21 1 0,0 0 0,1-1 15,-22 1-15,21-22 0,0 22 16,-21 0-16,21-1 0,-21 1 16,21 0-16,-21 21 0,0-22 0,21 1 15,-21 0-15,22-1 0,-22 1 0,21 0 16,-21-1-16,0 22 0,0-21 15,21-22-15,-21 22 0,21 0 0,-21-22 16,0 22-16,0-22 0,0 1 0,0-1 16,0 22-16,0-22 0,0 1 15,0-1-15,0-20 0,0 20 16,0-20-16,0 20 0,0-21 0,0 1 0,0-1 16,0 0-16,0 1 0,0-1 15,0-21-15,0 22 0,0-22 16,0 21-16,0-21 0,-21 22 0,21-22 15,-21 0-15,21 0 0,0 0 16,0 0-16,-21 1 0,21-1 0,-22-21 16,22 21-16,0 0 0,-21 0 0,21 0 15,0 1-15,0-1 16,-21-21-16,21 21 0,-21-21 16,21 21-16,-21-21 15,21 21-15,-21-21 0,-1 0 16,1 21-1,0-21-15,0 0 16,0 0-16,0 0 16,-1 0-16,-20 0 0,21 0 0,0 0 15,-22 0-15,1 0 0,-21 0 16,20 0-16,-20 0 0,-22 0 0,22 0 16,-22 0-16,0 0 0,1-21 0,-107 21 15,85 0-15,0 0 0,1 0 16,-1 0-16,0 0 0,0 0 15,21 0-15,1-21 0,-1 21 0,0 0 16,1 0-16,-1 0 0,0 0 0,1 0 16,20 0-16,-20 0 0,-1 0 15,0 0-15,22 0 0,-22 0 16,-63 0-16,84-21 0,-20 21 16,20 0-16,1 0 0,-1 0 0,1 0 15,20 0-15,-20 0 0,-1 0 16,22-21-16,-21 21 0,20 0 0,1 0 15,-22 0-15,22 0 0,0 0 0,-1 0 16,1 0-16,0 0 0,-1 0 16,1 0-16,21 0 0,-21 0 0,20 0 15,1 0-15,-21 0 0,21 0 0,0 0 16,-1 0-16,1 0 0,0 21 0,0-21 16,0 0-16,0 0 0,-1 0 15,1 0-15,0 21 0,0-21 0,-21 0 16,20 0-16,1 0 0,0 0 0,0 0 15,0 0-15,0 0 0,-22 0 16,22 0-16,0 0 0,0 0 16,0 0-16,-1 0 0,1 0 0,0 0 15,0 0-15,0 0 0,0 0 0,-1 0 16,1 0 0,0 21-16,0-21 15,21 21 1,-21-21-16,0 0 31,-1 0-31,1 0 16,21-21-1,-21 21-15,0-21 16,21 0-16,-21 21 0,21-21 16,-21 21-16,-1 0 15,22-21-15,-21 21 16,21-22-16,-21 22 15,0 0-15,21-21 0,-21 21 16,21-21-16,-21 21 0,-1-21 16,22 0-16,0 0 0,-21-1 15,21 1-15,-21 0 0,21 0 16,0 0-16,-21 0 0,21-1 0,0-20 16,0 21-16,-21 0 0,21 0 15,-21-1-15,21 1 0,0 0 0,0-21 16</inkml:trace>
  <inkml:trace contextRef="#ctx0" brushRef="#br0" timeOffset="16487.49">17145 423 0,'0'-42'32,"0"21"-32,0 42 31,0 0-31,0 0 16,0 1-16,0 20 0,0-21 0,0 21 15,0 1-15,0-1 0,0 0 16,-21 1-16,21-1 0,0 0 0,-21 22 15,21-22-15,-22-21 0,22 22 16,0-1-16,0-21 0,0 0 16,0 1-16,0-1 15,0-42 1,22-1-16</inkml:trace>
  <inkml:trace contextRef="#ctx0" brushRef="#br0" timeOffset="16723.43">17462 487 0,'0'21'0,"0"-42"0,0 84 16,0-41-16,0 20 0,0 0 0,0 1 15,0-1-15,-21-21 0,21 21 16,0 1-16,0-1 0,0-21 0,0 0 15,0 22-15,0-22 0,0 0 16,0 0-16,21 0 0,-42-21 31</inkml:trace>
  <inkml:trace contextRef="#ctx0" brushRef="#br0" timeOffset="16907.34">16954 974 0,'0'0'0,"22"0"16,-1 0-1,0 0-15,42 0 0,-20 0 16,20 0-16,-20 0 0,20-21 16,1-1-16,-22 1 0,21 21 0,1-21 15,-22 0-15,22 0 0,-22 0 16,0-1-16,1 1 0</inkml:trace>
  <inkml:trace contextRef="#ctx0" brushRef="#br0" timeOffset="17127.18">17928 466 0,'0'0'0,"-21"21"16,21 0-16,0 0 15,0 0-15,0 1 0,0-1 0,0 21 16,0-21-16,0 22 0,0-22 0,0 21 15,-21-21-15,21 22 0,0-22 16,0 21-16,0-21 0,-21 0 0,21 22 16,0-22-16,0 0 0,0 0 15</inkml:trace>
  <inkml:trace contextRef="#ctx0" brushRef="#br0" timeOffset="17435.34">17801 593 0,'0'0'15,"0"-21"-15,0-1 0,0 1 16,21 0-16,0 21 0,1 0 16,-1 0-16,0 0 0,21 0 15,-21 0-15,22 0 0,-22 0 16,21 0-16,1 21 0,-22 0 0,21 1 15,-21-1-15,0 21 0,-21-21 16,0 22-16,0-22 0,0 21 0,-42-21 16,21 22-16,-21-1 0,20-21 15,-20 0-15,0 22 0,21-22 0,-22 0 16,22 0-16,0 0 0,0-21 16,21 21-16,-21-21 0,21-21 46,21 21-46,0-21 16,0 0-16,0 0 0</inkml:trace>
  <inkml:trace contextRef="#ctx0" brushRef="#br0" timeOffset="17699.43">18563 508 0,'0'21'16,"0"0"-16,0 1 0,0-1 16,0 21-16,-21-21 0,21 22 0,-21-1 15,21 0-15,0 1 0,-21-1 16,21 0-16,-22 1 0,1-22 16,21 21-16,0-21 0,0 22 15,0-22-15,0 0 0,0 0 0,0 0 16,0-42 15,0 0-31,21 0 0,-21 0 0,22-1 16</inkml:trace>
  <inkml:trace contextRef="#ctx0" brushRef="#br0" timeOffset="17903.31">18521 614 0,'0'-21'0,"0"42"0,0-63 31,21 42-31,0 0 16,0 0-16,0 0 16,1 0-16,-1 0 0,21 0 0,-21-22 15,0 22-15,1 0 0,-1 0 16,0 0-16,0 0 0,0 0 0,0 0 16,-21 22-1,-21-1 1</inkml:trace>
  <inkml:trace contextRef="#ctx0" brushRef="#br0" timeOffset="18006.25">18436 910 0,'0'0'0,"0"21"0,0 1 16</inkml:trace>
  <inkml:trace contextRef="#ctx0" brushRef="#br0" timeOffset="18067.22">18542 953 0,'127'-43'15,"-106"43"1,21-21-16,-20 0 0,20 0 0</inkml:trace>
  <inkml:trace contextRef="#ctx0" brushRef="#br0" timeOffset="18224.13">19643 593 0,'0'0'16,"0"-21"-16,0-1 0,-22 1 0,22 0 16,-21 21-16,0 0 15,0 0-15,-21 0 0</inkml:trace>
  <inkml:trace contextRef="#ctx0" brushRef="#br0" timeOffset="18303.02">19262 635 0,'0'21'0,"-127"127"31,127-105-31,-22-1 0,22 0 0,0 1 15,0-22-15,0 21 0</inkml:trace>
  <inkml:trace contextRef="#ctx0" brushRef="#br0" timeOffset="18400.96">19283 1164 0,'21'0'0,"-42"0"0,84 0 0,-42 0 15,43-21-15,-22 0 0,1 21 16,-1-21-16,-21 0 0,21 21 16,-20-22-16,20 1 0,-21 21 0,-21-21 15,21 0-15</inkml:trace>
  <inkml:trace contextRef="#ctx0" brushRef="#br0" timeOffset="18919.34">18669 2900 0,'0'0'0,"0"-21"0,21 21 0,-21-43 16,0 22-1,0 42 1,0 1-16,0 20 16,0-21-16,0 21 0,0 22 0,0-22 15,0 22-15,0-22 0,0 22 0,0-1 16,0 1-16,-106 274 16,85-274-1,21-22-15,0 0 0,-21-20 0,0 20 16</inkml:trace>
  <inkml:trace contextRef="#ctx0" brushRef="#br0" timeOffset="19011.5">18500 4191 0,'0'0'16,"0"-21"-16,21 21 15,-21-21-15,0 0 0,21-1 16,-21-20-16,21 21 0,-21 0 0,0 0 16,21-22-16,-21 22 0,0-21 15,0 21-15</inkml:trace>
  <inkml:trace contextRef="#ctx0" brushRef="#br0" timeOffset="19284.05">18669 2900 0,'0'0'0,"0"-21"16,-21 21-16,21-21 15,0-1 1</inkml:trace>
  <inkml:trace contextRef="#ctx0" brushRef="#br0" timeOffset="19516.47">18838 2794 0,'0'0'16,"21"0"-16,1 0 0,-1 0 0,21 0 16,85-21-16,-63 21 0,20 0 15,22-21-15,0 21 0,0 0 16,0-21-16,-1-1 0,1 22 0,0-21 16,0 21-16,0-21 0,0 21 15,-1-21-15,-20 21 0,0 0 0,-22-21 16,1 0-16,-1 21 0,1 0 15,-43 0-15,21 0 0,-21-22 16,1 22-16,-1 0 0,0 0 0,0 0 16,-21 22-1,0-1 1,0 0-16,0 0 16</inkml:trace>
  <inkml:trace contextRef="#ctx0" brushRef="#br0" timeOffset="19950.96">20976 3493 0,'0'105'16,"0"-62"-16,0-1 15,0 0-15,0 1 0,0-1 16,0 0-16,0 1 0,0-1 0,0 0 16,0 1-16,0-1 0,0 0 15,-21 1-15,0 20 0,21-42 16,0 22-16,-21-22 0,21 0 0,-22 0 15,22 0-15,0 1 0,-21-1 16,0-21-16,21 21 16,-21-21-16,0 0 0,0 0 15,-1 21-15,1-21 0,0 0 0,0 0 16,-21 0-16,-1 0 0,1 0 16,0 0-16,-22 0 0,1 0 0,-107 0 15,86 0-15,-1 0 16,-21 21-16,0-21 0,0 0 15,1 21-15,-22-21 0,42 0 0,-21 0 16,0 0-16,-21 22 0,64-22 0,-22 63 16,-84-42-16,126-21 0,-20-21 15,-1 21-15,1 0 0,21 0 0,-1 0 16,1 0-16,21 0 0,-22 0 0,22 0 16,0 0-16,21-21 31,0 0-31,21 0 15,0 21 1,1-22-16,-1 1 16,0 0-16,0 21 0</inkml:trace>
  <inkml:trace contextRef="#ctx0" brushRef="#br0" timeOffset="20744.25">18605 3535 0,'22'0'0,"-22"21"47,0 0-47,0 0 0,0 22 16,0-1-16,-22 0 0,1 1 15,0 20-15,21 1 0,-21 20 0,0-20 16,0 21-16,-1-22 0,22 22 0,-21-22 15,0 1-15,0-1 0,0 1 0,0-22 16,21 0-16,0 1 0,0-1 16,0-21-16,0 0 0,0 1 0,21-22 15,0 0 1,0 0-16,0-22 0,22 1 16</inkml:trace>
  <inkml:trace contextRef="#ctx0" brushRef="#br0" timeOffset="21435.69">20913 2836 0,'0'-42'0,"21"21"15,-21 0 1,21 21-16,-21-21 16,21-1-16,0 22 31,-21-21-31,21 21 31,-21 21-31,0 1 0,0 20 16,0 0-16,0-21 0,0 43 0,0-22 15,0 22-15,0-1 0,0 1 0,0 20 16,0-20-16,0-1 0,0 22 16,0-21-16,0-1 0,0 1 0,0-22 15,0 21-15,0-20 0,0-1 0,0-21 16,0 22-16,0-22 15,0 0-15,0 0 0,0 0 0</inkml:trace>
  <inkml:trace contextRef="#ctx0" brushRef="#br0" timeOffset="22430.77">19537 635 0,'21'0'16,"-21"-21"-16,21 21 0,-21-21 15,0 0 1,21-1-16,-21 1 15,0 0 1,-21 21 0,0 0-16,0 0 0,0 0 15,-1 0-15,1 0 0,0 0 16,0 0-16,0 21 0,0 0 0,-1-21 16,-20 22-16,21-1 0,0 0 15,0 0-15,-22 0 0,22 0 0,0 1 16,0-1-16,21 21 0,0-21 15,-21 22-15,21-1 0,0-21 16,0 21-16,0-20 0,0 20 0,0-21 16,21 0-16,0 0 0,21 1 15,-21-1-15,1 0 0,20 0 0,0-21 16,-21 0-16,22 0 0,-1 0 16,0 0-16,-20 0 0,20 0 0,0 0 15,-21 0-15,22 0 0,-22 0 0,0-21 16,0 0-16,0 21 0,1-21 15,-1 21-15,-21-22 0</inkml:trace>
  <inkml:trace contextRef="#ctx0" brushRef="#br0" timeOffset="23567.39">18817 5313 0,'0'0'0,"0"-21"16,-21 21 15,0 0-16,0 21 17,21 0-32,0 0 0,-22 0 0,22 1 15,0-1-15,0 0 0,0 0 16,0 0-16,0 0 0,0 1 16,22-22-1,-22 21-15,21-21 0,0 0 16,-21-21-1,0-1-15,0 1 16,0 0 0,-21 21-1,0 0-15,-1 0 16,1 0 0,21 21-16,0 0 15,0 1-15,0-1 16,21-21-16,1 0 15,-1 0-15,0 0 0,0 0 0,21 0 16,-20 0-16</inkml:trace>
  <inkml:trace contextRef="#ctx0" brushRef="#br0" timeOffset="23863.22">19219 5271 0,'0'0'0,"0"-22"0,-21 22 31,21 22-15,0-1-1,0 21-15,0-21 0,0 0 16,0 1-16,0 20 0,0 0 16,21-21-16,-21 22 0,0-1 0,0 0 15,0-20-15,0 20 0,21 0 16,-21-21-16,0 22 0,0-22 0,0 0 15,0 21-15,0-20 0,0-1 16,0 0-16,0-42 47,0 0-47</inkml:trace>
  <inkml:trace contextRef="#ctx0" brushRef="#br0" timeOffset="24171.74">19156 5525 0,'0'-22'0,"0"44"0,0-65 0,0 22 16,0 0-16,0 0 0,0 0 0,0-1 15,0 1-15,21 0 16,0 0-16,0 21 0,0-21 0,1 21 16,20 0-16,-21 0 0,21 0 15,-20 0-15,20 0 0,-21 0 0,21 0 16,-20 0-16,-1 21 0,0 0 0,0 0 15,-21 0-15,0 1 0,0-1 16,0 0-16,0 0 0,0 0 0,-42 0 16,21 1-16,-1-1 0,1 0 15,-21 0-15,21-21 0,-22 21 0,22 0 16,0-21-16,0 0 0,0 22 16,0-22-1,42 0 1,0 0-1,0 0-15</inkml:trace>
  <inkml:trace contextRef="#ctx0" brushRef="#br0" timeOffset="24919.32">19833 5355 0,'21'-21'31,"-21"42"-15,0 0-16,0 1 16,0-1-16,0 0 0,0 0 0,0 0 15,0 0-15,0 1 0,0 20 0,0-21 16,0 0-16,0 0 0,0 1 16,0-1-16,0 0 0,21-21 0,1 21 15,-1-21-15,0 0 0,0 0 16,0 0-16,0 0 15,1 0-15,-1-21 0,0 0 16,0 0-16,0-1 0,0 1 16,1 0-16,-22 0 0,0 0 15,21 0-15,-21-22 0,21 22 0,-21 0 16,0 0-16,0 0 0,21-1 16,-21 1-16,0 0 15,0 42 16,0 0-31,0 1 16,0-1-16,0 0 0,-21 0 16,21 21-16,0 1 0,0-1 15,-21 0-15,21 1 0,-21-1 16,21 0-16,0 22 0,0-22 0,0 1 0,0 20 16,0-21-16,21 1 0,-21-1 15,21 0-15,-21 1 0,0-1 16,21 22-16,-21-22 0,21-21 0,-21 21 15,21 1-15,-21-1 0,0-21 0,0 22 16,0-22-16,0 0 0,0 0 16,0 0-16,0 0 15,-21-21-15,0 0 0,0 0 0,0 0 16,0-21-16,-1 0 16,22 0-16,0 0 0,-21 0 15,0-1-15,21 1 0,0-21 0,0 21 16,0-22-16,0 1 0,0 0 15,0-1-15,0 1 0,0-21 0,21-22 16,0 21-16,1 22 16,-1-21-16,0 20 0,0 1 0,21 0 15,-20-1-15,-1 1 0,21 21 0,-21-22 16,0 22-16,22 0 0,-22 0 16,0 0-16,0 21 0,0-21 0,1 21 15,-22-22-15,0 1 16</inkml:trace>
  <inkml:trace contextRef="#ctx0" brushRef="#br0" timeOffset="39420.39">9377 3493 0</inkml:trace>
  <inkml:trace contextRef="#ctx0" brushRef="#br0" timeOffset="41167.35">9440 3408 0,'-21'0'79,"0"0"-64,21-21 204,0 0-188,21-1-15,0 1-1,-21 0 1,21 21-16,-21-21 0,22 21 0,-1 0 16,-21-21-16,21 21 0,0 0 15,0-21-15,0-1 0,1 22 16,20 0-16,-21-21 0,0 0 0,22 21 16,-22-21-16,0 21 0,21 0 15,-21-21-15,22 21 0,-22-21 0,21 21 16,1-22-16,-22 22 15,21-21-15,0 21 0,-20-21 0,20 21 16,0-21-16,1 21 0,-22-21 0,21 21 16,0-21-16,-20 21 0,20-22 15,0 22-15,1 0 0,-22-21 0,42 0 16,-20 21-16,-1-21 0,64 21 16,-64-21-16,22 21 0,-22 0 15,21-21-15,1 21 0,-1-22 16,-20 22-16,20-21 0,1 21 0,-22 0 15,22-21-15,-22 21 0,0 0 16,22-21-16,-1 21 0,-20 0 0,20 0 16,1-21-16,-1 21 0,1 0 15,-1-21-15,1 21 0,-1-22 16,1 22-16,-1 0 0,-21 0 0,22-21 16,-22 21-16,1 0 0,-1 0 15,0 0-15,-21 0 0,22-21 0,-1 21 16,-21 0-16,0 0 0,1 0 15,-1 0-15,0 0 0,0 0 0,0 0 16,-42 0 78,0 0-94,0 0 15,0 0-15</inkml:trace>
  <inkml:trace contextRef="#ctx0" brushRef="#br0" timeOffset="41939.91">12446 2371 0,'0'-21'15,"-21"21"32,21 21-31,0 0-16,0 0 15,0 0-15,0 0 0,0 1 16,0 20-16,0-21 0,0 21 0,0 1 16,0 20-16,0-20 0,0-1 0,0 21 15,0-20-15,0 20 16,0 1-16,0-1 0,0 1 0,0-1 15,0 1-15,0-1 0,0 1 16,21-1-16,-21 1 0,0-22 0,0 0 16,21 1-16,-21-1 0,0 0 0,21 1 15,-21-22-15,0 0 0,0 0 16,0 0-16,0 1 0,0-1 16,0-42 30,0-1-46,0 1 16,21 0-16,-21 0 0</inkml:trace>
  <inkml:trace contextRef="#ctx0" brushRef="#br0" timeOffset="42723.46">12488 2455 0,'0'0'15,"21"0"-15,1 0 0,20 0 0,0-21 0,1 21 16,-1-21-16,21 21 0,22 0 16,-21-21-16,20 21 0,1 0 15,0-21-15,-1 21 0,1 0 0,0-21 16,-1 21-16,-20 0 0,20-22 0,1 22 16,0-21-16,-22 21 0,22 0 15,-22 0-15,1 0 0,-1 0 0,-20 0 16,20 0-16,-20 0 0,-22 0 15,21 0-15,-21 0 0,0 0 16,1 0-16,-22 21 31,0 1-31,0-1 0,0 0 16,0 0-16,0 0 0,0 0 16,0 22-16,0-1 0,0-21 0,0 22 15,0-1-15,0 0 0,0 1 0,0-1 16,0 0-16,0 22 0,-22-22 15,22 0-15,0 1 0,0 20 0,0-20 16,0 20-16,0-21 0,0 22 16,0-22-16,0 1 0,0 20 15,0-21-15,0 1 0,0-1 0,0-21 16,0 22-16,0-1 0,0-21 16,0 0-16,0 22 0,0-22 0,0 0 15,0 0-15,-21-21 0,0 21 16,0 0-16,0 1 0,-22-1 15,22-21-15,-21 0 0,0 21 0,-1-21 16,-20 0-16,20 21 0,-20-21 16,-1 0-16,1 0 0,-22 0 15,1 21-15,-1-21 0,0 0 0,1 0 16,-22 0-16,0 0 0,0 0 16,0 0-16,22 0 0,-1 0 0,0 0 15,22 0-15,-1 0 0,22-21 16,0 21-16,-1 0 0,1 0 0,21-21 15,-22 21-15,22 0 0,0-21 16,0 21-16,21-21 16,0-1-16,0 1 15,21 0-15</inkml:trace>
  <inkml:trace contextRef="#ctx0" brushRef="#br0" timeOffset="43035.28">12531 3006 0,'0'0'0,"-22"0"0,44 21 31,-1-21-16,-21 21-15,21 21 0,-21-20 16,21-1-16,0 21 0,0-21 16,1 22-16,-22-1 0,21 0 0,0-21 15,0 22-15,0-22 0,0 21 16,1-21-16,-22 1 0,21-1 0,-21 0 16,21 0-16,-21 0 0,0 0 15</inkml:trace>
  <inkml:trace contextRef="#ctx0" brushRef="#br0" timeOffset="43308.13">12912 3048 0,'0'0'0,"-149"212"32,107-170-32,21-21 15,-21 22-15,20-1 0,1 0 0,0-21 16,0 22-16,0-22 0,0 0 0,-1 0 16,22 0-16,0 1 15,22-44 32,-22 1-47</inkml:trace>
  <inkml:trace contextRef="#ctx0" brushRef="#br0" timeOffset="44051.7">13102 3154 0,'0'21'0,"0"-42"0,0 84 0,0-41 15,0-1-15,0 21 0,0-21 16,0 22-16,0-22 0,0 0 0,0 0 16,0 0-16,-21 0 0,21 1 15,0-1-15,-21 0 0,0-42 63,21 0-63,0-1 15,-22 1-15,22 0 0,0 0 0,0 0 16,0-22-16,0 22 16,0-21-16,0 21 0,0-22 0,0 22 15,0 0-15,22 0 0,-1 0 0,-21 0 16,0-1-16,21 22 0,0 0 15,0 0-15,0 0 16,1 0-16,-22 22 0,0-1 16,21 0-16,-21 0 0,21 0 0,-21 0 15,0 1-15,0 20 0,0-21 16,21 0-16,-21 0 0,0 1 16,21-1-16,-21 0 0,0 0 0,21-21 15,-21 21-15,22-21 16,-1 0-1,-21-21-15,21 0 16,-21 0-16,0 0 0,21-1 16,-21 1-16,21-21 0,0 21 15,-21 0-15,22-22 0,-1 22 0,-21 0 16,21 0-16,0 0 0,-21-1 0,21 1 16,-21 0-16,21 21 0,1 0 15,-1 21 1,-21 0-16,0 1 15,0 20-15,0-21 0,0 0 16,0 22-16,0-1 0,0-21 16,0 21-16,0-20 0,0 20 15,0-21-15,0 21 0,0-20 0,0-1 16,0 0-16,0 0 0,0 0 16,0 0-16,0-42 46,0 0-46,0 0 0</inkml:trace>
  <inkml:trace contextRef="#ctx0" brushRef="#br0" timeOffset="44367.52">13801 3027 0,'0'0'0,"0"21"0,21 0 0,-21 0 16,0 1-16,0-1 0,0 0 15,0 21-15,0-21 0,0 1 0,0 20 16,0 0-16,0-21 0,0 22 16,0-22-16,0 0 0,0 21 15,0-20-15,0-1 0,0 0 16,0 0-16,0 0 15,21-21 17,0 0-32,0 0 0,0 0 15,1-21-15,-1 21 0,0-21 16,0 0-16,21 0 0,-20-1 0,-1 1 16</inkml:trace>
  <inkml:trace contextRef="#ctx0" brushRef="#br0" timeOffset="44876.34">14245 3048 0,'0'0'0,"0"-21"31,0 0-15,21 21-1,0-21-15,1 21 0,-1-22 0,21 22 16,-21 0-16,22-21 16,-22 21-16,21 0 0,22-21 0,-22 21 15,0 0-15,22-21 0,-1 21 16,1-21-16,20 21 0,-20 0 0,-1 0 15,22 0-15,-21 0 0,20 0 16,1 0-16,-22 0 0,22 0 0,-21 0 16,-1 0-16,22 21 0,-22 0 0,1-21 15,20 21-15,-20-21 0,-1 21 16,1 1-16,-1-22 0,1 21 0,-1-21 16,-20 21-16,-1 0 15,0-21-15,1 21 0,-1-21 0,-21 21 16,0-21-16,1 0 0,-1 0 15,-21 22-15,-21-22 63,21-22-63,0 1 16</inkml:trace>
  <inkml:trace contextRef="#ctx0" brushRef="#br0" timeOffset="45287.11">16510 2752 0,'0'0'0,"-21"0"16,0 0-16,21-21 15,0 42 16,0 0-31,0 0 0,21 0 16,0 0-16,0-21 16,-21 22-16,21-1 0,0-21 0,1 21 15,-1 0-15,0-21 16,0 21-16,0-21 0,0 0 0,1 21 16,-1-21-16,0 0 0,-21 22 15,21-22-15,-21 21 16,0 0 15,-21-21-31,0 21 0,0 0 0,-1-21 16,1 21-16,-21 1 0,0-1 15,20 0-15,-20 0 0,0 0 0,-1 22 16,-20-22-16,21 0 0,-1 0 0,1 0 16,21 0-16,-22 1 0,22-1 15,0 0-15,0-21 0,21 21 16</inkml:trace>
  <inkml:trace contextRef="#ctx0" brushRef="#br0" timeOffset="46315.33">9694 6181 0,'0'0'0,"43"21"0,-22 0 15,21-21-15,0 21 0,1 0 16,-1-21-16,0 22 0,22-1 16,-22-21-16,1 21 0,20 0 0,1-21 15,-22 21-15,21-21 0,1 0 16,21 0-16,-1 0 0,1 0 0,0 0 15,20 0-15,1 0 0,-21 0 0,21 0 16,0 0-16,-22-21 0,22 21 16,-21-21-16,21 21 0,-22-21 0,1 0 15,0 21-15,-22-22 0,1 22 0,-1-21 16,1 21-16,-22 0 0,0-21 16,1 21-16,-22 0 0,0-21 0,0 21 15,0-21-15,-21 0 16,0-1-1,-21 22 1,21-21-16</inkml:trace>
  <inkml:trace contextRef="#ctx0" brushRef="#br0" timeOffset="46688.5">12192 5588 0,'0'0'0,"0"21"0,0 22 16,0-1-16,0 0 0,0 1 0,0 20 15,0-21-15,0 22 0,0-1 0,0-20 16,0 20-16,0 1 0,0-1 16,0 1-16,0-1 0,0 1 0,-21-1 15,21 1-15,0-1 0,-21 1 0,21-22 16,0 0-16,0 1 0,0-1 16,0-21-16,0 0 0,0 1 15,0-1-15,0-42 31,0-1-31,0 1 16,0 0-16,0 0 0</inkml:trace>
  <inkml:trace contextRef="#ctx0" brushRef="#br0" timeOffset="47387.38">12404 5525 0,'0'0'0,"42"-22"0,21 22 0,-20-21 16,20 21-16,1-21 0,20 21 15,1-21-15,0 21 0,-1-21 0,1 21 16,21-21-16,-21 21 0,-1-22 0,1 22 15,0-21-15,-1 21 0,1-21 16,21 0-16,-22 21 0,1-21 0,0 21 16,-1 0-16,1-21 15,-21 21-15,20 0 0,-41 0 0,20 0 16,-21 0-16,1 0 0,-1 0 0,-21 0 16,0 0-16,1 0 0,-1 21 15,-21 0-15,21 0 0,-21 0 16,21 0-16,-21 1 15,0-1-15,0 0 0,0 21 0,0-21 16,0 22-16,0-22 0,0 21 0,0 1 16,0-1-16,0 0 0,0 1 15,0 20-15,0-21 0,0 1 16,0-1-16,0 0 0,0 22 0,0-22 0,-21 1 16,21 20-16,0-21 15,0 22-15,0-1 0,0-20 0,0 20 16,0-20-16,0-1 0,0 21 0,0-41 15,0 20-15,0 0 0,0-21 16,0 22-16,0-22 0,0 0 0,-21 0 16,0-21-16,-1 21 0,1 1 0,-21-22 15,21 21-15,-43-21 0,22 0 16,-22 0-16,1 0 0,-22 0 0,1 0 16,-22 0-16,0 0 0,0 0 15,0 0-15,0 0 0,-21 0 16,0 0-16,22 0 0,-22-21 0,21 21 0,-21 0 15,42 0-15,-21 0 0,0-22 16,22 22-16,-1 0 0,0 0 16,22 0-16,-22-21 0,22 21 0,-1 0 15,22 0-15,0-21 0,-1 21 0,22-21 16,0 21-16,21-21 0,0 0 16,0-1-16,21 1 15,0 0-15</inkml:trace>
  <inkml:trace contextRef="#ctx0" brushRef="#br0" timeOffset="47683.26">12488 5948 0,'0'0'0,"21"21"31,1 0-15,-1 0-16,-21 1 0,42-1 16,-21 21-16,0-21 0,1 0 0,20 22 15,0-22-15,-21 21 16,22 1-16,-22-22 0,21 21 0,-21-21 16,1 22-16,-1-22 0,-21 0 0,0 0 15,21 0-15,-21 0 0,0 1 16,21-22-16,-21-22 31</inkml:trace>
  <inkml:trace contextRef="#ctx0" brushRef="#br0" timeOffset="47924.13">12996 6033 0,'-21'21'16,"42"-42"-16,-63 63 0,21-21 0,-22 0 16,22 0-16,0 22 0,0-22 0,-21 21 15,20-21-15,1 22 0,0-22 0,0 21 16,0-21-16,0 22 0,-1-22 16,22 0-16,0 0 0,0 0 0,0 1 15,0-44 16,22 22-31</inkml:trace>
  <inkml:trace contextRef="#ctx0" brushRef="#br0" timeOffset="48611.73">13250 6202 0,'0'0'0,"0"42"0,0-21 0,0 1 15,0-1-15,0 0 0,0 21 0,0-21 16,0 1-16,0-1 0,0 0 16,0 0-1,-21-21-15,0 0 16,21-21-1,-21 0-15,21 0 16,0-1-16,0 1 0,0 0 0,0 0 16,0 0-16,0 0 0,0-22 15,0 22-15,21 0 0,0-21 0,-21 20 16,21 1-16,0 0 0,1 0 16,20 0-16,-21 21 0,0-21 0,0 21 15,1 0-15,-1 0 0,21 0 0,-21 0 16,0 21-16,1-21 0,-22 21 15,21 0-15,0 0 0,0 0 16,0 1-16,-21-1 0,0 0 0,21 0 16,-21 0-16,22 0 0,-22 1 15,0-1-15,0-42 47,0-1-47,0-62 31,0 63-31,0-1 0,0 1 0,0-21 16,21 21-16,-21 0 0,21-1 0,0 1 16,0 21-16,0 0 15,1 0-15,-1 0 16,0 21-16,0 1 0,0-1 16,-21 0-16,21 0 0,-21 0 15,22 22-15,-22-22 0,0 0 0,0 0 16,0 21-16,0-20 0,0 20 0,0-21 15,0 0-15,0 0 0,0 1 16,-22-1-16,22 0 0,0 0 16,0-42 15,0 0-31,0 0 0</inkml:trace>
  <inkml:trace contextRef="#ctx0" brushRef="#br0" timeOffset="48876.58">14266 5990 0,'0'21'0,"0"-42"0,0 64 16,0-1-16,0-21 0,0 21 15,-21-20-15,0 20 0,0-21 0,21 21 16,0-20-16,-21 20 0,21-21 15,-22 21-15,22-20 0,0-1 16,0 0-16,0 0 0,0 0 16,22-21-16,-1 0 0,0 0 15,21 0-15,-21 0 0,1 0 16,-1-21-16,21 21 0,-21-21 0,22 0 16,-22 0-16,0 21 0</inkml:trace>
  <inkml:trace contextRef="#ctx0" brushRef="#br0" timeOffset="49324.59">15430 6054 0,'0'0'16,"64"0"-16,-1-21 0,86-1 0,-86 22 15,1-21-15,-1 0 0,1 0 16,-1 0-16,1 21 0,-1-21 0,1-1 16,-1 1-16,-21 0 0,22 0 0,-22 0 15,1 0-15,-1-1 16,-21 1-16,21 0 0,-20 21 0,-1-21 0,-21 0 15,0 0 1,-21-1-16,-22 22 16,1 0-16</inkml:trace>
  <inkml:trace contextRef="#ctx0" brushRef="#br0" timeOffset="50180.24">10350 5821 0,'0'0'0,"-21"21"16,-127 85-1,106-106-15,-1 21 0,1 0 16,-21 0-16,20 1 0,-20-1 16,20-21-16,-20 21 0,21 0 0,-22-21 15,22 21-15,-1-21 0,22 0 16,-21 0-16,21 0 0,0 21 0,42-21 47,0 0-47,21 22 0,1-1 0,-1-21 15,0 21-15,22 0 0,-22 0 16,0 0-16,22 22 0,-22-1 16,1-21-16,-1 22 0,0-1 0,1 0 15,-22 1-15,21-22 0,0 21 0,1-21 16,-1 22-16,-21-22 0,22-21 15,-1 0-15,0 0 0,1 0 0,-22 0 16</inkml:trace>
  <inkml:trace contextRef="#ctx0" brushRef="#br0" timeOffset="65240.29">6943 9038 0,'0'21'0,"21"1"15,-21-1-15,21 21 16,0-21-16,21 22 0,-20-1 0,20 21 16,-21-20-16,0 20 15,0-20-15,1-1 0,-1 0 0,-21 1 16,21-1-16,0-21 0,0 21 0,-21 1 15,0-22-15,21 0 0,-21 0 16,0 0-16,0 1 0,0-1 16,22-21-16,-22-21 31,0-1-31,0 1 0,0 0 0</inkml:trace>
  <inkml:trace contextRef="#ctx0" brushRef="#br0" timeOffset="65524.13">7599 9017 0,'0'0'0,"-21"0"32,-1 21-32,-20 22 0,21-22 0,-21 21 15,20-21-15,-20 22 0,0-1 16,-1 21-16,1-20 0,21-1 0,-21 0 15,-1 22-15,1-22 0,21 1 0,-22-1 16,22 0-16,0 1 16,-21-1-16,21-21 0,21 0 0,0 0 15,-22 1-15,22-1 16,22-21 0,-1 0-16,0-21 0,0-1 15,21 1-15,-20 0 0,20 0 16</inkml:trace>
  <inkml:trace contextRef="#ctx0" brushRef="#br0" timeOffset="66267.71">8086 9250 0,'0'0'15,"0"21"-15,0 0 0,0 0 0,0 22 0,0-22 16,0 21-16,-22-21 0,22 22 16,-21-1-16,21-21 0,0 22 0,0-22 15,0 21-15,0-21 0,-21 22 0,21-22 16,0 0-16,-21-21 0,21 21 16,0 0-16,0-42 46,0 0-46,0 0 0,0-22 16,0 22-16,21-21 0,-21 21 0,21-22 16,-21 1-16,21 21 0,-21-21 15,0-1-15,22 1 0,-1 0 0,-21 20 16,21-20-16,0 21 0,0-21 16,-21 20-16,21 1 0,1 21 0,-1 0 15,0 0-15,0 0 0,0 0 0,0 0 16,1 21-16,-1 22 0,0-22 15,0 0-15,-21 21 0,0 1 0,0-22 16,0 21-16,0 1 0,0-22 16,0 21-16,0-21 0,0 22 15,0-22-15,0 0 0,0 0 0,0 0 16,0 0-16,0 1 16,0-44-1,0 1 1,0 0-16,0 0 0,0 0 0,21 0 15,0-22-15,-21 22 0,22-21 16,-1-1-16,0 1 0,0 21 0,0-21 16,0-1-16,22 1 0,-22 0 15,21 20-15,1 1 0,-1 0 0,-21 21 16,21 0-16,-20 0 0,-1 0 16,0 21-16,0 0 0,-21 1 15,0 20-15,0-21 0,0 21 0,0-20 16,0 20-16,0-21 0,0 21 0,0-20 15,0 20-15,-21-21 0,21 0 16,0 22-16,-21-22 0,21 0 0,-21 0 16,21 0-16,0 0 0,-22-21 15,22 22-15,0-44 47,0 1-47</inkml:trace>
  <inkml:trace contextRef="#ctx0" brushRef="#br0" timeOffset="66855.86">9673 8954 0,'0'-22'15,"0"44"17,0-1-32,0 0 0,0 0 15,-21 0-15,21 22 0,-21-1 16,21-21-16,-21 21 0,-1 1 0,22-1 16,-21 0-16,0 1 0,0-22 0,0 21 15,21 1-15,-21-1 0,-1 0 16,1 1-16,0-22 0,0 21 0,0-21 15,0 22-15,21-22 0,-22 0 0,1 0 16,0-21 0,21-21-1,0 0-15,0 0 16,0-1-16,0 1 16,0-21-16,21 0 0,0 20 0,1-20 15,-1 21-15,-21-21 0,21 20 0,0 1 16,-21 0-16,21 0 0,-21 0 15,21 21-15,1 0 16,-1 21-16,-21 0 0,21-21 16,-21 21-16,0 22 0,21-22 15,0 0-15,-21 0 0,21 0 0,-21 22 16,22-22-16,-1-21 0,-21 21 0,21 0 16,0-21-16,0 0 0,-21 21 15,21-21-15,1 0 0,-1 0 16,0 0-16,0-21 0,0 21 15,0-21-15,1 0 16,-22 0-16,21-1 0,-21 1 16,0 0-16,0 0 15,0 0 1</inkml:trace>
  <inkml:trace contextRef="#ctx0" brushRef="#br0" timeOffset="67687.41">12171 9059 0,'0'0'0,"0"-21"0,0-63 31,0 105 16,-21 0-47,21 0 0,0 21 16,0 1-16,0-1 0,0 22 0,-22-22 15,22 21-15,-21 1 0,0-1 0,21 22 16,-21-21-16,0 20 0,21-20 15,-21 20-15,-1 1 0,1-21 0,21-1 16,-21 22-16,0-22 0,21 22 0,0-22 16,-21 1-16,0 21 0,21-43 15,-22 21-15,22-20 0,-21 20 0,21-42 16,0 22-16,0-22 0,0 0 16,21-21-1,-21-21 1,22 0-16,-22-22 0,21 22 0,-21-21 15,0 0-15,21-1 0,-21-20 0,21 20 16,-21-20-16</inkml:trace>
  <inkml:trace contextRef="#ctx0" brushRef="#br0" timeOffset="68048.2">11938 9250 0,'0'0'0,"0"-42"0,-21 20 15,0 1-15,21 0 0,0-21 16,0 21-16,0-1 0,0-20 0,0 21 16,21-21-16,0 20 0,0 1 15,0 0-15,22-21 0,-1 21 0,0-1 16,22 22-16,-22 0 0,22 0 16,-22 0-16,21 0 0,-20 0 0,-1 22 15,0-1-15,1 21 0,-1-21 0,-21 22 16,0-1-16,-21 0 0,0 1 15,0 41-15,-21-41 16,-21-22-16,21 21 0,-22 0 0,1-20 16,0 20-16,-1-21 0,1 0 15,21 0-15,-21 1 0,-1-1 0,1-21 16,21 21-16,-22-21 0,22 0 16,0 0-16,21-21 15,21 0 1,0-1-16,1 1 0,-1 0 15,21 0-15,0 0 0</inkml:trace>
  <inkml:trace contextRef="#ctx0" brushRef="#br0" timeOffset="68340.03">13271 8594 0,'0'0'16,"22"-21"-16,-1-1 0,-21 1 0,0 42 31,0 1-15,0-1-16,0 21 0,-21 0 0,-1 1 15,1 20-15,0-20 0,21 20 0,-21 1 16,0-1-16,0 1 0,-1-1 16,1-21-16,0 1 0,0 20 15,0-20-15,0-22 0,21 21 0,0-21 16,-22 22-16,22-22 0,0 0 15,0 0-15,22-21 16,-1 0-16,0 0 16,0-21-16,21 21 0,-20-21 15,20 0-15</inkml:trace>
  <inkml:trace contextRef="#ctx0" brushRef="#br0" timeOffset="69116.6">14055 9081 0,'0'0'0,"0"-22"0,0 1 16,0 0-16,0 0 15,-22 0-15,22 0 0,-21-1 16,0 22-16,0-21 0,0 21 0,0 0 16,-22 0-16,22 0 15,0 0-15,0 21 0,0 1 0,-1-1 16,1 0-16,-21 21 0,21-21 15,0 22-15,-1-1 0,22-21 0,-21 22 16,21-1-16,-21-21 0,21 21 0,0-20 16,0-1-16,0 0 0,0 0 15,0 0-15,0 0 0,21-21 16,0 0-16,1 22 0,-1-22 0,0 0 16,0 0-16,21 0 0,-20-22 15,-1 1-15,0 21 0,0-21 16,21 0-16,-20 0 0,-1-22 0,0 22 15,21 0-15,-21-21 0,1 21 0,-1-22 16,0 1-16,-21 21 0,0 0 16,21-1-16,-21 1 0,21 0 0,-21 42 31,0 0-31,-21 1 16,21 20-16,-21-21 0,21 21 0,0-20 15,0-1-15,0 21 0,0-21 16,0 0-16,0 1 0,0 20 15,0-21-15,21 0 0,0 0 16,0-21-16,1 0 0,20 0 16,-21 0-16,0 0 0,22 0 15,-22 0-15,21 0 0,-21-21 0,22 0 16,-22 0-16,21 0 0,-21 0 0,0-22 16,22 22-16,-22-21 0,0-1 15,0 1-15,0 0 0,1-22 0,-1 22 16,-21-22-16,0 22 0,21-21 0,-21 20 15,0 1-15,0 21 0,0-22 16,0 22-16,0 0 0,0 0 0,0 42 31,0 21-15,0 1-16,0-1 0,0 0 0,-21 1 16,21 20-16,0-20 0,0 20 15,-21-21-15,21 22 0,-22-22 0,22 1 16,0-1-16,0-21 0,0 21 0,0-20 15,0-1-15,0 0 0,0 0 0,0 0 16,22-21 0,-1 0-16,0 0 15,0-21-15,-21 0 0,0 0 16,21 0-16,0-1 16</inkml:trace>
  <inkml:trace contextRef="#ctx0" brushRef="#br0" timeOffset="69303.49">14541 9038 0,'0'0'0,"0"-21"31,22 21-31,-1 0 0,0 0 0,0-21 16,0 21-16,22 0 0,-22 0 15,0-21-15,21 21 0,-21 0 0,1 0 16,20 0-16,-21-21 0,0 21 15,0-22-15,1 22 0,-1 0 0,0 0 16</inkml:trace>
  <inkml:trace contextRef="#ctx0" brushRef="#br0" timeOffset="71515.53">14859 9419 0,'0'0'0,"21"21"31,0-21-31,22 0 0,-22 0 16,0 0-16,21-21 0,1 21 15,-1-21-15,0 0 0,22 21 16,-22-21-16,22 0 0,-1-1 0,1-20 15,41 0-15,-62-1 16,20 22-16,-20-21 0,-1 0 0,0-1 16,-21 1-16,22 0 0,-22-1 0,-21-20 15,0 20-15,0 1 0,0 21 16,0-21-16,0-1 0,0 22 0,-21-21 16,0 21-16,-1-1 15,1 1-15,0 0 0,0 21 0,0 0 0,0 0 16,-1 0-16,1 0 0,0 21 15,0 0-15,-21 22 0,20-1 16,1 0-16,0 22 0,0-1 0,0 1 16,0 21-16,-1-22 0,1 22 0,0-1 15,0 1-15,0 0 0,0-1 16,-1 22-16,1-21 0,0 21 0,0-22 16,21 22-16,-21 0 0,0 0 0,-1 0 15,22 0-15,-21-1 0,0 1 16,0 0-16,0 0 0,0 0 0,-1 0 15,1-1-15,0-20 0,0 21 16,0-21-16,0-22 0,-1 22 0,22-22 16,-21 1-16,21-22 0,0 0 15,0 1-15,0-22 0,0 21 0,0-21 16,21-21-16,1 0 0,-1 0 16,0 0-16,0-21 0,0-21 15,22 21-15,-22-22 0,21 1 0,0 0 16,1-22-16,-1 22 0,0-43 0,1 22 15,-1-22-15,0 0 0,1 1 0,-1-1 16,0-21-16,-20 0 0,-1 22 16,0-22-16,0 0 0,-21 0 15,0 22-15,0-22 0,0 21 0,-21 0 16,0 22-16,0-1 0,-1 1 16,-20-1-16,21 22 0,-21 0 0,20-1 15,-20 22-15,0 0 0,21 0 0,-22 0 16,1 21-16,21 0 0,0 0 15,-1 0-15,44-21 32,-1 21-32,0-22 0,21 22 15,-21-21-15,22 0 0,-1 0 0,0 21 16,22-21-16,-22 0 0,1-22 16,20 22-16,-21 0 0,1 0 0,20 0 15,-20-1-15,-1-20 0,-21 21 16,21 0-16,1-22 15,-22 22-15,-21 0 0,21 0 0,-21 0 16,0 0 0,-21 42-1,0-21-15,0 21 16,-1 0-16,22 21 0,-21-20 16,21-1-16,-21 21 0,21-21 0,0 22 15,0-22-15,-21 0 0,21 0 0,0 0 16,0 0-16,0 1 0,0-1 15,21-21-15,-21 21 0,21-21 0,0 0 16,1 0-16,-1 0 16,0 0-16,21 0 0,-21 0 0,1-21 15,20 21-15,0-21 0,-21-1 0,22 1 16,-22 0-16,21 0 0,-21 0 16,1-22-16,-1 22 0,0-21 15,0 21-15,-21-22 0,0 22 0,0-21 0,0 21 16,0 0-16,0-1 0,-21 1 15,-21 0-15,20 0 0,1 21 0,-21 0 16,21 0-16,-22 0 0,22 0 16,-21 0-16,21 21 0,0 0 0,-22-21 15,22 21-15,0 1 0,21 20 16,0 0-16,0-21 16,0 1-16,0-1 0,0 0 0,0 0 15,21 0-15,0 0 0,0 1 0,1-1 16,20 0-16,-21-21 0,21 0 15,1 21-15,-1-21 0,0 0 0,1 0 16,-1 0-16,22 0 0,-22-21 0,0 0 16,1 21-16,-1-21 0,0-1 15,1 22-15,-22-21 0,0 0 0,0 0 16,0 0-16,-21 0 0,0-1 16,0 1-16,-21 21 31,0 0-31,0 0 0,0 0 15,21 21-15,-22 1 0,22-1 16,0 0-16,0 0 0,0 0 0,0 0 16,0 1-16,0-1 0,0 0 0,0 0 15,0 0-15,22 0 16,-1-21-16,0 0 0,0 22 0,0-22 16,0 0-16,1 0 0,-1 0 0,0 0 15,0 0-15,0-22 0,22 1 16,-22 21-16,0-21 0,21 0 0,-21 0 15,1 0-15,-1 21 0,0-22 0,-21-20 16,0 21-16,0 0 16,21 0-16,-21-1 0,0 1 0,0 0 15,-21 42 17,21 0-32,-21 1 0,21-1 15,-21 0-15,21 0 0,0 0 0,0 0 0,-22 1 16,22-1-16,0 0 0,0 0 15,0 0-15,0 0 16,0-42 15,0 0-15,0 0-16,0 0 0,22 0 16,-22-1-16,0 1 15,21 0-15,0 0 0,0 0 0,-21 0 16,21-1-16,0 22 0,1 0 0,-1 0 15,0 0-15,0 0 16,-21 22-16,21-1 0,-21 0 16,0 0-16,21 0 0,-21 0 0,0 1 15,0-1-15,0 0 0,0 0 16,0 0-16,0 0 0,0 1 16,0-44 30,0 1-30,0 0-16,0 0 0,22 0 16,-1 0-16,0-1 0,0-20 0,0 21 15,0-21-15,1-1 0,-1 22 0,21-21 16,-21 21-16,22-1 0,-22 1 16,21 21-16,-21 0 0,0 0 0,43 21 15,-43 1-15,0-1 0,-21 0 16,0 0-16,21 21 0,-21-20 15,0-1-15,0 21 0,0-21 16,0 0-16,0 1 0,0-1 0,0 21 0,0-21 16,0 0-16,-21-21 15,21 22-15,-21-22 16,0 0 0,21-22-1,0 1-15</inkml:trace>
  <inkml:trace contextRef="#ctx0" brushRef="#br0" timeOffset="73199.57">18457 8869 0,'0'42'16,"0"-84"-16,0 105 0,21-41 0,1-1 0,-1 0 16,0-21-16,21 0 0,-21 0 15,22 0-15,-22 0 0,21 0 0,1 0 16,-1-21-16,0-22 0,1 22 0,20 0 16,-21-21-16,1-1 0,20 1 15,-20 0-15,20-22 0,-21 22 0,22 0 16,-22-22-16,1 1 0,-22 20 15,0-20-15,0-1 0,-21 22 16,0-22-16,0 22 0,0 0 0,0 21 16,-21-22-16,0 43 0,0-21 15,-22 21-15,22 0 0,-21 21 0,21 22 16,-22-1-16,22 0 0,-21 22 16,21-22-16,-1 22 0,1 20 0,0-20 15,21-1-15,0 1 0,-21 20 0,0-20 16,21-1-16,-21 22 0,21-21 15,0-1-15,-22-21 0,22 1 0,-21 20 16,21-20-16,0-22 0,0 21 16,-21-21-16,21 0 0,-21 1 0,0-1 15,0-21-15,-1 0 16,1 0-16,0 0 0,-21 0 16,21 0-16,-1-21 0,1-1 15,-21 1-15,21 0 0,-22 0 0,22-21 16,-21 20-16,21-20 0,-22 21 0,22-21 15,0 20-15,-21 1 0,21 21 16,-1 0-16,1 0 0,0 0 16,21 21-16,-21 1 0,21-1 15,0 21-15,0-21 0,0 22 0,21-22 16,0 21-16,0-21 0,1 0 0,-1 1 16,21-1-16,0 0 0,1 0 15,-22 0-15,42-21 0,-20 0 16,-1 0-16,0 0 0,1 0 0,-1 0 15,0-21-15,1 0 0,-1 0 16,0 21-16,1-21 0,-1-1 0,-21 1 16,0-21-16,22 21 0,-22 0 0,-21-1 15,0 1-15,21 0 0,-21 0 16,0 0-16,0 42 31,0 0-31,0 0 0,0 0 16,0 1-16,-21-1 0,21 0 0,0 0 15,-21 0-15,21 0 16,-21 1-16,21-1 16,21-42 15,0 21-31,-21-22 16,21 1-16,0 21 0,0-21 0,1 0 15,-22 0-15,21 0 0,0-1 16,0 22-16,-21-21 0,21 0 0,0 21 15,1 0 1,-22 21-16,0 0 16,21 1-16,-21-1 0,0 0 0,0 0 15,0 0-15,0 0 0,0 1 0,21-1 16,0 0 0,0 0-16,-21 0 0,21-21 0,1 0 15,-1 21-15,0-21 0,0 0 0,21 0 16,-20 0-16,20 0 0,-21 0 15,21 0-15,-20 0 0,20-21 0,0 0 16,-21 0-16,22 0 0,-1 0 0,-21-1 16,22 1-16,-22 0 0,0 0 15,-21-21-15,0 20 0,21-20 0,-21 21 16,0-21-16,0 20 0,0 1 16,0 0-16,-21 0 0,0 0 0,0 21 15,-1 0-15,1 0 0,0 0 0,0 0 16,0 0-16,-22 42 15,22-21-15,-42 43 16,63-43-16,-21 0 0,-1 21 0,22-20 16,-21-1-16,21 21 0,0-21 0,0 0 15,0 1-15,0-1 16,21-21-16,1 0 0,-1 21 0,0-21 16,0 0-16,21 0 0,-20 0 0,-1 0 15,0 0-15,0-21 0,21 0 16,-20-1-16,-1 1 0,0 0 15,0 0-15,21-21 0,-20-1 0,-1 1 16,0 0-16,0-1 0,21-20 0,-20-1 16,20-42-16,-21 43 15,0-1-15,22 22 0,-43-21 16,21 20-16,-21-20 0,21 20 0,-21 1 16,0 0-16,0 21 0,0-22 0,0 22 15,0 0-15,-21 21 0,0 0 16,-1 0-16,1 0 0,0 21 0,0 21 15,0-20-15,21 20 0,-21 0 16,-1 22-16,1-22 0,21 22 16,-21-1-16,21 22 0,-21-22 0,21 1 0,-21 20 15,21-20-15,0-1 0,0-20 16,0 20-16,0-20 0,0-1 0,0-21 16,21 21-16,0-20 0,0-1 15,-21 0-15,21-21 0,1 21 16,-1-21-16,0 0 0,0 0 0,0 0 15,0 0-15,22 0 0,-22 0 0,0-21 16,0 0-16,0 0 0,22 21 16,-22-43-16</inkml:trace>
  <inkml:trace contextRef="#ctx0" brushRef="#br0" timeOffset="73601.34">20659 9186 0,'21'43'31,"0"-43"-31,0 0 0,0 0 16,0 0-16,1-21 0,-1 21 0,0-22 16,0 22-16,0-21 0,0 0 0,-21 0 15,22 21-15,-1-21 0,-21 0 16,21-1-16,-21 1 0,0 0 0,0 0 15,0 0-15,-21 21 16,0 0-16,-1 0 16,1 0-16,-21 21 0,21-21 0,0 21 15,-22 0-15,22 22 0,0-22 0,0 21 16,0-21-16,-1 0 0,1 22 16,21-22-16,0 0 0,0 21 0,0-20 15,0-1-15,21 0 16,1 0-16,-1-21 0,21 0 0,-21 21 15,22-21-15,-22 0 0,21 0 0,0 0 16,1 0-16,-1-21 0,0 0 0,1 21 16,-1-21-16,0 0 0,1-1 15,-22-20-15,21 21 0,-21 0 16</inkml:trace>
  <inkml:trace contextRef="#ctx0" brushRef="#br0" timeOffset="73918.16">21357 9038 0,'0'-21'0,"0"42"0,0-63 0,0 63 31,-21 0-15,21 22-16,-21-22 0,21 0 0,-21 21 16,21 1-16,0-22 0,-22 21 15,1 0-15,21 1 0,-21 20 0,0-20 16,0-1-16,21 21 0,-21 1 0,-1-1 16,1 1-16,0-1 0,0 1 15,0-1-15,0 22 0,21-21 16,-22 20-16,1 1 0,21 0 0,-21-1 15,0 1-15,21 0 0,-21-1 0,0 1 16,-1-22-16,1 22 0,0-43 16,0 22-16,21-22 0,0 1 0,-21-22 15,21 0-15,0 0 0,0-42 16,0 0 0,21 21-16,0-43 0,0 22 0,-21 0 15,21-21-15,1-1 0,-1 1 16,0 0-16,0-22 0,21 22 0,-20-22 15</inkml:trace>
  <inkml:trace contextRef="#ctx0" brushRef="#br0" timeOffset="74239.97">21272 9377 0,'0'0'0,"0"-64"0,0 22 0,0 0 0,-21-1 15,0 1-15,21 21 0,0-21 0,0-1 16,0 22-16,0 0 0,0-21 15,21 20-15,22 1 0,-22 0 0,0 21 16,21 0-16,1 0 16,-1 0-16,-21 0 0,21 0 0,-20 21 0,-1 0 15,21 1-15,-42-1 0,21 21 0,-21-21 16,0 22-16,0-1 16,0-21-16,-21 0 0,0 22 0,0-22 15,0 0-15,-22 0 0,22 0 0,0 0 16,-21 1-16,20-22 0,1 0 15,0 21-15,0-21 0,0 0 0,0 0 16,42 0 15,0-21-31,0 21 0,0-22 0,0 22 16,1 0-16,-1-21 0,0 21 0</inkml:trace>
  <inkml:trace contextRef="#ctx0" brushRef="#br0" timeOffset="74935.59">21717 9271 0,'0'0'0,"21"-21"0,0 21 0,0 0 0,1-21 16,-1 0-16,21 21 0,-21-22 0,0 1 15,1 0-15,-1 0 0,0 0 16,-21 0-16,21-1 0,-21 1 0,21 0 16,-21 0-16,0 0 0,0 0 0,-21 21 31,0 0-31,0 0 0,0 0 0,-1 21 15,1 0-15,0 0 0,0 21 16,0-20-16,21 20 0,-21-21 0,21 21 16,0-20-16,0-1 0,0 21 15,0-21-15,0 0 0,0 1 16,21-22-16,-21 21 0,21-21 0,0 0 16,21 0-16,-20 21 0,-1-21 0,21 0 15,-21 0-15,22 0 0,-22-21 0,21 21 16,0-21-16,-20-1 0,20 22 15,-21-21-15,0 0 0,22 0 0,-22-21 16,0 20-16,-21 1 0,0 0 0,0 0 16,0 0-16,0 0 0,0-1 15,-21 22 1,0 22-16,-1-1 16,22 0-16,-21 0 0,21 0 15,-21 22-15,21-22 0,-21-21 16,21 21-16,0 0 0,0 0 15,0 0-15,-21 1 0,21-44 47,0 1-31,0 0-16,21 0 0,0 0 16,-21 0-16,21-1 0,0 1 15,1 0-15,20-21 0,-21 21 16,21-1-16,-20 1 0,20 21 0,0-21 15,1 21-15,-22 0 0,21 0 16,-21 0-16,0 21 0,1 0 0,-1 1 16,-21-1-16,0 0 0,0 0 0,0 0 15,0 0-15,0 22 0,0-22 16,-21 0-16,-1 0 0,1 0 0,0 1 16,21-1-16,-21-21 0,21 21 15,21-21 16,-21-21-31,21 0 0,22 21 16,-22-22-16</inkml:trace>
  <inkml:trace contextRef="#ctx0" brushRef="#br0" timeOffset="75460.28">23368 9017 0,'0'0'15,"0"-21"-15,-21 21 0,0-21 0,-1 0 0,1 21 16,0 0-16,0-22 0,0 22 16,0 0-16,-1 0 0,-20 0 15,21 0-15,0 0 0,-22 22 0,22-1 16,-21 0-16,21 21 0,0-21 16,-1 1-16,1 20 0,0-21 0,21 0 15,0 22-15,0-22 0,0 0 0,0 0 16,0 0-16,0 0 0,21-21 15,0 22-15,1-22 0,-1 0 0,21 0 16,-21 0-16,0 0 0,22 0 0,-22 0 16,0 0-16,21-22 0,-20 1 15,-1 0-15,21 0 0,-21 0 0,0-22 16,1 1-16,-1 0 0,0-1 16,21 1-16,-21-21 0,1-1 15,-1 1-15,0-1 0,0 1 0,0-1 16,-21 22-16,21-22 0,-21 22 0,22-22 15,-22 43-15,0-21 0,0 21 16,0 0-16,0-1 0,-22 22 16,1 22-16,0-1 0,0 0 0,0 21 15,21-21-15,-21 22 0,-1-1 16,1 22-16,21-22 0,-21 21 0,21 1 16,-21-1-16,21 1 0,-21-22 15,21 22-15,0-22 0,0 0 0,0 1 16,0-1-16,0-21 0,0 22 0,0-22 15,0 0-15,21 0 16,0-21-16,0 0 16,0 0-16,1 0 0,-1 0 0,21-21 15</inkml:trace>
  <inkml:trace contextRef="#ctx0" brushRef="#br0" timeOffset="75812.27">23643 9123 0,'-21'0'0,"21"21"16,0 0 0,21-21-16,0 0 15,0 0-15,1 0 16,20 0-16,-21 0 0,0-21 0,22 21 16,-22-21-16,0 21 0,0-21 0,0 21 15,0-21-15,1-1 16,-22 1-16,0 0 15,-22 21-15,1 0 16,0 0-16,0 0 0,0 0 0,0 0 16,-22 21-16,22-21 0,0 21 0,21 1 15,-21-1-15,21 0 0,-21 0 16,21 0-16,0 0 0,0 1 0,0-1 16,0 0-16,0 0 0,0 0 15,21-21-15,0 21 16,0-21-16,0 0 0,0 0 15,1 0-15,-1 0 0,0 0 0,0 0 16,21-21-16,-20 0 0</inkml:trace>
  <inkml:trace contextRef="#ctx0" brushRef="#br0" timeOffset="76263.53">24193 9017 0,'0'-21'31,"0"42"-31,-21 0 15,21 0-15,0 1 16,0-1-16,0 0 0,-21 0 16,21 0-16,0 0 0,-21 1 0,21-1 15,0 0-15,0 0 16,-21-21-16,21 21 0,-21-21 16,21 21-16,0-42 31,0 0-16,0 0-15,0 0 0,0 0 16,21-1-16,0 1 0,0 0 0,0-21 16,0 21-16,1-1 0,20-20 15,-21 21-15,0 0 0,22 0 0,-22-1 16,21 1-16,-21 21 0,0 0 16,1 0-16,20 0 0,-42 21 15,21 1-15,-21 20 0,0-21 16,0 0-16,0 22 0,0-22 0,0 0 15,0 21-15,-21-21 0,21 1 16,0 20-16,-21-21 0,0 0 16,21 0-16,-22 1 0,22-1 15,0-42 32,0-1-47,22 22 0</inkml:trace>
  <inkml:trace contextRef="#ctx0" brushRef="#br0" timeOffset="76568.36">24934 8403 0,'0'0'0,"0"-21"15,-21 21 1,0 0-16,0 0 0,0 21 0,-1 0 15,22 1-15,-21-1 16,0 21-16,0 0 0,21 1 0,-21-1 16,0 0-16,-1 22 0,1-1 0,0-20 15,0 20-15,0-20 0,0 20 16,21-21-16,-22 1 0,22-1 0,0-21 16,0 22-16,0-22 0,0 0 0,0 0 15,0 0-15,22 0 16,-1-21-16,0 0 0,0 0 15,0 0-15,0 0 0,1-21 0,20 0 16,-21 0-16,21 0 16</inkml:trace>
  <inkml:trace contextRef="#ctx0" brushRef="#br0" timeOffset="76827.21">24532 8763 0,'0'0'0,"-42"0"0,21-21 0,-1 21 16,1-21-16,21 0 0,0-1 16,21 22-16,1 0 15,-1-21-15,0 21 0,21 0 0,1 0 16,-1 0-16,0 0 0,1-21 0,-1 21 16,0 0-16,1 0 0,-1 0 15,0 0-15,1 0 0,-22 0 16,0 0-16,0 0 0,0 0 0,0 0 15,-42 0 17,0 0-32</inkml:trace>
  <inkml:trace contextRef="#ctx0" brushRef="#br0" timeOffset="77927.71">13271 10160 0,'0'0'0,"-42"0"0,0 0 0,-1 0 16,22 0-16,0 0 0,0-21 0,0 21 15,0 0-15,-1 0 0,1 0 16,42 0 15,1 0-31,-1 0 0,0 0 16,21 0-16,1 0 0,-1 0 0,0 0 16,1 21-16,20-21 0,1 0 15,20 0-15,-20 0 0,20 0 0,22 0 16,-21 0-16,42 0 0,-21 0 0,21 0 15,-21 0-15,21 0 0,0 0 16,21 0-16,0 0 0,0 0 16,0-21-16,0 21 0,1 0 0,20-21 0,0 21 15,1 0-15,-1-21 0,0 21 16,1 0-16,20-22 0,-21 1 16,22 21-16,-22 0 0,22 0 0,-1-21 15,1 21-15,-1 0 0,1-21 0,-1 0 16,1 21-16,-1 0 0,1-21 15,20 21-15,-20-22 0,21 22 0,-22-21 16,1 21-16,20-21 0,-20 21 16,20-21-16,-20 0 0,-1 21 0,1-21 15,-1 21-15,1-22 0,-22 22 16,22-21-16,-22 0 0,0 21 0,1 0 16,-1-21-16,0 21 0,-20 0 15,-22 0-15,21 0 0,-42-21 0,21 21 0,-22 0 16,1 0-16,-21 0 15,0 0-15,-1 0 0,-20 0 0,-22 0 16,0 0-16,-20 0 0,-1 0 0,0 0 16,0 0-16,0 0 15,-21-21 17,-21 21-1,-21 0-31,21 0 0,-22 0 15,22 0-15,-21 0 16</inkml:trace>
  <inkml:trace contextRef="#ctx0" brushRef="#br0" timeOffset="-187144.89">11980 12446 0,'0'0'0,"0"-21"0,21 0 0,-21 0 0,0-1 16,22 1-16,-22 0 0,21 0 16,-21 0-16,0 0 0,0-1 0,0 1 15,0 0-15,0 0 0,0 0 16,0 0 0,0 42 30,-21 0-46,-1 0 0,22 21 16,-21-20-16,21 20 0,0 0 16,0 1-16,-21-1 0,21 0 0,-21 1 15,21 20-15,-21-21 0,21 22 16,0-1-16,0 1 0,0-22 16,0 22-16,0-1 0,0 1 0,0-1 15,0 1-15,0-1 0,0-20 16,0 20-16,0 1 0,0-1 0,0 1 15,0-1-15,0 1 0,0-1 0,0 1 16,0-1-16,0 1 0,0-1 16,0 22-16,-21-22 0,-1 1 0,1-1 15,21 22-15,0-22 0,-21 1 0,21-1 16,-21 1-16,21-1 0,-21 1 16,21-22-16,0 22 0,0-22 0,0 0 15,0 43-15,0-64 0,0 22 16,0-22-16,0 0 15,21 0-15,-21 0 0,21 0 0,-21 1 16,21-22-16,0 0 16,1-22-16,-22 1 15,21-21-15,-21 0 0,21-1 0,0 1 16</inkml:trace>
  <inkml:trace contextRef="#ctx0" brushRef="#br0" timeOffset="-186084.5">12044 12256 0,'0'0'0,"0"-22"16,0 1-1,21 21 1,0 0-16,0 0 0,22-21 16,-1 21-16,0 0 0,22 0 0,-22-21 15,22 21-15,41 0 0,-62 0 0,41 0 16,-20 0-16,21 0 0,20 0 16,1 0-16,-21 0 0,21 0 15,0 0-15,-1 0 0,1 0 0,0 0 16,21 0-16,0 0 0,-21-21 0,21 21 15,0 0-15,0 0 0,-21 0 16,0 0-16,21 0 0,-22 0 16,1 0-16,0 0 0,0 0 0,0 0 15,-22 0-15,1 0 0,-21 0 0,-1 0 16,1 0-16,-22 0 0,21 0 16,-20 0-16,-22 0 0,21 0 0,-21 0 15,1 0-15,-1 0 0,0 0 16,0 0-16,0 0 0,-21 21 0,21 0 15,-21 0-15,0 0 16,0 1-16,0-1 16,0 0-16,0 0 0,0 0 0,0 22 0,0-22 15,0 0-15,0 21 0,0 1 16,0-22-16,-21 21 0,21 0 16,0 22-16,0-22 0,0 22 0,0-1 15,0 1-15,0-1 0,-21 1 16,21-1-16,0 1 0,-21-22 0,21 22 15,0-1-15,0 1 0,0-1 0,-21 22 16,21-22-16,0 1 0,0-1 16,0 1-16,0-1 0,0 1 0,-21-22 15,21 22-15,0-1 0,0 1 16,0-22-16,-22 21 0,22 1 16,0-22-16,0 22 0,0-1 0,0-20 15,0-1-15,0 21 0,0-20 0,0-1 16,0-21-16,0 22 0,-21-1 15,21-21-15,0 21 0,-21-20 0,21-1 16,0 21-16,0-21 0,-21 0 0,21 1 16,0-1-16,0 0 0,-21 0 15,0 0-15,21 0 0,-22-21 16,1 22-16,0-22 0,0 0 0,0 0 16,0 21-16,-22-21 0,22 0 15,-21 0-15,-1 0 0,1 0 16,-21 0-16,-1 0 0,-21 0 0,22 21 15,-22-21-15,1 0 0,-1 0 16,-21 0-16,21 0 0,-20 0 0,-1 0 16,-21 0-16,21 0 0,-21 0 0,21 0 15,0 0-15,-21 0 0,21 0 16,-21 21-16,22-21 0,-22 0 0,0 0 16,21 21-16,-21-21 0,21 0 15,0 0-15,21 0 0,-20 21 0,20-21 16,0-21-16</inkml:trace>
  <inkml:trace contextRef="#ctx0" brushRef="#br0" timeOffset="-185973.48">11790 6710 0,'0'0'0,"-21"0"15,-1 0-15,1 0 16,42 0 15,1 0-31,-1 0 16</inkml:trace>
  <inkml:trace contextRef="#ctx0" brushRef="#br0" timeOffset="-184972.7">13652 11028 0,'0'-21'0,"0"0"31,-21 42 0,21 0-31,0 0 0,-21 0 16,21 22-16,0-1 0,0 0 0,0 1 16,0 20-16,0-21 0,0 22 0,0-1 15,0 1-15,0-22 0,0 22 16,0-22-16,0 0 0,0 1 0,0-1 16,0 0-16,0-20 0,0 20 0,0-21 15,0 0-15,0 0 16,0 1-16,0-44 31,0 1-15,0 0-16,0 0 0,0 0 0,0 0 15,0-1-15,0 1 0,0 0 0,0 0 16,0 0-16,0 0 0,0-1 16,0-20-16,0 21 0,0 0 0,0 0 15,0-1-15,21 22 0,-21-21 16,21 0-16,1 21 0,-1 0 0,0 0 15,21 0-15,-21 0 0,1 0 0,20 0 16,0 0-16,-21 21 0,22 0 16,-22 1-16,0-1 0,0 0 15,0 0-15,-21 0 0,0 0 0,0 1 16,0 20-16,-21-21 0,0 0 0,-21 0 16,21 1-16,-22-1 0,1 0 15,21-21-15,-22 0 0</inkml:trace>
  <inkml:trace contextRef="#ctx0" brushRef="#br0" timeOffset="-184860.76">13991 11748 0,'21'0'15,"0"-22"-15</inkml:trace>
  <inkml:trace contextRef="#ctx0" brushRef="#br0" timeOffset="-184472.98">14160 11557 0,'0'0'0,"0"-21"0,22 0 16,-22 0-16,21 21 0,-21-22 16,21 22-16,0 0 0,0-21 0,0 21 15,1 0-15,-1 0 0,0 0 0,0 0 16,21 0-16,-20 21 15,-1-21-15,21 22 0,-21-1 0,0 21 16,1-21-16,-22 0 0,0 22 0,0-22 16,0 0-16,0 21 0,0-20 15,0-1-15,-22 0 0,22 0 0,-21 0 16,0 0-16,0-21 0,0 22 0,0-22 16,-1 0-1,22-22 1,0 1-16,0 0 0,0 0 0,0 0 15,0 0-15,22-1 0,-1 1 16,-21 0-16,21-21 0,0 21 0,0-1 16,0 1-16,1 0 0,-1 0 15,0 0-15,0 21 16,0 0-16,0 0 16,1 0-16,-1 0 15</inkml:trace>
  <inkml:trace contextRef="#ctx0" brushRef="#br0" timeOffset="-184017.25">15176 11430 0,'0'0'0,"-21"0"31,0 0-31,0 21 16,0 0-16,0 1 0,-1-1 16,1 0-16,-21 21 0,21-21 0,0 22 15,-1-22-15,1 21 0,0-21 16,21 22-16,0-22 0,-21 0 0,21 0 16,0 0-16,0 1 0,0-1 15,21 0-15,0-21 16,22 0-16,-22 0 0,21 0 0,-21 0 0,22 0 15,-1-21-15,-21 0 0,21 21 16,-20-22-16,20 1 0,0 0 16,-21-21-16,1 21 0,-1-1 0,0 1 15,-21-21-15,0 21 0,0-43 16,0 43-16,-21-21 0,0 21 16,-1-1-16,1 22 0,0 0 0,0-21 15,-21 21-15,20 0 0,1 0 0,0 21 16,0-21-16,0 22 0,0-1 15,-1 0-15,1 0 0,0 0 16,0 0-16,21 1 0,0-1 0,0 0 16,0 0-16,0 0 0,0 0 15,21 1-15,0-22 16,0 0-16</inkml:trace>
  <inkml:trace contextRef="#ctx0" brushRef="#br0" timeOffset="-183497.54">15600 11451 0,'21'0'0,"-42"0"0,42-21 15,-21 42 17,0 0-32,0 1 0,0 20 15,0-21-15,0 0 0,0 22 0,-21-22 16,21 0-16,-21 0 0,21 21 15,0-20-15,0-1 0,0 0 0,0 0 16,21-21 15,-21-21-15,21 0-16,0 0 0,-21-1 0,0 1 16,21 0-16,0 0 0,-21 0 15,0 0-15,22-1 0,-1 1 16,0 0-16,0 21 31,-21 21-31,0 0 0,0 1 16,0-1-16,0 0 0,0 0 0,0 0 15,0 0-15,0 1 0,0-1 0,0 0 16,0 0-16,0 0 16,21 0-16,0-21 0,1 0 15,-1 0-15,0 0 0,0 0 0,0 0 16,0 0-16,22-21 0,-22 21 15,0-21-15,0 0 0,0 0 0,1 0 16,-1-1-16,0 1 0,-21-21 16,21 21-16,-21-22 0,0 22 15,0-21-15,0 21 0,0-22 0,0 22 16,0 0-16,0 0 0,0 0 0,0-22 16</inkml:trace>
  <inkml:trace contextRef="#ctx0" brushRef="#br0" timeOffset="-183428.58">16108 11367 0,'0'21'16,"0"-42"-16,0 63 15,0-21-15,0 0 16,0 0-16</inkml:trace>
  <inkml:trace contextRef="#ctx0" brushRef="#br0" timeOffset="-182989.2">16700 11472 0,'0'-21'0,"0"42"0,22-42 0,-22 0 16,21 21-16,-21-21 0,0 0 16,0 0-1,-21 21 1,-1 0-16,1 0 0,0 0 0,0 21 16,0 0-16,-22 0 0,22 0 0,0-21 15,0 21-15,0 1 16,0-1-16,21 0 0,-22 0 0,22 0 15,0 0-15,0 1 0,22-1 16,-1-21-16,0 21 0,0-21 16,0 0-16,0 21 0,1-21 0,-1 0 15,0 21-15,0 0 0,0 1 16,-21-1-16,0 0 16,-21 0-1,0-21-15,0 0 0,-22 21 0,22-21 16,-21 0-16,0 21 0,-1-21 0,22 0 15,-21 0-15,21 0 0,-22 0 16,22 0-16,0 0 0,0 0 16,42 0 15,-21-21-31,21 21 0,21 0 0,-20-21 16,-1 0-16,0 21 0,0-21 0,21 21 15</inkml:trace>
  <inkml:trace contextRef="#ctx0" brushRef="#br0" timeOffset="-182580.43">16997 11663 0,'21'0'16,"0"0"-1,0 0-15,-21-21 0,21 0 0,1 21 16,-1 0-16,0-22 0,0 1 0,0 21 16,0-21-16,-21 0 0,22 0 15,-22 0-15,0-1 0,0 1 16,0 0-16,-22 21 16,1 0-1,0 0-15,0 0 0,0 0 0,0 21 16,-1-21-16,1 21 0,0 1 0,0-1 15,0 21-15,0-21 0,-1 0 16,22 1-16,-21-1 0,21 0 0,0 0 16,0 0-16,0 0 0,0 1 0,0-1 15,0 0-15,21-21 0,1 21 16,-1 0-16,0-21 0,0 0 0,0 0 16,22 21-16,-22-21 0,21 0 0,0 0 15,1 0-15,-1 0 0,0 0 16,1 0-16,-1-21 0,-21 21 0,22 0 15</inkml:trace>
  <inkml:trace contextRef="#ctx0" brushRef="#br0" timeOffset="-182460.5">17611 11557 0,'0'-21'16,"0"42"-16,-22-63 0,22 21 15,0-1-15,0 1 0,-21 0 0,0 0 16</inkml:trace>
  <inkml:trace contextRef="#ctx0" brushRef="#br0" timeOffset="-182316.58">17801 11345 0,'21'0'16,"-42"0"-16,63 22 0,-20-1 16,-1 0-16,0-21 0,0 42 15,0-21-15,0 1 0,1-1 16,-1 21-16,0-21 0,-21 22 0,0-22 16,0 21-16,0-21 0,0 22 15,0-22-15,0 0 0,-21 0 0,0 0 16,-1 0-16,22 1 0,0-1 0,-42-21 15,21 0-15</inkml:trace>
  <inkml:trace contextRef="#ctx0" brushRef="#br0" timeOffset="-182157.72">18034 11621 0,'0'-22'16,"0"44"-16,21-65 0,0 1 0,0 21 16,1-22-16,-22 22 0,21 0 15,21-42-15,-21 41 0,0 22 16,1-21-16,-1 21 0,-21-21 15,21 21-15,0 0 0,0 0 16,-21 21 15</inkml:trace>
  <inkml:trace contextRef="#ctx0" brushRef="#br0" timeOffset="-181389.55">17653 11430 0,'0'0'0,"-21"-42"16,21 21 0,21 21-1,0 0 1,0 0-16,0 0 0,1 21 16,-1 0-1,0-21-15,0 21 0,21 0 0,-20 0 0,-1 1 16,0-1-16,0 0 0,0 0 15,-21 0-15,21 0 0,1 1 16,-1-1-16,-21 0 0,0 0 0,21 0 16,-21 0-16,0 1 0,21-22 0,-21 21 15,0 0-15,0 0 0,0 0 16,0 0 0,0 1-16,-21-22 15,0 0-15,0 0 16,-1 0-16,1 0 15,0 0-15,21-22 32,0 1-17,0 0-15,0 0 0,0 0 0,21-22 16,0 22-16,-21-21 0,22 0 16,-1-1-16,0 22 0,0-21 0,0-1 15,0 1-15,1 21 0,20-21 0,-21 20 16,0 1-16,0 0 0,1 21 15,-22-21-15,21 21 0,0 0 16,0 0-16,-21 21 16,0 0-1,-21 0 1,0-21-16</inkml:trace>
  <inkml:trace contextRef="#ctx0" brushRef="#br0" timeOffset="-180228.36">17547 13102 0,'0'0'0,"0"-42"31,21 42-31,-21-21 0,0 0 16,0-1-16,0 1 16,0 0-16,0 0 15,21 21 1,1 21 0,-1 0-16,0 22 15,0-22-15,0 0 0,0 21 0,22 1 16,-22-22-16,0 21 0,0 0 15,22-20-15,-22 20 0,21 21 16,0-41-16,-20 20 0,-1-21 0,0 0 16,0 0-16,0 1 0,0-22 15,1 21-15,-22-42 32,0-1-17,0 1-15,0 0 0</inkml:trace>
  <inkml:trace contextRef="#ctx0" brushRef="#br0" timeOffset="-179976.5">18182 13039 0,'0'-21'0,"0"42"0,0-64 16,-21 65 0,0-1-1,0 0-15,-1 0 0,1 21 0,0-20 16,0 20-16,-21 0 0,20-21 0,-20 22 15,0-1-15,21 0 16,-22 1-16,1-1 0,21-21 0,-22 22 16,1 20-16,0-42 0,42 0 15,-21-21-15,21 22 0,21-22 32,0 0-32,0-22 0,0 1 15,0 0-15,22 0 0</inkml:trace>
  <inkml:trace contextRef="#ctx0" brushRef="#br0" timeOffset="-179405.49">18500 13060 0,'0'0'0,"0"-21"0,21 21 0,-42-21 15,-1 21-15,22 21 16,0 0-16,0 0 15,22 0-15,-22 22 0,0-22 0,0 0 16,0 21-16,0-21 0,0 22 0,0-22 16,0 21-16,0-21 0,0 22 15,0-22-15,0 0 0,0 21 0,0-20 16,0-1-16,0 0 0,-22-21 0,22 21 16,-21-21 15,21-21-31,0 0 0,0 0 15,0-1-15,0-20 0,0 21 16,0 0-16,0-22 0,21 1 16,1 21-16,-1-21 0,0-43 0,0 43 15,21-1-15,-20 22 0,-1-21 16,0 21-16,21-1 0,-21 1 16,1 0-16,20 0 0,-21 21 0,0 0 15,0 0-15,1 0 0,-1 21 0,0 0 16,0 0-16,0 22 0,0-22 0,-21 21 15,0-21-15,0 22 16,0-1-16,0 0 0,0-20 0,0 20 16,0 0-16,0-21 0,0 1 0,0-1 15,0 0-15,0 0 0,0 0 16,22-21 0,-22-21-16,21 0 15,0 0-15,0 0 0,-21-1 16,21-20-16,0 0 0,1 21 0,20-22 15,-21 1-15,0 0 0,0-1 0,1 1 16,20 0-16,-21 20 0,0-20 16,22 21-16,-22 0 0,0 0 0</inkml:trace>
  <inkml:trace contextRef="#ctx0" brushRef="#br0" timeOffset="-179253.58">19600 13123 0,'0'64'15,"0"-128"-15,0 149 0,-21-43 0,21-20 0,0 20 16,-21-21-16,21 21 0,-21-20 0,0 41 15,21-42-15,0 0 16,0 1-16,-22-22 0,22 21 0,22-42 31,-1-1-15,21 1-16,-21 0 16</inkml:trace>
  <inkml:trace contextRef="#ctx0" brushRef="#br0" timeOffset="-178913.43">20172 12975 0,'0'-21'0,"0"42"0,0-63 15,21 21-15,-21 0 0,21-1 16,-21 1-16,21 21 0,-21-21 0,0 42 31,0 0-15,0 1-16,0 20 0,0-21 0,0 21 15,0 1-15,0-1 0,0 0 16,-21 1-16,0-22 0,0 42 16,0-41-16,21 20 0,-22 0 0,1 1 15,21-1-15,-21-21 0,21 0 0,-21 22 16,0-22-16,21 0 16,0-42-1,0 0 1,0-1-16,0 1 0,0 0 15,0-21-15,21 21 0,0-1 0,0 1 16,-21 0-16,21 0 0,1 0 0,-22 0 16,0-1-16</inkml:trace>
  <inkml:trace contextRef="#ctx0" brushRef="#br0" timeOffset="-178753.52">20256 13314 0,'0'42'16,"0"-84"-16,0 105 0,22-41 15,-1-22-15,-21 21 0,21 0 0,0-21 16,0 0-16,-21 21 0,21-21 0,1 0 15,20 0-15,-21 0 0,0 0 16,0 0-16,1-21 0,-1 21 0,0-21 16,0 0-16,0-1 0,-21 1 15,21 0-15,-21 0 0,0 0 16,0 0-16,0-1 0,-21 1 16</inkml:trace>
  <inkml:trace contextRef="#ctx0" brushRef="#br0" timeOffset="-178312.77">19452 12996 0,'21'-21'31,"0"21"-31,1 0 0,-1 0 16,0 0-16,0 0 16,0 21-16,0 1 0,-21-1 15,0 0-15,22 0 0,-22 21 0,0-20 16,0 20-16,0-21 16,0 21-16,0-20 0,0-1 0,0 21 15,-22-21-15,1 0 0,0 22 16,0-22-16,21 0 0,-21-21 15,21 21-15,-21-21 0</inkml:trace>
  <inkml:trace contextRef="#ctx0" brushRef="#br0" timeOffset="-170904.29">11959 12764 0,'-42'0'125</inkml:trace>
  <inkml:trace contextRef="#ctx0" brushRef="#br0" timeOffset="-170861.32">11938 12764 0,'0'0'16,"0"-22"-16</inkml:trace>
  <inkml:trace contextRef="#ctx0" brushRef="#br0" timeOffset="-169600.78">12658 12806 0,'-22'0'78</inkml:trace>
  <inkml:trace contextRef="#ctx0" brushRef="#br0" timeOffset="-168909.17">12636 12764 0,'0'0'0,"22"0"0,-22-22 15,21 1-15,0 0 16,-21 0-16,0 0 15,0 0-15,0-1 0,0 1 16,0 0-16,-21 0 16,0 21-16,-1 0 0,1 0 15,0 0-15,0 0 0,0 0 0,-22 0 16,22 21-16,0 0 0,-21 0 0,21 1 16,-22-1-16,22 21 0,0-21 15,0 22-15,0-22 0,21 21 16,0-21-16,0 0 0,0 22 0,0-22 15,0 0-15,0 0 16,21 0-16,0-21 0,0 0 0,0 0 16,0 0-16,1 0 0,-1 0 0,0 0 15,0 0-15,0-21 0,0 0 16,1 21-16,-1-21 0,0 0 0,0 0 16,-21-1-16,21 1 0,0 0 0,-21 0 15,22 0-15,-22 0 0,0-1 16,0 1-16,0 0 15,21 21-15,-21 21 32,0 0-32,0 1 0,0-1 15,0 0-15,-21 0 0,21 0 0,0 0 16,0 1-16,0-1 16,0 0-16,21-21 15,0 0-15,0 0 0,0 0 16,0 0-16,22 0 0,-22 0 15,0 0-15,0-21 0,0 21 0,1-21 16,-22-1-16,21 22 0,0-21 0,0 0 16,-21 0-16,21 0 0,0 0 15</inkml:trace>
  <inkml:trace contextRef="#ctx0" brushRef="#br0" timeOffset="-168329.5">13039 12658 0,'21'-21'16,"-64"84"-16,65-105 0,-1 42 31,-42 21-31,21 0 15,-22-21-15,22 21 0,-21 0 0,21 1 16,0-1-16,0 0 0,0 0 16,-21-21-16,21 21 0,0 0 0,-21 1 15,21-1 1,0 0-16,0-42 47,0 0-47,0-1 15,0 1-15,0 0 0,0 0 0,21 0 16,0 0-16,0-1 0,1 1 0,-1 0 16,0 0-16,0 0 0,0 0 15,0-1-15,1 22 0,-1 0 0,0 0 16,0 0-16,0 0 0,0 22 16,1-1-16,-22 0 0,0 0 15,0 0-15,0 0 0,0 1 16,0-1-16,0 21 15,0-21-15,0 0 0,0 1 16,-22-22 0,22-22-1,0 1 1,0 0-16,0 0 0,22 0 16,-22 0-16,21-1 0,0 1 0,0-21 15,0 21-15,0 0 0,1-1 16,-1 1-16,0 21 0,0 0 15,0 0-15,0 0 0,1 0 0,-1 0 16,0 21-16,-21 1 0,0-1 0,21 0 16,-21 0-16,0 0 0,0 0 15,0 1-15,0 20 0,0-21 16,0 0-16,0 0 0,0 1 0,0-1 16,-21 0-16,42-21 31,0-21-16,-21 0-15</inkml:trace>
  <inkml:trace contextRef="#ctx0" brushRef="#br0" timeOffset="-167883.75">14033 12594 0,'0'-42'16,"0"21"-1,-21 21-15,0 0 16,0 0-16,0 0 0,0 0 16,-1 21-16,1 0 0,0-21 0,21 21 15,-21 22-15,0-22 0,0 0 16,21 0-16,0 21 0,-22-20 0,22-1 16,0 21-16,0-21 0,0 0 15,0 1-15,0-1 0,22-21 16,-1 0-16,0 0 15,0 0-15,0 0 0,0 0 0,-21-21 16,22-1-16,-1 22 16,0-21-16,-21 0 0,0 0 0,21 0 15,0 0-15,-21-1 0,0 1 0,0 0 16,0 0-16,0 42 31,0 0-31,0 0 16,0 1-16,0-1 15,0 21-15,0-21 0,0 0 0,0 1 16,0-1-16,0 0 0,21-21 16,1 0-16,-1 0 15,0 0-15,0 0 0,0 0 16,0-21-16,1 0 0</inkml:trace>
  <inkml:trace contextRef="#ctx0" brushRef="#br0" timeOffset="-167429.02">14309 12594 0,'21'0'31,"0"0"-31,0 0 0,0 0 16,0 0-16,1 0 15,-1 0-15,0 0 0,0 0 0,0 0 16,0-21-16,1 21 0,-1 0 15,0 0-15,0 0 0,-21-21 16,-21 42 15,0 0-31,0 0 16,-1 1-16,1-1 0,0 0 0,0 21 16,0-21-16,0 1 0,-1-1 0,1 21 15,0-21-15,21 22 16,-21-43-16,21 21 0,0 0 0,21-42 47,0 21-47,-21-21 15,21 21-15,1 0 0,-22-22 0,21 22 16,0-21-16,0 21 0,0 0 16,0 0-1,1 0-15,-1 0 16,0 0-1,0 0-15,-21-21 0,21 21 0,0 0 16,1 0-16,-1 0 0</inkml:trace>
  <inkml:trace contextRef="#ctx0" brushRef="#br0" timeOffset="-166773.39">15071 12637 0,'0'0'0,"0"-22"0,-22 22 0,1 0 15,0 0 1,0 0-16,0 0 0,0 22 16,-1-22-16,1 21 0,0 0 0,21 0 15,0 0-15,-21 0 0,21 1 16,0-1-16,0 0 0,0 0 0,0 0 16,21-21-1,0 0-15,0 0 0,1 0 16,-1 0-16,0 0 0,-21-21 15,0 0 1,0 0-16,0 0 0,0-1 16,0 1-16,-21 0 15,21 0-15,0 0 0,0 0 16,0-1-16,0 1 0,0 0 0,0 0 16,21 0-16,0 21 0,21-21 15,-20 21-15,-1 0 0,21 0 16,-21 0-16,22 0 0,-22 21 15,0 0-15,0 0 0,0 0 16,-21 0-16,21 1 0,-21-1 0,22 0 16,-22 21-16,0-21 0,0 1 0,0-1 15,0 21-15,0-21 0,0 0 16,-22-21-16,1 0 16,21-21-1,0 0-15,0 0 16,0-21-16,0 20 15,0 1-15,21 0 0,1-21 0,-1 21 16,0-22-16,0 22 0,0-21 0,0 21 16,1-1-16,-1 1 0,21 0 15,-21 21-15,0 0 0,22 0 16,-22 0-16,21 0 0,-21 0 0,1 21 16,-1 22-16,0-22 0,0 42 15,-21-20-15,0-1 0,0 0 16,0 1-16,0-22 0,-21 21 0,0 0 15,0-20-15,21 20 0,-22-21 0,1 0 16,21 0-16,-21 1 16,0-1-16,0-21 0,0 0 15,-1 0-15,1 0 0</inkml:trace>
  <inkml:trace contextRef="#ctx0" brushRef="#br0" timeOffset="-166588.5">12340 14076 0,'-63'21'0,"126"-42"0,-190 42 15,85-21-15,-22 21 0,22-21 16,21 0-16,-22 0 0,22 0 0</inkml:trace>
  <inkml:trace contextRef="#ctx0" brushRef="#br0" timeOffset="-165244.27">11578 14097 0,'-21'0'15,"0"0"1,0 0-16,-1 0 16,1 0-1,0 21-15,0-21 0,0 0 16,0 21-16,-1-21 0,1 0 15,0 0-15,0 22 0,0-22 0,0 0 16,-22 21-16,22-21 0,0 0 0,-21 0 16,20 21-16,-20 0 0,0-21 0,-1 0 15,1 21-15,0-21 0,-1 0 16,1 21-16,-21-21 0,20 0 0,1 22 16,-22-22-16,1 21 0,21-21 0,-22 0 15,1 0-15,-22 21 0,21-21 16,-20 0-16,-1 0 0,0 0 15,1 0-15,-1 0 0,-21 0 0,22 0 16,-1 0-16,-21 0 0,0 0 0,0 0 16,1 0-16,-1-21 0,0 0 15,0 21-15,0-22 0,0 22 0,1-21 16,-1 21-16,0-21 0,0 0 0,-21 21 16,21-21-16,0 0 0,-21-1 0,22 1 15,-22 0-15,21 0 0,-21 0 16,0 0-16,21-22 0,-21 22 0,0 0 15,0-21-15,21 20 0,-127-41 16,106 21-16,21 20 0,-21-20 16,22 0-16,-22-1 0,21 1 15,0 21-15,0-21 0,0-1 0,0 1 16,1 0-16,-22-1 0,21 1 0,0 0 16,-106-43-16,106 43 15,22-22-15,-22 22 0,21-1 0,-21-20 16,22 21-16,-22-22 0,21 22 0,1-22 15,-22 22-15,21-22 0,0 22 0,1-21 16,-22 20-16,21-20 0,22-1 16,-22 22-16,-21-22 0,22 1 0,-1-1 15,0 22-15,1-21 0,-1-1 16,0 1-16,1-1 0,-1 1 16,21-1-16,-20 1 0,20-1 0,-20 1 15,20-1-15,-21-21 0,22 22 16,-1-1-16,-20-20 0,20 20 0,1-20 15,-1 20-15,1-21 0,-1 1 16,1 20-16,20-20 0,-20-1 0,21 0 16,-1 1-16,-20 20 0,20-21 0,1 1 15,0 20-15,-1-20 0,1-1 16,21 21-16,-21-20 0,20-1 0,-20 22 16,21-22-16,0 0 0,-22 22 15,22-22-15,21 0 0,-21 1 0,0-1 16,0 0-16,21 22 0,-21-22 15,21 1-15,0-1 0,0 21 16,-22-20-16,22-1 0,0 0 0,0 1 16,0-1-16,0 22 0,22-22 15,-1 0-15,0 22 0,0-22 0,0 22 16,0-22-16,22 0 0,-22 22 16,21-22-16,-21 22 0,22-1 0,-1-21 15,0 43-15,1-21 0,-1-1 16,0 1-16,1-1 0,-1 1 0,0 20 15,1-20-15,-1-1 0,0 22 16,1-22-16,-1 1 0,0 21 16,1-1-16,20-20 0,-20 20 0,-1-20 15,0 21-15,1-1 0,20 1 16,22-64-16,-22 64 0,-20-1 16,-1 1-16,21-21 0,-20 20 15,-1 1-15,22 0 0,-22-1 0,21 1 16,43-43-16,-63 64 15,20-21-15,-21-1 0,1 22 0,-1-21 16,0 21-16,1-22 0,-1 22 0,0 0 16,1 0-16,-22 0 15,21 0-15,-21-1 0,1 1 0,-1 0 16,0 21-16,-21-21 0,21 21 0,0 0 31,-42 21 32,0-21-48,-21 0-15,20 21 0,1-21 0,-21 0 16,21 21-16,0-21 0,-1 0 0,1 0 16,0 0-16</inkml:trace>
  <inkml:trace contextRef="#ctx0" brushRef="#br0" timeOffset="-164673.47">2201 4911 0,'-21'-21'0,"42"42"0,-63-42 16,42-1 0,-21 22-16,21 22 31,0-1-15,21-21-16,0 21 0,0-21 15,0 0-15,1 21 0,-1-21 0,21 0 16,-21 0-16,22 0 0,-22 0 15,21 0-15,0 0 0,1 0 0,-1 0 16,-21 0-16,22 0 0,-1-21 16,0 21-16,1-21 0,-1 21 0,0-21 15,-21-1-15,22 22 0,-22-21 16,0 21-16,0-21 0,0 0 16,1 21-16,-22-21 0,0 0 15,0-1 1,0 44 31,0-1-47,-22 0 0,22 21 0,-21-21 15,0 22-15,21-1 0,-21 0 16,0 1-16,21-1 0,-21 0 0,-1 1 16,1-1-16,21 0 0,-21 1 0,21-1 15,-21 0-15,0 1 16,21-22-16,0 21 0,0-21 0,-21 1 15,-1 20-15,22-21 16,-21 0-16,21 0 0,-21 1 16,0-22-16</inkml:trace>
  <inkml:trace contextRef="#ctx0" brushRef="#br0" timeOffset="-161280.59">12107 13229 0,'0'0'0,"-21"21"15,0-21-15,42 0 63,0 0-47,0 0-16,1 0 0,-1 0 15,0 0-15,0 0 0,21 0 0,1 0 16,-1 0-16,0 0 0,1 0 15,-1 0-15,22 0 0,-1 0 0,-21-21 16,43 21-16,-21 0 0,-1 0 0,22 0 16,-1 0-16,1 0 0,0-21 15,-1 21-15,22 0 0,-21 0 16,21 0-16,-22-21 0,22 21 0,-21 0 16,21 0-16,0-21 0,-1 21 0,-20 0 15,21 0-15,-21-21 0,20 21 16,-20 0-16,0 0 0,-22 0 0,22-22 15,0 22-15,-22 0 0,1 0 0,-1 0 16,1 0-16,-22 0 0,21 0 16,-20 0-16,-1 0 0,-21 0 0,22 0 15,-22 0-15,0 0 0,0 0 16,-42 0 46,0 0-46,0-21-16,-1 21 16,1 0-16,0 0 0,0 0 0,-21 0 15</inkml:trace>
  <inkml:trace contextRef="#ctx0" brushRef="#br0" timeOffset="-137101.73">3429 11388 0,'0'0'0,"0"-21"15,0-1-15,-21 22 0,21-21 16,0 0-16,-21 0 0,21 0 15,0 0-15,0-1 16,0 1-16,-22 21 16,22-21-16,-21 21 15,21 21 1,0 22 0,0-22-16,0 21 0,0-21 0,0 22 15,0-1-15,0 21 0,0-20 16,0-1-16,0 0 0,0 22 0,0-22 15,0 1-15,0-1 0,0 0 0,0 1 16,-21-1-16,21 0 0,-21 1 16,21-22-16,0 21 0,0-21 15,-21 0-15,21 1 16,-21-22 0,21-22-16,0 1 15,0 0-15,0 0 16,0 0-16,0-22 0,0 22 0,0-21 15,0 21-15,0-22 0,0 22 16,21-21-16,0 21 0,21-22 0,-21 22 16,1 0-16,20 0 0,-21 0 0,0 0 15,22 21-15,-22 0 0,21 0 16,-21 0-16,0 0 0,1 0 0,-1 21 16,0 0-16,-21 0 0,0 21 15,0-20-15,21 20 0,-21-21 16,0 21-16,0 1 0,0-22 0,0 21 15,0 1-15,-21-22 0,21 0 16,0 21-16,0-21 0,0 1 0,-21-22 16,21 21-16,0-42 47,0-1-47,0 1 15,0 0-15,0 0 0</inkml:trace>
  <inkml:trace contextRef="#ctx0" brushRef="#br0" timeOffset="-136803.89">3937 11409 0,'0'0'0,"0"-21"0,0-22 0,0 22 0,0 0 16,0 0-16,21 21 31,-21 21-31,21 0 0,-21 0 15,0 22-15,0-1 0,0-21 16,0 22-16,0-1 0,0 0 16,0 1-16,0 20 0,0-21 0,0 1 15,0-1-15,0 0 0,0-20 0,-21 20 16,21 0-16,0-21 0,0 22 16,0-22-16,0 0 0,0 0 15,0 0-15,0-42 31,21 0-31,-21 0 16,21 0-16,-21 0 0,0-22 0</inkml:trace>
  <inkml:trace contextRef="#ctx0" brushRef="#br0" timeOffset="-136517.06">4233 11324 0,'0'0'0,"21"-21"0,-21 0 15,0 42 17,0 21-32,0-20 15,0 20-15,-21 0 0,21 1 0,-21-1 16,21 0-16,0 1 0,0-1 0,0 0 16,-21 22-16,21-22 0,0 0 15,-21 1-15,21-1 0,0-21 16,0 22-16,0-22 0,0 0 0,0 0 15,0 0-15,0 0 0,21-21 16,0 0-16,0 0 16,0 0-16,1 0 0,-1-21 0,0 0 15,0 0-15,0 0 0,0 0 16,1-1-16</inkml:trace>
  <inkml:trace contextRef="#ctx0" brushRef="#br0" timeOffset="-136216.23">4635 11684 0,'0'0'0,"0"-21"16,-21 42 31,21 0-47,0 0 0,0 1 16,0 20-16,0-21 0,0 21 0,-21 1 15,21-1-15,0 22 0,0-22 0,0 0 16,0 1-16,0 20 0,0-21 15,0 1-15,0-1 0,0 0 16,0 1-16,0-1 0,0 0 0,0-20 0,0 20 16,0-21-16,0 0 0,0 0 15,0 1-15,0-1 0,21-21 0,-21 21 16,21-21-16,-21-21 16,0 0-1,0-1-15,0 1 0,0 0 0,0-21 0,0 21 16,0-22-16</inkml:trace>
  <inkml:trace contextRef="#ctx0" brushRef="#br0" timeOffset="-135929.4">4593 11811 0,'0'0'0,"-21"-21"0,21 0 16,0 0-16,0-1 0,0 1 16,0 0-16,0 0 0,0 0 15,21 0-15,21 21 0,-20 0 16,-1 0-16,21 0 0,-21 0 15,22 0-15,-22 0 0,0 0 16,21 21-16,-21 0 0,1 21 0,-22-21 16,0 1-16,0 20 0,0-21 0,0 21 15,0-20-15,-22 20 0,1 0 16,0-21-16,0 1 0,0-1 0,0 21 16,-1-21-16,1-21 0,-21 21 15,21-21-15,0 0 0,-1 0 16,22-21-1,0 0-15,0-21 16,0 21-16,0-1 0,0-20 0</inkml:trace>
  <inkml:trace contextRef="#ctx0" brushRef="#br0" timeOffset="-135639.56">3895 11642 0,'0'0'0,"-22"0"0,1 0 16,21-21-16,0-1 16,0 1-16,21 21 15,1-21-15,20 21 0,-21-21 0,21 0 16,1 21-16,-1-21 0,0 21 16,22-22-16,-22 1 0,22 21 0,-22 0 15,22-21-15,-22 21 0,-21 0 16,21 0-16,-20 0 0,-22 21 47,0 0-16</inkml:trace>
  <inkml:trace contextRef="#ctx0" brushRef="#br0" timeOffset="-135161.21">5186 11832 0,'0'0'0,"-21"0"0,21-21 15,0 0-15,-22 21 0,22-21 0,0 0 16,0-1-16,0 1 15,22 0-15,-1 0 0,0 21 16,0 0-16,21 0 0,-20 0 16,-1 0-16,0 21 0,21 0 15,-21 0-15,1 22 0,-1-22 0,0 21 16,-21-21-16,0 22 0,0-22 16,0 21-16,0 1 0,0-22 15,0 0-15,0 21 0,-21-21 0,21 1 16,0-1-16,-21-21 0,-1 0 31,22-21-31,0-1 0,0-20 16,0 21-16,0 0 0,0-22 0,0 22 15,22-21-15,-1 0 0,-21 20 16,21-20-16,-21 21 0,21-21 0,0 20 16,-21-20-16,21 21 0,-21 0 15,22 21-15,-1-21 0,0 21 16,0 0-16,0 0 15,0 0-15,1 0 0,-22 21 16,21 0-16,0 0 0,-21 0 16,0 0-16,21 1 15</inkml:trace>
  <inkml:trace contextRef="#ctx0" brushRef="#br0" timeOffset="-134817.41">5990 12044 0,'0'0'0,"21"0"0,43 0 16,-43-21 0,0 0-16,0-1 0,0 1 15,1 0-15,-1 0 0,-21 0 0,21 0 16,0-1-16,-21 1 0,0 0 0,0 0 16,0 0-16,0 0 0,0-1 15,-21 22 1,0 0-16,0 0 0,-1 0 0,1 22 15,0-22-15,0 21 0,0 0 16,0 21-16,-1-21 0,1 1 0,0 20 16,0-21-16,21 0 0,0 22 15,0 20-15,0-42 0,0 0 16,0 1-16,0-1 0,21 0 16,0 0-16,0-21 0,1 0 0,-1 21 15,0-21-15,21 0 0,1 0 0,-22 0 16,21 0-16,0-21 0,1 0 15,20 21-15,-20-21 0,-1 0 0,0-1 16</inkml:trace>
  <inkml:trace contextRef="#ctx0" brushRef="#br0" timeOffset="-133876.95">6964 11748 0,'0'0'16,"0"-22"-16,0 1 0,0 0 0,-21 21 15,-1-21 1,1 21-16,-21 0 0,21 0 0,0 0 15,-22 0-15,22 21 0,0 0 0,-21 0 16,20 1-16,1-1 0,-21 0 0,21 21 16,0 1-16,-1-22 0,1 21 15,-21 22-15,42-22 0,0-21 16,0 0-16,0 22 0,0-22 16,0 0-16,21 0 0,0-21 15,0 0-15,1 0 0,-1 0 0,21 0 16,-21 0-16,0-21 0,1 0 0,20 0 15,-21-1-15,0 1 0,22 0 16,-22 0-16,0-21 0,-21 20 16,21-20-16,0 21 0,-21 0 0,21 0 15,-21-1-15,0 1 0,0 0 0,0 0 16,0 42 15,0 0-31,0 0 16,0 22-16,0-22 0,0 21 15,0 1-15,-21-1 0,0 0 0,0 1 16,21 20-16,0-21 0,-21 1 0,0 20 16,21-20-16,0-1 0,0 21 0,0-20 15,0-1-15,0 0 0,0 1 16,0-1-16,0-21 0,0 22 16,0-22-16,21 21 0,0-21 0,0 0 15,0-21-15,0 0 16,1 0-16,-1-21 15,0 0-15,-21 0 0,21 0 0,0-22 16,0 22-16,-21-21 0,22 0 0,-1-1 16,0 1-16,0-22 0,-21 22 15,21-21-15,0-1 0,1 1 0,-22-1 16,0 1-16,21-1 0,-21 1 0,21 20 16,-21 1-16,21 0 0,-21-1 15,0 22-15,0-21 0,0 21 16,0-1-16,21 22 15,-21 22-15,0-1 16,0 0-16,0 0 0,0 0 16,0 22-16,0-22 0,0 21 0,0 0 15,-21 1-15,21-22 0,0 21 0,0-21 16,0 22-16,0-22 0,0 0 16,0 0-16,0 0 0,0 1 0,21-22 15,0 0-15,1 0 0,-1 0 16,0 0-16,0-22 0,0 22 0,0-21 15,1 0-15,-1-21 0,-21 21 16,21-1-16,0-20 0,0 0 16,0 21-16,-21-22 0,0 22 15,0 0-15,22 0 0,-22 0 0,0-1 16,0 1-16,0 42 31,0 1-31,0-1 0,0 0 0,0 0 16,0 0-16,0 0 0,0 1 15,0-1-15,0 21 0,0-21 0,0 0 16,0 1-16,0-1 0,0 0 16,21-21-16,0 0 15,0 0-15,0 0 16,0 0-16,1-21 16,-1 0-16</inkml:trace>
  <inkml:trace contextRef="#ctx0" brushRef="#br0" timeOffset="-133317.27">7874 11959 0,'0'-21'16,"21"0"-1,0 0 1,0 0-16,1 21 16,-22-22-16,21 1 15,0 21-15,-21-21 0,0 0 0,21 21 0,-21-21 16,21 21-16,-21-21 15,-21 21 1,0 21 0,0 0-16,0-21 0,21 21 0,-22 21 15,1-20-15,21-1 0,0 0 0,-21 0 16,21 21-16,0-20 0,0-1 16,0 0-16,0 0 0,0 0 0,21-21 15,-21 21-15,21-21 0,1 0 0,-1 0 16,21 0-16,-21 0 0,22 0 15,-22 0-15,0-21 0,21 21 16,-21-21-16,22 0 0,-22 0 0,0 0 16,0-1-16,0-20 0,1 21 0,-22 0 15,0 0-15,0-1 0,0 1 16,0 0-16,0 0 16,-22 21-16,1 0 0,0 0 15,0 21-15,21 0 0,-21 0 16,21 1-16,0-1 0,0 0 15,0 0-15,0 0 0,0 0 0,0 1 16,21-22-16,-21 21 0,0 0 0,21 0 16,0 0-1,-21 0-15,0 1 16,-21-22-16,0 0 16,0 0-16,0 0 0,-1 0 15,1 0-15,21-22 16,0 1-1,0 0-15,0 0 0,21 0 0,1 0 16</inkml:trace>
  <inkml:trace contextRef="#ctx0" brushRef="#br0" timeOffset="-133040.43">8805 11367 0,'0'0'0,"0"-22"0,0 1 16,0 0-16,-21 21 15,0 0-15,0 21 16,0 0-16,-1 1 0,22 20 16,0 0-16,-21 1 0,21-1 15,-21 0-15,0 1 0,21-1 0,0 0 16,-21 1-16,21-1 0,-21 0 0,21 1 16,0-1-16,0 0 0,0-21 15,0 22-15,0-22 0,0 0 0,0 0 16,0 0-16,21-21 0,-21 22 15,21-22-15,0 0 0,0 0 16,-21-22-16,21 22 0,1-21 16,-1 0-16,-21 0 0,21 0 0</inkml:trace>
  <inkml:trace contextRef="#ctx0" brushRef="#br0" timeOffset="-132832.55">8615 11684 0,'0'-21'0,"0"42"0,-21-42 0,42 21 31,0 0-31,0 0 0,21 0 16,22 0-16,-22 0 0,-21-21 0,22 21 15,-1 0-15,0 0 16,1-21-16,-1 21 0,-21-22 0,0 22 16,22 0-16,-22-21 0,0 21 15,-21-21 1,-21 21-16,0 0 15</inkml:trace>
  <inkml:trace contextRef="#ctx0" brushRef="#br0" timeOffset="-131377.08">2709 13526 0,'-21'0'15,"0"0"1,21 21-16,0 0 0,0 21 16,0-21-16,-21 22 0,21-1 0,0 0 15,-21 22-15,21-22 16,0 1-16,0-1 0,0 0 0,0-21 16,0 22-16,-22-22 0,22 21 15,0-21-15,0 1 0,0-1 16,0-42-1,0-1 1,0 1-16,0 0 0,0-21 16,0 21-16,0-1 0,0-20 15,0 0-15,22-1 0,-22 22 0,21-21 16,0 0-16,-21 20 0,21 1 16,0 0-16,-21 0 0,21 0 0,1 21 31,-1 21-31,0 0 0,-21 0 0,21 22 15,-21-22-15,0 21 0,21-21 0,-21 22 16,21-1-16,-21-21 0,0 21 16,0-20-16,22 20 0,-1-21 0,-21 0 15,21 0-15,0-21 0,-21 22 16,21-22-16,0 0 0,1 0 0,-1 0 16,0 0-16,0-22 0,21 1 15,-20 0-15,20 0 0,-21 0 0,21-22 16,-20 22-16,41-63 0,-42 41 15,0-20-15,1 20 0,-22 1 16,0-21-16,0 20 0,0 1 16,0 21-16,0-22 0,0 22 0,0 0 15,0 42 17,0 0-32,-22 22 0,22-1 15,-21 0-15,21 1 0,-21-1 0,21 22 16,-21-22-16,21 0 0,0 22 15,0-22-15,0-21 0,0 22 0,0-1 16,0-21-16,21 0 0,0 0 0,0 1 16,1-22-16,20 0 0,-21 0 15,21 0-15,1 0 0,-1 0 0,0-22 16,1 1-16,-1 0 16,-21 0-16,22 0 0,-1-22 0,0 22 15,-21-21-15,1 0 0,20-1 0,-21 1 16,-21 0-16,21-22 0,-21 22 15,21-1-15,-21 1 0,22 0 0,-22-1 16,0 22-16,0 0 0,0 0 0,0 42 31,-22 0-15,1 0-16,0 22 0,21-1 16,-21 0-16,21 1 0,-21-1 0,21 0 15,-21 1-15,21 20 0,0 1 16,0-22-16,0 0 15,0-20-15,0-1 0,21 0 0,0 0 16,0 0-16,0-21 0,0 0 0,1 0 16,20 0-16,-21 0 0,21 0 15,1 0-15,-22 0 0,21-21 0,1 0 16,-1 0-16,-21 0 0,21-1 0,-20 1 16,-1-21-16,0 21 0,0 0 15,0-22-15,-21 22 0,21 0 0,-21 0 16,0 0-16,0-1 15,0 1-15,0 42 16,0 1-16,0-1 16,-21 21-16,21-21 15,-21 22-15,21-22 0,0 21 16,-21 0-16,21-20 0,0 20 0,0 0 16,0 1-16,0-1 0,0 0 15,-21 22-15,21-22 0,0 0 0,0 1 16,0-22-16,0 21 0,0 1 0,0-22 15,0 0-15,0 0 0,0 0 16,0 0-16,21-21 0,0 0 16,0 0-16,-21-21 0,21 0 15,1 0-15,-22-21 0,0 20 16,21-20-16,-21 0 0,21-1 0,-21 1 16</inkml:trace>
  <inkml:trace contextRef="#ctx0" brushRef="#br0" timeOffset="-131121.22">4551 13885 0,'0'-42'0,"0"84"0,-21-105 0,21 42 0,-22-22 16,22 22-16,0 0 0,0 0 0,0 0 16,0 0-16,22 21 0,-1-22 15,0 1-15,0 21 0,0 0 0,22 0 16,-22 0-16,21 0 0,-21 0 16,22 21-16,-1-21 0,-21 22 0,0 20 15,0-21-15,1 0 0,-22 22 16,0-22-16,0 21 0,0-21 0,0 22 15,-22-22-15,1 21 0,0-21 16,-21 0-16,21 1 0,-22-1 0,22 0 16,-21-21-16,21 0 0,-1 21 15,-41-21-15,42 0 0,0 0 16,-22-42-16,22 21 0,-21-1 16,21 1-16,-1 0 0</inkml:trace>
  <inkml:trace contextRef="#ctx0" brushRef="#br0" timeOffset="-130885.35">3387 13737 0,'0'0'16,"-43"0"-16,43-21 0,0 0 16,43 21-16,-22-21 15,21 0-15,0 21 0,1-22 0,20 22 16,-20-21-16,20 0 0,1 21 15,-1-21-15,-21 21 0,22-21 0,-22 21 16,22 0-16,-22-21 0,-21 21 0,22 0 16,-22 0-16,21 0 0,-21 0 15,0 0-15,1 0 16,-1 0-16,0 0 0</inkml:trace>
  <inkml:trace contextRef="#ctx0" brushRef="#br0" timeOffset="-130363.64">5588 13928 0,'0'0'16,"-21"-21"-16,0-1 0,-1 22 0,22-21 0,0 0 16,-21 0-16,21 0 15,0 0-15,0-1 0,0 1 0,21 0 16,1 0-16,-1 0 0,0 21 0,0-21 16,21 21-16,-20 0 0,20 0 15,-21 0-15,21 0 0,-20 0 0,20 21 16,-21 0-16,0 0 0,0 0 0,1 22 15,-1-22-15,-21 21 0,21 0 16,-21-20-16,0 20 0,0-21 16,0 21-16,-21-20 0,21-1 0,-21 0 15,-1 0-15,22 0 16,0-42 0,0 0-16,0 0 15,0 0-15,0-1 0,22 1 16,-22-21-16,21 21 0,0-22 0,0 1 15,-21 21-15,21-21 0,-21-1 0,21 22 16,1-21-16,-22 21 0,21-1 16,-21 1-16,0 0 0,21 21 0,0 0 15,0 0-15,0 0 0,1 0 16,-22 21 0,0 0-16,0 1 15</inkml:trace>
  <inkml:trace contextRef="#ctx0" brushRef="#br0" timeOffset="-129860.91">6244 13907 0,'0'0'16,"0"21"-16,21-21 0,-21 21 0,21 0 16,1-21-16,-1 0 0,0 0 15,0 0-15,0 0 0,0 0 16,1-21-16,-1 0 0,0 0 0,0-1 16,0 1-16,0 0 0,22 0 0,-22-21 15,0 20-15,0-20 16,-21 21-16,0 0 0,21-22 0,-21 1 15,0 21-15,-21 21 16,0 0 0,-21 42-16,21-21 0,-1 1 15,1-1-15,0 21 0,0-21 0,0 22 16,0-22-16,21 21 0,0-21 16,0 0-16,0 1 0,0-1 0,0 0 15,42-21-15,-21 21 0,0-21 0,0 0 16,64 0-16,-64 0 15,22-21-15,-1 0 0,0 21 0,-21-21 16,22-1-16,-1 1 0,0-21 16,-20 21-16,-1 0 0,42-43 15,-63 43-15,0 0 0,0 0 16,0-1-16,-21 22 16,21 22-16,0-1 15,-21 0-15,21 0 16,0 0-16,0 0 0,0 22 0,0-22 15,0 0-15,0 0 0,0 0 0,0 1 16,0-1-16,0 0 0,-21 0 16,0 0-16,-1 0 15,1 1-15,0-22 0,21-22 32,0 1-17,0 0-15</inkml:trace>
  <inkml:trace contextRef="#ctx0" brushRef="#br0" timeOffset="-129520.11">7408 13568 0,'0'-21'0,"-21"21"16,0 0-1,21 21-15,-21 0 0,21 0 16,-21 0-16,21 1 15,0 20-15,0-21 0,0 21 0,0 1 16,0-1-16,0 0 0,0 22 0,0-22 16,0 22-16,-22-22 0,22 22 15,-21-1-15,21 1 0,-21-1 0,21 1 16,0-1-16,0 1 0,-21-1 0,21 1 16,-21-22-16,21 21 0,-21-20 0,21-1 15,0 0-15,0-20 0,0 20 16,0 0-16,0-21 15,0-42 1,0 0 0,21 0-16,-21-21 0,21 20 15,0-20-15,-21 0 0,21-22 0,0 22 16</inkml:trace>
  <inkml:trace contextRef="#ctx0" brushRef="#br0" timeOffset="-129236.27">7281 13864 0,'0'0'0,"0"-42"0,0 0 0,-21-1 16,21 22-16,0-21 0,0 21 0,0-1 16,21-20-16,0 21 15,1 0-15,-1 21 0,0 0 16,21 0-16,-21 0 0,22 0 0,-22 0 16,21 0-16,-21 21 0,1 0 0,-1 0 15,0 0-15,-21 22 0,0-22 16,0 21-16,0-21 0,0 22 0,-21-22 15,0 0-15,-1 21 0,1-20 0,0-1 16,0 0-16,-21-21 0,20 21 0,1-21 16,0 0-16,0 0 0,0 0 15,42-21 1,0 0 0,0 0-16,0-1 15,1 1-15</inkml:trace>
  <inkml:trace contextRef="#ctx0" brushRef="#br0" timeOffset="-128608.34">7895 13589 0,'0'21'32,"-21"0"-32,0-21 0,21 22 0,-21-1 15,21 0-15,0 0 0,0 0 16,0 0-16,0 1 0,0-1 0,0 0 15,0 0-15,0 0 0,21-21 0,-21 21 16,21-21-16,0 0 16,0 0-16,0 0 15,-21-21 1,0 0-16,0 0 16,0 0-16,0 0 0,0-1 15,0-20-15,0 21 0,0 0 0,0 0 16,0-22-16,22 22 0,-1 0 15,0 0-15,0 0 0,0-1 0,0 22 16,1 0-16,-1 0 0,0 0 0,0 0 16,0 0-16,0 0 0,1 22 15,-1-1-15,-21 0 0,21 0 16,-21 21-16,21-20 0,-21 20 0,0-21 16,0 0-16,0 22 0,0-22 0,0 0 15,0 0-15,0 0 0,0 0 16,0 1-16,0-1 15,-21-21-15,21-21 16,0-1-16,0 1 16,0 0-16,0 0 0,0 0 15,0-22-15,21 22 0,-21-21 16,21 0-16,0-1 0,1 1 0,-1 21 16,0-22-16,0 22 0,21 0 15,-20 21-15,-1 0 0,0 0 16,0 0-16,0 21 0,-21 0 15,0 1-15,0-1 0,0 0 16,0 0-16,0 21 0,0-20 0,0-1 16,0 21-16,0-21 0,-21 0 0,21 1 15,-21-1-15,21 0 0,0 0 0,0 0 16,21-21 15</inkml:trace>
  <inkml:trace contextRef="#ctx0" brushRef="#br0" timeOffset="-128156.6">9059 13589 0,'21'-63'15,"-21"41"-15,22 22 16,-1-21-16,-21 0 0,0 0 15,21 0-15,-42 21 32,0 0-32,-1 0 15,1 21-15,0 0 0,-21 0 16,21 0-16,-1 1 0,22-1 16,0 0-16,-21-21 0,21 21 0,0 0 15,0 0-15,0 1 0,0-1 0,21 0 16,-21 0-16,22 0 15,-1 0-15,-21 1 0,21-22 16,0 21-16,-21 0 0,0 0 16,0 0-1,-21-21-15,0 0 16,0 0-16,-1 0 0,-20 0 0,21 0 16,0 0-16,-22 0 0,22 0 0,0-21 15,0 21-15,0-21 16,0 21-16,-1-21 0,22 0 15,0-1-15,22 1 16,-1 21 0,0-21-16,0 21 0,0 0 0,22 0 15,-22-21-15</inkml:trace>
  <inkml:trace contextRef="#ctx0" brushRef="#br0" timeOffset="-127792.81">9313 13674 0,'0'0'15,"21"0"-15,-21-21 0,22-1 0,-1 22 16,0-21-16,0 21 0,0-21 0,0 0 16,1 21-16,-1-21 0,-21 0 0,0-1 15,0 1-15,0 0 16,-21 21-1,-1 0-15,1 0 0,0 0 0,-21 0 16,21 21-16,-1-21 0,1 21 0,0 1 16,21-1-16,-21 21 0,21-21 15,-21 0-15,21 22 0,0-22 0,0 0 16,0 0-16,0 22 0,0-22 16,0 0-16,0 0 15,21 0-15,0-21 0,0 0 16,0 0-16,1 0 0,-1 0 15,0 0-15,0 0 0,0-21 16,-21 0-16,21 0 0,-21 0 16,0-1-16</inkml:trace>
  <inkml:trace contextRef="#ctx0" brushRef="#br0" timeOffset="-111220.93">1884 8446 0,'0'-22'0,"-21"22"0,-1 0 0,22-21 15,0 42 17,0 1-17,22-1-15,-1 0 0,0 0 16,0 0-16,21 0 0,-20 1 0,-1-1 15,21 21-15,0-21 0,-20 0 0,20 22 16,0-22-16,1 0 0,-22 21 16,21-20-16,-21-1 0,0 0 0,1 0 15,-22 0-15,21-21 16,-21 21-16,0-42 31,0 0-31,0 0 0,0 0 0,0 0 16</inkml:trace>
  <inkml:trace contextRef="#ctx0" brushRef="#br0" timeOffset="-110944.08">2476 8255 0,'0'0'0,"-21"0"15,0 0 1,0 0-16,0 21 0,0 0 0,-22 22 15,22-22-15,0 21 0,-21 22 16,-1-22-16,1 0 0,21 22 16,-22-1-16,1 1 0,21-22 15,-21 22-15,20-1 0,1-20 0,0-1 16,0 0-16,0-21 0,0 22 16,21-22-16,-22-21 0,22 21 0,0 0 15,22-42 1,-1 0-1,0 0-15,0-22 0</inkml:trace>
  <inkml:trace contextRef="#ctx0" brushRef="#br0" timeOffset="-110221.5">2773 8424 0,'-21'127'31,"21"-105"-31,0 20 16,0 0-16,-22-21 0,22 22 0,0-1 16,0-21-16,0 22 0,0-22 15,0 21-15,0-21 0,0 0 16,0 22-16,0-22 0,0 0 15,0-42 17,0 0-32,0 0 0,0-1 0,0 1 15,0 0-15,0 0 0,0-21 16,0 20-16,0-20 0,0 0 0,0 21 16,0-22-16,0 22 0,0-21 15,0 21-15,0-1 0,0-20 0,22 42 16,-1-21-16,0 0 0,0 21 15,0 0-15,0 0 16,1 21-16,-1-21 0,0 21 0,0 0 16,-21 22-16,21-22 0,0 0 15,-21 21-15,22-21 0,-22 22 0,0-22 16,0 21-16,0-21 0,0 1 16,0-1-16,0 0 0,0 0 0,0 0 15,21-21 16,-21-21-31,0 0 0,0 0 16,0 0-16,0-22 0,21 22 16,-21-21-16,21-1 0,0 1 0,-21 0 15,21-1-15,-21 22 0,22-21 16,-1 0-16,0 20 0,-21 1 16,21 0-16,0 0 0,0 21 0,1 0 15,-1 0-15,0 0 0,-21 21 16,21 0-16,0 0 0,-21 1 0,21 20 15,-21-21-15,0 21 0,0 1 0,0-22 16,0 21-16,0 1 0,0-22 16,0 21-16,0-21 0,0 22 0,0-22 15,0 0-15,0 0 0,0 0 16,0-42 15,0 0-31,22 0 16,-1 0-16</inkml:trace>
  <inkml:trace contextRef="#ctx0" brushRef="#br0" timeOffset="-109888.7">3746 8170 0,'22'-42'16,"-44"84"-16,44-105 0,-1 42 0,-21 0 0,21 21 15,-21 21 1,0 21-16,0-21 0,0 22 15,0-22-15,0 21 0,0 0 0,-21 22 16,0-22-16,21 1 16,-22 20-16,1-21 0,0 1 0,21-1 15,0 22-15,-21-22 0,21-21 0,0 21 16,-21-20-16,21-1 0,0 0 16,0 0-16,0 0 0,21-21 15,0 0-15,0 0 0,0 0 16,1 0-16,20 0 0,0 0 15,-21-21-15,1 0 0,20 21 16,-21-21-16,0 0 0,0-1 16,1 1-16,-1 21 0,0-21 0,0 0 15,-21 0-15,21 0 0,-21-22 0,21 22 16,-21 0-16</inkml:trace>
  <inkml:trace contextRef="#ctx0" brushRef="#br0" timeOffset="-109024.14">4297 7789 0,'0'0'0,"-21"-21"0,-1 0 0,1 0 0,0 0 16,0 0-16,-21-1 0,20 1 0,-20-21 15,0 21-15,21 0 0,-43-1 16,22 1-16,-1 0 0,-20 0 15,-1 0-15,1 21 0,-1-21 0,1 21 16,-22 0-16,22 0 0,-22 0 16,0 0-16,22 21 0,-22 0 0,1 0 15,-1 0-15,0 0 0,1 1 16,-1 20-16,0-21 0,1 0 0,-1 22 16,0-1-16,22-21 0,-22 21 15,22 1-15,-1 20 0,1-20 0,-1 20 16,1 1-16,-1-22 0,1 21 15,20 1-15,1-1 0,0-20 0,-1 20 16,1 1-16,0-1 16,20 1-16,1-1 0,0 1 0,0-1 15,21 22-15,0-22 0,0 1 16,0-1-16,0 1 0,0-22 0,21 22 16,0-1-16,0-20 0,1-1 15,-1 0-15,0 22 0,21-22 0,-21 0 16,22 1-16,-22-22 0,21 21 15,1 1-15,-1-1 0,0-21 0,1 21 16,-1-20-16,0-1 0,1 21 16,-1-21-16,0 0 0,22 1 0,-22-1 15,22-21-15,-1 21 0,-21 0 16,22-21-16,-1 0 0,1 21 16,21-21-16,-22 0 0,1 0 0,-1 0 15,1 0-15,-22 0 0,21-21 16,1 0-16,21 21 0,-22-21 0,1 0 15,-1-1-15,1 22 0,20-21 0,-20-21 16,-1 21-16,1 0 0,-1-1 16,1-20-16,-1 21 0,-20-21 0,20 20 15,-21-20-15,1 0 0,20 21 16,-20-22-16,-1 1 0,0 0 0,-21-1 16,22 1-16,-1 0 0,-21-1 0,22 1 15,-22-22-15,0 22 0,0-21 16,0 20-16,0-20 0,1-1 15,-1 1-15,-21-1 0,0 22 0,0-22 16,0 1-16,0-1 0,0 1 0,0 21 16,-21-22-16,-1 1 0,-20-1 15,21 22-15,-21-22 0,-1 22 0,-20-22 16,20 22-16,-20 0 0,21-1 16,-22 22-16,1-21 0,-1 21 0,1 0 15,20-1-15,-20 1 0,20 0 0,1 21 16,0 0-16,21-21 0,-1 21 15,1 0-15,0 0 0,21 21 32,21 0-32,0 0 0,1-21 15,-1 22-15,21-1 0,-21 0 0</inkml:trace>
  <inkml:trace contextRef="#ctx0" brushRef="#br0" timeOffset="-108505.15">3937 8869 0,'0'0'0,"0"-21"0,0 0 0,0-1 16,0 1-16,0 0 0,0 0 15,0 0-15,0 0 0,21 21 16,0 0-1,0 0-15,1 0 0,-1 21 0,21 0 16,-21 0-16,43 0 0,-22 0 0,22 22 16,-1-1-16,1-21 0,84 64 15,-85-43-15,22 1 0,42 41 16,-64-41-16,-20-22 0,105 85 16,-106-85-1,-21 0-15,22 0 0,-22 0 0,0 0 16,0 1-16,0-1 0,1-21 15,-1 0-15,-21 21 0,0-42 32,0 0-17,0-1-15,0 1 0,-21 0 16,21 0-16,0 0 0,0-22 16</inkml:trace>
  <inkml:trace contextRef="#ctx0" brushRef="#br0" timeOffset="-108145.35">5524 8467 0,'0'-21'0,"0"-1"16,-21 22-1,0 0-15,0 0 16,0 0-16,0 0 0,-1 0 0,1 22 15,0-1-15,0 0 0,-21 0 16,20 21-16,1 1 0,-21-1 0,21 0 16,-22 1-16,1 20 0,0 1 0,-1-1 15,-20 1-15,-1-1 0,1 22 16,-1-22-16,-20 1 0,20-1 0,1 1 16,-22 21-16,22-22 0,20-21 15,-20 22-15,-1-1 0,22-20 16,0-1-16,-1 0 0,-20 22 15,20-22-15,22-21 0,0 1 0,0-1 16,21 0-16,-21-21 16,21-21-1</inkml:trace>
  <inkml:trace contextRef="#ctx0" brushRef="#br0" timeOffset="-98966.31">24215 13356 0,'0'-21'0,"21"0"15,-21 0-15,21 21 16,-21-21-16,0-1 0,0 1 16,0 0-16,0 0 15,0 0 1,0 42 15,0 0-31,0 0 0,0 0 0,0 1 16,0 20-16,0-21 15,0 21-15,0 1 0,0-1 0,0 0 0,0 1 16,0 20-16,0-20 0,0-1 16,0 0-16,0 1 0,0 20 15,0-42-15,0 22 0,0-1 0,0 0 16,0-21-16,0 1 0,0 20 0,0-21 15,0 0-15,0 0 16,0 1 0,0-44-1,0 1 1,0 0-16,0 0 0,0 0 0,0 0 16,0-1-16,0 1 15,0-21-15,0 21 0,0-22 0,21 22 16,0-21-16,0 21 0,1-22 0,-1 22 15,0 0-15,21 0 0,-21 0 16,1 21-16,20-21 0,0 21 0,-21-22 16,22 22-16,-1 0 0,-21 0 15,22 0-15,-1 22 0,-21-1 0,21 0 16,-20 0-16,-1 0 0,0 22 0,-21-22 16,0 0-16,0 21 0,0-21 15,0 22-15,-21-22 0,0 0 0,-22 0 16,1 0-16,21 1 0,-22-1 15,1 0-15,0 0 0,-1-21 16,22 0-16,-21 21 0,21-21 0,0 0 16,-1 0-16,1 0 0,21-21 47,21 21-47,1 0 0,-1-21 15,0 21-15,0-21 0,0 0 0,22 21 16,-22-22-16</inkml:trace>
  <inkml:trace contextRef="#ctx0" brushRef="#br0" timeOffset="-98540.56">25167 13695 0,'0'0'0,"0"-21"16,0 0-16,0-1 15,0 1-15,0 0 0,0 0 16,21 0-16,0 21 0,1 0 16,-1 0-16,0 0 0,0 0 0,0 0 15,22 0-15,-22 21 0,21 0 16,-21 0-16,22 0 0,-22 1 16,0-1-16,0 21 0,0-21 0,0 22 0,-21-22 15,0 21-15,0-21 16,0 0-16,0 22 0,-42-1 15,21-21-15,0-21 0,0 21 0,-1-21 16,1 0 0,0 0-16,21-21 15,0 0 1,0 0-16,0 0 0,21 0 0,0-22 16,-21 22-16,22 0 0,-1-21 0,-21 20 15,21-20-15,0 21 0,0 0 16,-21 0-16,21 21 0,1-22 0,-1 22 15,0 0-15,0 0 0,0 0 16,0 0-16,1 0 16,-1 0-16,0 0 0</inkml:trace>
  <inkml:trace contextRef="#ctx0" brushRef="#br0" timeOffset="-98103.81">26183 13568 0,'0'0'0,"0"-21"0,0 0 16,0-1 0,-21 44-1,0-1 1,0 0-16,-1 0 0,22 0 16,-21 22-16,0-22 0,0 21 0,0-21 15,21 22-15,0-22 0,-21 21 16,21-21-16,0 22 0,0-22 0,0 0 15,0 0-15,21 0 0,0-21 0,21 21 16,-21 1-16,22-22 0,-22 0 16,21 0-16,1 0 0,-22 0 0,21 0 15,0 0-15,-20-22 0,20 1 0,-21 0 16,0 0-16,22 0 0,-43 0 16,21-22-16,-21 1 0,0 0 0,0-1 15,0 22-15,-21-21 0,-1-1 16,1 1-16,-21 21 0,21 0 15,-22 0-15,22-1 0,-21 22 0,21 0 16,-22 0-16,22 0 0,0 0 16,0 0-16,0 22 0,0-1 0,-1 0 15,22 0-15,0 0 0,0 22 0,0-22 16,0 0-16,0 0 0,0 0 16,0 0-16,22 1 0,20-1 0,-21-21 15,0 0-15,0 21 0</inkml:trace>
  <inkml:trace contextRef="#ctx0" brushRef="#br0" timeOffset="-97533.14">26776 13631 0,'0'0'0,"21"-21"0,0-42 32,-21 84-17,0 0 1,0 0-16,0 22 0,0-22 15,0 21-15,0-21 0,0 22 0,-21-22 16,21 21-16,0-21 0,0 0 0,0 1 16,-21-1-16,21 0 0,0 0 15,0 0-15,21-21 16,0 0 0,0 0-16,0-21 15,1 21-15,-1-21 0,0-21 0,0 20 16,0 1-16,0 0 0,1-21 0,-1 21 15,-21-1-15,21 1 0,0 0 16,-21 0-16,21 21 16,-21 21-1,0 0-15,0 0 0,0 1 16,0-1-16,0 0 0,0 0 0,0 21 16,0-20-16,0-1 0,0 0 15,21-21-15,1 21 0,-1 0 16,0-21-16,0 0 0,0 0 0,0 0 15,1 0-15,20 0 0,-21 0 16,0 0-16,0 0 0,1-21 0,20 0 16,-21 0-16,-21 0 0,21-1 15,0-20-15,-21 21 0,0-21 0,0-1 16,0 1-16,0 21 0,0-22 0,0 22 16,0-21-16,0 21 0,0 0 15,0-1-15,-21 22 31,21 22-31,0-1 0,0 0 16,0 0-16,0 0 16,21-21-1</inkml:trace>
  <inkml:trace contextRef="#ctx0" brushRef="#br0" timeOffset="-97125.37">28088 13610 0,'0'0'0,"21"0"0,0-21 0,1 0 16,-22 0-16,0 0 15,-22-1 1,-20 22-16,21 0 16,-21 0-16,20 0 0,-20 22 15,0-1-15,21 0 0,-22 0 0,22 0 16,0 0-16,0 1 0,21-1 0,0 0 15,0 0-15,0 0 0,0 0 16,0 1-16,0-1 0,21 0 0,21-21 16,-21 21-16,1 0 0,-1-21 15,21 21-15,-21-21 0,0 22 0,1-22 16,-1 21-16,0-21 0,-21 21 0,0 0 16,-21 0-1,-22-21-15,22 0 16,-21 0-16,21 21 0,-22-21 0,1 0 15,21 0-15,-21 0 0,20 0 16,1 0-16,0 0 0,0 0 0,42 0 47,0 0-47,0 0 0,22-21 0,-22 0 16,21 21-16</inkml:trace>
  <inkml:trace contextRef="#ctx0" brushRef="#br0" timeOffset="-96548.7">28406 13801 0,'0'-21'32,"21"21"-17,0 0-15,0-22 0,0 22 16,0 0-16,1-21 0,20 21 0,-21-21 15,0 21-15,0-21 0,22 0 16,-22 0-16,0 21 0,0-22 0,0 1 16,1 0-16,-1 0 0,-21 0 15,21 0-15,-21-1 0,0 1 16,-21 21-16,-22 0 16,22 0-16,0 0 0,0 0 15,-21 21-15,20 1 0,-20-1 0,21 21 16,0-21-16,-22 22 0,22-22 0,21 21 15,-21-21-15,21 22 0,0-22 16,0 21-16,0-21 0,0 0 0,0 1 16,0-1-16,21 0 0,-21 0 15,21 0-15,1-21 0,-1 21 0,0-21 16,0 22-16,0-22 0,0 0 0,1 0 16,-1 0-16,0 0 15,0 0-15,0 0 16,0 0-16,1-22 0,-22 1 0,21 0 15,0 21-15,0-21 0,-21 0 16,0 0-16,21-1 0,-21 1 0,0 0 16,0 0-16,0 0 0,0 0 15,0-1-15,0 1 16,-21 42 46,21 1-46,-21-22-16,0 0 16,0 0-16</inkml:trace>
  <inkml:trace contextRef="#ctx0" brushRef="#br0" timeOffset="-95740.39">29019 13801 0,'0'-21'0,"0"-22"31,0 22-31,0 0 16,0 0-16,22 21 15,-22-21-15,21 21 0,0 0 16,0 0-16,0 21 16,0-21-16,-21 21 0,22 0 15,-22 0-15,0 0 0,0 1 16,0-1-16,0 0 16,0 0-16,0-42 46,0 0-46,0 0 0,0-1 16,0 1-16,0 0 0,0 0 16,21 0-16,0 0 0,-21-1 0,21 1 15,0 0-15,-21 0 0,21 21 16,1 0-16,-22 21 16,0 0-16</inkml:trace>
  <inkml:trace contextRef="#ctx0" brushRef="#br0" timeOffset="-95128.72">24744 15028 0,'0'-42'0,"0"84"0,-21-105 0,21 42 16,0 0-16,0-1 0,0 1 15,0 0-15,0 0 0,0 42 31,0 0-31,0 0 0,0 1 16,0 20-16,0 0 0,0 1 0,-22-1 16,1 0-16,21 1 0,-21-1 15,21 0-15,-21 1 0,0-1 16,21 0-16,0-21 0,-21 22 0,-1-22 16,1 0-16,21 0 15,0-42 1,0 0-16,0 0 15,0-22-15,21 22 0,1-21 16,-1 0-16,21-1 0,-21 1 0,0 0 16,22-1-16,-22 1 0,21 21 0,1 0 15,-22-22-15,21 43 0,-21-21 16,0 21-16,22 0 0,-22 0 0,0 0 16,0 0-16,0 21 0,1 0 15,-22 1-15,21 20 16,-21-21-16,0 0 0,0 22 0,0-22 15,0 0-15,0 21 0,0-21 16,0 1-16,0-1 0,-21 0 0,21 0 16,0 0-16,-22 0 0,22 1 15,0-44 1,0 1 0</inkml:trace>
  <inkml:trace contextRef="#ctx0" brushRef="#br0" timeOffset="-94771.95">25400 15007 0,'0'-21'0,"0"42"0,21-63 0,-21 21 16,0 0-16,0 42 31,-21 0-31,0 0 0,21 0 16,0 22-16,-21-22 0,-1 21 0,1 0 15,21 1-15,0-22 0,0 21 16,-21 1-16,21-22 0,0 21 0,0-21 15,0 0-15,0 1 0,21-22 16,0 21-16,1-21 0,-1 0 16,0 0-16,0-21 0,0-1 0,22 1 15,-22 0-15,0 0 16,0 0-16,0-22 0,-21 22 0,0-21 16,0 0-16,0-1 0,0 1 0,0 21 15,-21 0-15,0-22 0,0 22 16,0 21-16,-1-21 0,1 21 0,0 0 15,0 0-15,0 0 0,0 0 16,21 21 0,0 0-16,21-21 15,0 0-15,21 0 0,-21 0 0</inkml:trace>
  <inkml:trace contextRef="#ctx0" brushRef="#br0" timeOffset="-94497.09">26204 14732 0,'0'0'16,"-21"21"15,21 0-31,-21 1 0,0-1 0,21 0 16,-21 21-16,-1-21 0,1 22 0,0-1 15,0 0-15,0 1 0,0-1 16,-1 0-16,22 1 0,0-22 15,0 21-15,0-21 0,0 1 0,0-1 16,0 0-16,0 0 0,22-21 16,20 0-16,-21 0 15,0 0-15,0-21 0,1 21 16,-1-21-16,0 0 0,0-22 0,-21 22 16,0 0-16,0-21 0</inkml:trace>
  <inkml:trace contextRef="#ctx0" brushRef="#br0" timeOffset="-94349.18">25908 15007 0,'0'0'0,"21"0"31,0 0-31,0 0 0,22 0 0,-22 0 16,21 0-16,-21 0 16,22 0-16,-1 0 0,-21-21 0,22 21 15,-1 0-15,0 0 0,1-21 0,-1 21 16</inkml:trace>
  <inkml:trace contextRef="#ctx0" brushRef="#br0" timeOffset="-92972.22">27284 15409 0,'0'0'0,"21"0"31,0 0-31,0-21 16,0 0-16,-21 0 0,22 0 16,20-22-16,-21 22 0,43-63 15,-43 41-15,21 1 0,-21 0 0,22-1 16,-22 1-16,0 21 0,0-22 16,-21 22-16,0-21 0,0 21 0,-21 0 15,0 21-15,0 0 16,-22 0-16,22 0 0,0 21 0,-21 0 15,20 0-15,1 0 0,21 0 16,0 1-16,0-1 0,0 21 16,0-21-16,0 22 0,21-22 0,-21 21 15,22-21-15,-1 22 0,0-22 16,0 0-16,0 21 0,-21-21 0,0 1 16,21-22-16,-21 21 0,0 0 0,-21-21 31,0 0-31,0 0 0,0 0 0,0 0 15,-1-21-15,1 0 0,0 21 0,0-22 16,0 1-16,0 21 0,-1 0 16,22 21 15,0 1-15,22-22-16,-22 21 0,21-21 15,0 0-15,21 0 0,-21 21 16,22-21-16,-22 0 0,21 0 0,1 0 15,-1 0-15,0 0 0,22-21 0,-22 21 16,22-21-16,-22-1 0,21 1 16,-20 0-16,-22 0 0,21-21 0,-21 20 15,1-20-15,-1 21 0,-21 0 16,21-22-16,-21 22 0,0 0 16,-21 0-16,0 21 0,-1 0 15,1 21-15,0 0 16,0-21-16,0 21 0,0 22 15,-1-22-15,22 0 0,-21 0 0,21 22 16,0-22-16,0 0 0,0 0 16,0 0-16,0 0 0,21 1 0,1-1 15,-1-21-15,0 0 0,21 0 16,-21 0-16,1 0 0,20 0 0,-21 0 16,21 0-16,-20-21 0,20 21 0,0-22 15,-21 1-15,22-21 0,-22 21 16,0 0-16,0-22 0,0 22 0,-21 0 15,0 0-15,22 0 0,-22-1 16,0 1-16,0 42 31,-22 1-31,1-1 16,21 21-16,-21-21 0,21 0 16,0 1-16,-21-1 0,0 21 0,21-21 15,0 0-15,0 1 0,0-44 47,0 1-47,0 0 16,21 0-16,0 0 0,-21-22 0,21 22 15,0-21-15,1 21 0,-1 0 16,0-1-16,0 1 0,0 0 0,0 0 16,1 21-16,-1 0 15,-21 21 1,0 0-16,0 0 0,0 1 15,0 20-15,0-21 0,0 0 16,0 0-16,0 22 0,0-22 0,0 0 16,0 0-16,0 0 0,0 1 0,0-1 15,21-21 1,0 0-16,0 0 0,0 0 0,1 0 16,20 0-16,-21 0 0,0 0 15,0-21-15,22-1 0,-22 1 16,0-21-16,0 21 0,0-22 0,1 1 15,-1 21-15,0-21 0,0-1 16,0 1-16,0-22 0,-21 22 0,0 21 16,22-21-16,-22-1 0,0 22 0,0 0 15,0 0-15,-22 42 16,1 0 0,0 0-16,0 0 0,21 22 15,-21-22-15,0 21 0,21 1 0,-22-1 16,22 0-16,0 1 0,0-1 0,0 0 15,0 1-15,0-1 16,0-21-16,0 0 0,0 22 0,22-22 16,-1 0-16,0 0 0,0-21 0,0 0 15,0 0-15,1 0 16,-1 0-16,0 0 0,0 0 0,0-21 16,0 0-16,1 0 0,-1-22 15,-21 22-15,0-21 0,0 21 0,0-22 16</inkml:trace>
  <inkml:trace contextRef="#ctx0" brushRef="#br0" timeOffset="-92797.32">28935 14965 0,'0'0'15,"-21"0"-15,42 0 16,0 0 0,21 0-16,-21 0 0,1 0 15,20 0-15,-21 0 0,21 0 0,1 0 16,-22 0-16,21 0 0,-21 0 15,22 0-15,-22 0 0,0 0 0,0 0 16,0 0-16</inkml:trace>
  <inkml:trace contextRef="#ctx0" brushRef="#br0" timeOffset="-92132.7">24850 16764 0,'0'0'0,"-22"0"16,-62-42 0,84 21-16,0-1 15,0 1-15,0 0 0,0 0 16,21 0-16,42-43 0,-41 22 16,-1 0-16,0-1 0,0 1 15,0 21-15,0-22 0,1 1 0,-1 21 16,0 0-16,-21 0 0,0-1 0,0 44 31,0-1-31,0 0 16,0 0-16,0 21 0,0-20 0,0 20 0,0-21 15,0 21-15,0-20 16,0 20-16,0-21 0,0 0 0,0 0 16,21 1-16,0-1 0,0 0 15,22-21-15,-22 21 0,0-21 16,0 0-16,22 0 0,-22 0 0,21-21 15,-21 21-15,22-21 0,-1 0 16,-21-1-16,21 1 0,-20 0 0,20 0 16,-21-21-16,0 20 0,-21 1 15,0-21-15,21 21 0,-21 0 0,0-1 16,0 1-16,-21 21 31,0 21-31,21 1 0,0-1 16,-21 21-16,21-21 0,0 0 15,-21 1-15,21-1 0,0 0 16,0 0-16,0 0 0,21 0 0,0 1 16,0-22-16,0 21 0,1-21 15,20 0-15,0 0 0,-21 0 0,22 0 16,20 0-16,-20 0 0,20-21 0</inkml:trace>
  <inkml:trace contextRef="#ctx0" brushRef="#br0" timeOffset="-90788.47">26437 16362 0,'21'-21'0,"-42"42"0,42-85 0,-21 43 16,0 0-16,0 0 0,0 0 16,0 0-16,-21 21 15,0 0-15,0 0 0,-22 0 16,22 0-16,0 21 0,0 0 0,-21 0 16,20 0-16,1 22 0,0-22 15,-21 0-15,21 21 0,21-21 0,-22 22 16,22-22-16,0 0 0,0 0 15,0 0-15,0 1 0,22-22 16,-1 21-16,0-21 0,0 0 16,0 0-16,0 0 0,1 0 15,20-21-15,-21-1 0,0 1 0,0 0 0,1 0 16,-1 0-16,0 0 16,0-1-16,0 1 0,-21 0 0,0-21 15,21 21-15,-21-1 0,22 1 0,-22 0 16,0 0-16,0 0 15,0 42 1,0 0 0,0 0-16,0 0 0,0 1 0,0 20 15,0 0-15,0 1 0,0-1 0,0 21 16,0 1-16,0-1 0,0 22 16,0-21-16,0 20 0,0 1 0,0-22 15,0 22-15,0-21 0,0 20 16,0-20-16,0-1 0,0 1 15,0-1-15,0-20 0,0-1 0,0 0 16,0-21-16,0 1 0,21-1 16,0-21-16,0 0 0,0 0 0,0-21 15,1-1-15,-1 1 0,0-21 16,21 0-16,-21-1 0,22-20 0,-22 20 16,21-20-16,-21-22 0,1 22 15,20-22-15,-21 0 0,0 1 0,0-22 16,1 21-16,-1 1 0,0-1 0,0 21 15,0-20-15,-21 20 0,21 1 16,-21-1-16,0 22 0,0 0 0,0 20 16,0-20-16,0 21 0,0 0 15,0 0-15,0 42 32,0 0-32,0 0 0,0 0 15,0 0-15,0 22 0,0-22 0,0 21 16,22-21-16,-22 1 0,21 20 0,-21-21 15,21 0-15,0 0 0,-21 1 16,21-22-16,0 21 0,1-21 16,-1 0-16,0 0 15,0 0-15,0 0 0,0-21 0,1-1 0,-1 22 16,-21-21-16,21-21 0,0 21 16,0 0-16,-21-22 0,0 22 15,0-21-15,21 21 0,-21-1 0,0-20 16,0 21-16,0 0 15,0 0-15,0 42 16,0 0 0,0 0-16,-21 0 0,21 22 15,0-22-15,0 21 0,0-21 0,0 0 16,0 22-16,0-22 0,0 0 16,0 0-16,0 0 0,21 1 15,1-22-15,-1 21 0,0-21 0,0 0 16,0 0-16,0 0 0,1 0 15,20 0-15,-21 0 0,21 0 0,-20-21 16,20-1-16,-21 1 0,21 0 16,-20 0-16,-1 0 0,0-22 0,0 22 15,-21 0-15,21-21 0,-21 21 0,0-1 16,0 1-16,-21 0 16,0 21-16,0 0 0,0 0 15,21 21-15,-22 0 0,1 1 16,0-1-16,21 0 0,0 0 0,0 0 15,0 0-15,0 1 0,0-1 16,0 0-16,0 0 0,21 0 16,0 0-16,1-21 0,-1 0 15,0 0-15,0 0 0,0 0 16,0 0-16,22 0 0,-22-21 0,0 0 16,21 21-16,1-21 0,-22 0 15,21 0-15,-21-22 0,1 22 0,-1 0 16,0 0-16,-21 0 0,21-1 0,-21 1 15,-21 42 17,21 1-32,-21-1 0,21 0 0,0 0 15,0 0-15,0 0 16,0 1-16,0-1 0,-21 0 0,21 0 16,-22 0-16,22 0 15,-21 1-15,0-22 16,0 0-16,0 0 0,0 0 15,-1 0 1,22-22-16,0 1 16,22 0-16,-1 0 0,0 0 0</inkml:trace>
  <inkml:trace contextRef="#ctx0" brushRef="#br0" timeOffset="-90544.61">28660 15875 0,'0'0'0,"0"-21"0,0 0 0,0 0 15,-22 42 17,22 0-32,-21 21 0,0-21 0,21 22 15,-21-1-15,0 0 0,21 1 16,-21-1-16,-1 0 0,22 1 0,-21-22 16,21 21-16,0-21 0,0 22 0,0-22 15,0 0-15,0 0 0,0 0 16,21-21-1,1 0-15,-1 0 16,0 0-16,0-21 0,0 0 16,0 0-16,-21 0 0</inkml:trace>
  <inkml:trace contextRef="#ctx0" brushRef="#br0" timeOffset="-90381.71">28533 16108 0,'0'-21'0,"0"42"0,-22-42 0,1 21 16,42 0 15,1 0-31,-1 0 16,0 0-16,0 0 0,21 0 0,-20 0 15,41 0-15,-21 0 0,1 0 16,20 0-16,1 0 0,-1 0 16</inkml:trace>
  <inkml:trace contextRef="#ctx0" brushRef="#br0" timeOffset="-90144.84">29612 15981 0,'-21'0'31,"0"21"-31,21 0 16,0 0-16,-21 22 0,-1-22 15,22 21-15,-21-21 0,21 1 16,0 20-16,-21-21 0,21 0 15,-21 22-15,21-22 0,0 0 16,0 0-16,21-21 31,0-21-31,-21 0 16</inkml:trace>
  <inkml:trace contextRef="#ctx0" brushRef="#br0" timeOffset="-89857.01">29612 15812 0,'0'0'0,"0"-22"0,-21 1 32,0 21-32,0 0 15,21 21-15,0 1 32,21-22-32,0 0 0,0 0 15,0-22-15,-21 1 16,0 0-16,0 0 15,0 0-15,-21 21 16,0 0-16,21-21 0,-21 21 16,0 0-16,-1 0 0,1 21 15,21 0-15,0 0 16,0 0-16,0 0 0,0 1 16,0-1-16,0 0 0,21 0 15,1 0-15,-1 0 0</inkml:trace>
  <inkml:trace contextRef="#ctx0" brushRef="#br0" timeOffset="-89424.25">29866 15939 0,'0'-22'0,"0"44"32,0-1-17,0 0-15,0 0 0,0 0 16,0 0-16,0 22 0,-21-22 15,21 0-15,0 0 0,-21 43 16,21-43-16,0 0 0,-21 0 16,-1 0-16,22 1 15,0-44 17,0 1-32,0 0 0,0 0 0,0 0 15,22 0-15,-1-22 0,0 1 16,0 0-16,0-1 0,22 1 0,-22 21 15,21-22-15,0 1 0,-20 21 16,20 0-16,0 0 0,-21 21 16,1 0-16,20 0 0,-21 0 0,0 21 15,0 0-15,-21 0 0,0 21 16,22 1-16,-22-22 0,0 21 0,0 1 16,0-1-16,0-21 0,0 21 15,-22-20-15,22 20 0,-21-21 0,21 0 16,0 0-16,0 1 0,0-1 15,21-21 1,22-21 0</inkml:trace>
  <inkml:trace contextRef="#ctx0" brushRef="#br0" timeOffset="-89149.41">31094 15727 0,'0'0'0,"0"-21"0,21 21 16,0 0-1,0 0-15,0 21 16,1 0-16,-1 0 0,0 0 0,0 22 16,0-1-16,0 0 15,22 1-15,-22-22 0,0 21 0,0 1 16,0-1-16,1 0 0,-1-21 15,0 1-15,-21-1 0,0 0 0,0 0 16,21 0-16,-21-42 31,0 0-31,0 0 0</inkml:trace>
  <inkml:trace contextRef="#ctx0" brushRef="#br0" timeOffset="-88892.56">31729 15663 0,'-21'0'31,"-1"0"-31,1 0 0,0 22 16,0-1-16,0 0 0,0 21 0,-22-21 16,22 22-16,-21-1 0,-1 0 15,1-20-15,0 20 0,21 0 0,-22 1 16,1-1-16,21-21 0,-22 21 0,22-20 15,0-1-15,0 0 0,21 0 16,0 0-16,0 0 0,21-21 31,0 0-31,22 0 0,-22-21 16,21 21-16</inkml:trace>
  <inkml:trace contextRef="#ctx0" brushRef="#br0" timeOffset="-88211.95">31962 15748 0,'0'-21'0,"0"42"0,0-63 16,0 63 15,0 0-31,0 0 16,0 0-16,0 22 0,0-22 0,-22 21 15,22 1-15,-21-22 16,21 21-16,0-21 0,0 22 0,0-22 15,0 0-15,-21 0 0,21 0 16,0 0-16,-21-21 16,21-21-1,0 0 1,0 0-16,0 0 0,0-22 16,0 22-16,0-21 0,21 0 0,0 20 15,0-20-15,1 21 0,20-43 16,-21 43-16,0 0 0,0 0 15,22 0-15,-22 21 0,0 0 16,0-21-16,0 21 0,1 0 16,-1 0-16,0 21 0,-21 0 15,0 0-15,0 0 0,0 0 0,0 22 16,0-22-16,0 21 0,0 1 16,0-22-16,0 21 0,0 0 0,0-20 15,0-1-15,0 0 0,0 0 16,0 0-16,-21-21 0,21-21 47,0 0-47,0 0 0,21 0 0,0-22 15,0 22-15,0-21 0,1-1 0,20 22 16,0-21-16,1 0 16,-1-1-16,0 22 0,1-21 0,-1 21 15,0-1-15,1 22 0,-22 0 16,0 0-16,0 0 0,0 22 0,-21-1 15,0 0-15,0 21 0,0-21 16,0 22-16,0-1 0,-21 0 16,0 1-16,0-1 0,0-21 0,21 22 15,-22-22-15,1 0 0,21 0 16,-21 0-16,21 0 0,0 1 0,21-22 47</inkml:trace>
  <inkml:trace contextRef="#ctx0" brushRef="#br0" timeOffset="-87909.12">33295 15685 0,'0'0'0,"21"-22"0,0 1 16,-21 42-1,-42 1 1,21-1-16,0 0 0,0 0 15,-1 21-15,-20 1 0,21-1 0,-21 0 16,20 1-16,1-1 0,0 0 16,0 1-16,0-22 0,21 21 15,0-21-15,0 1 0,0-1 16,0 0-16,21 0 0,0 0 16,0-21-16,22 0 0,-1 0 0,0 0 15,1 0-15,-1 0 0,21 0 16,-20-21-16,-1 0 0,0 0 0,1 21 15,-1-21-15,0 21 0,-20-22 16,-1 22-16,0 0 0</inkml:trace>
  <inkml:trace contextRef="#ctx0" brushRef="#br0" timeOffset="-87506.61">29930 17505 0,'0'0'0,"0"21"15,0 0-15,0 0 16,21-21-1,0 22-15,0-22 0,0 0 16,0 0-16,1 0 0,-1 0 16,0 0-16,0 0 0,21 0 15,-20 0-15,-1-22 0,0 22 0,0-21 16,0 21-16,0 0 0,22-21 0</inkml:trace>
  <inkml:trace contextRef="#ctx0" brushRef="#br0" timeOffset="-87360.76">30565 17484 0,'21'0'16,"0"0"31,0 0-31,0 0-16,0 0 15,1 0-15</inkml:trace>
  <inkml:trace contextRef="#ctx0" brushRef="#br0" timeOffset="-87000.97">31729 17441 0,'0'0'0,"21"0"0,-21-21 0,0 0 0,0 0 15,0 0-15,0 0 0,0-1 16,0-20-16,0 21 0,0-21 15,0-1-15,0 22 0,0-21 0,0-1 16,21 1-16,0 21 0,22-21 16,-22 20-16,21 1 0,22 0 15,-22 0-15,21 21 0,-20 0 0,20 0 16,-20 21-16,-1 0 0,0 0 16,1 22-16,-43-22 0,0 21 0,0 1 15,0-1-15,0 0 0,-22 1 16,-20-1-16,0 0 0,-1 1 15,1-1-15,0-21 0,-1 21 0,1 1 16,21-22-16,-21 0 0,20 21 16,1-20-16,0-1 0,21 0 15,0 0-15,0 0 0,0 0 16,0 1-16,0-1 0,0 0 16</inkml:trace>
  <inkml:trace contextRef="#ctx0" brushRef="#br0" timeOffset="-86733.12">31856 18098 0,'0'0'0,"0"21"0,0 0 0,0 0 15,0 0-15,0 0 0,0 1 16,21-22-16,0 0 0,0 0 16,0 0-16,22 0 0,-22 0 15,21 0-15,1 0 0,-22 0 16,21 0-16,-21-22 0,-21 1 0,0 0 15,0 0-15,0 0 16,-21 21 0,0 0-16,0 0 0,0 0 0,-1 0 15,-20 0-15,21 0 0,0 0 16,0 0-16,-1 0 0,1 0 16,0 21-16,0-21 15,0 0-15,0 0 0</inkml:trace>
  <inkml:trace contextRef="#ctx0" brushRef="#br0" timeOffset="-50241.44">12086 15431 0,'21'0'16,"-42"0"31,0 0-32,0 0 1,0 0-16,-1 0 0,1 0 16,0-22-16,0 22 0,0 0 15,0 0-15,-1 0 0,1 0 16,0 0-16,0 0 0,0 0 31,0 0-31,21-21 78,21 21-62,0 0-16,0 0 0,0-21 15,22 21-15,-22 0 0,21 0 16,-21 0-16,22-21 0,-1 21 0,21 0 16,-20 0-16,-1 0 0,0-21 0,1 21 15,-1 0-15,0 0 0,-20 0 16,20 0-16,-21 0 0,21 0 0,-20 0 16,-1 0-16,0 0 15,0 0 1,-42 0 46,0 0-62,0 0 0,-1 0 16,1 0-16,0 0 0,0 0 16,0 0-16,-22 0 0,22 0 0,-21 0 15,21 0-15,-22 0 0,22 0 0,-21 0 16,0 0-16,20 0 0,-20 0 15,21 0-15,-21 0 0,20-21 0,1 21 16,0 0-16,0 0 0,0 0 16,0 0-16,-1 0 0,1-22 15,0 22 1,0 0 1734,0 0-1750,0 0 16,-1 0-16</inkml:trace>
  <inkml:trace contextRef="#ctx0" brushRef="#br0" timeOffset="-39928.82">12065 16150 0,'0'0'15,"0"-21"-15,0 0 0,0 0 16,0 0-16,0-1 15,0 1-15,0 0 0,0 0 0,0 0 16,0 0-16,0-1 0,0 1 16,-21 21-16,21-21 0,-21 21 31,-1 21-15,22 0-16,0 1 0,0 20 15,0 0-15,-21 1 0,21-1 0,0 0 16,0 1-16,-21-1 0,21 21 15,0-20-15,0-1 0,0 0 0,0 1 16,0-22-16,0 21 0,0-21 16,0 22-16,0-22 0,0 0 15,0 0-15,0 0 0,0 1 0,0-1 16,21-42 31,-21-1-47,0 1 15,21 21-15,1-21 0,-22 0 0,21 0 16,-21 0-16,21-1 0</inkml:trace>
  <inkml:trace contextRef="#ctx0" brushRef="#br0" timeOffset="-39601.01">12488 15939 0,'0'0'16,"0"-22"-16,0 1 0,0 0 16,0 42-1,0 0 1,0 1-16,0 20 0,0-21 0,0 21 16,0 1-16,0-1 0,0 0 15,0 1-15,0-1 0,0 0 16,0 1-16,-21-1 0,21 0 0,0-20 15,0 20-15,0-21 0,0 0 16,0 0-16,-21 1 0,21-1 0,0 0 16,0 0-1,-21-21 1,0-21 0,-1 0-1,1 21-15,21-21 0</inkml:trace>
  <inkml:trace contextRef="#ctx0" brushRef="#br0" timeOffset="-39364.51">11896 16447 0,'0'0'0,"-22"0"0,22 21 0,22-21 46,-1 0-46,21 0 0,-21 0 0,22 0 16,-1-21-16,0 21 0,1 0 16,-1 0-16,0 0 0,1-22 0,-1 22 15,-21 0-15,0 0 16,0 0-16,1 0 0,-1 0 0,0 0 16</inkml:trace>
  <inkml:trace contextRef="#ctx0" brushRef="#br0" timeOffset="-39056.69">12806 16129 0,'0'-21'31,"21"21"-31,0 0 0,0 0 0,0 0 16,22-21-16,-22 21 0,21-21 15,1 21-15,-1 0 0,0-22 0,-21 22 16,22 0-16,-1-21 0,-21 21 0,0 0 16,1 0-16,-1 0 0,0 0 15,-21 21 16,-21-21-31,0 0 0,-1 0 16,22 22-16</inkml:trace>
  <inkml:trace contextRef="#ctx0" brushRef="#br0" timeOffset="-38772.85">13229 16066 0,'-21'0'16,"0"0"-1,0 0-15,21 21 0,0 0 16,0 0-16,-22 0 0,22 22 16,0-22-16,-21 0 0,21 21 0,0-21 15,0 22-15,0-22 16,0 21-16,0-21 0,-21 1 0,21 20 16,0-21-16,-21 0 0,21 0 0,0 1 15,0-1-15,0 0 16,-21 0-16,21 0 15,0-42 17,21 0-32,0 21 0,-21-21 15,21 0-15,0-1 0</inkml:trace>
  <inkml:trace contextRef="#ctx0" brushRef="#br0" timeOffset="-38032.52">13441 16193 0,'0'0'0,"21"-43"32,0 43-32,-21 21 15,0 1 1,0-1-16,0 0 0,0 0 0,0 21 16,0-20-16,0-1 0,0 0 15,0 21-15,0-21 0,0 1 0,0-1 16,0 0-16,0 0 0,-21 0 15,21 0-15,0 1 16,0-1-16,-21-21 0,21-21 47,0-1-47,0 1 0,0 0 0,0 0 16,0 0-16,0 0 0,0-22 15,0 1-15,0 21 0,0-22 0,21 1 16,0 21-16,0-21 0,-21 20 0,21-20 15,1 21-15,-22 0 0,21 0 16,0-1-16,0 22 0,0 0 16,0 0-16,1 0 15,-1 22-15,-21-1 0,21 0 16,0 0-16,-21 21 0,0-20 0,0 20 16,0 0-16,0-21 0,0 22 15,0-22-15,0 21 0,0-21 0,0 1 16,0 20-16,0-21 0,0 0 15,0 0-15,0 1 16,0-44 15,21 1-31,-21 0 0,21 0 0,1 0 16,-1 0-16,-21-22 0,21 22 16,0-21-16,0-1 0,0 1 0,1 0 15,-1 21-15,21-22 0,-21 22 16,0 0-16,1 0 0,-1 0 15,21 21-15,-21 0 16,-21 21-16,21-21 0,-21 21 16,22 21-16,-22-21 0,0 1 0,0 20 15,0-21-15,0 0 0,0 22 0,0-22 16,0 21-16,0-21 0,0 0 16,-22 1-16,22-1 0,-21 0 0,21 0 15,-21 0-15,21 0 0,0 1 0,0-1 16,0 0-16,0 0 15,0-42 17,0 0-17,21 21-15</inkml:trace>
  <inkml:trace contextRef="#ctx0" brushRef="#br0" timeOffset="-37557.38">14711 16023 0,'0'0'0,"0"-21"0,21-21 31,-21 63-15,0 0 0,0 0-16,0 22 0,0-1 0,0 0 15,-21 1-15,21-1 0,-21 0 16,21 1-16,-22-1 0,1 0 0,0 1 15,21-22-15,-21 21 0,0 0 16,0-20-16,21-1 0,-22 21 0,22-21 16,-21 0-16,21 1 0,-21-22 15,0 0-15,0 0 16,21-22 0,0 1-16,0 0 0,0 0 15,0 0-15,0 0 0,0-1 16,0-20-16,0 21 0,0 0 0,21 21 15,-21-21-15,0-1 0,21 22 16,0 0-16,0 0 0,1 0 16,-1 22-16,-21-1 0,0 0 15,21-21-15,0 21 0,-21 0 16,0 0-16,21 1 0,0-1 0,-21 0 16,22 0-16,-1-21 15,0 0-15,-21 21 0,21-21 0,0 0 16,0 0-16,1 0 0,-1-21 31,-42 0-31</inkml:trace>
  <inkml:trace contextRef="#ctx0" brushRef="#br0" timeOffset="-37487.42">14965 16447 0,'42'-22'16</inkml:trace>
  <inkml:trace contextRef="#ctx0" brushRef="#br0" timeOffset="-35545.06">16065 15642 0,'0'-42'15,"0"21"-15,-21 21 16,0 0-16,0 21 16,21 0-16,-21 0 0,0 0 15,21 22-15,-22-1 0,1 22 16,21-1-16,-21 1 0,0-1 15,0 1-15,0-1 0,21 22 0,-22-43 16,1 22-16,0-1 0,0-21 16,0 22-16,0-22 0,-1 1 0,1-1 15,21-21-15,-21 21 0,0-20 16,0-1-16,0 0 0,-1-21 16,1 0-16,21-21 15,0 0-15,-21-22 16,21 22-16,0-21 0,0 21 0,0-22 15,0 1-15,0-22 0,0 22 16,0 0-16,0-1 0,21 1 0,-21 0 16,0-1-16,21 22 0,1 0 0,-22 0 15,21 21-15,0 0 16,0 0-16,0 21 16,0 0-16,-21 22 0,22-22 0,-22 0 15,0 21-15,21 1 0,0-22 16,0 21-16,-21-21 0,0 0 0,21 22 15,0-22-15,1 0 0,-22 0 16,21 0-16,0-21 0,21 22 0,-21-1 16,1-21-16,20 0 0,-21 0 0,21 0 15,1 0-15,-1 0 0,0 0 16,1 0-16,-1-21 0,22-1 0,-43 22 16,21-21-16,0 0 0,1 0 0,-22-21 15,0 20-15,21 1 16,-42-21-16,22 21 0,-22 0 0,0-22 15,0 22-15,0 0 0,0 0 16,0 0-16,0-1 0,-22 1 0,1 0 16,0 21-16,0 0 0,-21 0 0,20 0 15,-20 0-15,21 0 0,-21 21 16,20-21-16,1 21 0,-21 22 0,21-22 16,0 0-16,-1 0 0,1 22 0,21-22 15,0 21-15,0-21 0,0 0 16,0 1-16,0-1 0,0 0 0,21 0 15,1 0-15,-1-21 16,0 21-16,0-21 0,0 0 0,22 0 16,-22 0-16,21 0 0,-21 0 0,22 0 15,-22-21-15,21 0 0,-21 0 16,0 0-16,1 0 0,-1-1 0,-21 1 16,0 0-16,21 0 0,-21-21 0,0 20 15,21 22-15,-21-21 0,0 0 16,0 42 15,0 0-31,-21 1 0,21-1 16,0 0-16,0 0 0,0 0 15,0 0-15,0 1 0,0-1 16,0 0-16,21 0 0,0-21 16,0 21-16,1-21 0,-1 0 0,0 0 15,0 0-15,0 0 0,0 0 16,1 0-16,-1 0 0,0-21 0,0 0 15,0 21-15,-21-21 0,21 0 0,1-1 16,-22-20-16,21 21 0,-21-21 16,0-1-16,0 22 0,0 0 15,0 0-15,0 42 32,0 0-32,0 0 0,0 22 15,-21-22 1,21 0-16,0 0 0,0 0 0,0 0 15,0 1-15,0-1 0,-22 0 16,22 0-16,0 0 16,0-42 15,0 0-31,22 21 16,-1-21-16,-21 0 0,21-22 15,0 22-15,0 0 0,-21 0 0,21 0 16,1-1-16,-1 1 0,0 0 15,0 0-15,0 0 0,0 21 16,1 0-16,-1 0 0,0 0 0,0 0 16,0 21-16,-21 0 0,0 0 15,0 0-15,21 1 0,-21-1 16,0 0-16,22 0 0,-22 0 0,0 0 16,0 1-16,21-1 0,0 0 0,-21 0 15,21 0-15,0-21 0,0 21 16,1 1-16,20-22 0,0 0 0,-21 0 15,22 0-15,-1 0 0,0 0 16,22 0-16,-22 0 0,1-22 0,-1 22 16,0-21-16,1 0 0,-1 0 0,-21 0 15,0 0-15,22-22 0,-43 22 16,21-21-16,-21 21 0,0-22 16,0 1-16,0 0 0,0 20 0,0 1 15,0-21-15,-21 21 0,-1 0 16,1 21-16,0 0 0,0 0 0,0 0 15,0 0-15,-22 0 0,22 21 0,-21 0 16,21 21-16,-1-21 0,1 1 16,0 20-16,0-21 0,21 0 0,0 22 15,0-22-15,0 0 0,0 0 0,0 0 16,0 0-16,21 1 16,0-22-16,0 21 0,1-21 0,-1 0 0,21 0 15,-21 0-15,0 0 0,22 0 16,-22 0-16,0-21 0,0-1 15,0 22-15,1-21 0,-22 0 0,21 0 16,-21 0-16,0 0 0,0-1 16,0 1-16,0 0 0,0 0 15,0 0-15,-21 42 47,21 0-47,-22 0 0,22 0 0,0 22 16,0-22-16,-21 21 0,21 1 15,-21-1-15,21 0 0,0 1 0,0-1 16,0 0-16,-21 22 16,0-22-16</inkml:trace>
  <inkml:trace contextRef="#ctx0" brushRef="#br0" timeOffset="-34084.96">17992 17251 0,'0'21'0,"0"191"32,0-445-32,0 529 0,0-232 0,0-22 15,0 22-15,0-22 0,0 0 0,0 1 16,-22-22-16,1 21 0,0-42 15,21 21-15,-21-21 0,0 0 0,-22 0 16,22 0-16,-21 0 0,21-21 16,-22 0-16,1-21 0,0 20 0,-1-20 15,1 21-15,21-21 0,-21-1 16,20 1-16,1 0 0,0-22 16,21 22-16,0-22 0,0 1 0,21-1 15,0 1-15,22-1 0,-1-20 0,0 20 16,1-21-16,-1 1 0,0 20 15,22-20-15,-1 20 0,-20 1 0,20-1 16,1 1-16,-22-1 0,22 22 16,-1-22-16,-21 22 0,1 0 0,-1-1 15,0 22-15,-20 0 0,-1 0 16,0 0-16,-21-1 0,0 44 31,0-1-15,-21 0-16,0 0 15,21 0-15,-22 0 0,22 1 16,0-1-16,0 0 16,0 0-16,0 0 0,0 0 0,0 1 15,0-1-15,22 0 0,-1-21 16,0 0-16,-21 21 0,21-21 16,0 0-16,0 0 0,22 0 0,-22 0 15,0 0-15,0-21 0,22 21 0,-22-21 16,0 0-16,0-1 0,0 1 15,0 0-15,-21 0 0,0 0 16,22 0-16,-22-1 0,21 1 0,-21 0 16,0 0-16,0 0 0,0 0 15,0-1-15,0 44 32,-21-1-32,-1 0 15,22 0-15,0 0 0,0 0 0,0 22 16,0-22-16,0 0 0,0 0 15,0 0-15,0 1 0,0-1 0,0 0 16,22 0-16,-1 0 0,0-21 16,0 21-16,21-21 15,-20 0-15,-1 0 0,0 0 16,0 0-16,21 0 0,-20-21 16,20 0-16,-21 21 0,0-21 0,22 0 15,-22 0-15,0-1 0,0 1 0,0 0 16,-21-21-16,0 21 0,0-1 15,0 1-15,0 0 0,0 0 0,0 0 16,0 0-16,0-1 0,0 1 0,-21 21 16,21-21-16,-21 21 0,0 0 15,0 0-15,-1 0 0,1 0 16,0 0-16,0 21 0,21 0 0,-21 1 16,0-1-16,21 0 0,-22 0 15,22 0-15,0 0 0,0 22 16,0-22-16,0 0 0,0 0 15,0 0-15,0 1 0,0-1 0,22 0 16,-1-21-16,0 0 0,0 0 16,0 0-16,0 0 15,1 0-15,-1 0 0,0 0 0,0-21 16,0 0-16,0 21 0,-21-22 0,0 1 16,22-21-16,-22 21 0,21 0 15,-21-1-15,0 1 0,0 0 0,0 0 16,0 0-16,0 42 31,0 0-15,0 0-16,0 0 0,0 1 15,0-1-15,0 0 0,21 0 16,0 0-16,-21 0 0,21-21 16,0 22-16,22-22 0,-22 0 15,0 21-15,21-21 0,1 0 0,-1 0 16,0 0-16,1 0 0,20 0 0,-20 0 15,-1-21-15,0-1 0,-21 22 16,22-21-16,-22 0 0,0 0 0,-21 0 16,0-22-16,0 22 0,0 0 0,0 0 15,0 0-15,0 0 0,-21-1 16,0 1-16,-22 21 0,22 0 16,0 0-16,0 0 0,-21 0 0,20 0 15,-20 21-15,21-21 0,0 22 16,0-1-16,-1 0 0,1 0 15,21 0-15,0 0 0,0 1 16,21-22-16,-21 21 0,22-21 16,-1 0-16,0 0 0,0 0 0,0 0 15,0 0-15,1 0 0,-1 0 16,0 0-16,0 21 0,0-21 16,0 0-16,-21 21 0,0 0 15,0 0 1,0 1-16,0-1 0,0 0 0,0 0 15,0 0-15,-42 0 0,21 22 0,21-1 16,0 0-16,0 1 0,0 20 0,0 1 16,-21-22-16,0 22 0,21-1 15,-22-21-15,22 22 0,0-22 0,0 1 16,-42-1-16,42 0 0,0 1 0,0-1 16,0-21-16,-21 21 0,21-20 15,-21-1-15,0 0 0,21 0 0,0 0 16</inkml:trace>
  <inkml:trace contextRef="#ctx0" brushRef="#br0" timeOffset="-34016">19664 17251 0,'63'-148'31,"-126"296"-31,169-339 0</inkml:trace>
  <inkml:trace contextRef="#ctx0" brushRef="#br0" timeOffset="-33644.65">20193 16235 0,'21'0'32,"0"0"-32,0 0 0,1-21 15,-1 0-15,0 21 0,0-22 0,0 1 16,0 0-16,-21 0 0,0-21 15,0 20-15,0 1 0,0 0 16,0 0-16,0 0 0,0 0 0,-21 21 16,0 0-16,0 0 0,-21 0 15,20 0-15,1 0 0,0 21 0,0 0 16,0 21-16,0-21 0,-1 22 0,22-22 16,0 21-16,0 1 0,0-22 15,0 21-15,0-21 0,0 0 16,22 1-16,-1-1 0,0 0 0,0 0 15,0 0-15,22-21 0,-22 0 16,0 0-16,21 0 0,-21 0 0,1 0 16,20 0-16,-21 0 0,0 0 0,0-21 15,1 0-15,-22 0 0</inkml:trace>
  <inkml:trace contextRef="#ctx0" brushRef="#br0" timeOffset="-32945.06">18034 16679 0,'0'0'15,"0"-21"-15,0 42 32,0 1-17,0-1-15,0 21 0,0 0 16,0 1-16,0-22 0,0 42 0,21-20 15,-21-1-15,0 0 0,0 1 0,21 20 16,-21-20-16,0-1 16,0 0-16,0 1 0,0-1 0,0 0 15,0-21-15,0 22 0,0-22 16,0 0-16,0 0 0,0 0 0,0 1 16,0-1-16,0-42 31,0-1-31,0 1 15,-21 21-15,21-21 0</inkml:trace>
  <inkml:trace contextRef="#ctx0" brushRef="#br0" timeOffset="-30576.41">13483 18076 0,'0'0'0,"0"-63"16,0 42-16,0 0 16,0-1-16,0 1 0,0 0 0,0 0 15,0 0 1,0 42 0,0 21-1,0-21-15,21 1 0,-21 20 16,21 0-16,-21 1 0,0-1 15,0 0-15,0 1 0,0-1 0,0 0 16,0 1-16,0-1 0,0 0 16,0-21-16,0 22 0,0-22 0,0 0 15,0 0-15,-21-21 16,21-21 0,0 0-1,0-21-15,0 20 0,0-20 0,0 0 16,21-1-16,1 1 0,-22 0 15</inkml:trace>
  <inkml:trace contextRef="#ctx0" brushRef="#br0" timeOffset="-29747.48">13716 18013 0,'21'0'16,"21"21"-1,-105-42-15,148 63 0,-64-42 0,-21 43 16,21-22-16,0 0 0,-21 21 16,0-21-16,21 22 0,0-1 0,-21 0 15,22-20-15,-22 20 0,0 0 16,21-21-16,0 1 0,-21 20 0,21-21 15,0-21-15,0 21 0,1-21 16,-1 0-16,0 0 0,0 0 0,0 0 16,0 0-16,22-21 0,-22 0 15,0 0-15,0 0 0,22-22 16,-22 22-16,0-21 0,0 21 0,0-22 16,-21 22-16,0 0 15,21 0-15,-21 0 0,0-1 0,0 44 47,0-1-47,-21 0 0,21 0 16,0 21-16,0-20 0,0-1 0,0 21 15,0-21-15,0 0 0,0 1 16,0-1-16,21 0 0,1-21 0,-22 21 16,21-21-16,0 0 0,0 0 15,0 0-15,22 0 0,-22 0 16,0-21-16,0 21 0,0-21 0,0 0 15,1-1-15,-1 1 0,0 0 16,-21 0-16,0-21 0,0 20 0,0 1 16,0-21-16,-21 21 0,0 0 15,-1-1-15,-20 1 0,21 0 0,-21 21 16,-1 0-16,1 0 0,21 0 16,-22 0-16,22 0 0,-21 0 0,21 21 15,21 0-15,0 1 0,0-1 16,0 0-16,0 0 0,0 0 0,0 0 15,21-21-15,21 22 16,-21-1-16,1-21 0,20 0 0,0 0 16,1 0-16,-22 0 0,21 0 15,0-21-15,1-1 0,-1 1 0,22 0 16,-22 0-16,0-21 0,1 20 16,-22 1-16,21-21 0,-21 21 0,0-22 15,1 22-15,-22-21 0,0 21 0,0-22 16,21 1-16,-21 0 0,0 21 15,0-1-15,0-20 0,0 21 0,0 0 16,-21 42 0,21 0-16,0 0 15,-22 22-15,22-22 16,0 21-16,0 0 0,-21 1 0,21-1 16,-21 0-16,21 1 0,0 20 15,0-20-15,0-1 0,0 0 0,0 1 16,0-1-16,0-21 0,0 21 15,0-20-15,0-1 0,0 0 0,0 0 16,0 0-16,21-21 16,0 0-1,1 0-15,-22-21 0,21 0 0,-21 0 16,0 0-16,0-1 0,0-20 16,0 21-16</inkml:trace>
  <inkml:trace contextRef="#ctx0" brushRef="#br0" timeOffset="-29666.53">14880 18140 0,'0'0'0</inkml:trace>
  <inkml:trace contextRef="#ctx0" brushRef="#br0" timeOffset="-29544.6">14859 18140 0,'21'0'16,"106"-21"0,-275 42-1,338-42-15,-168 21 0,20 0 0,-21 0 16,21 0-16,-20-21 0,-1 21 0,0 0 15,0 0-15,0 0 0,0 0 16,1 0-16,-22-22 0,21 22 16,0-21-16</inkml:trace>
  <inkml:trace contextRef="#ctx0" brushRef="#br0" timeOffset="-29336.72">16023 18013 0,'0'0'16,"21"0"-16,-21 21 31,21-21-31,-21 21 0,22 0 16,-1 1-16,0-1 15,0 0-15,0 21 0,-21-21 0,43 1 16,-22-1-16,-21 0 0</inkml:trace>
  <inkml:trace contextRef="#ctx0" brushRef="#br0" timeOffset="-29240.77">16446 18436 0,'43'0'16,"-86"0"-16,86-21 31,-43 0-15,0-21-16,0 20 0</inkml:trace>
  <inkml:trace contextRef="#ctx0" brushRef="#br0" timeOffset="-29041.88">16616 17992 0,'0'0'16,"-21"0"-1,-1 0 1,1 0-16,0 21 16,0 0-16,-21 0 0,20 0 0,1 1 15,-21 20-15,0-21 0,20 21 16,-20 1-16,21-1 0,-21 0 0,20 1 15,-20-22-15,21 21 16,0-21-16,0 22 0,-1-22 0,1-21 16,-21 0-16</inkml:trace>
  <inkml:trace contextRef="#ctx0" brushRef="#br0" timeOffset="-28992.91">16087 18542 0,'42'-21'0,"21"-43"16,-168 149-16,253-191 0</inkml:trace>
  <inkml:trace contextRef="#ctx0" brushRef="#br0" timeOffset="-28512.39">16700 18076 0,'0'0'16,"0"-21"-1,0 0-15,22 21 0,-22-21 16,0 42 0,0 0-1,0 0-15,0 1 0,0-1 16,0 0-16,0 0 0,0 21 0,0-20 15,0 20-15,0-21 0,0 0 16,-22 22-16,22-22 0,0 0 0,0 0 16,0 0-16,0 0 15,0-42 17,0 0-32,0 0 0,0 0 0,0-22 15,0 22-15,22-21 0,-22 0 0,0 20 16,0-20-16,21 0 15,-21-1-15,63 1 0,-42 21 0,-21 0 16,0 0-16,0-1 0,0 1 0,22 21 16,-1 0-1,-21 21-15,0 1 0,21-1 0,0 0 16,-21 21-16,0-21 0,0 22 16,0-22-16,0 21 0,0-21 0,0 1 15,0 20-15,0-21 0,0 0 16,21 0-16,-21 1 0,0-1 15,21-21 1,-21-21-16,0-1 16,22 1-16,-1 0 0,0 0 15,0 0-15,0 0 0,-21-22 0,43 1 16,-43 0-16</inkml:trace>
  <inkml:trace contextRef="#ctx0" brushRef="#br0" timeOffset="-28333.5">17293 17928 0,'21'43'16,"-21"-22"-16,0 0 15,0 0-15,0 0 0,0 0 16,0 1-16,0 20 0,0-21 0,0 0 16,0 0-16,0 1 0,0-1 15,0 0-15,0 0 0,0 0 16,0 0-16,0 22 31,0-64-15,0-1-16,0 1 15</inkml:trace>
  <inkml:trace contextRef="#ctx0" brushRef="#br0" timeOffset="-28080.64">17780 17907 0,'21'0'0,"-42"0"0,42-21 0,-21 0 16,0 42 15,0 0-31,0 0 16,0 0-16,-21 1 0,21-1 15,0 21-15,-21-21 0,21 22 0,-21-1 16,-1-21-16,22 21 0,0 1 16,0-22-16,0 21 0,-21-21 0,21 22 15,0-22-15,0 0 0,0 0 16,21-21-16,1 0 0,-1 0 15</inkml:trace>
  <inkml:trace contextRef="#ctx0" brushRef="#br0" timeOffset="-27959.71">17886 18479 0,'42'0'16,"64"-64"-1,-254 128-15,317-128 0,-148 64 16,0 0-16,-21-21 0,22 21 16,-22-21-1,0 0 1</inkml:trace>
  <inkml:trace contextRef="#ctx0" brushRef="#br0" timeOffset="-10144.73">4360 12658 0,'-21'0'0,"42"0"0,-63 0 0,21 0 15,0 0-15,-1 0 16,1 0-16,0 0 0,0 0 31,42 0 0,0 0-15,0 0-16,1 0 0,-1 0 0,21 0 16,-21 0-16,22 0 0,-1 0 0,21 0 15,-20-21-15,20 21 0,1 0 16,-1 0-16,1 0 0,20 0 0,-20 0 15,-1 0-15,22 0 0,-21 0 16,20 0-16,1 0 0,0 0 0,20 0 16,-20 0-16,0 0 0,21 0 0,63 0 15,-63 0 1,-22 0-16,22 0 0,0 0 0,0 0 16,0 0-16,21 0 0,-21 0 0,-1 0 15,1 0-15,21 0 0,-21 0 16,0 0-16,0 0 0,21 0 0,-21 0 15,-1 0-15,1 0 0,0 0 0,-21 0 16,21 0-16,-22 0 0,22 0 16,-21 0-16,-1 0 0,1 0 0,0 0 15,-1 0-15,1-22 0,-21 22 0,20 0 16,-20 0-16,-22 0 0,22 0 16,-22 0-16,0-21 0,1 21 0,-22 0 15,21 0-15,-21 0 0,0 0 16,1 0-1,-1 0-15,-42-21 47,-1 21-47,-20 0 0,21 0 16</inkml:trace>
  <inkml:trace contextRef="#ctx0" brushRef="#br0" timeOffset="-7845.26">3619 14923 0,'-21'0'0,"42"0"0,-84 0 0,42 0 15,0 0-15,-1 0 16,1 0-16,0-22 0,0 22 0,0 0 0,0 0 16,-1 0-16,1 0 15,0 0-15,0 0 0,0 0 16,0 0 0,42 0 30,0 0-46,0 0 0,0 0 16,0 0-16,1 0 0,-1 0 0,21 0 16,0 0-16,-20 0 15,20 0-15,0 0 0,22 0 0,-22 0 16,0 0-16,22 0 0,-22 0 0,1 0 16,20 0-16,-21 0 0,22 0 15,-22 0-15,22 0 0,-1 0 0,1 0 16,-1 0-16,22 0 0,-22 0 15,1 0-15,21-21 0,-22 21 0,22 0 16,-22 0-16,22 0 0,-22 0 0,1 0 16,21-21-16,-22 21 0,22 0 15,-1 0-15,-20 0 0,21 0 0,-1 0 16,1 0-16,-22 0 0,22 0 0,-21 0 16,20 0-16,-20 0 0,20 0 15,1 0-15,-21 0 0,20 0 16,1 0-16,0 0 0,-1 0 0,1 0 15,0-21-15,-1 21 0,1 0 0,-22 0 16,22 0-16,-21 0 0,20-21 16,-20 21-16,-1 0 0,22 0 0,-22 0 15,1 0-15,-1 0 0,1 0 0,-1-21 16,1 21-16,-1 0 0,1 0 16,-1 0-16,-20 0 0,20-22 0,1 22 15,-22 0-15,22 0 0,-1-21 0,1 21 16,-22 0-16,21 0 0,1-21 15,-1 21-15,1-21 0,-22 21 0,22 0 16,-22 0-16,0-21 0,1 21 16,-1 0-16,0 0 0,-20 0 0,-1 0 15,0 0-15,0 0 0,0 0 16,-21-21-16,21 21 16,-21-22 15,0 1-16,0 0 1,-21 21 15,21-21-15,-21 21-16,0 0 16,42 21 93,0-21-78,0 0 63,-21 21 218,0-42 142,0 0-454,-21 0 15,21 0-15,0-1 0,0 1 0,0 0 16,0-21-16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4T14:12:29.2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2794 12086 0,'21'-21'0,"-21"0"16,0 0-16,0 0 16,0-1-16,0 1 15,0 0-15,0 0 0,0 0 31,0 42 1,0 0-17,-21 0-15,21 0 0,0 1 16,-21-1-16,21 0 0,0 0 16,0 0-16,0 22 0,0-22 0,0 21 15,0-21-15,0 22 0,0-1 16,0 0-16,0 1 0,0 20 0,0-21 15,0 1-15,0 20 0,0 1 16,0-1-16,21 1 0,-21-1 0,21 22 16,-21-22-16,0 22 0,0-21 15,0-1-15,0 1 0,0 20 0,0 1 16,0-22-16,0 22 0,0 0 16,-21-1-16,0-20 0,21 21 15,-21-1-15,-1-20 0,1 20 16,0-20-16,0-1 0,0 22 0,0-21 15,21-1-15,-22 1 0,1-1 0,0 1 16,0-1-16,21-21 0,0 1 16,-21 20-16,0-42 0,21 22 0,-22-22 15</inkml:trace>
  <inkml:trace contextRef="#ctx0" brushRef="#br0" timeOffset="63.96">2455 15092 0,'0'0'16,"0"-21"-16,0 0 0,21-1 15,1-20-15,-22 21 0,21-43 16,0 22-16,-21 0 0</inkml:trace>
  <inkml:trace contextRef="#ctx0" brushRef="#br0" timeOffset="451.53">2836 12002 0,'0'-22'16,"0"1"-1,21 21 1,-21-21-1</inkml:trace>
  <inkml:trace contextRef="#ctx0" brushRef="#br0" timeOffset="960.47">7789 12107 0,'-42'22'0,"84"-44"0,-126 65 0</inkml:trace>
  <inkml:trace contextRef="#ctx0" brushRef="#br0" timeOffset="2532.29">5905 2350 0,'0'0'0,"0"-22"16,0 1-16,0 0 0,0 0 15,-21 21 17,21 21-17,-21 0 1,0 0-16,21 22 0,-21-22 16,21 21-16,0-21 0,-21 22 0,21-1 15,-22 0-15,22 1 0,-21 20 16,21-20-16,0-1 0,0 21 0,-21-20 15,0 20-15,21-20 16,-21 20-16,21 1 0,-21-1 0,-1 1 16,22-1-16,-21 22 0,21-22 0,-21 1 15,21 20-15,-21-20 0,21-1 16,0 22-16,0-21 0,0 20 0,0 1 16,0 0-16,0-22 0,0 22 0,0-1 15,0-20-15,0 21 0,0-1 16,0 1-16,0 0 0,0-22 0,0 22 15,0-1-15,0 1 0,0 0 0,0 21 16,0-22-16,0 1 0,0 0 16,0 20-16,0-20 0,0 21 0,0-21 15,0-1-15,0 22 0,0 0 16,0-21-16,0 20 0,0-20 0,0 21 16,0-21-16,0 20 0,0-20 15,0 21-15,0-21 0,0 20 0,0-20 16,0 21-16,0-21 0,0-1 0,0 1 15,0 0-15,0-22 0,0 22 0,0-22 16,0 1-16,0-22 0,0 0 16,0 1-16,0-1 0,0-21 0,0 0 15,0-42 1,0-21-16,0 21 0,0-22 16,0-20-16,0-1 0</inkml:trace>
  <inkml:trace contextRef="#ctx0" brushRef="#br0" timeOffset="4023.52">5778 2159 0,'0'0'0,"22"0"16,-1 21-1,0-21-15,0 0 0,0 21 16,0-21-16,1 0 16,-1 0-16,0 0 0,21 0 15,-21 0-15,22 0 0,-1 0 0,0 0 16,22 0-16,-22 0 0,22 0 15,20 0-15,1 0 0,0 0 0,-1 0 16,22 0-16,0 0 0,0 0 16,0 0-16,21 0 0,-21 0 0,21 0 15,21 0-15,-21-21 0,21 21 0,0 0 16,0 0-16,0-21 0,22 21 16,-1-21-16,-21 21 0,22 0 0,-22 0 15,21-21-15,-21 21 0,0 0 16,1 0-16,-1-21 0,0 21 0,-21 0 15,-21 0-15,21-22 0,-21 22 16,-1-21-16,1 21 0,-21 0 16,0 0-16,20 0 0,-41 0 0,21 0 15,-22 0-15,1 0 0,-1 0 0,-21 0 16,1 0-16,-22 0 0,21 0 16,-42 21-16,0 1 15,0-1-15,0 0 16,-21 0-16,0-21 0,0 21 15,21 0-15,-21 1 0,21-1 0,-22 42 16,22-20-16,-21-1 16,21 0-16,0 22 0,-21-22 0,21 22 15,0-22-15,0 21 0,0 1 0,0-22 16,0 22-16,0-1 16,0 22-16,0-22 0,0 1 0,0 21 15,0-1-15,0 1 0,21 0 0,-21-1 16,0 1-16,0 0 0,0-1 15,0 22-15,0 0 0,0-21 0,0 20 16,0 1-16,0 0 0,0 0 0,0 0 16,0 0-16,0 21 0,0-22 15,-21 1-15,21 0 0,-21 21 0,21-21 16,0 0-16,0 21 0,-21-21 0,21-1 16,-21 1-16,21 0 0,0 0 0,0 0 15,0 0-15,0-1 0,0-20 16,0 21-16,0-21 0,0 20 15,0-20-15,0 0 0,0-1 0,0 1 16,0 0-16,0-22 0,0 1 0,0 63 16,0-64-16,0-20 15,0-1-15,0 21 0,0-20 0,0-1 16,0 0-16,0-20 0,0 20 0,0-21 16,0 21-16,-22-20 0,22-1 0,-21 0 15,21 0-15,0 0 0,0 0 16,-21 1-16,0-22 0,21 21 0,-21-21 15,0 21-15,-1-21 0,1 21 16,0-21-16,0 0 0,-21 21 0,20-21 16,-20 0-16,0 0 0,-1 21 15,1-21-15,0 0 0,-1 0 0,-20 22 16,21-22-16,-22 0 0,1 0 0,-1 21 16,22-21-16,-43 0 0,22 0 0,-1 0 15,-21 0-15,1 21 0,-1-21 0,0 0 16,1 0-16,-1 0 0,0 0 15,1 21-15,-22-21 0,0 0 0,0 0 16,0 0-16,-21 0 0,22 0 0,-22 21 16,-22-21-16,22 0 0,-21 0 15,0 21-15,0-21 0,0 0 16,21 22-16,-127-22 0,127 0 16,21 21-16,-21-21 0,21 0 0,-21 0 15,-106 0-15,127 0 0,1 0 16,-1 21-16,0-21 0,0 0 15,21 0-15,-20 0 0,20 0 16,21 0-16,1 0 0,-43 0 0,64 0 16,21 0-16,-1 0 0,1 0 15,21-21-15,0 0 0,0-1 16,0 1-16,0 0 0,21 0 0</inkml:trace>
  <inkml:trace contextRef="#ctx0" brushRef="#br0" timeOffset="4800.07">5990 1080 0,'0'0'16,"0"-22"-16,0 1 0,0 0 16,0 0-16,0 0 15,0 0-15,-21 21 0,0 0 16,0 0-16,-1 0 16,22 21-16,-21-21 0,0 42 0,-21-21 15,21 22-15,-1-1 0,1 0 0,-21 1 16,21 20-16,-22-21 0,22 22 15,0-22-15,-21 22 0,21-22 0,-1 22 16,1-22-16,0 0 16,0 1-16,21-22 0,-21 21 0,21-21 15,0 0-15,21-42 32,0 0-32,-21 0 0,21 0 15,0-22-15</inkml:trace>
  <inkml:trace contextRef="#ctx0" brushRef="#br0" timeOffset="5055.93">5736 1080 0,'21'-22'0,"-42"44"0,42-65 0,-21 22 16,21 21-16,-21 21 31,22 22-31,-22-22 0,21 21 16,-21 0-16,21 1 0,-21-1 15,0 22-15,0-22 0,0 0 0,0 22 16,0-22-16,0 0 0,0 22 16,0-22-16,0-21 0,0 22 0,0-22 15,0 0-15,0 0 0,0 0 0,0 1 16,-21-22 0,21-22-1,-21 1-15,-1 0 0</inkml:trace>
  <inkml:trace contextRef="#ctx0" brushRef="#br0" timeOffset="5768.52">5440 1693 0,'0'-21'31,"42"0"-31,-21 21 16,0-21-16,22 0 0,-1 0 0,-21 21 15,22-22-15,-1 1 0,0 0 16,22 0-16,-22 0 0,0 0 0,1-1 15,-1 1-15,0 0 0,-20 21 16,-1-21-16,0 21 0,0 0 16,0 0-16,-21 21 15,0 0 1,0 0-16,0 1 0,0-1 0,0 21 16,0-21-16,-21 0 0,21 22 15,-21-22-15,21 0 0,0 21 0,0-20 16,0-1-16,0 0 0,-21 0 15,21-42 32,0 0-47,0 0 0,0-1 0,0-20 16,0 21-16,21 0 0,-21 0 16,0-22-16,21 22 0,0 0 15,0 0-15,-21 0 0,22-1 0,-1 1 16,0 0-16,0 21 0,0 0 15,0 0-15,1 0 0,-1 0 16,0 21-16,0 0 0,-21 1 16,0-1-16,0 21 0,0-21 15,21 0-15,-21 22 0,0-22 0,0 0 16,0 21-16,0-20 0,0-1 16,0-42 15,0-1-16,0-20-15,21 21 0,-21 0 16,22-22-16,-1 22 0,0 0 0,-21-21 16,21 21-16,0-22 0,0 22 0,1 0 15,20 0-15,-21 21 0,0 0 16,22 0-16,-22 0 0,0 0 16,0 21-16,0 0 0,0 0 15,-21 0-15,22 1 0,-22-1 0,0 0 16,0 21-16,0-21 0,0 22 15,0-22-15,0 0 0,0 0 16,-22 0-16,22 1 0,0-1 0,-21-21 16,21 21-16,21-21 31,1-21-31</inkml:trace>
  <inkml:trace contextRef="#ctx0" brushRef="#br0" timeOffset="6237.25">7324 1418 0,'0'0'0,"0"-21"0,0-42 31,0 41-31,0 1 0,-22 21 16,1 0-1,0 0-15,0 21 0,0 1 0,0-1 16,-1 0-16,-20 0 0,21 21 15,0-20-15,0 20 0,-1 0 16,1-21-16,0 22 0,0-1 0,21-21 0,-21 0 16,21 22-16,0-22 0,0 0 15,21-21-15,0 0 16,0 0-16,0 0 0,1 0 16,-1 0-16,21-21 0,-21 0 0,0 0 15,1-1-15,-1-20 0,21 21 16,-21-21-16,-21 20 0,21 1 15,1-21-15,-22 21 0,21 0 0,-21-1 16,0 1-16,0 0 0,0 42 31,0 0-31,0 1 16,0-1-16,0 0 0,0 0 16,0 0-16,0 0 0,0 22 0,0-22 15,0 0-15,0 0 16,0 0-16,21-21 0,0 0 0,0 0 15,0 0-15,1 0 0,20 0 16,-21-21-16,21 21 0,-20-21 16,20 0-16,-21 0 0</inkml:trace>
  <inkml:trace contextRef="#ctx0" brushRef="#br0" timeOffset="6731.97">7810 1376 0,'0'0'0,"22"0"47,-1 0-47,0 0 0,0 0 16,0 0-16,22 0 0,-22 0 0,21-21 15,0 21-15,-20 0 16,20-21-16,-21 21 0,21 0 0,-20 0 16,-1-22-16,0 22 0,0 0 15,-42 22 1,0-22-16,-22 21 0,22 0 15,-21 0-15,0 0 0,-1 0 16,1 22-16,0-22 0,-1 0 0,1 21 16,0-20-16,-1-1 0,1 0 15,21 0-15,0 0 0,-1 0 16,1 1-16,0-22 0,0 21 0,42-42 47,0 21-47,0-22 0,1 1 15,-1 21-15,0-21 0,0 21 16,0 0-16,22-21 0,-22 21 0,0 0 16,0 0-16,0 0 0,0 0 15,1 0-15,-1 21 0,0-21 0,-21 21 16,21 0-16,0 1 0,-21-1 16,21 0-16,1-21 15,-1 0-15,0 0 0,0 0 16,0 0-16,0 0 0,1 0 0,-1 0 15,0 0-15,0 0 0,0-21 16,0 0-16,1-1 0,-1 22 16,0-21-16</inkml:trace>
  <inkml:trace contextRef="#ctx0" brushRef="#br0" timeOffset="7387.59">8572 1418 0,'0'0'15,"0"-21"-15,0 0 0,-21 42 31,0 0-15,0 0-16,0 1 0,0-1 16,21 21-16,0-21 0,0 0 15,-22 1-15,22-1 0,0 0 0,0 0 16,0 0-16,22-21 31,-1 0-15,0-21-1,-21 0-15,0 0 0,0 0 16,0-1-16,0 1 0,0 0 0,0-21 16,0 21-16,0-1 0,0 1 15,0 0-15,0 0 0,21 0 0,0 21 16,0-21-16,1-1 16,-1 22-16,0 0 0,0 0 0,21 0 0,-20 0 15,-1 0-15,0 22 0,0-22 16,0 21-16,0 0 0,-21 0 15,0 0-15,0 22 0,0-22 0,0 0 16,0 21-16,0-21 0,0 1 0,0 20 16,0-21-16,0 0 0,-21 0 15,21 1-15,-21-22 0,21 21 0,0-42 32,0-1-17,0 1-15,0-21 16,0 21-16,0-22 0,21 22 0,0-21 15,-21 21-15,22-22 0,-1 22 16,21-21-16,-21 21 0,22 0 0,-22-1 16,21 1-16,0 21 0,-20 0 15,20 0-15,0 0 0,-21 0 0,1 0 16,-1 21-16,0 1 0,0-1 16,-21 0-16,0 0 0,0 21 15,0 1-15,0-22 0,-21 0 16,0 0-16,0 22 0,-1-22 0,22 0 15,-21 0-15,0-21 0,21 21 0,-21 0 16,21 1-16,21-44 47,0 1-47</inkml:trace>
  <inkml:trace contextRef="#ctx0" brushRef="#br0" timeOffset="7683.44">9610 1482 0,'21'0'31,"0"0"-15,0 0-1,0 0-15,-21-21 16,21 21-16,-21-22 15,0 1-15,-21 21 32,0 0-32,0 0 15,0 21-15,0-21 16,21 22-16,-22-22 0,22 21 16,0 0-1,22-21 1</inkml:trace>
  <inkml:trace contextRef="#ctx0" brushRef="#br0" timeOffset="7991.27">10372 1143 0,'0'0'0,"0"-21"0,-22 21 15,1 0 1,0 21-16,0 0 0,0-21 0,0 21 16,-1 22-16,1-22 0,0 0 0,-21 21 15,21-20-15,-1 20 16,-20 0-16,21-21 0,0 22 0,0-22 16,21 21-16,0-21 0,0 22 0,0-22 15,0 0-15,0 0 0,21 0 16,0-21-16,0 0 0,0 0 0,0 0 15,22 0-15,-22 0 0,21 0 16,-21-21-16,22 21 0,-22-21 0,0 0 16,21 0-16,-20 0 0,-1-1 0</inkml:trace>
  <inkml:trace contextRef="#ctx0" brushRef="#br0" timeOffset="8831.87">10647 1312 0,'0'0'15,"0"-21"-15,0 0 16,-21 21-1,-1 21-15,1 0 16,0 1-16,21-1 0,-21 0 0,0 0 16,0 21-16,21-20 0,0-1 0,-22 0 15,22 21-15,0-21 0,0 1 16,0-1-16,0 0 0,22-21 16,-1 0-16,0 0 0,0 0 15,0 0-15,0 0 0,22 0 16,-22 0-16,0-21 0,0 21 0,0-21 15,-21-1-15,0 1 0,0 0 16,0 0-16,0 0 0,0 0 16,0-1-16,0 1 0,0-21 15,-21 21-15,21 0 0,-21 21 16,21-22-16,0 1 0,0 0 0,0 0 16,21 21-16,0 0 0,1-21 15,-1 21-15,0 0 0,21 0 16,-21 0-16,22 0 0,-22 21 0,0 0 15,0 0-15,0 0 0,1 1 16,-1-1-16,-21 0 0,21 0 0,-21 0 16,0 0-16,0 1 0,0-1 0,0 0 15,0 0-15,0 0 0,0 0 16,0 1-16,0-1 16,-21-21-1,21-21 1,0-1-16,0 1 15,0 0-15,0 0 0,0 0 16,0-22-16,0 22 0,0 0 16,21-21-16,0 21 0,0-1 0,0 1 15,1 0-15,20 0 0,-21 0 16,0 21-16,22 0 0,-22 0 16,21 0-16,-21 0 0,0 0 0,1 21 0,-1 0 15,-21 0-15,0 22 16,21-22-16,-21 0 0,0 0 0,0 21 15,0-20-15,0-1 0,0 21 0,0-21 16,-21 0-16,21 1 0,0-1 16,-21 0-16,-1-21 0,1 0 15,21-21 17,0 0-32,0-1 0,21-20 15,1 21-15,-1 0 0,0-22 16,21 22-16,-21-21 0,1 0 0,20 20 15,0-20-15,1 21 0,-22 0 0,21 21 16,0 0-16,-20 0 16,20 0-16,-21 21 0,0 0 0,0 0 15,-21 0-15,0 22 0,0-22 0,0 21 16,0-21-16,0 22 0,-21-22 16,0 21-16,0-21 0,0 1 0,-22 41 15,22-42-15,0-21 0,0 21 16,0-21-16,0 0 15</inkml:trace>
  <inkml:trace contextRef="#ctx0" brushRef="#br0" timeOffset="9727.78">7112 3069 0,'0'0'0,"21"-21"0,-21 0 0,0 0 0,0 0 15,0-1-15,0 1 16,0 0-16,0 0 16,0 42 15,0 0-15,0 22-16,0-22 0,0 21 15,0 22-15,0-22 0,0 21 0,0 1 16,0 21-16,0-22 0,0 22 15,0-22-15,0 22 0,0-22 16,-21 22-16,21-21 0,0 20 0,0-20 16,-21 20-16,21-20 0,-21-1 0,21 1 15,0-22-15,0 1 0,0-1 16,0 0-16,0 1 0,0-22 16,0 0-16,0 0 0,0 0 15,0-42 1,0 0-1,0 0-15,0-22 0,0 22 0,0-21 16,0 0-16,0-1 0,0-20 0</inkml:trace>
  <inkml:trace contextRef="#ctx0" brushRef="#br0" timeOffset="10624.28">7070 3069 0,'0'0'0,"0"-21"15,0 0 1,0 0 15,21 21-31,0 0 0,0 0 16,21 0-16,-20 0 0,20 0 15,0 0-15,22 0 0,-1-21 0,1 21 16,20 0-16,1 0 0,0-22 0,-1 22 16,22 0-16,-21 0 0,0-21 15,20 21-15,1 0 0,0 0 0,0 0 16,0-21-16,21 21 0,-21 0 0,-1 0 16,-20 0-16,21 0 15,-21-21-15,-1 21 0,-20 0 0,20 0 0,-20 0 16,21 0-16,-43 0 0,21 0 15,-20 0-15,-1 0 0,22 0 16,-22 0-16,-21 0 16,0 0-16,-21 21 15,0 0 1,0 0-16,0 1 16,0-1-16,0 21 15,-21-21-15,21 0 0,-21 22 0,21-1 16,0 0-16,-21 1 0,0-1 0,21 0 15,-22 22-15,1-22 16,21 22-16,0-22 0,0 0 0,-21 1 16,21 20-16,0-20 0,-21-1 0,21 0 15,0 1-15,0-1 16,0 0-16,0 1 0,0-1 0,0 0 0,0 1 16,0-22-16,0 21 0,0-21 0,0 22 15,0-22-15,0 0 0,-21 0 16,21 0-16,-21 0 0,21 1 0,0-1 15,-22 0-15,1-21 0,0 0 16,0 0-16,0 21 16,0-21-16,-1 0 0,1 0 0,0 0 15,-21 0-15,21 0 0,-22 0 16,22 0-16,-21 0 0,-1 0 16,1 0-16,-21 0 0,20 0 0,-20 0 15,-22 0-15,22 0 0,-43 0 0,21 0 16,0 0-16,-20 0 0,-1 0 15,21 0-15,-21 0 0,22 0 0,-1 0 16,0 0-16,1 0 0,-1 0 0,0 21 16,22-21-16,-1 0 0,1 0 15,-1 0-15,1 0 0,-1 0 0,1 21 16,20-21-16,-20 0 0,21 0 16,-22 0-16,22 22 0,-1-22 0,1 0 15,0 0-15,-1 0 0,22 0 16,0 0-16,0 0 0,42 0 31,-21-22-31,21 22 16,0-21-16,1 21 0,-1-21 0,0 21 15,21 0-15</inkml:trace>
  <inkml:trace contextRef="#ctx0" brushRef="#br0" timeOffset="11479.78">7091 5059 0,'-21'21'0,"21"0"16,0 0 0,0 1-1,0-44 48,-22 22-48,1 0 1,21 22 0,-21-22-16,21 21 15,0 0-15,0 0 16,0 0 0,21-21-16,0 0 15,1 0 1,-1 0-16,-21-21 0,21 21 15,-21-21-15,0 0 0,0 0 16,0-1 0,0 1-1,-21 21-15,0 0 0,-1 0 0,1 0 16,0 0-16,21 21 31,21-21-15,-21 22-16,21-22 15,1 0-15,-1 0 0,0 0 0,0 0 16,0 0-16,0 0 0,1 0 16</inkml:trace>
  <inkml:trace contextRef="#ctx0" brushRef="#br0" timeOffset="11740.64">7620 4932 0,'-21'0'31,"42"0"-15,0 0-16,0 0 0,22-21 0,-1 21 16,0 0-16,1 0 0,-1 0 15,0 0-15,1 0 0,-1 0 16,0 0-16,1 0 0,-22 0 0,21 0 0,-21 0 15,0 0-15,1 0 16</inkml:trace>
  <inkml:trace contextRef="#ctx0" brushRef="#br0" timeOffset="12122.41">8064 4911 0,'-21'21'32,"21"0"-32,-21-21 0,21 21 15,0 0-15,0 1 0,0-1 0,0 21 16,0-21-16,0 0 0,0 22 16,-21-22-16,21 21 0,0-21 0,0 22 15,-21 20-15,21-42 0,0 22 16,0-22-16,0 21 0,0-21 15,0 1-15,0-1 0,0 21 0,0-21 16,0 0-16,0 1 0,-21-22 0,-1 21 16,1 0-16,0 0 0,0-21 15,0 0-15,0 21 0,-22-21 0,22 0 16,-21 0-16,-1 0 0,1 0 16,21 0-16,-21 0 0,20-21 15,-20 0-15,21 21 0,0-21 0,0 21 16,-1-21-16,1 21 0,21-22 15,0 1-15,21 0 16,1 21-16,-1-21 0,21 21 16,-21-21-16,22 21 0,-1-21 15</inkml:trace>
  <inkml:trace contextRef="#ctx0" brushRef="#br0" timeOffset="12632.12">8636 5228 0,'0'0'0,"0"-21"0,-64 0 16,43 21 0,0 0-16,0 0 0,0 0 0,0 0 15,-1 21-15,1 0 0,0 0 16,0 1-16,0-1 0,-22 42 15,43-20-15,-21-22 0,21 0 0,-21 21 16,21-21-16,0 22 0,0-22 16,0 0-16,0 0 0,0 0 0,21 1 15,0-22-15,1 0 16,-1 0-16,0 0 0,0 0 16,0 0-16,22-22 0,-22 22 0,0-21 15,21 0-15,-21 0 0,1 0 0,20 0 16,-21-1-16,0 1 0,0-21 15,-21 21-15,0 0 0,22-1 0,-22-20 16,0 21-16,0 0 0,0 0 16,0-1-16,0 44 31,0-1-31,0 0 0,0 0 16,0 21-16,0-20 0,0-1 15,0 0-15,0 0 0,0 0 16,21 0-16,-21 1 0,0-1 0,0 0 15,21-21-15,0 21 0,0-21 16,0 0-16,1 0 16,-1 0-16,0 0 0,0-21 15,0 0-15,0 0 0</inkml:trace>
  <inkml:trace contextRef="#ctx0" brushRef="#br0" timeOffset="12855.99">9059 5207 0,'21'-21'0,"-42"42"0,42-63 0,1 63 32,-22 0-32,21 0 15,-21 0-15,21 1 0,-21-1 0,0 0 16,0 21-16,0-21 0,21 22 16,-21-22-16,0 0 0,0 0 15,0 0-15,0 1 0,0-1 0,0 0 16,0-42 15,21 0-31,0-1 16</inkml:trace>
  <inkml:trace contextRef="#ctx0" brushRef="#br0" timeOffset="13071.87">9419 5186 0,'0'0'0,"-21"21"31,0-21-31,0 21 0,-1 0 16,1 1-16,0-1 0,0 0 15,0 0-15,0 0 0,-22 0 16,22 22-16,0-22 0,0 0 0,0 0 0,21 0 16,0 1-16,-22-22 15,22 21-15,0 0 0,22-21 16,-1 0-16,0 0 15</inkml:trace>
  <inkml:trace contextRef="#ctx0" brushRef="#br0" timeOffset="13581.58">9927 5292 0,'0'0'0,"0"-21"15,0-43 1,0 43-16,0 0 0,-21 0 16,0 21-16,0-22 15,-1 22-15,1 0 16,0 0-16,0 22 0,0-1 0,0 0 16,-1 0-16,1 0 0,0 0 0,0 1 15,0 20-15,0-21 0,21 0 16,-22 22-16,1-22 0,21 0 0,0 0 15,0 0-15,0 0 0,0 1 0,0-1 16,21-21 0,1 0-16,20 0 0,-21 0 15,0-21-15,22 21 0,-22-22 16,0 1-16,21 0 0,-21 0 0,22 0 16,-22 0-16,0-1 0,0 1 15,0-21-15,1 21 0,-22 0 0,21-1 16,-21 1-16,0 0 0,0 0 15,0 42 1,0 21 0,0-20-16,0-1 0,0 0 15,0 21-15,0-21 0,0 1 16,0-1-16,0 0 0,21 0 0,-21 0 16,21 0-16,0 1 0,0-22 15,1 0-15,-1 0 0,0 0 16,0 0-16,21 0 0,-20 0 0,-1-22 15,0 1-15,0 21 0</inkml:trace>
  <inkml:trace contextRef="#ctx0" brushRef="#br0" timeOffset="14877.84">19304 1715 0,'-21'-43'32,"21"22"-32,-21 21 46,21 21-46,0 0 0,0 1 0,0-1 16,0 0-16,0 0 0,0 21 16,0-20-16,0 20 0,0 0 0,0 1 15,0-22-15,0 21 0,0 0 16,0 1-16,0-1 0,0 0 16,0 1-16,0 20 0,0-20 15,0 20-15,0 1 0,0-1 0,0 1 16,0-1-16,0 1 0,-22 20 0,22-20 15,-21-1-15,21 22 0,0-22 16,0 1-16,0 21 0,0-22 0,0 1 16,-21 20-16,21-20 0,-21-1 15,21 1-15,-21-1 0,21 1 0,0-1 16,-21 1-16,-1 20 0,22-20 16,-21 21-16,21-22 0,0 22 15,0-22-15,0 1 0,-21 63 16,21-43-16,0-20 0,0-1 15,0 1-15,0 21 0,0-22 0,0 1 16,-21 20-16,21-20 0,0-1 0,0 1 16,0 20-16,0-20 0,0-1 15,0 22-15,0-21 0,0 20 0,0-20 16,0 20-16,0-20 0,0-1 0,0 1 16,0 21-16,0-22 0,0 1 15,0 20-15,0-20 0,0-1 0,0 22 16,0-22-16,0 1 0,0-1 0,0 1 15,0-1-15,0 1 0,0-1 16,0 1-16,0-1 0,0 1 16,0-1-16,0 1 0,0-22 0,0 22 15,0-22-15,0 22 0,0-22 16,0 0-16,0 1 0,0-1 0,21 0 16,-21 1-16,0-1 0,0-21 15,0 21-15,0-20 0,0 20 0,0-21 16,0 0-16,0 0 0,0 1 15,0-44 1,0 1 0,0 0-16,0 0 0,0-21 0,21 20 15,-21-20-15</inkml:trace>
  <inkml:trace contextRef="#ctx0" brushRef="#br0" timeOffset="16666.09">19262 1842 0,'0'-22'16,"21"22"15,0-21-31,0 21 0,0 0 16,0 0-16,22-21 0,-1 21 15,0 0-15,1-21 0,20 21 0,1 0 16,-1-21-16,1 21 0,-1-21 16,22 21-16,0 0 0,20-22 0,-20 1 15,21 21-15,0 0 0,0 0 16,-22-21-16,22 21 0,0 0 0,-21 0 16,20 0-16,1-21 15,21 21-15,-21 0 0,0 0 0,0 0 16,0 0-16,-1-21 0,-20 21 15,21 0-15,-21 0 0,-1 0 0,1 0 16,0 0-16,20 0 0,-20 0 16,0 0-16,-1 0 0,1 0 0,0 0 15,-1 0-15,-20 0 0,-1-21 16,1 21-16,-1 0 0,1 0 16,-1 0-16,1 0 0,-1 0 0,-20 0 15,20 0-15,-20 0 0,-1 0 0,0 0 16,1 0-16,-1-22 0,0 22 15,-21 0-15,22 0 0,-22 0 16,0 0-16,0 0 0,0 0 16,1 0-16,-1 0 15,0 0-15,0 0 16,-21 22 0,0-1-16,0 0 0,0 0 15,0 0-15,0 0 0,0 1 16,0 20-16,0-21 0,0 21 15,0 1-15,0-1 0,0 0 0,0 1 16,0-1-16,0 0 0,0 22 0,0-22 16,0 22-16,0-22 0,-21 22 15,21 20-15,0-20 0,0-1 16,0 22-16,0-22 0,0 22 0,0-21 16,0 20-16,0 1 0,0 0 15,0-1-15,0 22 0,0-21 0,0-1 16,0 22-16,0-21 0,0 21 15,-21 0-15,21-22 0,0 22 0,-21 0 16,21-21-16,0 20 0,0-20 0,-22 21 16,22 0-16,-21-22 0,21 22 15,-21 0-15,21-21 0,0 21 0,-21-22 16,21 22-16,-21-21 0,0 21 0,21-22 16,-22 22-16,22-21 0,0-1 15,-21 1-15,21 0 0,0-1 16,-21 1-16,21 0 0,0-1 0,0-20 15,0 21-15,0-22 0,0 1 16,0-1-16,0 1 0,0-1 0,0 1 16,0-22-16,0 21 0,0-20 0,0-1 15,0 22-15,0-22 0,0 0 16,0 1-16,0-1 0,0 0 0,0 1 16,-21-22-16,21 21 0,-21-21 0,21 0 15,0 1-15,0-1 0,0 0 16,0 0-16,-21 0 0,21 0 0,0 1 15,0-1-15,0 0 16,0 0-16,-22-21 0,22 21 16,0 0-16,0 1 0,0-1 15,0 0-15,-21 0 0,21 0 16,-21 0-16,21 1 16,0-1-16,-21 0 0,21 0 0,0 0 15,-21 0-15,0 1 0,21-1 16,-22-21-16,22 21 0,-21-21 0,0 21 15,0-21-15,0 21 16,0-21-16,-1 21 0,-20-21 0,21 0 16,-21 0-16,-1 0 0,1 22 0,0-22 15,-1 0-15,-20 0 16,-1 0-16,1 0 0,-22 0 0,0 0 16,1 0-16,-22 0 0,21 0 0,-21 21 15,22-21-15,-22 0 0,0 0 16,21 0-16,-20 0 0,-1 0 0,0 0 15,0 0-15,-21 0 0,21 0 0,0 0 16,22 0-16,-22 0 0,0 0 0,0 0 16,0 0-16,22 0 0,-22 0 15,0-21-15,21 21 0,-84 0 16,106 0-16,-22 0 0,21 0 16,1-22-16,-1 22 0,1 0 0,-1 0 15,22 0-15,-21 0 0,20 0 16,1-21-16,0 21 0,20 0 0,-20 0 15,21-21-15,0 21 0,0 0 16,-1 0-16,22-21 16,-21 21-16,21-21 15,0 0 1,0-1-16,21 1 16,1 21-16,-1-42 0,0 21 0</inkml:trace>
  <inkml:trace contextRef="#ctx0" brushRef="#br0" timeOffset="16960.46">20489 593 0,'0'0'0,"0"-21"0,21-1 16,-21 1-16,0 0 0</inkml:trace>
  <inkml:trace contextRef="#ctx0" brushRef="#br0" timeOffset="17566.38">20510 720 0,'22'21'16,"-1"-21"0,0 0-16,0 0 0,0 0 15,0 0-15,22 0 16,-22-21-16,0 0 0,0 21 0,0-22 15,1 22-15,-1-21 16,0 21-16,0-21 0,-21 0 16,-21 0-1,0 21-15,-22 0 0,22 0 16,-21 0-16,0 0 0,-22 21 16,22 0-16,-22-21 0,22 21 0,0 0 15,-1 1-15,22-22 0,0 21 0,-21 0 16,42 0-16,0 0 15,0 0-15,0 1 0,0-1 0,0 0 16,21 0-16,0 0 0,0 0 16,21 1-16,1-1 0,-22 21 0,21-21 15,1 0-15,-1 1 0,-21 20 16,0-21-16,0 0 0,1 22 16,-22-22-16,0 0 0,0 0 0,-22 21 15,1-20-15,-21-1 0,0 0 16,-22-21-16,22 21 0,-22 0 0,1-21 15,20 0-15,1 0 0,0 0 16,-1 0-16,1 0 0,21 0 0,0-21 16,0 0-16,-1 0 0,22 0 15,0-1-15,0 1 0,0 0 16,0 0-16,0 0 0,22 21 0,-1-21 16,21-1-16,-21 22 0,22-21 15,-22 21-15,21-21 0,0 21 16,1-21-16,-1 21 0</inkml:trace>
  <inkml:trace contextRef="#ctx0" brushRef="#br0" timeOffset="17827.66">21082 783 0,'0'0'0,"0"-21"0,0 0 15,0 42 16,-21 0-31,21 22 0,0-22 16,-21 21-16,21 0 0,0 1 16,0-1-16,0 0 0,-22 1 15,22-1-15,-21 0 0,21-20 0,-21 20 16,21-21-16,0 0 0,0 0 0,0 1 16,0-1-16,0-42 31,21 21-16,0-22-15</inkml:trace>
  <inkml:trace contextRef="#ctx0" brushRef="#br0" timeOffset="18340.57">21082 826 0,'0'0'0,"0"-22"0,0 1 0,0 0 15,0 0-15,0 0 16,21 0-1,0 21-15,0 0 0,22 0 0,-22 0 16,21 0-16,-21 0 0,22 0 16,-22 0-16,21 21 0,-21 0 0,1 0 15,-1 21-15,-21-20 0,0 20 16,0-21-16,-21 21 0,-1 1 0,-20-22 16,0 21-16,21-21 0,-22 1 15,1 20-15,21-21 0,-22-21 16,22 21-16,0-21 0,0 0 0,63-21 31,-21 0-15,1 21-16,20-21 0,0 21 15,-21 0-15,22-21 0,-1 21 0,0 0 16,1 0-16,-1 0 0,0 0 16,1 0-16,-22 21 0,21-21 0,1 21 15,-22 0-15,0 0 0,0 0 0,-21 1 16,0 20-16,0-21 15,0 0-15,-21 0 0,0 1 0,-22-1 16,22 0-16,-21 0 0,0 0 0,-1 0 16,1-21-16,0 22 0,-1-22 15,1 0-15,21 0 0,-22 0 0,1 0 16,21 0-16,0 0 0,0 0 16,-1 0-16,1 0 0,0-22 15,0 22-15,21-21 16,0 0-16,21 0 15,0 21-15,0-21 0,22 21 16</inkml:trace>
  <inkml:trace contextRef="#ctx0" brushRef="#br0" timeOffset="18619.84">22183 699 0,'0'0'0,"0"-22"16,0 44 0,0-1-1,0 21-15,-22-21 0,22 22 16,0-1-16,0 0 0,-21 1 0,21 20 16,-21-21-16,21 1 15,0-1-15,0-21 0,0 22 0,0-22 16,0 21-16,0-21 0,0 0 15,0 1-15,0-1 0,0-42 47</inkml:trace>
  <inkml:trace contextRef="#ctx0" brushRef="#br0" timeOffset="18895.68">21971 1270 0,'-21'21'16,"42"-42"-16,-42 63 0,21-20 15,0-1-15,0 0 0,0 0 16,0 0-16,21 0 0,0-21 16,0 0-16,0 22 0,1-22 15,-1 0-15,0 0 0,21 0 0,-21 0 16,22 0-16,-22 0 0,21 0 15,1 0-15,-22 0 0,21-22 0,-21 1 16,0 21-16,1-21 0,-1 0 0,0 21 16,0-21-16,-21 0 15,0-1-15,0 1 0,0 0 0,0-21 16,0 21-16,0-1 0</inkml:trace>
  <inkml:trace contextRef="#ctx0" brushRef="#br0" timeOffset="19139.68">21865 699 0,'-21'-22'0,"42"44"0,-63-44 15,63 22 1,0 0-16,0 0 16,22-21-16,-22 21 0,21 0 15,0-21-15,1 21 0,20 0 0,-20-21 16,-1 21-16,21 0 0,-20-21 15,-1 21-15,0 0 0,-20-21 0,-1 21 16,0 0-16,0 0 0,0 0 16,-21 21 15,0 0-31</inkml:trace>
  <inkml:trace contextRef="#ctx0" brushRef="#br0" timeOffset="19815.36">20786 3154 0,'0'-42'16,"0"20"-1,0 44 1,0-1 0,0 0-16,0 21 0,0 1 15,0-1-15,0 21 0,0 1 0,0-1 16,0 1-16,0-1 0,0 22 15,0-21-15,0 20 0,0 1 16,0 0-16,-22-1 0,22 1 0,-21-22 16,21 1-16,-21-1 0,21 1 15,0-22-15,0 1 0,0-1 0,0 0 16,0-21-16,0 1 0,0 20 16,0-63 15,0 0-31</inkml:trace>
  <inkml:trace contextRef="#ctx0" brushRef="#br0" timeOffset="20564.03">20849 3260 0,'0'-21'0,"0"42"0,0-64 16,0 22-16,0 0 0,0 0 16,42 0-16,-20 0 15,-1 21-15,63-22 0,-41 22 16,20-21-16,22 21 0,0 0 16,-1-21-16,22 21 0,0-21 0,0 21 15,0 0-15,-1 0 0,22-21 16,-21 21-16,0 0 0,0 0 15,0 0-15,0 0 0,-22-21 0,1 21 16,-22 0-16,1 0 0,-1 0 16,-20 0-16,-1 0 0,0 0 0,-20 0 15,20 0-15,-21 0 0,0 0 16,0 0-16,1 0 0,-1 0 16,-21 21-1,0 0-15,21-21 16,-21 21-16,0 0 0,0 0 0,0 1 15,0-1-15,0 21 0,0 0 16,0 1-16,0-1 0,0 0 16,0 22-16,0 42 0,0-64 15,0 22-15,0-22 0,0 21 16,0 1-16,0-1 0,0 1 0,0-1 16,-21-20-16,21 20 0,0 1 15,0-1-15,-21-20 0,21 20 0,0-21 16,0 1-16,0-1 0,-22 0 0,22-20 15,-21 20-15,0-21 0,21 0 16,-21 22-16,0-22 0,0 0 0,-1-21 16,1 21-16,0 0 0,-21 0 0,21-21 15,-22 22-15,1-22 0,0 21 16,-22-21-16,1 21 0,-1-21 16,-21 0-16,1 0 0,-1 21 0,-21-21 15,0 0-15,1 0 0,-22 0 16,21 0-16,-21 0 0,0 0 0,21 0 15,0 0-15,0 0 0,22 0 0,-1 0 16,21 0-16,1 0 16,21-21-16,-22 21 0,1 0 0,41 0 15,1 0-15,21-21 0,21 21 32,1 0-32,-1 0 0,0 0 15,0 21-15,0-21 0,0 21 16,22-21-16,-22 21 0</inkml:trace>
  <inkml:trace contextRef="#ctx0" brushRef="#br0" timeOffset="21092.37">20870 5715 0,'-21'21'16,"21"64"-1,0-64 1,0 0-16,0 0 0,0 1 16,21-22-16,0 0 15,1 0 1,-1 0-16,0 0 15,-21-22-15,21 22 0,-21-21 0,0 0 16,0 0-16,0 0 16,0 0-16,-21 21 0,0-22 0,0 22 15,-1 0-15,1 0 16,0 0 0,0 22-16,21-1 15,0 0-15,0 0 16,0 0-16,21 0 15,0-21-15,0 0 0,22 0 16,-22 0-16</inkml:trace>
  <inkml:trace contextRef="#ctx0" brushRef="#br0" timeOffset="21363.22">21463 5588 0,'0'-21'15,"-21"21"1,21 21 0,0 0-16,0 0 0,-21 1 0,21-1 15,0 21-15,-22-21 0,22 22 0,-21-1 16,21-21-16,0 21 0,0-20 16,0 20-16,0-21 0,-21 21 0,21-20 15,0-1-15,0 0 0,0 0 16,0 0-16,0 0 0,0 1 15,21-22 1</inkml:trace>
  <inkml:trace contextRef="#ctx0" brushRef="#br0" timeOffset="21656.05">21251 5842 0,'0'-42'0,"0"84"0,0-105 0,0 41 15,0-20-15,0 21 0,0 0 0,0 0 16,21-1-16,22 1 0,-22 0 0,0 0 16,21 0-16,1 0 0,-1 21 15,0 0-15,1 0 0,-22 0 0,21 0 16,1 0-16,-22 21 0,21 0 16,-21 0-16,-21 0 0,0 0 0,0 1 15,0 20-15,-21-21 0,0 21 16,0-20-16,-22-1 0,1 0 0,21 21 15,-21-21-15,20-21 0,-20 22 16,21-1-16,0 0 0,0-21 0,-1 0 16,22 21-16,22-21 15,-1 0 1,0 0-16,0 0 0,21 0 0,-20-21 16,20 0-16</inkml:trace>
  <inkml:trace contextRef="#ctx0" brushRef="#br0" timeOffset="22307.72">22119 5588 0,'0'0'0,"0"-21"0,0 0 0,0 0 15,0 42 17,0 0-32,-21 0 0,21 21 15,0-20-15,0-1 0,-21 21 16,21-21-16,-21 22 0,21-22 0,0 0 15,0 21-15,0-21 0,0 1 0,0-1 16,21-21-16,0 0 16,0 0-16,0 0 0,0 0 0,1 0 15,20 0-15,-21 0 0,64-43 16,-43 22-16,-21 0 16,22 0-16,-22 0 0,0 0 0,0-1 15,0 1-15,22-21 0,-43 21 16,21 0-16,-21-1 0,0 1 15,0 0-15,0 42 47,0 0-47,-21 1 0,21 20 0,0-21 16,0 21-16,0-20 0,-22 20 16,22 0-16,-21 1 0,21-1 15,0 0-15,-21 1 0,21-1 0,-21 0 0,21 1 16,0 20-16,-21-21 0,21 1 15,0-1-15,0 0 0,0 1 16,0-1-16,0 0 0,0 1 0,0-1 16,0 0-16,0 1 0,0-1 0,0-21 15,0 0-15,0 22 0,0-22 16,0 0-16,-21-21 0,-1 0 16,1 0-16,0 0 15,0-21-15,21 0 16,-21 0-16,21-1 0,-21 1 0,21-21 15,-22 0-15,22-1 0,0 1 16,0 0-16,0-1 0,0-20 0,22 20 16,-1-20-16,0 21 0,0-22 15,0 22-15,0-1 0,22 1 0,-22 0 16,21-1-16,1 22 0,-22 0 16,21 0-16,0 0 0,22 0 15,-22 21-15,-21-22 0,22 22 0,-22 0 16</inkml:trace>
  <inkml:trace contextRef="#ctx0" brushRef="#br0" timeOffset="23787.72">2963 11896 0,'-21'0'31,"0"0"-16,0 0-15,0 0 16,42 0 47,-21-21-63</inkml:trace>
  <inkml:trace contextRef="#ctx0" brushRef="#br0" timeOffset="24203.58">4043 11748 0,'211'-22'32,"-126"22"-32,0-21 0,-1 21 15,-20-21-15,21 21 0,20 0 0,-20-21 16,0 21-16,-1-21 0,1 0 15,0 21-15,-1 0 0,22-22 0,0 22 16,-21 0-16,21-21 0,-22 21 0,22-21 16,-21 21-16,-1-21 0,1 21 15,0-21-15,-1 21 0,22 0 0,0-21 16,0-1-16,84 1 0,-84 0 16,-21 21-16,21-21 0,-22 21 15,1-21-15,21 0 0,-21 21 16,20-22-16,-20 22 0,0 0 15,21-21-15,-22 21 0,-20 0 0,20-21 16,-20 21-16,-1-21 0,22 21 0,-43 0 16,22-21-16,-1 21 0,1 0 15,-22 0-15,22-21 0,-22 21 0,0 0 16,1 0-16,-22-22 0,21 22 16,-21 0-16,1 0 0,-1 0 0,0 0 15</inkml:trace>
  <inkml:trace contextRef="#ctx0" brushRef="#br0" timeOffset="24527.39">8890 11324 0,'0'106'32,"0"-85"-32,0 22 0,0-22 15,0 21-15,0 0 0,0 1 0,0-22 16,-21 21-16,21 1 0,0 20 0,0-21 15,0 1-15,0 20 0,0 1 0,0-22 16,0 22-16,0-22 0,0 21 16,0 1-16,0-22 0,0 22 0,0-22 15,0 22-15,0-1 0,0-21 16,0 22-16,0-1 0,0 1 16,0-1-16,0 1 0,0-22 0,-21 22 15,21-1-15,0 1 0,-43-22 0,43 0 16,0 1-16,0 20 0,0 1 0,0-22 15,0 22-15,0-1 0,0 1 16,0-22-16,0 21 0,0-20 0,0 20 16,0-20-16,0-1 0,0 0 0,0 22 15,0-22-15,0 0 0,0 1 16,0-1-16,0-21 0,0 22 0</inkml:trace>
  <inkml:trace contextRef="#ctx0" brushRef="#br0" timeOffset="24908.18">8763 14542 0,'0'21'16,"0"-42"-16,0 63 0,-21-21 0,21 0 15,0 0-15,-21 1 16,-1-1-16,1-21 0,21 21 0,-21-21 16,21 21-16,-21-21 0,0 21 0,0-21 15,-22 21-15,22-21 0,0 0 16,0 22-16,-22-22 0,22 0 0,-21 0 16,21 21-16,-22-21 0,22 0 0,-21 0 15,0 0-15,-1 0 0,1 0 16,0 0-16,-22 0 0,22 21 0,-22-21 15,22 0-15,-22 0 0,1 0 16,-22 0-16,22 0 0,-1 21 16,-20-21-16,-1 0 0,0 0 0,1 21 15,-1-21-15,-21 0 0,21 0 0,-20 0 16,-1 21-16,21-21 0,-21 0 16,0 0-16,22 0 0,-22-21 0,21 21 15,22 0-15,-1 0 0,1 0 16,-1 0-16,-20 0 0,-1 0 0,21 0 15,-20 0-15,63 0 0,-43 0 0,-42 21 16,22-21-16,-22 0 0,0 0 0,0 22 16,21-22-16,-20 0 0,20 0 15,0 0-15,1 0 0,20 0 16,22 0-16,-22-22 0,-20 22 0,-1-21 16</inkml:trace>
  <inkml:trace contextRef="#ctx0" brushRef="#br0" timeOffset="24972.14">3768 14965 0,'-64'0'16,"22"0"-16,-1 0 0,1 0 0,0 0 15,-1 0-15,1 0 0,0 0 0,21 0 16</inkml:trace>
  <inkml:trace contextRef="#ctx0" brushRef="#br0" timeOffset="25076.08">3196 15198 0,'0'-85'15,"0"170"-15,0-212 0,0 106 0,0-1 16,0 1-16,0 0 16,0 0-1,21 0-15,0 0 16,-21-1-16,0 1 0,0 0 15,22 0-15</inkml:trace>
  <inkml:trace contextRef="#ctx0" brushRef="#br0" timeOffset="25855.8">2942 11959 0,'0'0'0,"-21"0"0,0-21 16,0 0-16,-1 21 15,22-21-15,-21 21 0,21-21 16,0-1 0,0 1-1,0 42-15,21-21 16,22-21-16,-22 21 15,0-21-15,21 0 0,1 21 0,-1-21 16,22 0-16,-1 21 16,-21 0-16,22 0 0,21-22 0,-1 22 15,1 0-15,0 0 0,-1-21 0,-20 21 16,-1 0-16,1 0 0,-1 0 16,1 0-16,-22 0 0,22 0 0,-22 0 15,21 0-15,-20 0 0,-1 0 16,-21 0-16,22 0 0,-22 0 0,0 0 15,0 0-15,-21-21 16</inkml:trace>
  <inkml:trace contextRef="#ctx0" brushRef="#br0" timeOffset="27087.32">2815 14880 0,'0'0'0,"-21"0"0,0 0 15,0 0-15,-1 0 0,1 0 16,0 0-16,0 0 16,0 0-1,42 0 48,0 0-63,21 0 0,-20 0 15,20 0-15,-21 0 0,21 0 16,1-21-16,20 21 0,-20-21 16,20 21-16,1 0 0,-1 0 0,1-21 15,-1 21-15,106 0 0,-105-21 16,21 21-16,-22 0 0,22 0 16,-22 0-16,1 0 0,20 0 0,-20-22 15,21 22-15,-1 0 0,22 0 16,-21 0-16,21 0 0,-22-21 0,22 21 15,0 0-15,0-21 0,0 21 16,-1-21-16,22 21 0,0-21 0,0 21 16,0-21-16,22-1 0,-22 22 0,0-21 15,0 0-15,21 21 0,-21-21 16,21 0-16,-21 0 0,21 21 16,-21-22-16,0 1 0,-21 0 0,21 0 15,-21 21-15,21-21 0,-21 0 0,-1-1 16,1 1-16,-21 21 0,0-21 15,-1 0-15,1 21 0,0-21 0,-1 21 16,-20 0-16,-1-21 0,1 21 0,-22 0 16,0 0-16,-20 0 0,-1 0 15,0 0-15,-21-22 0,-21 22 47,0 0-47,-1 0 16,1 0-16,0 0 0,0 0 0,-21 0 15,20 0-15,-20 0 0,0 0 16</inkml:trace>
  <inkml:trace contextRef="#ctx0" brushRef="#br0" timeOffset="27899.87">5186 15325 0,'0'0'0,"0"-21"0,-21-1 0,21 1 15,0 0-15,-22 21 16,1 0-16,0 0 0,0 0 16,0 0-16,0 21 15,-1 0-15,1 22 0,0-22 16,0 21-16,0 1 0,0-1 0,-22-21 16,22 21-16,-21 1 0,21-1 15,-22 0-15,1-20 0,21 20 16,-22-21-16,22 21 0,-21-20 0,21-1 15,0-21-15,21 21 0,-22-21 16,22-21 0,0 0-16,0-1 15,0 1-15,22 0 0,-1 0 16,0 0-16,0 0 0,0 21 0,22-22 16,-22 1-16,21 0 0,-21 21 15,22 0-15,-1 0 0,0 0 0,1 0 16,-1 0-16,0 0 0,1 0 0,-1 21 15,0 0-15,1 1 16,20-22-16,-21 21 0,1 0 0,-1-21 16,22 21-16,-22-21 0,0 0 0,-21 0 15,22 0-15,-22 0 0,0 0 16,0 0-16,0 0 0,1 0 16,-22-21-16,0 0 0,0 0 15,-22-1-15,1 1 0,0 0 16,0 0-16,0 0 0,0-22 0,-1 22 15,-20 0-15,21 0 0,0 0 0,0-22 16,-1 22-16,1 21 0,0-21 16,0 0-16,0 0 0,0 21 15,-1-21-15,1 21 0,0-22 0,0 1 16,0 21-16,21-21 0,-21 0 16</inkml:trace>
  <inkml:trace contextRef="#ctx0" brushRef="#br0" timeOffset="29080.33">3514 12213 0,'0'21'0,"21"-42"47,0 21-32,-21-21-15,21 0 0,-21 0 16,21 21-16,-21-21 0,0-1 16,0 1-16,0 0 0,-21 0 15,0 21-15,0-21 16,-22 21-16,22 0 0,-21 0 0,21 0 15,-22 0-15,1 0 0,21 21 16,-21 0-16,-1-21 0,22 42 16,0-20-16,0-1 0,0 0 0,-1 21 15,1 1-15,21-22 0,-21 21 16,21 0-16,0-20 0,0 20 0,0-21 16,0 0-16,0 0 0,0 1 15,0-1-15,21 0 0,0-21 0,1 0 16,-1 0-16,0 0 0,0 0 0,0 0 15,0 0-15,22-21 0,-22 0 16,21-1-16,-21 1 0,22-21 0,-22 21 16,21 0-16,-21-22 0,1 22 15,-1-21-15,0 21 0,-21-22 16,21 22-16,-21 0 0,0 0 0,-21 21 31,0 21-31,21 0 16,-21 0-16,21 0 0,0 1 15,0-1-15,0 21 0,0-21 0,0 0 16,0 1-16,0-1 0,0 0 0,0 0 16,0 0-16,21-21 0,0 21 15,0-21-15,0 0 16,0 0-16,1 0 0,-1 0 16,-21-21-16,21 0 0,0 0 0,0 21 15,0-21-15,1 0 0,-22-1 16,21-20-16,0 21 0,-21 0 15,21 0-15,-21-1 0</inkml:trace>
  <inkml:trace contextRef="#ctx0" brushRef="#br0" timeOffset="29663.54">3831 12192 0,'21'-21'16,"-21"0"-16,0-22 16,-21 128-16,42-191 0,-21 127 31,0 1-31,0-1 16,0 0-16,0 0 0,0 21 0,0-20 15,0-1-15,0 21 0,0-21 16,0 0-16,0 1 0,0-1 0,0 0 15,0 0-15,0 0 0,-21 0 0,21 1 16,0-44 15,0 1-15,0 0-16,0 0 0,0 0 16,0 0-16,0-1 0,0 1 0,0 0 15,21-21-15,0 21 0,-21-1 16,0 1-16,22 0 0,-1 0 0,0 0 15,0 0-15,0 21 0,0 0 0,1 0 16,-1 0-16,0 0 0,0 0 0,0 0 16,0 21-16,-21 0 0,22 0 15,-22 0-15,21 0 0,-21 1 0,0 20 16,0-21-16,0 0 0,0 0 16,0 1-16,0-1 0,0 0 15,-21 0-15,21 0 0,-22-21 0,22-21 47,0 0-47,0 0 0,0 0 16,0-1-16,22 1 0,-1 0 15,-21-21-15,21 21 0,0-22 0,0 22 16,0 0-16,1 0 0,20 21 0,-21-21 16,0 21-16,0 0 15,22 0-15,-22 21 0,0-21 0,0 21 16,0 0-16,-21 0 0,0 0 15,0 22-15,0-22 0,0 0 0,0 0 16,0 0-16,0 1 0,0-1 0,0 0 16,0 0-16,-21 0 0,0 0 15</inkml:trace>
  <inkml:trace contextRef="#ctx0" brushRef="#br0" timeOffset="30141.27">5016 12065 0,'0'0'0,"0"-21"0,0 0 15,-21 21-15,0 0 0,0 0 16,0 0-16,0 0 0,-1 0 15,1 0-15,0 21 0,0 0 0,0 0 16,0 22-16,-1-22 0,1 21 0,0-21 16,0 22-16,0-1 0,0-21 15,21 21-15,0-20 0,0-1 16,0 0-16,0 0 0,0 0 0,0 0 16,21-21-1,0 0-15,0 0 0,0 0 0,0 0 16,1-21-16,-1 21 0,0-21 15,21 0-15,-21 0 0,1 0 0,-1-1 16,0-20-16,0 21 0,0 0 0,-21 0 16,0-22-16,21 22 0,-21 0 15,0 0-15,0 0 0,0-1 0,0 1 16,0 42 0,0 1-1,0-1-15,0 0 0,0 0 16,0 21-16,0-20 0,0-1 0,0 0 15,0 0-15,0 0 0,0 0 16,0 1-16,0-1 0,22-21 16,-1 0-16,0 0 15,0 0-15,0-21 16,0 21-16</inkml:trace>
  <inkml:trace contextRef="#ctx0" brushRef="#br0" timeOffset="30675.59">5313 12065 0,'-21'0'0,"21"21"15,21-21 1,0 0-16,0 0 16,0 0-16,0 0 0,1 0 15,-1 0-15,0 0 0,0 0 0,0-21 16,0 21-16,1-21 0,20 0 15,-21 21-15,-21-21 0,21 21 0,-21-22 16,21 22-16,-42 0 31,0 0-31,0 22 0,0-1 16,21 0-16,-21 0 0,-1 21 16,1-20-16,0 20 0,0-21 15,0 0-15,0 22 0,-1-22 0,1 0 16,0 21-16,0-21 0,0-21 0,21 22 15,0-1-15,-21-21 0,-1 0 16,22-21 0,0-1-1,0 1 1,22 0-16,-22 0 0,21 21 0,-21-21 16,21 21-16,0 0 15,0 0 1,0 0-16,-21 21 15,22-21-15,-22 21 0,21-21 0,0 21 16,-21 0-16,21-21 16,0 0-16,0 0 0,-21 22 0,22-22 15,-1 0-15,0 0 0,0 0 0,0 0 16,0 0-16,22 0 0,-22 0 16,0 0-16,0-22 0,0 22 0,1-21 15,-1 0-15,0 21 0</inkml:trace>
  <inkml:trace contextRef="#ctx0" brushRef="#br0" timeOffset="31352.21">6032 12023 0,'0'0'15,"0"-21"-15,0-1 16,-21 22 0,21 22-16,-21-1 0,0-21 15,21 21-15,0 0 0,0 21 16,-21-20-16,21-1 0,-21 0 0,21 0 15,0 0-15,0 22 0,0-22 16,0 0-16,0 0 0,21 0 16,0-21-16,0 0 15,0 0-15,0 0 16,-21-21 0,22 21-16,-22-21 0,0 0 0,0 0 15,0-1-15,0 1 0,0 0 16,0-21-16,0 21 0,0-1 15,0 1-15,0 0 0,0 0 0,0 0 16,21 0-16,-21-1 0,21 1 0,0 21 16,0 0-16,0 0 0,1 0 15,-1 0-15,0 0 0,0 0 16,0 21-16,0 1 0,-21-1 0,0 0 16,22 0-16,-22 0 0,0 22 15,0-22-15,0 0 0,0 21 16,0-21-16,0 1 0,0-1 0,0 0 15,0 0-15,0 0 0,-22 0 16,22-42 15,0 0-31,0 0 16,0 0-16,0 0 0,0-1 0,22 1 16,-1 0-16,0-21 0,0 21 0,0-22 15,0 1-15,1 21 0,-1 0 16,0-1-16,0 1 0,21 0 0,-20 0 15,-1 21-15,0 0 0,0 0 16,0 0-16,0 21 0,1 0 16,-1 0-16,-21 1 0,0-1 0,0 0 15,0 21-15,0-21 0,0 22 0,0-22 16,-21 21-16,-1-21 0,1 1 16,21-1-16,-21 0 0,21 0 0,-21 0 15,21 0-15,-21-21 0,21 22 16,21-22 15,0-22-31,0 1 0,0 21 0</inkml:trace>
  <inkml:trace contextRef="#ctx0" brushRef="#br0" timeOffset="31660.03">7175 12044 0,'-21'21'0,"0"-21"0,21 21 16,-21-21-16,21 21 16,21-21-1,0 0 1,0 0 0,-21-21-16,22 0 0,-1 0 15,-21 0-15,0 0 16,0-1-1,-21 22-15,-1 0 0,1 0 16,0 0-16,21 22 16,-21-22-16,21 21 0,-21-21 15,21 21-15,0 0 0,0 0 16,21-21 0</inkml:trace>
  <inkml:trace contextRef="#ctx0" brushRef="#br0" timeOffset="32855.97">7747 11875 0,'0'0'0,"0"-22"0,0 1 0,-21 0 15,0 21 1,-1 0-1,1 0-15,21 21 0,-21-21 16,21 21-16,-21 1 0,0-1 16,21 0-16,0 21 0,-21-21 0,-1 22 15,22-22-15,-21 21 0,21-21 0,0 1 16,0-1-16,0 21 0,0-21 16,0 0-16,0 1 0,21-22 15,1 0-15,-1 0 0,0 0 16,0 0-16,0 0 0,0 0 0,1 0 15,20 0-15,-21-22 0,0 22 0,22-21 16,-22 0-16,0 0 0,0 0 16,0 0-16,0-1 0,1 1 0,-22 0 15,0 0-15,0 0 0,0 0 0,0-1 16,0 1-16,0 42 31,0 1-31,0-1 16,-22 0-16,22 0 0,-21 21 15,21-20-15,0-1 0,0 0 0,-21 0 16,21 0-16,0 0 0,0 1 0,0-1 16,21-21-1,0 0-15,1 0 16,-1 0-16,0 0 0,0-21 0,0-1 16,0 1-16,1 0 15,-22 0-15,0 0 0,0 0 16,0-1-16,0 1 15,-22 0-15,1 0 0,0 0 0,0 21 16,0-21-16,0 21 0,-1 0 0,1 0 16,21-22-1,0 1 1,21 21-16,1 0 16,-1-21-16,0 21 0,21-21 0,-21 21 15,1 0-15,20 0 0,-21 0 0,0 0 16,0 0-16,1 21 0,-22 0 15,21 0-15,-21 1 0,0-1 16,0 0-16,0 0 0,0 0 0,0 0 16,0 1-16,0-1 0,0 0 15,0 0-15,-21-21 0,21 21 16,0 0-16,0 1 0,0-1 16,0 0-1,-22-21 16,22-21-31,0 0 16,0-1-16,0 1 0,0 0 16,0 0-16,0 0 0,0 0 0,0-22 15,0 22-15,0-21 0,0 21 16,22-1-16,-1 1 0,-21 0 0,21 0 16,0 21-16,0-21 0,0 21 15,1 0-15,-1 0 0,0 0 0,0 0 16,0 21-16,0 0 0,1-21 15,-1 21-15,0 22 0,-21-22 0,0 0 16,0 0-16,0 0 0,0 22 16,0-1-16,0-21 0,0 0 15,0 0-15,-21 1 0,0-1 16,21-42 15,0-1-15,0 1-16,21 0 0,0-21 0,0 21 15,0-22-15,0 22 0,1-21 16,-1-1-16,21 22 0,-21-21 16,22 21-16,-22 0 0,21 21 0,-21 0 15,22 0-15,-22 0 0,0 0 0,0 21 16,-21 0-16,0 21 16,0-21-16,0 22 0,0-22 0,0 21 15,0 1-15,-21-22 0,21 21 0,-21-21 16,0 0-16,21 1 0,-22 20 15,1-42-15,21 21 0,0 0 16,-21-21-16,0 0 0,0 21 0</inkml:trace>
  <inkml:trace contextRef="#ctx0" brushRef="#br0" timeOffset="34127.49">3111 13293 0,'-21'-43'16,"0"43"0,21-21-1,21 21 32,0 0-31,1 0-16,20 0 0,-21 0 0,43 0 15,-22 0-15,21 0 0,1 0 16,-1 0-16,22-21 0,0 21 16,-1 0-16,22 0 0,0-21 0,0 21 15,21 0-15,0-21 0,21 21 16,-21 0-16,21 0 0,-21-21 0,21 21 16,22-22-16,-22 22 0,0 0 0,21-21 15,-20 21-15,20 0 0,-21-21 16,21 21-16,-20 0 0,20-21 0,-21 21 15,-21-21-15,21 21 0,-21-21 0,0 21 16,0-22-16,-21 22 0,21-21 16,-21 0-16,-21 21 0,-1-21 0,1 0 15,0 21-15,-22-21 0,1 21 0,-22-22 16,21 22-16,-20 0 0,-1-21 16,-21 21-16,22 0 0,-22 0 15,0 0-15,0 0 0,0 0 16,-42 0 31,0 0-47,0 0 0,-22 0 15,22 0-15</inkml:trace>
  <inkml:trace contextRef="#ctx0" brushRef="#br1" timeOffset="40831.69">2921 11790 0,'0'21'16,"0"0"-16,0 0 15,-21-42 79,0 21-94,-1-21 16,1 0-1,0 21-15,0-21 0,0 21 0,21-21 16,-21-1-16,-1 22 0,1-21 15,0 0-15,0 21 0,21-21 0,-21 0 16,0 0-16,-1-1 0,1 22 16,21-21-16,-21 0 0,0 0 0,21 0 15,-21 0-15,21-1 0,-21 1 0,21 0 16,-22-21-16,1 21 0,21-1 16,0 1-16,0 0 0,-21-21 0,21 21 15,0-22-15,-21 22 0,21-21 16,0 21-16,0-22 0,0 22 0,-21 0 15,21-21-15,-21 20 0,21 1 16,0-21-16,0 21 0,-22 0 0,1-22 16,0 22-16,0 0 0,0-21 15,0 20-15,-1-20 0,1 21 16,21-21-16,-21 20 0,0-20 0,0 0 16,0 21-16,-1-22 0,1 1 15,0 0-15,0 20 0,0-20 0,21 0 16,-21 21-16,-1-22 0,1 1 15,0 21-15,21-22 0,-21 1 0,0 0 16,0-1-16,-1 1 0,1 0 16,21-1-16,-21 1 0,0 0 15,0-1-15,21 1 0,-21 0 0,-1-22 16,1 22-16,0 0 0,21-1 16,-21 1-16,0 0 0,0-1 15,21 1-15,-22 0 0,1-22 0,0 22 16,21-1-16,0-20 0,-21 21 15,21-22-15,-21 22 0,21-22 0,0 22 16,-21-22-16,21 22 0,0-21 16,0-1-16,0 1 0,-22-1 0,22 1 15,0-1-15,-21 1 0,21-1 16,0 1-16,0-22 0,-21 21 0,21 1 16,-21-1-16,21 1 0,-21-1 15,21-20-15,0 20 0,0-20 16,-21 20-16,21 1 0,-22-22 15,22 21-15,0 1 0,-21-85 16,21 84-16,0 1 0,0-22 16,0 22-16,0-22 0,0 21 0,0 1 15,0-22-15,0 22 0,0-1 16,0 1-16,0-22 0,0 22 16,0-1-16,0-21 0,21 22 0,1-1 15,-1 1-15,-21-22 0,21 22 16,0-1-16,0 1 0,0-1 0,1 1 15,-1-1-15,0 1 16,0-1-16,0 1 0,22-1 0,-22 1 16,0-1-16,21 1 0,-21 20 15,1-20-15,20 21 0,-21-1 0,21 1 16,-20 0-16,-1-1 16,21 22-16,-21-21 0,22-1 0,-22 22 0,21-21 15,0 21-15,1 0 0,-1-22 16,-21 22-16,22 0 0,20 0 0,-21 0 15,1-1-15,-1 1 0,0 21 16,22-21-16,-22 0 0,22 0 0,-22 0 16,0-1-16,22 1 0,-22 0 15,1 0-15,20 0 0,-21 0 16,1-1-16,-1 1 0,0 21 16,22-21-16,-22 0 0,22 0 0,-1 21 15,-20-21-15,20-1 0,1 1 16,-22 21-16,21-21 0,1 0 0,-22 21 15,22-21-15,-22 0 0,22 21 16,-22-22-16,0 22 0,1 0 0,-1-21 16,-21 21-16,0 0 0,22 0 15,-22 0-15,0-21 0,0 21 0,0 0 16,0 0-16,1 0 16,-1 0-16,0 0 0,0 0 15,-21-21-15,21 21 0,0 0 0,1 0 16,20 0-16,-21 0 0,0-21 15,0 21-15,22 0 0,-22 0 0,0 0 16,0 0-16,0 0 0,1 0 16,-1 0-16,0 0 0,-21-21 0,21 21 15,0 0-15,0 0 0,1 0 16,-1 0-16,0 0 0,0-22 0,0 22 16,0 0-16,1 0 0,-1-21 0,0 21 15,0-21-15,0 21 0,0 0 16,1 0-16,-1 0 0,0-21 0,0 21 31,-21-21 47,-21 21-78,21-21 16,-21 21-1,0-22-15</inkml:trace>
  <inkml:trace contextRef="#ctx0" brushRef="#br1" timeOffset="41595.82">4657 3027 0,'0'0'0,"0"-21"15,-22 21 1,22 21 0,0 0-1,22-21 1,-1 21-16,0-21 0,0 21 15,0-21-15,22 0 0,-22 22 16,21-22-16,0 0 0,1 21 0,-1-21 16,-21 21-16,22-21 0,-1 0 15,-21 0-15,21 21 0,-20-21 0,-1 0 16,0 0-16,0 0 0,0 0 16,0 0-16,1 0 0,-1 0 0,0 0 15,0 0 1,-21 21 62,-21-21-78,0 21 0,0 1 0,-1-1 16,1 0-16,0 0 0,-21 0 15,21 0-15,-22 22 0,22-22 0,-21 21 16,-1 1-16,1-22 0,0 21 0,-1-21 15,1 22-15,21-22 0,-21 21 16,20-21-16,1 0 0,0 1 0,0-1 16,0 0-16,0-21 15,21 21-15,0 0 0,-22 0 16,1 1-16,21-1 31,0-42 110</inkml:trace>
  <inkml:trace contextRef="#ctx0" brushRef="#br1" timeOffset="43551.28">889 2985 0,'0'-22'0,"0"44"0,-21-44 0,21 1 0,-21 0 16,21 42 15,-22 0-31,22 1 16,0 20-16,0-21 0,-21 21 15,21 1-15,0 20 0,-21-20 16,21 20-16,0-21 0,0 22 16,-21-22-16,21 1 0,0-1 0,-21-21 15,21 21-15,0-20 0,0-1 16,0 0-16,0 0 0,0-42 47,0 0-47,0 0 0,0-1 15,21-20-15,-21 21 0,21-21 16,-21-1-16,21 22 0,0-21 16,-21-1-16,22 1 0,-1 0 0,-21 21 15,0-22-15,21 43 16,-21-21-16,21 21 0,0 21 16,-21 0-1,21 1-15,-21 20 0,0-21 0,0 21 16,0-20-16,0 20 0,0-21 15,0 21-15,0-20 0,22-1 16,-22 0-16,0 0 0,21 0 16,0-21 31,-21-21-47,21 0 0,-21 0 0,21 0 15,0-22-15,1 22 0</inkml:trace>
  <inkml:trace contextRef="#ctx0" brushRef="#br1" timeOffset="43820.15">1270 2942 0,'0'0'0,"0"-21"0,0 0 16,-21 21-16,0 0 16,-1 0-1,22 21-15,0 0 16,0 0-16,0 1 0,0-1 0,0 21 15,0-21-15,0 22 0,0-1 16,0 0-16,0 1 0,0-1 16,0 0-16,0-21 0,0 22 15,0-22-15,0 0 0,0 0 16,0 0-16,0 1 0,22-22 31,-1-22-31,-21 1 0,21 0 16,0-21-16,0 21 0</inkml:trace>
  <inkml:trace contextRef="#ctx0" brushRef="#br1" timeOffset="44079.29">1503 2815 0,'0'0'0,"0"-21"16,0 42 15,0 0-31,0 1 15,0-1-15,0 21 0,0-21 16,0 22-16,-21-22 0,21 21 16,0-21-16,0 22 0,-22-1 0,22-21 15,0 21-15,0-20 0,0 20 16,0-21-16,0 0 0,0 0 0,0 1 16,22-22-16,-1 0 15,0 0-15,0 0 16,0 0-16,22-22 0,-22 1 15,0 0-15,0 0 0</inkml:trace>
  <inkml:trace contextRef="#ctx0" brushRef="#br1" timeOffset="44367.63">1841 3006 0,'0'0'0,"0"-21"31,0 42-15,-21 0-1,21 0-15,0 0 0,0 0 0,0 1 16,0 20-16,0 0 0,0 1 0,0-1 16,-21 0-16,21 1 15,0 20-15,0-21 0,0 1 0,0-1 16,0 0-16,0-20 0,0 20 16,0-21-16,0 0 0,0 0 0,0 1 15,0-1-15,0-42 47,0-1-47,0 1 0,0 0 0,0 0 16,0-21-16,0-1 15</inkml:trace>
  <inkml:trace contextRef="#ctx0" brushRef="#br1" timeOffset="44652.73">1799 3048 0,'0'0'0,"0"-21"0,-21 21 15,21-21-15,0 0 16,0-1-16,42 1 16,-21 21-16,1 0 0,-1-21 15,0 21-15,0 0 0,21 0 0,-20 0 16,-1 0-16,0 0 0,0 21 16,0 0-16,-21 1 0,0-1 15,0 0-15,0 0 0,0 21 0,-21-20 16,0 20-16,0-21 15,0 0-15,-1 0 0,1 22 0,0-43 16,0 21-16,0 0 0,0-21 16,21 21-16,-22-21 15,22-21 1,0 0-16,0 0 0,0 0 16</inkml:trace>
  <inkml:trace contextRef="#ctx0" brushRef="#br1" timeOffset="44959.56">1206 2963 0,'0'0'0,"-21"0"0,-21 0 16,42-21-1,21 21-15,0-21 0,22 0 16,-1 21-16,0-21 0,22 0 15,-22-1-15,22 1 0,-1 21 16,1-21-16,-22 0 0,21 0 0,-20 0 16,-1 21-16,0-22 0,-20 22 15,-1 0-15,0-21 0,0 21 16,-42 21 31,0 1-47,21-1 0,-21 0 15,21 0-15,-22 0 0</inkml:trace>
  <inkml:trace contextRef="#ctx0" brushRef="#br1" timeOffset="45475.56">614 4191 0,'0'0'15,"-21"-21"-15,21 0 16,0 0-16,0-1 0,21 1 16,0 21-1,0 0-15,0 0 0,0 0 16,1 0-16,-1 21 0,0 1 0,0-1 16,0 0-16,0 21 0,1-21 15,-22 1-15,21 20 0,-21-21 16,0 0-16,0 22 0,0-22 0,0 0 15,0 0-15,0 0 0,-21-21 16,-1-21 0,22 0-1,0 0-15,0 0 16,0-22-16,0 22 0,0 0 16,0-21-16,0 20 0,0-20 0,0 21 15,22 0-15,-22-22 0,21 22 16,-21 0-16,21 0 0,-21 0 15,21 21-15,0 0 0,0 0 16</inkml:trace>
  <inkml:trace contextRef="#ctx0" brushRef="#br1" timeOffset="45803.75">1143 4128 0,'0'0'0,"21"0"0,0 0 15,0 0 1,1-22-16,-1 1 16,0 0-16,0 0 15,0 0-15,0 0 0,1-1 0,-1 22 16,-21-21-16,21 0 0,-21 0 16,-21 21-1,0 0 1,-1 0-16,1 21 0,0 0 0,0 0 15,0 1-15,0-1 0,-1 21 16,1-21-16,21 0 0,0 22 16,0-22-16,0 0 0,0 0 15,0 0-15,0 1 0,21-1 16,1-21-16,20 0 0,-21 0 0,0 0 16,22 0-16,-22 0 0,21-21 15,0-1-15,-20 22 0,20-21 0</inkml:trace>
  <inkml:trace contextRef="#ctx0" brushRef="#br1" timeOffset="46769.55">1947 3810 0,'0'0'0,"0"-21"0,0 0 16,-21 21-16,0 0 15,0 21-15,0 0 16,-1-21-16,1 21 0,0 0 0,0 22 15,0-22-15,0 0 0,-1 21 16,1-20-16,21 20 0,-21-21 0,21 0 16,0 0-16,0 1 0,21-1 15,0-21-15,1 0 16,-1 0-16,0 0 0,0-21 16,21-1-16,-20 1 0,-1 0 15,0 0-15,0 0 0,0 0 16,0-1-16,-21 1 0,0 0 0,22 0 15,-22 0-15,0 0 16,0-1-16,0 1 16,0 42 15,0 1-31,0-1 16,0 0-16,0 0 0,0 21 0,0 1 15,21-22-15,-21 42 0,0-20 16,0-1-16,21 22 0,-21-22 0,21 21 15,0-20-15,-21 20 16,21 64-16,1-63 0,-22-22 16,0 22-16,21-1 0,-21-21 15,21 22-15,-21-22 0,21 1 0,-21-22 16,0 0-16,0 0 0,21-21 16,0 0-16,-21-21 15,22 0-15,-22 0 16,0-1-16,21-20 0,-21 0 15,0-1-15,0 1 0,0-21 0,21-1 16,-21 1-16,21-1 0,-21 1 16,0-22-16,21 0 0,0 1 15,-21-1-15,0 0 0,0 22 0,0-22 16,0 22-16,0-1 0,0 22 0,0-1 16,0 1-16,0 0 0,0 21 15,0-1-15,-21 1 0,21 0 16,-21 21-16,0 0 15,21 21-15,0 0 16,0 1-16,0-1 0,0 0 16,0 21-16,0-21 0,0 1 0,0-1 15,0 0-15,0 0 0,0 0 16,0 0-16,21 1 0,0-22 16,0 21-16,1-21 15,-1 0-15,0 0 0,0 0 0,0-21 16,0-1-16,1 22 15,20-21-15,-21 0 0,0 0 0,-21 0 16,21 0-16,1-22 0,-1 22 16,-21 0-16,0 0 0,0 0 0,0-1 15,0 1-15,0 42 47,0 1-47,0-1 0,0 0 0,0 0 16,0 0-16,0 0 0,0 1 15,0-1-15,0 0 16,21 0-16,0-21 16,0 21-16,0-21 0,1 0 15,-1 0-15,0 0 16,0 0-16,-21-21 0</inkml:trace>
  <inkml:trace contextRef="#ctx0" brushRef="#br1" timeOffset="47295.43">2921 3641 0,'0'0'0,"21"0"0,0-21 16,-21-1-16,21 22 0,-21-21 15,22 21-15,-1-21 0,-21 0 16,21 21-16,-21-21 0,21 0 0,-21-1 16,0 1-16,0 0 15,-21 21 1,21 21-1,-21 0-15,0 1 0,-1-1 0,1 0 16,21 0-16,0 21 0,-21-20 16,21-1-16,0 0 0,0 0 0,0 0 15,0 0-15,21-21 16,0 0-16,1 0 16,20 0-1,-21 0-15,0 0 0,0-21 0,22 0 16,-22 21-16,0-21 0,0 0 15,0 0-15,1-1 0,-1 1 0,0-21 16,-21 21-16,0 0 16,0-1-16,0 1 15,-21 21-15,0 0 0,-1 0 16,22 21-16,-21 1 0,21-1 16,0 0-16,0 0 15,0 0-15,0 0 0,21-21 16,-21 22-16,0-1 0,22-21 15,-22 21-15,21-21 0,-21 21 16,0 0 0,-21-21-1,-1 0-15,1 0 16,0 0 0,21-21-16,0 0 0,0 0 15,0 0-15</inkml:trace>
  <inkml:trace contextRef="#ctx0" brushRef="#br1" timeOffset="47584.71">3556 3006 0,'0'0'0,"0"21"31,0 0-31,0 0 16,0 0-16,0 22 0,0-22 15,0 21-15,0 1 0,-21-22 0,21 21 16,0 0-16,0 1 0,0-1 16,0-21-16,0 22 0,0-22 0,0 21 15,0-21-15,0 0 0,21 1 16,-21-1-16,21-21 0,0 0 16,0 0-1,1 0-15,-1 0 0,0-21 16,0-1-16,-21 1 0,0 0 15,0 0-15,21 0 0</inkml:trace>
  <inkml:trace contextRef="#ctx0" brushRef="#br1" timeOffset="47863.7">3514 3281 0,'-22'0'0,"44"0"0,-65 0 0,22 0 0,0 0 15,42 0 1,0 0-1,22-21-15,-22 21 0,0-21 16,21 21-16,-21 0 0,22-22 16,-22 1-16,0 21 0,0 0 0,0 0 15,1-21-15,-22 42 78,0 0-46</inkml:trace>
  <inkml:trace contextRef="#ctx0" brushRef="#br1" timeOffset="58680.44">3873 13356 0,'0'-21'16,"-21"21"-1,21-21-15,0 0 16,0 0 0,0-1-16,0 1 15,0 0 1,0 0 0,-21 21-1,0 21 1,21 0-1,-21 22-15,0-22 0,21 21 0,-22-21 16,1 22-16,0 20 0,0-21 16,0 1-16,0 20 0,-1-20 15,1-1-15,0-21 0,21 43 16,-21-43-16,21 0 0,0 0 16,21-42 15,-21 0-31,21 0 0,-21-22 15,21 22-15,-21-21 0,22 21 16,-22-22-16,21 1 0,0 0 0,-21-1 16,21 1-16,0 0 0,-21-1 15,21 1-15,1 21 0,-22-22 0,0 22 16,21 0-16,0 21 0,-21-21 0,21 42 31,-21 0-31,21 0 16,-21 1-16,0 20 0,0-21 15,0 21-15,0 1 0,21-22 0,-21 21 16,22 1-16,-22-1 0,0-21 16,0 21-16,0-20 0,21 20 0,-21-21 15,0 0-15,21 0 0,-21 1 16,-21-22 31</inkml:trace>
  <inkml:trace contextRef="#ctx0" brushRef="#br1" timeOffset="58869.41">3577 13695 0,'0'-21'16,"21"21"-16,0 0 15,1 0-15,-1 0 0,0-21 16,0 21-16,0 0 0,0-22 0,22 22 15,-22-21-15,0 21 0,21-21 16,-20 21-16,-1-21 0,0 21 0,21-21 16,-21 0-16,1 21 0,-1-22 15</inkml:trace>
  <inkml:trace contextRef="#ctx0" brushRef="#br1" timeOffset="59144.25">4318 13314 0,'0'0'0,"0"-21"16,-21 21 0,0 0-1,-1 0-15,1 0 0,0 0 16,0 0-16,21 21 0,-21 0 16,0 0-16,-1 0 0,1 1 0,21 20 15,0-21-15,-21 21 16,21-20-16,-21 20 0,21-21 0,0 0 15,0 0-15,0 22 0,0-22 16,0 0-16,21 0 0,0-21 16,0 0-16,1 0 0,-1 0 0,0 0 15,0 0-15,21-21 0,-20 0 16,20 0-16,0 0 0</inkml:trace>
  <inkml:trace contextRef="#ctx0" brushRef="#br1" timeOffset="59415.09">4720 13272 0,'0'0'0,"0"-22"0,-21 1 15,0 21 1,0 0-16,-1 0 0,1 0 0,0 21 16,0 1-16,0-22 0,0 21 15,-1 0-15,1 21 0,0-21 0,0 1 16,0 20-16,0 0 0,21-21 15,0 22-15,-22-22 0,22 21 0,0-21 16,0 1-16,0-1 0,0 0 0,0 0 16,22 0-16,-1-21 0,0 0 15,0 0-15,21 0 0,-20 0 0,20 0 16,-21 0-16,21-21 16,1 21-16,-22-21 0,21 0 0,1 0 15</inkml:trace>
  <inkml:trace contextRef="#ctx0" brushRef="#br1" timeOffset="59700.75">5355 13208 0,'-21'0'16,"0"0"-16,0 0 0,21 21 15,-22 0-15,22 1 0,0-1 16,-21 0-16,21 0 0,0 0 16,-21 0-16,21 22 0,0-22 0,0 0 15,-21 0-15,21 0 0,0 1 16,-21-1-16,21 0 0,0 0 0,0 0 16,0 0-16,0-42 31,0 0-31,21 21 15</inkml:trace>
  <inkml:trace contextRef="#ctx0" brushRef="#br1" timeOffset="59943.6">5228 13272 0,'0'0'0,"0"-22"0,0 1 31,21 21-15,0 0-16,-21 21 0,22-21 0,-1 22 15,0-1-15,0 0 0,0 0 16,0 0-16,1 0 0,-22 1 16,0-1-16,0 0 0,21 0 15,-21 0-15,21 0 0,-21 1 16,21-1-16,-21 0 0,21 0 16,0-21-16,1-21 31,-1 0-31,0 0 0</inkml:trace>
  <inkml:trace contextRef="#ctx0" brushRef="#br1" timeOffset="60177.51">5673 13145 0,'0'0'16,"0"21"-1,0 0 1,0 0-16,0 0 0,0 0 0,-22 1 15,22-1-15,-21 0 0,21 0 16,-21 21-16,21-20 0,0-1 0,0 0 16,-21 0-16,21 21 0,-21-20 0,21-1 15,0 0-15,0 0 16,21-21 15,0-21-31</inkml:trace>
  <inkml:trace contextRef="#ctx0" brushRef="#br1" timeOffset="60608.09">5990 13208 0,'0'0'15,"0"21"16,-21-21-31,21 21 16,-21 1-16,21-1 0,0 0 0,0 0 16,-21 0-16,21 0 0,-22 1 15,22-1-15,0 0 0,0 0 16,0 0-16,0 0 0,0 1 0,0-1 16,22-21-1,-1 0-15,0 0 0,0 0 16,0 0-16,0-21 0,1-1 15,20 22-15,-21-21 0,0 0 0,-21 0 16,21 0-16,1 0 0,-22-1 0,0-20 16,0 21-16,0 0 0,0 0 15,0-1-15,0 1 0,-22 0 0,1 0 16,0 21-16,0 0 0,0 0 0,0 0 16,-1 0-16,1 0 0,0 0 15,0 0-15,0 21 0,21 0 16,-21-21-16,21 21 0,0 1 15,0-1-15,21-21 16,0 0-16,0 0 0,0 0 0,0 0 16,1 0-16</inkml:trace>
  <inkml:trace contextRef="#ctx0" brushRef="#br1" timeOffset="60827.96">6689 13250 0,'-22'0'16,"1"0"-16,0 0 15,42 0 48,0 0-48,-21 22-15</inkml:trace>
  <inkml:trace contextRef="#ctx0" brushRef="#br1" timeOffset="61007.86">6625 13441 0,'0'0'0,"-21"0"0,21 21 15,-21-21-15,0 0 16,21 21-16</inkml:trace>
  <inkml:trace contextRef="#ctx0" brushRef="#br1" timeOffset="61719.45">3238 14309 0,'0'0'15,"-21"21"-15,0-21 16,21 21-16,21-21 31,22 0-31,-22-21 0,21 0 16,-21 21-16,22-21 0,-1-1 16,-21 1-16,21 21 0,-20-21 0,-1 0 15,0 21-15,-21-21 0,0 0 16,-42 21-1,20 0-15,1 0 0,-21 0 0,0 0 16,-1 0-16,1 0 0,21 21 16,-22 0-16,22 0 0,0-21 0,0 21 15,21 0-15,-21 1 0,21-1 16,0 0-16,0 0 0,21-21 16,0 0-16,0 21 15,0-21-15,1 0 0,-1 0 0,21 0 16,-21 0-16,0 21 0,1 1 15,-22-1-15,0 0 16,-22-21-16,1 21 16,0 0-16,0 0 0,0 1 0,-22-1 15,22 0-15,0 0 0,0 0 16,0 0-16,0 1 0,21-1 16,0 0-16,21-21 15,0 0 1,21 0-16,-21 0 0,1 0 15,20 0-15,-21 0 0,21-21 16,-20 0-16,20 21 0</inkml:trace>
  <inkml:trace contextRef="#ctx0" brushRef="#br1" timeOffset="61939.32">3746 14309 0,'0'0'0,"0"21"31,0 0-31,0 0 16,22 0-16,-1 1 0,-21-1 0,21 0 15,0-21-15,-21 21 16,0 0-16,21-21 0,0 21 0,-21 1 16,22-22-16,-1 0 15,0 0 1,-21-22-16</inkml:trace>
  <inkml:trace contextRef="#ctx0" brushRef="#br1" timeOffset="62127.22">3979 14309 0,'-63'42'16,"42"-21"-16,-1 0 15,1 1-15,0-1 0,-21 0 16,21 0-16,-1 21 0,1-20 15,0-1-15,0 0 0,0 0 0,21 0 16,0 0-16,0 1 0,21-22 16,21 0-1,-21-22-15</inkml:trace>
  <inkml:trace contextRef="#ctx0" brushRef="#br1" timeOffset="62400.06">4254 14351 0,'0'21'15,"0"0"-15,-21 1 0,21-1 16,-21 21-16,21-21 0,-21 0 16,21 22-16,0-22 0,-21 21 0,21-21 15,-21 22-15,21-1 0,-22 0 16,22 1-16,0-1 0,-21-21 0,21 22 15,-21-1-15,21-21 0,0 0 0,0 22 16,0-22-16,0 0 0,0 0 16,0-42 15,0 0-31,21 0 0,0-1 16</inkml:trace>
  <inkml:trace contextRef="#ctx0" brushRef="#br1" timeOffset="62659.79">4170 14436 0,'0'0'0,"0"-21"0,0-1 0,0 1 0,0 0 15,0 0 1,21 21-16,0 0 0,0 0 0,22 0 16,-22 0-16,0 0 0,0 0 15,21 21-15,-20 0 0,-1 0 0,-21 1 16,0-1-16,0 0 15,0 0-15,0 0 0,-21 0 16,-1 1-16,1-1 0,0-21 0,0 21 16,0 0-16,0-21 0,-1 0 15,44 0 1,-1 0 0,0-21-16</inkml:trace>
  <inkml:trace contextRef="#ctx0" brushRef="#br1" timeOffset="63150.56">5038 14266 0,'-22'0'0,"1"0"15,0 0-15,0 0 0,0 0 16,0 0-16,-1 0 0,1 0 0,0 22 15,0-1-15,0-21 0,0 21 16,-1 0-16,1 21 0,21-20 0,0-1 16,-21 0-16,21 0 0,-21 0 15,21 0-15,0 1 0,0-1 16,0 0-16,0 0 0,21-21 16,0 0-1,0 0-15,1 0 0,-1 0 0,0-21 16,21 0-16,-21 0 0,1-1 0,-1 1 15,0-21-15,0 21 0,0-22 16,0 22-16,1-21 0,-22 21 0,0-22 16,0 22-16,0-21 0,0 21 15,0 0-15,0-1 0,0 1 0,0 0 16,-22 42 15,22 0-31,-21 1 0,0-1 16,21 21-16,0-21 0,0 0 0,0 22 15,0-1-15,0-21 0,0 0 16,0 22-16,0-22 0,0 0 0,0 0 16,0 0-16,0 1 0,21-22 15,0 0-15,1 0 0,-1 0 16,0 0-16,0 0 0,0 0 0</inkml:trace>
  <inkml:trace contextRef="#ctx0" brushRef="#br1" timeOffset="63596.3">5461 14245 0,'0'0'0,"-21"-21"31,0 21-31,-1 0 0,1 0 16,0 0-16,0 0 0,0 0 16,0 0-16,21 21 0,0 0 15,-22 1-15,1-1 0,21 0 0,-21 21 16,21-21-16,0 1 0,0-1 0,0 0 15,0 0-15,0 0 0,0 0 16,0 1-16,21-22 16,0 0-16,1 0 15,-1 0-15,0 0 0,0-22 16,0 1-16,0 21 0,1-21 0,-1 0 16,-21 0-16,21 0 0,0-22 15,-21 22-15,21 0 0,-21 0 0,0 0 16,0-1-16,0 1 0,0 0 0,-21 21 31,0 21-15,21 0-16,-21 1 15,21-1-15,0 0 0,0 21 0,0-21 16,0 1-16,0-1 0,0 0 0,0 0 16,0 0-16,0 0 15,21-21 1,0 0-16,0 0 0,0 0 15,1 0-15,-1-21 16,0 0-16,0 0 0</inkml:trace>
  <inkml:trace contextRef="#ctx0" brushRef="#br1" timeOffset="63833.17">5927 13991 0,'0'0'0,"0"21"15,0 1-15,-22-1 16,22 0-16,0 21 16,-21-21-16,21 1 0,-21-1 0,21 21 15,0-21-15,0 0 0,-21 1 0,21 20 16,0-21-16,0 0 0,0 0 16,0 1-16,0-1 0,21-21 31,0 0-31,0 0 0,1-21 15,-22-1-15,21 22 0</inkml:trace>
  <inkml:trace contextRef="#ctx0" brushRef="#br1" timeOffset="64188.96">6054 14266 0,'21'0'15,"0"0"1,0 0-1,0 0-15,-21-21 0,21 21 0,1-21 16,-1 21-16,0-21 16,-21 0-16,0 0 15,-21 21 17,0 0-32,-1 0 0,1 0 15,0 21-15,0 0 16,0 0-16,0 0 0,21 0 0,0 1 15,0-1-15,0 0 0,0 0 16,0 0-16,0 0 0,0 1 0,0-1 16,0 0-16,21-21 15,0 0-15,0 0 16,0 0-16,0 0 0,-21-21 16,22 21-16,-1-21 0,-21-1 0,21 22 15,-21-21-15,21 0 0,-21 0 16,0 0-16</inkml:trace>
  <inkml:trace contextRef="#ctx0" brushRef="#br1" timeOffset="64391.85">5969 14055 0,'0'0'0,"-21"21"16,42-21-1,0 0-15,0 0 16,0 0-16,1 0 0,-1 0 16,0 0-16,0 0 0,0 0 15,0-21-15,1 21 0,-1 0 0,-21-21 0,21 21 16,0 0-16</inkml:trace>
  <inkml:trace contextRef="#ctx0" brushRef="#br1" timeOffset="64607.72">6879 13991 0,'0'21'16,"0"1"46,21-22-46,-21 21 0</inkml:trace>
  <inkml:trace contextRef="#ctx0" brushRef="#br1" timeOffset="64771.63">6837 14309 0,'0'0'0,"-21"21"0,-1-21 15,22-21 48,0 0-63</inkml:trace>
  <inkml:trace contextRef="#ctx0" brushRef="#br1" timeOffset="83432.21">11642 2858 0,'-22'0'16,"1"0"15,0 0 0,0 0-15,0 0-1,0 0 1,-1 0-16,1 0 31,0 0-15,0 0 62,21-22 125,21 22-203</inkml:trace>
  <inkml:trace contextRef="#ctx0" brushRef="#br1" timeOffset="84711.71">11515 2836 0,'0'0'0,"0"22"31,-22-22-15,1 0-16,0 0 15,0 0 1,0 0-16,0 0 47,42 0 93,0 0-124,0 0-16,0 0 16,0 0-1,1 0-15,-1 0 16,0 0-1,0 0-15,0 0 16,0 0-16,1 0 16,-1 0-16,0 0 0,0 0 0,0 0 15,0 0-15,1 0 0,-1 0 0,0 0 16,0 0-16,0 0 0,0 0 16,1 0-16,-1-22 0,0 22 0,0 0 15,0 0-15,0 0 0,1 0 16,-1 0-16,0 0 0,0 0 0,0-21 15,0 21-15,1 0 0,20 0 16,-21 0-16,0 0 0,22 0 16,-1 0-16,-21-21 0,0 21 15,0 0-15,1 0 0,20 0 16,-21 0-16,0 0 0,0 0 0,1-21 16,-1 21-16,0 0 0,0 0 15,0 0-15,22 0 0,-22 0 0,0 0 16,21 0-16,-21 0 0,22 0 0,-1 0 15,0 0-15,1-21 0,-1 21 16,0 0-16,1 0 0,-22 0 0,21 0 16,1 0-16,-1 0 0,0 0 15,-21 0-15,22 0 0,-22 0 16,21 0-16,-21 0 0,22 0 0,-22 0 16,0 0-16,21 0 0,-20 0 15,-1 0-15,21 0 0,-21 0 0,22 0 16,-22 0-16,21-21 0,-21 21 15,22 0-15,-1 0 0,-21 0 0,21 0 16,-20 0-16,20 0 0,-21 0 16,21 0-16,-20 0 0,-1 0 0,21 0 15,-21 0-15,0 0 0,1 0 0,20 0 16,-21 0-16,0 0 16,0 0-16,1 0 15,-1-22-15,0 22 16,0 0-16,0 0 0,0 0 15,1 0-15,-22-21 110,0 0-110,0 0 15,-22 21 1</inkml:trace>
  <inkml:trace contextRef="#ctx0" brushRef="#br1" timeOffset="85267.75">14541 2096 0,'0'63'16,"0"-42"0,0 0-16,0 1 0,-21-1 0,21 21 0,0 0 15,0-20-15,0 20 0,0 0 0,0 22 16,0-22-16,0 0 15,0 1-15,0-1 0,0 0 0,0 1 16,0-1-16,0 0 0,0 1 16,21-1-16,-21-21 0,0 22 0,0-22 15,0 21-15,0-21 0,0 0 0,0 22 16,0-22-16,0 0 0,0 0 16,0 0-16,0 1 0,0-1 0,0 0 15,0-42 48,0 0-63,0-1 0,0 1 15,0-21-15,0 21 0,0 0 0,0-22 16,0 1-16</inkml:trace>
  <inkml:trace contextRef="#ctx0" brushRef="#br1" timeOffset="86175.93">14499 2138 0,'42'0'31,"-20"0"-31,-1 0 16,0 0-16,0 0 0,21 0 0,-20 0 15,20 0-15,0 0 0,1-21 16,-1 21-16,21 0 0,1 0 0,-1 0 16,1 0-16,21 0 0,-1 0 15,-20-21-15,20 21 0,-20 0 16,21 0-16,-22 0 0,1 0 0,20-22 15,-20 22-15,-1 0 0,22 0 16,-22 0-16,1 0 0,21-21 0,-22 21 16,1 0-16,-22 0 0,21 0 15,-20 0-15,-1 0 0,0 0 0,1 0 16,-22 0-16,0 0 16,0 0-16,0 0 0,22 0 0,-22 0 31,-21 21-31,0 1 15,0-1-15,0 0 16,0 0-16,0 0 0,0 0 16,0 1-16,0-1 0,0 0 0,0 21 15,0-21-15,0 22 0,0-22 16,0 21-16,0 1 0,0-1 0,0 0 16,0 1-16,0-1 0,0 0 15,0 1-15,21-1 0,-21 0 0,0 1 16,0-22-16,21 21 0,-21-21 0,21 22 15,-21-22-15,0 21 0,0-21 16,0 0-16,0 22 0,0-22 0,0 0 16,0 0-16,0 0 0,0 1 15,0-1-15,0 0 0,0 0 16,-21 0-16,0-21 16,0 21-16,0-21 0,0 0 15,-1 22-15,1-1 0,0-21 0,-21 0 16,21 0-16,-1 21 0,-20-21 0,21 0 15,-21 0-15,-1 0 0,1 0 16,0 0-16,-1 0 0,1 0 0,0 0 16,-22 0-16,22 0 0,-22 0 15,1 0-15,-1 0 0,-20 0 0,-1 0 16,0-21-16,1 21 0,-1-21 0,-21 21 16,21 0-16,1 0 0,-22-22 15,42 22-15,-20 0 0,20 0 0,1 0 16,-1 0-16,1 0 15,20 0-15,1 0 0,0 0 0,-1 0 16,22 0-16,0 0 0,0 0 0,0 0 16,21-21 31,0 0-47,21 21 15,0-21-15,0 0 0</inkml:trace>
  <inkml:trace contextRef="#ctx0" brushRef="#br1" timeOffset="86883.24">16806 2731 0,'0'0'15,"-21"0"-15,42 0 47,0-22-47,1 22 0,-1 0 16,0 0-16,21 0 0,-21 0 0,22 0 15,20 0-15,-20 0 0,20-21 16,22 21-16,-22 0 0,22 0 0,-22 0 16,22 0-16,0 0 0,-1 0 15,-20 0-15,21 0 0,-22 0 0,22 0 16,-22 0-16,22 0 0,-22 0 0,1 0 15,-1 0-15,22 0 16,-21 0-16,-1 0 0,-21-21 0,22 21 16,-22 0-16,1 0 0,-1-21 15,0 21-15,1-21 0,-22 21 0,21 0 16,-21 0-16,-21-21 0,21 21 16,1 0-16,-22-22 15,0 1 1,0 0 31,0 0-32</inkml:trace>
  <inkml:trace contextRef="#ctx0" brushRef="#br1" timeOffset="87459.91">18669 2201 0,'0'22'0,"0"-1"15,0 0-15,0 0 0,0 0 16,21-21-16,-21 21 0,21 1 16,0-1-16,1 0 0,20 0 0,-21 0 15,0 0-15,22 1 0,-22-22 16,21 21-16,-21 0 0,22 0 16,-22-21-16,0 0 0,21 21 0,-21-21 15,1 0-15,-1 0 0,0 0 0,0 0 16,0 0-16,0 0 15,-21-21-15,-21 0 32,0 21-32,0 0 0,0 0 15,0 0-15,-1 0 0,1 0 16,0 21-16,0-21 0,0 21 16,0 0-16,-22 1 0,22-1 0,0 21 15,0-21-15,0 22 0,-1-22 16,1 0-16,0 21 0,0-21 0,0 1 15,0 20-15,21-21 0,-22 0 16,22 0-16,-21 1 0,0-1 0,21 0 16,0 0-1,-21-21-15,21 21 0,0-42 63,0 0-48,21 21-15</inkml:trace>
  <inkml:trace contextRef="#ctx0" brushRef="#br1" timeOffset="94979.35">14859 2519 0,'0'-21'16,"0"0"-16,0-1 16,0 1-1,0 42 17,21 1-17,0-1-15,-21 0 0,21 0 0,1 0 16,-1 22-16,0-22 0,0 21 15,0-21-15,0 22 0,1-22 0,-1 0 16,0 21-16,0-21 0,0 1 0,-21-1 16,21 0-16,1 0 0,-1 0 15,-21 0-15,21 1 16,-21-1-16,21-21 0,0 21 16,-21-42 30,0 0-46,0-1 16,0 1-16,0 0 0,0 0 0,0 0 16</inkml:trace>
  <inkml:trace contextRef="#ctx0" brushRef="#br1" timeOffset="95300.17">15346 2413 0,'-21'21'0,"42"-42"0,-85 85 0,43-43 16,0 0-16,-21 21 0,-1 1 0,1-1 16,21 0-16,-22 1 0,1-22 15,0 21-15,21 0 0,-22-20 16,22 20-16,-21-21 0,21 0 0,-1 0 15,1 1-15,0-1 0,21 0 16,-21 0-16,42-21 63,-21-21-48,21 21-15,0 0 0</inkml:trace>
  <inkml:trace contextRef="#ctx0" brushRef="#br1" timeOffset="95624.17">15430 2519 0,'0'85'16,"0"-64"-16,0 0 15,0 21-15,-21-21 0,21 22 0,0-22 16,0 0-16,0 21 0,0-20 16,0-1-16,-21 0 0,21 0 0,0 0 15,0 0-15,0 1 0,0-1 16,0-42 31,0-1-32,0 1-15</inkml:trace>
  <inkml:trace contextRef="#ctx0" brushRef="#br1" timeOffset="95913.02">15430 2540 0,'85'42'16,"-85"-20"-16,21-1 16,0 0-16,1 0 0,-1 0 0,-21 0 15,21 1-15,-21-1 0,21-21 16,-21 21-16,0 0 0,21 0 0,-21 0 15,0 1 1,0-44 31,0 1-31,0 0-16,0 0 0</inkml:trace>
  <inkml:trace contextRef="#ctx0" brushRef="#br1" timeOffset="96464.69">15854 2413 0,'-21'21'16,"21"0"-16,-22 1 0,1 20 15,0-21-15,0 21 16,0-20-16,21-1 0,-21 0 15,-1 21-15,1-21 0,21 1 0,-21-1 16,21 0-16,-21-21 0,21 21 0,0 0 16,21-42 31,0 0-47,0 0 0,-21 0 15,22-1-15,-1 1 0,-21-21 0,21 21 16,0 0-16,0-22 0,-21 22 15,21 0-15,1-21 0,-22 20 16,21 22-16,0-21 0,-21 0 0,21 21 16,0-21-16,0 21 31,1 21-31,-22 0 0,0 0 16,0 1-16,0-1 0,0 0 15,0 21-15,0-21 0,0 22 0,0-22 16,-22 0-16,22 21 0,-21-20 15,21 20-15,0-21 0,0 0 0,-21 0 16,21 1-16,-21-1 0,21 0 16,0 0-16,-21 0 0,21 0 0,0 1 15,0-1-15,0 0 32,0-42-1,0 0-31,0-1 15,0 1-15,0 0 0,0 0 16</inkml:trace>
  <inkml:trace contextRef="#ctx0" brushRef="#br1" timeOffset="96915.58">16341 2371 0,'0'21'15,"0"0"-15,-22 0 16,22 0-16,-21 1 16,21 20-16,0-21 0,0 21 0,-21-20 15,0-1-15,21 21 0,-21-21 0,21 22 16,0-22-16,-21 21 15,-1-21-15,22 0 0,-21 1 0,21-1 16,0 0-16,0 0 0,0 0 16,0 0-16,0 1 15,21-22-15,1 0 16,-1 0-16,0 0 16,0 0-16,0 0 0,0 0 0,1 0 15,-1 0-15,0-22 0,0 22 16,21 0-16,-20-21 0,-1 21 0,0 0 15,0 0-15,-21-21 0,21 21 0,0 0 16,-21-21 0,0 42 31,-21-21-47,0 0 15</inkml:trace>
  <inkml:trace contextRef="#ctx0" brushRef="#br1" timeOffset="112335.36">24236 3598 0,'0'0'0,"-21"0"16,21-21 0,21 21 30,0 0-30,0 0-16,0 0 0,0 0 16,1 0-16,-1 0 0,21 0 15,-21 0-15,22 0 0,-1 21 16,0-21-16,22 0 0,-1 22 0,1-22 16,-1 21-16,1-21 0,-1 21 15,1-21-15,-1 21 0,1 0 0,20-21 16,-20 21-16,-1 1 0,22-1 15,0-21-15,21 21 0,-22 0 0,22 0 16,-21 0-16,21 22 0,-22-22 16,22 0-16,-21 21 0,21-20 0,-1 20 15,1 0-15,0 1 0,0-1 0,0-21 16,0 21-16,-22 1 0,22-1 16,-21 0-16,-1 1 0,22-1 15,0 0-15,-21-20 0,21 20 16,-1 21-16,1-20 0,0 20 0,-21-20 15,21 20-15,-22 1 0,1-1 16,0 1-16,-22-1 0,22 1 0,-22-1 16,22 1-16,-22-1 0,1 1 0,-1 20 15,1-20-15,-22-1 0,22 1 16,-22-1-16,22 1 0,-22-1 0,0 1 16,1-1-16,-1-20 0,0 20 15,1-21-15,-1 1 0,-21-1 0,21 0 16,1 1-16,-22-1 0,21 0 0,-21-20 15,1 20-15,-1-21 16,0 21-16,-21-20 0,0-1 0,21-21 16,-21 21-16,21 0 0,-21 0 15,-21-21 48,0-21-63,0 0 15,0 21-15,-1 0 0</inkml:trace>
  <inkml:trace contextRef="#ctx0" brushRef="#br1" timeOffset="112728.14">29485 6414 0,'0'0'0,"-21"0"15,21 21 17,0 0-32,0 0 0,21-21 15,0 21-15,-21 0 0,21 1 0,1-1 16,-1 0-16,0 21 0,0-21 16,0 1-16,0-1 0,1 0 0,20-21 15,-21 21-15,0 0 0,0 0 16,1-21-16,-1 0 0,0 22 15,0-22-15,0 0 0,0 0 0,1 0 16,-1 0-16,0-22 0,0 1 16,0 0-16,0 0 0,1 0 15,-22-22-15,21 22 0,0-21 0,0 21 16,0-22-16,-21 22 0,21-21 16,1 21-16,-22 0 0,0-1 0,0 1 15,21 0-15,-21 0 0,21 21 16,-21-21-16</inkml:trace>
  <inkml:trace contextRef="#ctx0" brushRef="#br1" timeOffset="114855.96">27559 8086 0,'0'0'0,"0"21"0,0 0 16,0 0-1,0 0-15,21-21 16,0 22-16,0-1 0,22-21 0,-22 21 15,21 0-15,1 0 16,-1 0-16,21 1 0,-20-22 0,20 21 16,1 0-16,20 0 0,-20-21 0,21 21 15,-22 0-15,43-21 0,84 22 16,-84-1-16,21 0 0,127 0 16,-127-21-16,-21 0 15,42 21-15,-21-21 0,0 0 0,0 0 16,0 0-16,0 0 0,0 0 0,-21 0 15,0 0-15,0 0 0,0-21 16,-22 21-16,22-21 0,-21 21 0,-1-21 16,1 21-16,0-21 15,-22-1-15,1 22 0,-22-21 0,22 0 16,-22 0-16,-21 0 0,21 0 16,-20-1-16,20 1 0,-21 0 0,-21 0 15,21 0-15,-21-22 0,0 22 16,0 0-16,0-21 0,0 21 0,0-22 15,-21 22-15,21-21 0,-21 21 16,0-1-16,-22 1 0,22 0 0,-21-21 16,0 21-16,-1-1 0,1 1 15,0 21-15,-22-21 0,1 0 0,-1 0 16,1 0-16,-1 21 0,-21-22 16,22 1-16,-1 21 0,-20-21 0,-1 21 15,22 0-15,-22 0 0,-21-21 0,21 21 16,1 0-16,-22 0 15,21 0-15,-21 0 0,22 0 0,-22 0 16,21 0-16,-21 0 0,1 21 16,-1-21-16,0 0 0,0 0 0,0 21 15,22-21-15,-22 0 0,21 21 16,0-21-16,22 22 0,-22-22 0,22 21 16,-1-21-16,1 21 0,-1-21 15,22 0-15,-22 21 0,22-21 0,-21 21 16,20-21-16,1 0 0,0 21 0,-1-21 15,1 0-15,0 0 0,20 22 16,1-22-16,-21 0 0,21 0 16,0 0-16,-1 0 0,22 21 0,-21-21 31,0 21-15,21 0-1,0 0-15,0 0 0,0 1 16,0-1-16,0 0 0,0 0 0,-21 0 15,21 22-15,0-22 0,0 21 16,0-21-16,0 22 0,0-1 0,0 0 16,0 1-16,0-1 15,0 0-15,0 43 0,0-43 16,0 1-16,0-1 0,0 21 16,0-20-16,0 20 0,0 1 0,0-22 15,0 22-15,0-1 0,21 1 16,-21-1-16,0 1 0,0 20 0,21-20 15,-21 20-15,21-20 0,-21 21 0,0-1 16,22 1-16,-22-22 0,0 22 16,0-21-16,0 20 0,0-20 0,0-1 15,0 1-15,0-1 0,0 1 0,0-1 16,0 1-16,0-1 0,0-20 16,0 20-16,0 1 0,0-22 15,0 0-15,0 22 0,0-22 0,0 0 16,0 1-16,0-1 0,0 0 0,0-20 15,0 20-15,21-21 0,-21 21 16,21-20-16,0-1 0,-21 0 0,21 0 16,0 0-16,1 0 15,-1-21-15,0 0 16,0 0-16,0 0 0,0 0 16,1 0-16,-1 0 0,0 0 0,0 0 15,0 0-15,0-21 0,1 21 16,20 0-16,-21-21 0,21 21 0,1-21 15,-1 21-15,0 0 0,1-21 16,20 21-16,1 0 0,63 0 16,-43 0-16,1 0 0,0 0 15,21 0-15,-22 0 0,22 0 0,0 0 16,0 21-16,0-21 0,21 0 0,-22 0 16,44 0-16,-22 0 0,0 21 15,0-21-15,0 0 0,-22 0 0,1 0 16,21 0-16,-21 0 0,0 0 0,0 0 15,-22 0-15,1 0 0,0 0 16,-22 0-16,1 0 0,-1-21 0,-20 21 16,20 0-16,-21-21 0,-20 0 15,20 21-15,0-22 0,-21 22 16,1 0-16,-1-21 0,0 21 0,0-21 16,0 21-1,-21-21-15,0 0 16,0 0-1,0-1-15,0 1 16,0 0-16,21 0 0,-21 0 16,0 0-16,22-1 0,-22 1 15,0-21-15,0 21 0,0-22 0,0 1 16,0 0-16,0-1 0,0 1 16,0 0-16,0-22 0,0 1 15,0-1-15,0 22 0,0-22 0,-22 1 16,22-1-16,0 1 0,0-22 15,0 22-15,0-22 0,0 22 0,0-22 16,0 0-16,0 22 0,-21-1 16,21 1-16,0-1 0,0 1 0,-21 20 15,0-20-15,21-1 0,-21 22 16,0-21-16,21-1 0,-22 22 0,22-22 16,-21 22-16,21-22 0,-21 22 15,21 0-15,0-1 0,0 22 16,0-21-16,0 0 0,0 20 0,0-20 15,0 21-15,0 0 0,0 0 0,0-1 16,0 1-16,0 0 16,0 0-16,0 0 0,0 0 15,0-1-15,0 1 16,0 0-16,-21 0 16,21 0-1,-21 21 1,0 0-1,-1 0-15,22 21 0,-21 0 16,0 0-16,0 0 0,0 22 16</inkml:trace>
  <inkml:trace contextRef="#ctx0" brushRef="#br1" timeOffset="115463.74">28702 9313 0,'0'0'0,"0"-21"0,0 42 47,-21 1-47,21 20 15,0-21-15,0 21 0,-21 22 0,21-22 16,0 22-16,-22-22 0,1 22 0,21-1 15,-21 1-15,0-1 0,21-21 16,-21 22-16,0-22 0,21 22 0,-22-22 16,22-21-16,0 22 0,0-1 15,0-21-15,-21 0 0,21 22 16,0-22-16,0 0 0,0-42 31,21 0-15,-21-1-16,22 1 0,-1 0 0,-21 0 15,21-21-15,0-1 0,0 22 16</inkml:trace>
  <inkml:trace contextRef="#ctx0" brushRef="#br1" timeOffset="116212.31">28660 9377 0,'0'0'0,"0"-21"0,-22 0 0,1 21 16,21-22-1,21 22 1,1 0 0,-1 0-16,21 0 0,0 0 0,1 0 15,-1 0-15,22 0 0,-1 0 0,22 0 16,-1 22-16,-20-22 0,21 0 16,20 0-16,-20 0 0,21 0 0,21 21 15,-21-21-15,21 0 0,-21 0 16,-1 0-16,1 0 0,-21 0 0,0 0 15,-22 0-15,22 0 0,-22 0 16,-20 0-16,20 0 0,-21 0 16,1 0-16,-22 0 0,0 0 0,21 0 15,-20 0-15,-1 0 16,-42 21 31,-1-21-47,22 21 15,-21 0-15,0 0 0,21 1 0,-21-1 16,0 21-16,21 0 0,-21-20 0,21 20 16,0 0-16,-22 1 0,22-1 15,0 0-15,0 1 0,0-1 16,0 0-16,0 1 0,0-1 16,0 0-16,0-21 0,0 22 0,0-22 15,0 21-15,0-21 0,0 22 16,0-22-16,0 21 0,0-21 0,0 1 15,0 20-15,0-21 0,0 0 0,0 0 16,-21 1-16,21-1 16,-21-21-16,0 21 0,0-21 0,0 0 15,-1 0-15,1 21 0,-21-21 16,21 0-16,-22 0 0,1 0 0,0 0 16,-22 0-16,1 0 0,-1 0 15,-20 0-15,-1 0 0,0-21 16,-21 21-16,22 0 0,-22-21 0,0 0 15,0 21-15,0 0 0,1-22 0,-1 22 16,0 0-16,0 0 0,0-21 16,22 21-16,-1 0 0,21 0 0,1 0 15,-1 0-15,1 0 0,21 0 16,-1 0-16,1 0 0,21 0 0,0 0 16,-1 0-16,1 0 0,21-21 15,0 0 1,21 0-1,1 21-15,-1-21 0,0-1 16</inkml:trace>
  <inkml:trace contextRef="#ctx0" brushRef="#br1" timeOffset="116548.12">28914 9440 0,'0'0'0,"21"0"16,0-42-1,-21 63 1,21 22 0,-21-22-16,0 21 0,0 0 15,0 22-15,0-22 0,0 22 0,0-1 16,-21 1-16,21-22 0,-21 22 0,0-1 15,-1-21-15,1 22 0,21-22 16,-21 1-16,21-1 0,-21 0 0,21-21 16,-21 22-16,21-22 0,0 0 15,0 0-15,0 0 0,0-42 32,0 0-32,21 0 15,-21 0-15</inkml:trace>
  <inkml:trace contextRef="#ctx0" brushRef="#br1" timeOffset="116839.96">29337 9377 0,'0'0'16,"0"21"-1,0 0-15,0 22 16,0-1-16,21 0 0,-21 22 15,0-1-15,0-20 0,0 20 16,0 1-16,0-1 0,0-21 0,0 22 16,-21-22-16,0 22 0,21-22 15,0 0-15,-21 1 0,-1-1 0,22-21 16,0 22-16,0-22 0,0 0 16,-21 0-16,21 0 0,0 0 0,0-42 31,0 0-16,21-21-15,-21 21 0,22-22 0,-1 22 16</inkml:trace>
  <inkml:trace contextRef="#ctx0" brushRef="#br1" timeOffset="117135.78">29718 9356 0,'0'0'0,"0"-21"0,21 21 0,0 0 15,-21 21 1,21 0-16,-21 0 0,0 21 0,0 1 16,0-1-16,0 22 0,0-1 15,0 1-15,0-22 0,0 21 0,0 1 16,-21-1-16,0 1 0,21-22 0,-21 1 16,21 20-16,0-21 0,0 1 15,0-1-15,-21-21 0,21 22 0,0-1 16,0-21-16,0 0 0,0 0 15,0 1-15,0-1 16,0-42 0,21-1-1,-21-20-15,0 21 0,21-21 0,0 20 16</inkml:trace>
  <inkml:trace contextRef="#ctx0" brushRef="#br1" timeOffset="117428.62">30247 9271 0,'21'0'16,"-42"0"-16,63 0 0,-42 21 0,0 0 16,0 22-16,0-22 0,0 85 15,0-43-15,0 1 0,0-1 16,0 1-16,-21 20 0,0-20 0,0-22 15,0 22-15,0-1 0,-1-20 16,1-1-16,0 0 0,21 1 0,0-1 16,0-21-16,0 21 15,-21-20-15,21-1 0,0 0 0,0-42 47,-21 0-47,21-1 0</inkml:trace>
  <inkml:trace contextRef="#ctx0" brushRef="#br1" timeOffset="117803.71">28427 9758 0,'0'0'0,"21"0"0,0 0 0,21 0 15,1 0-15,20 0 0,22 0 0,-22 0 16,22 0-16,21-21 0,0 21 16,0 0-16,-22 0 0,22-21 0,0-1 15,21 22-15,-21 0 0,0 0 16,-1 0-16,1 0 0,-21 0 0,0 0 15,-1 0-15,-20 0 0,-22 0 16,22 0-16,-43 0 0,21 0 16,-21 0-16,0 0 0,-42 0 31,0 0-31,0 0 16,-21 22-16,20-22 0,-20 0 15,0 21-15,-1-21 0,-20 0 0</inkml:trace>
  <inkml:trace contextRef="#ctx0" brushRef="#br1" timeOffset="118159.51">28554 10075 0,'0'0'0,"21"0"31,0 0-31,21 0 0,-20 0 16,41 0-16,1 0 0,-1 0 16,1 0-16,20 0 0,22 0 0,-21 0 15,-1 0-15,1 0 0,21 0 16,-21 0-16,20 0 0,1 0 0,-21 0 16,21 0-16,-22 0 0,1 0 15,-21 0-15,-1 0 0,1 0 16,-22 0-16,0 0 0,1 0 0,-22 0 15,0 0-15,0 0 0,0 0 16,-42 0 0,-21 0-16,21 0 15,-1 0-15,-20 0 0,0 0 16,-1 0-16,1 0 0,-21 0 0,-1 0 16,1 0-16,-1 0 0</inkml:trace>
  <inkml:trace contextRef="#ctx0" brushRef="#br1" timeOffset="118509.32">28765 10351 0,'0'0'16,"-42"21"-16,21-21 0,0 0 0,0 0 0,42 0 16,0 0-1,0 0-15,21 0 0,1 0 16,20 0-16,1 0 0,-1 0 0,22 0 15,0 0-15,-1 0 0,1 0 16,0 0-16,-1-21 0,22 21 0,0 0 16,-21 0-16,20-22 0,-20 22 15,21 0-15,-21 0 0,-22 0 16,22 0-16,-22 0 0,-20-21 0,-1 21 16,0 0-16,1 0 0,-22 0 15,21 0-15,-21 0 0,0 0 16,-42 0 31,0 0-32,0 0-15,0 0 16</inkml:trace>
  <inkml:trace contextRef="#ctx0" brushRef="#br1" timeOffset="133228.54">27665 8700 0,'21'0'15,"-21"-22"63,0 1-62,0 0-16,-21 0 16,0 0-16,21 0 15,0-1-15,-22 1 0,1 0 16,21 0-16,-21 0 0,21 0 15,-21-1-15,21 1 0,0 0 16,0 0-16,-21 0 0,21 0 16,-21-22-16,21 22 0,-22 0 0,22 0 15,-21-22-15,0 22 0,0-21 16,21 21-16,-21-22 0,0 22 0,-1 0 16,1-21-16,0 21 0,0-1 15,0-20-15,0 21 0,-1 0 0,1-22 16,0 22-16,-21 0 0,21 0 0,-22-21 15,22 20-15,-21-20 0,21 21 16,-22 0-16,1-22 0,0 22 0,-1-21 16,1 0-16,0 20 0,-1-20 15,1 0-15,0 21 0,-1-22 0,1 1 16,0 21-16,-1-22 0,1 22 16,0-21-16,-1 21 0,1-22 0,0 22 15,-1 0-15,-20 0 0,20-21 16,1 20-16,-21 1 0,20-21 15,1 21-15,-22 0 0,22-1 0,-21 1 16,20-21-16,1 21 0,-22 0 0,22-1 16,0 1-16,-1 0 0,1-21 0,0 21 15,-1-1-15,1 1 0,0 0 16,-1 0-16,1 0 0,0 0 16,-1-1-16,1 1 0,0 0 0,-1 0 15,1 21-15,21-21 0,-21 21 16,-1 0-16,22-21 0,0 21 0,0 0 15,0 0-15,-1 0 0,22-22 16,-21 22-16,0 0 16,0 0-1,0 0 1,0 0 0,-1 0-1,1 0 1,0 0-1,21-21 1,0 0-16,0 0 16</inkml:trace>
  <inkml:trace contextRef="#ctx0" brushRef="#br1" timeOffset="133811.2">25167 5800 0,'-21'0'31,"0"21"-31,0 0 0,-1-21 0,-20 21 15,21 0-15,-21 1 0,-22-1 0,22 0 16,-22 0-16,1 0 0,-22 0 16,22 1-16,-1-1 0,1 0 0,20 0 15,-20-21-15,20 21 0,1-21 16,0 0-16,21 0 0,-1 0 0,1 0 16,0 0-16,0 0 0,0 0 15,21-21 1,0 0-1,21 21 1,0 0-16,0 0 16,0 0-16,1 0 15,-22 21-15,0 0 0,21-21 16,0 21-16,0 1 0,-21 20 0,21-21 16,0 0-16,1 22 0,-1-1 0,0 0 15,0-21-15,0 22 0,0-1 16,22 0-16,-1 22 15,0-43-15,-20 21 0,-1-20 0,0-1 16,21 0-16,-21 0 0,1-21 16,-22 21-16,21 0 0,0-21 0,0 0 31,-21-21 0,-21 21-15</inkml:trace>
  <inkml:trace contextRef="#ctx0" brushRef="#br1" timeOffset="137925.18">11642 6202 0,'-22'0'0,"1"0"16,0 0-16,42 0 47,0 0-47,22 0 0,-1 0 16,0 0-16,22 0 0,21 0 0,20 0 15,-20 0-15,21 0 0,0-21 16,21 21-16,0 0 0,0 0 0,0 0 15,0 0-15,0 0 0,0 0 0,-21 0 16,-1 0-16,1 0 0,0 0 16,-21 0-16,-1 0 0,-20 0 0,-1 0 15,-20 0-15,20 0 0,-42 0 16,1 0-16,-1 0 0,0 0 16</inkml:trace>
  <inkml:trace contextRef="#ctx0" brushRef="#br1" timeOffset="138248.07">14139 5609 0,'0'0'0,"0"21"0,0 22 0,0-1 0,0 0 16,0 1-16,-21 20 0,21-20 15,0 20-15,-21 1 0,21 20 0,0-20 16,-21 20-16,0 1 0,21 0 16,-22-1-16,1 1 0,21-21 0,-21-1 15,21 1-15,0-22 0,-21 21 0,21-20 16,0-22-16,0 21 0,0-21 15,0 1-15,21-22 16,0 0 0,-21-43-16,21 22 15,1 0-15</inkml:trace>
  <inkml:trace contextRef="#ctx0" brushRef="#br1" timeOffset="138911.7">14224 5694 0,'0'-42'0,"0"84"0,0-106 0,0 43 16,0 0-16,21 21 0,0-21 15,0 21-15,1 0 0,20 0 0,0-21 16,1 21-16,20 0 16,1 0-16,-1 0 0,22 0 0,-1-21 15,22 21-15,0 0 0,21 0 0,-21 0 16,21 0-16,-21 0 0,21 0 15,-21 0-15,21 0 0,-22 0 0,1 0 16,0 0-16,0-22 0,-21 22 16,-1 0-16,-20 0 0,20 0 0,-41 0 15,20 0-15,-20 0 0,-1 0 0,0 22 16,-21-22-16,22 0 0,-22 21 16,0-21-16,21 21 0,-20-21 0,-22 21 15,21 0-15,0 0 16,-21 1-16,0 20 0,0-21 15,0 0-15,0 22 0,0-1 16,-21 0-16,0 1 0,-1-1 0,1 21 16,21-20-16,-21-1 0,0 22 0,0-22 15,21 21-15,0 1 0,-21-1 16,21-20-16,0 20 0,0-20 0,0 20 16,0-21-16,0 1 0,0-1 0,0 0 15,0-20-15,0 20 0,0-21 16,0 21-16,0-20 0,-22-1 15,1 0-15,21 0 0,-21 0 0,0 0 16,-21-21-16,20 22 0,-20-22 0,0 21 16,-22 0-16,1-21 0,-1 0 15,-42 0-15,1 21 0,-276-21 16,211 0-16,1 0 16,0 21-16,-1-21 0,22 0 0,-21 0 15,21 0-15,21 0 0,0 0 0,0 0 16,21 0-16,0-21 0,21 21 15,1-21-15,20 21 0,1 0 0,20-21 16,1 21-16,21 0 0,0-21 0,-1 21 16,22-22-16,0 1 15,22 0-15,-1 21 16,21-21-16,-21 0 0,22 0 0,-1-1 16,0 1-16,22-21 0</inkml:trace>
  <inkml:trace contextRef="#ctx0" brushRef="#br1" timeOffset="139172.54">14520 6075 0,'0'-21'16,"21"21"15,1 21-31,-1 0 0,0 0 16,0 0-16,0 1 0,0 20 15,1-21-15,20 21 0,-21 1 0,0-1 16,0 0-16,1 1 0,-1-22 0,0 21 16,-21 1-16,0-22 0,0 21 15,0-21-15,0 0 0,0 1 0,0-1 16,0-42 15</inkml:trace>
  <inkml:trace contextRef="#ctx0" brushRef="#br1" timeOffset="139412.41">14986 6075 0,'-21'0'16,"42"0"-16,-63 0 0,20 0 16,1 0-16,-21 21 0,21 0 15,0 0-15,-1 1 0,-20 20 0,0 0 16,21-21-16,-22 43 0,1-22 0,0 1 15,-1-1-15,22 21 0,-42 22 16,20-64-16,22 22 0,0-22 16,21 0-16,0 0 0,0 0 15,21-21 1,0 0-16,0-21 16,1 0-16,-1 0 0</inkml:trace>
  <inkml:trace contextRef="#ctx0" brushRef="#br1" timeOffset="140124.1">15240 6117 0,'-21'85'31,"21"-43"-31,-21-21 0,-1 22 16,1-1-16,0-21 0,0 22 15,0-1-15,0 0 0,21 1 0,-22-22 16,1 21-16,0-21 0,21 0 16,0 1-16,0-1 0,-21-21 15,21 21-15,0-42 16,21 0 0,-21-1-16,21-20 0,0 21 0,-21-21 15,22-1-15,-1 1 0,-21 0 16,21-1-16,-21 1 0,21 0 0,0 20 15,-21 1-15,21 0 0,1 0 16,-22 0-16,0 0 0,21 21 16,0 0-16,0 0 0,43 63 31,-64-42-31,0 22 0,0-22 16,0 21-16,0-21 0,21 22 0,-21-22 15,0 21-15,0-21 0,0 0 16,0 1-16,0-1 0,0 0 0,0 0 15,0 0-15,21-21 16,0 0 0,-21-21-16,21 0 0,-21 0 15,21-22-15,1 22 0,-22 0 16,21-21-16,0 21 0,0-22 16,-21 1-16,21 21 0,0-22 0,1 22 15,-1 0-15,0 0 0,0 0 0,0 0 16,0-1-16,1 22 0,-1 0 15,0 0-15,0 0 16,-21 22-16,0-1 0,0 0 16,0 21-16,0-21 0,0 22 0,0-22 15,0 21-15,0 1 0,0-1 0,-21 0 16,21 1-16,-21-1 0,21-21 16,-21 21-16,21-20 0,0 20 0,0-21 15,0 0-15,0 0 0,0 1 16,0-1-16,0-42 47,21-1-47,-21 1 15,21 0-15</inkml:trace>
  <inkml:trace contextRef="#ctx0" brushRef="#br1" timeOffset="140435.32">16192 6075 0,'0'21'0,"0"0"0,0 0 15,0 1-15,-21-1 0,0 0 16,0 21-16,0 1 0,0-1 0,-1 0 16,1 1-16,0-1 0,0 0 15,0 1-15,0-1 0,21 0 0,0-21 16,-22 22-16,22-22 0,0 0 0,0 0 15,0 0-15,0 1 0,22-22 16,-1 0-16,0 0 16,21 0-16,-21 0 0,1 0 0,20 0 15,-21-22-15,21 22 16,-20-21-16,-1 21 0,21-21 0,-21 21 16,0-21-16,1 21 0,-22-21 0,21 21 15,-21-21-15,21 21 0,-21-22 16,21 22-16</inkml:trace>
  <inkml:trace contextRef="#ctx0" brushRef="#br1" timeOffset="140916.04">16954 6456 0,'0'0'0,"-21"0"0,0 0 16,0 0-16,21-21 0,0 0 16,21 21 15,21 0-31,-20-22 0,20 22 0,21 0 15,1 0-15,-1 0 0,1-21 16,21 21-16,20 0 0,-20 0 16,0 0-16,21 0 0,-22 0 0,22 0 15,-21 0-15,21 0 0,-22 0 16,22-21-16,-21 21 0,-1 0 0,1 0 16,-21 0-16,-1 0 0,1 0 0,-22 0 15,21 0-15,-20 0 0,-22 0 16,21 0-16,-21-21 0,22 21 0,-22 0 15,0 0-15,0 0 16,0 0 0,-21-21 15,-21 21-15,0 0-16,0-21 0,0 21 15</inkml:trace>
  <inkml:trace contextRef="#ctx0" brushRef="#br1" timeOffset="142012.15">11366 6075 0,'0'0'16,"0"21"-16,22-21 47,-1 0-47,0-21 0,0 0 16,21 21-16,1-21 15,-22-1-15,42 1 0,-20 0 0,-1 0 0,22 0 16,-1 0-16,1-1 0,-1 1 15,1 0-15,-22 0 0,21 0 16,-20 21-16,-1-21 0,0 21 0,-20 0 16,-1 0-16,0 0 0,0 0 15,-42 0 17,0 0-32,0 21 0,-1-21 15,1 21-15,-21-21 0,21 21 0,0 0 16,-22-21-16,1 21 0,0 1 15,20-22-15,-20 21 0,0-21 16,-1 21-16,1 0 0,0-21 0,21 21 16,-22-21-16,1 0 0,21 21 15,0-21-15,-22 0 0,22 0 0,0 22 16,0-22-16,0 0 0,-1 21 16,1-21-16,21 21 15,0 0 1,21 0-1,1 0-15,-1-21 0,0 0 16,21 22-16,-21-1 0,22-21 0,-1 21 16,0 0-16,1 0 15,-1-21-15,0 21 0,22 22 0,-22-22 0,1 0 16,-1 0-16,0 0 0,1 22 16,-22-22-16,21 0 0,-21 0 15,22 0-15,-22 1 0,0-1 0,0-21 16,-21 21-16,21-21 0,-21 21 15,-21-42 32,0 0-47,0 21 0,0-21 16</inkml:trace>
  <inkml:trace contextRef="#ctx0" brushRef="#br1" timeOffset="143815.82">5524 4720 0,'0'0'0,"22"-21"16,-1 21-16,0-21 15,0 21-15,0 0 16,-21-21-16,21 21 16,-42 0 31,0 0-47,0 0 15,0 0-15,0 0 0,-1 0 16,1 21-16,0-21 0,0 21 15,-21 0-15,20-21 0,1 21 0,-21 1 16,21-1-16,0 0 0,-22 0 16,-20 21-16,42-20 0,-1-1 15,-20 21-15,21-21 0,-21 0 0,20 22 16,-20-22-16,21 0 0,-21 21 16,20-20-16,-20-1 0,21 21 0,-21-21 15,20 22-15,-20-22 16,21 0-16,-21 21 0,20-21 0,1 1 0,0 20 15,-21-21-15,21 0 0,-1 22 16,1-22-16,-21 21 0,21-21 16,0 22-16,-1-1 0,-20-21 15,21 21-15,0 1 0,-22-1 0,22 0 16,0-20-16,0 20 0,0 0 0,0 1 16,-1-22-16,1 21 0,0 0 15,21-20-15,-21 20 0,0 0 0,0 1 16,21-22-16,0 42 0,-22-20 15,22-1-15,-21 0 0,21 22 0,0-22 16,0 0-16,0 22 0,0-22 16,0 1-16,0-1 0,0 0 0,0 22 15,0-22-15,0 0 0,0 22 0,0-22 16,0 22-16,0-1 16,21 1-16,-21-1 0,0 1 0,0-1 15,0 1-15,0-1 0,0 1 0,0-1 16,0 1-16,0-1 0,0 22 15,0-22-15,0 22 0,22-21 16,-22 20-16,0-20 0,21 63 0,0-64 16,-21 22-16,0-22 0,21 1 15,-21-1-15,21 1 0,0-1 0,-21 1 16,0-1-16,22 1 0,-1-1 16,-21 1-16,21-22 0,0 22 15,0-1-15,0-20 0,1 20 0,-1 1 16,0-22-16,0 21 0,21 1 0,-20-22 15,-1 22-15,21-22 0,-21 22 16,0-22-16,22 21 0,-22-20 0,21-1 16,1 22-16,-22-22 0,21 0 0,-21 1 15,22 20-15,-22-21 0,0 1 16,42 63-16,-41-64 0,-1 21 16,0-20-16,0-1 0,0 0 15,0 1-15,1-1 0,-1 0 0,0 1 16,0-22-16,-21 21 0,21-21 0,0 1 15,-21-1-15,0 0 0,22-21 0,-22 21 16,21-21-16,0 0 0,-21 21 16,-21-21 46,0 0-62,-1-21 16,1 21-16,0-21 0</inkml:trace>
  <inkml:trace contextRef="#ctx0" brushRef="#br1" timeOffset="144215.82">4678 11028 0,'0'0'0,"-21"0"0,-1 0 16,1 0-16,0-21 0,42 21 46,0 0-46,1 0 16,20 21-16,-21 0 0,21-21 0,1 21 16,-22 0-16,21 1 0,1-1 15,-22 0-15,21 0 0,-21 21 0,22-20 16,-22-1-16,21 0 0,-21 0 16,0 0-16,1 0 0,-1 1 0,0-1 15,-21 0-15,21 0 0,0-21 16,-21-21-1,0-21 1,21 20-16,-21-20 0,0 21 16,22-21-16,-22-22 0,0 22 0,21-1 15,0-20-15,-21 21 0,21-22 0,0 22 16,0-1-16,1 1 0,-1 21 16,0 0-16,0 0 0,-21-1 0,0 1 15,0 0 16</inkml:trace>
  <inkml:trace contextRef="#ctx0" brushRef="#br1" timeOffset="144975.51">5461 8848 0,'0'21'15,"0"0"-15,0 0 0,0 0 0,0 1 16,21 20-16,-21 0 0,21 1 0,-21-1 16,0 0-16,0 22 0,0-22 15,0 0-15,0 1 0,0-1 0,0 0 16,0 1-16,0-1 0,0-21 15,0 22-15,0-22 0,0 0 16,0 0-16,0 0 0,-21-21 31,21-21-31,0 0 0,0 0 16,0 0-16,0-1 0,0 1 16,0-21-16,0 0 0,0 20 0,0-20 15,21 0-15,-21 21 0,21-22 0,1 1 16,-1 21-16,21 0 0,-21-1 15,0 22-15,1 0 0,-1 0 0,0 0 16,21 22-16,-42-1 0,21 0 0,1 21 16,-22-21-16,21 22 15,-21-22-15,0 21 0,0-21 0,0 22 16,0-22-16,0 0 0,0 21 0,0-20 16,0-1-16,0 0 15,0 0-15,0-42 31,0 0-31,21 0 16,-21-1-16,0 1 0,0 0 0</inkml:trace>
  <inkml:trace contextRef="#ctx0" brushRef="#br1" timeOffset="145240.35">6054 8954 0,'0'-22'15,"0"44"1,0-1-16,0 0 0,0 0 16,0 21-16,0 1 0,0-22 15,0 21-15,0 1 0,0-1 0,0 0 16,0 1-16,0 20 0,0-21 16,0 1-16,0-1 0,0-21 0,0 22 15,0-1-15,0-21 0,0 0 0,0 0 16,0 1-16,21-22 31,0 0-31,0-22 0,-21 1 16,0 0-16,21-21 0,0 21 0</inkml:trace>
  <inkml:trace contextRef="#ctx0" brushRef="#br1" timeOffset="145516.31">6456 8932 0,'0'-21'15,"0"42"-15,0-63 0,0 63 32,0 0-32,-21 1 0,-1 20 15,22-21-15,0 21 0,0 1 16,-21-1-16,21-21 0,-21 22 16,0-1-16,21 0 0,0 1 0,0-1 15,-21 0-15,21 1 0,0-1 16,-21-21-16,21 21 0,0-20 0,0-1 15,0 0-15,0 0 0,21-21 0,0 0 16,0 0-16,0 0 0,0 0 16,22 0-16,-22 0 0,0-21 0,21 0 15,-20 0-15,20-1 0,-21 1 0,0 0 16,0 0-16</inkml:trace>
  <inkml:trace contextRef="#ctx0" brushRef="#br1" timeOffset="145804.15">6879 9292 0,'0'0'0,"0"-21"0,0 42 32,0 0-32,-21 1 15,21-1-15,-21 0 0,21 0 0,-21 0 16,21 22-16,0-1 0,0 0 0,-22 1 16,22-1-16,-21 21 0,21-20 15,-21 20-15,21-20 0,0 20 0,0-21 16,-21 22-16,21-22 0,0 1 0,0-1 15,-21-21-15,21 21 0,0-20 0,0 20 16,0-21 0,0 0-16,0 0 0,21-21 15,-21-21 1,0 0-16,21 0 0,-21 0 16,21 0-16,-21-22 0,0 22 0,21-21 15,-21-1-15,0 1 0,0 0 0</inkml:trace>
  <inkml:trace contextRef="#ctx0" brushRef="#br1" timeOffset="146064">6752 9462 0,'0'0'0,"0"-22"0,0-83 31,0 83-31,21 22 0,0-21 0,1 21 16,-1 0-16,0-21 0,21 21 0,-21 0 15,22 0-15,-22 0 0,0 0 16,21 21-16,-20 0 0,-1 1 0,0-1 15,-21 0-15,0 0 0,0 0 0,0 22 16,0-22-16,0 21 0,-21-21 16,0 0-16,-1 1 0,1-1 0,0 0 15,0 0-15,0 0 0,0 0 0,-1-21 16,1 0-16,0 0 16,0 0-16,0 0 0,0-21 15,-1 0-15,1 0 0,21 0 16,-21 0-16</inkml:trace>
  <inkml:trace contextRef="#ctx0" brushRef="#br1" timeOffset="146357.32">5884 9229 0,'0'0'0,"0"-21"16,21 21-16,22-22 15,-22 22-15,21 0 16,-21-21-16,22 21 0,-1-21 0,0 21 16,22 0-16,-22-21 0,22 0 0,-1 21 15,-20-21-15,20 21 0,1 0 16,-22-22-16,0 22 0,-21 0 0,22 0 16,-22 0-16,-21 22 46,21-22-30,0 21-16,0-21 0,1 0 16</inkml:trace>
  <inkml:trace contextRef="#ctx0" brushRef="#br1" timeOffset="146843.99">7556 9398 0,'0'0'0,"0"-21"0,0 0 0,0 0 15,0-1 1,22 22-16,-22-21 0,21 21 16,0 0-16,0 0 0,0 0 15,0 0-15,1 21 0,-1 1 0,0-1 16,21 0-16,-42 0 0,21 21 0,1-20 16,-22 20-16,0-21 0,0 21 15,0 1-15,0-22 0,0 0 0,0 0 16,-22 0-16,22 1 0,0-1 15,-21-21-15,0 0 16,21-21 0,0-1-16,0 1 0,0-21 0,0 21 15,21 0-15,0-22 0,-21 22 16,22-21-16,-1 21 0,-21-22 16,0 22-16,21 0 0,0 0 0,0 0 15,-21-1-15,0 1 0,0 0 0,21 21 16,1 0-16,-1 0 15,-21 21 1</inkml:trace>
  <inkml:trace contextRef="#ctx0" brushRef="#br1" timeOffset="147411.74">8149 9589 0,'0'0'0,"85"-43"31,-85 22-31,21 0 0,0 0 16,-21 0-16,0-1 0,21 1 0,-21 0 15,21 0-15,-21 0 0,0 0 16,0-1-16,-21 22 31,0 0-31,0 0 0,0 0 0,0 22 16,21-1-16,0 0 15,-22 0-15,1 0 0,21 22 0,-21-22 16,21 0-16,0 0 0,0 21 0,0-20 16,0-1-16,0 0 0,0 0 15,21 0-15,0-21 0,1 21 16,-1-21-16,0 0 0,0 0 0,21 0 16,-20-21-16,20 21 0,-21-21 15,21 0-15,1 0 0,-1 0 0,-21-1 16,22 1-16,-1 0 0,-21-21 0,21 21 15,-20-1-15,-1 1 0,0-21 16,-21 21-16,0 0 0,0-1 16,-21 22-1,0 0-15,-1 0 0,1 0 16,0 22-16,0-1 0,21 0 16,0 0-16,0 0 0,0 0 15,0 1-15,0-1 0,0 0 0,0 0 16,0 0-16,0 0 15,0 1-15,0-1 0,0 0 16,0 0-16,-21-21 16,0 0-1,-1 0-15,1 0 0,21-21 16,0 0 0</inkml:trace>
  <inkml:trace contextRef="#ctx0" brushRef="#br1" timeOffset="147727.56">9038 9250 0,'0'0'16,"0"21"-16,0 0 16,0 0-1,0 1-15,0-1 0,0 0 0,-21 21 16,21-21-16,0 22 0,-21-1 0,21 0 15,0 1-15,0 20 0,-21-20 0,21 20 16,-22-21-16,22 22 0,0-22 16,-21 22-16,21-22 0,-21 22 0,21-22 15,-21 21-15,21-20 0,0-1 0,0 0 16,0 1-16,0-1 0,0-21 16,0 22-16,0-22 0,0 0 0,0 0 15,21-42 16,0-21-31,-21 20 16,0-20-16,0 21 0,21-21 0,-21-1 16</inkml:trace>
  <inkml:trace contextRef="#ctx0" brushRef="#br1" timeOffset="147995.41">8996 9483 0,'0'-64'15,"0"128"-15,0-170 0,0 64 0,0-1 0,0 22 16,0-21-16,0 21 0,21-1 15,0 1-15,0 0 0,0 21 0,1 0 16,-1 0-16,0 0 0,0 0 0,0 0 16,0 21-16,1 0 0,-1 1 15,0-1-15,-21 0 0,0 0 16,0 0-16,0 22 0,0-22 0,-21 0 16,0 0-16,-1 0 0,-20 22 0,21-22 15,0 0-15,-22 0 0,22-21 16,0 21-16,0 0 0,0-21 0,0 0 15,42 0 1,0-21 0,0 0-16,0 21 0,0-21 0</inkml:trace>
  <inkml:trace contextRef="#ctx0" brushRef="#br1" timeOffset="148681.01">9461 9271 0,'-42'21'32,"21"0"-32,21 1 15,-21-22-15,21 21 0,-21 0 0,21 0 16,-22 0-16,22 0 0,0 1 16,0-1-16,0 0 0,0 0 15,0 0-15,22-21 16,-1 0-16,0 0 15,0 0-15,0 0 16,0 0-16,-21-21 0,22 0 0,-22 0 16,0 0-16,21-1 0,-21 1 15,0 0-15,0 0 16,0 0-16,0 0 0,0-1 0,0 1 16,0 0-16,0 0 0,0 0 15,21 0-15,-21-1 16,21 22-16,0 0 0,0 0 0,1 0 15,-1 0-15,0 0 0,0 22 16,0-22-16,-21 21 0,21 0 16,-21 0-16,22 0 0,-22 0 0,0 1 15,0-1-15,0 0 16,0 0-16,0 0 0,0 0 0,0 1 16,0-1-16,0 0 0,0 0 15,0 0 1,-22-21-1,22-21 1,0 0-16,0 0 16,0 0-16,0-1 0,22 1 0,-1 0 15,0 0-15,0-21 0,0 20 16,0 1-16,1-21 0,20 21 0,-21 0 16,0 21-16,0-22 0,1 22 0,-1 0 15,0 0-15,0 0 16,0 22-16,0-1 0,-21 0 15,0 0-15,0 21 0,0-20 0,0-1 16,0 0-16,0 0 0,0 0 0,0 0 16,0 1-16,-21-1 0,0 0 15,21 0-15,-21 0 0,21 0 0,0 1 16,0-44 15,0 1-31,21 21 0</inkml:trace>
  <inkml:trace contextRef="#ctx0" brushRef="#br1" timeOffset="149075.79">10393 9271 0,'0'-21'16,"0"42"-16,21-42 0,-21 0 0,0 0 0,0-1 16,-21 22-1,0 0 1,-1 0-16,1 0 0,0 0 0,0 22 15,0-22-15,0 21 0,21 0 0,-22 0 16,22 0-16,0 0 16,0 1-16,0-1 15,22 0-15,-1-21 16,0 21-16,0 0 16,0-21-16,0 21 0,-21 1 15,22-22-15,-22 21 0,0 0 16,0 0-16,0 0 15,-22 0-15,1-21 16,0 0-16,0 22 0,-21-22 0,20 0 16,1 0-16,0 0 0,0 0 15,-21 0-15,20 0 0,1 0 0,0 0 16,0 0 0,21-22-16,0 1 15,21 0-15,0 21 0,0-21 16,1 21-16,-1-21 15,0 21-15</inkml:trace>
  <inkml:trace contextRef="#ctx0" brushRef="#br1" timeOffset="149441.6">10477 9398 0,'0'0'0,"22"0"15,-1 0-15,0 0 16,0 0-1,0-21-15,22 21 0,-22 0 0,0-21 0,21 21 16,-21-21-16,1-1 0,20 22 16,-21-21-16,0 0 0,0 21 15,1-21-15,-1 0 0,-21 0 0,0-1 16,0 1-16,0 0 0,-21 0 16,-1 21-16,1 0 0,0 0 15,0 0-15,-21 0 0,20 21 16,-20 0-16,21-21 0,0 21 0,0 22 15,-1-22-15,1 0 0,0 21 0,21-20 16,-21 20-16,21-21 0,0 0 16,0 22-16,0-22 0,0 0 0,0 0 15,21 0-15,0-21 0,0 21 16,1-21-16,20 0 0,-21 0 16,21 0-16,1 0 0,-1 0 0,0-21 15,-20 0-15,20 21 0,-21-21 0,0 0 16,22 21-16,-43-21 0</inkml:trace>
  <inkml:trace contextRef="#ctx0" brushRef="#br1" timeOffset="166264.07">14414 1185 0,'0'0'0,"0"-21"0,0-21 0,0 21 16,0 0-16,0-1 0,0 1 15,0 0-15,0 0 0,0 0 16,0 0-16,22 21 0,-22-22 15,-22 22 17,1 22-32,0-1 15,21 0-15,-21 0 16,0 0-16,0 22 0,-22-22 0,22 21 16,0 0-16,0-20 0,-22 20 15,22 0-15,-21 1 0,21-1 0,-22 0 16,22 22-16,0-22 0,-21 22 15,21-1-15,-1 1 0,1-22 0,0 21 16,-21 64-16,21-63 16,21-22-16,-22 22 0,1-1 0,21-20 15,-21 20-15,21-21 0,0 22 16,0-1-16,-21-20 0,21 20 0,0 1 16,-21-22-16,21 22 0,0-22 0,0 0 15,-21 22-15,21-22 16,-22 0-16,22 1 0,-21-1 0,21 22 15,-21-22-15,21 0 0,0 22 0,-21-22 16,21 22-16,-21-22 0,21 0 16,-21 22-16,21-22 0,0 0 0,0 1 15,-22-1-15,22 0 0,0 1 0,-21-1 16,21 0-16,0-20 0,-21 20 16,21 0-16,0 1 0,0-1 0,0 0 15,-21 1-15,21 20 0,-21-21 16,21 1-16,0-1 0,0 0 0,0 22 15,0-22-15,0 1 0,0-1 0,0 0 16,0 1-16,0-1 16,0 21-16,0-20 0,0-1 0,0 22 15,0-22-15,0 0 0,0 22 0,0-22 16,0 0-16,0 22 0,0-22 16,0 1-16,0-1 0,0 0 0,21 22 15,-21-22-15,0 0 0,21 1 0,-21 20 16,0-20-16,0-1 0,0 21 15,0-20-15,21-1 0,-21 22 0,0-22 16,21 0-16,-21 1 0,0-1 0,0 0 16,0 1-16,0 20 0,22-21 15,-22 1-15,21-1 0,-21 22 0,0-22 16,0 0-16,21 22 0,0-22 16,-21 0-16,0 22 0,21-22 0,-21 1 15,21-1-15,1 21 0,-22-20 16,0-1-16,21 0 0,0 1 0,0-1 15,21 106-15,-20-105 16,-1-1-16,0 0 0,0 1 16,0-1-16,-21 0 0,21 1 0,1-1 15,-22 0-15,21 1 0,0-1 16,-21 0-16,21 1 0,0-1 0,0 0 0,1 1 16,-22-1-16,21 21 0,0-20 15,0-1-15,0 0 0,22 1 16,-22-1-16,0 0 0,0 1 0,0-1 15,0 0-15,1 1 0,-1-1 0,0-21 16,0 22-16,0-22 0,0 21 16,1-21-16,-1 0 0,0 22 0,0-22 15,0 0-15,0 0 0,1-21 0,-1 21 16,0 1-16,0-22 0,0 21 0,0-21 16,1 0-16,-1 21 0,0-21 15,0 0-15,0 21 0,0-21 0,1 0 16,20 0-16,-21 0 0,0 21 0,22-21 15,-22 0-15,21 0 0,0 0 16,1 0-16,-22 0 0,21 0 0,1 0 16,-1 0-16,0 0 0,1 0 15,-1 0-15,-21 0 0,21 0 0,1 0 16,-1-21-16,-21 21 0,22 0 0,-1-21 16,-21 21-16,21-21 0,-20 21 0,20-21 15,-21 21-15,21-22 0,-20 22 16,-1-21-16,0 21 0,21-21 15,-21 0-15,1 21 0,20-21 0,-21 0 16,0-1-16,22 1 0,-22 0 0,0 21 0,42-42 16,-41 21-16,-1 21 15,0-22-15,0 1 0,0 0 0,0 21 16,1-21-16,-1 0 0,0 21 16,21-43-16,-42 22 0,21 0 15,1 0-15,-1 0 0,0 21 0,0-21 16,0-1-16,0 1 0,1 0 15,-1 0-15,-21 0 0,21 0 0,0-1 16,0 1-16,0 0 0,-21 0 0,22 0 16,-1 0-16,0-1 0,-21 1 0,21 0 15,0 0-15,-21 0 0,21 0 0,-21-1 16,22 1-16,-22 0 0,0 0 16,21 0-16,0 0 0,-21-1 15,21 1-15,-21 0 0,0 0 0,21 0 16,-21 0-16,21-1 0,-21-20 15,22 21-15,-1-21 0,0-1 16,-21 22-16,21 0 0,0-21 16,-21 20-16,21 1 0,1-21 0,-1 21 15,-21 0-15,21-22 0,0 22 0,-21 0 16,21 0-16,0-22 0,1 22 0,-22 0 16,21 0-16,0 0 0,0-22 15,-21 22-15,21-21 0,0 21 0,1-22 16,20-20-16,-21 21 15,0-1-15,-21 1 0,21 21 0,1-22 16,-1 1-16,-21 0 0,0-1 16,0 1-16,21 0 0,-21-1 0,21 1 15,-21 0-15,0-85 16,0 84-16,0 1 0,0 0 0,0-1 16,0-20-16,21 21 0,-21-1 15,0-20-15,0 20 0,0 1 0,0-21 16,0 20-16,0 1 0,0-22 0,0 22 15,0-21-15,0 20 0,0-20 16,0 20-16,0-20 0,0 21 0,0-22 16,-21 1-16,21 20 0,-21-20 15,21-43-15,-21 42 0,0 22 16,21-21-16,-22 20 0,22-20 16,-21-1-16,0 22 0,21-22 0,-21 22 15,0-85-15,0 64 0,21 20 16,-22-20-16,1 20 0,21 1 15,-21-21-15,0 20 0,0 1 0,21 0 16,-21-22-16,21 22 0,-22-1 0,1-20 16,21 21-16,0-1 0,-21-20 15,21 20-15,0 1 0,-21 0 0,0-1 16,0-20-16,21 21 0,-22-1 0,22 1 16,-21 0-16,21-1 0,0 1 15,-21 0-15,0-22 0,21 22 16,-21-1-16,0 1 0,21 0 0,0-1 15,0 1-15,0-21 0,0 20 16,0 22-16,-22-21 0,22-1 0,0 1 16,0 21-16,0-21 0,0-1 0,-21 22 15,0-21-15,21-1 0,0 22 16,0-21-16,0 0 0,0 20 0,0-20 16,0 0-16,0-1 0,0 1 0,0 0 15,0-1-15,-21 1 0,0 0 16,21-1-16,0 1 0,-21 0 0,21-1 15,-22 1-15,1 0 16,21 21-16,-21-22 0,21 1 0,-21 21 16,0-22-16,21 1 0,-21 21 15,21-21-15,0-43 0,0 64 16,-22-22-16,1 22 0,21-21 0,-21 21 16,0 0-16,21-22 0,0 22 15,0 0-15,-21 0 0,0-22 0,21 22 16,-22 0-16,1 0 0,21 0 15,-21 0-15,0 21 0,0-22 0,0 1 16,-1 0-16,1 0 16,0 0-16,0 21 0,0-21 0,0-1 0,-22 1 15,22 21-15,0-21 0,0 0 16,0 21-16,-1 0 0,1 0 16,-21-21-16,21 21 0,0 0 0,-22 0 15,22 0-15,-21 0 0,21 0 16,-22 0-16,22 0 0,-21 0 0,21 0 15,-22 0-15,22 0 0,0 0 16,-21 0-16,20 0 0,1 0 0,-21 0 16,21 0-16,0 0 15,-1 0-15,-20 21 0,21-21 0,0 0 16,0 0-16,-22 21 0,22-21 0,0 0 16,0 0-16,-22 21 0,22-21 0,-21 0 15,21 21-15,0-21 0,-22 22 16,22-22-16,-21 21 0,21-21 15,-22 21-15,22-21 0,0 21 0,0-21 16,0 21-16,-22-21 0,43 21 16,-21-21-16,0 22 0,0-22 0,0 21 15,-1 0-15,1-21 0,21 21 16,-21-21-16,0 0 0,-21 42 0,20 1 16,1-43-16,0 21 15,0-21-15,0 0 0,0 21 16,-1-21-16,1 21 0,0-21 15,0 21-15,0 1 0,0-1 0,-22 0 16,22-21-16,0 21 0,-21 0 16,20 0-16,1 1 0,21-1 15,-21 0-15,0 0 0,21 0 0,0 0 16,0 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4T15:17:44.2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15430 1524 0,'-21'0'16,"0"0"0,0 0-16,0 0 15,0 0-15,-1 0 0,1 0 16,0 0-16,0 0 0,0 0 16,0 0-16,-1 0 0,1 0 15,-21 0-15,21 0 0,0 0 0,-1 0 16,1 0-16,0 0 15,42 0 32,22 0-47,-22 0 0,21 0 16,0 0-16,1 0 0,20 0 16,-20 0-16,20 0 0,1 0 0,-1 0 15,1 0-15,-22 0 0,21-21 16,1 21-16,-22 0 0,22 0 15,-22 0-15,22 0 0,-22 0 0,0 0 16,1-21-16,-22 21 0,0 0 0,21 0 16,-21 0-16,1 0 15,-44 21 48,1-21-63,0 0 0,0 0 15,0 0-15,0 21 0,-1-21 16,1 0-16</inkml:trace>
  <inkml:trace contextRef="#ctx0" brushRef="#br0" timeOffset="416.76">15071 1715 0,'0'0'0,"0"21"16,21-21 15,0 0-31,21 0 16,-21 0-16,22 0 0,-1 0 15,0 0-15,1 0 0,20 0 0,-20 0 16,20 0-16,-21 0 0,22 0 0,-1 0 16,-20 0-16,-1-21 0,22 21 15,-22 0-15,0 0 0,1 0 0,-22 0 16,21 0-16,-21 0 0,0 0 16,1 0-16,-1 0 0,0 0 15,-42 0 48,0 0-63,-1 0 0,1 0 0,0 0 15,0 0-15,0 0 0,-22 0 16</inkml:trace>
  <inkml:trace contextRef="#ctx0" brushRef="#br0" timeOffset="780.81">15071 1926 0,'0'0'15,"21"0"1,0 0-16,21 0 15,-21 0-15,22 0 0,-1 0 0,0 0 16,22 0-16,-1 0 0,-20 0 16,20 0-16,1 0 0,-1 0 15,1 0-15,-1 0 0,1 0 0,-22 0 16,22 0-16,-22 0 0,21 0 16,-20 0-16,-22 0 0,21 0 0,-21 0 15,1 0-15,-1 0 0,-21-21 47,-21 21-31,-1 0-16,1-21 0,0 21 15,0-21-15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47AC-14C2-497A-8DF0-1179D0A8F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9A0FE-DDD4-4F0E-A9A6-6241F8DCD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8BCED-3DB5-474C-8EBE-641B6FBF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DC67-700D-4C4A-B8CC-A7FE56851C4F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38253-2477-4B70-9CB5-0B6AFF6A7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EF380-736D-4278-A88F-2D79F705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5BAE-0612-432F-A876-27C3DF89E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94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354FF-47DB-4FD8-8BEF-9750BA265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90962-900C-493B-ACCC-C467748AD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8B447-F1FE-4A2D-B80E-6F677954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DC67-700D-4C4A-B8CC-A7FE56851C4F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07F7F-0E3C-464F-BD5D-132865A8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C19D6-589F-4663-A8FC-08BB4523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5BAE-0612-432F-A876-27C3DF89E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91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33FE3E-5373-451D-A241-A356E62A2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400C5-84ED-4EE3-8834-A3348E89B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612D5-A961-4005-A0DB-FB6BF1C6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DC67-700D-4C4A-B8CC-A7FE56851C4F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01E40-06B9-4843-A888-7857AC1F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33CAA-7F0E-4339-8E0F-707D8D2F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5BAE-0612-432F-A876-27C3DF89E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05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16B7-DFC1-4350-A148-51A2EFB8C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F3F68-BFAB-4D24-B7DC-35410326E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8DB74-FE8E-4D8A-ADDF-737B1AA09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DC67-700D-4C4A-B8CC-A7FE56851C4F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34EC5-D74B-46AF-A302-1ACFFD64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33871-02D2-4421-AB94-AA2E1248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5BAE-0612-432F-A876-27C3DF89E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32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3FEE-9DE6-4F1C-ACD2-CD1C14C9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D27BA-0F1A-4BD3-B6DA-F09389D5F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E69D6-2D90-43D0-A843-2954860F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DC67-700D-4C4A-B8CC-A7FE56851C4F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6DBBD-BE5F-410A-85AB-99CE7856A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F685C-342F-4617-A151-D3974229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5BAE-0612-432F-A876-27C3DF89E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65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92D6-0BA1-4610-B682-50899170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7230D-401E-4136-AE3B-F4FFFA9A1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39934-2F91-423B-9B18-7D5D75262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081E8-91C4-4DE0-9A62-AF3F1FFA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DC67-700D-4C4A-B8CC-A7FE56851C4F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7A2CB-7B69-45CF-BCD5-223728DE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12084-DE34-4207-9979-2A6DE8094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5BAE-0612-432F-A876-27C3DF89E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63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AC9B-A05F-420C-9367-88BEB73E7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98C66-B4B1-43B8-B997-BD37B6881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0F986-96A0-4AA7-B41D-F3525DB81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061FDD-D1D4-408C-A9B2-A61911CFF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1B1A1-5A58-44FE-A3B0-B56FF831C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D6CDA9-3024-4EB9-9AD5-3655FA70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DC67-700D-4C4A-B8CC-A7FE56851C4F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AE5C70-55AD-4E40-9B66-EF1879AB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A2FDCE-A352-4A6B-A674-5EE58A25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5BAE-0612-432F-A876-27C3DF89E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28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8D86-962B-40C7-8242-F8574637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2CDAA-A876-4756-8A18-F947C928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DC67-700D-4C4A-B8CC-A7FE56851C4F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0100C-1F95-4900-87A8-1E05CF74F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21175-1701-42DA-9AE6-E93B5DEF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5BAE-0612-432F-A876-27C3DF89E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68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E60727-C1EB-4A7E-BB77-32D0271E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DC67-700D-4C4A-B8CC-A7FE56851C4F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47005-8299-471E-829B-9A3DB33B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C0131-C3BC-4D3C-B4BB-5117CAEB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5BAE-0612-432F-A876-27C3DF89E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83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7306-958D-4748-9C54-606E18FC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E9060-D60D-42A7-A75A-877F36B64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908A3-B85E-4928-B8D9-37582145A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72D98-5268-4A9F-B183-948223E7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DC67-700D-4C4A-B8CC-A7FE56851C4F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75F2E-5624-4FC2-9CF5-CFEDEFBC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EBC04-F4C4-42FD-8EA8-9ADFDC19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5BAE-0612-432F-A876-27C3DF89E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85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E50A-1613-4239-9C1B-636A12A5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CF08B6-76BC-4F02-9C6B-9A2F5B220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39E11-8CAF-452F-9FCF-88BD81381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5BC8D-36A2-4E81-850C-D8A174B0E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DC67-700D-4C4A-B8CC-A7FE56851C4F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DB0E4-690D-4A50-B10D-88B52B04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C3BF7-7E7D-4078-B8B6-94A68A69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5BAE-0612-432F-A876-27C3DF89E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99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05F92E-87D5-4991-8D12-11C3B3C38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CB27D-FC1C-4D65-A416-D72B3E7B1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78341-EA83-4469-9AA3-0D8B85D66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8DC67-700D-4C4A-B8CC-A7FE56851C4F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32BFF-D66A-47F3-9EDB-B35AC68B2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82F4B-8EFA-4444-A8F7-E34F96F72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35BAE-0612-432F-A876-27C3DF89E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05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customXml" Target="../ink/ink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customXml" Target="../ink/ink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E632-3A89-4629-97EC-438A65102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8C029-0147-4CB2-B5FA-26BF3EDEB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E7F023-AA60-40EE-8A59-0D636C19A027}"/>
                  </a:ext>
                </a:extLst>
              </p14:cNvPr>
              <p14:cNvContentPartPr/>
              <p14:nvPr/>
            </p14:nvContentPartPr>
            <p14:xfrm>
              <a:off x="243720" y="30600"/>
              <a:ext cx="9434160" cy="3840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E7F023-AA60-40EE-8A59-0D636C19A0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21240"/>
                <a:ext cx="9452880" cy="385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4171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E632-3A89-4629-97EC-438A65102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8C029-0147-4CB2-B5FA-26BF3EDEB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0C946E-EA50-4DCB-87BA-99840AE20696}"/>
                  </a:ext>
                </a:extLst>
              </p14:cNvPr>
              <p14:cNvContentPartPr/>
              <p14:nvPr/>
            </p14:nvContentPartPr>
            <p14:xfrm>
              <a:off x="1379160" y="99000"/>
              <a:ext cx="6980400" cy="675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0C946E-EA50-4DCB-87BA-99840AE206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9800" y="89640"/>
                <a:ext cx="6999120" cy="67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28A30BC-F31D-4816-A203-594C87762A0F}"/>
                  </a:ext>
                </a:extLst>
              </p14:cNvPr>
              <p14:cNvContentPartPr/>
              <p14:nvPr/>
            </p14:nvContentPartPr>
            <p14:xfrm>
              <a:off x="929520" y="0"/>
              <a:ext cx="6523200" cy="6393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28A30BC-F31D-4816-A203-594C87762A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160" y="-9360"/>
                <a:ext cx="6541920" cy="641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7166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D4E4B2E-E94B-4641-8C6B-B5084733D266}"/>
                  </a:ext>
                </a:extLst>
              </p14:cNvPr>
              <p14:cNvContentPartPr/>
              <p14:nvPr/>
            </p14:nvContentPartPr>
            <p14:xfrm>
              <a:off x="1082160" y="45720"/>
              <a:ext cx="7056360" cy="5349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D4E4B2E-E94B-4641-8C6B-B5084733D2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2800" y="36360"/>
                <a:ext cx="7075080" cy="536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729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5920500-407F-451D-89BD-A6B977D6CAB4}"/>
                  </a:ext>
                </a:extLst>
              </p14:cNvPr>
              <p14:cNvContentPartPr/>
              <p14:nvPr/>
            </p14:nvContentPartPr>
            <p14:xfrm>
              <a:off x="380880" y="68760"/>
              <a:ext cx="6843240" cy="5456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5920500-407F-451D-89BD-A6B977D6CA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59400"/>
                <a:ext cx="6861960" cy="547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3607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7110D44-E3E7-4928-873D-EC6902C6EC90}"/>
                  </a:ext>
                </a:extLst>
              </p14:cNvPr>
              <p14:cNvContentPartPr/>
              <p14:nvPr/>
            </p14:nvContentPartPr>
            <p14:xfrm>
              <a:off x="198000" y="0"/>
              <a:ext cx="9205560" cy="6728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7110D44-E3E7-4928-873D-EC6902C6EC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-9360"/>
                <a:ext cx="9224280" cy="674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2583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F2D15B6-0DEC-4E4E-9285-C2B75F46BAB8}"/>
                  </a:ext>
                </a:extLst>
              </p14:cNvPr>
              <p14:cNvContentPartPr/>
              <p14:nvPr/>
            </p14:nvContentPartPr>
            <p14:xfrm>
              <a:off x="380880" y="38160"/>
              <a:ext cx="9533160" cy="6439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F2D15B6-0DEC-4E4E-9285-C2B75F46BA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28800"/>
                <a:ext cx="9551880" cy="645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8639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62F6CF1-64A0-4982-93C0-D9CD4B735ADD}"/>
                  </a:ext>
                </a:extLst>
              </p14:cNvPr>
              <p14:cNvContentPartPr/>
              <p14:nvPr/>
            </p14:nvContentPartPr>
            <p14:xfrm>
              <a:off x="548640" y="426600"/>
              <a:ext cx="9388080" cy="3711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62F6CF1-64A0-4982-93C0-D9CD4B735A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280" y="417240"/>
                <a:ext cx="9406800" cy="373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6606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1668E5D-4FF6-4F8F-A8C1-F7AF797BC81F}"/>
                  </a:ext>
                </a:extLst>
              </p14:cNvPr>
              <p14:cNvContentPartPr/>
              <p14:nvPr/>
            </p14:nvContentPartPr>
            <p14:xfrm>
              <a:off x="700920" y="76320"/>
              <a:ext cx="8618760" cy="4549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1668E5D-4FF6-4F8F-A8C1-F7AF797BC8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560" y="66960"/>
                <a:ext cx="8637480" cy="456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4809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5014D1C-BB0B-4097-9341-7366827DDD7B}"/>
                  </a:ext>
                </a:extLst>
              </p14:cNvPr>
              <p14:cNvContentPartPr/>
              <p14:nvPr/>
            </p14:nvContentPartPr>
            <p14:xfrm>
              <a:off x="617040" y="60840"/>
              <a:ext cx="9365400" cy="5761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5014D1C-BB0B-4097-9341-7366827DDD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680" y="51480"/>
                <a:ext cx="9384120" cy="577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2509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AE6530-F08B-4A3F-A16A-CB01AD66113D}"/>
                  </a:ext>
                </a:extLst>
              </p14:cNvPr>
              <p14:cNvContentPartPr/>
              <p14:nvPr/>
            </p14:nvContentPartPr>
            <p14:xfrm>
              <a:off x="1104840" y="167760"/>
              <a:ext cx="8702280" cy="6538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AE6530-F08B-4A3F-A16A-CB01AD6611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5480" y="158400"/>
                <a:ext cx="8721000" cy="655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9145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2DC3FF8-EB62-4474-8822-8D71E5BD626A}"/>
                  </a:ext>
                </a:extLst>
              </p14:cNvPr>
              <p14:cNvContentPartPr/>
              <p14:nvPr/>
            </p14:nvContentPartPr>
            <p14:xfrm>
              <a:off x="998280" y="541080"/>
              <a:ext cx="7391520" cy="4488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2DC3FF8-EB62-4474-8822-8D71E5BD62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8920" y="531720"/>
                <a:ext cx="7410240" cy="450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750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E632-3A89-4629-97EC-438A65102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8C029-0147-4CB2-B5FA-26BF3EDEB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50ABE9-829F-46A0-AC3E-CD0371E997A2}"/>
                  </a:ext>
                </a:extLst>
              </p14:cNvPr>
              <p14:cNvContentPartPr/>
              <p14:nvPr/>
            </p14:nvContentPartPr>
            <p14:xfrm>
              <a:off x="335160" y="60840"/>
              <a:ext cx="8801640" cy="630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50ABE9-829F-46A0-AC3E-CD0371E997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51480"/>
                <a:ext cx="8820360" cy="632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175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E632-3A89-4629-97EC-438A65102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8C029-0147-4CB2-B5FA-26BF3EDEB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D75021-30D8-4CC4-BE25-E839FA0D7BAD}"/>
                  </a:ext>
                </a:extLst>
              </p14:cNvPr>
              <p14:cNvContentPartPr/>
              <p14:nvPr/>
            </p14:nvContentPartPr>
            <p14:xfrm>
              <a:off x="388440" y="411480"/>
              <a:ext cx="5822280" cy="342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D75021-30D8-4CC4-BE25-E839FA0D7B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402120"/>
                <a:ext cx="5841000" cy="34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9281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E632-3A89-4629-97EC-438A65102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8C029-0147-4CB2-B5FA-26BF3EDEB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226690-24EE-4CB6-B89E-C5615A1CAFF6}"/>
                  </a:ext>
                </a:extLst>
              </p14:cNvPr>
              <p14:cNvContentPartPr/>
              <p14:nvPr/>
            </p14:nvContentPartPr>
            <p14:xfrm>
              <a:off x="190440" y="274320"/>
              <a:ext cx="10294920" cy="471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226690-24EE-4CB6-B89E-C5615A1CAF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264960"/>
                <a:ext cx="10313640" cy="47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DD792B7-5777-4CFE-B259-E4291311E81D}"/>
                  </a:ext>
                </a:extLst>
              </p14:cNvPr>
              <p14:cNvContentPartPr/>
              <p14:nvPr/>
            </p14:nvContentPartPr>
            <p14:xfrm>
              <a:off x="2933640" y="1234440"/>
              <a:ext cx="7445160" cy="5616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DD792B7-5777-4CFE-B259-E4291311E8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24280" y="1225080"/>
                <a:ext cx="7463880" cy="563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134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E632-3A89-4629-97EC-438A65102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8C029-0147-4CB2-B5FA-26BF3EDEB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F2FBF2-C0BF-4ADE-8ABB-D435C6570D26}"/>
                  </a:ext>
                </a:extLst>
              </p14:cNvPr>
              <p14:cNvContentPartPr/>
              <p14:nvPr/>
            </p14:nvContentPartPr>
            <p14:xfrm>
              <a:off x="228600" y="0"/>
              <a:ext cx="9769320" cy="647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F2FBF2-C0BF-4ADE-8ABB-D435C6570D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-9360"/>
                <a:ext cx="9788040" cy="649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9812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E632-3A89-4629-97EC-438A65102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8C029-0147-4CB2-B5FA-26BF3EDEB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F36857-F788-48DF-B2A0-F7BDBA4F5B47}"/>
                  </a:ext>
                </a:extLst>
              </p14:cNvPr>
              <p14:cNvContentPartPr/>
              <p14:nvPr/>
            </p14:nvContentPartPr>
            <p14:xfrm>
              <a:off x="114120" y="129600"/>
              <a:ext cx="12002040" cy="655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F36857-F788-48DF-B2A0-F7BDBA4F5B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120240"/>
                <a:ext cx="12020760" cy="657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107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E632-3A89-4629-97EC-438A65102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8C029-0147-4CB2-B5FA-26BF3EDEB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027DD4-BA91-4BC5-A49E-E8DDB20478DF}"/>
                  </a:ext>
                </a:extLst>
              </p14:cNvPr>
              <p14:cNvContentPartPr/>
              <p14:nvPr/>
            </p14:nvContentPartPr>
            <p14:xfrm>
              <a:off x="213480" y="122040"/>
              <a:ext cx="11247480" cy="558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027DD4-BA91-4BC5-A49E-E8DDB20478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112680"/>
                <a:ext cx="11266200" cy="56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FA53EC1-010E-494F-A553-2B681F497471}"/>
                  </a:ext>
                </a:extLst>
              </p14:cNvPr>
              <p14:cNvContentPartPr/>
              <p14:nvPr/>
            </p14:nvContentPartPr>
            <p14:xfrm>
              <a:off x="5402520" y="533520"/>
              <a:ext cx="442440" cy="160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FA53EC1-010E-494F-A553-2B681F4974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93160" y="524160"/>
                <a:ext cx="461160" cy="17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4952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E632-3A89-4629-97EC-438A65102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8C029-0147-4CB2-B5FA-26BF3EDEB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78F129-D149-4FD9-8292-25C12C5BF68C}"/>
                  </a:ext>
                </a:extLst>
              </p14:cNvPr>
              <p14:cNvContentPartPr/>
              <p14:nvPr/>
            </p14:nvContentPartPr>
            <p14:xfrm>
              <a:off x="739080" y="122040"/>
              <a:ext cx="9822600" cy="6058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78F129-D149-4FD9-8292-25C12C5BF6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20" y="112680"/>
                <a:ext cx="9841320" cy="607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6204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E632-3A89-4629-97EC-438A65102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8C029-0147-4CB2-B5FA-26BF3EDEB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A4826A-77BE-4C9F-93C4-42CED74E7D26}"/>
                  </a:ext>
                </a:extLst>
              </p14:cNvPr>
              <p14:cNvContentPartPr/>
              <p14:nvPr/>
            </p14:nvContentPartPr>
            <p14:xfrm>
              <a:off x="579240" y="190440"/>
              <a:ext cx="8687160" cy="331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A4826A-77BE-4C9F-93C4-42CED74E7D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880" y="181080"/>
                <a:ext cx="8705880" cy="33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9E6B7C9-2AAD-4FB2-A532-1F24C1479745}"/>
                  </a:ext>
                </a:extLst>
              </p14:cNvPr>
              <p14:cNvContentPartPr/>
              <p14:nvPr/>
            </p14:nvContentPartPr>
            <p14:xfrm>
              <a:off x="434160" y="3718440"/>
              <a:ext cx="7757640" cy="884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9E6B7C9-2AAD-4FB2-A532-1F24C14797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4800" y="3709080"/>
                <a:ext cx="7776360" cy="90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2585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2021-06-24T13:53:01Z</dcterms:created>
  <dcterms:modified xsi:type="dcterms:W3CDTF">2021-06-24T15:34:50Z</dcterms:modified>
</cp:coreProperties>
</file>