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5T13:37:17.3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4297 0 0,'-21'0'94</inkml:trace>
  <inkml:trace contextRef="#ctx0" brushRef="#br0" timeOffset="113.93">4106 635 0,'-42'85'15,"84"-170"-15,-148 276 0,64-107 0,-64 86 0</inkml:trace>
  <inkml:trace contextRef="#ctx0" brushRef="#br0" timeOffset="52848.6">3471 1566 0,'0'0'0,"-21"0"0,21 22 15,0-1-15,-21-21 0,0 21 16,0-21-16,21 21 15,0 0-15,-22 0 16,22-42 15,0 0-15,0 0-16,22 21 0,41-106 16,-42 85-1,0-21-15,1-1 0,83-105 16,128-233 15,-127 191-15,-42 105-1,-22 43-15,21-85 16,43 21 0,-106 85-1,-21 42 79,0 0-94,0 0 16,0 0-16</inkml:trace>
  <inkml:trace contextRef="#ctx0" brushRef="#br0" timeOffset="53336.81">3746 614 0,'0'0'0,"0"-21"0,0 0 15,-21 21-15,21-22 16,0 44 31,0-1-47,21 0 0,1 0 15,20 43-15,85 253 32,-64-126-1,-41-170-31,-1 63 16,21-20-16,-42-1 15,0-41 1,0-44 31,0 1-32,0-85 1</inkml:trace>
  <inkml:trace contextRef="#ctx0" brushRef="#br0" timeOffset="53951.5">4635 593 0,'0'-21'0,"0"42"0,0-64 0,22 43 15,-22-21-15,0 42 47,0 1-47,0-1 0,0 21 16,0 0-16,0 212 15,0-169 1,0 84 0,0-105-1,0-43-15,0 0 0,0 22 31,0-65-15,0 1 0,0 0-16,0 0 0,0-21 15,0 20-15</inkml:trace>
  <inkml:trace contextRef="#ctx0" brushRef="#br0" timeOffset="54242.33">4551 741 0,'0'-21'0,"0"42"0,0-63 16,0 20 0,21 22-1,85 0 1,-64 22 0,43 41-16,-22 1 15,22 41 1,-64-62-16,43 41 31,-43-62-31,0-1 16,-21 0-16,21-21 15,-21-21 1,0-22 0,21-41-1,-21 41-15</inkml:trace>
  <inkml:trace contextRef="#ctx0" brushRef="#br0" timeOffset="54784.02">5313 529 0,'-21'0'0,"-43"106"31,22 0-16,-22 21 1,43-106-16,-21 43 16,21 20 15,21-105 0,63-64-15,-21-20-1,-20 83-15,20-62 16,0 20 0,-21 43-16,1-21 0,62-43 31,-41 85-31,-22 0 16,-21 42-1,0 1-15,0 126 31,-21-42-15,21-85-16,0 43 0,-22 21 16,22-85-16,0 85 31,0-64-15,0-21-16,0 1 15,0-44 16,0 1-15,0 0-16,22 0 0,-1-21 0</inkml:trace>
  <inkml:trace contextRef="#ctx0" brushRef="#br0" timeOffset="55042.88">6096 487 0,'-21'21'31,"0"0"-15,21 0-16,-22 43 15,22-1-15,0-20 16,-21-1-16,-21 149 15,42-149-15,-42 64 16,20-22-16</inkml:trace>
  <inkml:trace contextRef="#ctx0" brushRef="#br0" timeOffset="55374.69">5757 1439 0,'0'-42'15,"0"21"1,0 0-16,0 0 0,0-149 31,21 64-15,22 43-16,-22 21 15,0 42 1,64 105 0,-64-83-16,0 41 31,0-42-31,22 64 0,20-22 15,-63-41-15,85 20 32,-64-42-17,0-21 1,-21-22 0,21 1-1</inkml:trace>
  <inkml:trace contextRef="#ctx0" brushRef="#br0" timeOffset="55944.86">6096 1080 0,'0'0'0,"0"21"0,0 0 15,0 0-15,0 0 0,-42 43 16,20-22 0,1 0-16,0-20 0,0-1 15,-21 21-15,20-21 16</inkml:trace>
  <inkml:trace contextRef="#ctx0" brushRef="#br0" timeOffset="56744.4">7768 529 0,'-21'21'15</inkml:trace>
  <inkml:trace contextRef="#ctx0" brushRef="#br0" timeOffset="56820.36">7874 3514 0,'42'-21'15</inkml:trace>
  <inkml:trace contextRef="#ctx0" brushRef="#br0" timeOffset="56943.29">8361 445 0,'0'0'15,"-106"21"-15,64 0 0,-1-21 16,-41 21 15,62-21-15,1 0-1,0 0-15</inkml:trace>
  <inkml:trace contextRef="#ctx0" brushRef="#br0" timeOffset="58510.39">7832 593 0,'0'21'62,"21"-21"-46,0 0-1,21 0-15,1 0 16,41 0 0,-41 0-1,105-106 1,-85 64-1,-42-22 1,-21 1 0,-84-1 15,63 64-31,-22 0 16,-20 0-16,-1 43 15,-42 105 16,85-85-31,0 22 16,21-22 0,0-41-16,21-1 15,64 42 1,-64-63 0,85 21-1,-43-21-15,-41 0 16,20-42-1,-42 21 1,-21 21 0,0 0-1,-1 21-15,-105 64 32,106-64-32,-42 42 0,-1 43 15,22 0 1,42 148 15,63-190-15,22-64-1,-21 0 1,84-43 0,-64-41-1,-20 20 1,-1-63-1</inkml:trace>
  <inkml:trace contextRef="#ctx0" brushRef="#br0" timeOffset="58835.21">8636 233 0,'0'0'0,"0"-21"0,0 0 16,-21 21-1,21 21 1,0 169 0,0-105-1,0-22-15,0 86 16,0 20 0,0 170 15,0-255-16,0-41 1,21-43 0,0 0-1,0-22-15,-21 1 0,21-63 16</inkml:trace>
  <inkml:trace contextRef="#ctx0" brushRef="#br0" timeOffset="59296.94">8932 1122 0,'0'0'0,"0"21"0,0 0 16,0 0-1,0 1-15,21-22 31,1 0-31,41-43 16,-21-20 0,-20 20-1,-1-84 17,-42 64-17,-22 63 1,22 0-16,-21 0 0,-85 148 31,106-42-15,21 0-1,0-43 1,42 22 0,0-85-1,43 0 1,0-21-16,-43 21 15,-21-21-15,127-85 16,-84 0 0</inkml:trace>
  <inkml:trace contextRef="#ctx0" brushRef="#br0" timeOffset="60004.54">9419 889 0,'0'0'0,"0"21"16,0 0-16,-21 1 15,21-1-15,0 63 16,0 107 15,0-149-15,0 1 0,0-22-1,0-42 16,0-1-15,0 1-16,0-21 16,0 21-16,0 0 0,0-1 0,63-105 31,-20 43-31,-22 41 16,42 22-16,1 0 15,42 63 16,-64 22-15,-42-22-16,21 22 0,-21 20 16,0-62-16,0 105 31,0-85-15,0-63 15,0 0-16,0-1-15,0 1 0,0 0 16,0 0-16,21-85 16,64-42-1,106 0 17,-107 148-17,1 42 1,-43 43-1,-21 21 1,-21-22 0,0 22-1,-21-85 1,21-42 15,0 0-15,0 0-16,0 0 0</inkml:trace>
  <inkml:trace contextRef="#ctx0" brushRef="#br0" timeOffset="60521.24">10753 1101 0,'21'0'16,"0"0"-16,0 0 16,0 0-16,170-127 46,-149 63-46,-42 22 16,0 0 0,-85 42-1,1 0 1,20 42 0,-20 64-1,62-64-15,1 0 0,21 128 31,21-86-15,43-41 0,21-43-1,84-21 1,-63-22 0,0-41-1,-85 62-15,0-20 16,21-21-16</inkml:trace>
  <inkml:trace contextRef="#ctx0" brushRef="#br0" timeOffset="60993.97">11409 804 0,'0'0'15,"0"-21"-15,0 42 32,0 43-17,0-22-15,0 43 16,0 63 15,0-84-15,0-43-1,0 0 1,-21-42 15,21-106 0,0 84-31,0-20 16,63-106-16,-21 105 16,107-63 15,-44 127-31,-20 21 16,-64 0-16,22 149 31,-43-43-16,-64 21 1,64-85 0,-42 43 15,42-127 0,0 0-31,21-43 16</inkml:trace>
  <inkml:trace contextRef="#ctx0" brushRef="#br0" timeOffset="61297.8">12213 318 0,'0'0'15,"21"0"1,-21 21-1,0 0-15,0 148 32,0 1-17,0-22 1,-21-64-16,21-41 16,0-1-16,-21 106 15,21-105 1,0-22-1,0-42 1,63-43 0</inkml:trace>
  <inkml:trace contextRef="#ctx0" brushRef="#br0" timeOffset="61720.56">12679 741 0,'0'-21'0,"-21"42"47,-1-21-47,-20 42 16,-21 22 0,-1-1-16,43 1 15,21-43 1,0 0-16,63-21 15,-20 0 1,-1 21-16,0-21 16,64 21-1,-85-21-15,1 22 32,-22-1-32,0 21 0,-43-21 15,-20 22 1,20-22-16,-62 21 31,83-42-31,-20 0 16,42-21 15,0 0-31,0 0 0,0-22 16,0 22-16</inkml:trace>
  <inkml:trace contextRef="#ctx0" brushRef="#br0" timeOffset="62008.39">12086 572 0,'0'0'0,"21"0"15,0-22 1,22 22-16,-22 0 0,21 0 15,64-42 1,21 21 0,0 21-16,-21-21 15,-85 21-15,0 0 16,0 0 0,1-21-16,-22-1 31</inkml:trace>
  <inkml:trace contextRef="#ctx0" brushRef="#br0" timeOffset="62932.74">14541 762 0,'0'0'0,"0"-21"16,22 0-16,-22 0 16,0-1-16,0 1 0,0 0 15,0 0-15,0 0 0,0 0 16,-22-22-1,1 43-15,-42 0 16,20 0 0,1 21-16,-21 43 15,-22 21 1,64 105 0,42-126-1,42-43 1,64-21-1,0 0 1,-63-21 0,-85 21 15,0 0-15,-64 21-1,-21 21-15,85-21 16,-43 22-16,22-22 0,0 21 15,21-21-15,-1 43 32,22-43-17,43-21 1,-22 0-16,64 0 0,84-64 31,-84 22-15,-43 21-1,-21 21-15,-21 42 16,-21 22 0,-43 20-1,1 22 1,42-85-16,0 22 16,-1-1-16,1-21 0,-21 106 31,21-106-31,21 1 15,42-44 1,-21 1-16,0 0 16,43-64-16</inkml:trace>
  <inkml:trace contextRef="#ctx0" brushRef="#br0" timeOffset="63470.43">16214 402 0,'0'0'0,"0"-21"0,0 42 32,21 0-32,-21 22 0,21-1 15,0-21-15,0 22 0,64 168 16,-22-63 0,-20-63-1,-43-64-15,42 85 16,-42-85-16,21 43 31,0-85 0,-21-1-31,0-20 16,22-21-16</inkml:trace>
  <inkml:trace contextRef="#ctx0" brushRef="#br0" timeOffset="63733.28">16849 402 0,'-22'21'16,"1"1"0,0-1-16,-85 85 15,0 21-15,22-43 16,41-41-16,-84 105 15,106-127-15,-85 106 32,85-85-17,21-21-15,21-42 16,1 0 0,-1 0-16,21 0 0</inkml:trace>
  <inkml:trace contextRef="#ctx0" brushRef="#br0" timeOffset="64511.97">17251 423 0,'0'22'16,"0"-1"-16,0 21 0,0-21 0,-21 22 15,21-22-15,-43 190 32,43-168-32,-42 63 15,21-43 1,0 1-16,21-86 47,0-41-32,21-85 1,-21 127-16,0-106 16,0 21-1,0 0 1,63 42 15,-42 64-31,64 64 16,-43-22-1,-20 1-15,-1-22 0,85 169 32,-64-126-17,21-1-15,-63-42 16,43-21-16,-22 22 0,64-65 31,-64 43-31,0-63 16,42-22-1,1-21 1,84-148 15,-106 170-15,-20 84 0,-1 21-1,-21 106 1,0-21-1,-43 211 17,22-190-17,0-106-15,21 43 16,0-22-16,0-63 47,0 0-32,0 0-15,21-22 0</inkml:trace>
  <inkml:trace contextRef="#ctx0" brushRef="#br0" timeOffset="65396.97">18859 402 0,'0'0'0,"0"-21"0,22 0 16,-22 0-16,0 0 15,0-1-15,0 44 31,0-1-15,-22 21-16,22 0 0,0 85 16,-42 43-1,42-128-15,-42 127 16,-64 43 15,85-191-15,0 0-16,-22-21 15,22-63 17,21 42-32,0-43 15,-21-42 1,21 64-16,0-21 0,0 41 16,42-83-1,1 105 1,-22 0-16,0 42 15,42 64 1,22 63 0,-64-84-1,0-64-15,1 0 16,-1 0 0,0-21-16,0 0 15,0 0 1,43-42-1,-43-43-15</inkml:trace>
  <inkml:trace contextRef="#ctx0" brushRef="#br0" timeOffset="65968.63">20193 318 0,'0'0'16,"0"-22"-16,0-20 16,-21 42-16,0 21 15,-1 0 1,22 22-16,-21-22 0,-21 233 16,21-127-1,-43 42 1,64-126-16,-42 62 15,21-83-15,21 20 0,-21 64 32,21-127-1,0-22-31</inkml:trace>
  <inkml:trace contextRef="#ctx0" brushRef="#br0" timeOffset="66249">20045 233 0,'0'0'15,"21"-21"-15,21 0 0,-21 21 16,85 148 15,-85-42-15,1-64-16,20 127 0,-21-21 15,0 43 17,0-106-17,-21-43 1,-21-63 15,-63-43-15</inkml:trace>
  <inkml:trace contextRef="#ctx0" brushRef="#br0" timeOffset="66710.66">19854 847 0,'-21'0'0,"42"0"0,0 0 47,22 0-31,-22 0-16,85-21 15,42-1 1,0-41-16,-84 63 16,190-127-1,-170 42 1,-20 1 0,-64 20-1,0 43-15,0-64 16,0 64-1,0 85 17,-43 253-1,43-169-15,0-84-16,0 20 15,0-41-15,0 41 16,0 1-1,43-106 17,-1-43-17,-42 22-15,64-64 16,-64 64-16</inkml:trace>
  <inkml:trace contextRef="#ctx0" brushRef="#br0" timeOffset="67484.63">21018 212 0,'0'-21'16,"0"42"-16,22-64 16,-22 86-1,0 63 1,0 42 0,0-85-16,0-20 0,0 168 31,-22-63-31,22-63 15,0-64-15,0 64 16,0-64-16,0 0 16,43-21-1,-1-21 1,-21 21-16,22-42 16,41-43-1,64-105 1,-148 84-1,0 85 1,-21 21 0,-42 0-1,63 42 1,0 0 0,21 1-1,0-22-15,0 0 0,22 64 31,-22-64-31,-21 0 0,21 21 16,-21-21-16,0 22 16,0-22-1,21 0 1,0-21-16,22 0 16,-22 0-1,0-21-15,-21 0 0,21 0 16,0 21-16,43-106 15,-43 63-15,0-20 16,0-22 0,0 43-1,-21 63 1,0 21 0,0-20-16,0 62 15,0-63-15,0 43 16,-21-43-16,21 0 0,-21 43 31,21-43-15,0-42 15,0 0-31,0-106 16,0 105-1</inkml:trace>
  <inkml:trace contextRef="#ctx0" brushRef="#br0" timeOffset="67670.52">21738 508 0,'-21'-42'16,"42"84"-16,-63-105 0,21 63 47,21 21-32,0 0 1,-22-21-1,1 0-15,-21 0 16</inkml:trace>
  <inkml:trace contextRef="#ctx0" brushRef="#br0" timeOffset="67845.42">20637 677 0,'0'0'0,"-21"22"0,21-1 0,-21 0 15,106-21 17,21 0-17,-85 0-15,63-21 16,-41 0-16,105-22 16,-106 43-16,22-21 0</inkml:trace>
  <inkml:trace contextRef="#ctx0" brushRef="#br0" timeOffset="68432.45">22119 275 0,'0'0'16,"-21"0"-1,0 0-15,0 21 16,-1 22-16,22-1 15,0-21-15,0 64 16,-21-64-16,21 21 0,0 85 16,0-84-16,0 84 15,0-64 1,0-20-16,0-22 0,0 42 16,0-42-16,0 1 15,0-1 1,0 0-1,0-42 1,0 0-16,0-1 16,0 1-16,0-42 15,0-22 1,43 0 0,-1 43-16,-21 21 15,0 21-15,106-21 16,-84 42-1,-1 0-15,0 43 16,-21 20 0,-63 43-1,-21-63 1,20-43 0,22 0-16,-21-21 0,-1 21 15,22-21-15,0 0 0,-21 21 31,42-42 1,0 0-32,21 0 15,0 21-15</inkml:trace>
  <inkml:trace contextRef="#ctx0" brushRef="#br0" timeOffset="69205.39">22521 699 0,'21'0'0,"-42"0"0,64 0 16,-22 0 0,-21 21-1,0 0-15,0 106 32,0-21-17,0-85-15,0 42 0,0 1 16,0-22 15,63-42-31,-20 0 16,-22 0-16,21-42 15,-21 21-15,0 0 16,22-85 0,-22 42-1,-21 43-15,21-85 16,0 85-16,-21-21 15,0 21 17,0 84-17,0 43 1,0-21 0,0 42-1,0-64 1,43-42-1,-22-21 1,21 0-16,0-42 16,-20 21-16,41-64 15,-63 64-15,21-21 16,22-128 0,-22 107-16,0-22 15,-21-63 1,21 42-1,-21 85-15,0 0 16,0 63 0,0-21-16,0 127 15,0-63 1,-21-21-16,21 147 16,0-84-1,0-42 1,0-43-1,0-21-15,0-42 47,21 0-47,-21 0 16,21 0-16,0-22 0</inkml:trace>
  <inkml:trace contextRef="#ctx0" brushRef="#br0" timeOffset="69594.59">23516 868 0,'0'21'0,"21"-21"15,0 0 1,1 0-16,-1 0 16,0 0-16,0 0 0,0-21 15,22 0 1,-43-22-16,42 1 15,-42 21 1,-42 0 15,-1 84-15,-20 22 0,42-22-16,-22 64 31,43-63-16,0-22 1,21-42 0,64 0-1,0-63 1,-64 42 0</inkml:trace>
  <inkml:trace contextRef="#ctx0" brushRef="#br0" timeOffset="69952.38">24172 656 0,'0'0'0,"0"-21"16,-21 42-1,-21 0 1,21 1-16,-22-1 16,22 21-16,21-21 15,-21 43-15,21-43 16,21 21-1,21 1 1,-20-22 0,20 21-1,-42-21-15,0 22 16,0-22 0,-85 0-1,22-21 1,-43 21 15,85-63-15,-22-1-1,22-20 1</inkml:trace>
  <inkml:trace contextRef="#ctx0" brushRef="#br0" timeOffset="70243.13">23199 508 0,'0'0'0,"-22"0"16,1 0-16,0-21 0,42 0 31,0 21-31,1 0 0,20-21 16,0 21-16,149-22 31,-107 22-15,-41 0-16,20 0 0,-42 0 15,22 0-15,-22 0 0,-21 22 32,-21-22-17,-43 21-15</inkml:trace>
  <inkml:trace contextRef="#ctx0" brushRef="#br0" timeOffset="71674.41">5249 2223 0,'-42'-22'0,"84"44"0,-126-44 15,41 22-15,-84-42 16,0 21 0,106 21-1,42 0 1,64 0 0,127-21-1,-64 0 1,127 21-1,-169-22-15,465 1 32,-169 0-17,-275 21-15,170-21 0,-149 21 0,0 0 16,0 0-16,0-21 16,805 0-1,-614-1 1,-170 22-16,191-21 15,-191 21-15,381-21 16,-380 21-16,20-21 0,572-21 16,-360 20-1,-211 22-15,423-42 16,211 21 0,212-43 15,-825 64-31,423-42 15,169 21 1,-211 0 0,719-43 15,-761 64-15,-1-21-1,-381 0-15,170 0 0,-170 21 16,657-43-1,-403 22 1,-21 0 0,-275 21-16,106-21 15,-148 21-15,423-21 32,-360 21-32,21-21 15,-126 21-15,84-22 16,21-41 15,-85 42-15</inkml:trace>
  <inkml:trace contextRef="#ctx0" brushRef="#br0" timeOffset="71782.36">23008 1207 0,'-63'0'16,"126"0"-16,-190 21 15,106-21-15,-21 0 16,20 21-16,1-21 15,0 0-15,-64 21 16</inkml:trace>
  <inkml:trace contextRef="#ctx0" brushRef="#br0" timeOffset="74272.28">2942 4657 0,'0'21'141,"-21"-21"-141,0 0 15,0 21-15,-1-21 16,-20 0-16,-21 21 16,41-21-16,-41 0 15,-22 21 1,43-21-16,-106 0 16,105 0-16,-20 0 15,-43 0 1,0 0-1,85 0-15,-42 0 32,63-21-32,42 21 93,-21 0-93,21 0 0,1 0 16,-1 0-16,22 0 0,190 0 16,-106 0-1,42 0 1,22 0 0,-149 0-16,1 0 0,190 0 31,-85 0-31,-105 0 0,20 0 15,43 0 1,-105 0-16,-1 0 0,21 0 31,-21 0-15,-21-21-16,0 0 31,-21 21-31,0 0 16,-21-21-16,-1 0 15,-20-1 1,-22-20 0,64 21-16,-21 21 0,-43-42 15,21-1 1,43 43 0,0 0-16,42 21 62,0 1-46,1-22-16,41 42 15,-21-21 1,85 0 0,-63 0-16,-43-21 0,21 0 15,64 0 1,-42 0-1,-43 0 1,-21 22 0,0-1-16,-21 21 15,-64 43 1,-21-1 0,-21 43-1,85-84-15,0-1 0,-149 127 31,128-126-15,41-1-16,-20-21 0,21 0 16,21 1-16,-21-22 31,42 0-15,21 0-1,22-43 1,-1 1-1</inkml:trace>
  <inkml:trace contextRef="#ctx0" brushRef="#br0" timeOffset="75715.37">5948 3831 0,'0'0'0,"0"-21"0,0 0 16,-43 0-1,43 42 16,43 127-15,20 0 0,22 22-1,-43-107-15,85 191 32,-63-127-32,-1-21 15,-63-43 1,0-41-16,21 20 31,-42-63-15,0 0-1,21-1-15,0 1 16,0-21-16</inkml:trace>
  <inkml:trace contextRef="#ctx0" brushRef="#br0" timeOffset="76090.16">6583 3831 0,'-21'21'0,"42"-42"0,-64 42 0,22 1 16,0-1-16,-148 169 31,63-20-31,0-43 16,64-64-16,-1-21 16,-168 234-1,105-149 1,21-43-1,43-20 1,21-43 0,42-21 15,0-21-31,0-22 0</inkml:trace>
  <inkml:trace contextRef="#ctx0" brushRef="#br0" timeOffset="76493.92">6985 3937 0,'0'-21'0,"0"42"0,0-63 16,0 21-16,0 42 31,0 0-31,0 21 0,0 22 16,0 105-1,0-127-15,21 85 16,-21-84-16,0 63 15,0-43-15,0-21 0,0 1 0,-21 105 32,21-106-32,0 1 15,0-22 1,-21-106 15</inkml:trace>
  <inkml:trace contextRef="#ctx0" brushRef="#br0" timeOffset="76781.77">7070 3874 0,'0'0'15,"21"0"-15,0 0 0,42 63 16,128 170 15,-106-64-15,-43-84-1,-42-43-15,21 64 32,-21-85-32,0 0 31,0-63-16,0 0 1</inkml:trace>
  <inkml:trace contextRef="#ctx0" brushRef="#br0" timeOffset="77403.77">8107 3789 0,'-43'85'16,"22"-64"-1,0 0-15,0 21 0,0 1 16,-149 189 0,107-147-1,-43 42 1,64-85-16,-22 22 0,43-43 0,0 0 15,21 0 1,21-21 0,0-21-1,0 0-15,43-21 16,-43 21-16,21-1 0,128-168 31,-64 42-31,-1 0 16,-41 42-1,21-21 17,-64 127-17,-21 63 1,0-20-16,0-22 16,0 106-1,0-64-15,0 43 16,0-64-16,-43 128 15,43-64 1,0-64-16,0 0 0,0 149 16,0-149-16,0 22 15,0-22 1,0-21 0,0-42-1,22 21-15,-22-21 16,21 0-16,-21-22 15,0 22-15,21-21 0,0-22 16</inkml:trace>
  <inkml:trace contextRef="#ctx0" brushRef="#br0" timeOffset="77994.44">8911 3895 0,'0'-21'0,"0"42"0,0-64 0,0 22 16,21 21-16,-21 21 47,0 1-47,0-1 0,-21 21 0,21-21 16,0 22-16,0 105 15,0-106-15,-63 276 31,41-276-31,-20 85 16,-21 0 0,20-85-1,1-21 17,21-63-17,21-21 1,0-22-16,0 64 15,84-149 1,-41 107 0,-1 42-1,-21 21-15,0 0 16,1 21-16,-1 0 0,63 106 16,1-21-1,-64-64 1,43 22-1,-43-43-15,21-21 32,-21 0-32,1 0 15,-1 0-15,-21-21 16,21 0-16,-21-1 0,0 1 16,21-42-1,-21 42-15</inkml:trace>
  <inkml:trace contextRef="#ctx0" brushRef="#br0" timeOffset="82137.94">11218 3747 0,'-21'0'31,"21"21"110,21 0-126,0-21 1,1 0-16,-1 0 16,0 0-16,85-21 15,42-43 17,-106 43-32,64-21 15,-64-1-15,1 1 16,-22 21-16,-21 0 0,0 0 0,0-64 31,-64 64-15,-20 21-16,20 0 15,22 0-15,-149 127 32,128-43-17,21 1 1,42-21-16,0-43 0,0 0 15,42 64 1,21-1 0,43 1-1,-42-43 1,-43 1-16,0-22 0,106 127 31,-127-106-31,0 43 16,-42-22-1,21-41-15,-1-22 16,-41 42 0,42-42-16,-64 21 0,0-21 15,64 0 1,-21-42-16,0 21 0,-43-85 31,85 85-31,-21-43 16,21 1-16,0 41 15,0-20 1,0 21-16,42 21 16,22 85-1,-22-1 1,0-41 0,-21-1-16,1-21 0,105 85 15,-85-85 1,43 0-1,-22-21 1,-42 0-16,43 0 16,126-190 15,-169 147-31,64-84 16,-21 0-1,-1 0 1,1 64 15,-22 126-15,-42-20-1,0 20 1,0 1 15,0-85 0,21-1-15,-21 1-16,0-85 31,0 85-31,-42-21 16,21 0 0,-22 42-16,22 0 15,-42 84 1,20 43-1,1-63 1,42-22-16,0 64 16,0 63 15,85-126-15,20-43-1,-20 0 1,127-127 15,-128 42-15,-62 43-16,62-107 15,-41-41 1,-22-43 0,-21 191-16,0-64 15,0 85 1,0 0-1,-43 84 1,43 22 0,0 84-1,-21-63-15,21-64 16,0 22-16,0 169 16,0-149-1,0 1 1,-21-43 15,21-63-15,0 0-1,42-106 1,-20 106-16,20-85 31,0 42-31,-21 43 16,22 21-1,-22 43 1,0-1 0,0 43-1,-21-64-15,43 106 16,-22-85 0,21 0-1,22-42 1,-43 0-16,0 0 0,85-21 31,-22-21-31,1-43 16,-21 1-1,-22-107 17,-42 149-17,0 21 1,-64 21-1,22 42 1,21 64 0,21-64-1,0 0-15,0-20 0,0 20 16,63 64 0,-41-85-1,20-21 1,64 0-16,42-21 31,-85-22-15,43-41-16,0-86 31,-85 107-15,-21 21-1,0 20-15,-21 22 16,21 22-1,-21-1-15,21 42 16,-21 22 0,21 0-1,0-64-15,0 106 16,0-85 0,0-21-1,21-42 16,-21 0-31,21 0 0,-21 0 16,64-64 0,-43 0-1,21-21 1,0 64 0,-42 21-16,64-21 15,-22 42 1,1 84-1,-43-20 1,42 84 15,-21-106-15,21-21 0,1-21 15,-22 0-31,0-42 0,43-21 15,-64-1 1,21 43-16,63-148 31,-62 147-31,20 1 16,-21 0 0,0 21-16,22 127 31,-22-85-16,-21 1-15,21 41 16,21-20-16,-21-43 16,1 0-16,41 22 15,22-43 1,-43 0 0,-21 0-16,43-64 15,63-84 16,-106 127-31,42-85 16,-20 42-16,41-20 16,-62 63-16,105-22 31,-64 64-15,-42 22-1,0 41 1,-21-41-1,0 20 1,0-42 0,0-42 15,0 0-15,0 0-16,0-21 15,0 20-15,-42-83 31,21 83-31,-43 1 16,1 21 0,-22 85 15,22 0-31,20 20 16,22-62-1,0-22-15,0 42 0,21-20 16,-21 63-1,21-85-15,0 42 16,0-42 0,42 1-1,-21-22-15,0 0 0,64-22 16,-21-20 0,-22 0-1,21-64 1,-63 85-16,22-22 0,-1-126 31,21 63-31,-42 22 16,0 62-1,0 44 17,0-1-32,0 21 15,0-21-15,0 43 16,0 63-16,0-85 15,0 0-15,0 149 16,42-128 0,64-20 15,-85-43-31,191-21 31,-170 21-31,85-85 16,-105-21-1</inkml:trace>
  <inkml:trace contextRef="#ctx0" brushRef="#br0" timeOffset="83411.98">5461 5482 0,'0'0'0,"-85"0"31,64 0-31,0 0 0,0 0 16,0 0-1,21 21 17,21-21-17,0 0-15,21 0 16,-21 0-16,64 22 15,63-22 1,85 21 0,296-85-1,-105 43 17,41-21-17,-147 21 1,465-43-1,-487 43 17,-211 21-32,190-42 0,-63 42 15,42-22 17,-170 22-17,-62 0-15,-1 0 16</inkml:trace>
  <inkml:trace contextRef="#ctx0" brushRef="#br0" timeOffset="84360.83">11451 5017 0,'0'0'0,"-21"0"0,-85 0 16,85 0-16,-21 21 0,-22-21 15,43 0-15,-21 0 16,20 0-16,1 0 0,0 0 31,21 21-31,21-21 16,85 0 0,42 0 15,-21 0-16,0 0 1,-21 0-16,-42 0 16,-1 0-16,1 0 0,211 0 15,-191 0-15,149-21 16,-63 21 0,232 0-1,-296-21-15,423-1 31,-402 22-31,106 0 16,84 0-16,43 0 16,-233 0-16,-21-21 0,381 0 31,-382 21-31,234 0 16,-254-21-16,126 21 15,-105 0-15,64 0 16,147-21-1,43 21 1,-191 0 0,-42 0 15,-63 0-31,-22 0 31</inkml:trace>
  <inkml:trace contextRef="#ctx0" brushRef="#br0" timeOffset="84519.74">17505 4890 0,'-43'0'16,"22"0"-1,0 0-15,0 0 16,-21 0-16</inkml:trace>
  <inkml:trace contextRef="#ctx0" brushRef="#br0" timeOffset="101133.83">7853 6922 0,'0'-22'0,"21"1"16,-21 0-16,0 0 15,0 0 1,0 0-16,0-1 0,0 1 31,0 0-15,-21 21-1,21 21 1,0 0 0,-21 22-1,21-22-15,-22 21 0,22-21 0,0 22 0,0 41 16,-21-41-16,21 20 15,0 297 1,0-191 0,21 22-1,1 21 1,-1 147 0,-21-147-1,0-148-15,-21 84 16,-1-21-1</inkml:trace>
  <inkml:trace contextRef="#ctx0" brushRef="#br0" timeOffset="101253.76">7853 9271 0,'0'-21'15,"0"-21"-15,0 20 0,0-20 16,21-21-16,-21 20 0</inkml:trace>
  <inkml:trace contextRef="#ctx0" brushRef="#br0" timeOffset="102661.96">7726 6816 0,'21'0'63,"0"0"-63,0 0 0,0 0 15,1 0-15,-1-21 16,0 21-16,42 0 16,22-22-1,21 22-15,-64-21 0,106 21 16,-84 0-1,253-21 1,43 0 0,-254 21-1,233-21-15,-233 21 16,-22 0-16,234 0 16,-107-21-1,-62 21 1,-107 0-16,43 0 15,-64 0-15,21 0 0,43 0 32,-106 0-1,-1 0-15,44 0-16,-44 42 15,1 0 1,0 22-1,0-22 1,21 149 0,0-64-1,0-64-15,0 43 16,0 42 0,0-84-16,0 168 15,0-126 1,0-63-16,-21 105 15,21 0 1,0-106-16,0 1 0,0 126 16,0-106-1,0-20-15,0 63 16,0-85-16,0 21 0,0 22 16,0-43-16,0 106 31,0-64-16,0-42-15,0 1 16,-21-22 0,-22 42-1,22-42-15,-21 0 16,21 21 0,-64-21-1,64 21-15,-191 0 31,85 1-15,-106-1 0,-21 0-1,-106 0 1,128-21 0,-1 0-1,42 21 1,128-21-16,-107 0 15,128 0 1,-106 0 0,-21 0-1,84 0 1,21 0 15,86-21 16,-1 21-47,0-42 0</inkml:trace>
  <inkml:trace contextRef="#ctx0" brushRef="#br0" timeOffset="103518.47">14076 6456 0,'0'-21'0,"0"-22"16,0 22 31,0 42 0,0 1-47,0-1 15,0 42-15,0 64 16,0-21 0,0 85-1,0-128-15,0 1 0,-21 253 16,21-190-1,21-63-15,0 126 16,0-21 0,-21-105-16,0 21 0,0 147 31,0-62-15,0 20-16,0-42 15,0-105 1,-42 126-1</inkml:trace>
  <inkml:trace contextRef="#ctx0" brushRef="#br0" timeOffset="103609.42">14055 9208 0,'0'0'31,"0"-22"-15,0-105 0,21-42-1</inkml:trace>
  <inkml:trace contextRef="#ctx0" brushRef="#br0" timeOffset="104447.94">14097 6519 0,'21'0'31,"0"0"-31,-21-21 0,64 0 15,20 21 1,-41 0-16,-22 0 16,127-21-1,21 21 1,-126 0-16,190-21 16,148 21-1,359-21 16,-528 21-15,127 0 0,-43 0-1,-169 0 1,64-22 0,-86 1-1,-20 21 1,-64 21-1,-21 22 1,0-22 0,0 0-16,0 21 15,0 1-15,0 41 16,0 43 0,0 0-1,0 22 1,0-107-16,21 148 15,-21-147-15,43 211 32,20-127-17,-63-85-15</inkml:trace>
  <inkml:trace contextRef="#ctx0" brushRef="#br0" timeOffset="104616.84">17441 8086 0,'21'21'0,"-21"21"16,0 85-1,-21-317-15,42 465 16,-21-190-1,0-1 1,0-63-16,0 43 16,0-1-1,0 22 1,0-64-16,0 0 0,0 1 16,-21 20-1</inkml:trace>
  <inkml:trace contextRef="#ctx0" brushRef="#br0" timeOffset="104651.82">17399 8954 0,'21'0'15,"-42"0"-15</inkml:trace>
  <inkml:trace contextRef="#ctx0" brushRef="#br0" timeOffset="105076.58">17335 9017 0,'-42'0'31,"148"-63"-31,-402 147 32,253-84-32,-105 21 15,0-21 1,-64 0-1,995-42-15,-1947 127 32,1080-85-32,-107 21 15,-63-21 1,64 21 0,-1 0-1,128-21-15,-128 21 16,128-21-16,-128 22 15,128-22-15,-107 0 16,22 0 0,106 0-16,-149 0 15,128 0-15,-1 0 16,-126 0 15,169 0-15,21-22 62</inkml:trace>
  <inkml:trace contextRef="#ctx0" brushRef="#br0" timeOffset="106150.33">17653 7599 0,'-42'-21'32,"42"0"-1,-22 21-15,22-22-1,-21 22-15,0 0 78,21 22-62,-21-1-16,21 0 16,0 21-16,-42 149 31,42-64-16,0-85-15,0 106 16,0-84 0,0 105 15,0-127-15,0-20-16,0-1 15,-22-21 16,1 0-31,-21-43 16</inkml:trace>
  <inkml:trace contextRef="#ctx0" brushRef="#br0" timeOffset="107007.96">10647 7366 0,'-21'0'0,"42"0"0,-85 0 0,85 0 0,-84 0 31,21 0-15,20-21-16,22 0 31,85 21-15,0 0-1,-43 0-15,22 0 16,20 0-16,170 0 16,-169 0-16,444 21 15,-296-21 1,-106 0-16,106 0 15,-127 0-15,21 0 0,127 0 16,-149 0-16,22 0 0,297 0 31,-318 0-31,148 0 0,-64-21 16,-105 21 0,-43 0-16,-21 0 0,0 0 15,22 0 1</inkml:trace>
  <inkml:trace contextRef="#ctx0" brushRef="#br0" timeOffset="107094.9">14203 7281 0,'-21'-42'31</inkml:trace>
  <inkml:trace contextRef="#ctx0" brushRef="#br0" timeOffset="107413.72">13504 6964 0,'21'0'15,"-42"0"-15,21-21 16,0 42-1,106 42 1,-64-41 0,1-22-16,41 42 15,22 0 1,106 22 15,-127-43-15,-43 0-16,-21-21 15,-21 21 1</inkml:trace>
  <inkml:trace contextRef="#ctx0" brushRef="#br0" timeOffset="107553.64">14203 7366 0,'-21'0'15,"-43"42"-15,22-42 0,-64 64 16,339-170-16,-699 318 31,381-191-15,43 0-1,0-21 1,-1 0 0</inkml:trace>
  <inkml:trace contextRef="#ctx0" brushRef="#br0" timeOffset="108215.81">10901 8403 0,'0'0'0,"-21"0"0,-1 0 15,1 0-15,0 0 16,-42 0-1,41 0-15,44 0 63,-1 0-63,42 0 16,-42 0-16,149 0 15,190-21 1,21 21-1,-64-21 1,1 21 0,211-21-1,-169 0 1,-212 21 0,-85 0-16,-20 0 15,20 0-15,-21-22 0,1 22 0,105-21 16,-127 21-1,0 0 1,0-21 0,-21 0-16,0 0 15,-105 21 1,62 0-16,-20 0 0</inkml:trace>
  <inkml:trace contextRef="#ctx0" brushRef="#br0" timeOffset="108823.62">10753 8255 0,'0'0'0,"-22"0"16,1 0 0,0 0-1,0 0 48,21 21-48,0 0-15,-21 1 16,21-1-16,-21 0 0,-1 0 0,-41 64 31,42-22-15,0-42-16,-1-21 15,1 0 1,42 0 15,1 0-31,-1-21 16</inkml:trace>
  <inkml:trace contextRef="#ctx0" brushRef="#br0" timeOffset="108929.56">10795 8530 0,'42'0'15,"-84"0"-15,148 0 0,-64 0 16,85 0-16,-63 0 15</inkml:trace>
  <inkml:trace contextRef="#ctx0" brushRef="#br0" timeOffset="115020.6">10774 10859 0,'0'0'0,"0"-403"0,0 1 0,21 21 0</inkml:trace>
  <inkml:trace contextRef="#ctx0" brushRef="#br0" timeOffset="116516.34">10880 8319 0,'21'0'16,"-21"-22"-16,21 22 16,-21-21-16,21 21 15,21-42 1,-42 21-16,0 0 16,22-1-16,-1 22 15,-21-42 1,-21 63 31,21 0-47,-22-21 0,1 22 0,-63 62 15,20-41 1,22-1-16,-64 21 16,21 1-1,64-64-15,-85 42 31,85-21-15,42-21 31,0 0-31,43-21-1,-43 21-15,43 0 0,-43 0 16,21 0-16,85 0 15,-63 21 1,-43-21-16,21 43 16,-21-22-1,0-21-15,1 21 32</inkml:trace>
  <inkml:trace contextRef="#ctx0" brushRef="#br0" timeOffset="118737.65">10689 10054 0,'-21'0'47,"42"0"0,0 0-47,0 0 0,1 0 16,20 0-1,0-21-15,149-64 32,-85 22-17,-64-1 1,-42 22 0,0-21-1,-21 41 1,-43 22-1,1 0 1,42 22-16,-170 105 16,128-43-1,-1 1 1,43 0 0,21-1-1,21-20 1,0-43-16,22 0 15,41 0 1,-63 0-16,1-21 0,20 0 0,85 0 31,-85 0-31,-21 0 16,-21-21 0,-21 21-1,-21 0 1,-64 21-1,85 1-15,-64-1 16,1 42 0,-22 107-1,85-65 1,63-20 0,0-43-1,64-20 16,-21-22-15,-22 0 0,-20-22-16,41-41 31,-41 42-15,-1-22-1,-21 1-15</inkml:trace>
  <inkml:trace contextRef="#ctx0" brushRef="#br0" timeOffset="118932.54">11557 10308 0,'-21'-21'15</inkml:trace>
  <inkml:trace contextRef="#ctx0" brushRef="#br0" timeOffset="119352.75">11980 10160 0,'21'0'15,"-21"21"17,0 0-17,-21 1-15,-21 20 16,0 21-16,20-20 16,22-22-16,-21 42 0</inkml:trace>
  <inkml:trace contextRef="#ctx0" brushRef="#br0" timeOffset="119464.68">11896 10626 0,'21'0'16,"21"-21"-16,85-64 31,-106 43-31</inkml:trace>
  <inkml:trace contextRef="#ctx0" brushRef="#br0" timeOffset="119833.47">12319 10245 0,'0'0'16,"0"-21"-16,0-1 15,0 1-15,0 0 32,0 85-1,0 20-16,0-41-15,0-1 0,-42 127 32,42-105-32,0 105 15,-22 64-15,1-64 16,-21 64 15,42-106-15,0-85-1,-42-42-15,84-42 47,-42 21-47,0-43 16,21 1-16,-21 21 0</inkml:trace>
  <inkml:trace contextRef="#ctx0" brushRef="#br0" timeOffset="121200.69">11620 10329 0,'0'22'16,"-21"-22"-1,21-22 17,0 1-32,0 0 15,0 0-15,0 0 16,21 21 0,1 0-1,-1-21-15,21 21 16,-21 0-16,43 42 15,-43 21 1,-21 64 0,-85 85 15,64-191-31,0 22 16,0-22-16,-43-21 15,85-21 16,1-1-15,20-62-16,0-1 16,-21 43-16,1-1 15,83-84 1,-62 85-16,20 0 16,1-22-1,-85 85 16,-22 1-15,22-1-16,-21 85 16,-22-85-1</inkml:trace>
  <inkml:trace contextRef="#ctx0" brushRef="#br0" timeOffset="121302.63">11896 10732 0,'21'0'16,"0"0"-16,21 0 15,-21 0-15,106-43 32,-42-20-32</inkml:trace>
  <inkml:trace contextRef="#ctx0" brushRef="#br0" timeOffset="121540.5">12446 10287 0,'0'0'0,"-21"-21"0</inkml:trace>
  <inkml:trace contextRef="#ctx0" brushRef="#br0" timeOffset="121844.32">12467 10181 0,'42'0'31,"-20"0"-31,41 0 0,64 0 32,-85 85-17,-42 0-15,-84 63 32,63-127-32,-64 42 15,64-41-15,0-22 16,-1 21-16,1-21 15,21 21 1,0-42 15,21 0-31,1 21 0,-1-22 16,42-41 0</inkml:trace>
  <inkml:trace contextRef="#ctx0" brushRef="#br0" timeOffset="122158.15">13039 10308 0,'21'0'31,"0"0"-15,0-21-16,0 21 15,22-42 1,20-1 0,-21 22-1,-20 0-15,-22-42 32,-64 63-17,43 21-15,-43 21 16,-41 22-1,41-43 1</inkml:trace>
  <inkml:trace contextRef="#ctx0" brushRef="#br0" timeOffset="122254.09">12890 10520 0,'0'21'15,"22"0"-15,-1-21 0,-64-42 0,128 105 16,42-63 15,-42-21-31,-64 0 16,21 0-16</inkml:trace>
  <inkml:trace contextRef="#ctx0" brushRef="#br0" timeOffset="122632.87">13737 10118 0,'0'0'16,"0"-21"-16,-106 21 31,22 42-16,41 0 1,22-21-16,-21 43 16,21-22-16,21 128 31,0-128-31,42 21 16,43-63-1,105-21 16,-148 0-31,85-42 16,22-86 0,-107 44-1,-21-128 17,-21 148-17,0 64-15,0-43 16,-21 43-16</inkml:trace>
  <inkml:trace contextRef="#ctx0" brushRef="#br0" timeOffset="122819.77">14055 9906 0,'0'21'0,"0"22"16,0-107-16,0 149 0,0 21 15,0 21 1,-22 63 0,22-169-16,0 64 15,0-64-15,0 43 16,22-43-1,-1-21 1,0 0-16,42-21 16,-41-43-1,20 1-15</inkml:trace>
  <inkml:trace contextRef="#ctx0" brushRef="#br0" timeOffset="123060.63">13928 10245 0,'0'0'0,"0"-21"0,21 21 31,21 0-31,149 0 31,-149-22-15,-21 22-16,0 0 15,0 0 1</inkml:trace>
  <inkml:trace contextRef="#ctx0" brushRef="#br0" timeOffset="123600.32">14690 10351 0,'21'0'0,"0"-43"32,-21 22-32,0 0 15,0 0-15,0-22 31,-21 1-31,0 42 16,-22 0-16,1 0 16,21 0-16,0 0 15,-43 64 1,22-1 0,-1 43-1,22-85-15,21 43 0,0-43 0,0 0 16,21 85-1,43-106 17,-1-21-17,-20 21-15,20-64 16,22-84 0,-64 42-1,0 43 1,-21 41-16,0 1 15,0 42 17,0 1-17,-21-1-15,21 63 16,0-62-16,-21 62 16</inkml:trace>
  <inkml:trace contextRef="#ctx0" brushRef="#br0" timeOffset="125185.41">14859 10626 0,'21'0'15,"85"-21"1,-233 42-16,275-64 0,-106 1 16,-20 21-16,62-85 15,1-106 17,-43 43-17,-21 63 1,-21 0-1,0 170 17,0-43-32,-21 148 31,21-63-15,0 42-16,0-105 15,43 63 1,-43-85-1,42 0-15,21-21 16,-41 0 0,-1 0-16,0-21 0,106-106 31,-85 63-31,1-20 16,-22 41-1,0 22-15,-63 42 31,63-21-15,-21 43 0,0 62-1,0-62 1,21 41 0,64-62-1,-43-22 1,21-22-1,1-41 1,63-64 0,-106 127-1,0-21-15,-21 0 16,21 21 0,-21 21-16,0 0 0,-21 64 31,21-64-31,-21 21 15,21-21-15,0 22 16,0-22-16,42-21 31,22 0-15,-1-64 0,-20 22-1,-22-106 1,-85 127-1,43 21-15,-21-22 16,0 22 0,20 0-16,1 0 0,-21 0 31,105 0-15,128-42 15,-106 42-16,-22 0 1,-42 21-16,-21 22 16,21-22-16,-21 85 31,0-43-15,0-21-1,0-20 1,0-44 15,0 1-15,0 0-16,22-21 15,-22 21-15,127-149 32,-106 149-32,106-85 15,-43 85 1,-62 0-16,20 42 15,0 85 17,-63 0-17,63-43 1,-63 64 15,106-127-15,-64 0-16,64-21 15,-43 0-15,149-85 32,-107 21-32,-41 1 15,-43-1 1,0 64-16,0 0 0,-43-22 31,-41 65-15,62 41-16,22 85 31,22-84-15,20-22-1,-42 22 1,-21-1 0,-22-42-1,-20-21 1,42 0-1,0 0-15,-22-42 16,1-22 0,42 43-16</inkml:trace>
  <inkml:trace contextRef="#ctx0" brushRef="#br0" timeOffset="125388.36">16468 9906 0,'0'0'0,"-22"0"16,1 0 31,0 0-47,0 0 15</inkml:trace>
  <inkml:trace contextRef="#ctx0" brushRef="#br0" timeOffset="125536.28">15367 10139 0,'0'0'0,"0"63"31</inkml:trace>
  <inkml:trace contextRef="#ctx0" brushRef="#br0" timeOffset="125555.27">15557 10181 0</inkml:trace>
  <inkml:trace contextRef="#ctx0" brushRef="#br0" timeOffset="125609.24">15938 10118 0</inkml:trace>
  <inkml:trace contextRef="#ctx0" brushRef="#br0" timeOffset="126269.86">18563 9948 0,'106'-148'94,"-106"127"-79,-21 21 1,0 0-16,-22-21 16,1 21-16,21 0 0,-64 42 15,0 22 1,64-43-16,0 0 16,0 0-16,-21 85 15,42-42 1,63-22-1,22-21 1,-43-21-16,127 0 16,-126 0-1,-22 0 1,-42 0 0,0 0-16,-1 0 15,-126 0 1,106 21-16,-106 0 15</inkml:trace>
  <inkml:trace contextRef="#ctx0" brushRef="#br0" timeOffset="126509.72">18161 10372 0,'42'0'16,"-84"0"-16,148-21 16,0-22-16,-64 22 15,-21 21-15,106-63 16,-42 41-1,-64 22 1,-21 22 0,0-1-16,0 0 0,-64 106 15,1-21 1,42-64 0,-22 0-16,43 22 15,0-43 1</inkml:trace>
  <inkml:trace contextRef="#ctx0" brushRef="#br0" timeOffset="126545.7">18521 10710 0,'21'-42'16,"42"-21"0</inkml:trace>
  <inkml:trace contextRef="#ctx0" brushRef="#br0" timeOffset="126808.55">20151 10753 0,'0'0'0,"-43"-191"0</inkml:trace>
  <inkml:trace contextRef="#ctx0" brushRef="#br0" timeOffset="127242.3">20151 9948 0,'0'-21'16,"0"42"-16,21-42 0,0 0 0,-21 0 15,21 0-15,-21-22 16,0 22-16,0-63 15,-85-1 17,-20 85-17,83 0-15,-62 63 16,20 22 0,22 106-1,42-86 1,21-20-1,21-43 1,43-20 0,-43-22-1,22-22 1,-43 1-16,21-21 0,-20 21 16,-1 0-16,63-85 15,-20-21 1,-64 63-1,0 43 1,21 21-16,-21 21 16,0 22-1,0-22-15,-21 42 16,-21-20-16,42 41 16</inkml:trace>
  <inkml:trace contextRef="#ctx0" brushRef="#br0" timeOffset="127523.14">20362 10160 0,'64'0'15,"-1"0"1,1-21-16,105-85 31,-529 233-31,762-296 16,-380 148-16,-1-22 0,-21 22 16,0 0-16,0-43 15,0 22 1,-43 42-1,22 0-15,21 64 16,0 20 0,0-63-16,0 1 0,0 62 31,0-63-31,43 1 0,-22-1 16,21-21-1,-21 0 1,0 0-1,-21-21-15</inkml:trace>
  <inkml:trace contextRef="#ctx0" brushRef="#br0" timeOffset="127620.09">21399 9737 0,'22'-21'0</inkml:trace>
  <inkml:trace contextRef="#ctx0" brushRef="#br0" timeOffset="127894.93">21209 9673 0,'-106'170'32,"64"-107"-32,21-63 15,-22 64-15,43-22 16,21-21-16,85 21 31,-85-42-31,43 0 16,21-21-16,20-42 31,-20-64-15,-85 84-16,21-20 31,-21 42-16,-21 0-15</inkml:trace>
  <inkml:trace contextRef="#ctx0" brushRef="#br0" timeOffset="128233.74">21421 9843 0,'0'84'15,"-43"22"1,43-85-16,-21 106 16,85-465-16,-128 740 0,64-360 0,-42 297 31,84-170-16,-21 43 1,-21-64 0,0-85-16,0 64 15,-63 22 1,-22-44 0,22-83-1,41-22-15,-41-22 16,42 22-16,-85-127 15,42 0 1,1-105 0,84 62-1,-21 128-15,127-276 16,-85 276 0,1-85-16,20 0 15</inkml:trace>
  <inkml:trace contextRef="#ctx0" brushRef="#br0" timeOffset="128264.72">21378 9821 0,'64'-63'15</inkml:trace>
  <inkml:trace contextRef="#ctx0" brushRef="#br0" timeOffset="131629.78">21696 10012 0,'0'21'0,"-21"-21"16,21 21-1,0-42 32,0 0-31,0 0-16,0 0 0,21-1 16,0 1-16,0-21 15,43-64 1,-43 64-16,21-1 0,0-84 31,-42 106-31,-42 42 16,-21 22-1,20 63 17,43-64-32,21 0 15,1-42-15,41 43 16,-42-22-1,22 21 1,-22-21-16,-21 0 16,0 1-1,0-1-15,21-21 16,42 21 0,-41-21-1,-1-21-15,21 0 16,22-22-1,84-84 1,-85 21 0,-63 64-1,21 0 1,-21 21 0,-63 21-1,42 21 1,0 0-16,-1 0 0,-20 64 15,42-64-15,0 127 32,0-106-17,21-20 1,170-1 15,-170-42-31,85-22 16,42-41-1,-63 20 1,-43-84 0,-42 106-1,-42 42 1,-22 21 0,-21 63 15,22 22-16,63-21-15,0-43 16,127 1 15,-42-43-15,-22 0 0,-42-22-16,85-20 15,-64 21-15,64-64 16,-85 64-16,1-42 15,-1-1 1,-21 43 0,0 42-1,-21 0 1,-1 22-16,22 20 16,-21 22-1,21-64-15,-21 64 31,21-107 1,21 1-17,22-148 17,-1 84-17,0 22 1,-21 63-1,1 21 1,20 148 15,-21-84-15,21-43 0,1-42-1,-22 0 1,42-42-1,-20 0 1,-22 20-16,85-168 47,-85 148-31,-21 63-1,0 42 1,0 85 15,0-126-31,0 20 16,42 0-1,64-42 1,106 0 15,-22-63-15,-147 20-1,20-62-15,-63-1 32,-63 85-17,41 21-15,-20 21 16,21 21 0,21 149 15,42-170-16,22-21 1,-43 0-16,106-21 31,-42-64-15,-64 21 0,0 22-16,-21 21 0,21-64 31,-21 64-16,0 42 1,0 0-16,0 1 0,-21 126 31,21-85-15,-21-42 0,21 22-1,0-64 16,21-22-15,0 22-16,-21 0 0,64-85 16,-1 21-1,22-20 1,-1 83 0,-62 22-16,-1 0 15,21 22 1,-42-1-16,21 63 15,0 1-15,-21-43 16,0-20-16,0-1 0,43 42 31,-22-63-15,42 0 0,-20-63-1,20-149 16,1 43-15,-64 42 0,42 21-16,-42 64 0,21-64 31,-21 127-15,0 85-1,0-64-15,-42 170 31,21-85-15,21-21-16,0-64 16,0-21-16,0 43 15,127-43 17,63-85-17,-105 1 1,-43 42-16,22-22 15,-1-63 1,-63 85 0,-63 21-1,-1 21 1,22 85 15,63-63-15,21 20-16,-20-42 15,-22 0-15,21 1 16,-21 20 0,0-21-1,-21-21-15,-1 0 16,-20 0-16,21 0 16,-85-85-1,106 64 1,-21 0-16</inkml:trace>
  <inkml:trace contextRef="#ctx0" brushRef="#br0" timeOffset="131912.62">25273 9250 0,'21'0'31,"0"0"-31,0 0 0,64 0 16,-43 0-16,1 0 16,126-21-1,-63 21 1,-21 0-16,-43-21 16,-21 21-1,-42 0 48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5T13:39:50.29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2815 1693 0,'0'-21'94,"0"0"-78,-21 0 15,21 0-31,-21 0 16,21-1-1,-21 1 17,-1 21 14,22 21-46,0 1 16,0-1 0,0 0-16,0 42 15,0 64 1,0-21 0,0-21-1,0 21 1,0 63-1,0-21 1,0-84 0,0 42-1,0 63 17,0-42-32,0-85 15,0 43 1,0-64-16,0 127 31,0-21-15,0-21-1,0-21 1,0-64-16,-21 148 31,21-63-15,0-85-16,-21 22 0,21-1 0,0-21 15,0 106-15,0-85 16,0 1-16,0 63 16,0-64-16,0 106 15,0-42 1,0-21 0,21 105 15,-21-42-16,0-84 1,0 20-16,21 149 31,-21-148-15,22 21 0,-22-22-1,0 22 16,0-85-15,0-42 0,0 0-16,0-21 0,0 21 0</inkml:trace>
  <inkml:trace contextRef="#ctx0" brushRef="#br0" timeOffset="2606.73">2942 1588 0,'0'0'0,"21"0"0,0 0 16,1 0-16,-1 0 0,0 0 15,21 21-15,-21-21 0,149 0 31,-128 0-31,106 0 16,0 0 0,22 0-1,190 21 17,-170-21-17,106 0 1,-84 21-1,296-21 17,-275 0-17,63 0 1,106 0 15,-169 0-15,-106 0-1,148 0 1,64 0 0,-191-21-1,0 21 1,-21-21 0,22 21 15,-86 0-31,-21 0 15,-20 0 1,-22 21 62,0 0-78,0 0 16,0 0-16,0 1 0,0-1 15,0 0-15,-22 21 16,22 106 0,0-42-1,0-42 1,0-43-16,0 106 16,0-85-16,0 191 31,0-85-31,0-21 15,0 21 1,0-105-16,0 20 0,0 149 31,0-43-15,0 43 0,0-106-16,0 148 31,22-212-31,-1 106 15,-21-21 1,0-21-16,0-64 16,0 107-1,21-65 1,-21-41-16,21 41 16,-21 1-1,0 42 1,21 42 15,-21-84-15,0 0-1,0 20 17,0-62-17,0-1 1,0-21-16,0 0 15,0 1 1,0-1 0,-21-21 15,0 0-31,0 0 16,0 21-16,-43-21 15,1 0 1,-1 21-1,22-21-15,21 0 0,-339 0 32,148 0-17,149 0-15,-170 0 16,148 0-16,-148 0 16,-127 0 15,149 21-16,-1-21-15,127 0 16,-359 43 0,317-22-1,42-21-15,-105 21 16,20-21 0,-84 21-1,212-21 1,-106 0-16,63 0 15,-42 0 1,85 0-16,-106 0 31,105 0-31,-20 0 0,42 0 0,-85 0 16,42 0 0,22 0-16,0 0 0,-128-21 31,86 21-16,41 0-15,22 0 16,-42 0-16,42 0 16,-1 0-16,-168 0 15,148 0 1,-22 0 0,43 0-1,0 0 1,0 0-1,-1 0 1,1 0 0</inkml:trace>
  <inkml:trace contextRef="#ctx0" brushRef="#br0" timeOffset="3399.34">3154 635 0,'0'42'31,"0"-20"-31,-21 20 16,-22 43-16,43-43 16,-21 21-16,-64 128 15,43-43 1,21-63-1,0-1 1,21-105 31,0-21-31</inkml:trace>
  <inkml:trace contextRef="#ctx0" brushRef="#br0" timeOffset="3731.16">3090 656 0,'21'0'0,"-42"0"0,64 0 0,-22 0 0,0 0 16,0 21-16,0 1 0,64 147 31,-85-21-15,0-106-16,0 43 15,-21 63 1,-22-42 15,22-127 16,0 0-47,0-22 16</inkml:trace>
  <inkml:trace contextRef="#ctx0" brushRef="#br0" timeOffset="3945.32">2857 1207 0,'0'0'0,"43"0"47,-1 0-47,-21-22 15,127-20-15,-105 21 16,-1 21-16,0-21 0,107-22 31,-128 43-31,63-42 16,-62 21-16</inkml:trace>
  <inkml:trace contextRef="#ctx0" brushRef="#br0" timeOffset="4678.85">3619 953 0,'0'0'0,"0"21"0,0 42 31,0-42-31,0 85 16,0-42 0,-21 42-1,21-85 1,0 0 15,0-42-15,0 0-1,0-1-15,0-41 16,21-85 15,43 63-15,42 22 0,-22 41-16,43 86 31,-84 21-16,-43-22 1,-21 22 0,-22-22-1,-20 1 17,42-64-17,21-21 1,0-22-1,63-84 17,1 43-17,-43 41-15,63-20 16,-62 42-16,20 21 0,0 0 16,1 0-16,-22 0 0,85 84 15,-106 1 1,0-22-1,-43 43 1,43-85-16,-63 64 31,42-85-15,21-21 15,21-21-15</inkml:trace>
  <inkml:trace contextRef="#ctx0" brushRef="#br0" timeOffset="5239.35">4911 931 0,'0'0'0,"0"-21"0,0 0 0,-64 0 31,22 21-15,-22 0 0,-42 106-1,22 42 1,41-85-1,43 22 1,0-21 0,43-64-1,20 0 1,-20 0-16,-1-22 16,-21 1-16,127-127 31,-84 21-16,-64 42 1,0 64 0,0 85-1,0-22 1,-21 0-16,21 64 16,0-21-1,0-64 1,0 21-1,42-42 1,-21 0 0,21-63-16,-20 63 15</inkml:trace>
  <inkml:trace contextRef="#ctx0" brushRef="#br0" timeOffset="5841.02">5186 910 0,'-21'0'16,"21"21"-16,21-21 31,0 0-15,0 0-16,43 0 15,-43-21-15,21 0 16,127-42 15,-126 41-15,-43 44 15,-127 126-15,21-42-1,85-85-15,-106 85 16,42-22-1,22-41 1,41-22 15,86-85 1,-1 22-32,22 0 31,-64 42-31,22 0 15,-22 21 1,0 0 0,64 42 15,-43-63-15,21 0-1,1-21 1,21-42-1</inkml:trace>
  <inkml:trace contextRef="#ctx0" brushRef="#br0" timeOffset="6535.63">5990 889 0,'-85'64'46,"64"-43"-46,-21 127 32,42-106-32,0 1 15,21-22 1,64-21 0,-43 0-1,-21-21 1,-21-43-1,-21-21 1,0 1 0,21 63-1,0-22-15,0 22 0,42-64 16,85 64 15,-106 21-31,43 0 16,-22 64-1,1 42 1,-43 21 15,0-64-15,0-42-16,-22 0 16,22 1-16,0-44 31,0 1-16,0 0-15,0-42 16,0 41-16,64-168 31,42 42-15,-43 127-16,43-1 16,-64 22-16,-20 0 15,105 85 1,-43 21-1,-84-85-15,0 64 16,0 21 0,0-85-16,-84 148 31,41-105-15</inkml:trace>
  <inkml:trace contextRef="#ctx0" brushRef="#br0" timeOffset="7957.6">2900 9229 0,'0'0'0,"0"-21"0,-21 21 16,21-22-16,0 1 0,-22 21 16,1 0-1,21 21 1,-21 43-1,21 232 17,0-42-17,0-42 1,0 21 0,0 105-1,0-189 1,0-65-16,0 170 15,0 0 1,21 297 0,0-340-1,22 1 1,-22-22 0,42 213 15,-41-255-16,-22 0 1,42 0 0,-42-21 15,0-85-15,0-126 15,0-43-16,-21 63-15</inkml:trace>
  <inkml:trace contextRef="#ctx0" brushRef="#br0" timeOffset="10004.04">2921 9229 0,'0'0'0,"0"-21"47,21-1-16,0 22-31,0 0 16,1-21-16,83 0 15,1 0 1,64 0 0,253 0 15,-211 21-16,-149 0-15,106 0 16,-84 0-16,211 0 16,212 0 15,-402 0-31,254-22 16,-42 1-16,-1-21 15,-211 42 1,487-42-1,-361-1 1,22 22 0,-84 21-1,105-21 17,-190 21-17,-43 0 1,0 0-1,-42 42 17,21-42-32,-21 43 15,22-1 1,-1 127 0,-21-105-1,0-22-15,0 64 16,21-64-16,-21 1 15,21 168 1,0 22 0,0-42-1,-21 126 17,0-253-32,0 126 0,0 1 15,22-86 1,-22-41-16,0 253 31,0-253-31,0 126 16,0-20-16,0-43 15,0 275 17,0-254-17,0-63-15,0 169 31,-22-127-15,22-21 0,0 126 15,0-189-31,-21-1 0,21 0 16,-21 43-1,0 42 16,21-106-31,-21 43 0,0 20 16,-22-41 0,43-22-16,-21 0 15,-64 21 1,22-20 0,21-1-16,-64-21 15,-42 21 1,-233-21 15,169 0-31,127 0 16,1 0-16,-192 0 15,22 0 1,-465 42 15,571-42-15,-106 21-1,84-21-15,1 0 16,-233 0 15,148 0-15,42-21 0,64 21-1,-106 0 16,127 0-15,42 0 0,22-21-1,-1 21 17,43-21-17,0 0 1,0 21-1,-22-21 17,-20 21-17,42-43 1,-22 22-16,1-42 31,42 20-15,-21 22-1,0-127 17,-22 0-17,22 105-15</inkml:trace>
  <inkml:trace contextRef="#ctx0" brushRef="#br0" timeOffset="10794.34">3789 8255 0,'0'0'0,"0"21"31,0 0-15,0 1-16,-43 105 15,43-64 1,-21-42-16,-21 85 15,42-42 1,-21 84 15,21-169 1,0-22-17</inkml:trace>
  <inkml:trace contextRef="#ctx0" brushRef="#br0" timeOffset="11038.21">3641 8234 0,'0'0'15,"21"-21"-15,0 21 0,0-21 0,21-1 16,22 1-1,84 0 1,-84 21 0,-64 21 15,0 0-15,-22 1-16,-41-1 15</inkml:trace>
  <inkml:trace contextRef="#ctx0" brushRef="#br0" timeOffset="11238.09">3598 8594 0,'0'21'0,"43"-21"16,20 0-1,1-21 1,41-43-1,-83 64 1,-1-21-16,0 0 16,0 0-16</inkml:trace>
  <inkml:trace contextRef="#ctx0" brushRef="#br0" timeOffset="11753.45">4254 8001 0,'0'42'15,"-21"-20"1,21-1-16,-21 21 0,-42 254 31,41-211-15,22 63-1,0-42 1,0-64 0,0-20-16,22-1 15,41-21 1,-42 0-16,43-43 16,105-126 15,-105 84-16,-64 43 1,0 0 0,0 21-1,-43 63 1,22 43 0,0 42-1,21-64 1,21-42 15,43-84 0,-43 42-31</inkml:trace>
  <inkml:trace contextRef="#ctx0" brushRef="#br0" timeOffset="12088.3">4593 8297 0,'0'22'15,"21"-22"1,0 0-16,1 0 16,-1 0-16,0-22 15,0 22-15,-21-21 0,0 0 16,42-42-1,-42 41-15,-21 1 16,-63 21 15,62 0-31,1 21 0,-21 43 16,42 21 15,0-43-15,0-21-1,21-21-15</inkml:trace>
  <inkml:trace contextRef="#ctx0" brushRef="#br0" timeOffset="12389.74">4911 8446 0,'0'0'0,"0"21"15,0 42 1,0 64 0,0 43-1,0-22 1,-43 169 15,43-232-15,0-22-1,0-41-15,0-44 47,0-20-47,0-64 16</inkml:trace>
  <inkml:trace contextRef="#ctx0" brushRef="#br0" timeOffset="12757.05">4805 8594 0,'0'-21'16,"0"42"-16,0-85 0,0 22 15,0 21 1,21 0 0,0 21-16,43-22 15,-22 22 1,43 0-1,-43 106 17,-63-21-17,-43-22 1,1-20 0,-64 20 15,169-84 0,0-21-15,-20 21-16,-1-1 0</inkml:trace>
  <inkml:trace contextRef="#ctx0" brushRef="#br0" timeOffset="13015.07">5270 8022 0,'0'0'16,"0"21"-1,0 1-15,0-1 0,0 127 16,0-21 0,0 127 15,-21-191-16,21-41 1,-21-1-16,42-106 47</inkml:trace>
  <inkml:trace contextRef="#ctx0" brushRef="#br0" timeOffset="13374.96">5609 8128 0,'0'0'0,"-21"0"0,21 21 0,-21 0 16,0-21-16,-1 22 0,-20-1 16,0 0-16,21 0 0,-22 0 15,-63 43 1,85-64-1,21 21 1,0 0 0,64 43 15,-43-22-15,0-21-16,21 64 15,-20-22 1,-1-63-16,0 21 0,42 1 15,-20-22 1,41-22 0,-20-20-1,-22 21-15,-21 21 0</inkml:trace>
  <inkml:trace contextRef="#ctx0" brushRef="#br0" timeOffset="14359.1">6032 8297 0,'0'0'0,"-21"0"16,0 0-16,0 0 15,-43 22 1,-41 147 15,83-106-15,22 22-1,0-43 1,22-42 0,83 0-1,-41-63 1,-22-1 0,-21 43-16,1 0 15,-22-42-15,21 41 0,-21 1 16,0-63-1,0 105 17,0 148-1,42-105-15,-21-22-1,0-21 1,1-21-16,41-21 31,-21-21-15,-42 20-16,22 1 0,-1-21 15,21-43 17,-21 106-1,0 85 0,-21-63-15,64-22-1,-22-21 1,106-64 15,-84 22-15,-43 0-16,21-1 15,-20 1-15,-1 21 0,42-254 32,-63 169-17,0 0-15,0 42 16,-63 86 15,42 105-15,-43 105 15,64-83-15,0-65-16,0-41 0,0-22 15,0 42 1,0-42-16,64 64 16,-43-85-16,42 0 15,-20 0 1,-22 0-16,21 0 15,-42-21-15,21 0 0,22-64 32,-22 64-32</inkml:trace>
  <inkml:trace contextRef="#ctx0" brushRef="#br0" timeOffset="14610.96">6689 8192 0,'0'0'0,"21"0"15,0 0-15,0-22 16,0 22-16,0 0 0,85-21 16,-21 0-1,-22 0 1,-41-21-1,-1 42-15,0 0 16,-21-22 0</inkml:trace>
  <inkml:trace contextRef="#ctx0" brushRef="#br0" timeOffset="29694.26">18923 3916 0,'-21'0'47,"0"0"-31,-1 0-16,1 0 0,-42 0 31,42 0-31,-43 0 16,1 0 15,84 0 31,0 0-62,42 0 16,-20 0-16,-1 0 0,-21 0 16,233-42 15,-148 42-31,-42 0 16,105 0-16,-42-22 15,-85 22-15,22 0 16,169 0-1,-64 0 1,-63 0-16,-43 0 0,128-21 16,-128 21-16,1 0 15,211 0 1,-85 0 0,-63 0-1,-84 0-15,147 0 16,-126 0-16,232 0 15,-127-21 1,-105 21-16,63 0 16,127 0-1,85 0 17,-149 0-17,43-21 1,-127 21-16,190 0 31,-127-21-15,-20 21-16,-107 0 15,43 0-15,-43 0 16,0-21-16,106 21 16,-105 0-16,20 0 15,64 0 1,21 0-1,-105 0-15,126 0 16,-105 0 0,-43 0-16,21 0 15,-21 0 1,-21-22 15,-21 22-15,-106-42-1</inkml:trace>
  <inkml:trace contextRef="#ctx0" brushRef="#br0" timeOffset="31142.43">18669 4085 0,'0'0'0,"21"-21"0,-21 0 16,0 0-1,0 0 1,0-1-16,0 1 15,-21 21 1,21 21 31,0 1-47,0-1 16,0 21-16,0-21 0,0 0 15,0 85 1,0 0-1,0-64-15,0 43 0,0 0 16,0-43-16,0 0 16,0 191-1,0-63 1,0-22 0,0-85-16,0 22 0,0-43 15,0 22-15,0 190 16,0-148-1,0-43-15,0 85 16,21 43 0,-21 84 15,0-63-15,0-107-16,0 44 15,0-107-15,21 170 31,-21-170-31,0 106 16,21 21 0,1-42-16,-22-84 15,21 211 1,-21-106 0,0-106-16,0 64 15,21 85 1,0 84 15,-21-85-15,0-147-16,0 84 15,0-43 1,0 86-16,21 20 31,-21 1-15,0-64-1,21-22 1,-21 65 0,22-64-1,-22-85-15,0 42 16,0 1 0,0-43-16,0 127 15,0-106 1,0 22-1,0-22 17,21-42-17</inkml:trace>
  <inkml:trace contextRef="#ctx0" brushRef="#br0" timeOffset="31952.65">18923 10647 0,'-21'0'15,"42"0"-15,-42 21 0,21 0 47,21-21 0,0 0-31,0 0-16,0 0 15,1 0-15,41 0 16,43 0 0,-21 0-1,-22-21-15,-21 21 16,191 0 0,-85 0-1,1 0 1,-86 0-16,-21 0 0,85 0 15,-42 0-15,211 0 16,-63 0 0,21-21-1,-169 21-15,84 0 16,-63 0-16,-21 0 0,380-42 31,-168 20-15,-191 22-16,105-21 0,213 0 15,-22 21 1,275-42 15,-423 42-15,-85-21 0,64-1-1,127 1 1,-275 0-1,21 21 1,-64-21 0,-42 0 15,0 0-15,-21 21-1,0-22-15,-43-20 16,43 0-1</inkml:trace>
  <inkml:trace contextRef="#ctx0" brushRef="#br0" timeOffset="34110.5">24680 3789 0,'0'0'0,"21"0"16,1 0 15,-1 0-31,0 0 0,0 0 16,21 0-16,-20 0 0,41 0 15,85 0 1,-63 0 0,-64 0-16,191-21 31,-170 21-16,43 0 1,-43 0 15,-21 0-15,0 0 0,-21 21-1,22 42 16,-22-20-15,0 20-16,0 1 16,21 169 15,0-64-15,0-63-1,0 42 1,0 106 15,-21-106-31,0 43 16,0 41 15,-21-20-15,0-64-1,0 149 16,21-149-15,0 63 0,0 1-1,0 106 1,0-64 0,0-127-1,0-64-15,0 43 16,0-43-16,0 1 15,21 169 1,-21-64 0,21 43-1,0-106-15,-21-64 16,22 233 0,-1-148-1,-21-63-15,0-22 16,21 127-1,-21-126-15,0 147 16,21-42 15,-21-42-31,0 0 16,0-64-16,0 85 31,0-106-31,0 43 16,21 21-16,0-64 15,-21 0-15,0 85 32,0-64-17,0 0 1,0 1-16,0-22 0,0 0 16,0 0-1,22-21-15,-22 21 16,0 1 15,0-1-15,0 0 15,-22-21 63,1 0-79,0 0-15,0 0 0,0 0 0,0 21 16,-1-21-16,-41 0 0,21 0 16,20 0-16,-83 0 15,62 0-15,-41 0 16,-1 0-1,43 0-15,-43 0 16,64 0-16,-64-21 0</inkml:trace>
  <inkml:trace contextRef="#ctx0" brushRef="#br0" timeOffset="35113.69">20997 2646 0,'0'0'0,"21"-21"16,-21 0-16,0-1 15,0 1-15,0 42 31,0 22-31,0 20 16,0 64 0,0-21-1,0 148 1,0-212 0,0 1-16,0-1 15,0 0 1,-21-42 15,21-21-15,0 0-16</inkml:trace>
  <inkml:trace contextRef="#ctx0" brushRef="#br0" timeOffset="35445.5">20637 3323 0,'-63'106'16,"63"-85"0,0 0-16,0 1 15,21-22-15,0 0 0,149 0 31,-43 0-15,42-43 0,-84 22-16,-43-21 31,-42-1-15,0 22-1,-21-21-15,21 21 16</inkml:trace>
  <inkml:trace contextRef="#ctx0" brushRef="#br0" timeOffset="35777.32">20701 2646 0,'0'0'0,"-21"0"0,21-21 16,0 0-16,0-1 16,42-20-1,-21 21-15,170-21 32,-149 42-32,0-22 0,1 22 15,63-21 1,-64 21-16,0 0 31,-63 0 0,21 21-15,0 1-16</inkml:trace>
  <inkml:trace contextRef="#ctx0" brushRef="#br0" timeOffset="36210.07">21992 2646 0,'0'0'0,"-21"-42"32,0 42-32,0 0 0,-1 0 15,-41 21 1,-1 21 0,-41 43-16,83-64 15,-83 85 1,83-64-16,1-21 0,0 85 15,21-64-15,0 1 16,21 20 0,43-20-1,-43-43-15,85 21 16,0-21 0,-43-21-1,1-22 1,-43 22-16,0 21 0,42-63 15</inkml:trace>
  <inkml:trace contextRef="#ctx0" brushRef="#br0" timeOffset="36542.61">22458 2498 0,'0'0'15,"0"-21"1,0 42 0,0 0-16,0 0 0,0 21 15,0-20-15,0 20 0,0 0 0,-21 85 31,-22 0-15,43-84-16,0 20 16,-21-42-1,21 22 1</inkml:trace>
  <inkml:trace contextRef="#ctx0" brushRef="#br0" timeOffset="36814.44">22204 3154 0,'0'21'0,"0"-42"0,0 63 0,0-21 16,0 1-16,42 20 31,22-42-15,-22 0-16,0 0 15,-21 0-15,1 0 16,-1-21-16,63-22 16,-41-20-1,-22 63-15,0-42 16,-21-1-16</inkml:trace>
  <inkml:trace contextRef="#ctx0" brushRef="#br0" timeOffset="37063.31">22267 2582 0,'0'0'0,"21"0"31,1 0-31,41-21 16,1 21-16,-22 0 15,127-21 1,-105 0 0,-22 21-1</inkml:trace>
  <inkml:trace contextRef="#ctx0" brushRef="#br0" timeOffset="37513.06">23410 2561 0,'0'0'0,"0"-21"32,-21 21-32,21-21 0,-21 21 15,0 0 1,-22 0-1,22 21-15,0 0 0,0-21 16,0 21-16,-22 1 0,-62 105 16,41-64-1,43-42-15,0 43 16,21-43-16,-21 42 16,21-41-16,21 62 31,-21-63-31,42-21 15,22 22-15,-1-22 16,-42 0-16,0 0 16,128-64-1,-107 43 1</inkml:trace>
  <inkml:trace contextRef="#ctx0" brushRef="#br0" timeOffset="37840.29">24066 2477 0,'0'0'0,"-21"0"31,21 21-31,0 0 16,0 0-16,0 85 16,0-21-1,-42 63 17,42-85-17,0-20 1</inkml:trace>
  <inkml:trace contextRef="#ctx0" brushRef="#br0" timeOffset="38142.99">23728 3027 0,'0'0'16,"-21"21"-16,21 0 15,-22-21-15,22 21 0,0 1 16,22-22-16,-1 0 16,-21 21-16,63-21 15,-42 0-15,64 0 16,-21 0-1,-43 0-15,106-21 16,-64-1 0,-20-20-1,-43 21-15,0 0 16,0 0 0</inkml:trace>
  <inkml:trace contextRef="#ctx0" brushRef="#br0" timeOffset="38422.58">23770 2519 0,'0'0'0,"-21"0"0,0-21 15,21 0-15,21 21 16,42-22-1,-20 1-15,-1 21 0,106-21 16,-84 21 0,-22 0-16,22 0 15,-1-21 1,-42 21-16,-21 21 31</inkml:trace>
  <inkml:trace contextRef="#ctx0" brushRef="#br0" timeOffset="55788.97">5143 2540 0,'0'-21'15,"0"0"17,-21 21-17,-63-21 1,41 21-1,-63 0 1,43 0 0,42 21-16,-170 42 15,128-42 1,-43 22 0,85-22-16,-22 0 15,1 0-15,-21 64 31,63-64-31,-64 64 16,43-22 0,-21 1-1,20 42 1,-20-22 0,21 107 15,0-64-16,21-64 1,0 43 0,0 42-1,21-42 1,0-64 0,21 43-1,-42-64-15,0 0 0,64 43 31,-43-43-31,21 43 16,-20-43-16,-1 0 0,85 42 16,-85-41-1,63 41 1,-41-42-16,41 0 16,1-21-1,0 0-15,-64 0 16,21 0-16,128 0 15,-107 0 1,43-21 0,106-63-1,-107 41 1,-62 22-16,41-21 16,-20-1-1,-22 22-15,106-106 31,-105 64-15,-22 42-16,21-64 16,22 0-16,-22-84 31,-42 63-15,21 43-16,-21-64 15,0 63 1,0 22-16,0-128 15,0 128-15,-42-64 16,21 22 0,-22-22-1,22 85-15,0-22 0,-106-84 16,21 43 0,64 41-16,-64 1 15,64 21-15,-339-22 31,169 43-15,64 0 0,-64 22-1,1 41 1,147 22 0,22-22-16,42-20 15,0 20-15</inkml:trace>
  <inkml:trace contextRef="#ctx0" brushRef="#br0" timeOffset="57706.07">5503 10562 0,'0'-21'16,"-21"21"-16,0 0 0,-64-42 31,-21 42-16,22 42 1,-1 0-16,-232 170 31,147-85-15,22 42 0,63-42-16,1 191 31,84-128-16,0-126-15,0 63 16,21-64-16,42 86 16,-20-107-16,105 106 15,42-42 1,-20-64 0,-22-42-1,318-84 16,-318 41-15,63-63-16,-41-21 16,-107 64-16,170-170 31,-148 85-15,-1-21-1,-84-234 1,-63 234-1,-64 21 1,85 106-16,-276-128 31,43 128-15,190 42-16,1 0 0,-107 0 16,128 21-16,-276 106 31,127-21-16,149-21-15</inkml:trace>
  <inkml:trace contextRef="#ctx0" brushRef="#br1" timeOffset="97210.89">18161 466 0,'0'-21'16,"0"-1"-1,0 1 1,0 0-1,0 0 1,0 0 0,0 0-1,0-1-15,0 1 16,0 0 0,0 0-16,0 0 15,0 0 1,0-1-16,0 1 15,0 0 1,0 42 47,0 0-63,0 1 0,0 20 15,0-21-15,0 21 0,21 1 16,-21-22-16,21 21 0,-21 1 15,0-1-15,43 127 16,-22 22 0,0-64-1,-21-43 1,42 170 0,-21-148-1,-21-21 1,0-43-16,0 43 15,0 127 17,0-128-17,0-20 1,0-43-16,0 21 16,0-21-16,0 1 15,0 20 1,0-21-1,0 21 1,0-20 0,0 20-1,0-63 48,0 0-48,0-85 1</inkml:trace>
  <inkml:trace contextRef="#ctx0" brushRef="#br1" timeOffset="99079.7">18246 191 0,'21'0'78,"0"0"-62,-21-22-16,21 22 0,0 0 16,0 0-16,64 0 15,-64 0-15,43 0 16,20 0 0,-41 0-16,-1 0 0,127-21 31,-126 21-31,126 0 15,-42-21-15,64 21 16,-149 0-16,21 0 16,191-21-1,-84 0 1,-107 21-16,64 0 16,-63-21-16,84 21 15,-63 0-15,274-22 16,-295 22-16,63-21 15,63 0 1,86 21 0,-213 0-16,212 0 31,-211 0-31,147 0 16,-105 0-1,-63 0-15,126 0 16,212 0-1,-169 0 17,20 0-17,22 0 1,106 0 0,-127 0-1,-106 0 1,-42 0-1,190 0 1,-127 0 0,64 0-1,-106 0 1,-64 0-16,191 0 31,-212 0-31,106 0 16,-21 0-1,-85 0 1,127 0 0,-127 0-16,43 0 15,42 0 1,-22 0-16,-63 0 16,85 0-1,-63 0 1,-22 0-16,0 0 15,0 0 1,0 0-16,0 0 0,22 0 31,-22 0-31,21 0 16,-21 0 0,1 0-16,-1 0 15,0 0 1,0 0-1,0 0 1,22 0-16,-43 21 109,0 22-93,0-1-16,0 0 0,0 1 16,0 84-16,0-43 15,0-41-15,0 20 16,0-21-16,0 22 16,-22-22-16,22 1 0,-21 105 31,21-106-31,0 22 15,0 41-15,0 1 16,0-85-16,0 22 16,21 63-1,-21-85-15,22 63 16,-1-20 0,-21-22-1,0 1-15,21 62 16,-21-83-16,0 20 15,0 21 1,0-20 0,0-22-16,0 0 15,-21 0 1,21 0-16,0-42 62,-21 0-62</inkml:trace>
  <inkml:trace contextRef="#ctx0" brushRef="#br1" timeOffset="100879.03">18605 2159 0,'0'0'0,"0"-21"63,22 21-32,-1 0-31,0 0 0,0 0 16,43 0-1,-1 0 1,-42 0-16,0 0 0,85 0 16,0-21-1,-64 21-15,107 0 16,20 0 0,148-21 15,-211-1-16,106 22-15,42-21 32,148 21-17,-317 0 1,42 0-16,106-21 16,-43 21-1,128-21 16,-149 21-31,0 0 16,-63-21 0,-42 21-16,295-21 31,-168 21-15,21-22-1,-149 22-15,43 0 16,211-21-1,-147 0 17,-22 21-32,-106 0 0,1 0 15,168 0 1,-84 0 0,-63 0-1,-22 0-15,85 0 16,127 0 15,-85-21-15,-20 21-1,-65 0 1,86-21 0,-149 21-16,42 0 15,43 0 1,42 0-1,-42 0 1,-64 0-16,43-21 16,-64 21-16,43 0 15,20 0 1,65 0 0,-128 0-16,0 0 15,64 0 1,-64 0-16,21 0 15,-21 0-15,0 0 0,64 0 16,-64 0 0,0 0-16,22 0 15,-1 0 1,-21 0-16,0 0 0,22 0 31,-22 0-31,0 0 16,-21-22 15,-21 22-15,0-21-1,0 21-15,21-21 0</inkml:trace>
  <inkml:trace contextRef="#ctx0" brushRef="#br1" timeOffset="105247.1">18775 360 0,'0'0'0,"-21"0"0,21-21 16,0 0-16,-22-1 16,22 1-1,0 0-15,0 0 31,0 42 1,0 0-32,0 0 15,22 1-15,20 20 16,-42-21-16,63 43 16,-41-22-1,62 43 16,-63-64-15,-21-42 15</inkml:trace>
  <inkml:trace contextRef="#ctx0" brushRef="#br1" timeOffset="105566.92">19029 191 0,'0'21'32,"0"0"-32,0 0 15,0 0-15,-64 43 16,22-1-1,21-42-15,0 1 0,-64 83 16,43-62 0,20-1-1,1-42-15,21 21 16,21-42 31,1 21-47,-22-21 0,21 0 0</inkml:trace>
  <inkml:trace contextRef="#ctx0" brushRef="#br1" timeOffset="105883.74">19177 275 0,'0'21'31,"0"1"-31,0-1 16,0 0-16,0 21 16,0-21-16,0 22 15,0-1-15,0-21 16,0 22-16,0-1 15,0-84 32,21 42-47</inkml:trace>
  <inkml:trace contextRef="#ctx0" brushRef="#br1" timeOffset="106160.58">19219 254 0,'0'21'31,"21"-21"-31,-21 21 0,22 1 16,-1-22-16,0 21 0,64 63 31,-85-62-31,21-1 0,0 0 15,-21 0 1,0-42 31,21 21-47,-21-21 16,21-22-1</inkml:trace>
  <inkml:trace contextRef="#ctx0" brushRef="#br1" timeOffset="106732.25">19621 212 0,'0'21'31,"-21"0"-31,0 0 16,0 0-16,-21 22 15,20-1 1,1-21-16,0 22 16,0-22-16,21 0 15,21-21 32,0-21-47,-21 0 0,21 21 0,1-22 16,-22 1-16,42-21 15,-42 21-15,42-22 16,-21-20 0,1 63-16,-1-21 15,-21 0-15,21-1 16,0 22 0,-21 22-1,0-1-15,0 0 16,0 0-16,0 0 0,0 85 31,0-64-31,0 1 16,0-22-16,0 0 15,0 0-15,0 0 16,0 1-16,0-1 16,0 0 15,0-42 0,0 0-31,21-1 16</inkml:trace>
  <inkml:trace contextRef="#ctx0" brushRef="#br1" timeOffset="107294.93">19981 169 0,'0'0'0,"0"22"62,0-1-62,0 0 0,0 42 31,0-41-31,0 62 16,0-63-16,-21 22 16,0 20-1,21-42-15,-21 1 0,-22 41 32,43-84-1,0 0-16,0 0-15,0-1 16,22-20 0,-1 21-1,21 21 1,-21 21 0,0 43 15,22-43-16,-22-21 1,0 0-16,0 0 16,0 0 15,-21-21-15</inkml:trace>
  <inkml:trace contextRef="#ctx0" brushRef="#br1" timeOffset="108195.43">19008 804 0,'0'22'93,"-22"-22"-93,1 21 0,21 0 0,-21 0 16,0-21-16,0 21 0,0 0 16,-149 106-1,128-105-15,-22 20 31,22-42-31,63 0 63,0 0-47,22 21-1,105 64 1,-85-64-1,-20 0 1,-22-21-16,-21 21 0,21-21 31,0 0-15,-21-21 15,21 0-31</inkml:trace>
  <inkml:trace contextRef="#ctx0" brushRef="#br1" timeOffset="108823.08">19304 889 0,'0'0'0,"0"21"47,0 0-31,0 1-16,-21-1 16,21 0-16,-21 42 15,21-41-15,-22 20 16,22-21-16,0 0 0,-21 64 15,0-64 1,21-42 31,0 0-31,0 0-16,0-22 15,21 22-15,0-42 16,-21 41-16,0-20 0,64-43 31,-64 64-31,42-21 16,1 21-1,-22 21-15,0-21 0,64 63 32,-85-21-17,21 64 1,-21-22-1,0-20-15,0-22 0,0 85 16,0-64 0,-21-42-1,21 21 1,0 0-16,-22-21 47,22-21-47,-21 0 0,0 0 15</inkml:trace>
  <inkml:trace contextRef="#ctx0" brushRef="#br1" timeOffset="109090.92">19240 1122 0,'22'0'16,"-1"0"0,0 0-1,0 0-15,0-21 0,0 21 0,43 0 32,-64-21-17,21 21-15,0 0 16,0-22-1</inkml:trace>
  <inkml:trace contextRef="#ctx0" brushRef="#br1" timeOffset="109469.71">19875 889 0,'0'-21'15,"-21"21"17,0 0-17,-21 21 1,21 0-1,-22 64 1,1-43 0,42 85-1,0-106 1,42 1 15,-21-22-31,1 0 16,62 0-1,-41-43 1</inkml:trace>
  <inkml:trace contextRef="#ctx0" brushRef="#br1" timeOffset="109884.47">20278 826 0,'-22'-22'16,"-20"1"0,21 21-1,0 0 1,0 0-16,21 21 15,-22-21-15,-20 43 16,42-22-16,-21 0 16,21 0-16,-42 85 15,42-42 1,0-22 0,0-21-1,0 0-15,0 0 16,21-21-1,21 22 1,0-22-16,-20 0 16,62-64 15</inkml:trace>
  <inkml:trace contextRef="#ctx0" brushRef="#br1" timeOffset="110559.08">20616 720 0,'0'21'62,"0"0"-46,0 0-16,21 0 16,-21 1-16,43 20 15,-22-42 1,21 42-16,1-21 16,20 1 15,-42-22-16,0 0 1,-21 21 15,-21 0-15,0-21-16,0 21 16,-64 21-1,64 1 1,0-43-16,-21 42 15,20-42-15,1 21 0,0 0 16,0 1-16,-21 20 16,20-42-1,22 21 1</inkml:trace>
  <inkml:trace contextRef="#ctx0" brushRef="#br1" timeOffset="112681.45">21421 804 0,'-22'0'79,"1"0"-64,0 0-15,0 0 16,21-21-16,-21 0 15,0-21 1,21-22 15,42 22-15,-21 42-16,21-21 16,85 21-1,-42 0 1,-43 84 15,-63-62-15,-63 41-16,-22 1 15,85-43 1,-85 106 0,85-85-1,-1-42-15,22 64 31,106-43 1,-63-21-17,-22-21-15,42-1 16,-42 1-16,64-42 31,-85 42-15,0-22-16,-42 1 15,21 42-15,-22 0 0,22-21 16,-42 0 0,-1 21-1,43 0 1,0 21-16,21 0 16,21-21-1,42 0 1</inkml:trace>
  <inkml:trace contextRef="#ctx0" brushRef="#br1" timeOffset="113389.16">22056 762 0,'0'0'15,"0"-21"-15,0 0 0,0 0 16,0-1 15,-22 22-31,1 0 0,0 0 16,0 0-16,21 22 15,-21-1-15,0 0 0,-1 0 16,-20 85 0,21-43-1,0-20 1,21-22-16,0 0 0,0 0 16,42-21 15,22 0-31,-43-42 15,42 0 1,-63 20-16,21 1 0,22-85 31,-22 22-15,-21 63-16,0-64 16,0 0-1,0 43 16,0 63-15,-21 43 0,21-43-16,-21 106 15,21-21 1,0-22 0,0-41-1,0-22-15,0 0 0,0 0 31,21-21-31,21 0 16,-21-21 0,43-64 15</inkml:trace>
  <inkml:trace contextRef="#ctx0" brushRef="#br1" timeOffset="113647.01">22310 741 0,'0'0'16,"0"21"0,0 21-1,-22 1 1,22-22-16,0 85 31,0-64-15,0-21-1,0-42 32,0 0-31,0 0-16,0 0 16,0-1-16</inkml:trace>
  <inkml:trace contextRef="#ctx0" brushRef="#br1" timeOffset="113847.89">22352 593 0,'-21'0'31,"21"21"31,0 0-62,21-21 16,-21 21 0</inkml:trace>
  <inkml:trace contextRef="#ctx0" brushRef="#br1" timeOffset="114550.49">22669 868 0,'0'0'0,"0"-21"31,0 0-31,0-1 16,22 22-16,-22-21 0,0 0 15,0 0 1,-22 21-1,1 0-15,0 0 16,0 0-16,-21 21 16,20-21-16,1 21 15,-21 43-15,0-1 16,42-42 0,0 1-16,0 41 31,21-63-31,0 0 15,42 0 1,43-42 0,-63-1-1,-22 1 1,-21 21-16,0 0 31,0 42 0,-21 0-31,21 0 0,0 0 16,-22 64 0,1 0-16,0-64 15,0 64-15,0-43 16,21 0 0,0-21-16,-64 64 15,43-64 1,-21 0-1,-1-21 17,1-42-17,42 21 1,0 0 0,0 0-16,0-1 0,0 1 15</inkml:trace>
  <inkml:trace contextRef="#ctx0" brushRef="#br1" timeOffset="114818.7">22860 762 0,'21'0'15,"-21"21"1,0 0 0,0 1-16,0-1 0,0 63 31,-21-41-31,0-22 16</inkml:trace>
  <inkml:trace contextRef="#ctx0" brushRef="#br1" timeOffset="115172.5">22839 614 0,'0'21'16,"21"-21"15,0 0-31,0 0 16,0 0-1,-21-21 1,-21 21-1,0-21 1,0 21 0,0 0-16,21 21 31,0 0-15,21-21-1</inkml:trace>
  <inkml:trace contextRef="#ctx0" brushRef="#br1" timeOffset="115556.28">23283 423 0,'0'22'31,"0"-1"-31,0 0 0,0 0 0,0 0 16,-42 85 0,0 0-1,42-21 1,0-22-1,21 1 17,21-64-17,0 0 1,-20-43 0,-1 1-1</inkml:trace>
  <inkml:trace contextRef="#ctx0" brushRef="#br1" timeOffset="115728.18">23156 720 0,'0'0'0,"-42"21"0,84-21 32,85-21-1,-106 21-31,85-43 15,-63 22 1,-1 21-16</inkml:trace>
  <inkml:trace contextRef="#ctx0" brushRef="#br1" timeOffset="116112.98">24320 529 0,'0'-42'0</inkml:trace>
  <inkml:trace contextRef="#ctx0" brushRef="#br1" timeOffset="116455.77">24384 487 0,'0'0'16,"-64"21"-1,1 21 1,21 1-1,-128 63 1,128-85-16,0 0 16,-22 0-1,106-21 48,-20 0-48,-1 0-15,0 0 0,0 0 0,0 21 16,43 0 0,-1 1-1,-42-22-15,1 0 16,20 0-16,-21 0 16,-21 21-1,0-42 1,0-1-1</inkml:trace>
  <inkml:trace contextRef="#ctx0" brushRef="#br1" timeOffset="117892.62">24744 677 0,'0'0'0,"0"-21"47,0 0-16,0 0-15,0 0-16,0 0 16,21-22-1,0 22 1,-21 0-16,21 0 16,-21 0-16,21-1 15,-21 1 1,0 64 31,-21-43-47,-21 84 15,-43 43 1,22 0 0,42 64 15,-1-149-16,22 0 1,0-20 0,22-44 15,-1 1-31</inkml:trace>
  <inkml:trace contextRef="#ctx0" brushRef="#br1" timeOffset="118468.29">25082 593 0,'22'-21'0,"-22"-1"16,0 44 15,-22-1-31,22 0 15,-21 0-15,21 21 16,-21 22-16,21-43 16,-42 64-16,21-1 15,-1-62 1,1 20 0,21-63 15,0 0-16,0-1-15,64-83 32,-22 20-32,0 0 15,-20 43 1,-1 21-16,63-43 31,-41 43-31,-1 21 16,-42 21-16,42 43 15,-42-43-15,0 0 16,0 106 0,0-42-1,0-43 1,0 0-16,0-20 0,-21-22 16,0 0-1,0 0 16,0-22-31,21 1 0,-21 0 16</inkml:trace>
  <inkml:trace contextRef="#ctx0" brushRef="#br1" timeOffset="118663.18">25019 783 0,'21'0'47,"0"0"-47,0 0 0,1 0 16,-1 0-16,21-21 15,0 21 1,1-21-16,-22 21 16,21 0-16,-21-21 15</inkml:trace>
  <inkml:trace contextRef="#ctx0" brushRef="#br1" timeOffset="118986.99">25739 550 0,'0'0'0,"-22"-21"31,1 21-31,-21 0 16,21 0-16,0 21 16,-43 22-16,1 84 31,63-43 0,0-20-15,84-43-1,-41-21 1,-1 0 0,-21-21-16</inkml:trace>
  <inkml:trace contextRef="#ctx0" brushRef="#br1" timeOffset="119334.8">26141 593 0,'0'0'0,"0"-21"0,0-1 15,-21 22 1,-1 0 0,1 0-16,0 0 0,-21 22 15,-22 41 1,22 1-1,0 41 1,42-41 15,0-22-31,63-21 32,-21-21-17,1 0-15,-22 0 16,21-42-16,-21 42 0</inkml:trace>
  <inkml:trace contextRef="#ctx0" brushRef="#br1" timeOffset="119860.49">26352 445 0,'0'0'0,"-21"-22"0,0 22 16,21-21 0,-21 21-16,21 21 31,0 1-31,0-1 16,0 0-16,0 0 0,21-21 15,0 21-15,22 22 16,-22-43-16,42 42 31,-42-21-31,22-21 16,-22 21-16,0-21 15,-21 21 17,0 1-1,-21-22-31,21 21 0,-21-21 0,21 21 15,-21-21-15,-1 21 0,1 0 16,-42 43 0,20-43-1,22 0-15,-21 43 16,21-43-16,21 0 0,-43 21 16,22-21-1,21 1-15,-21-22 16,21 21-1,0-42 17</inkml:trace>
  <inkml:trace contextRef="#ctx0" brushRef="#br1" timeOffset="121530.35">18881 1778 0,'-22'0'15,"22"21"-15,-21-21 0,0 0 16,-21 43 0,21-43-1,42 0 48,0 0-48,0 0-15,0 0 16,0 0-16,1 0 0,-1 0 0,63 21 31,-20 0-15,-43-21-16,0 21 16,0-21-16,1 21 0,-1-21 15,-21 21 16</inkml:trace>
  <inkml:trace contextRef="#ctx0" brushRef="#br1" timeOffset="122588.36">18986 1566 0,'22'-21'0,"-1"21"0,0 0 15,-21-21-15,21 0 16,0 21-16,0 0 0,-42 0 47,21 21-32,-21-21-15,-42 42 16,41-20-16,1-1 0,-63 63 16,41-62-1,22-1-15,0 21 16,0-42 0,21 21-16,21-21 46,0 0-46,0 0 0,-21-42 0,21 42 16</inkml:trace>
  <inkml:trace contextRef="#ctx0" brushRef="#br1" timeOffset="123470.9">19516 1693 0,'21'0'16,"-21"-21"15,-21 21 0,-1 0-31,1 0 0,0 0 16,0 0-16,0 0 0,-22 21 15,22-21-15,-85 127 32,106-84-17,0-22-15,0 21 16,0-21 0,64 1 15,-1-22-16,22-43 1,0-20 0,-1-107 15,-84 107-15,0 42-16,0-43 15,0 22 16,-21 84-15,21 43 0,0 0-1,0 63 17,0-85-17,21-63 16,1-21-15</inkml:trace>
  <inkml:trace contextRef="#ctx0" brushRef="#br1" timeOffset="124054.38">19706 1799 0,'0'64'31,"0"-43"-31,0 0 16,0 0-1,21-21-15,0 0 16,1 0-16,-1 0 16,21-42-1,43-64 16,-85 64-15,0 21-16,21-22 16,-21 22-16,0 0 31,0 63-15,0 22-1,0-1 1,0 1-1,0-43 1,0-42 47,21 0-48,-21-1-15</inkml:trace>
  <inkml:trace contextRef="#ctx0" brushRef="#br1" timeOffset="124483.65">19960 1715 0,'-21'0'0,"21"-22"16,-21 1 0,0 21-1,21-21 1,-22 21-16,1 0 15,-21 0 1,-43 42 15,64 22-15,0 21 0,21-64-16,0 42 31,21-63 0,43 0-31,-43-21 16</inkml:trace>
  <inkml:trace contextRef="#ctx0" brushRef="#br1" timeOffset="124853.44">20087 1482 0,'0'0'0,"21"0"0,-21-21 15,0 42 32,0 0-47,0 0 0,0 0 16,-21 64-1,0 63 17,21-84-17,0-43 1,21-42 15,0-1-31,0 22 16</inkml:trace>
  <inkml:trace contextRef="#ctx0" brushRef="#br1" timeOffset="125127.29">20045 1693 0,'0'0'0,"0"-21"16,0 64-16,21-43 31,0 0-31,0 0 16,0 0-16,22-22 31,-22 22-16,0 0 1,-21-21 15</inkml:trace>
  <inkml:trace contextRef="#ctx0" brushRef="#br1" timeOffset="125571.74">20299 1693 0,'0'22'16,"0"-44"-16,0 44 0,21-22 16,0 0-1,0 0 1,-21-22-16,21 22 0,22-21 31,-22-21-15,-42 42 31,0 0-47,-1 21 15,1-21-15,0 64 16,0-22-1,21 43 17,0-64-17,0 0 1,63-21 15,-41 0-31,20 0 16,-42-21-16,42 0 0</inkml:trace>
  <inkml:trace contextRef="#ctx0" brushRef="#br1" timeOffset="126082.52">20701 1503 0,'-42'-21'31,"42"42"-15,0 0-1,0 0-15,21-21 16,-21 21 0,42 22-1,-21-43-15,22 21 16,62-21 15,-83 0-15,-1 0-1,-21 21 1,0 0 15,-21 0-31,-22 1 16,43-1-16,-42 0 15,-43 64 17,64-64-32,0 0 15,-21 0 1,42 0 15,-22 0-15</inkml:trace>
  <inkml:trace contextRef="#ctx0" brushRef="#br1" timeOffset="126148.48">20722 1863 0</inkml:trace>
  <inkml:trace contextRef="#ctx0" brushRef="#br1" timeOffset="127907.56">21145 1778 0,'0'21'16,"0"0"-16,0 43 15,0-43 1,0-42 31,0 0-31</inkml:trace>
  <inkml:trace contextRef="#ctx0" brushRef="#br1" timeOffset="128554.19">21103 1545 0,'21'0'94,"-21"-21"-32,0 0-15,0 0-16,21 21 63,1 0-94,-1 0 16,0 0-16,0 0 15,0 21-15,0-21 0,85 85 32,-85-43-17,-21-21-15,0 43 16,-63 20-1,-22-41 17,43-43-17,21 0-15,0 0 0,-22 0 32,43-22-17,0 1 1</inkml:trace>
  <inkml:trace contextRef="#ctx0" brushRef="#br1" timeOffset="128879.1">21209 1524 0,'0'0'0,"0"-21"16,42 0 15,-42 42-15,-21 21-16,21 43 16,-21 42 15,21-64-16,0-20 1,0-22 0</inkml:trace>
  <inkml:trace contextRef="#ctx0" brushRef="#br1" timeOffset="129228.9">21548 1482 0,'42'0'31,"-42"21"-15,0 42 0,0 1-1,0-1 1,0 43 0,0-85-1,0-42 32,0 0-47</inkml:trace>
  <inkml:trace contextRef="#ctx0" brushRef="#br1" timeOffset="129598.68">21526 1524 0,'0'0'15,"0"-21"1,22 21-16,-1 0 16,106-21-1,-106 21-15,21 0 16,1 0-16,20 63 16,-63 64 15,-21-106-16,-64 43 1,-21-22 0,64-21-1,21 1 17,42-44-1,0 1-31,0 0 15,1 0-15</inkml:trace>
  <inkml:trace contextRef="#ctx0" brushRef="#br1" timeOffset="129923.03">22077 1312 0,'0'-21'31,"0"42"1,0 1-32,-21 62 15,21 1 1,-22-43-16,22-21 0,-42 85 15,42 0 1,-21-85-16,21 0 16,-21 22-16,21-22 0,0 0 15,0-42 32,0 0-47</inkml:trace>
  <inkml:trace contextRef="#ctx0" brushRef="#br1" timeOffset="130058.95">22140 1524 0,'0'-21'16,"-21"0"-16</inkml:trace>
  <inkml:trace contextRef="#ctx0" brushRef="#br1" timeOffset="130191.38">22119 1736 0,'0'42'16,"0"-21"-16,0 0 31</inkml:trace>
  <inkml:trace contextRef="#ctx0" brushRef="#br1" timeOffset="130423.53">22183 1545 0,'21'0'31,"0"0"-31,-21 21 16,42 1 0,-21 20-1,1 0 17</inkml:trace>
  <inkml:trace contextRef="#ctx0" brushRef="#br1" timeOffset="130659.4">22394 1503 0,'0'0'16,"0"21"-1,0 0-15,-21 0 16,0-21-16,21 22 0,-42 41 31,20-42-15,22-42 46</inkml:trace>
  <inkml:trace contextRef="#ctx0" brushRef="#br1" timeOffset="130976.22">22140 1524 0,'0'0'0,"0"21"47,0 0-47,0 1 0,0-1 16,0 0-16,-21 0 15,21 0-15,0 0 0,0 1 0,-21-1 16,21 42 0,0-42-16,0 1 31,0-44 0</inkml:trace>
  <inkml:trace contextRef="#ctx0" brushRef="#br1" timeOffset="131590.87">22394 1545 0,'64'-42'16,"-43"42"-1,0-21-15,0 21 32,-21 21-17,0 64 16,-21-22-15,0 22 15,21-43-31,0 0 32,0-20-32,0-44 46,0 1-30</inkml:trace>
  <inkml:trace contextRef="#ctx0" brushRef="#br1" timeOffset="131867.71">22669 1503 0,'-21'21'32,"21"0"-32,0 0 15,0 1-15,0-1 0,0 0 16,0 42 0,0 1-1,0-43-15,0 0 16,0 0-16,0-42 47,21 0-32</inkml:trace>
  <inkml:trace contextRef="#ctx0" brushRef="#br1" timeOffset="132114.57">22712 1461 0,'0'0'16,"0"21"15,21-21-31,-21 21 0,42 21 31,-42-21-15,0 1-16,43-22 0,-22 0 31,0 0 0</inkml:trace>
  <inkml:trace contextRef="#ctx0" brushRef="#br1" timeOffset="132377.42">23050 1482 0,'-21'0'15,"0"0"1,-21 21 0,-1 21-1,22 1 1,0-43-1,0 21 1,42-21 0,0-21-1,0 21-15</inkml:trace>
  <inkml:trace contextRef="#ctx0" brushRef="#br1" timeOffset="132635.26">23029 1439 0,'0'-21'16,"21"21"15,-21 21-31,0 128 32,0-86-17,0-42-15,-21 43 16,21-43-1,0-42 48</inkml:trace>
  <inkml:trace contextRef="#ctx0" brushRef="#br1" timeOffset="133228.93">23283 1334 0,'21'-22'0,"-21"1"16,0 0-1,0 42 32,0 22-31,0-22-16,0 0 0,0 21 0,-21-21 15,-42 128 1,42-107-16,-1 64 16,1-43-1,21-20 1,0-86 31</inkml:trace>
  <inkml:trace contextRef="#ctx0" brushRef="#br1" timeOffset="133639.69">23368 1418 0,'0'21'47,"0"1"-47,0-1 15,21 21 1,-21 0-16,42 1 31,-20-43-15,-1 0-1,0-21 1</inkml:trace>
  <inkml:trace contextRef="#ctx0" brushRef="#br1" timeOffset="133731.64">23622 1397 0</inkml:trace>
  <inkml:trace contextRef="#ctx0" brushRef="#br1" timeOffset="134190.38">23770 1397 0,'0'21'31,"0"0"63</inkml:trace>
  <inkml:trace contextRef="#ctx0" brushRef="#br1" timeOffset="134610.14">23643 1397 0,'-21'0'47,"0"0"-47,0 21 16,-22 64 0,43-64-16,-42 43 15,21-1 1,0-42-16,21 0 0,0 1 15</inkml:trace>
  <inkml:trace contextRef="#ctx0" brushRef="#br1" timeOffset="135650.54">23707 1439 0,'0'-21'16,"0"42"47,21 1-63,-21-1 15,21 0-15,-21 0 16,0 0-16,21 0 15,-21 1-15,21-22 32,22 0-17,-22-22 1,21-20 0</inkml:trace>
  <inkml:trace contextRef="#ctx0" brushRef="#br1" timeOffset="135883.41">24003 1376 0,'0'0'0,"0"21"47,-21 21-31,-22 22 0,22-22-1,-63 64 1,62-85-1,22 0-15,-63 22 32,63-22-17</inkml:trace>
  <inkml:trace contextRef="#ctx0" brushRef="#br1" timeOffset="136616.99">24278 1312 0,'21'-21'15,"-21"0"1,0 0 0,0 0-1,21 21 1,-21-21 0,0 42 30,0 0-14,0 0-32,-21-21 0,21 64 15,-63 20 1,-1 22 0,43-85-16,0 22 0,-43 84 15,22-64 1,21-21-1,0-20 1</inkml:trace>
  <inkml:trace contextRef="#ctx0" brushRef="#br1" timeOffset="137664.59">24659 1355 0,'0'0'0,"21"0"15,-21 21 1,0 0 0,-21 0-16,-42 43 15,-43-22 1,-85 64 15,149-106-15,63 0 15,0 0-31,0 0 16,1 21-16,41 0 15,-21-21 1,-20 21-16,-1-21 0,0 0 0,0 22 15,43-22 1,-43 0-16,21 0 31,-21 0-15,-21-43 0,21 43-16,1-21 0</inkml:trace>
  <inkml:trace contextRef="#ctx0" brushRef="#br1" timeOffset="137995.4">25061 1207 0,'0'-22'16,"0"44"-16,0-65 15,0 64 16,0 1-31,0 20 16,0 0-16,-42 43 16,-22 42-1,1-21 1,-43 42-16,0 21 31,85-126-15,42-65 15,-21 1-15</inkml:trace>
  <inkml:trace contextRef="#ctx0" brushRef="#br1" timeOffset="138742.98">25209 1376 0,'0'-21'15,"0"42"1,0 0 0,0 0-1,0 0-15,0 1 0,-21 41 16,21-42-1,0 0-15,0-42 110,0 0-95,0 0 1,0 0 0,0 0-1,0-1 17,0 44 30,0-1-62,0 0 16,0 0-16,0 0 0,0 22 15,0-22 1,0 0-16,0 0 0,0 0 16,0 0-1,0 1-15,0-1 16,-21-21-1,21-21 1,0-1 0,0-20-16</inkml:trace>
  <inkml:trace contextRef="#ctx0" brushRef="#br1" timeOffset="139044.79">25188 1418 0,'0'-21'0,"0"42"0,-21-42 15,21 0 1,21 21 0,22 0-1,41 0 1,-41 42-16,-22-42 16,-21 43-16,21-22 0,-63 148 46,-22-127-46,43-20 16,-21-1-16,-64-21 16,85 0 15,21-21-15,21 21-1</inkml:trace>
  <inkml:trace contextRef="#ctx0" brushRef="#br1" timeOffset="139547.51">25506 1482 0,'0'-21'0,"0"42"0,-21-42 31,-1 21-31,1 21 16,-42 42 0,42 1-1,21-22 1,0 0 0,0-20-16,21-22 31,21 0-31,-21-43 15,0 22-15,1 21 16,-22-21-16,63-85 31,-63 85-31,0 0 16,0 42 0,0 21-1,0 1 1,0 41-1,0-63 1,0 1 0,21-22-1,22 0 1,-22 0-16,0-22 16,0 1-16,0 21 0,-21-21 15</inkml:trace>
  <inkml:trace contextRef="#ctx0" brushRef="#br1" timeOffset="139992.26">25802 1291 0,'0'-21'16,"0"0"30,0 42 79,0 0-109,0 0-16,0 1 16,0-1-16,0 0 0,0 42 15,0-41-15,-21-1 16,21 63 0,0-20-1,0-43-15,0 0 16,21-21 15,0 0-31,-21-21 16,43 0-1</inkml:trace>
  <inkml:trace contextRef="#ctx0" brushRef="#br1" timeOffset="140398.91">25950 1545 0,'21'0'47,"1"0"-47,-1 0 16,0 0 0,21-21-1,-21 0 1,1 0-1,-22 0 1,-22 21 0,-20 0-1,-21 84 17,63-41-17,0-1-15,0-21 0,21 0 47,0-21-47,0 0 16,21 0-16,1-42 15,-22 21-15,21 0 16</inkml:trace>
  <inkml:trace contextRef="#ctx0" brushRef="#br1" timeOffset="140672.75">25612 1334 0,'-22'0'0,"44"0"0,-86 0 15,85 0 1,0 0-16,1 0 0,41 0 31,-21 0-31,43 0 16,-21 0-16,-22 0 15,-21 0-15,21 0 32,-42-22-17</inkml:trace>
  <inkml:trace contextRef="#ctx0" brushRef="#br1" timeOffset="141162.47">26225 1270 0,'22'0'31,"-1"21"-31,-21 0 16,0 1-16,42-1 16,-21 0-16,0-21 15,-21 21-15,22-21 16,62 21-1,-41 0 1,-22 1-16,21-22 16,-21 0-1,-42 21 17,0-21-17,21 21-15,-42 21 31,20-21-31,1 22 16,0-43-16,-42 63 16,-1-20-1,1-22 17,41-21-32</inkml:trace>
  <inkml:trace contextRef="#ctx0" brushRef="#br1" timeOffset="179496.27">7895 3387 0,'0'0'0,"0"-21"31,0-1-16,21 22 79,0 0-78,1 0-16,-1 0 15,42 43 1,-42-43-16,43 21 0,21 21 31,42 22-15,0-22-16,296 64 31,-190-43-15,84 1-1,-20-22 1,359 85 15,-318-63-15,1 20 0,106 22-1,41 0 1,-380-85-16,254 64 15,21-22 1,-106 1 0,-148-43-16,0 0 0,0 0 0,402 106 31,-148-42-31,149 42 16,210 64 15,-232-86-16,-254-41 1,127-1 0,233 43-1,-190-21 1,-107-22 0,-211-41-16,381 83 31,-149-62-16,-189-22 1,-65-21-16,149 42 16,-106-42 15,-106 0-15,-21-21 15,-21 21 16,-21-21-32</inkml:trace>
  <inkml:trace contextRef="#ctx0" brushRef="#br1" timeOffset="180080.93">19092 5440 0,'0'0'0,"-21"-21"0,0 21 16,21 21 31,0 0-32,0 0-15,0 0 0,21-21 16,0 22-16,22 20 16,84 43-1,-85-64-15,-21-21 16,85 63-1,-64-63-15,128 43 32,-107-22-17,1-21 1,-107 21 15,-63 21-15,64-21-1,-106 22-15,106-22 16,-64 21-16,-275 128 31,296-128-15,22-21 0,41-21-1,-41 0 16,42 0-31</inkml:trace>
  <inkml:trace contextRef="#ctx0" brushRef="#br1" timeOffset="181480.13">8826 12171 0,'-21'0'0,"42"0"0,-63 0 16,21 21-16,0-21 0,0 0 0,-1 21 16,-41-21-1,42 0 1,0 0 0,42 0 15,0 0-31,0-21 0,43 0 15,-22 0-15,43 0 16,-43-1-16,21 1 0,43-21 16,-63 21-16,20 0 0,170-64 31,-21-21-31,169-21 16,-85 0-1,508-212 16,-444 170-15,169-64 0,-127 43-1,784-339 17,-890 402-17,254-106 1,1 0-1,-149 85 1,508-233 15,-423 190-15,-148 64 0,-22 0-16,85-63 31,-105 42-16,-149 63 1,85 0-16,126-63 31,-274 106-15,106-43 0,-107 43-16,-41 21 0,-1-1 15,85-41 1,-42 42-1,-64 0-15,42-1 16,-42 1 0,85-21 15,-85 21-31,43 0 16,-43 21-1,0-22-15,-42 22 47,0 0-47,-43-21 16,22 0-16</inkml:trace>
  <inkml:trace contextRef="#ctx0" brushRef="#br1" timeOffset="181890.9">19346 7303 0,'-42'0'0,"21"0"0,0 0 16,-1 0-16,-20 0 16,0 0-1,42 21 1,0 0 0,21-21-16,0 0 0,85 21 15,-85 0-15,21-21 16,22 0-16,-22 0 0,212 0 31,-190 0-15,20 0-16,-62 0 0,20-21 15,-63 21 17,-43 42-17,1 22 1,20-43-16,-62 85 15,41-85-15,-126 127 16,147-105-16,-84 62 16,21-20-1,64-64 1,21-21-16,21 21 0</inkml:trace>
  <inkml:trace contextRef="#ctx0" brushRef="#br1" timeOffset="182940.95">9991 2201 0,'0'-21'0,"0"0"15,0 0 1,-22 42-1,22 21-15,-21-20 16,21 20-16,0 0 0,0 1 16,-21 232-1,21-127-15,0 85 16,0-149 0,0 149-16,21-148 15,-21-22-15,64 213 16,-64-213-16,21 128 15,0-64 1,0 21 0,0 0-1,1-148 17,-1 0-32,-21-21 0,0-64 15,0 43-15,0-1 16,0 1-16</inkml:trace>
  <inkml:trace contextRef="#ctx0" brushRef="#br1" timeOffset="183935.74">10012 2159 0,'0'0'0,"-21"0"16,42 0 15,0 0-16,0 0-15,0 0 0,85 0 16,42-21 0,-84 21-16,-1 0 15,361-21 1,-1-22 0,85 22-1,-233 0 1,-148 21-16,635-63 31,-381 41-15,-169 1-1,-43-21 1,64 21 15,-170 0-15,-41 21-1,-22 84 1,0-20 0,-22 63-1,1-21 1,21-64-16,0 0 16,0 43-16,0-22 15,-21-20-15,21 211 31,0-43-15,42 1 0,-20-85-16,-22-63 0,0 359 31,0-254-15,0 64-1,0-85 1,-22 85 15,22-191-31,-21 43 16,21-43-16,-21 1 15,0 63 1,-21-43 15,-22-42-15,-42-21-1,43 0 1,42 0-16,-318 0 16,191 0-1,63 0-15,-296 0 16,-127 0 15,402 0-31,-190 0 16</inkml:trace>
  <inkml:trace contextRef="#ctx0" brushRef="#br1" timeOffset="184246.56">10901 5038 0,'-64'0'16,"-147"0"-1,-1 21 1,148-21-16,615-21 0,-1250 42 16,657-21-16,-64 0 15,-106 0 1,170 0-1,0 0 1,21 0 0,21-21 77,0 0-77,0-1-16,21 22 0,-21-21 0,0 0 16,42-21-16</inkml:trace>
  <inkml:trace contextRef="#ctx0" brushRef="#br1" timeOffset="184767.07">10139 4360 0,'21'0'0,"-21"-21"31,0 42-15,0 1-1,0-1-15,0 0 16,0 21-16,-21 22 16,21 42-1,0-85-15,-21 21 0,-1 85 16,22-42 0,-21-1-1,0-20 1,21-43-16,0 0 15,0 0 1,21-21 15,-21-21-15,21 0-16,1 21 0</inkml:trace>
  <inkml:trace contextRef="#ctx0" brushRef="#br1" timeOffset="185322.75">10499 5101 0,'0'0'0,"-22"0"0,44 0 78,-1 0-62,0 0-16,21 0 0,22 0 15,-22 0-15,0 0 0,128-42 16,63 21 0,-149 0-16,191-1 15,-84-20 1,-106 42-16,20-21 0,276-21 31,-232 42-15,-65-22-16,-41 22 0,-22 0 15,21-21-15,0 21 32,-63 0-1,0 0-31,0 0 15,0-21-15,0 21 0</inkml:trace>
  <inkml:trace contextRef="#ctx0" brushRef="#br1" timeOffset="187286.87">10372 2477 0,'0'0'0,"21"0"16,-21 21 15,0 0-31,0 0 16,0 0-16,0 0 0,-43 64 16,22 0-1,-21-1 1,-22 43 15,64-105-15,0-44 15,0 1-15,64-148-1,-43 105 1,21-63-1,-42 43 1,85 41 15,-43 65-15,-42 20-16,22 43 16,-1-22-1,-21 22-15,0 42 31,21-106-15,-63-21 47</inkml:trace>
  <inkml:trace contextRef="#ctx0" brushRef="#br1" timeOffset="187436.79">10266 2815 0,'-21'0'0,"42"0"16,-21 0 0,21 0-1,0 0 1,0-21-16</inkml:trace>
  <inkml:trace contextRef="#ctx0" brushRef="#br1" timeOffset="187502.75">10583 2709 0</inkml:trace>
  <inkml:trace contextRef="#ctx0" brushRef="#br1" timeOffset="187881.54">11070 2498 0,'0'-21'0,"0"42"0,-42-64 31,21 43-16,-1 0-15,1 0 0,0 0 16,0 22-16,-106 126 31,127-127-31,-21 42 16,0 1-16,21 21 31,21-43-15,63-21-1,-41-21 1,126-42 15,-105-1-15</inkml:trace>
  <inkml:trace contextRef="#ctx0" brushRef="#br1" timeOffset="188207.34">11409 2477 0,'-21'0'47,"21"21"-47,-22-21 0,1 42 16,0-21-16,-42 22 15,63 20 1,0 1 0,0-43-16,0 63 15,0-62 1,63 20 0,-21-42-16,1 0 15,41-42 16,-62 20-31</inkml:trace>
  <inkml:trace contextRef="#ctx0" brushRef="#br1" timeOffset="188587.27">10499 2794 0,'0'21'15,"0"-42"-15,0 63 0,-22-42 0,1 0 16,42 0 15,1 0-31,-1 0 16,0-21-16,42 21 15,43-84 1,-63 84-16,-1-22 0</inkml:trace>
  <inkml:trace contextRef="#ctx0" brushRef="#br1" timeOffset="189092.98">11769 2328 0,'0'0'0,"-22"0"0,1 0 16,0 0-1,21 22 16,21-1-31,0-21 0,22 42 16,41-21 0,-41 0-1,-1 1-15,127-22 16,-126 0 0,20 0-1,-20 0 1,-22 0-16,-21 42 31,0-21-31,-43 0 16,-20 43-16,-1-22 15,22-21-15,21 0 16,-127 106 0,84-84-1,1 20 1,42-63-16,-1 21 0,1-21 15,-21-21 1</inkml:trace>
  <inkml:trace contextRef="#ctx0" brushRef="#br1" timeOffset="189673.65">10350 2328 0,'0'22'31,"-21"-1"-31,21 0 16,0 0-16,-63 64 15,42-64-15,-85 85 16,-148 84 15,190-169-15,43 1 0,42-22 30,85 21-30,-21 42 0,42 1-1,42-1 17,-105-42-17,-22 1-15</inkml:trace>
  <inkml:trace contextRef="#ctx0" brushRef="#br1" timeOffset="190415.23">10816 3577 0,'0'21'63,"-21"1"-63,21-1 15,-21 0-15,0 0 0,-106 148 32,42-84-17,-21 0 1,85-64-16,-43 21 15,43-42 17,21-21-32,0 0 15,21-21 1,43 20-16,42 22 31,-22 22-15,22 20-1,-63-21 1,-22 0-16,0-21 0,42 21 16,-41-21-1,20 0 1,-21-42 0,0 21-16</inkml:trace>
  <inkml:trace contextRef="#ctx0" brushRef="#br1" timeOffset="190971.91">11324 3789 0,'0'0'0,"0"-21"0,0 0 15,-21 21 1,-21 0-1,20 0-15,-41 21 16,-1 42 0,43 1-1,0-43-15,0 0 0,0 106 16,21-63 15,21-64-31,21 0 0,22 0 16,63-64 15,-85 1-15,0-22-1,-20 0-15,-22-148 32,-22 170-17,22 42 1,-21 42-1,21 106 1,0-42 0,0 105 15,21-169-31,1 43 16,41-43-1,22-63 32,-43 20-47</inkml:trace>
  <inkml:trace contextRef="#ctx0" brushRef="#br1" timeOffset="191458.63">11705 3789 0,'0'-21'15,"0"0"1,-42 21-1,21 0 1,21 21-16,-43 21 16,22 43-1,21-22 1,0 43 15,42-106-15,22-21-1,-22-64 1,1-21 15,-43 43-15,0 84 15,0 0-15,0 0-16,0 1 15,0-1-15,0 42 16,0 1 0,63-43 15,-21-21-15,1-64-1,-22 1 1,-21-1-16</inkml:trace>
  <inkml:trace contextRef="#ctx0" brushRef="#br1" timeOffset="191681.5">12044 5927 0,'0'-381'0,"0"762"0,0-1524 16,0 846-16,0-232 15,0 360 1,0 190-1,0 43 1,0-22 0,42 21 15,-21-63-15,0-42-1,1 21-15,-22-21 16</inkml:trace>
  <inkml:trace contextRef="#ctx0" brushRef="#br1" timeOffset="192047.81">12171 3810 0,'0'21'31,"21"-21"-15,0 0-1,0 0 1,0 0-1,1 0-15,-1-42 16,0 42-16,-21-21 0,21 0 16,-21-1-1,-21 22 1,-85 43 15,85 20-15,21-42-16,-21 22 15,21 20 1,0-42 0,0 1-1,42-22 1,22-22-16,-1-62 31</inkml:trace>
  <inkml:trace contextRef="#ctx0" brushRef="#br1" timeOffset="192405.6">11874 3514 0,'0'-43'31,"0"65"-15,0-1 0,-42 21-16,21-21 15,21 64 1,42 84 15,1-105-15,-22-43-1,21-21-15,22 0 16,-43-42 0</inkml:trace>
  <inkml:trace contextRef="#ctx0" brushRef="#br1" timeOffset="192624.47">11790 3704 0,'-21'0'16,"42"0"15,0 0-31,0 0 0,0 0 15,0 0-15,64 0 32,0 0-32,-1-42 15</inkml:trace>
  <inkml:trace contextRef="#ctx0" brushRef="#br1" timeOffset="193035.75">12509 3450 0,'22'21'16,"-1"1"0,-42-22-16,21 42 15,0 0 16,84 1-15,-20-43 0,147 0 15,-168 0-15,-43 21-1,-21 21 1,-149 85 15,149-106-31,-64 43 16,43 20-1,0-20 1</inkml:trace>
  <inkml:trace contextRef="#ctx0" brushRef="#br1" timeOffset="194196.24">11747 9229 0,'-21'0'15,"42"0"-15,-63-21 0,21-1 0,0 1 16,0 21-16,21-21 0,-64-64 16,22 64-1,21 0 1,21 42-1,0 0-15,0 1 16,0 105 0,21 84-1,0 149 1,-21-42-16,21 253 31,-21-232-15,0-22-16,21-232 15,-21 148 1,0 254 0,21-424-1,-21 1 1,22-43 0,-1-254 15,-21 85-16</inkml:trace>
  <inkml:trace contextRef="#ctx0" brushRef="#br1" timeOffset="195039.52">11493 9335 0,'0'0'0,"0"-22"0,0 1 15,-21 21 1,42-21 15,1 21-31,210-106 31,86 0-15,84-42 0,-148 85-1,148-64 1,-275 106-16,254-85 15,445-85 17,-466 107-17,-128 41 1,-126 43 0,-85 0-1,1 64 1,62 211 15,-84-106-15,43 43-1,-1 63 1,64 127 15,-22-169-15,1 0-1,-43-127 1,64 317 15,-63-211-31,-43-64 16,0-21 0,0 169 15,-85-169-16,64-84-15,-22-1 16,-84 21 0,-254 22 15,149-64-15,126-21-16</inkml:trace>
  <inkml:trace contextRef="#ctx0" brushRef="#br1" timeOffset="195250.91">13568 11980 0,'-339'43'31,"22"-1"-15,211-21-16,-318 22 15,65-1 1,1904-233-16,-3387 424 31,1694-190-15,63-22-1,64-21-15,21-21 32,0-22-32,0 22 15,64-42-15</inkml:trace>
  <inkml:trace contextRef="#ctx0" brushRef="#br1" timeOffset="196227.35">11938 9229 0,'0'21'0,"0"0"0,0 0 15,0 0-15,0 1 16,0-1-16,0 0 15,-21 0 1,0 0-16,-1 0 16,-20 1-16,42-1 0,-21 0 15,0 0-15,0 0 0,-1 0 16,-83 64 0,83-64-1,1 0 1,42-21 31,1 22-47,41-22 15,1 0 1,-22 0-16,-21 0 0,85 0 16,-43 0-1,-20 0 1,-22 0-16,-21-22 31,0 1-31,0 0 16</inkml:trace>
  <inkml:trace contextRef="#ctx0" brushRef="#br1" timeOffset="196799.03">12255 9271 0,'0'21'15,"-21"0"-15,0 43 32,21 21-17,0-43-15,0 0 16,0-21-16,0 22 15,-21 41 1,21-62 0,0-44 15,0-62-15,0-1-1,0 43-15,0 21 16,0-22-16,0-41 15,85-22 1,-43 63 0,21 43-1,-20 43 1,-22-22-16,-21 0 0,21 85 16,-21-21-1,0 20 1,0-62-1,0-22 1,-21-21 15,0 0-15,0-21 0,-1 21-16,1 0 0</inkml:trace>
  <inkml:trace contextRef="#ctx0" brushRef="#br1" timeOffset="196972.93">12171 9567 0,'0'22'16,"0"-44"-1,21 1 1,85 0 15,-43 0-15,1-21-1,-22 42-15,-42-22 0,21 22 16</inkml:trace>
  <inkml:trace contextRef="#ctx0" brushRef="#br1" timeOffset="197084.86">12848 9186 0</inkml:trace>
  <inkml:trace contextRef="#ctx0" brushRef="#br1" timeOffset="197281.54">13017 9398 0,'22'-21'16</inkml:trace>
  <inkml:trace contextRef="#ctx0" brushRef="#br1" timeOffset="197539.39">13356 9059 0,'-21'0'16,"0"0"-16,0 0 16,-22 22-1,-20 20 1,42-21-16,-1 0 0,-20 43 31,42-43-31,0 0 16,21-21 31,-21-21-47,21 21 0,-21-21 15,22 21-15</inkml:trace>
  <inkml:trace contextRef="#ctx0" brushRef="#br1" timeOffset="198228.06">12954 9229 0,'0'-21'15,"0"-1"1,21 22-16,-21-21 0,0 0 16,-21 21 15,0 0-31,-43 0 15,-20 42 1,41 1 0,-20 105-1,63-85 1,0-41-16,0 20 16,0-21-1,21-21-15,85 21 31,-43-42-31,22-21 16,-43 21 0</inkml:trace>
  <inkml:trace contextRef="#ctx0" brushRef="#br1" timeOffset="198672.81">13420 9081 0,'0'-22'31,"-22"22"16,1 0-47,0 0 0,0 0 16,0 0-16,0 0 0,-1 22 16,1-1-16,0 0 15,-42 85 1,63-43-1,0 1 1,0-22-16,0-21 16,21-21-16,0 21 0,64-21 15,-22 0 1,22 0 0,-22-84-1</inkml:trace>
  <inkml:trace contextRef="#ctx0" brushRef="#br1" timeOffset="199247.48">13674 8869 0,'0'21'15,"0"0"-15,0 0 16,0 1 0,42-1-16,43 21 31,-22-21-16,43 0 1,-64-21-16,85 0 16,-84 0-1,-22 0 1,-42 22 15,-149 83-15,86-20-1,20-43 1,22 1 0,21-22-16,-22 64 31,43-64-15,191 339 77</inkml:trace>
  <inkml:trace contextRef="#ctx0" brushRef="#br1" timeOffset="200276.39">12382 10541 0,'22'-21'0,"-44"42"0,65-63 16,-22 42-16,-21 21 62,0 0-62,0 0 0,0 0 0,0 1 16,-42 105-1,-43 0 1,-21-22 0,64-83-1,-106 20 16,148-63-15,0 0 0,84-1-1,86 22 17,-1 22-17,-106-1 1,1 0-1,-43 0-15,0-21 32,0 0-17,-21-21-15,0 0 16</inkml:trace>
  <inkml:trace contextRef="#ctx0" brushRef="#br1" timeOffset="200839.06">13060 10816 0,'0'0'16,"0"-21"-16,0 0 16,0 0-1,-43 0 1,-20-1-1,-22 22 1,-21 43 0,64 20-1,21-20 1,21-22-16,0 21 16,0-21-16,21 64 15,21-43 1,1-42-1,20 0 1,43-63 0,-64-43-1,-20 42 1,-22-84 0,0 64-1,-22-22 1,22 85-1,-21 21-15,21 21 16,0 21 0,43 64-1,-43-43 1,42 86 0,-42-107-1,21-21-15,0-21 16</inkml:trace>
  <inkml:trace contextRef="#ctx0" brushRef="#br1" timeOffset="201312.79">13398 10647 0,'0'0'0,"0"-21"15,0 0-15,-21 21 16,0 0 0,-21 42-16,21 0 31,21-21-31,-43 128 16,43-86-1,0-42 1,0 0-1,43-42 1,-1-21 0,-21-22-1,0 1 1,-21-22 15,21 128 0,-21-22-31,0 21 16,0-21-16,22 85 31,-1-85-15,0-21 0,0 0-1,0-84 1</inkml:trace>
  <inkml:trace contextRef="#ctx0" brushRef="#br1" timeOffset="201564.65">13568 10287 0,'21'0'0,"-42"0"0,42 21 15,-21 43 1,0-22-16,0 64 15,0 84 17,0-105-17,0-43 1,21-42-16,0 0 47,0-42-47</inkml:trace>
  <inkml:trace contextRef="#ctx0" brushRef="#br1" timeOffset="201945.43">13695 10710 0,'0'22'16,"21"-22"15,0 0-31,0 0 15,43-64 17,-22 22-17,-42 21-15,0-1 16,-21 22 0,0 0-1,-22 43 1,22-1-1,21-21-15,0 85 16,0-64 0,0-20 15,64-44-15,-22-20-1,-21 0 1,-21 21-16</inkml:trace>
  <inkml:trace contextRef="#ctx0" brushRef="#br1" timeOffset="202048.37">13504 10414 0,'0'0'0,"-42"0"0</inkml:trace>
  <inkml:trace contextRef="#ctx0" brushRef="#br1" timeOffset="202175.3">13398 10456 0,'64'0'31,"-128"0"-15,149 0-16,-64 0 0,0 0 0,1 0 15,20 0-15,21 0 16,1 0 0,-22-21-16</inkml:trace>
  <inkml:trace contextRef="#ctx0" brushRef="#br1" timeOffset="202567.08">14139 10245 0,'0'21'31,"0"0"-15,0 0-16,21 22 31,43 20-15,-22-42-1,64-21 1,0 0 0,-85 0-16,0 0 15,-21-21-15,21 21 31,-63 21-15,-21 43-16,-1-1 16,43-42-16,0 1 15,-43 41 1,22 1 0,21-22-1,21-21 1</inkml:trace>
  <inkml:trace contextRef="#ctx0" brushRef="#br1" timeOffset="203498.38">13779 12044 0,'0'0'0,"-21"0"0,0 0 0,0 0 16,0 21-16,-43 0 0,43-21 16,0 0-16,-43 0 15,22 0-15,0 0 16,-22 0 0,43 0-1,0 0 1,42 0 15,0 0-31,64 0 16,-64 0-16,0-21 0,149-21 31,20 21-31,43-22 16,21 1-1,-191 21-15,22 0 16,296-22-1,-233 22 1,-127 21-16,85-21 16,-85 21-1,-21-21 48,-21 21-48,0 0 1,0 0 0,0 0-16</inkml:trace>
  <inkml:trace contextRef="#ctx0" brushRef="#br1" timeOffset="-200829.81">20214 14161 0,'21'0'15,"-21"-22"63,0 1 16</inkml:trace>
  <inkml:trace contextRef="#ctx0" brushRef="#br1" timeOffset="-200234.36">20320 14118 0,'0'-21'31,"0"0"-31,0 0 0,0-22 31,0 22-15,0 0 0,-21 21-16,21 21 47,0 0-47,0 22 15,0-22-15,21 0 16,-21 0-16,21 0 0,21 106 15,1-84 1,41-1 0,1-42 15,-64 0-31,170-127 16,-149 42-1,-21-20 16,-21 41-31,0 43 32,0 63-1,0 43-31,-21 0 16,0 147 15,21-147-16,0 0 1,0-64-16,0 0 0,0-42 31,0 0-15,21 0-16</inkml:trace>
  <inkml:trace contextRef="#ctx0" brushRef="#br1" timeOffset="-199776.61">21145 13928 0,'0'0'0,"0"21"16,0 0-16,0 0 16,-21 43-1,0-1 1,21-42-16,0 1 0,0 41 15,21-63 1,43 21-16,-22-21 16,22-21-1,-22 21-15,64-63 32,-85 41-32,21-41 0,-21-1 15,-21 43 1,0 42 15,0 1-31,0 20 16,0 64-1,-42-22 1,21 43 0,21-84-1,0-22-15,42-21 31,-21 0-31,-21-21 0,43-22 16</inkml:trace>
  <inkml:trace contextRef="#ctx0" brushRef="#br1" timeOffset="-199509.76">22034 13737 0,'0'0'0,"0"21"31,0 1-31,0 147 16,-21-63-1,0 21 1,0-21 0,0 21-1,21-64 1,21-63-1,0 0 1,0-21-16,0 0 0</inkml:trace>
  <inkml:trace contextRef="#ctx0" brushRef="#br1" timeOffset="-198898.11">22352 13928 0,'0'21'15,"0"0"-15,0 21 16,0-20-16,-21-1 16,0 148-1,21-84 17,0-43-17,21-63 16,0-85-15,-21 0 0,0-63 15,0 148-15,21 21-16,-21 42 15,21-21 1,22 106-1,-1-63 1,-21-1 0,0-63-16,64 0 31,0-42-15,-43-22-1,0-41 1,22-1-1,-64 85 1,0 63 0,0-21-16,0 106 31,0-42-15,0-64-16,0 42 15,0 1-15,0-22 31,21-42-15,21-42 0</inkml:trace>
  <inkml:trace contextRef="#ctx0" brushRef="#br1" timeOffset="-198257.51">23177 13864 0,'0'21'16,"0"1"-16,0-1 16,0 0-16,0 106 31,0-21-15,0-43-1,0-42 1,0-42-1,0 0 1,0-21-16,0 21 16,0-1-16,0-105 15,0 106-15,0-21 16,0 0 0,0 63 15,0 0-31,22 64 15,-1-43 1,0 0 0,42-42-1,1 0 1,21-63 0,-43 20-1,-21 22-15,-21 0 0,64-127 31,-64 127-31,0 42 32,0 0-32,0 0 0,0 0 15,0 106 1,0-42 0,0-64-16,0 43 15,0-43 1,0 0-16,0 0 0,21-21 31,21-21-15,0-21-16</inkml:trace>
  <inkml:trace contextRef="#ctx0" brushRef="#br1" timeOffset="-197975.67">24024 13568 0,'0'-21'0,"0"42"0,0-63 16,0 63 15,0 63-15,0-41-16,0 84 16,-21 63-1,0-63 1,-22 106 15,43-191-15,0-20-16,64-86 31</inkml:trace>
  <inkml:trace contextRef="#ctx0" brushRef="#br1" timeOffset="-197712.82">24426 13758 0,'0'0'0,"0"22"16,0 62 0,0 22-1,0-21 1,-21 21-1,0 42 1,21-127 0,21-21 15,0-21-31,-21 0 16,21-22-16</inkml:trace>
  <inkml:trace contextRef="#ctx0" brushRef="#br1" timeOffset="-197385">24384 13928 0,'0'0'0,"-21"-21"15,21-1 1,0 1-16,0-21 16,63 21-1,1 21 1,42 21-1,-85 0-15,63 85 16,-84 0 0,0-64-1,-42 22 1,21-43-16,0-21 0,-64 42 31,22-21-31,41-21 16,1 0 15,42 0 0</inkml:trace>
  <inkml:trace contextRef="#ctx0" brushRef="#br1" timeOffset="-197226.1">25082 13822 0,'0'0'0,"-21"0"31,0 0-31</inkml:trace>
  <inkml:trace contextRef="#ctx0" brushRef="#br1" timeOffset="-197071.19">25040 14055 0,'0'63'15,"0"-126"-15,0 147 0,0-20 16,0 21 15,0-64-15,21-42 0,-21-1-1</inkml:trace>
  <inkml:trace contextRef="#ctx0" brushRef="#br1" timeOffset="-196945.26">24977 13928 0,'0'0'15,"0"-21"-15,-22-1 16,22 1 0,22-21-1</inkml:trace>
  <inkml:trace contextRef="#ctx0" brushRef="#br1" timeOffset="-196774.42">25188 13801 0,'148'21'31,"-126"0"-31,62 43 16,-84-43-16,-254-148 0,508 296 15,-254-42 1,-84-21 0,-65 0-1,86-85 1,42-21-16,0 21 15,-1-21 1,1 0-16</inkml:trace>
  <inkml:trace contextRef="#ctx0" brushRef="#br1" timeOffset="-196489.01">24913 13928 0</inkml:trace>
  <inkml:trace contextRef="#ctx0" brushRef="#br1" timeOffset="-196403.08">24913 13970 0,'0'64'15,"0"-22"1,0-148-16,0 233 0,0-106 0,0 43 31,0-43-31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5T13:58:25.40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20828 3535 0,'-21'0'16,"0"0"-1,-1 0-15,1 0 16,0 0-16,0 21 16,0-21-1,0 0 1,42 0 46,0 0-62,0 0 0,0 21 16,0-21-16,1 0 0,41 0 16,212 0 15,-105 0-16,105 0 1,-127 0 0,127 0-16,-42 0 15,254-21 17,-191 21-17,-148 0 1,-84 0-16,126 0 15,1 0 1,-85 0 0,-22 0-1,-63 0 32,-42-21-16,-85 21-15,64-21-16</inkml:trace>
  <inkml:trace contextRef="#ctx0" brushRef="#br0" timeOffset="298.48">20870 3620 0,'-21'0'16,"42"0"-16,-63 0 0</inkml:trace>
  <inkml:trace contextRef="#ctx0" brushRef="#br0" timeOffset="1548.23">20743 3620 0,'0'21'94,"21"-21"-94,1 0 16,-1 0-1,0 21-15,0-21 0,64 0 31,-22 21-31,-20-21 0,-1 0 16,85 0 0,148 0 15,-106 0-15,43 0-16,127 0 31,-276 0-31,170 0 15,-21 0 1,-64 0 0,169 21-1,-168-21 1,-22 0 0,-22 0-1,-62 0-15,105 0 16,-63 0-1,-22 0 1,1 0 0,-22 0 15,-21 0 0,-42 0 688,0 0-719,0 0 16,-1 0-16</inkml:trace>
  <inkml:trace contextRef="#ctx0" brushRef="#br0" timeOffset="13456.63">17547 1101 0,'0'0'16,"-21"0"-16,0 0 0,0-21 16,-1 21-16,1 0 15,0 0-15,0 0 16,42 0 31,0 0-47,0 0 15,22 0-15,-22 0 0,0 0 16,85 0 0,-64 0-16,43 0 15,63 0-15,-42 0 16,-64 0-16,170 0 31,-170 0-15,-84 0 46,21 0-46,0 0-16</inkml:trace>
  <inkml:trace contextRef="#ctx0" brushRef="#br0" timeOffset="13932.36">17314 1164 0,'0'0'0,"21"0"16,43 0 0,-43 0-16,64 0 15,-43 0-15,85 0 16,127 0 15,-148 0-15,-64 0-1,-21 0 17,-42 0 15,0 0-32</inkml:trace>
  <inkml:trace contextRef="#ctx0" brushRef="#br0" timeOffset="17824.91">19135 1334 0,'0'21'63,"21"-21"31</inkml:trace>
  <inkml:trace contextRef="#ctx0" brushRef="#br0" timeOffset="18593.59">19071 1355 0,'-21'0'32,"42"0"108,0 0-140,0 0 0,1 0 0,-1 0 16,0 0-16,21 0 0,106 0 16,-63 0-1,63 0 1,-105 0-16,211-21 31,-127 21-15,-64 0-16,22 0 15,21-22-15,-64 22 16,0 0-16,43 0 16,-106 0 140,0 0-141,-1 0-15,1 0 0</inkml:trace>
  <inkml:trace contextRef="#ctx0" brushRef="#br0" timeOffset="19460.22">19008 1482 0,'21'0'62,"0"0"-46,0 0-16,0 0 0,43 0 15,42 0 1,42 0 0,21-21-1,-127 21-15,318-22 32,-296 22-32,126-21 15,-63 21 1,-21-21 15,-85 21-15,-42 0 249,0 0-249,0 0 0,0 0-16,-1 0 15,1 0-15,0 0 16</inkml:trace>
  <inkml:trace contextRef="#ctx0" brushRef="#br0" timeOffset="23206.82">19410 2244 0,'21'0'125,"0"0"-125,0 0 0,0 0 16,1 0-16,20 0 0,148 0 31,22 0-15,-43-21 0,-20-1-16,62 1 31,-168 21-31,-1 0 15,-63 0 48,-22 0-63,22 0 16,-85 0-1,64 0-15</inkml:trace>
  <inkml:trace contextRef="#ctx0" brushRef="#br0" timeOffset="23696.54">19346 2265 0,'0'0'0,"21"0"16,1 0-16,20 0 0,0 0 0,1 0 15,84 0 1,21 0-1,-106 0-15,0 0 0,191 0 32,-127 0-17,-21 0 1,-64 0 15,-21-21 94</inkml:trace>
  <inkml:trace contextRef="#ctx0" brushRef="#br0" timeOffset="31091.58">17949 1969 0,'0'0'0,"-21"0"16,0 0-16,0 0 15,-64-22 1,64 22 0,0 0-16,-22 0 15,65 0 63,-1 0-78,0 0 0,0 0 16,43 0-16,-22 0 0,0-21 16,1 21-16,-1 0 15,85 0-15,-85 0 0,1 0 16,84 0-1,-85 0 1,-21 0 0,0 0-1,-21-21-15,-21 21 47,-21 0-31,21 0-16</inkml:trace>
  <inkml:trace contextRef="#ctx0" brushRef="#br0" timeOffset="31573.31">17632 2117 0,'0'-21'0,"21"21"47,-21-22-47,21 22 0,0 0 0,22 0 16,84 0-1,84-21 17,-63 21-17,-105 0-15,41 0 16,1-21-16,-64 21 16,22 0-1,-65 0 79,22 21-78,-21-21-16,0 0 15,0 0 1</inkml:trace>
  <inkml:trace contextRef="#ctx0" brushRef="#br0" timeOffset="32833.05">8340 720 0,'0'-21'32</inkml:trace>
  <inkml:trace contextRef="#ctx0" brushRef="#br0" timeOffset="33528.66">8340 656 0,'0'-21'16,"-22"21"0,22-21-1,0 0-15,-21 0 16,21-22 15,0 22-15,0 42 62,0 0-78,0 1 15,0-1-15,0 63 16,0-62-16,0 62 16,0 43-1,0 21 17,0-126-32,0-1 15,43 0 1,-22-21-1,106-85 1,-43 1 0,22-43-1,-85 105-15,22-62 16,20-149 15,-63 191-15,0 20-1,0 44 17,0-1-17,0 0 1</inkml:trace>
  <inkml:trace contextRef="#ctx0" brushRef="#br0" timeOffset="34510.35">8361 529 0,'0'0'16,"21"0"-16,-21-21 0,0 42 31,0 0-31,0 22 15,0-22-15,0 106 16,0 0 0,-21 21-1,0-106-15,21-20 0,-22 41 16,22 1 0,-21-64-16,21 21 31,0-42-16,0-1-15,0-83 16,0 41 0,0-169-1,0 149 1,0 41 0,0-20-1,64 42 1,-1 21-1,1 63 1,-22 1 0,-21-22-16,0 0 0,1 1 0,20 126 15,-42-84 1,0-22 0,0-42 15,0-63-16,0-64 1,42-42 0,22 0-1,63-127 17,-85 253-17,-21 22 1,-21 22-1,0 41 1,0 22 15</inkml:trace>
  <inkml:trace contextRef="#ctx0" brushRef="#br0" timeOffset="35783.62">9165 826 0,'0'0'0,"64"-22"31,-43 1-31,0 0 16,-21 0-16,0-43 16,0 22 15,-21 42-31,-22 0 15,22 0-15,-63 42 16,-1 64 0,21 42-1,43-21 17,64-105-17,41-22 1,22-64-1,-42 22-15,-1-64 16,-42-21 15,-42 148 1,0 43-17,21 20 1,0 1-1,63-22 17,-41-63-32,41 0 15,22-63 1,-1-1-16,-20-20 16,-43-1-1,-21 22 1,0 41 15,0 44-31,0-1 0,-42 148 31,21-105-15,21-43-16,0 21 16,0-63 15,0 0-31,42-22 15,-42 22-15,42-42 16,-42 42-16,85-128 31,-43 149-15,-42 22 0,21 83-1,-21-62 1,0-1-16,64 64 31,-1-106-15,1-21-1,21-64 1,42-63 15,-127 127-31,21 0 16,-21 84 15,0 149 0,42-149-15,-21-63-16,43 0 16,-22 0-1,170-148 16,-85 21-15,-85 64 0,-21-1-1,-63 64 1,0 64 0,-1 84-1,43-106 1,21 43 15,22-85-15,20 0-16,1-64 15,-64 43 1</inkml:trace>
  <inkml:trace contextRef="#ctx0" brushRef="#br0" timeOffset="37160.83">8890 1291 0,'0'0'16,"-21"-21"-16,21 0 16,-21 0-1,21 42 1,0 21 0,0-21-16,0 43 15,0-43-15,0 191 31,42-149-15,0-42 0,-21-21-16,43 0 15,-1-63 1,22-1 0,-21-20-1,-1-22 1,-42-21-1,0 85 1,-21 63 0,0 0-1,0 0-15,0 21 0,0 1 16,-21 84 0,21-43 15,21-84-31,1 0 15,41 0 1,43-63 0,-21-1-16,42-20 15,-85 20 1,-42 43 0,-21 21-1,0 0 1,-22 85 15,43-1-31,0-41 16,43-1-1,-1-21 17,-63-21-1,0 0-31,-1 0 0,1 0 0,-21-21 15,-43 0 1,64 21 0,21 21-1,0 0 1,0 0-16,21-21 16,22 22-1,41-22 1,22 0-1,42-22 1,85-83 15,-212 41-15,-21 22 0,0 21-1,-21 42 1,0 42-1,21 1 1,0-1 0,21-63 15,21 0-31,22 0 31,-1-84-31,1-43 47,-64 84-47,21 43 16,-21 21-1,0 22 1,0-1 0,21-21-16,-21 0 15,21-21-15,1 22 16,20-22-1,0 0 1,22-22 15,-43 22-15,0-21-16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5T14:03:29.503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1820 169 0,'0'0'0,"0"-21"0,0 0 16,0 0-16,0 0 15,0 0-15,0-1 16,0 1-16,0 0 0,21 21 78,-21 21-62,22 0-16,-22 22 15,21-1-15,-21 0 0,0 1 16,21-1-16,21 85 16,1 42-1,-22-105 1,21 42-1,-42-64-15,21-21 0,43 106 16,-43-84 0,21 20-1,-42-21 1,0-63 31,0 0-47,0 0 0,-21 0 15,21 0-15,0-1 0,0 1 16</inkml:trace>
  <inkml:trace contextRef="#ctx0" brushRef="#br0" timeOffset="460.83">2434 148 0,'0'0'15,"0"-21"-15,-21 21 31,0 0-31,0 21 16,-1 0-16,-83 106 16,-22 0-1,21 22 1,-42 41 0,42-63-1,85-85-15,-64 64 31,64-85-15,21 1 0,0-44 15,0 1-15,21 0-16,42-64 15</inkml:trace>
  <inkml:trace contextRef="#ctx0" brushRef="#br0" timeOffset="905.6">2667 254 0,'0'21'47,"0"0"-47,0 1 0,0 41 15,0 85 1,-21-127-16,21 22 16,-21 105-1,-22-63 1,22-22-16,21-21 16,0-20-16,-21-22 15,21 21 1,0-42 15,0-1-31,0 1 16,21-42-1</inkml:trace>
  <inkml:trace contextRef="#ctx0" brushRef="#br0" timeOffset="1233.41">2709 318 0,'0'0'0,"21"0"0,1 21 16,20 63-1,0 1 1,-42-64-16,43 22 15,-22 20 1,-21-42-16,21 22 16,-21-22-16,0 0 31,0-42 0,0 0-15,0-1-16,21 1 15</inkml:trace>
  <inkml:trace contextRef="#ctx0" brushRef="#br0" timeOffset="1618.19">3281 275 0,'-21'0'16,"-1"21"-16,22 1 0,-21-1 15,-42 63 1,20 1 0,-41 0-1,63-43 1,21-21-16,-43 22 15,22-22 1,42-21 31,0-21-31,43-22-16,-43 22 15,0-21-15,0 21 16,1-1-16,20-41 0</inkml:trace>
  <inkml:trace contextRef="#ctx0" brushRef="#br0" timeOffset="1976.39">3302 275 0,'0'85'31,"0"-64"-31,0 0 0,0 64 31,0-22-15,0-41-16,-21 62 0,21-41 15,0-1-15,-43 127 32,43-105-17,0-22 1,0 0-1,0-20 17,0-44-1,0 1-31,0 0 0,0-106 31,43 85-15</inkml:trace>
  <inkml:trace contextRef="#ctx0" brushRef="#br0" timeOffset="2708.64">3768 318 0,'0'-22'0,"0"44"47,0-1-47,0 0 0,0 85 31,-22-22-15,1 22-1,0 0 1,-21-21 0,-1 21-1,22-43-15,0-42 16,21 0 15,0-42-15,0 0-1,0-21-15,0 21 16,0-22-16,42-41 16,-20 20-1,-1 43 1,0 0 0,0 21-16,0 0 15,0 0 1,1 21-16,-1 42 31,-21 1-31,21-22 16,21-21 15,-21-21-15,22 0-1,-1-21 1,0-42-1,-20 20 1,-22 22 15,0 0 1,21 0-17</inkml:trace>
  <inkml:trace contextRef="#ctx0" brushRef="#br0" timeOffset="3532.8">5313 191 0,'0'0'0,"0"-22"16,0 1-16,21 21 16,-21-21-16,0 0 0,0 0 15,0-22-15,0 22 16,0 0-16,0 42 78,0 0-62,0 22-16,0-22 0,0 127 15,0-106-15,0 64 16,0-21-1,0-22-15,0 22 16,0-43-16,0 1 0,-21 168 16,21-126-1,0-43 1,-21-20 0,21-1-1,0-42 16,0-1-31,0 1 0,0 0 0,0-42 16,0-64 0</inkml:trace>
  <inkml:trace contextRef="#ctx0" brushRef="#br0" timeOffset="4001.94">5186 233 0,'-21'-21'15,"-1"-22"1,22 22-16,0-63 31,0 20-15,64 64-1,84 0 1,-42 0 0,148 0 15,-212 0-15,-21 42-1,-42 107-15,21-107 16,-148 127-1,106-105 1,-43-1 0,43-63-1,42 21-15,-21-21 0,42 0 94</inkml:trace>
  <inkml:trace contextRef="#ctx0" brushRef="#br0" timeOffset="4736.7">6096 614 0,'0'0'16,"21"0"-16,0 0 15,-21-21-15,21 0 16,-21-1-16,0 1 0,22-21 16,-22 21-16,0 0 15,-22-22 1,1 43-16,0-21 15,-85 21 17,64 64-17,-22-22-15,22 21 16,21-41 0,0 105-1,0-64 1,21 1-1,0-43 1,21 0-16,0-21 0,42 21 31,-41-21-31,20 0 0,43-63 16,-64 41 0,0 1-16,64-85 15,-43 64 1,-42-64-1,21 64 1,-21 21-16,0 0 31,0 42-15,0 0 0,0 0-16,0 0 15,-21 85 1,21-85-16,0 43 15,0-1 1,0-20 0,0-22-16,21 0 31,21-21-15,-20-42-1,-22 20-15,21 1 16</inkml:trace>
  <inkml:trace contextRef="#ctx0" brushRef="#br0" timeOffset="5235.79">6519 508 0,'-21'0'0,"42"0"0,-42-21 16,21-21-1,0 20 1,42 1 0,43 21 15,21 0-15,-64 43-16,22 20 15,-1 43 16,-63-21-31,-21-1 16,21-63 0,-21 1-16,0-1 15,0 21 1,-1-42 0,22-21-1,0 0-15,0 0 0,0-1 16,0 1-16,0-106 15,22 85 1,20-22 0,-21 43-16,-21 0 0,21 0 15,0 21-15,-21-21 0,43 21 16,-22 0 15</inkml:trace>
  <inkml:trace contextRef="#ctx0" brushRef="#br0" timeOffset="5866.61">7556 508 0,'0'0'16,"22"0"-16,-22-21 0,21 21 16,0-21-16,-21 0 0,0-1 15,0 1 1,0 0 0,-21 21-1,0 0-15,-1 0 0,1 0 0,-63 0 31,20 64-15,43-22-16,0 0 16,21 22 15,0-43-15,42 0-1,-21-21-15,0 21 0,1-21 16,83 21-1,-83 1-15,-1-22 16,0 42 0,-21 0-1,-106 43 17,85-85-32,-43 21 15,43-21-15,-42 21 16,-22-21-1,64-21 1,0 21 0,0-21 15,-1 21-15,22-21 15,22 21-16,-1-21-15</inkml:trace>
  <inkml:trace contextRef="#ctx0" brushRef="#br0" timeOffset="6618.64">8318 614 0,'0'-21'0,"0"0"0,0-1 16,0 1-16,0 0 15,0-21 1,0-1-1,-21 1-15,0 42 16,21-21-16,-42 21 16,-22 0-1,1 42 1,42-21-16,21 1 16,-22 20-16,-83 85 15,83-85 1,1 22-16,-21 20 15,42-41-15,0-22 16,0 21-16,0-21 16,0 22-1,42-43 1,22 0 0,-43 0-16,42-21 0,86-106 31,-44 21-16,-105 63 1,22 22-16,20-106 16,-42 64-1,0 84 32,0 0-47,0 0 16,0 43-1,0 20-15,0-20 16,0-43-16,0 21 16,0-20-16,0-1 0,21 21 31,21-21-15,-20-21-16,20 0 15,-21 0 1,0-21-16,0 0 0</inkml:trace>
  <inkml:trace contextRef="#ctx0" brushRef="#br0" timeOffset="7229.31">8763 593 0,'0'-21'0,"0"42"0,-21-64 0,21 22 0,0 0 15,21-64 17,21 64-17,-21 0-15,43 21 16,-22 0-16,106 21 31,-84 43-15,-22 20-1,-21 1-15,-21-64 16,0 85 0,0-85-16,0 64 15,-21-22 1,0-20 0,0-22-16,0 0 0,0 0 31,-1-21-31,22-21 15,0-21 1,0 21-16,43-191 31,20 85-15,22 21 0,0 0-1,-64 85-15,42-42 16,22 20-1,-64 22 1,0 21 15,0 0-31,-21 21 47,-21-21-31,0 21-16,0-21 0</inkml:trace>
  <inkml:trace contextRef="#ctx0" brushRef="#br0" timeOffset="8464.61">1968 1461 0,'0'0'0,"-21"0"0,0 0 0,0 0 16,0 0-1,-22 0-15,22 0 16,0 0-1,42 0 17,22 0-32,-22 0 0,0 0 15,0 0-15,21 0 0,107 0 32,41-22-17,1 22-15,-43 0 16,275 0 15,-232 0-31,274-21 16,-232 21-1,-106 0-15,0 0 16,572 0 0,-297-21-1,21 21 1,0 0-16,-274-21 15,-1 21-15,550 0 32,-571 0-32,254-21 15,106 21 1,-296 0 0,-86 0-16,171-21 15,62 21 1,-147 0-1,105-22 1,-190 22 0,-85 0-16,64 0 15,-64 0 1,0 0 0</inkml:trace>
  <inkml:trace contextRef="#ctx0" brushRef="#br0" timeOffset="8562.54">9800 1312 0,'21'0'32</inkml:trace>
  <inkml:trace contextRef="#ctx0" brushRef="#br1" timeOffset="105284.98">1185 2265 0</inkml:trace>
  <inkml:trace contextRef="#ctx0" brushRef="#br1" timeOffset="105969.59">1228 2159 0,'-22'0'31,"1"0"-15,42 0 46,1 21-46,-1-21-16,21 0 0,0 0 15,22 0-15,-22 0 16,-21 0-16,64 0 16,42 0-1,-21 0 1,-21 0-1,-85-21-15,21 21 32,-42 0-1,-1 0-15,-20 0-16</inkml:trace>
  <inkml:trace contextRef="#ctx0" brushRef="#br1" timeOffset="106345.37">1545 2180 0,'0'21'47,"0"1"-47,0-1 16,0 21 0,-42 64-16,42-64 0,-21 43 15,-43 105 16,22-63-15,42-105 0,-21-1-16,21 0 15,0-42 17,21 0-17,42-43-15</inkml:trace>
  <inkml:trace contextRef="#ctx0" brushRef="#br1" timeOffset="106944.03">1841 2180 0,'0'21'15,"0"1"-15,0-1 16,-21 42-16,21-42 0,0 22 16,-21 126-1,21-127-15,-21 1 16,0 84 0,0-21-1,21-85-15,-22 42 31,22-84 1,0 0-17,0-64 1,0 43-16,43-43 16,-22 64-16,42-85 15,1 43 1,-22 42-1,85-43 1,-63 64 0,-64 21-16,21 22 15,0-1-15,-21 43 16,0-1 0,-42 107 15,21-149-16,21-21 1,0-42 15,0 0-31,21-64 16</inkml:trace>
  <inkml:trace contextRef="#ctx0" brushRef="#br1" timeOffset="107395.77">2392 2667 0,'21'0'15,"0"0"-15,0 0 16,0 0-16,43-63 15,-1 20 1,-20-20 0,-22 20-1,-42 22 1,-64 21 0,22 43-1,41-22-15,-41 106 31,42-106-31,21 64 16,0-22 0,21-21-1,85-20 17,-43-22-17,22-22 1,-43-20-1,-21 42-15,1-21 0</inkml:trace>
  <inkml:trace contextRef="#ctx0" brushRef="#br1" timeOffset="108006.42">4022 2371 0,'0'0'0,"21"-21"0,0-1 16,-21 1-1,0 0-15,0 42 47,0 0-47,0 1 0,0-1 16,0 0-16,0 21 15,0 1-15,-42 232 16,-1-106 0,1 106-1,0-42 1,-1 0-1,-63 254 17,64-339-17,21-21 1,21-85-16,0-84 31,63-43-15,1-105-1,-22-1 1</inkml:trace>
  <inkml:trace contextRef="#ctx0" brushRef="#br1" timeOffset="108410.19">3958 2752 0,'0'-21'0,"-42"-106"32,42 105-32,0 1 0,0-42 15,63-1 1,107 1 15,-1 42-15,-84 63-16,20 85 15,-232 148 32,85-233-47,-43 22 16,1-22 0,63-42-16,-1 0 0,22-21 46,22 0-46,41-21 16,22-1 0</inkml:trace>
  <inkml:trace contextRef="#ctx0" brushRef="#br1" timeOffset="108829.95">4657 2498 0,'0'-21'0,"0"-22"16,21 22-1,0 21-15,64-21 16,-64 21-16,63 0 16,-41 21-1,-1-21-15,0 42 16,1 128 15,-43-149-31,0 42 16,-21-41-16,-22 20 0,43-21 0,-63 0 15,42-21 17,21-21-32,0-21 15,0-1 1,0 22-16,21 0 15,42-64 1,-63 64-16,43 0 16,-1 0-1,21 0 1,-41 21-16</inkml:trace>
  <inkml:trace contextRef="#ctx0" brushRef="#br1" timeOffset="109329.67">5694 2350 0,'0'0'16,"0"-22"-16,-21 22 15,-1 0-15,1 0 16,-85 43-1,64 20 1,21-20-16,-43 62 31,43 1-31,0 42 32,63-105-17,64-43 1,85-64 15,-107 1-15,-20-43-1,-43-85 17,-106 86-32,1 83 15,41 22 1,1 0-16,21 0 0,-64 85 31,64-43-15,0 64-1,21-85 1,0 1-16,42-1 0</inkml:trace>
  <inkml:trace contextRef="#ctx0" brushRef="#br1" timeOffset="109652.48">6350 2371 0,'0'0'0,"0"-21"0,-21 21 15,-64 0 16,22 105-15,41-20 0,-20 21-1,42 63 17,0-126-17,21-22-15,0-21 16,1 0-16,-1 0 0,0 0 15,0 0-15,0 0 0,106-43 16,-84 22 0</inkml:trace>
  <inkml:trace contextRef="#ctx0" brushRef="#br1" timeOffset="110854.79">6646 2561 0,'0'43'31,"21"-43"-15,1 0-16,-1 0 16,0 0-16,42-22 15,-41 1-15,20 0 16,0-64-1,-42 1 17,-21 84-17,-42 0 1,20 0-16,-20 106 31,42-22-15,-1 1-16,22 0 15,0 20 17,85-83-17,-43-22 1,43 0 0,-43 0-16,149-106 31,-85 21-16,-85 64-15,64-85 0,-43 43 16,-21-22 0,-42 85 15,-43 42-15,43 43-1,21 21 1,0-22 15,43-41-15,-22-22-1,-21 0 1,0-42 15,-21 0-15,-1 0-1,1-1 17,0 22-17,21 22 1,0-1-16,0 0 16,0 0-16,0 0 15,0 0 1,21 1-1,22-22 1,41 0-16,149-106 47,-148 42-31,21-63-1,-85 43 1,-21 62-16,0-41 31,-21 63-15,21 63-1,0 1-15,21 42 32,0-43-17,21-20 1,-42-22-16,-21 0 31,-21 0-15,-22-21-1,22 0 1,21 0-16,21-21 31,0 0-31,21 0 16</inkml:trace>
  <inkml:trace contextRef="#ctx0" brushRef="#br1" timeOffset="112188.03">9313 2794 0,'0'0'0,"0"-21"62,21 0-62,1 0 16,-1-1-16,-21 1 0,21 0 0,0-21 16,0-22-16,0 43 15,64-127 1,-43 63-1,-42 106 17,-21 1-17,21-1-15,-21 0 0,0 42 16,0 43 0,0-42-16,21-22 15,-22-21-15,22 106 16,22-106-1,20-21 1,-21 0-16,43 0 16,-43 0-16,0-21 0,85-42 31,-43-22-15,-42 43-16,1-22 0,-22-42 15,0 64-15,-106-64 31,85 85-31,-43 21 16,22 0-16,21 0 0,-1 0 16,1 0-16,21 64 31,21-64-31,22 0 16,126 0-1,127-64 16,-190 43-15,21-43 0,-84 22-16,-22-21 47,-64 63-16,43 21-16,-42 233 17,21-191-32,0 43 15,21-21-15,-21 105 0,21-126 16,0 20-16,0 319 31,0-1-15,0-148-1,0-191-15,0 149 16,-43 148 15,22-254-31,-42-64 16,20-42 0,22 0-16,-127-64 31,63-41-16,-21-65-15,64 43 16,0 43-16,42-1 16,0 0-16,0-275 15,63-21 1,22 170 0,-22 105-1,-41 42-15,126-126 16,-85 126-1,-42 43 1,-21 0 15,22 21-15</inkml:trace>
  <inkml:trace contextRef="#ctx0" brushRef="#br1" timeOffset="112781.65">12615 1778 0,'0'0'0,"21"0"0,-21-21 0,0 0 0,43-22 15,-43 22-15,0-21 16,21 21-16,-21-85 31,-42 64-15,-22 20 0,22 22-16,21 0 15,-22 0-15,1 0 0,0 0 0,-212 149 16,148-44-1,63-62-15,-62 84 16,-1 106 0,106 63 15,84-127-31,-20-126 16,84 20-1,-106-63-15,1 0 16,126-21-1,0-64 1,-63 1 0,-63 41-16,-22 22 0</inkml:trace>
  <inkml:trace contextRef="#ctx0" brushRef="#br1" timeOffset="113673.15">12933 2011 0,'0'-21'16,"0"42"-16,-21-42 15,-1 21-15,-41 42 16,21 22 0,-43 84-1,43 0 1,42 21 15,63-148-15,43-21-1,63-63 1,-84-22 0,-64 64-16,0 0 15,-21-85 1,-42-42 0,21 127-16,-64 0 15,0-1 1,1 44-1,-1 41 17,85-21-17,64-42-15,126 0 32,1-42-17,-128 21 1,43 0-16,0 21 31,-85 21-15,-21 21-16,0-21 15,-21 128 1,0-65 0,-1 1-1,22-64 1,0 0-16,-21-21 15,21-21 17,0 0-32,0-43 15,0 43-15,0-21 0,43-85 32,20 21-17,1 43-15,-22 20 16,-21 43-16,0 0 15,85 21 1,-21 43 0,-43-43-16,0 64 15,-20 126 17,-44-126-17,1-85-15,0 21 0,21 0 16,0-42 15,0 0-31,0-64 31,0 64-31</inkml:trace>
  <inkml:trace contextRef="#ctx0" brushRef="#br1" timeOffset="114061.92">14076 2180 0,'0'-21'16,"21"21"0,21 0-1,-21 21 1,22 149 15,-43-107-31,21 43 16,0-21-1,0-85 17,43-106-1,-1-21-15,1-21-1,-43 84 1,21 1-1,-21 63 17,1 0-17,-22 21-15,0 0 16,0 0-16</inkml:trace>
  <inkml:trace contextRef="#ctx0" brushRef="#br1" timeOffset="114411.23">14668 2392 0,'0'0'0,"22"0"0,-1 0 15,42-21 1,-20 0 0,84-106 15,-127 84-16,-43 43 1,-20 0 0,-64 127 15,106 0-15,21-42-1,21 0 1,21-64-1,170-42 17,-106-43-17</inkml:trace>
  <inkml:trace contextRef="#ctx0" brushRef="#br1" timeOffset="114819.01">15261 2180 0,'-21'0'0,"42"0"0,-63-21 16,21 21 0,21-21-16,63 21 31,1 21-15,41 43-1,-62-1 1,-43 85 15,0-63-15,-64-43-1,22-21 17,42-63-17,21-43 1,43-20-1,-1-44 1,-21 107 0,1 0 15,-1 42-15</inkml:trace>
  <inkml:trace contextRef="#ctx0" brushRef="#br1" timeOffset="116040.07">15917 2604 0,'0'0'16,"-21"0"-16,0 21 0,0-21 15,0 0-15,21-21 32,21-1-17,0 1-15,0-21 16,106-127 0,-21-1-1,-43 1 1,22-127-1,-85 190 1,0 42 0,0 22-1,0 63 1,-42 21 0,-1 43-1,22-21-15,-42 84 16,42-106-16,-43 170 15,43-106 1,21 148 15,21-170-15,0-63-16,43 22 16,42-43-1,-85 0-15,148-43 16,-84-41-1,-22 20 1,-42 22-16,43-64 16,-43 85-16,-21 0 0,0-22 31,0 22-15,0 42-16,0 22 15,0-22-15,-42 106 31,42-106-31,0 43 16,0-1 0,0-21-16,21-42 15,0 0-15,85 0 16,-21-21 0,-1-42-1,-20-22 1,-43 64-16,21-106 15,-63 127 32,0 21-47,21 0 16,0 0-16,-21 22 16,0 41-1,-1-20-15,22-22 16,-21-21 15,21-42-15,0 0-1,0 0-15,0 0 16,21 0-16,64-106 16,-64 84-16,22 1 15,105-64 1,-21 85-1,-43 21 1,-62 42 0,-44 106 15,-20 1-15,21-86-1,21-21 1,-21-42 15,21-42-15,42 0-1</inkml:trace>
  <inkml:trace contextRef="#ctx0" brushRef="#br1" timeOffset="116729.01">18140 2201 0,'0'0'15,"0"-21"-15,21-21 16,-42 21 0,-64 21-1,-21 21 1,-63 85 15,127-22-15,42-62-16,0 20 0,0-21 15,42 0 1,-21 0-16,21-21 16,1 0-16,-22 0 0,64 0 15,-1-63 1,-20-1-1,-43-41 1,-21 62 0,21 22-1,-63 106 32,21-43-47,21 22 16,-64 126-1,43 22 1,21-85 0,0-64-16,-21 107 15,-22 232 17,-20-169-17,-1-22 1,22-41-1,-43-86 17,43-84-17,21-42 1,21-43 0,0 64-16,0-148 15,42-1 1</inkml:trace>
  <inkml:trace contextRef="#ctx0" brushRef="#br1" timeOffset="116985.88">17547 1715 0,'0'0'16,"0"-22"-16,-21 22 0,0-21 31,21 42 16,-21-21-31,-1 0-16,1 22 0</inkml:trace>
  <inkml:trace contextRef="#ctx0" brushRef="#br1" timeOffset="117193.76">15960 2032 0,'0'0'0,"-22"21"0,44-21 31,-1 0-31,0 0 16,85 0-16,0 0 15,-64 0-15,21-21 16,-41 21-16</inkml:trace>
  <inkml:trace contextRef="#ctx0" brushRef="#br1" timeOffset="117732.7">19325 1651 0,'21'-21'16,"0"21"-16,64 0 15,84 0 1,191 0 0,-127 0-1,-42 0 1,-107 0 0,-105 0-1,-42 0 1,-22 0-16</inkml:trace>
  <inkml:trace contextRef="#ctx0" brushRef="#br1" timeOffset="118098.49">19939 1672 0,'0'21'0,"0"1"0,0-1 0,0 106 16,0-43-1,-21 86 1,-64 63 15,0-85-15,1-85 0,63-42-16,-128 1 15,-62-86 16,147 1-15,22-43 0,21 42-1,84 22 17,85 21-17</inkml:trace>
  <inkml:trace contextRef="#ctx0" brushRef="#br1" timeOffset="118613.38">20447 2159 0,'21'0'16,"-42"0"-16,42-21 0,-21 0 15,0-43 1,-42 43-1,21 21-15,-43 0 16,-126 64 15,63 63-15,63-22 0,64 65 15,42-128-31,64-42 15,21-42 1,64-43 0,-43-21 15,-127 0-15,-21 85-1,0 0 1,-21 21-1,-43 127 1,64-21 0,0-43-1,64 1 1,63-64 15,-85-42-15,22-22-1</inkml:trace>
  <inkml:trace contextRef="#ctx0" brushRef="#br1" timeOffset="118852.94">20891 2180 0,'22'-21'0,"-44"42"0,44-63 0,-1 0 16,0 42 15,-21 21-31,21 21 16,-21 85-1,0-42 1,0 42 15,0-85-31,0-63 32,21-21-17,0 20-15</inkml:trace>
  <inkml:trace contextRef="#ctx0" brushRef="#br1" timeOffset="119068.82">21294 2117 0,'0'-21'15,"0"42"-15,21-64 16,-21 65 0,-64 20-1,1 43 1,-22 42-1,22-22 1,41-62 0,22-22-1,85-21 1,-64-21-16</inkml:trace>
  <inkml:trace contextRef="#ctx0" brushRef="#br1" timeOffset="119535.56">21759 2117 0,'0'-21'0,"0"42"0,0-64 0,0 22 16,-21 21-16,-42 0 16,-1 0-1,43 21-15,0 1 16,-22-1-16,22 0 0,0 21 0,-106 106 31,106-63-15,21-64-16,0 43 15,21-43 1,85-21 0,0-64-1,-64 22 1,43-85-1,-43 0 1,-21 85 0,-42 105 15,21-42-31,-21 1 0,-21 105 31,42-43-15,0-63-16,0 43 0,21-43 15,0-21-15,191 0 32,-170-21-32</inkml:trace>
  <inkml:trace contextRef="#ctx0" brushRef="#br1" timeOffset="120034.27">22987 1799 0,'0'0'0,"0"-21"0,0 0 0,-21 21 15,0 0 1,-1 0-16,1 21 0,-85 85 31,1 21-15,-1 0-16,63-85 15,1 64-15,63 169 32,64-232-1,-43-43-31,106 0 16,-21-64-1,0-42 1,-42-21-1,-21-63 1,-64 147-16,0-211 31,-106 170-15,21 84-16,-42 21 16,-42 127 15,169-84-16,21-22 1,21-42-16,-21 0 0,64 0 16</inkml:trace>
  <inkml:trace contextRef="#ctx0" brushRef="#br1" timeOffset="121028.7">23749 1376 0,'0'0'0,"0"-21"0,0 0 0,0-22 16,-21 43 15,-22 64-15,1 20-16,21 22 15,0-42-15,-64 253 31,43-126-15,21-149-16,-22 106 16,22-63-16,0-43 15,21 43 1,-21-85-16,21-21 31,0 0-31,0-1 16,0 1-16,42-85 15,22 22 1,-22 41 0,-21 22-16,43-21 15,-22 42-15,-21-21 0,106 21 32,-85 0-32,22 42 0,-43 0 15,-21 43 1,0-43-16,0-20 0,-85 83 31,64-83-31,-85 41 16,-21-42-1,43-21-15,63 0 16,-43 0 0,85 0 15,22 0-16,-1 0-15,-21 0 0,106 0 16,-21 0 0,-21-42-1,-43 42-15,106-64 16,-106 43-16,107-106 31,-86 43-15,-42 62-16,0-20 15,-21 63 17,-21 0-17,21 1-15,-21 20 16,0 0-16,0 22 16,21-22-16,-43 339 15,22-233 16,0 127-15,21-148 0,0 43-1,-21-1 1,-85-127 15,43-84-15,63 0-1,42-64 1,43-63 0</inkml:trace>
  <inkml:trace contextRef="#ctx0" brushRef="#br1" timeOffset="121253.57">24511 1990 0,'0'0'0,"-21"-21"0,21-1 0,0 1 0,0 0 15,0 42 48,0 0-48,0 1-15</inkml:trace>
  <inkml:trace contextRef="#ctx0" brushRef="#br1" timeOffset="121596.38">24638 2223 0,'21'21'0,"-42"-42"0,63 42 16,-21-21-16,1 0 15,-1 0-15,0 0 0,42-21 16,-20-22 0,-43 1-1,-21 21 1,-1 21-16,-83 0 31,62 42-15,-41 22-16,41 20 15,43-63-15,-21 1 0,21 62 32,0-63-32,64 1 15,-1-1 1,43-21 0,42-43-1,-63 22 1</inkml:trace>
  <inkml:trace contextRef="#ctx0" brushRef="#br1" timeOffset="122146.06">25315 2117 0,'0'0'0,"-21"0"32,0 0-32,21 21 0,-64 64 31,22-22-31,21 43 15,21-43 1,0-41 0,21 41-1,21-63 1,22 0 0,42-42-1,63-128 16,-84-20-15,-22-1 0,-20 1-1,41-43 1,-84 212 0,0 84-1,-63 43 1,20 21-1,22-63-15,-42 84 16,-1 169 15,64-211-15,21-42 0,43-43-1,42-21 1,0-42-1,-85 20-15,85-83 16</inkml:trace>
  <inkml:trace contextRef="#ctx0" brushRef="#br1" timeOffset="122399.92">25527 1990 0,'0'0'0,"-106"0"16,85 0-16,42 0 31,43 0-15,-22 0-16,233-21 31,-127-1-15,-21 1-1,-63 21 16,-107 0 1,22 0-32</inkml:trace>
  <inkml:trace contextRef="#ctx0" brushRef="#br1" timeOffset="123675.81">2011 3704 0,'0'0'0,"0"-21"15,0 0-15,0 0 16,0 0 0,0 42 15,0 0-31,0 0 0,-21 21 15,-1 1-15,-20 126 16,42-105-16,-21 20 0,0-20 16,-64 147-1,64-147-15,-21 63 16,-22 0 0,64-85-16,-21 1 15,21-22-15,0 0 0,0 0 16,21-42 15,21 0-15,-20 0-16,-1-1 0,85-83 15</inkml:trace>
  <inkml:trace contextRef="#ctx0" brushRef="#br1" timeOffset="124128.55">2286 4191 0,'0'-21'16,"-21"21"-1,-22 85 1,22-64-16,-21 42 16,42 1-1,-21-22-15,0-21 0,21 43 16,0 42-1,0-85-15,0 21 32,105-42-17,-62-42-15,41-1 16,1-62 15,-64 83-31,0-83 16,-21 41-16,0 22 0,-63-22 15,42 43-15,21 0 16,-85 21 0,22 21-1,41 0-15,-20 0 16,0 22 0,-1-1-1,43-63 16,0 0-15,22 21-16</inkml:trace>
  <inkml:trace contextRef="#ctx0" brushRef="#br1" timeOffset="124492.34">1736 4001 0,'0'0'0,"-43"0"0,22 0 0,-21 0 16,-22 0 0,85 0-1,85 0 1,-42-22-16,105 1 16,127 0 15,-84 0-31,42 0 31,-233 21-15,-42 0 15</inkml:trace>
  <inkml:trace contextRef="#ctx0" brushRef="#br1" timeOffset="125471.28">4741 3852 0,'-21'-21'15,"0"21"1,21 21 15,63 191-15,1-64 0,42 22 15,-22-65-31,-62-83 0,41 62 31,-63-105 16,0-85-16,0 85-31</inkml:trace>
  <inkml:trace contextRef="#ctx0" brushRef="#br1" timeOffset="125917.02">5270 3831 0,'0'-21'15,"-21"21"16,0 0-31,0 21 0,-43 64 16,1-43 0,42 1-16,-106 84 15,0 21 1,84-106-16,-147 149 31,105-107-15,64-63-1,42-21 32,0 0-15,-21-21 14,0 0-14,22 21-32,-22-21 15,21 21-15</inkml:trace>
  <inkml:trace contextRef="#ctx0" brushRef="#br1" timeOffset="128753.92">5990 3831 0,'0'-42'31,"0"63"16,0 0-47,0 0 0,0 1 16,0 41-16,-21-21 16,21 1-16,0 41 0,-21-41 15,0-1-15,-1 85 16,-20-21-1,21-85 1,21 0-16,0-42 31,0 0-15,0 0-16,21-22 16,0-41-1,-21 41-15,21 22 0,22-148 31,-43 127-31,42-64 16,-21 63 0,22-41-16,-1 84 31,0 63-15,-21 43-1,1-42-15,-22-22 16,0 106-1,0-106-15,0 1 16,0-22 0,42-21 15,-21-42-15,21-22-16,1-42 15,84-63 16,-43 84-15,-62 64-16,41-21 16,1 21-16,20 63 31,-84 85-15,0 0-1,-42 0 1,0 106 15,42-191-15,0-21-1,0-42 32,0-42-31,0 41-16,21-62 15,0 41-15</inkml:trace>
  <inkml:trace contextRef="#ctx0" brushRef="#br1" timeOffset="129391.55">7556 3704 0,'0'-21'16,"0"0"0,0 42 15,0 0-31,-21 0 0,21 22 16,0-22-16,-84 212 31,41-106-16,1-43-15,21-41 0,-43 41 16,43-62-16,-21 41 31,21-63-15,21-21 0,0 0-16,42-127 31,21-1-16,-20 65 1,20 84 15,-20 127-15,-22-21 0,0-43-1,85 1 16,-43-64-15,1-22 0,-22-20-1,-42 21-15,42-64 16,-42 64 0,0 0-1,22 0 16,-1 21-31</inkml:trace>
  <inkml:trace contextRef="#ctx0" brushRef="#br1" timeOffset="129831.3">9715 4022 0,'0'0'0,"0"-21"0,0-1 16,0 1-16,0-63 16,0 41-1,0 22 1,0 42 0,0 106 15,0-84-31,0 126 15,-42-63 1,21 0 0,0-85 15,42-21-15,42-64-1</inkml:trace>
  <inkml:trace contextRef="#ctx0" brushRef="#br1" timeOffset="130250.06">10393 3874 0,'21'-22'0,"-42"44"0,63-44 16,-42 1 0,-21 21-1,-21 0 1,-64 64-1,0-1-15,21 22 16,64-64 0,21 43-1,21-43 1,22-21 0,41 21-16,-41-21 15,-22 0-15,106 63 16,-127-41-1,0-1-15,0 21 16,0-21 0,-21 0-16,-1-21 0,1 22 0,-106-1 15,64-21 1,-1 0 0,64-21-1,-21-1-15,21-41 31,0-43-15</inkml:trace>
  <inkml:trace contextRef="#ctx0" brushRef="#br1" timeOffset="130450.95">9821 3641 0,'-21'0'0,"42"0"15,-42-21-15,0 21 0,21-22 16,-21 22 0,63 0 15,43 0-15,-43 0-16</inkml:trace>
  <inkml:trace contextRef="#ctx0" brushRef="#br1" timeOffset="130986.64">12700 3725 0,'0'0'0,"0"-21"0,0 0 0,0 0 16,0 0-16,-21 0 15,-85 21 17,85 0-32,-149 127 15,43 21 1,43 0-1,41-42 1,86 148 15,41-212-15,-41-42-16,63 0 16,42 0-1,-64-21 1</inkml:trace>
  <inkml:trace contextRef="#ctx0" brushRef="#br1" timeOffset="132212.94">13208 3958 0,'0'-42'0,"0"84"0,-42-126 16,42 62-16,-64 22 15,22 0 1,21 0-16,-85 64 15,85-43-15,-43 85 16,43-43 0,0 43-1,21-85-15,-21 22 0,42 41 32,21-84-32,43 0 15,21-63 1,-1-22 15,-83 43-31,41-43 16,-63 43-16,0-22 15,21-20 1,-42 105 15,21 42-15,-21 149-1,21-148 1,0-43-16,0 63 16,0-62-1,21-1-15,0-21 0,64 21 16,21-63 0,-22-1-1,-20-41 1,42-149 15,-106 190-31,42-41 16,-21-107-16,0 107 15,-21 62-15,0 1 32,0 85-17,0-1 1,-21 43-1,21-42-15,0-22 0,-21 170 16,0-107 0,21-41-1,0-43-15,21-21 16,0 0-16,0 0 0,64 0 31,21-63-31,21-43 16,-64 21-1,-41 43-15,105-191 32,-127 148-17,21 22-15,-21 20 16,-21 43 15,-1 22-31,1 20 16,0 0-16,-21 64 15,21 42 1,-1 22 0,65 20 15,84-169-15,-85-21-1,106-63 1,43-128 15,-149 107-15,-42 62-16,0-20 15,0 21 1,-85 84 15,22 43-15,63-21-1,-21-64-15,21 85 16,0-85-16,0 0 16,84-21-1,-41 0 1,-22 0-16,127-21 16,-106 21-1,1-21-15</inkml:trace>
  <inkml:trace contextRef="#ctx0" brushRef="#br1" timeOffset="132729.64">15452 4001 0,'0'0'0,"0"-22"0,21-20 15,-21-21 1,-43 20 0,-20 43-16,42 0 15,-64 21 1,64-21-16,-64 85 15,22 0 1,42-22 0,21-20-16,-22-22 0,22 106 15,64-85 1,-1-42 0,1 0-1,-22 0-15,106-85 31,-63-20-31,-21-22 16,-1-22 0,-42 86-1,0 21-15,22-191 16,-22 148 0,-42 85-1,0 21 1,-1 0-16,1 22 0,-21 84 15,0 21 1,20-106-16,22 128 16,0-86-1,0-41-15,85 105 16,0-106 0,-1-42-1,22-21 1,-63 0-16,-22 21 0</inkml:trace>
  <inkml:trace contextRef="#ctx0" brushRef="#br1" timeOffset="133701.09">17505 4170 0,'0'0'15,"-21"0"-15,42-21 47,-21 0-47,21-1 0,0 22 16,0-63-1,0-85 1,-21 105 0,-21 43-16,-21 0 15,-64 0 1,-63 127 15,42 64-15,106-85-1,21-22 1,21-62-16,85-22 31,-22 0-15,-20-22-16,42-62 15,-85 63 1,85-149 0,-85 86-1,-21 20 1,0 85 0,-21 0-1,-1 64 1,-20 21-16,42-85 15,0 21-15,0 64 16,0-85 0,42 22-16,22-43 15,-1 0 1,128-43 15,-43-62-15,-42-1-16,0-42 31,-106 63-15,-21 85-1,-1 21-15,22 0 16,-21 64 0,21 0-1,0-43-15,0 0 16,0 22-1,0 42 1,-42-106 0,-22 0-1,1 0 1,63-22-16,0 1 0,-21-85 16</inkml:trace>
  <inkml:trace contextRef="#ctx0" brushRef="#br1" timeOffset="135731">19812 3937 0,'21'0'94,"-21"21"-47,0-42 46,0 0-46,0 0-31,0 0-16,21 21 0,-21-22 16,21 1-16,-21 0 15,64-64 1,-43 43-1,0 42-15,-21-42 16,0 21 0,-21 21 15,0 0-31,-21 0 16,-43 21-1,-63 85 16,105-22-15,43 1 0,0-43-16,0 22 0,149 147 31,-128-168-15,-21 20-1,0-42-15,-21-21 16,-64-21 15,21-42-15,43 42-16,0-1 15,21-41 1,0 42-16,0 0 16,0 42-1,42 42 1,-20-20-16,126 62 31,-64-83-15,-41-22-1,63 0-15,-85-22 16,169-41 0,-84-1-1,-64 22-15,43-43 16,-21-84 15,-64 127-15,-43 42-1,-63 127 17,85-106-32,0 85 15,21-22 1,0-62-16,0 62 15,106-63 1,21-21 0,-21-42-1,84-170 17,-169 128-1,-21 20-16,-21 85 1,21 85 15,0-85-31,0 43 16,0 21 0,43-43-1,20-21 1,22-21-1,-22-63 1,22-43 15,-64 21-15,0 22-16,0 41 16,-21 1-1,0 64 1,0-22-16,0 42 15,0 22 1,0-64-16,0 85 16,0-85-1,22-21 17,-1 0-32,-21-85 31,21 43-31</inkml:trace>
  <inkml:trace contextRef="#ctx0" brushRef="#br1" timeOffset="135919.89">21357 3683 0,'0'0'16,"-21"-21"-16,21 0 15,21 42 32,0 0-31,0-21-16,22 21 15</inkml:trace>
  <inkml:trace contextRef="#ctx0" brushRef="#br1" timeOffset="136946.29">21886 4106 0,'43'-42'31,"-43"21"-31,0 0 0,0 0 16,0-1-1,0 1-15,0-42 0,0 42 16,-22 21-16,-41-22 15,-43 65 1,-21 63 0,21 21 15,64 0-15,42-85-16,0-21 15,127 0 1,-42-21-1,-22-21 1,43-85 0,-21-84 15,-64 84-15,-21 85-16,-21 42 31,-22 148-16,43-63 1,0 21 0,21-85-1,149 1 17,-86-86-17,22-62 1,-21-22-1,-64 63-15,0 22 16,64-170 0,-64 127-16,-21 22 0,42-43 31,-42 43-31,0 41 16,0 44-1,-63 105 1,21 0-1,-1 169 17,43-148-17,0-84-15,43-1 16,62-42 15,-20-21-15,0-63-16,-1-1 15,43-126 17,-127 169-17,-21 63 1,-42 64 0,-1 63 15,43-105-16,42-64 17,22-43-17,-1-20 1,-42 42-16</inkml:trace>
  <inkml:trace contextRef="#ctx0" brushRef="#br1" timeOffset="137145.19">23029 3874 0,'0'-22'0,"-21"22"16,42 0 93,0 0-93</inkml:trace>
  <inkml:trace contextRef="#ctx0" brushRef="#br1" timeOffset="137735.85">23241 4043 0,'21'0'0,"21"0"32,-20 0-32,-1 21 15,0 0 1,0 43 0,-63 20-1,-1-41 1,-126 63 15,106-106-15,63 21-1,21-21 1,42 0 15,-20 42-15,-1-21-1,-21 0-15,21 43 16,64 148 15,-85-64-15,-21 0 0,-42-42-1,-170-22 1,43-84-1,63 0 1,0-42 0,1-21-1,83 20 1,22 22 0,0 0-16,22 0 0,41-43 15,-42 43-15,43-42 16</inkml:trace>
  <inkml:trace contextRef="#ctx0" brushRef="#br1" timeOffset="139426.89">24024 4106 0,'0'-21'0,"0"42"0,0-63 0,21 21 0,-21 0 16,0-64 15,-21 64-31,-21 21 16,-43 21-1,-21 21 1,64 1-16,-106 126 16,105-42-1,43-63 1,0-43-16,106 42 31,-85-63-31,64 0 16,0-21-1,21-21-15,-1-106 32,-83-22-17,-22 107 1,0 20-16,-22 65 15,-20 41 1,42-21-16,0 22 16,-21 42-1,21-22 1,21-62-16,64 41 31,-1-42-15,1-42-16,-64 0 15,0 0-15,-21 0 0,85-191 32,-64 106-32,64-106 15,-43 43 1,-21 127-16,-21-1 16,0-41-1,-21 105 1,21 21-1,-84 85-15,62-84 16,1-1-16,-21 127 16,21-105-16,21 84 15,0-21 1,0-42 0,0-64-16,106 0 31,-1-63-16,1-43 1,0-42 0,-64 42 15,-63 106-15,21 1-1,-42 41-15,21-21 16,21-20-16,0 83 15,0-83 1,21 20 0,42-42-1,43 0 1,42-64 0,-126 22-1,-1-21 1,-21 41-16,0-20 15,0 63 17,-21 22-17,-1-22-15,1 0 16,21 42-16,0-41 0,0-1 16,0 0-1,21-21 1,22 0-1,-1-21 1,-21-106 15,-21 106-31,0-22 16,0 1 0,0 21-16,0 0 31,21 21-31,22-22 15,-22 22 1,0 0-16,0-21 0,64 21 31,-64 21-15,0 22 0,-21 20-16,0-42 0,0 1 15,0 20-15,0 43 16,-21-22-1,0-63 1,21 21 15,0-63-15,0 21-16,0 0 16,0-1-16,63-83 15,107-65 16,-128 149-31,85-21 16,-85 42 0,-20 84-1,-22-20 1,-64 105 15,1-84-15,41-43-16,1-42 15,-21 0 17,21-63-17,0-1 1</inkml:trace>
  <inkml:trace contextRef="#ctx0" brushRef="#br1" timeOffset="139667.74">25633 3683 0,'0'0'0,"0"-21"31,0 42 16,-21-21-32,21 21-15,-43 0 16,1 1 0,-43-22-16,64 0 15</inkml:trace>
  <inkml:trace contextRef="#ctx0" brushRef="#br1" timeOffset="139935.59">24490 3789 0,'106'0'31,"-64"0"-31,-21 0 0,106 0 16,21 0-1,64 0 16,-191 0-31,0 0 16,-42 0 15,0 0-31</inkml:trace>
  <inkml:trace contextRef="#ctx0" brushRef="#br1" timeOffset="140756.71">13250 5122 0,'0'-105'31,"-21"105"1,0 21-32,0-21 0,0 42 0,-128 127 31,107-84-16,21-43-15,0 43 0,0 0 16,21-43-16,0-21 0,84 22 31,43-43-15,-21-43 0,0-20-16,-64 42 15,22-85 1,-64 63-16,0-20 15,0-22 1,-85 22 0,64 63-16,0 0 0,-64 0 15,43 63 1,21-20 0,42-1-1,42-21 1,-20-21-16</inkml:trace>
  <inkml:trace contextRef="#ctx0" brushRef="#br1" timeOffset="141107.51">13504 5271 0,'0'-22'16,"0"44"-16,21-44 0,43-41 31,-22 63-16,-21 0-15,64 21 16,0 43 0,-43 105 15,-105-63-15,-1-64-1,22-42 16,42-42-15,0-22-16,0 22 16,0 0-16,21 20 0,64-105 31,-43 64-15,-21 42-16,0-43 15,0 43-15</inkml:trace>
  <inkml:trace contextRef="#ctx0" brushRef="#br1" timeOffset="141589.23">13906 4826 0,'-84'-42'16,"168"84"-16,-253-127 16,127 85-16,-85 0 15,-127 22 1,84 62-1,1 43 1,106-63-16,-149 274 31,170-211-15,42-63-16,0 42 16,42 105-16,191-20 31,-64-170-16,-63-21 1,-43 0-16,128-21 16,-128 0-16,1 0 0,190-106 15,-64-22 1,-41 1 0,-86-42-1,-63 126-15,0 1 0,-127-276 31,-42 191-31,-22 63 16,1 85 0,126 0-16,-169 85 31,106 84-15,127-63-1,22 0-15</inkml:trace>
  <inkml:trace contextRef="#ctx0" brushRef="#br1" timeOffset="142136.92">16023 5059 0,'0'0'0,"-42"-21"31,21 42-15,-22 42-1,43-20-15,-42 147 16,21-42 0,-64 149-1,64-213 1,0-20 0,21-106 30,0-22-30,0 43-16</inkml:trace>
  <inkml:trace contextRef="#ctx0" brushRef="#br1" timeOffset="142713.59">15684 5376 0,'0'0'0,"-21"-21"0,21 0 15,0 0-15,-21-127 31,21 84-31,42-20 16,-20 62-16,20 1 16,21-21-16,-20 21 0,-1 21 15,149 0 1,-128 0-16,85 63 16,-42 22-1,-21 42 1,-64 148-1,-63-169 1,-22-21 0,43-64-1,21 0-15,-42-42 16,42-22 0,0 22-16,0-21 15,42-64 1,-21 64-16,106-191 31,-85 191-31,43-43 16,42-21-16,21 43 15,-105 63-15,147 105 32,-169-62-32,22 84 15,-43-21 1,-22 42-16,1-106 15,-106 127 1,43-84 0,62-64-16,1 0 15,21-42 17,0 0-32,43-21 15</inkml:trace>
  <inkml:trace contextRef="#ctx0" brushRef="#br1" timeOffset="143797.97">17716 5355 0,'0'-21'0,"0"42"0,0-63 15,-21 21-15,0-22 16,-42 1-1,41 42-15,-41 0 16,-1 64 0,22-43-16,-85 233 31,106-148-15,42-1-1,43-105 1,63-21 15,-106 0-31,63-42 16,1-43-1,-43 42-15,1-63 32,-64 191-1,-1 63-16,-20-21 17,42-22-17,0-63-15,21 22 16,22-43-16,105-21 31,-64-22-15,-20-20-16,21-22 15,-1-84 17,-84 126-32,-42 43 15,-43 0 1,64 0-16,21 22 16,0 41-1,42 1 1,1-22-1,-22-21-15,0 43 16,21 41 0,-42-83-1,0-1 1,22-21 15,-1 0-15,21-21-1,64-43-15,-43 22 16,-20 21-16,126-64 31,-148 43-31,0 20 16,-63 1 0,21 21-1,-85 0 1,85 43-1,21-1 1,0 0-16,21-21 16,0 1-16,22 83 15,-43-83 1,0-1 0,-64 0-1,-21-21 1,43 0-1,42-21 1,21 0 0,0 21-16,1-22 0,105-41 31</inkml:trace>
  <inkml:trace contextRef="#ctx0" brushRef="#br1" timeOffset="146148.66">19177 5017 0,'0'-43'0,"0"86"0,0-149 16,0 85-16,-42 42 15,42 0 1,-64 127 0,43-21-1,21-63-15,-21-22 0,21 64 16,-85 211 15,43-211-15,42-85-1,42-105 32,22-43-31,-1 42-16,-42 43 15,0 20-15,1 1 16,41 42 15,-63 1-31,0 41 16,0 43 0,64-21-1,84-22 1,0-42-1,-42-42 1,84-85 15,-126 0-15,-64 1 0,0 62-16,-64 1 31,1 84-16,-22 22 1,43 20 0,21-62-16,21-1 0,-22 42 15,22-42-15,22-21 16,20 0 0,-21 0-16,21 0 15,-20 0-15,-1-21 0,63-85 31,-41 22-15,-43 63-16,21-43 16,-21 106 15,0-20-31,-21 41 16,21-42-16,0 149 31,21-128-16,21-21-15,-21-21 16,149 0 0,-149-21-16,42-43 15,-20 1 1,20-64 0,-42 85-16,1-1 0,20-168 31,0 105-31,-42 63 15,0 1-15,0 63 32,-63 85-17,42-64-15,-1 85 16,1-42-16,21 42 16,0-85-1,0-20-15,64 147 16,-1-148-1,43-21 1,0-85 0,21-84 15,-42-43-15,-43 107-1,-21 62-15,-21 1 0,21-64 31,-42 148-15,-21 43 0,21-43-16,-1 1 0,-62 147 31,63-20-15,21-65-1,21-20-15,0-85 16,148 21-1,-63-63 17,-42-22-32,-1-41 15,-42-1 17,-21 85-32,0 42 31,0 21-16,0 149 17,64-128-17,-22-42 1,-21-21-16,85 0 16,63-84-1,-126 41 1,20-41-1,-42 20 1,-21 22 0,-21 63-1,0 0-15,-21 43 16,-1-1 0,22-21-16,0 22 15,0-43 16,42-21-15,0-21-16,0 21 16,43-85-1,21 1 1,-22 20-16,-42 43 0,43-21 16,-1 20 15,-63 86-16,0 21 1,0-1 0,64 1-1,42-43 1,-22-42 0,-63 0-16,64 0 15,-43 0-15,191-148 31,-148 42-15,-43 0-16,-42 22 16,0 63-16,-21-1 15,-64 1 1,43 21-16,-64 0 16,43 64-16,42-64 15,-1 42-15,22-21 16,0 0-16,43 43 15,20-43 17,-42 21-17,-21 22-15,-21 169 32,0-127-17,0 126 1,0-41-16,21 190 31,0-275-15,0-64-16,0 64 15,-64-43 1,-63-63 0,64-21-1,-1 0 1,64-21-1,0 21-15,0-1 0,0-62 16,0 63-16</inkml:trace>
  <inkml:trace contextRef="#ctx0" brushRef="#br1" timeOffset="146389.51">21950 5249 0,'0'-21'0,"0"42"0,0-63 16,0 63 15,0 0-15,0 1-1,-21-22 1,-1 0-16,1 0 16</inkml:trace>
  <inkml:trace contextRef="#ctx0" brushRef="#br1" timeOffset="153909.95">1355 8213 0,'-22'0'0,"1"0"15,0 0-15,0 0 16,0 0-16,0 0 16,-1 0-16,-20 0 15,21 0-15,0 0 0,-43 0 16,22 0 0,21 0-1,42 0 16,0 0-31,21 0 0,1-21 16,84-1-16,-43 22 16,170-42-16,-84 21 15,-107 21-15,361-21 32,-234 21-17,-126 0 1,-86 0 15,-147 0 0</inkml:trace>
  <inkml:trace contextRef="#ctx0" brushRef="#br1" timeOffset="154332.23">1672 8149 0,'0'0'0,"0"-21"15,-21 21-15,0 0 16,0-21-1,21 42 1,0 0 0,-22 43-1,22-22-15,-21 85 16,21 148 0,-21-190-1,-21 63 1,21-21-1,-1-85-15,-20 85 32,21-105-32,21-44 31,0 1-15,0 0-16,21 0 0</inkml:trace>
  <inkml:trace contextRef="#ctx0" brushRef="#br1" timeOffset="154905.1">1990 8192 0,'0'-22'16,"0"44"-16,0-65 0,0 64 31,0 1-31,-22-1 15,22 127 1,-21-21 0,21-42-16,0-43 15,0 43-15,0 169 32,-21-149-17,0-41 1,0-22-1,0-42 1,-1-63 0,22-1-1,0-42 1,0 64-16,85-106 16,-21 63-1,-1 43 1,85 0-1,-105 42-15,-22 21 0,106 63 32,-127 1-32,0 21 15,-21-43 1,-1-41-16,1-1 0,0 21 16,-64 22-1,64-64 1,21 21-16,0-42 31,0-1-31,85-62 16</inkml:trace>
  <inkml:trace contextRef="#ctx0" brushRef="#br1" timeOffset="155279.16">2561 8848 0,'0'21'16,"21"-21"0,0 0-16,106-42 31,-105 20-31,62-20 16,22-21-1,-85 20 1,-63 1 15,-22 63-15,-63 106-1,85-63 1,0 105 15,42-127-31,84 1 16,1-43-1,106 0 17,-107 0-32</inkml:trace>
  <inkml:trace contextRef="#ctx0" brushRef="#br1" timeOffset="155881.24">4508 8446 0,'0'-22'16,"0"44"-16,22-65 0,-22 22 0,0 0 15,0 0-15,0 0 16,0-1 0,-22 44-1,22 41 1,-21 106 0,21-105-16,0-1 0,-21 128 15,21-128 1,-42 234-1,-22-86-15,22 1 16,-43 190 15,64-296-15,21-85 0,0-42-1,21-191 16,22 22-15</inkml:trace>
  <inkml:trace contextRef="#ctx0" brushRef="#br1" timeOffset="156209.04">4212 8890 0,'0'-42'0,"0"84"0,-21-105 0,-21-64 15,20 42 1,22 64-16,64-106 31,-22 106-31,106-22 16,-84 43-16,169 0 15,-22 148 17,-232 1-17,-63-44 1,-43 1-1,42-85 1,43-21 15,42-21-31,0-21 16,84-22 0,-20 22-1,-43 21-15</inkml:trace>
  <inkml:trace contextRef="#ctx0" brushRef="#br1" timeOffset="156598.82">4911 8551 0,'0'-21'15,"0"42"-15,0-63 0,0-21 0,21 41 16,-21 1-16,106-42 31,21 63-15,-22 42-1,-20 0 1,-64-20-16,85 147 16,-106-63-1,-85-43 1,22 1 0,42-64-16,0 0 15,21-64 1,0 22-1,21 0-15,0 20 16,0 1-16,0-21 0,85-106 31,-85 127-31,22-22 16,41 1-16,-20 21 16,-43 21-16,0 0 15,0 0-15</inkml:trace>
  <inkml:trace contextRef="#ctx0" brushRef="#br1" timeOffset="157033.57">6075 8382 0,'21'-21'16,"-42"42"-16,42-84 0,-21 41 16,-21 22-1,0 0-15,-85 22 16,21 83-1,43-41 1,21 42 0,21-85-16,0 21 0,21 85 31,0-106-31,0 1 16,85-1-16,-21-21 15,-43-21-15,64-43 31,-64 43-31,43-106 16,-64-21 0,-42 42-1,-170 42 17,107 107-17,41-22 1,-20 64-16,84 20 31,42-83-15,1-22-16</inkml:trace>
  <inkml:trace contextRef="#ctx0" brushRef="#br1" timeOffset="157301.43">6858 8297 0,'0'-21'0,"0"42"0,-21-42 16,-64 21-1,64 21-15,-21 1 0,20-1 16,1 21-16,0-21 0,-64 149 16,85-86 15,0 1-16,22-43-15,62-21 16,-63-21-16,128-42 31,-44 0-15</inkml:trace>
  <inkml:trace contextRef="#ctx0" brushRef="#br1" timeOffset="158265.37">7154 8509 0,'21'0'32,"1"0"-32,-22-21 15,42 0 1,-21 21-16,64-64 16,-43 43-1,-21-42 1,-21 41-1,-21 22-15,0 0 0,-43 22 32,43-1-32,-63 42 15,20 22-15,22 0 16,42-64-16,0 21 16,21 22-1,42-43 1,-20-21-16,20 0 15,-42 0-15,64-21 16,317-170 15,-317 106-15,-43 64-16,-21-85 16,-42 64-1,-85 106 16,106-43-31,0 63 16,0 22 0,22-42-1,20-22 1,-21-21 15,-84-42 0,-1 0-15,43 21-16,0 0 16,63 63 31,-21-63-47,85 0 15,-42 0 1,84 0-1,127-148 17,-212 85-17,1-22 1,-43 43-16,0-43 16,-21 22-1,-42 63 1,42 21-1,-21 85 1,21 63 0,0-63-1,0-64 1,-64 0 15,1-42-31,42 0 16,-1 0-16,1 0 0,0 0 15,0-21-15</inkml:trace>
  <inkml:trace contextRef="#ctx0" brushRef="#br1" timeOffset="158882.01">9821 8530 0,'0'0'0,"-21"0"15,0 0-15,21-21 32,21 0-17,0 0-15,43-22 16,20-41 0,-62 63-16,-1-22 15,0-84 1,-21 43-1,0 62 1,-42 22 0,-64 191-1,63-85 1,43-64-16,0 0 16,0 43-1,106-43 16,-63-42-31,62-21 16,-41-21 0,-43 21-16,0 0 0,22-106 31,-43 42-15,-64 0-1,1 22-15,41 63 0,1 0 16,-42-21-1,20-1 1</inkml:trace>
  <inkml:trace contextRef="#ctx0" brushRef="#br1" timeOffset="159429.7">10096 8086 0,'64'0'15,"-43"0"-15,-106 0 0,276-43 16,63-62 15,-148 41-15,-85 43-16,0 0 0,0 0 0,0-22 15,-21 22-15,0-42 32,-21 41-17,0 44 1,21-1 0,-21 233-1,0-64 1,0 85-1,21 85 17,0-127-32,0 63 15,0-147 1,-22 232 0,-20-106-1,42-169 1,0-43-16,0-21 15,0 1-15,0-1 0,0 64 32,0-127-17,0 0-15,0-64 0,-127-233 32,42 22-17,22 63 1,63 85-16,42-212 31,106 85-15,43 85-1,-1 20 1,-105 107-16,-21-1 0</inkml:trace>
  <inkml:trace contextRef="#ctx0" brushRef="#br1" timeOffset="159937.31">13377 7599 0,'21'-21'0,"-42"42"0,64-42 16,-43 0-16,21-1 0,0-20 15,0 21-15,0 0 0,0-127 31,-21 105-31,0 22 16,-63-42-16,-64 63 16,-64 105 15,-41 107-15,147-106-16,43-21 0,-43 42 15,43-64-15,20 1 16,-20 211-1,106-169 1,-43-85-16,106 42 16,42-63-1,149-42 17</inkml:trace>
  <inkml:trace contextRef="#ctx0" brushRef="#br1" timeOffset="160728.79">13737 7895 0,'0'0'0,"0"-42"0,0-22 16,-21 64-1,0 0-15,-43 43 32,43-22-32,21 42 0,-42 22 15,21-43 1,21 22-16,0-22 0,0-21 15,21 85 1,63-85 0,-62-21-16,62 0 15,22-42 1,21-43 0,-127 1-1,-42-22 1,-1 42-1,22 43-15,-127-21 32,127 21-32,0 21 0,63-21 31,-21 21-31,0 0 0,22-22 16,105 1-1,-63 21 1,-22 0-16,22 0 0,-64 0 15,85 43-15,-85-22 16,0 0-16,0 85 16,-21 0-1,0-1 1,-21-62 0,0-22-16,21 0 0,-42 21 15,42-63 16,0-21-15,0 21-16,0 0 0,84-106 31,-63 84-31,43-63 16,42 22 0,-22 84-1,-20 84 1,-43 43 15,-21-84-31,0 63 16,-21-43-1,0-21 1,42-42 15,21-42-31,22 0 16</inkml:trace>
  <inkml:trace contextRef="#ctx0" brushRef="#br1" timeOffset="162607.12">15155 7874 0,'0'21'47,"0"0"-47,0 64 16,0-64-16,0 43 15,0-1 1,0 43 0,85 0-1,0-106 1,-1 0 0,22-85-1,-21-21 16,-22-21-31,-42 43 16,1 41 0,-1 22 15,-21 64-15,0 20-1,-21 22-15,-1 84 31,44-105-15,41-43 0,22-21-16,-43 0 15,-21 0-15,170-43 16,-128 22 0,22-63-1,-43-22 1,-21 63-16,-21 22 0,0-63 31,-42 62-31,0 22 16,21 22-16,-1-1 15,1 0-15,-21 127 32,42-63-17,0-64-15,21 21 16,43-21-16,-43-21 15,0 22-15,148-22 16,-84-22 0,21-20-1,-22-43 1,-62 64-16,-1-21 0,0 21 0,21-85 31,-42 42-31,0 86 31,21 62 1,1 1-32,-22-64 0,0 43 15,63-1 1,1-21 15,41-42-15,-62 0-1,126-148 1,-127 42 0,-20 43-16,41-64 15,-42-21 1,22-43 15,-43 170-15,-22 42-1,-20 43-15,0 42 16,-1 232 15,43-211-15,22-42 0,41-22-1,64-41 1,0-44-1,-42-41 1,-64 42-16,21-64 16,-21-42 15,-21 148 0,0 0-31,-42 106 31,42-42-31,0-64 0,0 22 16,0-22 0,42-21 15,-42-21-31,43-1 0,-1-41 16,22-1-1,-43 43-15,0 0 16,42-64-1,-41 85 1,-22 22 0,0 20-16,0-21 15,0 0-15,0 64 16,0-22 0,42-20-1,21-43 1,-41 21-16,20-21 0,106 0 15,-63-42 1,-43 20-16,0-20 16,1 21-16,-22 0 0,0-43 15,0-147 17,-84 147-17,-1 64 1,-20 21-16,62 0 15,-168 170 1,148-128 0,42-20-16,0 20 15,42 43 1,-21-85-16,127 127 16,-105-42-1,-43-63-15,21 84 16,-42 21-1,-106 85 17,42-128-32,-42-41 15,63-64 1,43 0 0,21-85-1,21-21 1,1 64-16,20-64 0</inkml:trace>
  <inkml:trace contextRef="#ctx0" brushRef="#br1" timeOffset="162816.99">18373 7599 0,'0'0'0,"-22"-21"0,1 0 0,0 21 16,0 0-16,0 0 15,21-22 17,0 44-17,0-1 1,-21-21 0,-1 0-16</inkml:trace>
  <inkml:trace contextRef="#ctx0" brushRef="#br1" timeOffset="162998.4">17314 7811 0,'0'0'0,"-21"21"0,42-21 32,0 0-32,1 0 0,41 0 15,233 0 16,-190-43-31</inkml:trace>
  <inkml:trace contextRef="#ctx0" brushRef="#br1" timeOffset="163496.35">20489 7938 0,'0'0'0,"0"-22"0,21-20 0,22-43 32,-43 43-17,0 63 1,21 22-16,0-22 15,43 169 1,-43-126-16,42 105 16,-20-84-1,62 105 1,-83-126 0,-22-85 15,0-1-31</inkml:trace>
  <inkml:trace contextRef="#ctx0" brushRef="#br1" timeOffset="163740.22">21103 7916 0,'0'0'0,"0"-21"0,0-21 15,-21 42 1,-85 63-1,-106 128 1,43-22 0,42-63-1,106-64 1,0-20-16,0-1 0,-1 42 16,107-63-1,-21-21 1,-22 0-16</inkml:trace>
  <inkml:trace contextRef="#ctx0" brushRef="#br1" timeOffset="164425.93">21315 8022 0,'0'0'0,"21"-21"0,-21 42 15,0 0 1,0 64-1,-21 42 1,-43 64 15,64-149-15,0-63 15,0-85 0,21-42-15,43 0 0,-1 63-1,-41 64-15,62-43 16,128 64 15,-149 85-15,-20 42-16,-22 85 31,-42-85-15,-22-85-1,22-21 1,21-42 0,0 0-16,0 0 15,64-85 1,-22 21-1,0 43-15,170-191 32,-106 169-32,-64 64 15,1 0-15,-22 22 16,-21-1-16,0 21 0,0 127 31,-21-20-15,-22-65-1,22-41-15,0-22 16,21 0-16,-21-21 16,42-21-1,21-22 1</inkml:trace>
  <inkml:trace contextRef="#ctx0" brushRef="#br1" timeOffset="164894.94">23008 7874 0,'0'0'16,"0"-21"-16,-21 42 15,0 0-15,0 43 16,-1-43-16,1 42 16,-63 170-1,-1-63 1,43-128-1,20 21-15,1-41 16,0-22-16,21-22 31,0 1-31,0-42 16,42-43 0,64-63-1,-63 126 1,-1 64-1,-42 22 1,0-22-16,21 0 0,43 106 31,20-63-15,-63-64-16,1 0 0,-1 0 16,21 0-16,-21 0 0,0 0 0,85-43 31,-85 1-16,1-22 1,-44 64 0</inkml:trace>
  <inkml:trace contextRef="#ctx0" brushRef="#br1" timeOffset="165931.04">5228 9885 0,'0'0'0,"0"-21"32,0 42-17,0 0-15,0 21 16,0-20-16,0 126 16,-21 42-16,0 22 15,21-149 1,-21 170-1,-1-148 1,22-43 0,0-63-1,0 0 1,0-21-16,0-64 16,0-21-1,64-21 1,-22 105-16,-21-20 0,170-64 31,-22 127-15,-126 0-16,41 21 0,1 85 15,-64-64-15,-63 191 32,21-191-32,-106 64 15,42-42-15,43-43 0,-1 0 16,1 0-16,21-21 15,-22 0-15,-62 0 32,105-42-17,42-22-15,43 1 16</inkml:trace>
  <inkml:trace contextRef="#ctx0" brushRef="#br1" timeOffset="166414.28">6371 10456 0,'0'0'0,"42"0"0,43-63 31,-85 42-15,0 0-16,-63-22 16,20 1-16,-63 42 31,-21 63-16,-21 86 1,64-1 0,41 63 15,128-189-15,42-44-1,0-41 1,0-43-1,-64 43 1,-41 20-16,-22 22 0,42-127 31,-84 190-15,20 43 0,-20 84 15,42-126-16,21-1-15,43-21 16,-43-21 0,21 0-16,85-42 15</inkml:trace>
  <inkml:trace contextRef="#ctx0" brushRef="#br1" timeOffset="167157.54">7133 10351 0,'0'0'0,"0"-43"0,21 1 15,-21-22 1,-42 64-16,21 0 16,0 0-16,-106 149 31,105-107-31,-41 106 16,42-63-16,0 42 15,21-106-15,0 21 16,169 22-1,-63-64 1,0-43 0,84-147 15,-105-22-15,-43 43-1,-21-127 1,-21 232-1,0 85 1,0 191 15,0-127-15,0-43-16,-42 106 0,0-21 16,42-85-16,-22 43 31,22-64-31,22-21 31,41-63-15,85-85-1,-105 126 1,41-20 0,-41 42-16,-107 21 31,-21 0-16,-20 1 1,62-1-16,22-21 16,-21 0-16,21 21 0,-1 21 31,22-21-31,0 43 16,43-43-16,41 64 15,-62-85 1,105 63-1,-64-42 1,1-21 0,-1 0-16,-21 0 0,-20 0 15</inkml:trace>
  <inkml:trace contextRef="#ctx0" brushRef="#br1" timeOffset="167581.29">9715 9716 0,'0'0'0,"0"-22"0,0-20 0,0 21 0,-21 0 16,0-43 0,21 43-1,-21 21-15,0 42 16,21-20-16,-21 20 0,-22 191 16,1 0-1,-22-64 1,43-106-16,-21 64 15,21 0 17,21-105-17,42-22-15,0-43 16,-20 43-16,20-21 16</inkml:trace>
  <inkml:trace contextRef="#ctx0" brushRef="#br1" timeOffset="167715.23">9885 10139 0,'21'-21'16,"-42"42"-16,21-21 16,-43 63-1,1 22 1,21 21 0,21-43-16</inkml:trace>
  <inkml:trace contextRef="#ctx0" brushRef="#br1" timeOffset="167923.11">9821 10647 0,'43'0'31,"62"-64"-15,-41 43-16,-276 106 0,530-339 31,-318 127-15,-43 42 0,22 85-16,0-21 0,-106 0 31,64 21-16,41 0 1,-20-21 0,0 0-16</inkml:trace>
  <inkml:trace contextRef="#ctx0" brushRef="#br1" timeOffset="168148.52">9229 9991 0,'-22'0'16,"86"0"0,126 0-1,1-21 1,-43 21 0,-84 0-16,147 0 31,-190 0-31,43 0 15,-43-22 1,0 22 0</inkml:trace>
  <inkml:trace contextRef="#ctx0" brushRef="#br1" timeOffset="168606.26">12023 9673 0,'0'0'16,"-22"-21"-16,1 0 0,0 21 0,0-21 15,21 0-15,0-1 16,21 1 0,148 21-1,22-21 1,-128 21-16,170 0 15,275 0 17,-487 0-17,-84 0 1,-106 21 0,42-21-1,21 0 1</inkml:trace>
  <inkml:trace contextRef="#ctx0" brushRef="#br1" timeOffset="168945.07">12552 9546 0,'0'43'15,"0"-22"-15,21-85 0,-42 170 16,21-212-16,0 233 16,0-21-16,21 190 31,-21-169-16,0 0 1,0 0-16,0-21 31,-21-85-31,-43 22 16,1-43 0,-43 0-16,-127-43 31,148-20-16,22-22 1,63 1 0,63 20-1,64 43 1,-42 21 0</inkml:trace>
  <inkml:trace contextRef="#ctx0" brushRef="#br1" timeOffset="170253.77">13208 10181 0,'0'0'0,"21"0"0,0-21 0,0 21 16,22-63-16,-43 20 15,0 22-15,0 0 16,-43-21-16,22 42 15,-127-22 1,106 44-16,-64 41 16,21 43-1,-21 127 1,106-127 0,22-43-1,20-42 1,148-63 15,-105 0-15,-43 20-16,1-41 0,63-128 31,-85 107-15,-21 20-1,0 43-15,0 42 16,0 43-1,0-1 1,0 43 0,21-42-16,-21-43 15,21 0-15,106 42 16,-42-63 0,-64 0-16,42-42 15,-20 21 1,-22 0-16,106-149 15,-127 43 1,0 85 0,0-43-1,0 107 1,0 126 15,0 21 0,0-105-15,0-43-16,42 21 16,85-42-1,-84 0-15,41-21 16,-20-21 0,-43 20-16,42-62 15,-41 63-15,-1-1 0,-21-147 31,21 106-15,0 20-16,0 43 16,0 0-16,106 0 31,-42 0-15,84 0-1,-42 0 1,-21 0 15,-127-21-15,-85 21-1,22 21 1,41 0-16,-190 191 31,149-85-15,84-42-1,0-64-15,106 42 32,-1-63-17,-20-63 1,127-191 15,-170 106-15,-21 63-1,-21 127 17,-42 43-17,0 42 1,42-42 0,63 21-1,-42-106 1,22 0-1,-22 0-15,42-22 16</inkml:trace>
  <inkml:trace contextRef="#ctx0" brushRef="#br1" timeOffset="170689.6">16679 10012 0,'0'-21'0,"0"42"0,0-63 0,0 20 16,0 1-16,0 0 0,0 0 16,0 0-16,0 42 31,0 21-31,0 1 0,0 20 16,-21 43-1,21-64-15,-63 85 31,63-106-31,0 22 16,0-22-16,21-21 16,0 0-1,0 0-15,85-64 16</inkml:trace>
  <inkml:trace contextRef="#ctx0" brushRef="#br1" timeOffset="171008.85">17145 10054 0,'85'-63'15,"-318"232"-15,550-381 16,-486 318-16,317-212 31,-169 128-31,-64 20 16,64-21-16,0-21 0,-64 85 31,85-64-15,43 0-16,20 0 15,-42-21-15,106 85 32,-127-43-17,0-21 1,-42 1-16,-64-22 16,-21 21-1,42-42 1,64 21-16,-21-43 15,21 1 1,21 21-16,0 0 0</inkml:trace>
  <inkml:trace contextRef="#ctx0" brushRef="#br1" timeOffset="171195.03">16827 9673 0,'-21'-21'16,"42"42"-16,-63-63 0,21 21 15,21-22-15,0 22 16,-21 0 0,42 21-1,21 0 1,22 0 0</inkml:trace>
  <inkml:trace contextRef="#ctx0" brushRef="#br1" timeOffset="171625.78">19748 9779 0,'0'0'0,"0"-21"15,0-21-15,-21 20 0,21-41 16,0-22 0,-42-21-1,21 85 1,-64 21-1,64 21-15,-21 1 0,-22 41 16,22-21-16,-1 22 0,-84 148 31,43-1-15,84-84-16,21-21 16,148-21 15,1-85-16,-65 0-15</inkml:trace>
  <inkml:trace contextRef="#ctx0" brushRef="#br1" timeOffset="173233.03">20193 9970 0,'0'0'0,"0"-22"0,0-20 15,-21 42-15,-106-21 31,42 84-15,64-41-16,-64 83 0,43-41 16,-22 148 15,86-149-15,62-42-1,-63-21-15,43-21 16,42-42-1,42-149 17,-148 85-17,0 106 1,0 63 0,-64 127 15,64-42-16,0-63-15,43-1 16,84-63 15,21-21-15,-63-21-16,-64 21 16,169-170-1,-126 1 1,-1 42-1,-63 21 17,-21 232-1,0-83-31,0 20 0,-43 212 31,64-169-31,0-64 16,43 85-1,20-85-15,43 0 32,0-63-32,0-22 15,-64 1 1,-21 20-16,0 22 0,64-212 31,-43 85-15,-42 21-1,0 64 1,-21 105 0,0 0-16,0 43 15,0 63 1,-1 43 0,22-170-16,0 148 15,64-84 1,-22-64-1,1-21-15,62 0 16,65-42 15,-86-1-31,22-63 16,-85 1 15,-21 83-15,-42 22-1,21 0-15,-21 22 16,-22 105 0,64-64-1,0 22 1,0-64-16,21-21 0,0 21 16,1 0-16,189 22 15,-168-43-15,126 0 16,21-43-1,-20 1 1,-128 21-16,149-149 31,-170 86-31,-21-1 16,0 64-16,-21-43 16,-1 64-16,-126 22 31,64 20-16,41 0-15,-63 64 16,64-21 0,63 21 15,64-85-15,-64-21-16,21 0 15,1 0-15,-22-21 0,127-106 31,-42-43-15,-64 22 0,43-85-1,-64 170-15,43-64 16,-22 21 0,-21 85-1,-63 211 1,-64 1-1,85-107-15,-85 86 16,42-22 0,64 21-1,64-126 1,42-43 0,-22 0-1,149-85 16</inkml:trace>
  <inkml:trace contextRef="#ctx0" brushRef="#br1" timeOffset="174210.03">8149 11875 0,'0'-22'16,"21"22"-16,-21-21 0,21 0 0,-21 0 16,0 0-16,0-22 15,0 22-15,0 0 0,-63-64 32,-43 64-17,64 21-15,-43 21 0,-42 64 16,-85 233 15,212-170-15,43-42-1,20-43 1,107-84 15,-128 21-31,85-85 0,-21 22 16,21-85-1,21-149 17,-148 128-32,0 0 15,0 84 1,0 64-16,-21 84 31,21-20-31,-43 126 16,22 64-1,0-64 1,21 0 0,42-84-1,85-85 17,-63-42-17</inkml:trace>
  <inkml:trace contextRef="#ctx0" brushRef="#br1" timeOffset="174335.19">8678 11832 0,'-21'0'16,"0"21"0</inkml:trace>
  <inkml:trace contextRef="#ctx0" brushRef="#br1" timeOffset="174579.05">8953 11748 0,'22'-22'16,"-22"1"-16,0 0 15,-22 21 1,1 0-16,-42 0 16,-1 42-1,-42 43 1,85-43-16,-21 64 15,42-85-15,-21 22 0,21 63 32,42-64-17,22-42-15,-43 0 0,42 0 16,107-64 15</inkml:trace>
  <inkml:trace contextRef="#ctx0" brushRef="#br1" timeOffset="174789.94">9250 11917 0,'0'21'0,"21"-21"16,0 0-1,0 0-15,0 0 16,1 0-16,-1-21 15,21 0 1,-21 21 0,0-21-16,1-1 15</inkml:trace>
  <inkml:trace contextRef="#ctx0" brushRef="#br1" timeOffset="175250.88">9991 11832 0,'21'0'0,"63"-42"31,-62 21-31,41-43 16,-63 1-1,-85 20 1,-20 65-1,-1 20 1,21 21 0,64-20-16,0-22 0,21 85 31,42-22-31,-21-62 16,43 41-16,42 43 31,-106-64-16,0 1-15,-64-22 16,22-21 0,-128 0-1,86 0 1,20-21 0,22-64 15,42 43-16,-21-1-15</inkml:trace>
  <inkml:trace contextRef="#ctx0" brushRef="#br1" timeOffset="175464.76">8911 11811 0,'0'0'0,"21"0"47,0 0-47,1 0 0,-1 0 16,0 0-16,21 0 16,64-21-1</inkml:trace>
  <inkml:trace contextRef="#ctx0" brushRef="#br1" timeOffset="176054.44">10372 12002 0,'-22'0'16,"44"0"15,-1 0-31,0 0 0,0 0 16,-21-22-16,85-20 0,-22 21 15,22-43 1,-85 43-1,0-42 1,-64 63 0,-41 63-1,20 1 1,85-22-16,-42 127 31,42-63-15,42-42-1,-21-43-15,85-21 32,-21 0-32,-64-21 0,63-22 15,-41 1 1</inkml:trace>
  <inkml:trace contextRef="#ctx0" brushRef="#br1" timeOffset="176417.24">10858 11896 0,'0'0'0,"0"-21"0,0-1 16,64-41 0,-43 63-1,85 0 1,84 127 15,-147-21-15,-43-85-16,0 64 15,-43 20 1,22-83-16,0-22 0,-21 21 16,21-21-1,21-64 1,0-42 15,42 22-15,43-22-1,-43 42-15,106 22 32,-84 42-17</inkml:trace>
  <inkml:trace contextRef="#ctx0" brushRef="#br1" timeOffset="176948.46">12001 12107 0,'85'-21'16,"-170"42"-16,191-63 0,-85 0 15,-21-64 17,-63 21-17,-1 43-15,-41 21 16,62 21-16,-105 84 31,63 1-15,1 42-1,84-42-15,0-64 16,0 42 0,84-63-1,-62 0-15,41 0 16,22-42-1,-43 21-15,106-106 16,-105 0 0,-22 42-1,-21 64 17,0 63-17,-21-20-15,-1 41 16,1 43-1,21 84 17,21-147-17,64-43 1,63-85 0</inkml:trace>
  <inkml:trace contextRef="#ctx0" brushRef="#br1" timeOffset="177377.56">12552 11684 0,'21'-42'0,"-42"84"0,42-127 16,0 43-16,0-106 15,-21 127 1,-21 63 0,-21 106-1,-1 43 1,1 42 15,42-85-15,0-127-16,21 42 15,22-63 1,41 0 0,1-84-1,-43-22 1,22-21 15,-64 148-15,0 0-16,-21 22 15,-43 105 17,64-127-32,0 21 15,-21-21 1,42-63 15,-21 21-31</inkml:trace>
  <inkml:trace contextRef="#ctx0" brushRef="#br1" timeOffset="177562.34">12912 11811 0,'0'-21'0,"0"42"0,0-63 15,-22 42 1,44 0 46,-22 21-62,42-21 32</inkml:trace>
  <inkml:trace contextRef="#ctx0" brushRef="#br1" timeOffset="178152.47">13123 11959 0,'21'0'31,"1"0"-15,-1 0-16,0 0 0,42 0 31,-20 21-31,-22 22 15,-21 41 1,-212 86 15,106-107-15,64-63-16,-43 43 16,64-43-1,64 0 16,41 0-15,1 42 0,-43 0-1,43 43 1,-43 21 0,1 190 15,-43-254-31,-106 128 15,-42-64 1,-128-85 15,107-85-15,84-42 0,64-84 15,106 63-16,21 21 1,-64 85-16</inkml:trace>
  <inkml:trace contextRef="#ctx0" brushRef="#br1" timeOffset="178763.68">13716 12256 0,'42'-22'16,"-21"22"-1,1-21-15,-1 0 0,0 21 0,0-21 0,0 0 16,0 0-1,22-43-15,-43 43 16,0 0-16,-21-64 16,-1 64-16,-20 21 15,-64 21 1,22 43 0,-65 105-1,107-84 1,42-22-1,0-42-15,0 0 0,106-21 47,-21-42-47,-43 21 16,43-43-16,-43 1 16,-21 42-16,21-149 31,-42 149-31,0 0 15,0 106 1,-21 169 31,21-148-31,64-64-1,42-42 1,-1-21-1,1-43-15,-85 22 16</inkml:trace>
  <inkml:trace contextRef="#ctx0" brushRef="#br1" timeOffset="179954.51">14584 11451 0,'21'-42'0,"-42"84"0,63-169 16,-42 106-16,0 85 31,-85 105-15,43 0-1,0 43 1,-1 84 15,43-211-15,43-64-1,41-21 1,1-63 0,169-191 15,-190 190-15,-64 22-1,0 63 1,-64 148 15,22-21-15,42-84-1,21-43 1,64-21 0,20-42-1,-83 21-15,20 21 0,127-170 31,-148 107-15,1 42 0,-22 63-1,-22 85 1,22-42 0,0-43-1,0-21-15,0 0 0,85-21 31,-21 0-15,-1-42 0,-42-22-1,-21 43-15,0-127 16,-63 106 0,-1-1-1,22 43 1,21 0-16,42 0 31,0 0-31,64-21 16,-22 0-1,128 21 17,-170 0-32,0 21 15,0 22-15,-21 41 16,0-63-16,0 128 31,0-86-15,-21-21-1,0-42 1,0 0 0,0-42-1,21-21 1,21-22-1,0 43-15,0-1 0,85-126 32,-64 127-32,64-43 0,42 64 15,-84 21 1,-1 275 15,-126-148-15,-1-42-1,64-64 1,-21 0-16,0 0 0,0-21 16,0 21-16,-1-42 31,-20-42-15,21 41-16</inkml:trace>
  <inkml:trace contextRef="#ctx0" brushRef="#br1" timeOffset="180142.41">15727 11515 0,'0'-21'15,"0"42"-15,-21-42 16,-1 21 0,1 0-1,21 21 1,0 0-1,-21-21 1,0 0 0</inkml:trace>
  <inkml:trace contextRef="#ctx0" brushRef="#br1" timeOffset="180348.29">14351 11811 0,'0'21'0,"0"-42"0,21 42 32,0-21-32,0 0 0,64 0 15,-64 0-15,22 0 0,62 0 16,-62-21-16,126 0 16,-127 21-16,85-42 15</inkml:trace>
  <inkml:trace contextRef="#ctx0" brushRef="#br1" timeOffset="180915.98">17441 11748 0,'-21'0'31,"0"0"-31,0 21 16,-22 21 0,22-21-16,-42 85 15,42-64-15,21 170 16,21-148 0,42-43-1,-42-21-15,64 0 16,63-85 15,-84 0-15,-43 43-16,-21-21 0,-21-64 15,-64 63 17,-21 64-32,22 64 15,84-22 1,0-21-16,0 106 31,63-127-15,-21 0-1,1 0-15</inkml:trace>
  <inkml:trace contextRef="#ctx0" brushRef="#br1" timeOffset="181268.77">17801 11917 0,'0'-21'15,"0"42"-15,0-63 0,0-22 16,21 43-16,0 0 16,64 0-1,21 42 1,-64 21 0,1 170 15,-43-128-16,-22-20 1,1-43-16,0-21 16,-21-21-1,42-21 1,0 20-16,0-41 16,0-22-1,0 43-15,63-64 16,-63 64-16,43-1 15,41-20 1,-63 42-16,22 0 16</inkml:trace>
  <inkml:trace contextRef="#ctx0" brushRef="#br1" timeOffset="181775.49">18246 11388 0,'-22'-21'0,"44"42"0,-65-64 0,1 22 0,21 0 0,-149-21 32,86 42-32,41 0 15,-232 127 1,212-85-16,-43 43 16,-21 63-1,0 106 1,106-212-16,-22 212 15,43-211-15,22 41 16,-1-41-16,85 62 16,42-20-1,-85-85-15,-20 21 0,211-21 16,-85 0 0,0-63-1,-105 42-15,84-64 16,-106 43-1,85-212 1,-127 190-16,21-126 16,-21 63-1,-84-22-15,41 107 16,-211-85 0,127 127-1,0 42 1,43 22-1,84 21 1,42-64 0</inkml:trace>
  <inkml:trace contextRef="#ctx0" brushRef="#br1" timeOffset="186185.19">19939 11663 0,'0'0'0,"0"-21"0,0 0 16,0-1-16,0 1 0,0 0 0,0-21 15,21 21-15,-21-1 0,0-83 32,0 62-17,0 64 1,-21 64-1,-43 63 1,-84 318 15,148-318-15,0-21 0,64-85-1,-43-42-15,0 0 0,106-21 31,-21-42-31,0-43 16,-64 64-16,0-22 16,212-338 15,-169 233-31,-43 63 16,-42-21-1,0 106-15,0-1 0,-42 1 31,-43 169-15,-20 64 0,41 84-1,64-190 1,21 106 0,22-170-1,168 1 1,-105-65-1,21-20 1,-42-21 0,-64 20-16,0 22 0,85-169 31,-85 126-15,-21 43-16,-85 169 46,22-42-30,21 0 0,42-85-16,-22 21 0,22-21 15,-21 1 1,21-44 0,21 1-1,1 0 1,-1-21-16,0 21 0,85-149 15,-43 64 1,22 64 0,-43 42-1,-21 21-15,-21 85 32,0-42-32,22 41 15,20-20 1,-21-64-16,0 0 15,106-21 1,-21-21 0,-42-21-1,-1-43 1,1-84 15,-64 127-31,0 20 16,-43 86 15,22-22-31,-21 1 16,-1 62-1,43-83-15,0-1 0,0 0 0,-21 0 16,21 0-16,-21-21 31,21-21-15,21 21-16,22-63 15,-43 41 1,84-105 0,-63 85-16,43-21 15,21-1 1,-22 106 0,-63 64-1,21 42 1,0-63-1,-21 21 17,22-106-17,20-42 1,21-43 0,-20-21-1,-22 85-15,127-148 31,-127 147-31,22 1 16,20 21 0,-42 0-16,-21 21 15,0 128 1,0-44 0,0 1-1,43-42 1,-22-64-16,63 21 15,-41 0-15,41-21 16,22-21 0,-42-21-1,-43 20-15,127-189 32,-127 63-17,-21 105-15,-42 22 16,-106 21 15,105 42-15,1-20-16,-43 83 15,1 44-15,84-128 16,0 85 0,0-85-16,21 21 15,0-42-15,21 0 16,43 0-1,-64-21-15,106-64 32,-106 43-32,43-43 0,-22 22 15,-42 42-15,0-22 16,0 22-16,21 21 0,-21 21 47,0 0-47,-21 43 15,0-1-15,21 86 32,64-128-1,-1-21-15,-42 0-16,127-85 15,-126 64-15,62-64 16,-41 43-1,-1-127 17,-84 169-17,-1 21 1,43 21-16,0 85 31,0-42-15,43-22-1,-43-20 1,-22-43 0,-20 0-1,-21 0 1,63-22-16,-43 22 16,43 22-1,43-1 1,-1 0-1,127-21 1,-42 0 0,-84-21-16,62-43 15,-41 22 1,-22 0-16,-21 20 0,1-41 16,20-128-1,0-20 1,-42 63-1,0 126 1,-63 149 15,-1 106-15,1-42 0,42-107-1,-1 1 1,22-21-1,0-86 17,0 1-32,85-42 15,-64 20-15,0 22 0,22-21 32,-22 21-32,0 21 15,-21 42 1,0 22-16,42 41 31,22-62-15,-1-22-1,22-21-15,-43 0 16,149-21 0,-170 21-16,64-64 15,-43-20 1,-42-22-1,-42 21 17,-1 85-32,-62 42 15,62 22 1,22-22-16,0 64 31,21-64-15,21-42-16,0 0 15,22 0-15,41-84 32,-41-22-17,-22 21 17,-42 149-1,-1-22-31,1 22 15,21-1 1,0 1 0,64-22-1,-43-42-15,0 0 0,85 0 32,-21-85-17,-22-21 1,-42 22-1,85-234 1,-42 128 0,-64 126-1,0 43 1,-43 42 0,-105 254 15,106-84-16,42-43 1,42 0 0,85-63 15,-63-85-31,20-106 16,22-148 15,0 0-16,-85 169 1,-21 64 0,-63 148 15,-22 43-15,64-43-1,0 42 1,21-84-1,63-43 17,1-84-17,20-43 1,22 0 0,-21 22-1,-64 63 16,-21 42-15,0 22 0,0-43-16,0 21 15,21-42 1,127 42 15,-84-42-15,-1 22-1,-42-22-15,43 21 0,105-21 32,-42-21-17,-84-43 1,-22 22 0,0 21-16,-21-22 0,0 22 15,0-85 1,-64 64-1,22 21 1,0 21 0,-1 42-16,22-21 15,0 85 1,21-85-16,-21 64 16,-21 42-1,42-106 1,-22 21-16,22 170 15,-21-43 1,-21-20 0,-22-44-1,43-83-15,-127 83 32,63-105-32,43 0 15,-21 0-15,41 0 16,22-21-1,0-21 1,64-43 0,-22 43-1,1 0-15</inkml:trace>
  <inkml:trace contextRef="#ctx0" brushRef="#br1" timeOffset="186461.03">26289 11578 0,'0'-21'15,"-42"21"1,42 21 62,-22 0-78</inkml:trace>
  <inkml:trace contextRef="#ctx0" brushRef="#br1" timeOffset="188844.56">15155 9229 0,'0'-21'0,"0"42"0,0-64 15,0 22-15,0 0 16,-21 21 15,0 21-31,-21 0 16,-22 22 0,43-22-16,0 0 0,-22 43 15,22-43-15,0 0 0,0 42 31,21-41-15,42-22-16,1 0 16,-1 0-16,-21 0 15,148-43 1,-84-41 0,-64-1-1,-21 0 1,-84-21-1,20 106 1,1 22 0,41-1-16,-20 21 15,42-21-15,-21 64 32,42-85-17,21 0-15</inkml:trace>
  <inkml:trace contextRef="#ctx0" brushRef="#br1" timeOffset="189573.7">15663 8742 0,'-42'42'15,"21"-21"1,0 1-16,-1 20 0,22-21 15,-21 21-15,0 1 0,-64 105 16,43-21 0,0 21 15,42-169 0,21-43-15,42 22-1,22 0 1,-64 42-16,22-21 16,62 42-1,-83 21 1,-22-21-16,-22 22 16,1-22-1,-169 42 1,63-42-1,106-21 1,-1 0 0,107 0 15,84-21-15,-20-21-1,-1-43 16,-106 43-15,-84 63 15,-1 106-15,-41 275 15,41-148-15,1-127-1,21-84 17,21-65-1,0-41-31,0-43 16</inkml:trace>
  <inkml:trace contextRef="#ctx0" brushRef="#br1" timeOffset="189754.6">15790 9038 0,'0'-21'15,"0"42"-15,0-84 16,0 84 15,21-21-15,1 21-1,-1-21 1</inkml:trace>
  <inkml:trace contextRef="#ctx0" brushRef="#br1" timeOffset="190063.42">16108 9123 0,'21'0'0,"-42"0"0,63 0 15,-21 0-15,0 0 16,22-42 15,-43 20-15,-21 22 0,-43 22-1,43-1-15,0 0 0,-64 64 16,64-64-16,21 42 15,0-42 17,63-21-17,43-42 1</inkml:trace>
  <inkml:trace contextRef="#ctx0" brushRef="#br1" timeOffset="190508.17">16446 9059 0,'-21'22'16,"21"-1"-1,-21 0-15,0 0 16,0 0 0,21 0-16,0 22 15,0-22 1,106 0-1,-43-42 17,43-21-32,-21-64 15,-1-169 17,-84 169-17,0 85-15,0-1 16,0 1-1,-63 191 17,-1 41-1,64-105-15,-21-21-16,42-22 31,0-63-16,-21-21-15</inkml:trace>
  <inkml:trace contextRef="#ctx0" brushRef="#br1" timeOffset="190667.08">16595 9059 0,'0'-21'15,"84"0"1,86 0 15,-86 0-15,-41 21-1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5T14:08:18.26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1270 11705 0,'0'-21'15,"0"42"-15,0-63 16,0 21-16,0 42 47,0 0-31,0 0-16,0 0 0,0 1 15,0 20-15,-42 127 31,20-21-15,22-21 0,-21-21-1,21 106 1,0-149 0,0-20-16,0-22 15,0 64-15,0-64 16,0 148-1,0-105 1,0-43-16,0 42 16,0 22-1,0 42 1,0-64 0,0 22-1,0-21 1,0 84 15,-21-64-31,21-20 16,0 63 15,0-64-15,0-41-16,0 41 15,0-42-15,0 0 0,0 1 16,0-1-16,0 42 15,0 1 1,0-22 0,0-21-16,0 43 15,0-43-15,0 0 0,0 43 16,0-22 0,0-21-1,0-42 16,0 0-31,0-43 16,-21-20-16</inkml:trace>
  <inkml:trace contextRef="#ctx0" brushRef="#br0" timeOffset="1821.95">1291 11726 0,'0'0'0,"0"-21"32,0 0-17,0 0 32,21 21-31,0 0-1,1 0-15,-1 0 16,21 0 0,-21 0-16,0 0 0,43 0 15,-43 0-15,64 0 16,-43 21-1,85-21 1,-106 0-16,149 0 31,-43 0-15,63 0 0,-21 0-16,-105 0 15,169 0 1,-85 0-1,-106 0-15,64-21 16,42 21-16,-84 0 16,-1 0-16,107 0 15,-107 0-15,43 0 16,84 0 0,-147 0-16,41 0 15,-41 0-15,211 0 31,-170 0-31,43 0 16,22 0 0,83 0 15,-189 0-31,105 0 16,-42 0-1,21 0 1,63 0-1,-126 0 1,20 0 0,-62 0-16,41 0 15,-42 0 1,0 0-16,-21 21 125,0 0-109,0 0-16,0 1 15,0-1-15,0 0 0,0 0 16,0 0-1,0 0-15,0 149 16,0-22 15,0-42-31,0 21 16,22 42 15,-1-21-15,-21-84-16,21-22 15,0 64-15,0 63 32,-21-63-17,0-85-15,0 0 16,0 64-16,0 42 31,0-85-31,-21 43 16,0 0-1,21 126 17,0-147-17,0-43-15,0 64 16,0-64-16,0 85 31,0-85-31,0 42 0,0 1 16,0-43-1,0 21 17,-21-42-1,0 0-31,-1-21 16,1-21-1,0 42-15</inkml:trace>
  <inkml:trace contextRef="#ctx0" brushRef="#br0" timeOffset="3089.23">1101 14647 0,'0'22'16,"0"-1"15,21-21-15,0 0-16,0 0 15,0 0-15,22 0 0,147 0 31,-148 0-31,107 0 16,-1 0 0,-85-21-16,-20 21 15,359-43 1,-148 22 0,-21 0-1,211-21 16,-232 42-15,-1-22 0,149 1-1,-212 21 1,-42 0 0,-63 0-16,41 0 15,128 0 1,-149 0-1,86 0 1,41 0 15,-126 0-31,41-21 32,-20 21-32,63-21 31,-84 21-16,-1 0 1,22 0 0,-64 0-16,21 0 15,-20 0-15,20 0 16,0 0 15,-21 0 0,1 0-15,-1 0 0,0 0-1,-21-21-15,21 21 16,0 0 0,-21-21-1,-21 21 1</inkml:trace>
  <inkml:trace contextRef="#ctx0" brushRef="#br0" timeOffset="4093.65">3217 14753 0,'0'0'0,"-21"0"31,21 21-15,-21-21-1,0 22-15,0-22 0,-1 42 16,-41 43 0,-1-1-1,-20 22 1,63-64-16,-22 22 31,22-1-31,-21 1 16,21-43 15,21-42 0,0-21 0,21 42-31,21-43 0,0 1 16,22 21 0,-43 21-16,0-21 0,64 21 31,21 0-15,-43 0-1,22 0-15,-64 0 16,85 21-1,-85-21-15,43 0 16,-43 21 0,-42-42 31,-1 0-47,22-1 0,-84-20 15,41 0 1,22-1-16,0 22 0,-64-63 31,43 20-15,21 22-1,0 42 1,0 0 15,-1 0-31,22-21 16,-21 21-16</inkml:trace>
  <inkml:trace contextRef="#ctx0" brushRef="#br0" timeOffset="7715.09">4085 2498 0,'0'0'0,"0"-21"32,0-1-17,21 22-15,-21-21 16,0 0 0,0 0 15,0 0-16,0 42 48,0 0-63,-21-21 0,21 42 16,-21 107 15,0-65-16,21 22 1,0-85-16,0 170 31,0-107-15,0 1 0,0-64-16,0 64 15,0 127 16,21-149-15,-21 1 0,21-1-1,-21-42-15,0 0 0,0 64 16,21-21 0,0-22-1,-21 21 1,0-41-16,0-1 0,0 127 31,0-42-31,0-85 16,0 64-16,0-22 15,22-42-15,-22 127 32,0-42-17,0 0 1,0 0-16,0-64 15,0 1-15,0 105 16,0-42 0,0-64-16,0 21 15,0 22 1,0-43-16,0-20 0,-22 147 16,22-148-1,0 21-15,0 43 16,0-64-16,-21 64 15,21-64-15,-21 85 32,21-85-32,0 64 15,0-22-15,-21 22 16,21-64-16,-21 148 31,0-63-15,21 0-1,0-64-15,-22 64 16,1 127 0,0-106-1,21-42 1,-21 42 0,21-85-16,0 0 0,-21 170 31,0-106-31,21 63 15,0-63 1,0 212 15,0-213 1,0 22-32,0 22 31,0-44-16,0-20 1,0 21 0,0-64-1,-22-42 32,1-63-47,21 42 16</inkml:trace>
  <inkml:trace contextRef="#ctx0" brushRef="#br0" timeOffset="9192.43">4106 2328 0,'-21'0'15,"42"0"48,0 0-48,1 0-15,-1 0 0,0 0 16,0 0-16,0 0 0,22 0 0,-22 0 16,190 0-1,-126 0 1,106 0 0,-43 0-1,-106 0-15,22 0 0,147 0 16,-20 0 15,-22 0-31,106 0 31,-63 0-15,-22 0 0,-84 0-1,254-21 1,-296 21-16,84 0 15,148 0 1,-127 0 0,22-21-1,21 21 1,147 0 15,-295 0-31,169-21 16,-64 21-1,22 0 1,126 0 15,-190 0-15,-63 0 0,-1 0-16,-42 0 0,85 0 31,-106-21-16,-21 21 64,0 0-64</inkml:trace>
  <inkml:trace contextRef="#ctx0" brushRef="#br0" timeOffset="10308.82">9483 2244 0,'0'21'79,"0"0"-79,-22-21 15,22 21-15,-21 0 0,21 1 16,0-1-16,-21 21 15,0 0-15,-64 149 32,43-85-17,21 0 1,0-1-16,21 65 31,0-128-31,0 106 16,0 0-1,0-42-15,0-63 16,0 20-16,42 170 16,-42-191-16,0 64 15,21 63 1,0-20 0,-21-107-16,21 127 15,1 22 1,-22-64-1,0-43 1,21 1-16,-21-43 0,21 107 31,-21-22-31,0-106 0,0 21 16,21 0-16,-21 128 16,21-128-1,-21 106 1,0 22-1,21-86-15,-21-41 16,0 84-16,0-85 16,0 0-16,43 149 15,-43-22 1,0-63 0,21 21-1,0 233 16,-21-233-15,21 63 0,-21-63-1,0-84-15,21 211 32,-21-85-17,0-84 1,0-64-16,0 85 15,22 105 1,-22-84 0,0-21-1,21-42 1,-21-22-16,0 106 31,0-63-31,0-64 0,21 42 16,-21-20-1,0-22-15,21 64 32,-21-64-32,0 0 15</inkml:trace>
  <inkml:trace contextRef="#ctx0" brushRef="#br0" timeOffset="11968.87">3895 9186 0,'0'0'0,"21"0"31,-21 22-15,21-1-1,-21 0-15,0 0 0,0 43 16,21-1 0,21 43 15,-42-64-16,22-42 1,-1 21 0,42 1 15,1-22-15,42 0-16,-22 0 15,-41 0-15,-1 0 16,233-22-1,-233 1-15,85 21 16,106 0 0,-42-21-1,190 21 1,-148 0 0,-106 0-1,84 0 1,-126 0-16,-22 0 0,297 0 31,-296 0-31,190 0 16,-43 0-1,-147 0 1,-22 0-16,297 0 16,-233 0-1,42-21 1,-21 21-1,63 0 1,-147 0-16,41-21 16,43 21-1,-21 0 1,-85 0-16,106 0 16,-63 0-1,-43 0-15,43 0 16,-43 0-1,85 0 1,-43 0 0,-21 0-1,43 0 17,-43-21-17,1 21-15,-22 0 16,0 0-16,0 0 15,43-22 1,-43 22 0,-21-21 15,-21 21 0</inkml:trace>
  <inkml:trace contextRef="#ctx0" brushRef="#br0" timeOffset="12077.81">9483 9419 0,'-22'0'16,"1"0"-1,0 0-15,-21 0 0</inkml:trace>
  <inkml:trace contextRef="#ctx0" brushRef="#br0" timeOffset="16374.24">20278 2201 0,'21'0'109,"-21"-21"-62,0 0-16,21 21 1,-21-21-32,0 0 15,0 0 17,0-1-32,0 1 31,0 42 78,0 1-109,0-1 16,0 0-1,0 0-15,0 0 16,0 0-16,0 22 16,0-22-1,0 85 17,0-64-32,0-21 0,0 64 15,0-22 1,0-20-1,0 84 1,0-85 0,0 43-1,0-1 1,0-41 0,0-22-16,0 85 31,0-43-16,0 1 1,0-43-16,0 21 16,0-21-16,0 43 15,0-22-15,0 85 32,0-63-1,0-43-31,0 0 0,0 43 31,0 84 0,0-42-15,0-43 0,0 43-1,0 21 1,0-85-16,0 170 31,0-149-15,0 1-1,0 42 1,0 42 15,-21-21-15,21-64-1,-21 64 1,-1 0 0,1-42-1,21-43-15,0 64 16,-42 148 15,42-233-31,-21 128 16,0-86-1,21-21-15,-22 170 32,1-85-32,0-21 15,21 21 1,0-85-16,-21 106 31,21-126-31,-21 105 16,21-64-16,0-21 0,0 1 15,0-1-15,-21 0 0,21 1 16,-22 211 0,22-148-1,0-43 1,0 43 0,0-64-16,0 1 0,0 126 15,0-106 1,0 43-1,0-85-15,0 22 0,0-1 16,0 0-16,0 43 31,0-43-31,0 22 16,0-1-16,0 1 16,0-22-16,0 106 31,0-63-16,0-64 1,0 22 0,0-22-1,0 0 1,0 0 15,0 0 0,0 0-15,0 1 0,-21-1-16,21 0 15,-21 0-15,21 0 16,0 0 15,0-42 0,0 0-31,0 0 0,0 0 16,0 0-16,0-1 0</inkml:trace>
  <inkml:trace contextRef="#ctx0" brushRef="#br0" timeOffset="19900.65">20405 2138 0,'-22'0'16,"1"0"-1,0 0 16,0 0-15,21-21 0,21 21 31,0 0-32,0 0-15,1 0 0,20 0 16,0 0-16,-21 0 15,22 0-15,20 0 0,-42 0 16,22 0-16,41 0 0,-41 0 16,105 0-1,-21 0 1,21 0 0,-84 0-16,41 0 15,319 0 16,-340 0-15,107 0-16,-106 0 16,317 0 15,-296 0-15,-64 0-16,21 0 0,64-21 15,-63 21 1,126 0-1,-105-22 1,42 22 0,-63 0-16,20 0 0,-41 0 15,147 0 1,-63 0 0,0 0-1,42 0 16,-126 0-31,63 0 16,-85 0-16,42 0 0,22 0 16,105 0 15,-147 0-31,41 0 16,22 0-1,0 0 1,-42 0-1,-1 0 1,22 0 15,-64 0-31,21 0 16,1 0 0,20 0-1,-42 0-15,64 0 16,-22 0-1,-41 0 1,20 0 0,-21 0-16,0 0 0,64 0 31,0 0-15,-64 0-16,42 0 0,1 0 15,-43 0 1,21 0-1,1 0 1,-22 0 0,-21-21-16,21 21 15,0 0-15,0 0 16,0 0 0,1 0-1,-1 0 1,0 0 15,-21 21-15,0 1-1,0-1 1,0 0 0,0 21-16,0 1 15,0-1 1,0-21-16,-21 0 15,0 64 1,-1-22 0,1 1-1,0 21-15,21-64 16,0 0-16,0 85 16,0-64-1,0-21-15,0 43 16,21-1-1,0 107 17,1-65-17,-22-20 1,21 21 0,-21 63-1,0-105 1,0 42-1,0-22 1,0 22 0,0 0-1,0-43 1,0 22 0,0 63-1,0-84 1,0 20-1,0 1 1,0-64-16,0 0 0,0 85 31,0 0-15,0-64-16,0 128 31,0-86-15,0 1-1,0 0-15,0 42 32,0-21-17,0-85-15,0 85 16,0-1 0,0 171 15,0-192-16,0-63-15,0 106 16,0 0 0,0-21-1,21 85 17,0-85-17,-21-22-15,21 1 16,-21-64-16,21 106 31,-21-85-31,0 43 16,0 42-1,0-63 1,0 105 0,0-106-1,0 43 1,0-42-1,0-43-15,0 21 0,0 22 16,0-22-16,0 43 16,-21-1-1,21-62-15,0 62 16,0-63-16,-21 43 31,21-43-31,-21-21 0,21 21 16,-21-21-1,21 21 1,-21-21 0,-1 0-1,22 22-15,-21-22 16,0 0 0,0 0 140,42 0 78,0 0-187,0 0-31,-21-22-1,22 22-15</inkml:trace>
  <inkml:trace contextRef="#ctx0" brushRef="#br0" timeOffset="20497.32">26374 8319 0,'21'0'0,"-21"21"93,0 0-77,0 0 0,0 0-1,0 0 1,0 1-16,-21-22 15,21 21-15,-22-21 16,1 0 0,0 0 46,0 0-31,0 0 16,0 0 47,-1 0-94</inkml:trace>
  <inkml:trace contextRef="#ctx0" brushRef="#br0" timeOffset="22021.03">20066 9335 0,'0'0'0,"0"21"62,21-21-46,0 0-16,0 0 0,1 0 15,41 21 1,43-21-16,42 0 16,-42 0-1,-43 0-15,1 0 0,-1 0 16,191 0-1,-127 0-15,149 0 16,-128 0 0,-64 0-16,1 0 15,275 0 1,-106 0 0,21 0-1,-21 0 1,-190 0-16,20 21 0,255-21 31,-64 0-15,-148 0-16,64 0 15,168 0 17,-316 0-32,105 0 15,21 0 1,106 0 15,-148 0-15,0 0-1,-63 0-15,-43 0 16,0 0-16,106 0 16,-42 0-1,-43 0 1,43 0 15,-64 0-31,21 0 16,22 0-1,63 0 17,-42 0-32,-43 0 15,21 0-15,1 0 16,-43 0-16,64 0 31,-43 0-15,-21 0 15,-21-21-15,21 21-1,-21-21 32,0 0-47,0-1 16,0-20-1</inkml:trace>
  <inkml:trace contextRef="#ctx0" brushRef="#br0" timeOffset="22942.01">26416 8065 0,'0'21'62,"0"0"-62,0 0 16,0 0-16,0 0 15,0 1-15,0 20 0,0-21 16,0 43 0,0-22-16,0 43 0,0-64 15,0 0-15,0 85 16,0 0 0,0-85-1,0 127 1,0-85-1,0-20 1,0-22-16,0 42 16,0 22-1,0-43 1,0 1 0,0-22-1,0 0-15,0 0 16,0 0-1,0 1 1,-21-22 109,0 0-109,21 21-16,-22-21 0,1 0 15,0 0 17,0 0-32,0 0 15</inkml:trace>
  <inkml:trace contextRef="#ctx0" brushRef="#br1" timeOffset="29280.43">4381 1143 0,'0'0'16,"22"-21"-16,-22 0 31,0 42 0,0 0-31,-43 43 16,-41 126 15,62-148-31,-20 85 16,0-21 0,21-63-16,21-22 15,0 0-15,0 21 31,0-63-15,0 0-16,0-21 16,0-1-16</inkml:trace>
  <inkml:trace contextRef="#ctx0" brushRef="#br1" timeOffset="29604.69">4403 1143 0,'0'0'0,"21"0"16,0 0-16,-21 21 16,0 0-16,21 43 15,-21-22-15,0 128 16,0-107-1,0 64 1,-21-106-16,21 22 16,0-22-16,0 0 0,-21 85 31,0-106-15,21-21-1,0-1-15,-22 1 16</inkml:trace>
  <inkml:trace contextRef="#ctx0" brushRef="#br1" timeOffset="29800.68">4085 1630 0,'0'0'0,"21"0"31,0 0-16,1 0-15,-1-21 16,42 0-16,1-1 16,-22 22-16,0-21 0,43 0 15,42-21 1</inkml:trace>
  <inkml:trace contextRef="#ctx0" brushRef="#br1" timeOffset="30565.7">4741 1418 0,'0'21'31,"0"1"-31,0-1 0,0 21 16,-21 43-1,21-64 1,-21 64-16,0-22 31,21 1 0,0-86 1,0 1-32,0-21 15,42-106 16,0 84-15,22 1 0,-22 42-16,1-1 15,-22 22-15,63 0 16,-62 0-16,20 0 16,0 85-1,-42-43 1,0-20-16,0 105 15,0-106-15,0 0 16,0 21 0,-42-42-1,42-21 17,0 0-17,0-43-15,0-20 16,21 63-16,0-1 15,64-62 1,0 41 0,-1 43-1,1 0 1,-43 106 0,-42-42-1,0-1 1,-21-42-16,0 1 0,0 20 15,0-21-15,21 0 0,-22 22 16,1-43 0,21-22 15,0 1-31,0 0 16,21 21-1</inkml:trace>
  <inkml:trace contextRef="#ctx0" brushRef="#br1" timeOffset="31176.37">5948 1545 0,'0'-21'0,"0"0"15,0 0-15,0 0 16,0-1-16,-21 22 0,-1-21 16,1 21-1,0 0-15,0 0 0,0 0 16,-64 43 0,64-22-16,-43 85 31,43-1-16,0-41 1,21-43-16,21 43 16,22-64-1,20 0 1,1-43 0,20-41-1,-41-1 1,-22 21-1,0-20 17,-21 63-17,0 42-15,0 0 16,0 148 15,0-126-15,-21 20-1,21-42 1,42-21 15,-21-42-15,0 21-16</inkml:trace>
  <inkml:trace contextRef="#ctx0" brushRef="#br1" timeOffset="31806">6159 1376 0,'-21'0'0,"21"21"16,21-21 15,1 0-16,-1 0-15,0 0 16,0 0-16,0 0 0,0 0 16,64 0-1,-21-21 1,-64 42 15,0 0-15,-43 22-1,22-22-15,0 21 16,0-21-16,-43 64 16,43-64-16,21 0 0,-85 64 31,43-43-31,42-21 16,0-42 15,0 0-31,0 0 15,21 0-15,0-22 16,1 22 0,20 0 15,-21 42-15,-21 0-16,21 1 15,22 41 1,-22-42-1,0-21 17,0 0-17,-21-21 1,0 0-16</inkml:trace>
  <inkml:trace contextRef="#ctx0" brushRef="#br1" timeOffset="32625.54">6837 1439 0,'0'-21'0,"-21"21"31,-1 0-15,22 21-16,-21 1 15,21-1-15,-21 21 16,0-21-16,21 22 16,-21-22-16,21 0 0,-21 64 31,21-64-31,21 0 16,21-21-1,-21 0-15,0-42 31,-21-1-15,0 1-16,0 21 0,0-22 16,0 22-1,0-63 1,64 41 0,21 22-1,-64 0-15,0 21 16,106 42 15,-106 22-15,0-1-1,-21-42-15,0 22 16,0 20 0,0-42-1,0 1 1,-21-22-1,21-22 1,0 1-16,0-21 16,0 21-16,0 0 15,0-85 1,42 42 0,1 22-1,-1 21 1,-21 21-16,0-21 0,128 21 15,-107 21 1,-21 0-16,21 21 16,-42-21-16,0 43 15,0-43-15,-21 85 32,21-85-32,-63 43 15,63-22 1,-43-21-1</inkml:trace>
  <inkml:trace contextRef="#ctx0" brushRef="#br1" timeOffset="35652.53">4381 2858 0,'0'-22'15,"0"1"-15,0 0 16,0 0 0,0 0-1,22 21 1,-22-21-16,21 42 47,-21 0-47,0 0 15,0 21-15,0 43 16,0-21 0,0 41-16,0-62 15,0-1-15,0 64 16,0 42-1,0-42 1,0-43 0,0-41-16,0 83 31,0-83-15,0-44 30,0 1-46,0 0 16,0 0 0,0 0-16,0 0 0</inkml:trace>
  <inkml:trace contextRef="#ctx0" brushRef="#br1" timeOffset="36644.96">4424 2836 0,'21'0'78,"0"0"-78,0 0 0,22 0 0,41 0 31,64-21-31,-105 21 0,20 0 16,149-21-1,-106 0 1,-43 21-16,64 0 15,-21 0 1,-64 0-16,-20 0 0,62 0 16,-20 0-1,-43 0 17,-21 21-17,0 0 16,0 0-31,0 1 16,0-1 0,0 0-16,0 0 0,0 64 15,0-22 17,-21-20-32,0 20 15,21-42-15,0 43 0,-22 126 31,22-126 1,0-22-32,0-21 15,0 22 1,-42-22 15,0 0-15,21-21 15,-85 21 0,85-21-31,-22 0 16,-20 0 0,42 0-16,-85 0 15,-127-21 16,106 21-15,-21-21 0,21 0-1,0 21 1,106 0 15,-1 0-31,44 0 63,-1 0-48</inkml:trace>
  <inkml:trace contextRef="#ctx0" brushRef="#br1" timeOffset="37304.71">4572 4339 0,'0'21'0,"0"1"0,-21-1 15,21 0 1,21-21 15,0 0-15,0-21-16,-21 0 31,0-1-31,-21 22 31,0 0-31,0 0 0,0 0 16,-1 0-1,22 22 1,0-1 0,22-21-1,-1 0-15,0 0 16,21-21-16,-21-1 16</inkml:trace>
  <inkml:trace contextRef="#ctx0" brushRef="#br1" timeOffset="37608.53">4847 4106 0,'21'0'46,"0"0"-46,1 0 16,-1 0-16,0 0 0,21 0 16,22 0-16,20 0 15,-41 0 1,-1-21 0,-63 21 15,0 0-16,0 0-15</inkml:trace>
  <inkml:trace contextRef="#ctx0" brushRef="#br1" timeOffset="38028.29">5101 4085 0,'0'21'15,"0"1"1,0-1-16,0 0 15,0 0 1,0 21-16,0 1 16,0-22-16,0 42 15,0 22 1,21 42 15,-21-63-15,0-22-1,-21-21 17,-85-21-17,43 0 1,-1 0 0,22-21 15,21 21-31,21-21 15,21 0 17,0-1-32,21 22 15</inkml:trace>
  <inkml:trace contextRef="#ctx0" brushRef="#br1" timeOffset="38605.98">5482 4382 0,'0'0'16,"0"-22"-16,0 1 15,-21 21 1,0 0-1,0 0-15,-1 21 16,1 1-16,0-1 0,0 42 16,-21 1-1,20 63 17,22-106-17,43-21 1,-22 0-1,64-42 1,-43 20 0,-42 1-16,21 0 0,0-42 15,-21 41-15,0-20 32,0 21-17,0 42 1,0 0-1,0 0-15,0 1 16,0 20-16,0 0 16,21 1-1,1-22 1,-22 0-16,21-21 16,0 0-1,0 0 1,-21-21-16,21 0 0</inkml:trace>
  <inkml:trace contextRef="#ctx0" brushRef="#br1" timeOffset="38864.6">5630 4424 0,'0'-21'0,"0"42"0,0-63 16,0 63 30,21-21-46,1 42 16,-22 43 0,21-22-1,-21-20 1,0-22 0,21-21 30,-21-21-30,21-1-16</inkml:trace>
  <inkml:trace contextRef="#ctx0" brushRef="#br1" timeOffset="39129.44">5927 4382 0,'0'21'31,"-22"-21"-31,22 21 16,-42 21-16,-21 22 15,63-43 1,-64 64 15,64-64-15,21-42 31</inkml:trace>
  <inkml:trace contextRef="#ctx0" brushRef="#br1" timeOffset="39654.15">6138 4445 0,'0'0'0,"0"-21"0,0 0 16,-21 21-1,0 0 1,0 0-16,0 21 16,-22 21-1,1 1 1,21 20-16,0 1 31,21-22-15,0-21-1,21-21 1,0 0-16,0-21 0,0 0 16,0 21-16,22-43 15,-22 22 1,0-63-1,0 62-15,-21 1 32,0 42-17,0 1-15,0 41 16,0 22 0,0-43-1,21-42 1,22 0-1,20-63 17,-63 41-17</inkml:trace>
  <inkml:trace contextRef="#ctx0" brushRef="#br1" timeOffset="40492.33">4487 5757 0,'0'0'0,"0"-21"15,0 42 17,-21 1-17,21-1-15,0 0 0,0 0 16,0 21-16,0 1 0,0-22 16,-21 106-1,0 0-15,0 85 16,21-128-1,-22-41-15,22-1 16,0 127 0,0-126-1,0-22 1,0-42 31,0-1-47,22 1 15,-1 0-15,-21 0 0,0 0 16,0-22-16,0 22 0</inkml:trace>
  <inkml:trace contextRef="#ctx0" brushRef="#br1" timeOffset="41264.47">4487 5800 0,'0'0'0,"0"-21"0,0-1 31,21 22-31,1 0 16,-1 0-16,21 0 0,0 0 16,-20 0-16,83 0 0,-62-21 15,-1 21-15,127 0 16,85-42-1,-127 42 1,-63 0-16,126-21 16,1 21-1,-128 0 1,-41 0 0,-22 21-1,21 0-15,-21 0 0,0 64 31,0-43-15,0-21-16,0 64 0,0 0 16,0-43-16,0 106 31,0-63-15,0-43-16,0 1 15,0 62 1,0 1-1,-21-63 1,-1-1 0,-20-21-1,21 0-15,0-21 16,-22 0 0,22 0-16,-63 21 15,-43-21-15,-22 0 16,-359 0 15,297 0 0,63 0-15,105 0 0,1 0 15,63 0 16,0 22-47</inkml:trace>
  <inkml:trace contextRef="#ctx0" brushRef="#br1" timeOffset="41934.98">4424 7472 0,'0'21'31,"0"0"-31,0 0 0,0 1 16,0-1-1,21-21 17,0 0-17,-21-21 1,0-1-16,-21 22 31,0 0-31,-64 0 16,64 22 15,21-1 0,21-21-31,64 0 16,-22-21 0</inkml:trace>
  <inkml:trace contextRef="#ctx0" brushRef="#br1" timeOffset="42218.61">4762 7366 0,'0'0'0,"22"0"31,-1 0-31,0 0 15,64-21-15,-64 21 0,169 0 32,-126 0-17,-85 0 17,-1 0-17,1 0-15</inkml:trace>
  <inkml:trace contextRef="#ctx0" brushRef="#br1" timeOffset="42580.28">5059 7345 0,'0'21'0,"0"43"32,0-1-17,0-42-15,-43 85 16,43-21-1,0 63 17,0-85-17,0-20-15,0-1 16,-21-42 0,-42 42-1,20-42 1,1 0-16,-21 0 15,-22-42 1,64 42-16,0-21 0,-22-43 16,1 43-1,42 0 1,0 0 0,21 21-16,0 0 0,43-21 15</inkml:trace>
  <inkml:trace contextRef="#ctx0" brushRef="#br1" timeOffset="43099">5270 7705 0,'0'0'0,"22"-21"0,-22-1 15,0 1 1,-22 21 0,1 0-1,-85 106 17,106-85-32,-21 43 15,0-22 1,21 22-1,0-43 1,106-64 15,-64 1-15,-21-21 0,1 20-1,-22 1 1,0 63 15,0 0-15,0 0-16,21 22 15,-21 20 1,42-20 0,-42-22-16,21-21 15,22 0 1,-22-21-16</inkml:trace>
  <inkml:trace contextRef="#ctx0" brushRef="#br1" timeOffset="43358.85">5546 7641 0,'0'21'31,"21"-21"-31,-21 22 16,0-1-16,21 85 31,-21-85-31,21 42 16,-21-42 0,21-21 15,0 0-16,-21-21-15</inkml:trace>
  <inkml:trace contextRef="#ctx0" brushRef="#br1" timeOffset="43610.29">5863 7599 0,'0'0'15,"0"21"16,-21 0-15,0 0-16,0 43 16,-22 21-1,-20 20 17,63-83-17,0-44 1,21 1-1,0 21-15</inkml:trace>
  <inkml:trace contextRef="#ctx0" brushRef="#br1" timeOffset="44139.1">6202 7684 0,'0'-22'0,"0"1"16,0 0-16,-21 21 15,-1-21-15,1 21 16,0 0 0,0 0-16,0 21 15,-22 43 1,22-1-1,0 1 1,21-1 0,0-21-1,42-42-15,1 0 32,-22 0-32,21-42 15,43-64 16,-64 43-15,-21 42-16,0-1 16,0 128 15,0-63-15,0-22-16,0 42 15,42 1 1,1-64-1,41 0 1,-41-21 0</inkml:trace>
  <inkml:trace contextRef="#ctx0" brushRef="#br1" timeOffset="46360.59">21992 1228 0,'0'-43'0,"0"22"15,0-21 1,0 0 0,0 20-1,0 86 1,-42 42-1,42 0 1,-43-22 0,22-41-16,21-22 0,-42 148 31,21-84-15,21-64-16,21-42 31,21-22-16,-21 22 1</inkml:trace>
  <inkml:trace contextRef="#ctx0" brushRef="#br1" timeOffset="46612.47">22267 1143 0,'0'21'47,"0"0"-47,0 1 0,0 41 16,0-42-16,-21 149 15,21-86 1,-21 1 0,21-43-1,-21-42 16</inkml:trace>
  <inkml:trace contextRef="#ctx0" brushRef="#br1" timeOffset="46797.41">21950 1524 0,'0'0'15,"-21"0"-15,42 0 31,63 0-15,-62 0-16,105-21 31,0 0-15,0-22 0</inkml:trace>
  <inkml:trace contextRef="#ctx0" brushRef="#br1" timeOffset="47057.26">22712 1143 0,'0'0'0,"0"21"47,0 22-47,0 62 15,0-20 1,-43 42-1,1-63 1,42-1 0,0-42 15</inkml:trace>
  <inkml:trace contextRef="#ctx0" brushRef="#br1" timeOffset="47436.21">22669 1270 0,'0'-21'0,"0"42"0,0-63 0,0 21 16,0-1 0,0 1-16,127 21 31,0 0-16,22 64 1,-107-22 0,21 127 15,-105-105-15,-85 21-1,42-64 1,-63 21-1,127-42-15,-42 21 16,41-21-16,1 0 0,0 0 31,106-42 1,-22 0-32</inkml:trace>
  <inkml:trace contextRef="#ctx0" brushRef="#br1" timeOffset="47743.21">23368 1185 0,'0'22'47,"0"-1"-47,0 0 15,0 0-15,0 21 0,0-20 0,-21 62 16,21 22 0,-64 42 15,64-127-31,0 1 16,0-1-16,0-42 46,21-1-46,1-20 16</inkml:trace>
  <inkml:trace contextRef="#ctx0" brushRef="#br1" timeOffset="47985.07">23410 1228 0,'0'0'0,"0"-21"0,21 21 31,22 0-15,-1 0-1,22 0-15,41 0 32,-62 0-17,-43 21 16,-21 0-15</inkml:trace>
  <inkml:trace contextRef="#ctx0" brushRef="#br1" timeOffset="48193.97">23347 1418 0,'-21'21'0,"42"-21"31,0 0-15,0 0-16,0 0 16,85 0 15,-64-21-15,-20 21-1</inkml:trace>
  <inkml:trace contextRef="#ctx0" brushRef="#br1" timeOffset="48648.99">24172 1291 0,'21'-63'16,"-21"42"0,-21-1-1,0 22-15,0 0 16,0 0-16,-22 0 16,22 22-16,-63 20 15,41 0-15,1-21 16,21 1-16,-64 126 15,85-64 1,42 1 0,1-64-1,147 0 1,-147-21 0,-1 0-16,21 0 15,-41-42 1,41 0 15</inkml:trace>
  <inkml:trace contextRef="#ctx0" brushRef="#br1" timeOffset="49731.5">24596 2773 0,'0'-21'32,"0"0"-32,0-1 31,0 44 16,0-1-47,0 0 0,0 0 0,0 21 15,0-20-15,0 20 0,0 106 32,0 0-32,-22-42 15,22-64-15,0 107 16,0-107-16,-42 170 31,42-128-15,0-105 46,0-21-46,42-106-1</inkml:trace>
  <inkml:trace contextRef="#ctx0" brushRef="#br1" timeOffset="50512.6">24765 2773 0,'0'0'0,"-21"0"0,21-21 0,-21 21 16,21-21 0,21 21 15,0 0-31,0 0 16,0 0-16,64 0 15,63-22 1,127 22-1,-190-21-15,105 21 16,-20 0 0,-43-21-1,-85 21-15,43 0 16,-85 21 31,0 0-47,0 1 15,0-1-15,0 0 16,0 21 0,0 64-1,0-42-15,-43 147 32,43-168-32,0 20 15,0 64 1,0-42-1,0-64-15,22 64 16,-22-22 15,0-42-31,-64 0 16,-211 22 15,42-22-15,43-21-1,126 0-15,-63 0 16,-254 0 15,296 0-15,64 0 0,0 0-1,0 0 16</inkml:trace>
  <inkml:trace contextRef="#ctx0" brushRef="#br1" timeOffset="51179.69">24701 4403 0,'0'0'16,"0"21"15,0 0-31,0 0 16,22-21-1,-1 0 1,0 0-16,0 0 15,0 0-15,0 0 16,22-21 0,-43-21 15,-21 42-31,-22 0 16,22 0-1,-21 63 16,21-42-31,21 1 16,0-1-16,21-21 16,0 0-16,0 0 15,64-21 1,-64-1 0</inkml:trace>
  <inkml:trace contextRef="#ctx0" brushRef="#br1" timeOffset="51480.51">25209 4085 0,'0'0'0,"0"21"47,0 1-47,-21-1 0,21 0 16,-21 21-16,21 64 15,-42 0-15,21-21 32,21-43-32,0 43 0,-22-22 31,22 22-15,22-128 15,-1 22-16</inkml:trace>
  <inkml:trace contextRef="#ctx0" brushRef="#br1" timeOffset="51795.84">25104 4382 0,'0'0'0,"0"-22"0,0-41 16,0 21-1,105-22 16,-41 64-15,42 0 0,-43 42-1,-42 85 1,-63-63 0,-43-1-1,43-41 1,-43 20-1,107-63 32,-22 0-47,21 21 0,0-22 16</inkml:trace>
  <inkml:trace contextRef="#ctx0" brushRef="#br1" timeOffset="52429.33">25548 4318 0,'0'0'0,"42"0"16,-42 21 15,0 0-31,0 1 16,-21 62-1,0-20 16,21-43-15,21-21 0,22 0-16,41-21 31,-63 21-31,1-43 16,41 1-16,-42 0 15,22-1 16,-43 22-15,0 42 0,-22 85 15,22-85-31,0 1 16,-42 105-1,42-22-15,0-83 16,-21 168-1,0-84 1,21-85-16,0 21 16,-43 22-1,1-43 1,0-21 0,21-42-1,-1-22 1,22 43-16,0 0 0,0-127 31,85-22-15,-21 86-16,-1 41 15,-42 22-15,106-42 32</inkml:trace>
  <inkml:trace contextRef="#ctx0" brushRef="#br1" timeOffset="53106.65">24617 6033 0,'21'0'0,"-42"0"0,42-22 0,0 1 16,-21 0-16,21 21 15,0 0 1,-21 21 0,0 85-1,0 127 1,0-85-1,0-84-15,-42 84 16,42-64 0,0-41-16,0 105 15,0-127 1,0 0 0,0-42 15,21 21-31,0-42 15,-21-1-15</inkml:trace>
  <inkml:trace contextRef="#ctx0" brushRef="#br1" timeOffset="53758.27">24807 6160 0,'0'0'0,"-21"-22"0,0-62 31,21 63-31,63 21 32,22 0-32,127-22 31,-43 1-15,-84 21-16,126-21 15,-62 21-15,83 0 31,-168 0-15,-64 21-16,0 22 16,-21-22-1,-22 63 1,1 1 0,21 0-1,0-1 1,0 107-1,21-85 1,0-22 0,0-41-1,0-22-15,21 0 0,-21 0 0,0 43 16,0-22 0,-21-42-16,-22 21 15,-41 0 1,-22-21-1,85 0-15,-106 0 16,84 0-16,-295 0 31,295 0-31,-105-21 16,0 21 0,106 0-1,20 0 1,86-21 31</inkml:trace>
  <inkml:trace contextRef="#ctx0" brushRef="#br1" timeOffset="54330.01">24680 7684 0,'-21'0'16,"0"0"-16,21 42 15,-21-21-15,21 21 32,0-20-17,21-22 1,0 0-16,0 0 16,0 0-16,22-22 15,-43-20 1,0 21-1,0-21 1,-21 42-16,-22 0 31,22 21-31,21 21 16,0-21 0,21-21 15</inkml:trace>
  <inkml:trace contextRef="#ctx0" brushRef="#br1" timeOffset="54681.79">25146 7535 0,'0'0'0,"0"22"31,0-1-31,0 0 0,-21 42 16,0-20-1,-1-1-15,22 43 16,-21-1 0,0-41-16,21-22 0,0 106 15,0-64 1,-21-41-16,21-1 15,0-42 32,21-43-31,-21 1 0</inkml:trace>
  <inkml:trace contextRef="#ctx0" brushRef="#br1" timeOffset="55027.07">25082 7705 0,'0'-21'16,"0"42"-16,0-64 15,0 22-15,64-42 32,-1 42-17,22-1 1,0 44-1,-1 105 17,-105-43-17,-21-41 1,-127 62 0,147-105-16,-20 0 15,21 22 1,21-44 31,21 22-47,21-21 15</inkml:trace>
  <inkml:trace contextRef="#ctx0" brushRef="#br1" timeOffset="55781.07">25612 7599 0,'0'0'15,"21"0"-15,-21 21 47,0 0-31,0 0-16,0 1 0,0-1 15,0 0-15,0 0 0,0 0 16,0 0-16,0 1 16,0-1-1,21-21 1,0 0-16,85 0 31,-43-43-31,1 1 16,-64 0-1,21 42-15,-21-21 16,42-22 0,-42 22-16,22 21 31,-22 21 0,0 0-31,0 1 16,-43 41-1,22-21-15,0-20 16,0-1-16,-43 106 16,22-21-1,21-64-15,0 21 16,21 43 0,0-63-16,0 147 15,0-105 1,0-1-1,21-41 1,-42-64 15,-1-1-15,1-83 0,0 20-1,42-84 1,43-1-1,-22 107 1,43-43 0,-43 85-16,-21 0 0,43-22 15</inkml:trace>
  <inkml:trace contextRef="#ctx0" brushRef="#br1" timeOffset="66709.16">2074 12192 0,'0'0'0,"-21"0"15,21-21 32,0 0-47,0 0 16,0-1-16,0 1 15,0 0-15,0 0 16,-42 0-16,21 0 16,-1-1-16,-41 1 15,-22 21 1,64 0-16,-148 85 31,84-22-15,64 43-16,21-63 15,0-1-15,0-21 0,21 64 32,21-64-17,1-21-15,-22 0 16,0 0-16,43 0 0,-43 0 15,0-21-15,64-43 16,-43 22 0,0-64-1,-21 64-15,-21 21 16,22-1-16,-22 1 16,0 42 15,0 1-31,0 20 15,0 106 17,21-148-32,0 64 15,0-64 1,0 0 0,22-43 15</inkml:trace>
  <inkml:trace contextRef="#ctx0" brushRef="#br1" timeOffset="67412.75">2244 12065 0,'0'21'15,"0"0"1,0 1-16,0-1 0,0 42 15,0 22 17,0-22-17,0-41 1,0-44 15,0-20-15,0 0-1,0-64 1,63 42 0,1 43-1,20 21 1,-41 43 0,-43 41-1,21 22 16,-21-64-15,0-20-16,0-44 47,0-20-31,0 21-16,21-43 15,-21 43-15,21 0 16,0 0-16,43-43 15,-43 64-15,42 0 16,-20 0 0,-22 43-1,0-22-15,-21 0 0,0 64 16,0-22 0,-21-20-1,0-22 1,21 0-1,0-42 17,0 0-17,0-1-15,21 22 16,0-21-16</inkml:trace>
  <inkml:trace contextRef="#ctx0" brushRef="#br1" timeOffset="67990.42">3175 12192 0,'0'0'0,"21"0"32,-21-21-32,0 0 15,0 0-15,0-1 16,0 1-1,-21 0-15,-43 21 32,22 0-17,21 21-15,-21 43 16,20-1 0,-20 85 15,42-105-16,21-43 1,22 0 0,41-85 15,-63 22-15,1-1-1,-22 43 1,0 63 15,0 1-15,21 62-1,-21-83 1,0 20 0,21-42-1,0 0 1,21-64 15</inkml:trace>
  <inkml:trace contextRef="#ctx0" brushRef="#br1" timeOffset="68614.07">3365 12086 0,'0'21'0,"0"1"16,22-22 15,-1 0-31,0 0 0,42 0 16,1 0 0,-22-22-1,-21 1 1,-21 0-1,0 42 17,-21 0-32,0 1 15,0-1-15,-85 127 32,43-85-17,20-20 1,1-1-16,21-21 15,21-42 17,0 0-17,0 0-15,0 0 16,21-1 0,21 22-1,-21 0-15,22 0 16,-1 43 15,-21-43-31,22 21 16,-22 0 15,0-21-15,0-21-1,0-21 1,0 20-16</inkml:trace>
  <inkml:trace contextRef="#ctx0" brushRef="#br1" timeOffset="69385.63">3916 12150 0,'-21'21'15,"-1"-21"-15,1 21 0,21 0 16,-63 22 0,20 84 15,43-85-15,0-21-1,22-21 16,-22-21 1,0 0-32,0 0 15,0-106 17,42 63-17,21-21 1,1 64-1,-1 21 1,22 64 15,-85 20-15,0-62-16,0 41 16,0-21-1,-42 1 1,21-43 15,21-21-15,0-85 15,21 63-15,0 22-16,0-21 0,43-22 15,-43 64 1,42 0-1,-42 43 1,-21-22 0,0 0-16,0 43 15,0-43-15,0 85 16,0-85 0,0 0-1,-21-21-15,21 21 16,0-42 15,0 0-31,0-22 16</inkml:trace>
  <inkml:trace contextRef="#ctx0" brushRef="#br1" timeOffset="69708.45">4530 12277 0,'21'21'16,"0"-21"-16,0 0 15,0 0 1,0-42 0,-21 20-1,0 1 1,-21 21-1,-85 21 17,85 22-17,21-22 1,21-21 0,1 0-1,-1 0-15</inkml:trace>
  <inkml:trace contextRef="#ctx0" brushRef="#br1" timeOffset="70057.25">4911 12002 0,'0'-22'31,"0"44"-31,0-22 16,-22 21 0,22 0-16,-42 106 31,42-42-15,0-64-16,0 42 15,0-20 1,64-22-1,-1 0 1,1-42 0,-22 0-1,-21-1-15</inkml:trace>
  <inkml:trace contextRef="#ctx0" brushRef="#br1" timeOffset="70995.71">5270 12086 0,'0'-21'0,"-42"85"47,42-1-31,-21-42-16,21 22 15,0 20 1,0-21-1,21-42 17,0 0-17,0-21 1,1-85 15,-22 22-15,0 20-1,0 43 1,127 0 15,-85 42-15,-21 43 0,-21 63 15,0-64-16,0-42-15,0 0 16,0-42 15,0 0-15,0 0-16,0 0 16,0 0-16,0-22 15,0 22-15,0 0 0,42-106 16,1 85-1,20 20 1,-20 22-16,41 0 16,-20 127 15,-64-42 0,0-43-31,0-20 16,-21-1-1,-1-21 17,22-21-17,0-1-15,22-62 16,20-1 0,0 0-1,106 22 16,-126 84-15,-1 0-16,-21 43 16,0 20-1,0 22 1,-43-63 0,43-22-16,0 0 15,-21 0 1,0-21-1,0-21 1</inkml:trace>
  <inkml:trace contextRef="#ctx0" brushRef="#br1" timeOffset="71572.38">5038 11959 0,'0'-21'15,"-22"42"32,1-21-47,0 21 0,-21 22 16,21-43-16,-1 21 31</inkml:trace>
  <inkml:trace contextRef="#ctx0" brushRef="#br2" timeOffset="78368.63">1460 11303 0,'0'0'16,"0"21"-16,-21-21 109,0 0-93,21-21-16,-21 21 0,21-21 15,0 0-15,-21 21 16,0-21-16,-1-1 15,22-20 1,-21 21-16,21 0 0,-21 0 16,21-1-16,0 1 0,-21-42 31,0 42-31,0-22 16,21 1-1,0-22 1,-22-41 15,22 83-15,0-62-1,-21 63-15,21-85 16,0 63 0,-21-41-1,21 63-15,0-22 16,-21-41-1,21 41 1,-21-20 0,-22-1-1,22 1 1,-21-64 0,42 84-1,-42-126 16,20 127-15,1-43 0,0 43-1,0-43-15,-21-42 32,20 64-17,22-22 1,-21 43-1,21-1-15,0 22 0,-21-85 32,21 22-17,0 20 1,0 22 0,0 21-16,0-64 15,0 64 1,0 0-16,0-43 15,0 43 1,0 0 0,0-106 15,0 42-15,0 22-16,0-64 15,0 84 1,0-168 15,0 84-15,0 42-1,0 43-15,0-85 16,0-43 0,0 1-1,0 84 1,0-21-1,42-105 1,-20 105 0,-22-21-1,21 0 1,0 106-16,0-170 16,0 107-1,0-43 1,1 84-16,-1-41 15,-21 41-15,21 1 0,42-85 32,-20 21-32,20 21 15,22-20 1,84-65 15,-63 64-15,-42 64-1,20-21 1,64-43 0,-63 63-1,21 1 1,-21 0 0,20-1-1,-83 43-15,62-42 16,-41 42-1,41-42 1,-41 21-16,-22 21 0,127-43 31,-127 43-31,43-21 0,-1 0 16,1 21 0,-43 0-16,-21-21 0,63 0 31,1-1-16,-43 22 1,21-21-16,-21 0 16,22 21-1,-1-21 1,-21 21 0,22-21-1,-22 21 1,42-21 15,-42 21-15,22-22-1,-22 22 1,64-21 0,-43 21-1,-21-21-15,0 21 16,0 0-1,1 0 1,-22-21 62,0 0-62,0 0 15</inkml:trace>
  <inkml:trace contextRef="#ctx0" brushRef="#br2" timeOffset="78945.31">3387 3874 0,'0'-22'0,"-22"22"32,1 0-32,21 64 31,0-43-15,0 0-16,43 22 15,20-22 1,-42-21-16,106 21 31,-42-21-15,-43 0-1,1 0 1,-22 0 15,-21 21 32,-21 0-63,-1 0 0,1 1 15,-42 62 1,-1 1 0,-84 105 15,148-168-31,-21 20 15,0-21-15,0 21 16,21-20 0,-22-22-1,1 0-15,0 0 16,0 0 0,-43-22-16</inkml:trace>
  <inkml:trace contextRef="#ctx0" brushRef="#br2" timeOffset="80219.64">741 2709 0,'0'-21'0,"0"42"0,0-63 16,0 21-1,-21 21 32,21 21-31,0 0-16,-22 0 0,22 106 16,0-63-1,0-22-15,0 22 16,0 42-1,0-85-15,0 0 0,0 85 32,0-85-32,0-42 47,-21 0-32,21-1-15,0 1 0,0 0 16,-21 0-16,21 0 0,0-22 15,0 22-15,0 0 16,0 0-16,85-127 16,-1 105-1,-20 43 1,-1 0 0,1 106 15,-64-42-31,0 20 15,0-62 1,0 41 15,0-84 1,0 0-17,0 0-15,0-1 16,0-20-16</inkml:trace>
  <inkml:trace contextRef="#ctx0" brushRef="#br2" timeOffset="80544.46">1270 2434 0,'0'21'15,"0"1"1,0-1-16,0 21 16,0-21-16,0 22 0,0 84 31,0-85-31,0 21 0,21 22 16,0 0-1,-21-64 1,43-21-1,-22 0 1,21 0 0,-21 0-16,0-42 15,1 20-15,-1 1 0,-21 0 0</inkml:trace>
  <inkml:trace contextRef="#ctx0" brushRef="#br2" timeOffset="80835.28">1587 2392 0,'0'0'16,"0"-21"-16,0 42 31,0 64-15,0 63-1,0-85 1,0-20-16,0-1 15,0 64 1,0-85-16,0 21 16,43-42-1,-22 0 1,0 0-16,43-42 16,-43 21-1,21-43 1</inkml:trace>
  <inkml:trace contextRef="#ctx0" brushRef="#br2" timeOffset="81142.11">1884 2604 0,'0'21'32,"0"0"-17,0 0-15,0 21 16,0 1-16,21-22 15,-21 0-15,0 43 0,21 105 32,-21-127-32,0 85 15,0-63 1,0-22-16,0 0 16,0-20-16,0-1 0,0 21 15,0-63 16,0 0-31,0-22 16,0 22-16,0-169 31</inkml:trace>
  <inkml:trace contextRef="#ctx0" brushRef="#br2" timeOffset="81454.94">1905 2604 0,'0'0'0,"0"-22"0,0 1 16,0 0-16,21 0 16,-21 0-1,148 21 1,-84 21 0,-22 64-1,-42-22 1,0-42-16,0 0 0,-85 85 31,64-85-31,-42 22 16,42-43-1,-1 0 1,1-85 15,0 22-15</inkml:trace>
  <inkml:trace contextRef="#ctx0" brushRef="#br2" timeOffset="81785.78">1418 2498 0,'0'-21'15,"0"-1"-15,64 1 16,20-21 0,64-22-1,128-41 17,-213 105-17,-42-22-15,22 22 16,-22 0 15,-21 22-15,-21-1-1,-1 21 1</inkml:trace>
  <inkml:trace contextRef="#ctx0" brushRef="#br2" timeOffset="82492.37">741 3916 0,'0'-21'16,"0"0"0,0-1-1,21 1-15,21 21 16,-21 0-16,1 0 15,20 0 1,-21 0-16,21 21 16,-20 43-16,-1-43 15,-21 21-15,0 1 16,0-22-16,0 85 16,-21-43-1,-1-63-15,1 0 16,21-21-1,0 0 1,0-21-16,0-1 16,0-20-16,0-22 15,21 43-15,1-22 16,-22 43-16,0 0 0,63-43 31,-63 43-15,21 21-16,0 0 15,1 0 1</inkml:trace>
  <inkml:trace contextRef="#ctx0" brushRef="#br2" timeOffset="82880.55">1376 3852 0,'0'0'0,"21"0"16,0 0-16,0 0 16,43-21-1,-1-21 1,-63 21 0,21 0-16,-21-1 0,-42 1 31,-21 42-16,20 22 1,1-1 0,21 85-1,21-85 1,21 1 0,0-43-1,0 0-15,0 0 0,85 0 16,-42-21-1,-1-22 1,-42 43-16</inkml:trace>
  <inkml:trace contextRef="#ctx0" brushRef="#br2" timeOffset="83960.91">2032 3620 0,'0'0'16,"0"-22"-16,-21 22 31,0 0-31,-1 22 0,-41 20 16,21 0-1,-43 64 1,85-64-16,0-20 16,0 41-1,21-63 1,127-21 15,-84-43-15,-22 22-1,-42 21-15,21 0 0,-21-43 32,0 43-32,0 0 15,0 42 16,0 0-15,0 0-16,0 1 0,0 20 16,0 0-1,0-21-15,0 22 0,0 20 16,0-42-16,0 170 16,0-85-1,0 0 1,0-43-1,43 1 17,-22-64-17,0 0-15,-21-22 16,21 1-16,-21 0 0,42-106 31,-20 0-31,-1 0 16,-21 85-1,21-128-15,-21 128 16,0-127 0,0 148-16,0-43 15,0 22 1,0 21 0,0 42-1,0 0 1,0 0-16,0 43 15,0-22 1,0-21-16,0 0 0,0 43 31,21-43-31,43 0 16,-22-21 0,21-42-1,22-85 16,-64 63 1,-21-20-32,0 20 15,0 43-15,21 21 16,-21 106 31,0-43-32,0-42-15,22 43 16,-1-22 0,0-42-1,0 0 1,0 0-16,0-21 16,1 0-1</inkml:trace>
  <inkml:trace contextRef="#ctx0" brushRef="#br2" timeOffset="84338.86">2857 3493 0,'22'-22'16,"-1"22"-1,0-21-15,-21 0 16,21 0-1,0-43 1,-21 43 0,0 0-1,-63 42 1,63 0-16,-21 22 16,-1 41-1,22-62-15,0 83 31,0-83-31,0-1 16,0 0-16,43 0 31,-22-21-31,21 0 16,1-42 0,-43 21-1,21-1-15,0-20 16</inkml:trace>
  <inkml:trace contextRef="#ctx0" brushRef="#br2" timeOffset="84711.63">3196 3281 0,'0'0'0,"0"21"47,-21 21-47,0 22 16,21-43-1,0 0-15,0 0 16,21 1 0,21-1-1,-21-21 1,1 0 0,-22 21-16,21 0 15,-21 0 1,-21-21-1,-1 0-15,1 21 16,-21 1 15,0-22-15,42-22 15,0-20-15</inkml:trace>
  <inkml:trace contextRef="#ctx0" brushRef="#br2" timeOffset="85091.52">3365 2815 0,'0'-21'31,"22"42"-15,-22 0-1,0 1-15,21 62 16,-21 22 0,0-85-16,0 22 15,21 84 1,-21-64-1,0-42-15,0 43 16,0-43-16,21 21 0,-21-21 16,42-21-1,1 0 1,-22-21 0,0 21-16,-21-63 15,42-1 1</inkml:trace>
  <inkml:trace contextRef="#ctx0" brushRef="#br2" timeOffset="85392.35">3260 3069 0,'21'0'15,"0"0"1,0 0-16,0-21 0,0 21 16,1-21-16,83 0 15,-41 0 1,-22 21 0,-21-22-16,1 22 15</inkml:trace>
  <inkml:trace contextRef="#ctx0" brushRef="#br1" timeOffset="95579.28">1566 12742 0,'-21'0'16,"42"0"-16,-63 0 0,21 0 0,-22 0 16,1 0-16,21 0 15,0 0-15,0 0 16,-1 0-16,44 0 62,-1 0-62,0 0 16,0 0-16,64 0 16,-1 0-1,-62 0-15,20 0 0,85 0 32,-64 0-32,22 0 15,-43 0-15,22 0 16,-43 0-16,21 0 0,149 0 31,63-21-15,-85 0-1,1 21 1,62 0 0,-20 0-1,-43-21 1,1 21-1,126-21 17,-211 21-32,21 0 15,-85 0-15,63 0 16,-41 0-16,-1 0 16,149-43-1,20 43 1,-126-21-16,42 21 15,-85 0-15,64 0 32,-85 0-32,43 0 15,20 0 1,-20 0-16,-22-21 16,-21 21-16,128 0 15,-128 0-15,21 0 16,22 0-1,-43 0 1,0 0 0,0 0 62,0 0-63,-42 0 64,0 0-64,0 0-15,0 0 0,-22 0 0</inkml:trace>
  <inkml:trace contextRef="#ctx0" brushRef="#br1" timeOffset="96714.31">1757 13039 0,'0'-21'32,"0"42"-1,0 0-31,0 0 0,0 0 16,0 0-16,0 1 0,0-1 15,0 106 1,0-64-1,0-20 1,0-22 0,0-42 31,0-1-32,21 1-15</inkml:trace>
  <inkml:trace contextRef="#ctx0" brushRef="#br1" timeOffset="96966.17">1968 12996 0,'22'0'15,"-22"22"1,0-1-16,0 0 0,0 21 15,0 43 1,0 63 15,0-106-15,0-20 0,0-44 15,-22 22-31</inkml:trace>
  <inkml:trace contextRef="#ctx0" brushRef="#br1" timeOffset="97191.04">1736 13314 0,'0'0'0,"21"0"31,0 0-31,0 0 0,43 0 16,-43 0-16,21-42 16,43 20-1,-1-20 1,-41 42 0</inkml:trace>
  <inkml:trace contextRef="#ctx0" brushRef="#br1" timeOffset="97460.89">2307 12975 0,'0'21'0,"0"1"16,0-1-16,0 21 15,0-21-15,0 0 0,-42 85 16,42-42 0,-21-22-1,21 0 1,0-63 31</inkml:trace>
  <inkml:trace contextRef="#ctx0" brushRef="#br1" timeOffset="97856.66">2159 13039 0,'0'0'0,"0"-21"31,21 21-31,21 0 16,1-22-16,84 22 16,-64 0-1,128 127 17,-191-42-17,-43-21 1,22-43-16,-148 42 31,105-20-15,1-43-16,42 0 15,42 0 32,0 0-31,0 0-16,0-22 0</inkml:trace>
  <inkml:trace contextRef="#ctx0" brushRef="#br1" timeOffset="98160.48">2857 12996 0,'0'22'16,"-21"-1"-16,21 0 0,-21 0 15,21 0 1,0 0-16,0 64 16,-21 42 15,21-106-16,0-42 32,0 0-47</inkml:trace>
  <inkml:trace contextRef="#ctx0" brushRef="#br1" timeOffset="98432.33">2794 13081 0,'21'-21'32,"0"21"-32,0 0 15,1 0-15,-1 0 16,0 0-1,0 0-15,0 0 16,0 0 0</inkml:trace>
  <inkml:trace contextRef="#ctx0" brushRef="#br1" timeOffset="98661.2">2815 13208 0,'0'21'16,"21"-21"15,0 0-15,1 0-16,-1 0 0,21-21 15,-21 21 1,22 0 0,-1-42 15</inkml:trace>
  <inkml:trace contextRef="#ctx0" brushRef="#br1" timeOffset="99041.48">3492 12912 0,'0'0'0,"0"-21"16,-21 21-1,0 0-15,0 0 0,0 0 16,-64 63-1,43-42 1,-22 43 0,43-22-16,21-21 0,0 64 31,0-43-15,0-21-16,42 1 15,-20-22-15,83 0 31,-41 0-15,-43 0-16,0 0 16,0-22-16,1 1 0,-1 0 15,21 0 1</inkml:trace>
  <inkml:trace contextRef="#ctx0" brushRef="#br1" timeOffset="99420.26">4191 12806 0,'0'0'0,"0"-21"15,-21 21 1,-64 0 15,43 63-15,-43 22 0,64-43-16,0 1 15,21-22-15,-21 106 31,21-64-15,42-63 0,0 0-1,-21 0-15,64 0 16</inkml:trace>
  <inkml:trace contextRef="#ctx0" brushRef="#br1" timeOffset="99906">4466 12933 0,'-85'-21'32,"64"21"-32,0 21 15,-42 42 1,-1 22-1,43 0 1,21-1 15,42-62 1,-21-22-32,1 0 0,-1-22 15,21 1-15,22-42 16,-43 42-16,0-1 15,-21 1-15,0-21 16,0 21 15,0 42-15,0 0-16,0 21 16,0 1-1,0-22-15,0 0 16,0 21-1,0-20 1,21-22 0,43 0-1</inkml:trace>
  <inkml:trace contextRef="#ctx0" brushRef="#br1" timeOffset="100305.19">4572 13081 0,'0'0'0,"0"-21"0,0 0 16,21 0-1,43-1 1,-43 22-16,21 0 16,-21 0-16,22 22 15,-1 62 16,-42-20-15,-21-1-16,0-42 16,21-42 31,0 0-32,0 0-15,0-64 31,42 22-15,-21 42 0,21-1-1,-20 22-15</inkml:trace>
  <inkml:trace contextRef="#ctx0" brushRef="#br1" timeOffset="100873.66">5207 12996 0,'0'0'0,"21"0"0,-21-21 0,0 0 16,21 0-16,-21 0 15,0 0-15,-21 21 31,0 0-31,0 0 0,0 0 16,-22 0-16,-20 63 16,42-42-16,-1 0 15,-20 106 1,42-84 0,0-22-1,0 0-15,0 0 0,21-21 16,64 0-1,-64-21-15,21 0 16,-20 0-16,20-22 16,0-41-1,1-107 17,-43 43-17,0 85 1,0 105 15,0-21-31,0 43 16,-22 41-1,22 1 1,0 0 0,0-21-1,43-64 16,-22-21-31,0 0 0,43-42 16</inkml:trace>
  <inkml:trace contextRef="#ctx0" brushRef="#br1" timeOffset="101405.36">5715 12869 0,'0'-21'16,"0"42"46,0 1-62,0-1 0,0 0 16,0 21-16,0-21 16,0 1-16,0 41 15,0-42 1,0 0-16,-21 1 31,21-44 0,-21 22-31,21-21 0,0-21 16,0 0 0,0 20-16,21 1 0,85-85 31,-64 64-31,43 0 15,-22 42 1,1 63 15,-64 22-15,0-22 0,0-20-16,0-22 15,0 0-15,-22 21 16,22-63 46,0 0-62,0 0 0</inkml:trace>
  <inkml:trace contextRef="#ctx0" brushRef="#br1" timeOffset="101845.1">6265 12806 0,'0'0'0,"0"-21"16,0 0-16,0 42 47,0 0-47,0 0 0,0 43 15,-42 20 16,42 1-15,0-43 0,85-42-1,-22 0 1,22-42 0,-64 0-1,-21-64 1,-85-21 15,43 127 0,-22 21-15,43 21 0,0-42-16,-64 43 31</inkml:trace>
  <inkml:trace contextRef="#ctx0" brushRef="#br1" timeOffset="102750.48">1820 13780 0,'0'0'16,"0"-22"-16,-21 22 0,0 0 16,0 22-1,21-1-15,-21-21 0,21 84 16,-22-62-16,22 62 16,-21-20-1,21 20 16,21-105-15,1 21 0,-22-42-16,0 21 15,21-106 1,-21 21 15,21 42-15,-21 1-1,42 105 17,-21 64-17,1-42 1,-22-22-16,21 43 16,0-64-16,0 42 15,-21-42 1,-21-21 15,0 0-31</inkml:trace>
  <inkml:trace contextRef="#ctx0" brushRef="#br1" timeOffset="102953.37">1609 14076 0,'21'0'31,"42"-42"1,1 42-17,-43-22-15,42 22 16,-20-21 0,20-21-1</inkml:trace>
  <inkml:trace contextRef="#ctx0" brushRef="#br1" timeOffset="103295.2">2180 13843 0,'-21'0'31,"0"0"-31,0 0 0,-1 0 16,1 21-16,-21 85 31,21-85-31,21 22 16,0 20 0,0-21-1,42-20 1,0-22-1,-20 0-15,41 0 0,1-22 32,-1-20-32</inkml:trace>
  <inkml:trace contextRef="#ctx0" brushRef="#br1" timeOffset="103553.05">2582 13843 0,'0'0'16,"0"-21"-16,-21 21 16,0 0-16,-21 21 15,-22 21 1,43 22 0,0 84 15,21-127-16,21 22 1,0-43 0,0 0-16,22 0 15,20 0 1,1-22 0,-43 22-16,0-21 0</inkml:trace>
  <inkml:trace contextRef="#ctx0" brushRef="#br1" timeOffset="104124.72">3196 13843 0,'0'0'0,"0"-21"31,-21 21-31,0 0 16,-22 0-16,-20 42 15,63-21-15,-106 128 47,106-86-31,0-21 0,106-42 30,-85-21-46,43-21 16,-1-43 0,-42 64-16,22-64 15,-22-20 1,0-1 0,-21 0 15,-21 127-16,21 0-15,-21 0 16,21 85-16,0 0 16,0 21 15,0-42-15,42-43-1,21-42 16,-41 0-31,20-21 16,0 0-16</inkml:trace>
  <inkml:trace contextRef="#ctx0" brushRef="#br1" timeOffset="104508.5">3619 13907 0,'-21'0'16,"21"21"-1,21-21 17,22-21-17,20-22 1,1 1 0,-43 21-1,-21 0 1,-64 42-1,22-21-15,0 42 16,-1-21-16,-84 127 31,106-84-15,21-43-16,43 0 16,20-21-1,106 0 16,-84-42-15,-43 21 0</inkml:trace>
  <inkml:trace contextRef="#ctx0" brushRef="#br1" timeOffset="104798.34">4149 13504 0,'0'0'0,"0"22"32,-22 41-17,22-21 1,-21 1-16,-21 84 16,21-21-1,0-22 1,21 1 15,63-85-15,-21 0-1,-20-42 1,-1-1 0</inkml:trace>
  <inkml:trace contextRef="#ctx0" brushRef="#br1" timeOffset="104993.23">3895 13885 0,'21'0'31,"0"-21"-31,106 0 31,-42 0-15,-22 0-1,-42 21 1</inkml:trace>
  <inkml:trace contextRef="#ctx0" brushRef="#br1" timeOffset="105777.78">4614 13843 0,'21'-21'0,"-21"0"31,0 0-31,0-1 16,-21 22-16,0-21 16,-106 21-1,64 43 1,-1 20-1,64-42-15,-21 22 16,0 126 15,21-148-15,63-21 0,22 0-1,-64 0-15,85-63 16,-85 41-16,21-20 15,1-21 1,-43-1 0,21 43-16,-21-43 31,0 43-31,0 42 16,0 22-1,0-22-15,0 0 0,0 43 31,0-43-31,0 21 0,21 22 16,21-43 0,-20-21-16,-1 0 15,63 0 1,-20-43 0,-22 1-1,1-21 1,-22 41-16,-21 1 0,0-42 31,0 84 0,0 0-31,0 21 16,-21 64 15,21-85-15,0 1-1,0-44 1,0 1 0,21-21-1</inkml:trace>
  <inkml:trace contextRef="#ctx0" brushRef="#br1" timeOffset="105978.66">5080 13631 0,'0'-21'0,"0"42"0,0-63 31,-21 42 0,21 21 1,21-21-17,0 0 1</inkml:trace>
  <inkml:trace contextRef="#ctx0" brushRef="#br1" timeOffset="106297.48">5376 13462 0,'0'0'15,"0"-21"-15,0 42 63,-42 21-63,42 85 15,-21-21 1,-22 64 15,43-149-31,0 42 16,0-42-1,0 1-15,22-22 47,-1-22-31,0 1-16</inkml:trace>
  <inkml:trace contextRef="#ctx0" brushRef="#br1" timeOffset="106753.22">5715 13737 0,'0'0'0,"21"0"0,0-21 15,-21 0 17,-21 21-32,-106 42 31,106-21-31,0 1 15,-22 41 1,43-42 0,0 0-1,64 1 1,-22-22 0,1 21-16,-22 0 15,0 0 1,-21 0-1,0 0 1,-21-21-16,0 0 16,-1 0-16,-83 22 31,83-22-15,1 21-1,0-21-15,0 0 31,0 0-15</inkml:trace>
  <inkml:trace contextRef="#ctx0" brushRef="#br1" timeOffset="180935.68">5228 3514 0</inkml:trace>
  <inkml:trace contextRef="#ctx0" brushRef="#br1" timeOffset="181165.54">5228 3535 0,'0'0'125</inkml:trace>
  <inkml:trace contextRef="#ctx0" brushRef="#br2" timeOffset="189744.64">6244 2561 0,'0'-21'63,"0"0"-32,0 0 0,0 0-15,0-1 15,0 1-15,0 42 93,0 1-109,0-1 16,0 0 0,0 0-16,0 0 15,0 0 16,0-42 16,0 0-47,0 0 32,0 0-32,0 0 15,0-1 1,0 1-16,0 0 31,0 0-15,0 0 31,0 42-1,0 0-46,0 0 16,0 0-16,0 1 0,0 41 16,0-21-1,0 22 1,0-43 0,0 0-16,0 0 0,0 85 31,0-63-16,0-1-15,0 0 16,0-21 0,0 1-1,0-1-15,0 0 16,0 0 0,0 0-16,0 0 15,0 22 1,0-22-1,0 21 1,0-21 0,0 1-16,0-1 0,0 0 15,0 21 1,0-21-16,0 1 16,0-1-1,0 0-15,0 0 16,0 21-1,0 1 1,0-22-16,0 0 16,0 0-1,0 0 1,0 22 0,0-22-1,0 0-15,0 0 16,0 0-1,0 1 1,0-1 0,0 0-16,0 0 15,0 0 1,0 0 0,0 1-1,0-1-15,0 0 16,0 21 15,0 1-15,21-43-16,-21 42 15,21 0 1,-21-21 0,0 22 15,0-22-16,22 21 1,-22-21 0,0 22 15,0-22-31,0 0 16,0 21-1,0-20 1,0-1-1,0 0-15,0 0 32,0 0-17,0 0 1,0 1 0,0-1 15,0 0 0,0 0-15,0 0-1,0 0-15,0 1 16,0-1 0,0 0-16,0 0 15,0 0 1,0 0-16,0 1 15,0-1-15,0 0 16,0 21 0,0 1-16,0-22 15,0 0-15,0 0 0,0 43 32,0-22-17,0 0-15,0-21 16,0 1-1,0-1-15,0 0 0,0 0 16,0 0-16,0 0 16,0 22-1,0-1 1,0-21 0,0 0-16,0 1 15,0 20-15,0-21 16,0 0-1,0 0-15,0 1 0,0-1 16,0 21 0,0 0-1,0 1 1,0-1 0,0 43-1,0-43 1,0-21-1,0 0-15,0 22 0,0-22 16,0 0-16,21 0 16,-21 22-1,0-1 1,0-21-16,0 0 16,0 0-16,0 22 31,0-22-31,0 0 15,0 0-15,0 0 16,21 1-16,-21-1 16,0 21-1,0 22 1,0-22 0,0 21-1,0 1 1,0-1-1,0-41-15,0 20 16,0 21 0,42 86 15,-42-107-15,0 21-1,0 1 1,0-22-1,21 22 1,-21-1 0,0-42-16,0 1 15,0 105 17,0-85-32,0-21 15,0 0-15,0 22 16,0 62-1,0-41 1,0-1 0,0 1-1,0-43-15,0 85 16,0-85 0,0 43-16,0-1 15,0-21 1,0-20-16,0 62 31,0-20-31,0-1 16,0 22 15,0-43-15,0 1-1,0-1-15,0-21 16,0 21-1,0 1 1,0-22-16,0 0 16,0 21-1,0-20-15,0 20 16,0 0 0,0-21-1,0 22 1,0-22-1,0 0 1,0 0-16,0 22 16,0-22-1,0 0 1,0 0-16,0 0 16,0 0-1,0 1 1,0-1-16,0 0 15,0 0-15,0 21 16,0-20 0,0-1-16,0 0 15,0 21 1,0-21-16,0 22 16,0-22-1,0 0 1,0 0 15,0 0 0,0-42 47,0 0-78,0 0 16,0-21-16,22 20 0</inkml:trace>
  <inkml:trace contextRef="#ctx0" brushRef="#br2" timeOffset="192928.78">7387 2477 0,'0'-22'31,"0"1"-31,0 0 16,0 0-1,0 0 16,0 42 79,0 0-95,0 0-15,0 0 16,0 1-16,0-1 0,0 21 16,-21 64 15,21 21-15,0-21-1,0-43 1,0 43-1,0 21 17,0-42-17,0 42 1,0-85 0,0 22-1,0 41 16,0-62-15,0-22-16,0 21 16,0-21-16,0 43 31,0-43-15,0 21-1,0 1-15,0-22 16,0 21-1,0-21-15,0 22 16,0-22 0,0 42-1,0-41-15,0 41 16,0 1 0,0-22-1,0-21-15,0 0 0,0 0 16,0 1-16,0 62 31,0-41-15,0 20-16,0-21 15,0 43 17,0 0-17,0-22 1,0 64-1,0-42 1,0-64 0,0 43-1,0-43-15,0 0 0,0 42 32,0 1-32,0-22 15,0-21 1,0 64 15,0-64-15,0 22-16,0-1 15,0-21-15,0 0 16,0 64 0,0 0-1,21-43 1,-21-21-16,0 21 15,0-20-15,0-1 0,21 85 16,-21-85 0,0 63-1,0-62-15,0 41 16,0-42-16,0 64 16,21-22-1,-21 1 1,0-43-16,0 0 0,0 43 15,0 84 17,0-63-17,0-22 1,22-21 0,-22 43-1,0-64 1,0 43-1,21-22 1,-21 43 0,0-22-1,0 1 1,21 42 15,-21-43-15,0 1-1,0 20-15,0 43 47,0-106-47,0 43 16,0-43-16,0 43 16,0-1-1,0 43 1,0 21-1,0-64 1,0 22 0,0-21-1,0-1 1,0 1 0,0-1-1,0 1 16,0-22-15,0 0-16,0-21 0,0 1 16,0-1-16,0 63 31,0-41-15,0-1-1,0-21-15,0 0 0,0 1 16,0-1-16,0 21 15,0 22 1,0-22 0,0 0-1,21-21-15,-21 22 16,0-22 0,0 0-1,0 0 1,0 0 15,0 1 16,0-1-16,21-21-15,-21 21-16,0 0 15,0 0 17,-21-42 124</inkml:trace>
  <inkml:trace contextRef="#ctx0" brushRef="#br2" timeOffset="194728.04">6625 2879 0,'0'-21'15,"0"42"17,0 0-32,-21 0 15,21 43-15,0-22 0,0 64 16,0-64-16,-42 212 31,42-127-15,0-42-1,0-22 1,0-42-16,0-42 31,0 0-15,0-85-1</inkml:trace>
  <inkml:trace contextRef="#ctx0" brushRef="#br2" timeOffset="195091.83">6604 2963 0,'0'-21'0,"0"42"0,0-63 15,0 21-15,21 0 16,0 21-16,43-21 16,20-1-1,43 22 1,-105 0-16,41 0 16,22 43-1,-64-22-15,-21 106 16,-85-21-1,-21-22 1,-21 1 0,64-21 15,63-43-31,0 0 16,0 0-1,21 21 1</inkml:trace>
  <inkml:trace contextRef="#ctx0" brushRef="#br2" timeOffset="195791.43">6731 4106 0,'0'0'0,"0"22"32,0-1-32,0 0 15,0 42-15,-21 86 16,-43-22 15,43-43-15,-21-20-1,42-43-15,0-42 32,0 0-17,0-64 1,0 21 0,0 43-16,63-212 15,1 106 1,42 0-1,-64 106-15,21 0 16,-41 21-16,20 0 16,85 106-1,-106-43 1,-21 107 0,0-64-16,0-85 15,-21 85 1,0-106-16,0 42 15,-1-42 17,1 0-32,0-21 15,0 0-15</inkml:trace>
  <inkml:trace contextRef="#ctx0" brushRef="#br2" timeOffset="196008.31">6625 4445 0,'21'0'16,"22"-21"-1,-1 21 1,170-42 15,-191 42-31,21-22 16,22 22-1</inkml:trace>
  <inkml:trace contextRef="#ctx0" brushRef="#br2" timeOffset="196551.99">6562 5038 0,'-22'0'31,"22"21"-31,0 21 16,0-21-16,0 22 0,0-22 15,0 85 1,-21 0-16,0-43 16,0-42-1,21 43-15,-21-43 16,0 21-1,21-63 17,0 0-32,21 0 15,-21 0-15,21-43 16</inkml:trace>
  <inkml:trace contextRef="#ctx0" brushRef="#br2" timeOffset="196980.74">6519 5101 0,'0'-42'16,"0"84"-16,0-105 0,85-1 31,21 43 1,0 21-32,-85 0 15,21 42-15,-21-42 0,0 22 16,-21 83-1,-21-83-15,-63 62 16,-1-20 0,21-43-1,22 0-15,21-21 0,-43 0 16,43 21 15,42-21-15,1 21-16,-1-21 15,63 64 1,1-1 0,-64-41-16,22 20 0,20 0 15,1 1 1,-43-22 15</inkml:trace>
  <inkml:trace contextRef="#ctx0" brushRef="#br2" timeOffset="197718.6">6837 6223 0,'21'0'0,"0"0"15,0 0-15,0-21 16,1 0-1,-1 0 1,-21-1-16,0 1 16,0 0-16,-127 21 31,106 0-31,-43 21 16,-42 22-1,85-43-15,-21 42 16,21 0-1,21-21-15,42 22 16,-21-22-16,43 0 16,20 43-1,1-22 1,-43-21-16,-21 0 0,-21 43 31,0-1-31,-84-20 16,-1-22-1,43 0-15,21-21 0,-170 0 32,149 0-17,21-42 1,-1 42-16,44-22 31,41 22-15</inkml:trace>
  <inkml:trace contextRef="#ctx0" brushRef="#br2" timeOffset="198379.13">6879 7154 0,'0'0'0,"0"22"47,-21-1-32,21 42-15,-42-20 16,20-1-16,22-21 16,-21 127-1,21-84 1,0-1-1,85 1 1,-64-64-16,0 0 16,43 0-1,-43 0 1,0 0-16,0 0 0,64-43 31,-22 1-31,-63 21 16,22-21-1,-22 20 1,0-41 0</inkml:trace>
  <inkml:trace contextRef="#ctx0" brushRef="#br2" timeOffset="198599.01">6900 7387 0,'21'0'16,"1"0"-16,-1 0 0,0 0 15,0 0-15,21 0 16,85-63 0,-105 42-1,-22-22 1,0 22-1</inkml:trace>
  <inkml:trace contextRef="#ctx0" brushRef="#br2" timeOffset="198888.84">7006 7091 0,'0'0'0,"0"-21"16,0 0 0,21-1-1,0 22-15,85-21 16,-85 21 0,43-21-1,-43 21 1,0 0 15,-21 21-15</inkml:trace>
  <inkml:trace contextRef="#ctx0" brushRef="#br2" timeOffset="199464.51">6900 8170 0,'0'-21'0,"0"42"31,0 1-15,0-1-16,0 0 0,0 0 0,0 21 15,0 43-15,0 21 16,0-21 0,-42-22-1,42-42-15,0 0 0,-21 22 32,21-64-1</inkml:trace>
  <inkml:trace contextRef="#ctx0" brushRef="#br2" timeOffset="199979.22">6900 8234 0,'0'0'0,"0"-21"0,0 0 16,0-1-16,0 1 15,0 0-15,21 0 0,43-21 32,-22 20-17,22 22-15,-22 43 16,-21-43-16,-21 21 16,0 85-1,-21-22 1,-42-20-16,41-43 15,-20 0-15,21 0 16,0-21-16,-22 22 0,-41-22 31,63 0-31,21 21 47,42 0-31,0 0-16,-21 0 0,22 22 15,20 20 1,-42-63-16,1 21 16,62 43-1,-41-64 1,-22 0 0,-21 21-1,-43-21 16</inkml:trace>
  <inkml:trace contextRef="#ctx0" brushRef="#br2" timeOffset="214712.7">5757 9885 0,'-21'0'31,"0"0"-31,0 21 16,0-21-1,-1 0-15,1 0 16,0 0-16,-21 0 16,21 0-1,-1 0-15,1 21 0,-21-21 32,0 0-17,20 0 1,44 0 31,-1 0-47,0 0 0,0 0 15,21 0-15,-20 0 16,-1 0-16,21 0 0,106 0 16,-42 0-1,-64 0 1,-20 0-16,20 0 15,-21 0-15,0 0 32,-42 0 30,0 0-62,0 0 0,0 0 16</inkml:trace>
  <inkml:trace contextRef="#ctx0" brushRef="#br2" timeOffset="-213879.47">5800 9970 0,'0'21'297,"0"0"-281,0 0-16,0 0 15,0 0-15,0 1 16,0 62-1,0-41 1,0 20 0,0 1-1,0-43-15,0 21 16,-43 22-16,-63-22 47,85-42-47,-42 0 15,-22 0 1,43 0 0,-43-42 15,64 20-15,21 1-1,0 0 1,21 0 15,0 21-31</inkml:trace>
  <inkml:trace contextRef="#ctx0" brushRef="#br2" timeOffset="-212523.51">6117 10054 0,'0'-21'31,"21"21"0,0 0 0,1 0 47,-22 21 16,0 0-78,0 1-16,0-1 15,0 0-15,-22 42 16,1-63-16,21 85 16,-42 42 15,21-106-15,21 0-1,-21-21 16,21-21 1,0-21-17,0-22 17,0 1-32,0 21 15,0-1 1,0 22-16,42-42 31,-21-1-15,0 64-16,-21-21 0,43-21 15,-22 42-15,63-43 32,-41 22-17,20 21 1,-20 0-16,-43 21 0,21-21 15,21 64 1,0-1 0,-42-20-1,0-22-15,0 21 16,0-21-16,0 85 16,0-64-1,0 1 1,-21-1-1,-21 0 17,21-42-17,0 0 32,21-21-47,-22 0 16,22 0-16</inkml:trace>
  <inkml:trace contextRef="#ctx0" brushRef="#br2" timeOffset="-212143.72">6096 10245 0,'21'0'63,"0"0"-63,0 0 15,22-21 1,-1 21-16,0 0 31,-20 0-15,-1 0-16,0 0 31,-21-22 0</inkml:trace>
  <inkml:trace contextRef="#ctx0" brushRef="#br2" timeOffset="-211275.81">6710 9991 0,'0'-21'31,"21"42"94,0-21-109,0 21-16,0 0 16,1-21-16,-22 21 0,63 43 15,-42-22 1,0 0-1,1-20-15,-22 20 16,21 0 15,0-42-31,-21-21 63,0 0-63,0 0 0</inkml:trace>
  <inkml:trace contextRef="#ctx0" brushRef="#br2" timeOffset="-210925.01">7027 9927 0,'0'21'47,"-21"1"-47,0-22 16,-21 63 0,-22 22-16,43-64 15,-43 42 1,-20 22-16,63-85 15,-22 85 1,22-85-16,21 21 16,0-42 31,21 0-47,0 21 0,1-22 15,-1 22-15</inkml:trace>
  <inkml:trace contextRef="#ctx0" brushRef="#br2" timeOffset="-210530.24">7429 9948 0,'0'0'0,"-21"0"0,21 22 16,-21-1 0,21 0-16,0 0 0,-21 21 15,0 43 1,21 42 15,-21-63-15,-1-43-1,22 0 1,0-42 0,0-22-1</inkml:trace>
  <inkml:trace contextRef="#ctx0" brushRef="#br2" timeOffset="-209821.65">7324 10012 0,'0'0'0,"0"-21"0,0 0 16,0-1-16,21 22 0,0-21 15,0 21-15,64-42 32,-1 42-17,-20 0 1,-22 106 0,-42-43-1,-42-42 1,-85 43 15,85-43-15,-1-21-1,22 0 1,42 0 15,0 0-31,106 0 31,-84 0-31,20 0 16,-20 0 0,-22 0-1,0 21 1,-21 0 0,0 22-1,0-1-15,-64 22 31,1-22-15,21-21 0,-22 0-16,43 0 15,0-21-15,-106 22 16,42-22 0,22 0-1,-1 0 1,43 0-16,0 0 15,0 0 1,-1 0 0,22-22-1,0 1-15,0 0 0</inkml:trace>
  <inkml:trace contextRef="#ctx0" brushRef="#br2" timeOffset="-208940.15">6117 10139 0,'21'0'0,"0"0"15,1 0-15,-1 0 16,42 0-1,1 0 1,-1 0 0,-42 0-16,43 0 15,-43 0-15,0 0 16,-42 0 62,0 0-62,0 21-16,0-21 15,-22 0-15,1 21 16,21-21-16,0 0 16,-1 0-16,1 0 0,0 21 31,0-21-31,0 0 15,42 0 48,0 0-63,0 0 16</inkml:trace>
  <inkml:trace contextRef="#ctx0" brushRef="#br1" timeOffset="-188296.96">7620 2709 0,'-21'0'31,"42"0"-15,0 0-16,0 0 16,43 0-1,-1 0 1,-20 0-16,105 0 31,-127 0-31,0 0 0,0 0 16,-42 0 31,-21 0-32,21 0-15</inkml:trace>
  <inkml:trace contextRef="#ctx0" brushRef="#br1" timeOffset="-187831.23">7810 2731 0,'0'21'78,"0"0"-78,0 0 16,0 0-16,0 0 0,0 43 31,0-1-15,0 1-16,0-22 15,-21 22 17,0-43-17,0-21-15,-21 21 16,-64-21 0,0 0-1,85 0 1,0-21-1,21 0 17,21 0-17,21 21 1</inkml:trace>
  <inkml:trace contextRef="#ctx0" brushRef="#br1" timeOffset="-187231.57">8086 2942 0,'0'0'0,"0"-21"16,-22 21 15,1 0-31,0 0 16,-42 0-1,20 21 1,-20 64 0,42-43-1,21-21-15,0 1 16,0 20 15,42-42-31,21 0 16,-41 0-1,-1-21-15,0 0 16,0-1-16,21-41 16,1 21-1,-43-1 1,0 22-1,0 42 17,0 0-32,0 1 15,0 20-15,0 0 16,0 22 15,21-43-15,0-21-1,0-21 17,-21 0-32</inkml:trace>
  <inkml:trace contextRef="#ctx0" brushRef="#br1" timeOffset="-186947.45">8234 2858 0,'21'21'31,"-21"0"-15,0 0-16,21 0 0,-21 43 31,21-22-15,-21-21-16,0 0 15,0-42 48,21 0-47</inkml:trace>
  <inkml:trace contextRef="#ctx0" brushRef="#br1" timeOffset="-186679.6">8424 2879 0,'0'21'31,"-21"0"-31,0 0 16,0 0-16,21 1 15,-21-1-15,-1 0 16,22 21 0,-21-21-16,42-21 47,1 0-32</inkml:trace>
  <inkml:trace contextRef="#ctx0" brushRef="#br1" timeOffset="-186087.26">8763 2900 0,'0'-21'0,"0"0"16,-21 21 0,0 0-16,-22 0 31,-20 21-15,20 42-1,1 43 1,21-85-1,21 0 1,0 1-16,42-22 47,1 0-47,-1-22 16,0-20-1,22-64 16,-43 85-15,-21 0-16,21 0 16,-21 63 15,0 0-15,-21-20-16,21 20 15,0 0 1,0-21-16,21-21 15,21 0 1,-20 0 0,20-21-1,-42 0-15</inkml:trace>
  <inkml:trace contextRef="#ctx0" brushRef="#br1" timeOffset="-185408.25">7705 3620 0,'0'21'31,"-22"0"-15,1 0-16,21 0 15,0 0-15,-21 22 16,21-22-16,0 0 16,0 0-16,0-42 62,0 0-46,0 0-16</inkml:trace>
  <inkml:trace contextRef="#ctx0" brushRef="#br1" timeOffset="-185031.46">7599 3450 0,'-21'21'32,"42"-21"-17,0 0-15,0 0 16,0 0 0,0-21-16,-21 0 15,0 0 1,-21 21-1,0 0-15,0 0 0,-21 0 16,42 42 0,0 1 15,0-22-15,63-21-1,-42 0-15,0 0 0</inkml:trace>
  <inkml:trace contextRef="#ctx0" brushRef="#br1" timeOffset="-184498.77">7959 3535 0,'0'21'16,"0"0"-1,0 43 1,0-22 0,0 0-1,0-20-15,0 20 32,0-21-17,0-42 16,-22 21-31,22-21 16,0 0-16,0-1 0,0 1 16,0 0-1,0 0-15,85-85 16,21 64 15,-21 42-15,-22 0-1,-63 63-15,-21 107 32,-21-107-17,42-42 1,0 0 0,-22-21-1,65-63 32</inkml:trace>
  <inkml:trace contextRef="#ctx0" brushRef="#br1" timeOffset="-184198.94">8509 3302 0,'0'21'16,"0"0"-1,0 1-15,0-1 0,0 21 16,0-21-16,-21 85 16,0 0-1,-1-43 1,22-20-1,22-43 17,20-21-17,-42-1 1,42 1-16</inkml:trace>
  <inkml:trace contextRef="#ctx0" brushRef="#br1" timeOffset="-183813.07">8657 3556 0,'0'21'15,"0"0"-15,0 1 16,0-1 0,0 0-16,-21 0 0,21 0 15,0 22 16,21-43-15,21 0 0,-20-22-16,20-41 31,-42 21-15,0-22-1,-21 64 16,-22 21-15,22-21 0,0 0 15,0 0-15</inkml:trace>
  <inkml:trace contextRef="#ctx0" brushRef="#br1" timeOffset="-183534.23">8467 3387 0,'21'0'16,"0"0"-1,0 0-15,21-21 16,170-1-1,-148 1 1,-43 21-16,42 0 16,-84 0 46,0 0-62</inkml:trace>
  <inkml:trace contextRef="#ctx0" brushRef="#br1" timeOffset="-182979.48">7832 4001 0,'0'0'0,"0"21"16,21 0-1,0 0-15,0 0 0,-21 0 16,85 106 0,-64-42-1,21-21 1,-42-43-1,0-42 32</inkml:trace>
  <inkml:trace contextRef="#ctx0" brushRef="#br1" timeOffset="-182678.13">8128 4043 0,'-42'21'31,"42"0"-31,-64 43 16,1-1-16,-1-20 15,1 20 1,41-42-16,1 0 0,-21 22 31,42-22-15,21-21-1,0 0 1,64-64 0</inkml:trace>
  <inkml:trace contextRef="#ctx0" brushRef="#br1" timeOffset="-182370.31">8234 4128 0,'0'21'16,"0"0"-1,0 42 1,0-41-16,0 41 16,0 1-16,0-22 15,0-21 1,0 0 0,0-42 15,0 0-16,0-64 1</inkml:trace>
  <inkml:trace contextRef="#ctx0" brushRef="#br1" timeOffset="-182117.45">8234 4128 0,'21'0'15,"0"0"1,0 21-16,-21 0 15,0 0-15,21-21 16,1 42-16,20 64 31,-21-63-15,-21-22 0,0 0-16,0-42 46,0 0-46,21-1 16,-21 1-16,0 0 0,0 0 0</inkml:trace>
  <inkml:trace contextRef="#ctx0" brushRef="#br1" timeOffset="-181621.73">8594 4106 0,'-22'22'0,"1"-22"16,21 21-16,-21 0 0,-21 21 16,-1 22-1,22-43 1,0 21 15,42-63 0,0 21-31,22-42 16,-1-43 0,-21 43-1,0 21-15,-21-1 0,0 1 32,22 42-1,-22 1-31,0-1 0,0 85 31,0-43-15,0-42-16,0 22 0,0-22 0,0 21 15,0-21 1,0 0 0,0-42 30,21 0-46,0-21 16</inkml:trace>
  <inkml:trace contextRef="#ctx0" brushRef="#br1" timeOffset="-181175.88">8826 4043 0,'0'21'31,"0"0"-15,0 0-16,0 1 0,0 41 16,0-21-1,0 22 1,0-22-1,0-21-15,0 22 32,0-22-17,22-21 17,-1 0-17,42 0 1,-20-21-16,20 21 15,-42-21-15,0 21 0,1 0 32</inkml:trace>
  <inkml:trace contextRef="#ctx0" brushRef="#br2" timeOffset="-175342.67">9377 3090 0,'0'0'0,"-21"0"16,-1 0-1,1 0-15,0 0 16,0 0-16,0 22 15,0-22 1,-1 0 0,44 0 46,-1 0-46,0 0-16,0 0 0,0 0 15,64 0 1,-64 0-16,21 0 0,149 0 16,-22-22-1,-84 22-15,127 0 16,-43 0 0,424-21 15,-297 21-16,21 0 1,-105 0-16,84-21 31,-126 0-15,-86 0 0,-20 21-16,-43-21 15,-42 21 48,0 0-63,0-22 15,-22 22-15</inkml:trace>
  <inkml:trace contextRef="#ctx0" brushRef="#br2" timeOffset="-174623.02">12425 2392 0,'0'-21'0,"0"42"0,0-63 16,-21 20-1,-1 22 1,1 0-1,21 22-15,0 20 16,-21 43 0,21 42-1,0-85-15,0 0 0,-21 149 16,21-64 0,0-43-1,0-41-15,0 84 16,0-85-16,0 0 0,-21 107 31,0-65-15,21-41-16,0-22 15,0-42 32,0-1-47,0-20 16,21-21-16,-21 20 15,21 1-15,-21-43 0</inkml:trace>
  <inkml:trace contextRef="#ctx0" brushRef="#br2" timeOffset="-173531.64">12488 2392 0,'-21'-21'0,"42"42"0,-42-63 16,21 20-1,0 1 17,21 21-17,0 0-15,1 0 0,41 0 16,-42 0-16,106 0 15,297-21 17,-149 21-17,63 0 1,-84 0-16,339 0 31,-487 0-31,127 0 0,63 0 16,-63 0-1,-170 0-15,1 0 0,211 0 32,-169 0-17,-21 0 1,-64 0 0,0 0-1,0 0-15,-21 85 31,0 21 1,-21-22-32,0 43 15,-22-21 17,22 0-32,21 0 15,-21 148 16,21-170-15,0 43 0,0-63-1,0-22 1,-21 1 15,-43-43-15,22 0-1,-43 0 1,-84 21 15,-21-21-15,147 0-16,-168 21 16,-86-21-1,-232 0 16,275 0-15,0 0 0,85 0-1,-149 0 1,64 0 0,-21-21-1,127 21-15,106 0 16,20 0-16,-105 0 15,43 0 1,41 0 0,22 0-1,21-21 17,0-1-17,0 1 1,0 0-16</inkml:trace>
  <inkml:trace contextRef="#ctx0" brushRef="#br2" timeOffset="-173136.84">12742 2794 0,'0'0'0,"0"-21"31,21 21-15,1 21-16,83 43 15,22-1 1,-84-42-16,-1 22 15,106 62 1,-84-20 0,-43-43-16,21 1 15,-21-1-15,-21-21 0,0 0 32,0-42-17,0 0 1,0-42-1</inkml:trace>
  <inkml:trace contextRef="#ctx0" brushRef="#br2" timeOffset="-172824.09">13547 2794 0,'0'-21'0,"0"42"16,0-63-1,-22 42 1,-20 21-16,-43 42 16,-147 149 15,83-85 0,128-106-31,-42 43 16,20-22-1,43-21 1,43-42 15,-22 0-31,0 0 0,43 0 16</inkml:trace>
  <inkml:trace contextRef="#ctx0" brushRef="#br2" timeOffset="-171887.97">13779 2836 0,'22'0'0,"-44"0"0,44-21 0,-22 42 47,0 1-32,0-1-15,0 0 0,-22 64 16,22-64-16,-21 21 16,0 43-1,21-64-15,0 64 16,0-64 0,-21-21-1,21-21 16,0-1-31,0 1 16,0 0-16,0 0 16,0-21-16,0-1 0,0-20 15,0 20 1,0 22-16,0-63 16,21 20-1,21 43 1,-42 0-1,85 21 1,-64 21 0,22 42-1,-22 1-15,0-1 16,21 22 15,-21-43-15,1-20-16,20-22 47,-21-22-32,0-20-15,-21 21 16,106-106 0,-64 42-1,1 43 1,-1 0-16,-21 42 15,22-22 1,-22 22 0,-21 22-1,0-1-15,21 21 16,-21-21-16,0 0 0,0 106 31,0-42-15,-21 0-16,21-1 15,0 22 17,0-63-17,0-65 17,0 1-17,0 0-15,42-85 31,-42 64-31</inkml:trace>
  <inkml:trace contextRef="#ctx0" brushRef="#br2" timeOffset="-171417.31">14859 2709 0,'0'-21'0,"21"21"16,-21 21 31,0 1-47,0-1 16,0 0-16,0 0 0,0 0 15,0 0-15,-21 1 0,21 62 16,-64 1-1,43 0 1,0-43 0,0 64-1,21-85 1,0 0-16,42-21 16,22 21-1,-43-21-15,21 0 16,128 0-1,-65-21 1,-41 0 0,-22 0-16,-42 0 47,0-1-32</inkml:trace>
  <inkml:trace contextRef="#ctx0" brushRef="#br2" timeOffset="-170368.83">15938 3027 0,'0'0'0,"-21"0"31,42 21 16,1-21-47,-1 0 0,0 0 15,0 0-15,85 0 16,21 0 0,-64 0-1,-20 0-15,84 0 16,-85 0-16,149-21 31,63 21-31,105 0 16,-83 0-1,83 0 1,-105 0 0,254 21 15,-444-21-31,211 21 31,-63-21-31,-149 0 16,64 0-1,-84 0-15,20 0 0,128 0 16,-64 0 0,-43 0-1,-41 0 1,-22 0-16,21 0 0,85 0 31,-63 0-31,-43 0 16,42 0-16,-42 0 15,-21-21 48,0 0-16,-21 0-47,0 21 15,0-21-15,-21-22 16</inkml:trace>
  <inkml:trace contextRef="#ctx0" brushRef="#br2" timeOffset="-169524.22">19897 2646 0,'0'0'0,"-22"0"0,1 0 16,21 21 30,0 0-46,0 0 0,0 1 16,43 20 0,-22-42-16,21 21 15,43 21 1,-43 1 0,-21-43-16,85 42 31,-64-21-16,1 0-15,-22-21 16,0 22 0,0-22 15,0 0 0,-21 21-15,-21-21 31,21 21-32,-21-21-15,0 0 0,-21 0 16,-1 42 0,1-21-1,21 1-15,0-1 16,-43 21-1,1 22-15,-22-1 16,21 1 0,43-43-16,0 0 15,-42 42 1,41-41 0,1-22-1,21 21 1,0-42 109</inkml:trace>
  <inkml:trace contextRef="#ctx0" brushRef="#br2" timeOffset="-164568.79">14690 11684 0</inkml:trace>
  <inkml:trace contextRef="#ctx0" brushRef="#br2" timeOffset="-160856.54">22691 2265 0,'21'0'16,"0"-21"-1,0 21 1,-21-21 0,21 21-1,-21-22-15,21 22 31,-21-21-31,0 42 157,0 1-142,0-1-15,0 0 16,0 0-16,22-21 16,-22 21-16,0 43 15,0-22 1,0 22-1,0-43-15,0 0 16,0 0-16,0 0 0,0 85 16,0-64-1,0 43 1,0-43 0,0-20-16,0 41 15,-22-21 1,22-20-1,0-1-15,0 21 32,0-21-17,0 0-15,0 1 16,0-1-16,-21 63 31,21-62-31,0-1 16,0 42-1,0 1 1,0 20 0,0-20-1,0-43 1,0 21 0,0-20-16,0 20 15,0-21-15,0 0 16,0 22-1,0-22 1,0 0-16,0 42 31,0-41-15,0-1 0,0 21-16,0-21 15,-21 22 1,21-1-1,0 0 1,0 1 0,-21 20 15,21-21-31,0-20 16,0 20 15,0-21-16,-21 0 1,21 22 0,0 20-1,0-21 1,0 1 0,0-22-16,0 0 15,0 85 16,0-64-31,0-21 16,0 22 0,0 41-1,0-20 1,0-22 0,-21 22-1,21-43-15,0 21 31,0 1-31,0-1 16,0 0 0,0 43 15,0-22 0,0-20-15,0 20-1,0 1 1,0 63 15,0-85-31,0-21 16,0 43-16,0-22 16,0 85 15,0-63-31,0-1 15,0-42-15,0 43 16,0-43-16,0 0 0,0 64 31,0-1-15,0 1 0,0 0-16,0 42 31,0-106-31,0 42 15,0-41-15,0 20 16,0 21 0,0-41-16,0-1 0,0 106 15,0-85 1,0-21-16,0 64 16,0 0-1,0-64-15,0 21 0,0 64 31,-22 0-15,22-43-16,0-20 16,0-1-16,0 85 31,0-64-15,0 22-1,0-21-15,0-43 16,0 106-1,0-43 1,0-41 0,0 20-1,0-42-15,0 1 16,0 83 15,0-62-15,0-1-16,0 0 15,0 43 17,0-43-17,0 1-15,0-22 16,0 21 0,0-21-16,0 1 15,0-1 1,0 0-16,0 0 15,0 0-15,0 0 16,0 1 0,0-1-1,0 0-15,0 0 32,0 0-32,0 0 15,0 1 16,0-1-15,-21 0 0,21 0-1,0-42 48,0 0-48,0 0-15,0-1 0,0 1 16,0-21-16,21 21 0</inkml:trace>
  <inkml:trace contextRef="#ctx0" brushRef="#br2" timeOffset="-158640.74">24088 2328 0,'0'0'0,"0"-42"31,-22 21-31,22 0 0,0 0 16,0-1 0,0 1-1,0 0 1,-21 21 31,0 0-32,21 21 1,-21-21-16,21 21 16,-21 22-1,0-1-15,21-21 0,-22 0 16,22 22-16,0-22 15,0 0-15,0 85 16,0 0 0,0-85-16,0 42 15,0 43 1,0 42 0,22-63-1,-1 0 1,-21-64-16,0 42 15,0-20-15,0-22 0,0 148 32,0-42-17,0-21 1,0-42 0,-21 41-1,21-41 1,0 148 15,-22-128-15,22-63-16,0 64 15,0-43 1,-21 107 15,0-65-31,0 1 16,21 0-1,-21 63 17,0-64-17,21-20-15,-22 21 16,1-64-16,0 106 31,0-43-15,21-62-16,0 41 15,0 22 1,0 126 15,0-84-15,0-42-16,0 0 16,0 42-1,0-64 1,0 22-1,0-43-15,0 22 16,0-43-16,0 21 0,0 64 31,0 0-15,0-21-16,0 20 16,0-83-1,0 20-15,0 43 16,0-64-16,0 85 15,0-1 1,0 1-16,0-63 16,21 126-1,0-63 1,-21-43 0,0-42-16,0 22 0,0 20 15,0-20-15,0-22 0,0 148 31,0-84-31,0 42 16,0-85 0,0 0-16,0-20 0,0 105 31,0-64-31,0 64 31,0-63-31,0-43 0,0 0 16,0 106-1,0-21 1,0-43 0,21-20-1,-21-22-15,0 63 16,0-41 0,0-1-1,0-21-15,0 0 16,0 1-16,0-1 15,22 0 1,-22 0 0,-22-21 31,1-21-32,21 0-15,-21 0 0,0-1 16,21 1-16,0 0 0</inkml:trace>
  <inkml:trace contextRef="#ctx0" brushRef="#br2" timeOffset="-157816.14">23177 2519 0,'0'0'0,"0"-21"16,0 0-16,22 21 15,-22-22-15,0 44 32,0-1-17,0 63-15,0-41 0,-22 84 16,22-64 0,-21 22-16,21-43 0,-42 149 31,42-128-16,0-20 1,0-65 15,0 1-31,0 0 0,0 0 16,21 0-16</inkml:trace>
  <inkml:trace contextRef="#ctx0" brushRef="#br2" timeOffset="-157532.29">23156 2625 0,'0'0'16,"0"-21"-16,-21-1 0,21-41 15,0-22 1,21 64 0,64 0-16,0 21 15,-43 0 1,0 0-16,43 21 0,0 127 31,-107-63-15,1-43-16,-63 22 15,41-43-15,-41 21 16,41-21-16,1 1 0,-43 20 16,64-21-1</inkml:trace>
  <inkml:trace contextRef="#ctx0" brushRef="#br2" timeOffset="-156783.71">23262 3598 0,'0'0'0,"21"0"15,-21 22 17,0-1-32,0 0 0,0 0 15,0 21-15,0 43 16,0-64-16,-21 64 15,-21 42 1,21-42-16,21-43 16,-22 21-1,1-63-15,21-21 32,0 0-32,0 0 15,0 0-15,0 0 0,43-85 16,-1 0-1,-21 64-15,21-64 16,-20 63-16,41-62 16,-21 83-16,-20-20 15,105-21 1,-22 84 0,-41 63-1,-22 22 1,-42 64-1,-21-22 1,-21-42 0,21-64-1,21-21 1,-43-21 0,22 0-1,-21-63 1,21 41-16</inkml:trace>
  <inkml:trace contextRef="#ctx0" brushRef="#br2" timeOffset="-156573.83">23199 3958 0,'21'0'16,"0"0"-1,0 0-15,21 0 16,1 0-16,63-21 15,21 21-15,-85 0 16,64 0 0,-85 0-16,0 0 15,0 21 1,-21 0-16</inkml:trace>
  <inkml:trace contextRef="#ctx0" brushRef="#br2" timeOffset="-155859.83">23177 5038 0,'0'0'0,"43"-64"31,-22 43-31,0-21 15,21-1 1,-20 22-16,-22 0 16,0 0-1,-106 21 17,0 63-17,42-41-15,43-1 16,-21 21-16,21-21 15,21 0-15,-21 64 16,42-43 0,42 1-1,22-1 1,-64-21-16,0 0 0,85 22 16,-85-22-1,22 21-15,-43 1 16,-22-22-1,-20 0-15,21-21 0,-148 42 32,84-42-17,64 0-15,-64 0 0,43-21 16,21 0 0,21 0-1,0 0 1,21 21-16,0 0 15,0 0 1,-21 21-16</inkml:trace>
  <inkml:trace contextRef="#ctx0" brushRef="#br2" timeOffset="-155297.11">23135 6160 0,'21'-22'16,"-42"44"-16,42-65 0,0 22 0,1 0 15,-22 0-15,0 0 0,0-1 16,21 1 0,-21 42 15,-21 1-16,-22 83 1,-20-20-16,-1 21 16,22 84 15,42-84-15,0-63-16,63-22 15,-41-21-15,-1 21 16,106-21-1,-64-21 1,43-22 0,-106 1-1,21 0 17,-21-1-32,-42 43 15</inkml:trace>
  <inkml:trace contextRef="#ctx0" brushRef="#br2" timeOffset="-153516.04">23283 4974 0,'0'0'0,"0"-63"16,0 42-1,-21 21 32,0 21-47,21 0 0,-21 21 16,21-21-16,0 22 0,-21-1 15,-1 22-15,-20 126 16,0-42 0,42-42-1,-21 0 1,21-85-16,0 0 0,0 0 16,0-42 15,0 0-31,21-42 15,-21 41-15,0 1 0</inkml:trace>
  <inkml:trace contextRef="#ctx0" brushRef="#br2" timeOffset="-152993.34">23156 5101 0,'0'-21'16,"0"42"-16,0-63 0,0 21 0,0 0 0,0-1 15,0-20 1,64-43 0,84 1-1,-63 84 1,-43 21 0,21 64-1,-63-43-15,0 21 16,0-20-16,-148 147 31,21-126-15,85-43-16,-64 0 15,43-21 1,-1 0 15,64 42-15,64 1-1,20 20 1,-20 22 0,-1-22-1,43 22 17,-85-85-17,-21 21 1</inkml:trace>
  <inkml:trace contextRef="#ctx0" brushRef="#br2" timeOffset="-152099.55">23283 6117 0,'0'0'0,"21"0"0,-21-21 16,0 0-16,0 0 31,-21 21-15,0 0-16,0 0 15,-64 63 1,64-42-16,-21 22 16,-43 20-16,43-20 15,21-22-15,-1 21 0,-20 22 32,42-43-32,0 21 15,42-21 1,1 0-16,-22 1 0,0-22 15,64 42 1,-64-42 0,42 21-16,22 0 15,-85 0 1,64 43 0,-64-22-1,-43 1 1,-105-1 15,106-42-15,-1 0-16,-41 0 0,41 0 15,1 0-15,-64 0 32,85 0-1,21-21-16,0 0 1,0-1-16,42-20 16,-20 0-16</inkml:trace>
  <inkml:trace contextRef="#ctx0" brushRef="#br2" timeOffset="-151823.71">23199 6033 0,'0'-22'0,"0"44"0,0-65 15,21 43 1,0 0-16,0 0 16,85 0-1,-43 0 1,-41 0-16,62 21 15,-63 1-15,1-1 16,-22 0 0,-22 0 15,1-21-31</inkml:trace>
  <inkml:trace contextRef="#ctx0" brushRef="#br2" timeOffset="-151143.68">23389 7324 0,'0'0'0,"0"-21"0,0-22 31,0 22-16,-21 21 1,-21 42-16,20-20 16,1 20-16,-106 127 31,64-63-31,20-21 16,22-1-1,42 22 1,22-106-1,63 21 1,-22-21 0,-63 0-16,106-21 31,-105 21-31,41-21 16,-63 0-16,21-21 15,-21 20-15,-21 1 16,0 0-16</inkml:trace>
  <inkml:trace contextRef="#ctx0" brushRef="#br2" timeOffset="-150944.79">23283 7705 0,'21'0'62,"1"0"-62,20-21 0,0 21 16,22-64 0,-43 64-16,-21-21 15,21 0-15,-21 0 16</inkml:trace>
  <inkml:trace contextRef="#ctx0" brushRef="#br2" timeOffset="-150741.91">23326 7366 0,'21'-21'31,"0"21"-15,0 0-16,85-21 16,-21 0-1,-43 21 1,-42 21 15,0 0-31</inkml:trace>
  <inkml:trace contextRef="#ctx0" brushRef="#br2" timeOffset="-150312.16">23156 8255 0,'0'0'15,"0"-21"-15,-21 21 32,21 21-32,-21-21 0,21 21 15,-21 43 1,21-43-16,-21 42 0,-1-41 0,22 83 16,-42-41-1,42-22 1,-21-21-16,21 43 15,0-43 1,0 0 0,0-42-1,21-42 17,-21 41-32</inkml:trace>
  <inkml:trace contextRef="#ctx0" brushRef="#br2" timeOffset="-149828.31">23093 8319 0,'0'-22'0,"0"44"0,0-65 0,0 1 15,42-22 1,22 22 0,41 42-1,-41 0 1,21 64-1,-85-1 1,0-21 0,-43 1-1,-126 41 1,63-62 0,64-22-1,42 21 16,0 0-15,21 0 0,0-21-16,0 21 0,0 0 15,1-21-15,-22 22 0,63 41 32,-21-42-17,1 43-15,-22-64 16,-21 21-1,21-21 1,0 0 31</inkml:trace>
  <inkml:trace contextRef="#ctx0" brushRef="#br2" timeOffset="-148808.39">21992 9631 0,'0'0'0,"0"-21"0,0 0 15,-21 21 1,21-22-16,-21 22 31,0 0-31,-1 22 16,22-1-16,0 0 0,-21 21 0,0 106 31,0-63-31,21-64 16,-42 85-1,20-21-15,22-64 16,-21 64 0,42-107 31,-21 1-47,0 0 0,0 0 15</inkml:trace>
  <inkml:trace contextRef="#ctx0" brushRef="#br2" timeOffset="-148359.52">21844 9779 0,'0'-21'0,"0"42"0,0-63 15,21-1-15,-21 22 16,42-42 0,64-1-1,-63 43 1,41 21-1,64 127 1,-148-42 0,-63-1-1,-64-20 1,106-43-16,-149 21 16,107-42-1,63 22 32,0-1-31,42 0-16,-21 0 0,22 21 15,-22-20-15,21 20 16,1-21 0,41 0 15,-63-21-16,22 0 1,-43-21 0</inkml:trace>
  <inkml:trace contextRef="#ctx0" brushRef="#br2" timeOffset="-148005.97">22267 10054 0,'21'0'16,"1"0"-16,20 0 31,-21 0-31,21 0 16,22-21-16,-22 21 16,-42-21-16,0-21 31,-21 42-16,-42 0 1,-86 63 0,107 1-1,42-22 1,21 0 15,0-42-31,64 0 16,21 0-1,-64 0 1</inkml:trace>
  <inkml:trace contextRef="#ctx0" brushRef="#br2" timeOffset="-146938.83">23029 9970 0,'0'0'15,"0"-22"1,-21 22-16,0 0 0,-64 0 16,64 0-16,-64 64 15,22-22 1,-1 64 15,64-64-15,64-42-1,21 0 1,84-42 15,-127 0-15,-21-1 0,-21 1-1,0 0 1,0 63 15,0 85-15,-21 0 15,0 21-31,0-22 16,0 86 15,21-170-16,-21 43 1,42-64 31,42-85-31,1-42-1,-1-21 1,-20-85 15,-22 106-15,-21 85-1,21-22 1,-21 85 31,0 64-32,0-22 1,0 22 0,0-64-1,0 0 1,42-21 0,22-42 15,-22 0-16,-21 21-15,-21-1 16,0 1-16,21-21 16,1-43-1,-1 85 1,-42 85 15,21-64-15,-22 43-16,1-22 15,21 0 1,0-21-16,21-21 47,1 0-47,20-21 16,-42 0-16</inkml:trace>
  <inkml:trace contextRef="#ctx0" brushRef="#br2" timeOffset="-146537.54">23685 10012 0,'22'0'47,"-1"0"-47,0 0 15,0 0-15,43-21 16,-64 0-16,0-22 31,0 22-31,0 0 16,-22 21 0,-62 21-1,20 21 1,1 107 15,63-86-15,0-42-16,0 0 15,42 1 1,22-22 0,-1-22-1,-42 1-15</inkml:trace>
  <inkml:trace contextRef="#ctx0" brushRef="#br2" timeOffset="-146103.79">24172 9970 0,'-21'0'15,"0"0"1,0 0-16,0 0 0,-1 0 15,1 21-15,-63 21 32,84 0-32,0-20 15,0-1 1,21 0 0,21 0-1,-21 0 1,-21 0-1,-42 1 17,-22-22-17,43 0-15,-21 0 16,-22 0 0,64-22 30,22 22-46,20-21 16</inkml:trace>
  <inkml:trace contextRef="#ctx0" brushRef="#br2" timeOffset="-145769.98">24532 9610 0,'0'0'0,"-21"0"16,0 0-16,0 0 16,21 21-16,-22 0 15,1 0-15,-21 106 16,0-21-1,20 21 1,-20-63 0,42-1-1,0-21 1,21-42 15,0-21-15,1 0-1</inkml:trace>
  <inkml:trace contextRef="#ctx0" brushRef="#br2" timeOffset="-145572.58">24236 10033 0,'0'0'15,"21"0"16,0 0-31,21 0 16,1-21 0,-22 21-16,42 0 31,-20-21-31</inkml:trace>
  <inkml:trace contextRef="#ctx0" brushRef="#br2" timeOffset="-145149.83">24659 9948 0,'-21'0'32,"0"22"-17,21-1-15,-21-21 0,-1 63 16,1 1-1,0-22 1,21 0 0,21-20-1,43-22 1,-43 0 0,85-43-1,-43 1 1,-63 21-16,0-85 31,0 85-31,-21 0 16,-21 21-1,21 0 1,-22 42 15,43-21-15</inkml:trace>
  <inkml:trace contextRef="#ctx0" brushRef="#br2" timeOffset="-144705.08">24955 9948 0,'22'-21'31,"-1"21"-15,0 0-16,0 0 16,0 21-1,0-21-15,-21 43 0,22 63 32,-22-43-17,0-21 1,0-20-16,-22-22 31,22 21-15,0-42-1,0-1 1,0-20 0,22 21-16,20-43 15,-21 43-15,-21 0 0,42-21 16,1 21-1,-22 21 1,0 0-16,0 0 16</inkml:trace>
  <inkml:trace contextRef="#ctx0" brushRef="#br1" timeOffset="-132454.1">20764 2434 0,'0'-21'31,"0"0"0,-21 21-15,21-21-1,0 42 32,0 0-31,0 0-16,21 0 15,1-21-15,20 106 16,0-42 0,-21-1-1,1-63-15,-1 21 16,-21 1-16,42 62 16,-42-63-1,21-21 1,-21-21 46,-21 0-46,21 0-16</inkml:trace>
  <inkml:trace contextRef="#ctx0" brushRef="#br1" timeOffset="-132025.34">21040 2371 0,'0'-21'31,"-22"21"16,22 21-47,-21-21 0,-106 169 32,64-84-17,-43 42 1,64-85-1,-1 22 17,43-86 30,21 1-62,1 21 16,20-21-1</inkml:trace>
  <inkml:trace contextRef="#ctx0" brushRef="#br1" timeOffset="-130899.98">21167 2434 0,'0'0'0,"21"-21"16,-21 42 31,0 0-47,0 1 15,0 20-15,-21 21 16,-1 22 0,22-64-16,0 22 15,-21 20 1,0-42 0,21 0-1,0-42 32,0-42-31,0 42-16,0-43 15,0 22 1,21-85 0,0 84-1,-21 1 1,22 21 15,-1 42-15,0 21-1,0 22 1,-21-43-16,0 64 31,21-22-15,0-42-16,-21 1 15,0-1-15,22-21 0,-22 21 16,21-21 0,0 0 31,-21-21-32,21-22 1,-21 22-16,42-42 15,-42-1 1,64-20 15,-43 20-15,0 64 0,-21-21-1,21 21 1,1 21 15,-22 64-15,0-22-1,0 1 1,0-1 0,0-42-16,0 1 0,-22 41 15,1-21 1,21-20-1,0-1 17,0-42 30,0-1-62,0 1 16,0 0-16</inkml:trace>
  <inkml:trace contextRef="#ctx0" brushRef="#br1" timeOffset="-130232.37">21802 2455 0,'21'-21'15,"-21"0"1,0 0 0,0 42 46,0 0-62,0 0 0,0 1 16,0 41-1,0-21-15,0 22 16,0-1 0,-43 43 15,43-63-16,0-22 1,0 0 0,22-21 15,-1 0-31,0 0 16,0 0-16,0 0 15,0 0-15,1-21 16,20 21-1,-21 0 1,0 0-16,0-21 16</inkml:trace>
  <inkml:trace contextRef="#ctx0" brushRef="#br1" timeOffset="-129178.73">24024 2625 0,'-21'0'16,"0"0"0,0 0-16,-43 0 31,43 0-15,0 0-1,0 0 1,63 0-1,21 0 1,1 0 0,-22 0-1,85 0 1,-84 0 0,-22 0-1,0 0 1,-42 0 62,0 0-62</inkml:trace>
  <inkml:trace contextRef="#ctx0" brushRef="#br1" timeOffset="-128767.91">23791 2709 0,'0'22'0,"0"-44"0,-21 44 15,42-22 32,0 0-47,1 0 0,20 0 16,-21 0-16,0 0 0,22 0 16,20 0-1,-42 0-15,0 0 0,64 0 31,-64 0-31,22 0 16,-22 0 0,0 0-16,0 0 15,-21-22 32,0 1-16</inkml:trace>
  <inkml:trace contextRef="#ctx0" brushRef="#br1" timeOffset="-128168.27">24236 2434 0,'0'0'0,"0"-21"16,-21 21-16,21 21 63,0 0-63,0 1 15,21-1 1,-21 0-16,42 64 31,0-64-15,-20-21-16,-22 21 0,42-21 15,-21 21 1,0-21-16,0 0 16,-21 21 46,-21-21-62,0 0 16,0 21-16,-21 22 15,-43-1 1,43 0 0,20-42-16,-105 85 31,85-64-16,0 0 1,42 1 0,-21-22 15,21-22 0</inkml:trace>
  <inkml:trace contextRef="#ctx0" brushRef="#br1" timeOffset="-126358.09">20849 3260 0,'0'0'0,"0"-21"15,0 42 32,0 0-31,0 0-16,0 0 0,0 0 15,-21 43 1,0-22 0,21-21-16,0 1 15,0-44 32,0-20-47,0 21 16</inkml:trace>
  <inkml:trace contextRef="#ctx0" brushRef="#br1" timeOffset="-126029.28">20913 3112 0,'21'0'47,"-21"21"-47,21-21 0,42 0 31,-41-21-15,-44 21 15,1-22-31,-42 22 31,42 22-15,21-1 0,0 0-16,21 0 15,21-21 1</inkml:trace>
  <inkml:trace contextRef="#ctx0" brushRef="#br1" timeOffset="-125490.59">21294 3196 0,'0'21'15,"0"1"-15,0-1 16,0 0-16,0 0 16,0 0-16,-22 22 15,22-1 1,0 0 0,-21-42-16,21 21 15,0-42 32,0 0-47,0-21 31,0-22-31,0 43 0,43-21 16,-43 21-16,42-22 16,-21 22-16,0 21 15,127-42 1,-84 42-1,-22 42 1,-21 43 0,-63 42 15,42-85-31,-21-42 16,21 21-1,-21-21-15,21-21 47,0 0-47,21 0 0,0 21 16</inkml:trace>
  <inkml:trace contextRef="#ctx0" brushRef="#br1" timeOffset="-125169.77">22034 3006 0,'0'21'31,"0"0"-15,0 0-16,0 0 15,0 1-15,-42 41 16,21-42-16,0 64 15,21-43-15,-43 64 32,43-85-32,0 0 15,22-42 32,-1 0-47</inkml:trace>
  <inkml:trace contextRef="#ctx0" brushRef="#br1" timeOffset="-124775.8">22204 3175 0,'0'0'16,"0"21"-1,0 0 1,-43 64-1,22-21 1,21-22 0,0 0 15,21-42-15,1 0-16,20-42 15,-21 21-15,0 21 16,0-85-1,-21 64-15,0-43 16,0 43 0,-21 0-16,0 21 15,0 0 1,0 0 0,0 0-1,21 21-15,-22-21 16</inkml:trace>
  <inkml:trace contextRef="#ctx0" brushRef="#br1" timeOffset="-124471.97">21971 3069 0,'21'0'47,"0"0"-47,0 0 0,1 0 0,-1-21 15,0 21-15,106 0 16,-42-21 0,-43 21-1,-21 0-15,0 0 31,-42 0 1,0 0-32</inkml:trace>
  <inkml:trace contextRef="#ctx0" brushRef="#br1" timeOffset="-123899.23">20786 3768 0,'0'21'31,"0"0"-31,-22-21 0,22 21 0,-42 22 15,42-22-15,-42 63 16,21 1 0,-1-21-1,22-22 1,0-63 31,0 0-32</inkml:trace>
  <inkml:trace contextRef="#ctx0" brushRef="#br1" timeOffset="-123556.42">20659 3810 0,'0'0'0,"0"-21"15,21 21-15,-21-21 16,84-22-1,-41 43 1,84 0 0,-64 0-1,-42 43 1,-21-1 0,0-21-16,0 0 0,-84 43 31,-1-1-16,64-41-15,0-22 16,0 0 0,42 0 15,0 0-15,0 0-1</inkml:trace>
  <inkml:trace contextRef="#ctx0" brushRef="#br1" timeOffset="-122903.8">21145 3852 0,'0'22'47,"0"-1"-32,0 0-15,0 0 16,-21 0-16,21 0 16,0 1-1,21-22 1,22 0 0,-22 0-16,21 0 15,22-43 1,-22-41 15,-21 84-15,-21-22-16,0 44 62,0-1-62,0 0 0,-21 21 16,-42 128 15,41-107-15,22 43-1,0-43 1,-63 22 15,-1-64-15,22-21-1,-64-21 17,85 0-17,21 0-15,0 0 16,0-1 15,0 1-31,42 0 16,1-21-16</inkml:trace>
  <inkml:trace contextRef="#ctx0" brushRef="#br1" timeOffset="-122544">21632 3704 0,'0'0'16,"21"0"-16,-21 21 47,0 1-32,0-1-15,-21 21 0,-21 64 31,21 0-15,0-43 0,21-42-16,0 1 0,0-44 62,0 1-62,0 0 0</inkml:trace>
  <inkml:trace contextRef="#ctx0" brushRef="#br1" timeOffset="-121755.45">21399 3916 0,'0'0'0,"22"0"15,-1 0-15,0 0 16,0 0-16,0 0 0,22 0 15,20-21 1,22 0 0,-1-1-1,-20 1-15,-64 0 16,21 0-16,21-21 16,-42 20 15,22 1-31,-22 42 62,0 1-62,-22-22 16,1 42-16,0 43 31,-21-22-15,42-42-16,-21 22 0,21-1 15,0-21-15,0 0 32,-22-21-17,22-21 17,0 0-17,0 0-15,0 0 16,64-43 15,-22 43-15,1-21-1,-1 42 1,21 21 15,-63 0-31,0 0 16,0 21-1,0 1 1,-42 20 0,21-42-1,21 1 1,0-44 46,0 1-62</inkml:trace>
  <inkml:trace contextRef="#ctx0" brushRef="#br1" timeOffset="-121290.72">22204 3874 0,'-21'21'47,"-1"-21"-31,22 21-16,0 0 16,-21 0-16,0 0 0,21 43 31,-21-22-16,21-21 1,21-21 0,0 0-1,22-63 17,-22-1-17,-21 1 1,0 42-1,-43 21 1,22 0 15,21 21-15,21-21 15</inkml:trace>
  <inkml:trace contextRef="#ctx0" brushRef="#br1" timeOffset="-120721.04">22267 3852 0,'0'0'0,"0"22"46,0-1-30,0 0-16,0 0 16,0 21-1,0 22-15,-21-43 16,21 0-16,0 0 16,0-42 46,0 0-62,0 0 16,0 0-16,0 0 0,0-1 15,0 1-15,0 0 16,0 0-16,21 0 0,0 0 16,22-1-1,-1 1 1,0 0-16,22 21 15,-43 0-15,0 0 16,0 64 0,-21-1-1,-21 22 1,0-22 15,0-42-15,0-21-1,0 0 32</inkml:trace>
  <inkml:trace contextRef="#ctx0" brushRef="#br1" timeOffset="-105844.04">26331 4318 0,'-21'0'16,"42"0"-16,-63-21 16,21 21-1,42 0 63,0 0-78,0 0 16,0 0-16,1 0 0,62 0 31,22 21-15,-64 0-16,64-21 16,-42 21-1,-43-21-15,21 22 0,43-22 16,-64 21-16,21-21 0,170 42 31,-127-21-15,84 22-1,-21-1-15,-105-21 16,-1-21-16,170 64 16,20 20-1,-41-20 1,42 63-1,127 63 17,-128-63-17,-168-106-15,42 43 16,211 148 15,-169-85-15,1 0-1,-1 21-15,63 63 32,-62-62-17,-44-1 1,22 21-16,-84-105 0,-1-22 16,106 170-1,-21-43 1,-106-106-16,64 64 15,63 106 1,-21-63 0,106 253 15,-169-296-15,-22-21-1,-42-43 1,21 43-1,-21-64 1,0-20 0,0-1 124,0 0 142,-21-21-220,0 0-46,0 0-16</inkml:trace>
  <inkml:trace contextRef="#ctx0" brushRef="#br0" timeOffset="-94036.7">28829 10837 0,'-42'0'16,"20"0"-16,-20 0 15,21 0-15,0 0 0,0 0 16,-1 0 0,22 22-1,0-1 1,22-21-16,20 0 15,-21 21-15,21-21 0,128 21 32,20 0-32,-126-21 15,84 21-15,-63-21 0,-1 22 16,64-22-16,339 21 31,-190-21-15,-149 21-1,63-21-15,-126 0 16,-21 0-16,168 0 16,-147 0-16,169 0 15,-148 0 1,84 0 0,22-42 15,-127-1-16,-22 1 1,1 0-16,-43-1 31,0 22-31,-21-42 16,0 20 0,0-63-1,-42 85 1,-43-42-1,-21 20 1,-211-41 15,147 63-15,-105-1 0,-21 1-1,84 21 1,-105 0 15,105 0-31,-63 0 16,148 0-1,85 21-15,-22-21 16,-126 22 0,105-1-1,64-21-15,-85 21 16,0-21-16,85 0 15,-85 21 1,106 0-16,-63-21 16,63 21-1,-64 22 1,64-22-16,-42 21 31,42 22-15,-21-1-1,-1 22 1,1 42 15,21-106-31,-21 64 16,0 21-16,-21 84 31,-1-63-15,1 0-1,42-42 1,0-43-16,-21 0 0,0 212 16,21-190-16,-22 42 15,1 127 1,21-64 0,0 106-1,0-127 1,0 43-1,0-107 1,0-41-16,0 168 31,0-105-15,0 0 0,0-21-16,0 21 31,21-64-16,-21-21 1,22-21-16,-1 0 16,0 0-1,0 0-15,0 0 16,22 0-16,20 0 16,-42 0-16,85 0 15,169 0 16,-105 21-15,-1 0 0,21 22-16,170-1 31,-148 0-15,0-20-1,169 20 1,-212-42-1,-42 21 1,-85-21-16,64 0 0,-64 0 16,1 0-16,126 0 15,-63 0 1,-85 0-16,43 0 16,41 0-1,-83 0-15,-1 0 0,85 0 31,-1 0-31,-62 0 16,41 0 0,-62 0-1,83-42 1,-83 21 0,-1-22-1,-21 1 1,0 21-16,0-43 31,0-20-31,0 41 16,21-84-1,0-63 17,21 63-17,-20 21 1,20-148-1,-21 127 1,-21 21 0,0 0-1,0-127 1,0 149 15,21-1-15,0-42-1,22 0 1,-43 85 0,0-22-1,21 22 1,-21 21-16,0-64 31,0 64-31,0 0 0,0-22 16,0 1-1,-21 21-15,0-64 32,-22 22-17,43 20 1,0 22-16,0-21 0,-21 21 0,21 0 16,-21-106-1,0 63 1,-22 1-1,43 41 1,-42-62 0,42 41-1,-21 1 1,0 21 0,21-64 15,-21 43-16,-22 21 1,-41-22 0,20 22-1,1 21 1,41 0-16,-41 0 16,-128 64-1,128-22 1</inkml:trace>
  <inkml:trace contextRef="#ctx0" brushRef="#br0" timeOffset="-93515.42">29993 12023 0,'0'-21'16,"0"42"-16,0-64 0,0 22 0,-21 0 16,21 0-16,0-43 15,0 43 1,-21 42 0,0 64-1,-1-21 1,1-22-16,0 21 0,-42 191 31,41-148-15,-20 85-16,21-64 15,21-85-15,0 85 32,0-85-17,0-63 16,0 0-31,21 0 0</inkml:trace>
  <inkml:trace contextRef="#ctx0" brushRef="#br0" timeOffset="-92792.84">30014 11980 0,'21'-21'16,"-42"42"-16,42-63 0,-21 21 0,22-21 15,62 20 1,-41 22-16,84-21 16,-85 21-16,233 0 31,-63 0-15,42 0-1,-21 0-15,-149 0 16,170 0-1,-190 0-15,84 0 16,-106 0 0,1 0-16,-1 0 0,43 0 15,-64 0-15,42 43 32,-63-22-17,0 0-15,-42 64 16,21-43-1,-43 170 1,43-149 0,0 85-1,21-84 1,-21 169 0,21-170-1,0 64 1,-21-63-1,-1-43-15,-41 21 16,-22-42 0,1 21-1,-446-42 1,319-21 0,-64 21-1,190 21-15,-127-22 16,149 22-16,-128-21 31,149 21-31,-64-21 16,64 21-16,-1-21 15,1-21 17,42-1-17,21 1-15</inkml:trace>
  <inkml:trace contextRef="#ctx0" brushRef="#br0" timeOffset="-92455.03">30734 11896 0,'0'-21'0,"0"42"0,0-64 15,0 22-15,0 42 16,-42 43 0,20-22-16,-41 128 15,-22 20 1,-21 43 0,1 0 15,83-127-31,1-64 15,21 0 1,0-63 15,21 0-31,22-21 16</inkml:trace>
  <inkml:trace contextRef="#ctx0" brushRef="#br0" timeOffset="-92168.19">31051 11938 0,'0'0'0,"0"-21"0,22 0 0,-1 21 0,0-21 15,-63 190 17,-22 21-17,-42 43 1,43-106-1,-22 148 17,64-253-32,21-1 0,0 21 31,42-127 0</inkml:trace>
  <inkml:trace contextRef="#ctx0" brushRef="#br0" timeOffset="-91878.36">31559 11896 0,'22'-21'0,"-44"42"0,65-64 0,-43 22 16,21 0-16,0 21 15,-21 21 1,0 85-1,-21 63 1,-43-42 0,22-63-16,-127 232 15,105-190 1,1 63 0,42-105-1,-1-43-15,1 0 16,0-42-1</inkml:trace>
  <inkml:trace contextRef="#ctx0" brushRef="#br0" timeOffset="-91517.57">30035 12425 0,'-42'0'0,"21"0"16,84 0-16,-168 0 0,62 0 16,64 0-1,1 0-15,168-21 16,-42 21 0,-84 0-16,190-21 15,42-1 1,-190 22-16,338 0 31,-253 0-15,-106 0-16,-43 0 0,21 0 15,-84 0 17,0 0-32,-21 0 15,-43 0 1,43 0-16,-43 0 15</inkml:trace>
  <inkml:trace contextRef="#ctx0" brushRef="#br0" timeOffset="-91210.74">30120 12615 0,'-42'22'0,"84"-44"0,-105 44 16,41-22-16,1 0 15,42 0 1,85 0-16,212 0 31,20 42-15,-168-42 0,63 21-1,63-21 1,-190 0-1,-64 0 1,-169-21 31,85 21-47</inkml:trace>
  <inkml:trace contextRef="#ctx0" brushRef="#br0" timeOffset="-90850.95">30184 12806 0,'-22'21'15,"44"-42"-15,-65 42 0,64-21 16,1 0-16,105 0 16,-64 0-16,1 0 15,168 0 1,-126 21-16,191-21 15,-43 21 1,84 1 0,-190-22-1,-63 0 1,-43 0 0,-20 21-1,-22 0 1,-85 0 31,43-21-47</inkml:trace>
  <inkml:trace contextRef="#ctx0" brushRef="#br2" timeOffset="-84463.13">26733 4318 0,'0'0'16,"0"-21"-16,0 0 31,0 0-31,0-1 16,-21 1-1,21 0 1,0 0 15,0 0-15,-21 21-1,0 0 17,0 0-17,0 0 1,-1 0 0,1 0-1,21 42 1,-21-42-1,0 21-15,21 0 16,-42 1 15</inkml:trace>
  <inkml:trace contextRef="#ctx0" brushRef="#br2" timeOffset="-83592.62">26479 4255 0,'-21'0'31,"42"0"-31,-63 0 0,21 0 32,0 0-17,21-22-15,21 22 110,0 0-95,0 0-15,0 0 16,22 0 0,-1 22-16,43-1 31,-64-21-31,21 21 0,64 21 31,-85-42-31,43 43 16,-22-22-1,22 0-15,41 21 32,-41-21-17,-1 1 1,22-1-1,-43 0 1,1 0 0,-22-21-1,0 21-15,21-21 16,1 21 0,-1 1-1,-21-22-15,0 21 16,1-21-16,-1 21 0,42 0 31,-42-21-15,43 21-1,-1 0 1,64 22 0,-84-22-1,41 21 1,-62-21-1,62 1 1,-20-1 0,-22 21-1,0-42 1,-20 21-16,-1-21 0,42 43 31,-20-22-31,-1-21 16,-21 21-16,0 0 15,64 0 17,-64 0-17</inkml:trace>
  <inkml:trace contextRef="#ctx0" brushRef="#br2" timeOffset="-83092.91">28850 5186 0,'42'21'31,"85"21"0,-105-20-31,-213-107 0,403 170 16,-212-64-16,42-21 16,22 21-1,-43-21-15,42 42 16,1 1 15,-43-43-31,21 21 16,1 21-1,20-21 1,-21 22 0,-20-22-1,-22 0-15,21 0 16,21 21 0,-21-42-16,22 43 15,-22-1 1,21 0-16,22 1 31,-43-22-15,21 0-1,-21 0 1,0-21-16,22 64 31,20-43-15,-20 0-1,-1 21 1,-21-20-16,21-1 16,-20-21-1</inkml:trace>
  <inkml:trace contextRef="#ctx0" brushRef="#br2" timeOffset="-81407.87">30332 6138 0,'21'43'31,"42"20"0,-147-169-31,253 297 32,-148-170-17,0 0-15,1 22 16,-22-22-16,42 0 16,-42 21-1,21-21-15,0 1 16,-21-1-1,21 0-15,-21 0 0,43 21 32,-1-20-32,-42-1 15,21 0-15,22 21 16,-43-21 0,42 22-1,0-1 1,22 0-1,-43-20 1,0-1-16,43 42 31,-22-20-15,-21-1 0,0-21-16,-21 0 0,0 0 15,21 1-15,1 41 16,-1-21-1,0 22 1,0-22 0,0-21-16,-21 43 31,21-22-15,1-42-16,-22 43 15,0-1-15,21-42 16,0 85-1,0-43 1,-21-21 0,21 21-16,-21-20 15,0 41 17,0 1-32,0-22 31,0 21-31,21 22 31,-21-43-15,0-20-1,0-1 1,0 0-16,0 0 16,0 0-1,0 0 1,0 1-16,22-1 15,-22 0-15,0 0 0,63 0 16,-63 0 0,0 1-1,-42 20 1,84-42 0,-42 63 15,0-20-16,0-22-15,21 0 16,-21 43 0,0-22-1,0-21-15,0 0 0,0 22 16,0-22-16,0 0 0,21 64 31,1-64-31,-22 63 16,21 22-1,0 0 17,-21-85-32,21 64 0,0-22 15,-21 22 1,21 21 0,1-21-1,-22-64-15,0 21 16,0 0-1,0-20-15,0-1 16,0 0 0,-22-21 15,22 21-15,-21 0-1,21 0 1,0 1-1,0-1-15,0 0 16,0 0 0,0 0-1,0 0 1,0 1 15,0-1 0,0 0 1,0 0-17,-21-21 1,21 21 0,-21-21-1,21 21 16,0 1 1,0-1-1,-42-21 16</inkml:trace>
  <inkml:trace contextRef="#ctx0" brushRef="#br2" timeOffset="-81170.01">31559 10202 0,'-42'-105'47,"84"210"-47,-105-232 0,63 106 0,0 0 16,-21-21-1,0-1-15,21-41 31,0 63-15,0-1 0,0 1-1,-22 21 1,1-21 15</inkml:trace>
  <inkml:trace contextRef="#ctx0" brushRef="#br2" timeOffset="-80715.27">31432 9821 0,'0'22'16,"22"62"0,-44-190-16,65 233 0,-43-105 15,0-1-15,21 0 0,-21 0 16,0 0-16,21 0 0,-21 1 16,0 41-1,21-42-15,-21 22 16,0-22-1,0 21-15,0-21 16,0 0 0,21-21 31,1 0-47,-1-21 15,21 0-15,22-21 16,41-43-1,234-42 17,-191 85-17,-21-1-15,-84 22 16,-22 42 0,21-63-1,-21 42 1,-42 0 15,0 0-31,0 0 16,0 0-16,-1 0 15</inkml:trace>
  <inkml:trace contextRef="#ctx0" brushRef="#br2" timeOffset="-80677.29">32089 9927 0,'-64'0'0</inkml:trace>
  <inkml:trace contextRef="#ctx0" brushRef="#br2" timeOffset="-80265.52">30205 10139 0,'0'0'0,"42"21"15</inkml:trace>
  <inkml:trace contextRef="#ctx0" brushRef="#br2" timeOffset="-80171.58">30311 10224 0,'0'0'63</inkml:trace>
  <inkml:trace contextRef="#ctx0" brushRef="#br2" timeOffset="-79948.71">30332 10202 0,'0'-21'16,"-21"-42"15,42 147-31,-42-189 0,21 83 0,-22 22 0,22-21 16,0-21-16,-21 0 16,21 20-16,-21 1 0,21-85 31,-63 22-16,63-22 1,0 0 0,-43 21-1</inkml:trace>
  <inkml:trace contextRef="#ctx0" brushRef="#br2" timeOffset="-79884.74">29993 9208 0,'-106'-276'47</inkml:trace>
  <inkml:trace contextRef="#ctx0" brushRef="#br2" timeOffset="-79636.88">29781 8573 0,'-63'-149'31,"338"933"-31,-614-1695 16,318 869-16,0 0 0,190 402 0,-338-763 15,106 298-15,20-1 16,1 85-16,0-22 15,20 1-15,-147-85 32,-21-64-17,105 1 1,43 63 0,-212-42-1,211 147 1,-63-62-1,43 20-15</inkml:trace>
  <inkml:trace contextRef="#ctx0" brushRef="#br2" timeOffset="-78564.5">28236 6689 0,'-127'-85'15,"0"22"17,106 41-32,-21 1 15,359 212-15,-677-403 16,339 212-16,-21-21 15,-22 0 1,1 0 0,-1-1-1,-84 1 17,42 0-17,-42 0 1,42 0-1,64 21-15,-127 0 32,148 0-32,-43-21 15,1 21 1,-86-22 15,128 22-15,-21 0-16,-22 0 15,43 0 1,-21 0 0,0 0-1,20 0 1,1 0-16,0 0 47,0 0-32,0 0 1,0 0 0,-1 0-1,1 0 17,0 0-32,42 0 62,0 0-62,1 0 0,-1 0 16,0-21-16,21 0 15,64-42 17,21-1-17,-42 22 1,-22 21-1,128-64 1,-149 43 15,-21 42-15,-21-22 0,-21 22 15,-42 43 0,-128 20 0,149-63-31,-106 43 16,21-1 0,0 0 15,105-42-31,-20 0 15,21 0 1,0 21 0,21 1 15,-21-22-15</inkml:trace>
  <inkml:trace contextRef="#ctx0" brushRef="#br2" timeOffset="-78327.63">26437 6519 0,'0'64'15,"0"-43"1,21 0-16,-21 22 16,21 20-1,22-42 16,-22-42 32,0 0-63</inkml:trace>
  <inkml:trace contextRef="#ctx0" brushRef="#br2" timeOffset="-77823.92">28152 6689 0,'0'0'0,"-22"-21"0</inkml:trace>
  <inkml:trace contextRef="#ctx0" brushRef="#br2" timeOffset="-77494.11">28173 6646 0,'0'-21'47,"0"42"-47,21-42 47,0 21-31,-21 21-16,21-21 0,0 22 15,1-1-15,20 21 16,0 0-1,-21-20 1,1-1-16,83 85 31,-83-85-15,-1 0-16,42 42 16,1 1-1,-43-43 1,0 0-16,21 85 31,-42-85-15</inkml:trace>
  <inkml:trace contextRef="#ctx0" brushRef="#br2" timeOffset="-77445.14">28787 9546 0,'0'-804'16</inkml:trace>
  <inkml:trace contextRef="#ctx0" brushRef="#br2" timeOffset="-76491.68">30035 9229 0,'0'0'0,"0"-21"32,0-1-32,0 1 15,-21 0 1,21 42 78,-21-21-94</inkml:trace>
  <inkml:trace contextRef="#ctx0" brushRef="#br2" timeOffset="-76327.78">30078 9271 0,'21'85'16,"42"42"15,-63-106-31,-84-254 0,190 487 0,-85-233 0,-21 22 16,42 20-1,-42-42-15,21 22 32,0-1-17,-21-63 1</inkml:trace>
  <inkml:trace contextRef="#ctx0" brushRef="#br2" timeOffset="-74656.63">26331 6160 0,'-21'0'31,"21"-22"0,0 44-15,-21-22-16,63-22 15,-21 1-15,22 21 0,105-63 16,85 20 0,-85-20-1,-106 63 1,22-42-16,42 20 31,-128 22-15</inkml:trace>
  <inkml:trace contextRef="#ctx0" brushRef="#br2" timeOffset="-73781.61">27072 5906 0,'-63'21'32,"-43"21"-17,42-21 1,297-105-16,-487 168 0,106-41 16,42-1-1,0-21 1,-84 0 15,105 0-15,64-21-1,21 22 1,0 20 15,21-21-15,21 0-1,-20 22 1,41 84 15,22-43-15,-64-63-16,21 43 16,64 21-1,42 42 1,-105-64 15,-22-42-15,-21 0-1,-43-21 1,22 0 0,-21-21-1,-22-42 1,43 42-1,-63-170 17,41 128-17,-20-64 1,20 63-16,-20-21 31,63 43-15,0 21-16,0 42 47,0 0-47,21 0 0,0 1 15,-21-1-15,21 21 16,1 0-16,20 43 16,-21-43-16,64 128 31,-64-149-31,0 64 15,-21-43 1,0-21 15,0-42 1,-42-21-17,42 20-15</inkml:trace>
  <inkml:trace contextRef="#ctx0" brushRef="#br2" timeOffset="-70931.91">31644 8255 0,'0'-21'0,"0"0"47,0 42 31,0 0-78,0 0 0,0 22 15,0-22-15,0 0 16,0 21-16,21-21 0,-21 22 0,0 20 16,0-42-16,21 22 0,-21-1 15,0 0-15,0-20 0,0 20 16,0 43-16,0-43 0,0 0 16,0 128-1,0-149-15,0 85 16,-21-1-1,0 22 1,21-42 0,0 42 15,0-63-31,21 20 16,0-63-1,-21 22 16,22-22-15,-22 0 0,0 0 15,0 0 0,0 1-15,0-1-1,0 0 17,0-42 30,0 0-46,0-1-16,0 1 0,0-85 15,0-21 1,0 22 0,0 62-16,0-105 15,21-127 17,-21 84-32,21 43 15,0 21 1,-21 85-1,0 0-15,21-128 16,-42 43 0,0 64-1,0-1 1,-106 43 15,169 0-15,-63 0-1,63 84 17,-21-20-32,-21 41 15,22 1 1,-22-43-16,21 128 31,-21-128-31,0 64 16,21 190-1,0-42 17,-21-212-32,0 107 0,0-65 15,0 43 1,-21 64 15,21-170-31,0 64 16,-21-22-1,0 1 17,-1-22-17,22-21 1,-21-21 0,21 21 93,0 0-93,0 1-1,0-1 1,0 0-16,-21-21 15,21 21-15,0 0 16,-21-21 0,21 21-1,-21-21 17,21-21-32,-64-42 31,22-43-16,0-21 1,-43-106 15,64 148-15,0-20 0,21 62-1,0 22 1,0 42-1,0 22 1,0-22-16,42 148 31,0-42-15,-42-85 0,21 43-1,-21-64-15,22 64 16,-22 0-1,0-64-15,0 0 16,21 0 0,0-21-1,0 0 32,21 0-31,22-21-1,63-43 1,21 1 0,-63-1-1,148 1 1,-191 63-16,21 0 0,64-21 31,-63 0-15,-43 21-16,-42 0 94,0-22-79</inkml:trace>
  <inkml:trace contextRef="#ctx0" brushRef="#br2" timeOffset="-70678.06">30078 8107 0,'-275'-254'15</inkml:trace>
  <inkml:trace contextRef="#ctx0" brushRef="#br1" timeOffset="-59396.85">20595 6668 0,'0'-22'0,"-21"22"16,21-21-1,0 0 17,0 0-17,0 0 1,0-22 15,0 22-31,0 0 31,0 0-31,-21 21 16,0 21 0,21 0-1,0 0-15,0 43 16,-64 126 15,1-63-15,63-105-16,0-1 0,0 42 15,0 1 17,0-85 30,0-43-46,0 43-16</inkml:trace>
  <inkml:trace contextRef="#ctx0" brushRef="#br1" timeOffset="-58938.72">20468 6541 0,'0'0'15,"0"-22"-15,-21 22 0,21-21 16,0 0-16,0 0 16,0 0-1,21 21 1,21-21 0,22-1-1,-1 22 1,-20 0-16,63 22 15,-43 83 17,-63-83-32,0 41 15,-63 1 1,-64 20 0,84-84-16,-63 64 31,85-64-16,42 0 17,43-21-1,-64-1-31,21 1 16</inkml:trace>
  <inkml:trace contextRef="#ctx0" brushRef="#br1" timeOffset="-58266.91">20955 6498 0,'0'-21'0,"42"21"46,-21 0-46,-21 21 0,-42 64 32,42 0-32,-21-64 15,21 0-15,0 0 16,0 43 0,21-64-16,0 0 15,22 0 1,20-22-1,1-83 17,-43 20-17,-21 64 1,0 0 15,0 42-15,0 21-16,-21 22 15,21-43-15,0 0 16,-22 64 0,22-64-16,-21 63 15,0-20 1,21-22 0,0-21-16,-21 43 15,21-43-15,-42 0 16,20-21-16,1 0 15,-63 0 1,-22-21 15,63 0-15,43 0 0,64-22 15,-43 43-31,0-21 15</inkml:trace>
  <inkml:trace contextRef="#ctx0" brushRef="#br1" timeOffset="-57939.03">21569 6689 0,'0'0'0,"0"-21"15,-21 42 17,21 0-17,0 0-15,0 0 0,-22 0 16,22 22-16,-21-22 0,21 0 15,0 43 1,-21-64 0,21-22 15,0 1-15,21 0-16</inkml:trace>
  <inkml:trace contextRef="#ctx0" brushRef="#br1" timeOffset="-57711.16">21569 6519 0,'0'-21'0,"0"42"0,-21-42 16,21 0 0,-22 21-1,22-21-15,0 42 63,22 0-48,-22 0 1</inkml:trace>
  <inkml:trace contextRef="#ctx0" brushRef="#br1" timeOffset="-57161.54">21780 6689 0,'0'21'16,"-21"-21"-16,21 42 16,21-21-16,-21 43 31,-21-64-31,21 42 15,0-21 17,0 1-32,-21-22 47,21-22-32,0 1-15,0 0 16,0-64-1,0 64-15,42-21 16,1 21 0,-1 0-1,-21 21-15,43 0 32,-22 42-32,-42 0 15,0 22 1,0-43-1,-21 42 1,-21-20 0,42-64 46,-22 21-62,22-22 16</inkml:trace>
  <inkml:trace contextRef="#ctx0" brushRef="#br1" timeOffset="-56871.7">22183 6350 0,'0'-21'0,"0"42"46,0 0-46,0 0 16,0 64 0,0 42-1,0-85-15,-22 1 16,1 41 0,21-41-1,0-22-15,0 21 16</inkml:trace>
  <inkml:trace contextRef="#ctx0" brushRef="#br1" timeOffset="-56463.94">22331 6710 0,'-43'42'31,"43"-21"-31,0 1 16,-21-22-16,0 63 16,21-42-16,0 0 15,0 1 1,0-1-1,21-21-15,22 0 16,-22 0-16,42-64 31,-42 43-31,1 0 0,-22-64 16,0 64 0,0 0-16,-22 0 31,-20 21-16,21 0 1,0 0-16</inkml:trace>
  <inkml:trace contextRef="#ctx0" brushRef="#br1" timeOffset="-56325.01">22056 6477 0,'0'0'0,"-43"-21"16</inkml:trace>
  <inkml:trace contextRef="#ctx0" brushRef="#br1" timeOffset="-56165.11">22183 6498 0,'148'-21'46,"-42"21"-30,-360 21-16,529-42 0,-233 21 16,-63 0 31,-21 0-32</inkml:trace>
  <inkml:trace contextRef="#ctx0" brushRef="#br1" timeOffset="-55620.14">20976 7514 0,'0'0'0,"0"21"46,0 1-46,0-1 0,0 0 16,21 42 0,0 1-16,-21-43 0,0 21 15,22 1 1,20 105 0,-21-127-1,-21 0-15,0-42 47,0 0-47,0 0 16</inkml:trace>
  <inkml:trace contextRef="#ctx0" brushRef="#br1" timeOffset="-55324.32">21251 7599 0,'21'0'15,"-21"-21"-15,-21 21 32,0 0-32,0 21 15,-43 64 1,1-43 0,42-21-16,0 0 0,-43 43 15,43-43-15,-106 85 16,106-64-1,42-42 17,0 0-17,0-21-15,0 21 16,43-42-16</inkml:trace>
  <inkml:trace contextRef="#ctx0" brushRef="#br1" timeOffset="-54447.76">21421 7705 0,'0'-21'31,"0"42"-31,0 0 16,-22 0-16,22 21 15,0-20-15,-42 105 32,42-85-17,0-21 1,-21-63 31,21-1-32,0-20 1,42-64 0,1 85 15,-22 42-31,21-22 0,-21 22 16,22 22 15,-22 41-16,-21 1-15,0 41 32,0-41-17,0-43 1,0 0 15,0-42-31,0 0 16,0 0-16,21-85 31,21 42-15,-21 1-1,22 21-15,-22 20 16,0 22-16,64-21 16,-64 21-1,0 43 1,-21-1-1,0-21-15,0 85 16,0-43 0,0-41-16,0-1 15,0 0-15,-21 21 16,-21 22 15,42-43-15,0-42 31,0 0-32,21-1-15,-21 1 0,21-21 16,-21 21 0</inkml:trace>
  <inkml:trace contextRef="#ctx0" brushRef="#br1" timeOffset="-53963.03">22034 7599 0,'22'0'0,"-44"0"0,44 21 47,-22 0-47,0 0 15,0 1-15,0 20 16,0 0-16,-22 43 16,-20 21 15,42-43-15,0-42-1,0 1 1,21-22-1,64 0 17,-64 0-32,43 0 15,-1-22 1,1 22 15,-43 0-15,-21-21-1,-21 0 17</inkml:trace>
  <inkml:trace contextRef="#ctx0" brushRef="#br2" timeOffset="-45405.21">9800 7938 0,'0'0'16,"-21"0"-16,0 0 0,0 0 0,-1 0 15,1 0-15,0 0 16,0 0 0,42 0 46,0 0-62,0 0 16,1 0-16,-1 0 0,21 0 0,-21 0 15,170 0 1,-43 0 0,42-22-1,-105 22-15,63 0 16,-42 0-16,402 0 15,-381 0-15,212 0 16,-1 0 0,-126 0-1,-127 0-15,444 0 32,-275 0-32,-42-21 15,-149 21 1,64 0-16,-85-21 0,64 21 15,-63 0-15,-1 0 0,0 0 16,43 0 0,-64-21-1,-42 21 1,0 0 0,-43-42-1,43 20 1</inkml:trace>
  <inkml:trace contextRef="#ctx0" brushRef="#br2" timeOffset="-44950.46">13695 7197 0,'0'-21'0,"0"42"0,-21-64 0,-1 1 16,22 21-1,-21 0 1,0 42 0,21 42-1,0 86 1,0 189 15,0-41-15,-21-128-1,21-21 1,-42 64 15,20-149-15,22-42-16,0 1 15,0-44 17,0 1-32,22-21 15,-1 0-15,0-107 16</inkml:trace>
  <inkml:trace contextRef="#ctx0" brushRef="#br2" timeOffset="-44042.98">13695 7239 0,'-21'-21'0,"42"42"0,-64-63 0,43 21 16,-21-1-16,0 1 16,-21-21 15,42 21-16,21 21 1,0 0-16,21 0 0,1 0 16,84 0-1,42 0 1,43 0 0,-64 0-16,-63 0 0,-1 0 15,-20 0-15,359 0 16,-254 0-1,64 0 1,-148 0-16,127 0 16,-128 0-16,213 0 15,-170 0 1,-22 0 0,-83 0-16,-1 0 15,0 0-15,0 0 0,-21 21 47,0 0-47,0 0 16,0 22-16,0-22 0,0 21 15,0 85 1,0-85-16,0 64 16,-21 21-1,21 64 1,0 42-1,0-106 1,21 21 0,-21-85-1,0-42-15,0 106 32,0-63-17,-21-64 1,-64 21-1,-21-21 1,-211 21 0,190-21-1,-275-21 1,21-21 0,-275-22-1,253 43 1,107 0-1,127 0 1,126 21 0,22-21-16,64 21 31,-22-22-31,63 1 31,1-42-15</inkml:trace>
  <inkml:trace contextRef="#ctx0" brushRef="#br2" timeOffset="-43708.18">13822 7620 0,'0'0'0,"21"21"32,-21 0-17,21 1-15,106 105 16,-21 0 0,-43-64-1,-41-21-15,62 85 31,-84-105-15,0-44 15,0-20-31</inkml:trace>
  <inkml:trace contextRef="#ctx0" brushRef="#br2" timeOffset="-43440.33">14457 7599 0,'-43'0'31,"22"21"-31,-42 21 16,-85 64 0,42 0-1,63-64-15,1-20 0,-85 105 31,106-106-31,0 21 16,0-21 0,42-21-1,42 0 1,-20-21 0</inkml:trace>
  <inkml:trace contextRef="#ctx0" brushRef="#br2" timeOffset="-42679.77">14499 7768 0,'21'-21'0,"0"21"32,-21 21-17,0 43 1,0 63 15,0-21-15,0-43-1,0-42-15,0 0 16,0-42 15,0-42-15,22-1-1,-22-42-15,84-105 32,-20 147-17,-22 43 1,43 85 15,-43 41-15,-42-83-16,0 105 15,0 42 17,0-148-17,0-42 17,21-85-1,0 85-31,1-43 15,-1 43-15,0 0 0,64-85 16,42 0 0,-106 85-1,42 21-15,-20 0 16,-22 64 0,0 105 15,-21-63-31,-21 0 15,0-64 1,-1-21-16,22 0 16,-21 1-1,21-44 17,21-20-32,-21 21 15,22 0-15</inkml:trace>
  <inkml:trace contextRef="#ctx0" brushRef="#br2" timeOffset="-42325.97">15727 7557 0,'0'-22'0,"0"44"47,0-1-47,-21 0 0,-1 0 15,22 0-15,-21 85 16,0-85-16,0 0 16,21 85-16,-42 21 31,42-63-15,0-43-16,0 21 15,42-21-15,-21-21 16,0 0-16,85 0 15,-42 0 1,-22-21 0,0 0-1,-21 0 1,22 0-16</inkml:trace>
  <inkml:trace contextRef="#ctx0" brushRef="#br2" timeOffset="-41468.46">16891 7938 0,'0'0'0,"-21"0"16,0 0 0,-1 0-1,1 0-15,0 0 16,0 0-16,0 0 15,0 0 1,42 0 15,42 0-15,-20 0-16,84 0 16,0 0-16,338 0 31,-274 0-16,147 0-15,1 0 16,-233 0-16,0 0 0,275 0 31,-43-22-15,-105 1 0,-42 21-1,-149 0-15,212-21 16,-127 21-1,-85 0-15,22 0 16,-1 0 0,-41 0-16,41 0 15,-42 0 1,-21-21 62,-21 21-62,-21 0-16,21 0 0,-43-21 15</inkml:trace>
  <inkml:trace contextRef="#ctx0" brushRef="#br2" timeOffset="-40160.65">9906 7789 0,'-21'0'0,"42"0"79,0-21-79,0 21 0,0-21 0,1 21 15,20-21-15,-21 0 0,127-43 16,-63 22-1,84-22 1,-63 22 0,-64 21-16,-20 21 0,20-21 15,-63 42 17,0 0-32,-22 0 15,22 0-15,-21-21 0,-170 85 31,106-43-15,64-20-16,-43-1 16,-42 21-16,-42 0 31,127-20-15,63-22 30,0 0-30,0 21-16,0 0 0,0-21 16,1 21-16,20 0 15,-21 0-15,127 149 32,-63-86-17,-43-62-15,22 41 0,42 1 16,42 41 15,-127-105-15,0 22-1,-42-22 17,0 0-17,0 0-15</inkml:trace>
  <inkml:trace contextRef="#ctx0" brushRef="#br1" timeOffset="-30059.84">7810 6604 0,'0'-21'0,"-21"21"0,21-21 16,-21 21-16,21-21 31,-21 21-31,21-22 32,0 44 14,21-22-30,-21 21-16,21-21 0,-21 21 0,21 0 16,-21 0-16,64 22 15,-64-1-15,21-21 0,64 64 32,-43-43-17,0 22 1,-20-43-16,-22 0 15,21-21 17,-21-21-17,0-22 1,0 22 0</inkml:trace>
  <inkml:trace contextRef="#ctx0" brushRef="#br1" timeOffset="-29907.93">8149 6519 0,'0'0'16</inkml:trace>
  <inkml:trace contextRef="#ctx0" brushRef="#br1" timeOffset="-29696.05">8149 6498 0,'-85'106'47,"-20"42"-31,295-402-16,-402 529 0,191-232 16,0-22-16,0 0 0,0 0 0,-43 64 31,64-64-16,21-21 32,1-21-31,-1 0-16</inkml:trace>
  <inkml:trace contextRef="#ctx0" brushRef="#br1" timeOffset="-28836.54">8340 6604 0,'0'21'31,"0"0"-31,0 1 0,0-1 0,0 42 16,0-42-16,0 43 15,0-43 1,0 64 0,0-64-1,-22-21 16,22-21 1,0 0-32,0-1 15,0 1-15,-21 21 0,21-42 16,0 21-16,0 0 0,0-64 16,64 0-1,-22 43 1,0 42-1,-20 0-15,-1 0 0,63 63 32,-62-20-17,-1 41-15,0-41 16,-21-22-16,0 0 16,0 21-1,0-63 32,0 0-47,0 0 16,0 0-1,0-43 1,0 43-16,21-64 16,0 64-16,64-21 31,-43 42-16,-21 42 1,1 22-16,-22 63 31,0-64-15,0-42-16,-43 22 16,22-1-1,21-21 16,0-42 1,0 0-32,0 0 0</inkml:trace>
  <inkml:trace contextRef="#ctx0" brushRef="#br1" timeOffset="-28405.78">9123 6541 0,'21'0'31,"-42"0"-31,63 0 0,-42 21 16,0 0-1,0 0-15,0 43 16,-21-1-1,-21 1 1,20-43-16,1 21 0,-21 43 31,21-43-31,21-21 32,42-21-17,-21 0 1,43 0-1,-22 0-15,43 0 16,-64 0-16,42-21 31,-84 21 16,0 0-31</inkml:trace>
  <inkml:trace contextRef="#ctx0" brushRef="#br1" timeOffset="-27865.09">8086 7684 0,'0'21'47,"-22"0"-47,1 21 16,21 22 0,-21-43-1,0 21 16,21-63-15,0 0 0</inkml:trace>
  <inkml:trace contextRef="#ctx0" brushRef="#br1" timeOffset="-27644.22">8128 7366 0,'-42'21'16,"42"0"-16,0 1 31,21-22 0,0 0-15,21-43-1</inkml:trace>
  <inkml:trace contextRef="#ctx0" brushRef="#br1" timeOffset="-27499.3">8128 7345 0,'-85'0'31,"22"63"-15,211-126 0,-296 148-16,148-64 0,0 0 15,21 21 1,42-42-1,-41 0-15,20 0 16</inkml:trace>
  <inkml:trace contextRef="#ctx0" brushRef="#br1" timeOffset="-27138.51">8424 7557 0,'0'0'0,"0"21"0,0 21 31,0-21-31,0 22 16,0 20 0,0-21-1,0-20 1,0-1-1,-21-21 17,21-21-17,0-22-15,0-105 32,64 106-17,-1 21 16,-42 21-31</inkml:trace>
  <inkml:trace contextRef="#ctx0" brushRef="#br1" timeOffset="-26968.83">8721 7620 0,'0'-21'15,"21"-21"-15</inkml:trace>
  <inkml:trace contextRef="#ctx0" brushRef="#br1" timeOffset="-26724.01">9017 7176 0,'-64'84'16,"128"-168"-16,-64 105 16,0 21-1,-21-21-15,21 22 0,0 20 16,-21-42-16,21 85 16,-22 21-1,22-106-15,0 22 16,-21-22-16,21 21 31</inkml:trace>
  <inkml:trace contextRef="#ctx0" brushRef="#br1" timeOffset="-26259.28">9123 7535 0,'0'22'31,"0"-1"-15,0 0-16,0 0 15,-21 0-15,-1 22 16,22 20 0,0-42-1,22-21 1,62 0 0,-63-42-1,22 0 1,-22-64 15,-85 85-15,22 21-1,21 0 1,-21 42 15,42-21-15,0-42 15</inkml:trace>
  <inkml:trace contextRef="#ctx0" brushRef="#br1" timeOffset="-25974.92">8869 7430 0,'0'0'15,"-21"0"-15,42-22 32,21 22-17,-21 0-15,22 0 0,-1-21 16,64 21 0,-85 0-16,42-21 31,-84 21 0,0 0-31,-42 21 16</inkml:trace>
  <inkml:trace contextRef="#ctx0" brushRef="#br1" timeOffset="-25553.17">8572 7641 0,'22'0'63,"-22"21"-63,21-21 15,0 22-15,0-1 16,21 0-1,-42 21 1,0-21 0,-21 1-1,-21-1 1,21-21-16,0 0 16</inkml:trace>
  <inkml:trace contextRef="#ctx0" brushRef="#br1" timeOffset="-24971.5">8043 8297 0,'0'0'0,"-21"0"16,21-21-16,21 21 47,0 0-47,1 0 0,20 0 16,43-21-1,-64 21-15,85 0 16,-64 0-1,-21-21-15,0 21 16,-42 0 15,0 0-31</inkml:trace>
  <inkml:trace contextRef="#ctx0" brushRef="#br1" timeOffset="-24536.75">8234 8255 0,'0'21'31,"0"0"-31,0 1 16,0-1 0,0 0-16,0 0 0,0 21 15,0 22 1,0 63 15,0-85-15,0-21-1,-43 22 1,1-43 0,21 0-16,-106 0 31,42-43-16,43 22 1,21 21 0,21-21-1,21 21 1,42-21 0,1 21-1</inkml:trace>
  <inkml:trace contextRef="#ctx0" brushRef="#br1" timeOffset="-23996.06">8551 8488 0,'0'0'15,"21"0"1,-21-21-16,-63 21 47,-1 21-32,43-21-15,-42 63 16,42 1 0,21-43-16,-22 0 15,22 0-15,22-21 31,-1 0-31,0 0 16,0 0-16,0 0 16,64-84-1,-85 63 1,21-22 0,-21 1-1,0 63 16,0 0-15,0 0 0,21 43-1,0-1 17,1-63-17,-1 0 1,0-21-1</inkml:trace>
  <inkml:trace contextRef="#ctx0" brushRef="#br1" timeOffset="-23727.09">8699 8446 0,'0'-22'31,"22"44"0,-22-1-31,21 0 0,-21 0 0,0 0 16,0 0-1,42 22 1,-42-1 0,0-21-1,21-21 1,-21-21 15,0 0-15,0 0-16</inkml:trace>
  <inkml:trace contextRef="#ctx0" brushRef="#br1" timeOffset="-23504.22">8953 8424 0,'22'-21'0,"-65"64"0,64-65 15,1 22 1,-149 85 15,105-43-15,-20 1 0,42-22 15,21-21 0,0 0-31</inkml:trace>
  <inkml:trace contextRef="#ctx0" brushRef="#br1" timeOffset="-23032.88">9165 8446 0,'0'-22'0,"0"44"0,-21-44 47,0 22-31,21 22 0,-43 20-1,22 0-15,21-21 16,0 1 15,21-22-15,1-22-16,-1 1 15,21-21 1,-42 21 0,0-22-1,0 65 16,0-1-31,0 21 16,0 64 15,42-85-15,-20-21 0,20-63 15</inkml:trace>
  <inkml:trace contextRef="#ctx0" brushRef="#br1" timeOffset="-21832.31">8467 7641 0,'0'21'47,"0"1"-47,0-1 16,0 0-16,-22-21 0,22 21 15,-21 43 1,21-43 0,0 0-1,0-42 48,0 0-63,0-1 15,21 1-15,-21 0 16,22 0 0,-22 0-16,21 0 15,0-22 1,0 43-16,0-21 0,0 21 16,22-21-1,20 21 1,-20 0-1,-1 21 1,-21-21-16,0 21 0,-21 43 31,0-43-31,0 21 16,0 22-16,0-43 16,0 21 15,0-21-31,-21-21 15,21-21 48,0 0-47,0 0-1,0 0-15,0 0 16,-21 21-1,21-22 1,-21 1 0,21 0-16,0 0 31</inkml:trace>
  <inkml:trace contextRef="#ctx0" brushRef="#br2" timeOffset="-13248.72">4170 5800 0,'21'-21'62,"-21"-1"-46,21 22-1,-42 0 32,0 0-47,0 0 0,-1 0 16,1 0-16,0 22 0,0-22 15,-85 63 1,21-21 0,1 22-1,63-43-15,-43 0 16,-84 106 0,106-84-1,-22 20 1,1 22-16,41-64 15,-62 169 1,41-126 0,-20 63-1,42-106-15,21 43 16,-64 63 0,43 0 15,0-106-31,0 85 15,0 42 1,-22 63 0,1-105-1,21 42 17,0 1-32,-22 83 31,1-83 0,21 20-15,21-148-16,-43 233 31,43-85-15,0-42-1,0-21 1,0-63-16,0 105 15,0-21 1,0 0 0,22 106 15,-1-128-15,0-20-16,21 106 31,-21-86-16,1-20 1,-1 21 0,-21-85-16,42 85 15,0-43 1,-20-41 0,-22-1-16,21 21 15,-21-21-15,21 22 16,-21-1-1,21 0 1,-21-21-16,0 1 16,21-1-16,0 42 31,1-42-15,-1 1-16,0-1 15,0-21 1,-21 21-1,21-21 1,-21 21 0,21 0-1,-21 0-15,0 1 16,0-44 31,-21 22-47,0-21 15,-42-42 1,41 63-16</inkml:trace>
  <inkml:trace contextRef="#ctx0" brushRef="#br2" timeOffset="-12791.99">2794 10943 0,'85'64'16,"-191"-170"-1,127 148-15,-21-84 32,21 42-17,0 21-15,43 0 16,20 43 0,1 20-1,0 86 16,-85-128-15,21-42 15,0-127 1,0 85-32,64-85 15,-43 63 1,64-63-16,42 43 47,-169 84 0,0-22-47</inkml:trace>
  <inkml:trace contextRef="#ctx0" brushRef="#br2" timeOffset="-11818.38">1799 7662 0,'0'0'0,"0"-21"0,0 0 16,-21-21-1,21 21 1,0 42 0,-21 21-1,21-21-15,0 64 16,-21 21-1,21 0-15,-22-64 16,-20 233 15,21-190-15,21-64-16,0-42 31,0-43-15,0-63-1,21 64 1,-21 20-16,42-41 0,22-22 31,-43 106-15,21 42-16,-42-21 16,0 1-16,0-1 0,0 0 15,43 106 1,-43-85-1,0 1 1,0-22-16,0-42 47,0-1-47,0-20 16</inkml:trace>
  <inkml:trace contextRef="#ctx0" brushRef="#br2" timeOffset="-11524.12">2032 7514 0,'0'-21'32,"0"42"-32,-21 0 15,21 85 1,0 0-1,0 0 1,0 84 15,0-168-15,21-22-16,-21-22 16,63-20-1,-41-21 1</inkml:trace>
  <inkml:trace contextRef="#ctx0" brushRef="#br2" timeOffset="-11040.39">2265 7451 0,'0'-21'16,"0"42"0,0-21-16,0 21 15,0 42-15,-21 22 16,21-64-16,-22 22 15,1 126 1,21-106 0,0 1-1,0-43-15,21 0 16,106-21 0,-105-21-16,41-21 15,22-22 1,-64 43-16,21-42 15,-21 41-15,-21-41 32,0 42-17,0 42 1,0 0 0,0 0-16,0 64 15,0-22 1,0-20-16,0 20 15,0 64-15,0-106 0,0 1 16,0 105 0,0-106 15,0-42-15,0-1-16,0-105 31</inkml:trace>
  <inkml:trace contextRef="#ctx0" brushRef="#br2" timeOffset="-10763.55">2625 7726 0,'0'-64'31,"0"43"-31,0 148 0,0-169 0,0-64 0,0 85 16,21 21-1,0-21-15,0 21 16,64 21-1,-43 0 1,-42 85 0,0-43-1,-21-41-15,-43 41 16,1-21 0,42-42-1,0-42 16,21 21-31</inkml:trace>
  <inkml:trace contextRef="#ctx0" brushRef="#br2" timeOffset="-10466.72">1947 7557 0,'0'0'0,"-21"0"0,0 0 15,42 0 1,64-64 0,21 22-1,148-64 1,84-42 15,-295 148-31,-1-21 16,-21 21-1,-42 0 1,-43 42 0,22 85-1</inkml:trace>
  <inkml:trace contextRef="#ctx0" brushRef="#br2" timeOffset="-9821.09">1799 8975 0,'-21'0'16,"21"-64"0,0 43-1,0-21 1,42 42 0,-21 0-16,1 0 0,20 0 0,0 21 15,1 0-15,41 85 16,-41-43-1,-22 22 1,-21-64-16,0 0 0,-21 43 31,-1-64-15,1 0-16,0-42 16,21-107 15,0 22-16,0 64 1,21-1 0,43 22-1,-43 42 1,0 0-16</inkml:trace>
  <inkml:trace contextRef="#ctx0" brushRef="#br2" timeOffset="-9319.38">2328 8996 0,'0'21'16,"-21"-106"-16,63 170 0,-63-106 0,64 42 31,-1-84-31,21 20 16,-41-20-1,-1 42-15,-21-1 16,0 1-16,0 0 15,-21 21-15,-43 0 16,22 42 0,21 43-1,21-21 1,0 41 0,21-83-1,0-22-15,85 0 16,-22-43-1,-62 22-15,83-64 32,-83 22-32,-22 21 15,0 20 1,0 44 0,0 20-1,0 21 1,0-41-16,0 41 15,0-21 1,0-20 0</inkml:trace>
  <inkml:trace contextRef="#ctx0" brushRef="#br2" timeOffset="-9019.36">2963 8678 0,'0'22'47,"0"-1"-47,0 42 15,0 43 1,0 21-16,0-85 15,21 64-15,-21-63 16,22 253 0,-22-190 15,21 0-15,-21-85-16,0-42 31,0-43-16,0 1-15</inkml:trace>
  <inkml:trace contextRef="#ctx0" brushRef="#br2" timeOffset="-8731.53">2963 8996 0,'-42'-148'16,"21"105"-16,105 319 0,-168-573 0,147 509 0,-126-445 15,63 191-15,0 21 16,21-22-1,0 43-15,0 0 16,85 0 0,-21 127 15,-85-63-15,0-22-16,-21-21 0,-22 22 15,43-22-15,-63 21 31,42-42-15,21-21 0,21 0-16,-21 0 0,21-1 0</inkml:trace>
  <inkml:trace contextRef="#ctx0" brushRef="#br2" timeOffset="-8391.72">3217 8721 0,'0'21'32,"-21"0"-32,21 0 15,0 0-15,0 22 16,21-22 0,0-21-16,1 0 15,20 0 1,-21 0-16,0-21 0,0 0 15,-21-1-15,0 1 16,0-21-16,-21 0 16,-21 20-1,21 22-15,-64 0 32,64 22-32,21-1 15,0 0 1,21-21-16,0 0 15</inkml:trace>
  <inkml:trace contextRef="#ctx0" brushRef="#br2" timeOffset="-7389.18">3492 8657 0,'0'-21'31,"0"42"-15,0 22 0,0-1-1,0-21-15,0 43 32,-21-64 14,21-22-46,0-41 16,0-1 0,21-20-1,22 41 1,20 65 15,-63 62-15,0-63-16,21 22 15,-21-1-15,22 43 32,20-85-17,-21 0 1,21-21-16,22-106 31,-64 42-15,21 21-1,-21 43-15,0-21 0,0 21 16,-21 21 0,0 42-1,0 0 1,42 22 15,-21-43-31,42 21 16,-42-20-16,42-1 0,-42 0 15,-21-21 17,0 0-17,0 0-15,0 0 16,0 0 0,21 21 15,21-21-16,0 0-15,0 0 16,43 0 0,-43-21-1,21-21 1,-21 42-16,0-43 16,1 22-16,-1 0 0,-21-64 15,0 64 1,0-21-16,0 63 31,-21 85 0,21-64-15,0 0-16,21-20 16,0-22-16,21 0 31,-21-22-16,1 1-15</inkml:trace>
  <inkml:trace contextRef="#ctx0" brushRef="#br0" timeOffset="16.38">7832 3281 0,'-22'0'16,"1"0"-1,0 0-15,0 0 16,-43-21 0,43 21-1,0 0-15,0 0 0,0 0 16,0 0-1,42 0 79,0 0-94,0 0 0,0 0 16,0 0-16,1 0 0,83 0 15,-62 0-15,41 0 16,43 0 0,-84 0-16,20 0 0,128 0 31,20 21-15,-147-21-16,-1 0 0,1 0 15,105 0-15,64 0 31,-191 0-31,64 0 16,-63 0 0,-22 0-1,0 0 17,-42 0 30,0 0-62,-43 0 16,43 0-16,0 0 0</inkml:trace>
  <inkml:trace contextRef="#ctx0" brushRef="#br0" timeOffset="641.37">7451 3831 0,'0'0'0,"-22"0"32,44 0-17,62 0 1,-20 0 0,-22 0-16,106 0 15,-84 0-15,-1 0 0,170 0 16,0 0-1,-21 0 1,-107 0 0,-62-21-16,168 21 31,-232 0 16,0 0-32,0 0-15,0 0 16,-43 21 0</inkml:trace>
  <inkml:trace contextRef="#ctx0" brushRef="#br0" timeOffset="1296.53">7514 4678 0,'-21'0'31,"42"0"16,0 0-47,0 0 15,43 0-15,-1 0 16,-20 0-16,-1 0 0,106 0 16,-105 0-16,20-21 15,1 21-15,-1 0 0,318-43 31,-148 22-15,-148 21-16,-22 0 16,1-21-16,-1 21 0,85-21 15,-21 21 1,-106 0 0</inkml:trace>
  <inkml:trace contextRef="#ctx0" brushRef="#br0" timeOffset="2505.17">12467 656 0,'0'21'16,"0"1"0,21-22-16,0 21 15,1-21-15,41 0 16,-42 0-16,106-43 15,-63 1 1,42 0 0,-85 42-16,42-85 31,-63 22-31,-21 20 16,-169 1 15,105 42-16,-21 21 1,21 21-16,64-20 16,-63 62-1,84-41 1,0-22-16,0 21 16,63 43-1,-42-64-15,64 85 16,-64-64-16,21 22 15,-20-43-15,-1 42 16,-21-20-16,0-1 16,0 0-16,0-21 0,-64 106 31,-63-21-15,21-85-16,-42 1 15,85-22-15,-191-22 31,211 1-31,-84-63 16,64-22 0,21-42-1,42-43 1,42 149 0,21 42-1,1 21 1,-22 0-16,-21 0 0,85 85 31,-42-21-15</inkml:trace>
  <inkml:trace contextRef="#ctx0" brushRef="#br0" timeOffset="2872.15">12869 1291 0,'21'0'0,"-42"0"0,64-21 0,-22 21 15,21-42 1,22-106 0,-64 105 15,0 22-31,-43 21 15,-20 21 1,-85 127 15,105-21-15,43-63 0,0-22-1,106-21 1,-21-21-1,21-42 1</inkml:trace>
  <inkml:trace contextRef="#ctx0" brushRef="#br0" timeOffset="3244.93">13229 1143 0,'0'-21'0,"0"0"16,0 127-16,0-233 0,0 190 0,21-148 15,-21 64-15,106 0 32,-21 21-17,-1 64 1,-41-22-16,-43 85 31,0-106-31,-21 21 16,-43 22-1,22-64 1,21-21 0,21-22-1,0 1 1,21 0-16,42-22 16,43-42-1,-85 85-15,22 0 16,-1 21-1,-21 0 1</inkml:trace>
  <inkml:trace contextRef="#ctx0" brushRef="#br0" timeOffset="3775.63">14245 1228 0,'21'-21'0,"-42"42"0,63-42 16,-42-1-16,22 1 0,-22-63 31,-22 20-15,-62 43 0,63 21-16,-1 0 0,-41 0 15,-85 63 1,42 43-1,85-42 1,0-43-16,21 21 16,0-21-16,63 22 31,-42-43-31,0 0 0,128-21 16,-86-1-1,-21 1-15,85-85 31,-127 22-15,0 63-16,0-1 16,0-20-16,-21 42 15,-21 42 1,42 1 0,0-22-16,0 64 15,0-64-15,0 42 16,21 1-1,0-43-15,0-21 16,1 0-16,41-21 16,-21 21-16,1-43 15</inkml:trace>
  <inkml:trace contextRef="#ctx0" brushRef="#br0" timeOffset="4255.87">14838 466 0,'0'0'16,"21"-21"-16,-21-64 16,-21 85-1,-43 106 1,1 42 0,-22 64-1,0 20 1,85-126-1,0-63 1,43 62 0,41-105-1,22-42 1,-21-21 0,42-107 15,-127 149-31,-21 42 47,-22 43-32,-20 105 17,63-148-17,0 0 1,0-42-1,42-21 1</inkml:trace>
  <inkml:trace contextRef="#ctx0" brushRef="#br0" timeOffset="4399.79">15028 931 0,'0'-42'0,"-21"21"31,42 84-16,-21-126 1,21 63 0,1 0-16,-1 0 15,0 21-15</inkml:trace>
  <inkml:trace contextRef="#ctx0" brushRef="#br0" timeOffset="4997.45">15388 953 0,'-21'0'0,"42"0"0,-42 0 16,42 0 15,0 0-31,43 0 16,20 0 0,-41 105 15,-43-83-31,0 20 15,-64 43-15,22-64 16,-170 106 0,170-127-16,-43 21 15,64-21 1,127-21 15,0 0-15,0 21-1,-1 0 1,-83 21-16,20-21 0,43 84 31,-43 22-15,-42-21-16,0 21 16,-21-64-16,-22 0 0,-168 170 31,168-191-31,-62 22 15,-107-1 1,106-42-16,43-21 16,20 21-16,-147-148 15,190-1 17,21 65-32,42-22 15,234-127 16,-234 212-31</inkml:trace>
  <inkml:trace contextRef="#ctx0" brushRef="#br0" timeOffset="5533.45">16129 1122 0,'42'-21'31,"-42"0"-31,21 21 0,-211 84 0,317-126 0,-42-22 0,-85 43 16,21 0-16,-21 0 16,21 0-16,-21-22 0,0 22 15,0 0-15,0 0 0,0 0 16,-21 21-16,-106 0 16,84 21-1,1 0-15,-43 85 16,43-21-1,0-43-15,-1 127 32,43-126-32,43-1 15,-22-42-15,21 0 16,-21 0-16,1 0 0,126-64 31,-64-41-15,-41 41-16,-22-42 15,0 64-15,-21 21 16,0-22 0,-21 43-1,0 64 1,0-1 0,21-41-16,0 20 0,-22 85 15,22-64 1,64-20-1,-22-43 1,64-21 0,-64-1-1</inkml:trace>
  <inkml:trace contextRef="#ctx0" brushRef="#br0" timeOffset="6769.46">16912 529 0,'0'-63'16,"0"42"-16,-85 338 0,170-656 0,-85 445 0,-21-212 16,0 106-16,0 0 15,-1 22-15,1-1 16,0 42-16,-21 43 16,-22 63-1,22 1 1,42-128-16,-21 170 15,21-149 1,0-42-16,42 22 16,22-43-1,63-43 17,-22-41-17,-41 20-15,-22-42 16,-21 85-16,-21 0 15,22-21 1,-22 63 15,0 0-31,-43 64 16,43-64-16,-21 106 16,21-64-1,42-20 1,22-43-1,105-43 17,-148 43-32,43-42 15,-1-43-15,1 22 16,-64 42-16,0-22 31,0 65-15,0-1-16,0 0 15,-42 21-15,42-21 16,-22 43-16,22-43 16,-21 0-16,21 64 31,21-85-15,1 0-16,41 0 15,-21-42-15,1-107 31,-64 65-15,-22 63 0,1-1-1,21 22 17,21-21-17,63 0-15,1-21 16,-22 42-1,85 0 1,-63 0 0,-64 42-1,21-21-15,-21 22 0,21-22 16,-21 0-16,0 106 16,-21-64-1,21-41 1,-21-1-16,-1 0 0,22 0 15,0-42 32,0 0-47,0 0 0,0-22 16,0 22-16,22 0 0,83-127 31,65 0-15,-43 84-1,-43 64-15,22 106 32,-106-43-17,0 43-15,-21-63 16,-42 41 0,63-63-16,-64 64 15,43-64 1,0-21 15,21-21-31,0 0 0,0 0 0,-21-43 16</inkml:trace>
  <inkml:trace contextRef="#ctx0" brushRef="#br0" timeOffset="6857.41">18161 529 0</inkml:trace>
  <inkml:trace contextRef="#ctx0" brushRef="#br0" timeOffset="6978.34">18161 508 0,'-64'21'47,"128"-21"-47,-128 21 16,128-63-16,-128 106 15,43-64 1,-42 0-1</inkml:trace>
  <inkml:trace contextRef="#ctx0" brushRef="#br0" timeOffset="7285.16">16404 868 0,'-21'0'0,"42"0"0,-63 21 16,63-21 0,42 0-16,-20 0 15,-1 0-15,22 0 16,-22-21-16,339 0 16,-233 0-1,-42 21 1,-85 0-1,0 0-15,0 0 0,1 0 32,-44 0-17,-20 0-15</inkml:trace>
  <inkml:trace contextRef="#ctx0" brushRef="#br0" timeOffset="9308.25">8340 7070 0,'-22'0'31,"44"0"31,-1 0-62,21 0 0,43 0 16,21 0-16,-43 0 16,1 0-16,84 0 15,-64 0-15,-20 0 0,63 0 16,-64 0-16,1 0 0,105 0 15,-126 0 1,-65 0 15,1 0-31,0 0 0,0 0 0,0 21 16</inkml:trace>
  <inkml:trace contextRef="#ctx0" brushRef="#br0" timeOffset="9795.98">8128 7959 0,'21'21'15,"0"-21"1,0 0-16,43 0 16,-22 0-16,149 0 15,42 0 1,-191 0-1,21 0-15,1 0 0,42 0 16,-22 0 0,-105 0 15,0 0-31</inkml:trace>
  <inkml:trace contextRef="#ctx0" brushRef="#br0" timeOffset="10247.77">8043 8890 0,'64'21'31,"-43"-21"-31,0 0 0,191-21 31,21 0-15,-106 0-1,63 21-15,-126 0 16,-1 0-16,149 0 16,-170 0-1,0 0 1,-42 21 15</inkml:trace>
  <inkml:trace contextRef="#ctx0" brushRef="#br0" timeOffset="12235.23">11472 9758 0,'21'-21'31,"1"21"-31,-22-21 0,42-64 16,-21 0-1,-21 43 1,-85-43 15,22 64-15,-43 42 0,0 22-16,-84 147 31,126-105-16,43-43-15,-21 85 0,42-21 16,106-43 15,-85-63-31,106 0 32,-85-21-32,85-42 15,106-191 1,-170 148-1,-20 42-15,-22 22 16,21-21-16,-21-1 0,22 22 0,-1-85 16,0-191 15,-42 234-31,-21 62 16,-21 44-1,21-1-15,0 0 16,-64 169-1,21-20 1,43-107-16,-21 170 16,21-127-1,0 169 17,21-254-32,42 0 0,0-21 15,22 0 1,-22-42-16</inkml:trace>
  <inkml:trace contextRef="#ctx0" brushRef="#br0" timeOffset="12609.36">12023 9737 0,'-22'21'0,"44"-42"0,-65 42 0,43 0 31,21-21-15,43-21-16,-22 0 15,-21 0 1,1 21-16,41-85 16,-63 43-1,-21 42 1,0 0-16,-64 0 15,43 0-15,-106 105 32,105-62-32,22-1 0,0 43 15,21-43 1,0-21-16,85 64 31,-43-64-31,0-21 0,22 0 16,20-42-1,-62 42-15</inkml:trace>
  <inkml:trace contextRef="#ctx0" brushRef="#br0" timeOffset="12825.23">12573 9800 0,'0'0'0,"0"21"15,21-21 17,0 0-17,0 0-15,106-42 32,-63 21-17</inkml:trace>
  <inkml:trace contextRef="#ctx0" brushRef="#br0" timeOffset="13950.13">13398 9673 0,'22'0'0,"-44"0"0,65-21 0,-22 21 0,85-85 31,42 1-15,-63 20-16,-64 43 16,-21 0-16,-21-43 31,-64 64-15,0 0-16,-63 43 15,21 105 16,127-63-15,42-1 0,85 86-1,-105-86 1,-22 1 0,-106 21 15,-21-64-31,42-42 15,-42 0 1,64 0-16,-64-63 16,105 41-16,-20-62 15,21-1 1,21 0 0,0 64-16,21-21 31,0 42-31,0 42 0,-21 22 15,43 42 1,-43-85-16,21 0 16,64 106-1,-22-64 1,64-41 0,106-44 15,-127-41-16,0-1-15,-43 1 16,-21-106 15,-42 105-31,0 22 16,-21 84 31,-21 43-32,42-64-15,-42 64 0,42-22 16,0-42 0,0 85-1,63-85 1,22-21 0,-1-21-1,128-127 1,-170 84-1,-20 43-15,20-42 16,-42 42-16,0-43 16,0 43-16,-85 21 31,64 0-31,0 85 16,21-64-1,0 21 1,21-21-16,64 127 15,-64-63 1,0-64 0,0 0-1,22-21 1,41-42 15</inkml:trace>
  <inkml:trace contextRef="#ctx0" brushRef="#br0" timeOffset="14874.6">14859 9716 0,'0'-43'0,"-21"43"16,21 170-16,-21-340 0,63 213 0,-106-86 15,1 43-15,42 0 16,-64 43-16,-42 105 31,85-42-15,21-22-16,21-63 15,0 1-15,63 41 16,1-63 0,20-21-1,1-21 1,21-85-1,-64-22 1,-42 65 0,0 41-1,-21 65 17,0-1-32,0 21 0,-1 22 15,1-22-15,21 64 16,0-85-16,0 0 15,0 85 1,0-64 0,64-42-1,20 0-15,-41 0 0,-22-21 16,127-64 0,-106 64-16,64-85 15,-21-42 1,-43 106-16,43-170 15,-64 85 1,-21 85 0,-21 42-1,-64 148 17,22 0-17,20 43 1,43-64-1,0-85-15,0 0 16,106 43 15,0-85-15,-21-63 0,21-22-1,-43-21 1,-63 43-1,0 126 17,-21 1-17,0 20 1,21-41 0,0-22-1,21-64 16,-21 22-31</inkml:trace>
  <inkml:trace contextRef="#ctx0" brushRef="#br0" timeOffset="15032.52">15833 9694 0,'0'-42'46,"0"84"-46,0-63 32,21 21-17,0 0-15</inkml:trace>
  <inkml:trace contextRef="#ctx0" brushRef="#br0" timeOffset="15673.15">16150 9821 0,'21'0'31,"0"0"-31,1 0 0,62 0 31,-63 0-31,43 0 0,-1 43 31,-63-22-31,0 42 16,-21 1 0,-63-22-1,-170 43 1,190-64 0,106-42 30,1 21-30,41 0 0,1 0-16,84 106 31,-84-22-15,-21 43-1,-43 64 1,-21-149-16,-21 1 0,-106 147 15,-43-84 1,-84 21 0,-42-64 15,127-84-15,63-63-1,85-1-15,21 43 0,0-149 31,21 85-15,85-42 0,105-64 15</inkml:trace>
  <inkml:trace contextRef="#ctx0" brushRef="#br0" timeOffset="16260.81">16912 9843 0,'0'-43'16,"0"22"-1,0 0-15,106-85 31,-64 64-15,-21-22-16,1 22 0,-22-43 16,-191 64 15,43 106 0,42 21-15,43 63-1,63-63 1,21-64 0,0-21-16,0-21 0,148 21 15,-105-42 1,42-42 0,-22-43-1,-84-106 16,0 191-31,0-21 16,0 84 15,-42 106 1,42-105-32,0 41 15,0-20 1,85-1-1,-22-63 1,22-21 0</inkml:trace>
  <inkml:trace contextRef="#ctx0" brushRef="#br0" timeOffset="17550.07">17738 8996 0,'0'-42'0,"0"84"0,0-127 0,21 64 0,-21-21 16,0-1-16,-21 43 31,-22 85-15,1 42 0,0-21-16,20-64 0,1 22 15,-63 169 1,20-64-1,64-127-15,0 85 16,0-42 0,21-64-16,0 0 0,85-21 31,-85 0-31,64-21 0,0-42 16,-43 20-1,-21 1-15,64-127 31,-85 126-15,0 22-16,21 21 0,-21 21 16,0 0-1,-21 85 1,0-21 0,0 0-1,21-43 1,0 0-16,63-42 15,22 0 1,-1-21 0,-20-21-1,-22 21-15,-21-1 0,1 1 0,41-127 32,-42 106-17,-42 42 1,21 21-16,-21-21 0,0 85 31,0-1-15,21-63-16,0 22 15,21-22 1,106-21 15,-106-42-31,0-1 16,-21 1-16,-21-106 31,-21 127-15,-1-22-1,22 22 17,42 21-17,0 0-15,64-21 16,-21 21-16,-22-21 15,106 21 1,-106 0 0,-42 42-1,0 64 1,22 63 15,-1-84-15,-21-64-1,0-42 17,-21-43-17,21 43-15,0-42 16,0 42-16,0-22 0,127-168 31,-43 126-15,-20 43-16,20 42 15,-41 0-15,-22 0 16,42 105 0,-63 65-1,-21-22 1,-21-63 15,42-64-31,42-42 31,1-22-15,41-84 15,-63 43-15,-21-1-16</inkml:trace>
  <inkml:trace contextRef="#ctx0" brushRef="#br0" timeOffset="17827.91">18838 8869 0,'-21'-21'16,"21"0"-1,0 42 79,0 0-94</inkml:trace>
  <inkml:trace contextRef="#ctx0" brushRef="#br0" timeOffset="18163.72">17441 9271 0,'0'0'0,"21"0"16,1 0-16,-1 0 15,0 0-15,21 0 0,-21 0 0,128-21 32,-44 21-32,-20 0 15,0 0 1,-64 0-1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C4CA5-7D2C-4F61-A970-2B11FF6C0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6C62BF-E440-46EF-823F-E164CFB7AF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6E8C3-9A49-4ABB-BE5D-5F4DF6204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F0A07-480D-468D-9600-5B234C003BE0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A25A0-195A-4C82-8A6F-C64744EE4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17380-F25E-46F4-B9BC-90F5B9D58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12601-1101-45DC-AD6B-5680CB18E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0149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E0FFC-19D6-4EE9-A299-C31D5017E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EFD246-4C93-49B0-B297-A58BE74B6A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65F6E-271B-46BC-AEB1-7FEEDE294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F0A07-480D-468D-9600-5B234C003BE0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B0DBB-1825-49F8-8BB3-A1BB92A12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85BE0-FE18-41E3-B5B9-327E87DD4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12601-1101-45DC-AD6B-5680CB18E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3162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2BCFEB-7AEE-4073-9CF1-FD02FF96BE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BEA5E4-A9EE-4251-AF91-33B7CBD379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2BD51-0C40-418E-808A-8D9C6E20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F0A07-480D-468D-9600-5B234C003BE0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7EDA8-F491-4C28-BCF5-7992F3707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AB702-CAEF-45FE-9AAF-5ED3DC566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12601-1101-45DC-AD6B-5680CB18E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4382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7769E-37DD-4460-B53A-BF3F09CED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E0FCB-F1F5-4432-BBED-9A36EBBB0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12ED6-9DBE-41DA-B3C4-186393551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F0A07-480D-468D-9600-5B234C003BE0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BF016-CEC7-434C-94EA-13878839E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221C4-A849-4E1E-AFA2-C2A04DBB1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12601-1101-45DC-AD6B-5680CB18E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406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50065-C3FE-4228-87E6-316FE20E5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47990-E591-48CB-8380-800D796C1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78563-F12F-4C81-9573-5D4B0FEBB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F0A07-480D-468D-9600-5B234C003BE0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395B9-C97D-4AD2-B9B7-1A8617546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7FE82-DB92-496A-BB6B-CB548BA5F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12601-1101-45DC-AD6B-5680CB18E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2894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D9112-DDF8-4DDB-A726-EB60B4801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71B2E-61F3-401E-88A9-3797528408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62E426-136B-41A8-A91E-3005C8335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4D33CE-CB79-4438-9E09-E392F1CC6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F0A07-480D-468D-9600-5B234C003BE0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815929-5A8A-43D0-BA96-DAA376C8E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1B9A65-52F3-403C-878C-FE8BE6F33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12601-1101-45DC-AD6B-5680CB18E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0837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C328F-00BC-42E4-882E-635DB899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707B3-F3BC-40A7-AEB6-40D6D858B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830BDF-E1F6-4DF8-B179-CD9CCE35F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1C4C97-8BD7-4C05-8740-F237AABC40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14F644-BC48-443C-A71E-AF31424752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50F265-5819-4826-8745-A7C5716C7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F0A07-480D-468D-9600-5B234C003BE0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155DE9-1D44-4683-9AF0-DC991A5FC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6A1BD9-99DD-4630-AC38-264190D9A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12601-1101-45DC-AD6B-5680CB18E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5294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6AB0B-5989-490C-954E-F0AF810CF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AA4396-526E-41CB-A09C-43EA4DBB5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F0A07-480D-468D-9600-5B234C003BE0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36DF5B-7986-4568-9E65-B0FAA3C40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D5D12D-0F31-45CA-BE1F-3C15A0E48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12601-1101-45DC-AD6B-5680CB18E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065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934235-46A4-458B-ADBF-2B9583767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F0A07-480D-468D-9600-5B234C003BE0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DFD653-8B47-4005-9838-7B269026E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77A0C3-5D23-4E2E-AA0D-249D370A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12601-1101-45DC-AD6B-5680CB18E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034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02937-B619-4411-B555-85DF4A0DC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1D0F8-2E78-4673-B4AD-FCEDDCA9E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E8CB6B-CA4F-43D1-AE10-ABCFC31FA7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3EFC4-B1BF-47E1-AB94-8B90D7C8E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F0A07-480D-468D-9600-5B234C003BE0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B44FA-F23F-414B-8AB8-742566C25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8A430B-F52A-4AAE-8527-67168A458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12601-1101-45DC-AD6B-5680CB18E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4690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33FA6-D453-4E60-81A9-E5FA22354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A42251-8E96-42AD-8647-338408D393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D05ED-9EBC-451F-B536-289BC3132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E15B34-2563-472B-A31E-4D7839EBF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F0A07-480D-468D-9600-5B234C003BE0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FC495-2D49-4ADA-B00D-264D1B8C7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54743-B3CE-4D36-B2E9-B92261884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12601-1101-45DC-AD6B-5680CB18E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351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D855AB-2647-4930-B4DC-3BB4ED867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A9DB59-814A-430B-A79D-8A56237C3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EBE2D-0B43-471D-BB59-068F2E0994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F0A07-480D-468D-9600-5B234C003BE0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6D80A-0775-440A-9E95-0DB2C22A6A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5C6C5-52A7-4320-9BB2-8C4FCA3269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12601-1101-45DC-AD6B-5680CB18E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3094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ED5C0-FF07-4BE7-922D-0F46659B3A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33CAD7-B7FD-41C7-9530-2F91AAF03D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BCCFD38-FE90-4724-BB9E-830F3D9457C3}"/>
                  </a:ext>
                </a:extLst>
              </p14:cNvPr>
              <p14:cNvContentPartPr/>
              <p14:nvPr/>
            </p14:nvContentPartPr>
            <p14:xfrm>
              <a:off x="716400" y="0"/>
              <a:ext cx="8625960" cy="4183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BCCFD38-FE90-4724-BB9E-830F3D9457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7040" y="-9360"/>
                <a:ext cx="8644680" cy="420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5362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ED5C0-FF07-4BE7-922D-0F46659B3A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33CAD7-B7FD-41C7-9530-2F91AAF03D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8141461-0F18-472D-A4F8-0CF3E5DEF98E}"/>
                  </a:ext>
                </a:extLst>
              </p14:cNvPr>
              <p14:cNvContentPartPr/>
              <p14:nvPr/>
            </p14:nvContentPartPr>
            <p14:xfrm>
              <a:off x="929520" y="0"/>
              <a:ext cx="8679600" cy="5258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8141461-0F18-472D-A4F8-0CF3E5DEF98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0160" y="-9360"/>
                <a:ext cx="8698320" cy="527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68744D9-66D6-480D-9041-C6F08ABB6282}"/>
                  </a:ext>
                </a:extLst>
              </p14:cNvPr>
              <p14:cNvContentPartPr/>
              <p14:nvPr/>
            </p14:nvContentPartPr>
            <p14:xfrm>
              <a:off x="2986920" y="152280"/>
              <a:ext cx="5662080" cy="1181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68744D9-66D6-480D-9041-C6F08ABB628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77560" y="142920"/>
                <a:ext cx="5680800" cy="120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9821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ED5C0-FF07-4BE7-922D-0F46659B3A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33CAD7-B7FD-41C7-9530-2F91AAF03D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587FEAE-D22E-4753-864F-9D1F7420132E}"/>
                  </a:ext>
                </a:extLst>
              </p14:cNvPr>
              <p14:cNvContentPartPr/>
              <p14:nvPr/>
            </p14:nvContentPartPr>
            <p14:xfrm>
              <a:off x="358200" y="0"/>
              <a:ext cx="9197640" cy="4785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587FEAE-D22E-4753-864F-9D1F742013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8840" y="-9360"/>
                <a:ext cx="9216360" cy="480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088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ED5C0-FF07-4BE7-922D-0F46659B3A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33CAD7-B7FD-41C7-9530-2F91AAF03D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1A8FB83-D571-42D0-8F84-D8E5E0C5BFAD}"/>
                  </a:ext>
                </a:extLst>
              </p14:cNvPr>
              <p14:cNvContentPartPr/>
              <p14:nvPr/>
            </p14:nvContentPartPr>
            <p14:xfrm>
              <a:off x="236160" y="129600"/>
              <a:ext cx="11559960" cy="5402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1A8FB83-D571-42D0-8F84-D8E5E0C5BFA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6800" y="120240"/>
                <a:ext cx="11578680" cy="542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3778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2</cp:revision>
  <dcterms:created xsi:type="dcterms:W3CDTF">2021-06-25T13:45:04Z</dcterms:created>
  <dcterms:modified xsi:type="dcterms:W3CDTF">2021-06-25T14:30:24Z</dcterms:modified>
</cp:coreProperties>
</file>