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  <p:sldId id="267" r:id="rId7"/>
    <p:sldId id="263" r:id="rId8"/>
    <p:sldId id="266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avaatheart/hello-jersey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Representational_state_transfer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resteasy.jboss.org/" TargetMode="External"/><Relationship Id="rId2" Type="http://schemas.openxmlformats.org/officeDocument/2006/relationships/hyperlink" Target="https://jersey.java.net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://restlet.com/" TargetMode="External"/><Relationship Id="rId4" Type="http://schemas.openxmlformats.org/officeDocument/2006/relationships/hyperlink" Target="http://cxf.apache.or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jersey.java.net/nonav/documentation/latest/user-guide.html#getting-started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Web_Application_Description_Languag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Jersey </a:t>
            </a:r>
            <a:r>
              <a:rPr lang="en-US" b="1" dirty="0" err="1" smtClean="0"/>
              <a:t>RESTful</a:t>
            </a:r>
            <a:r>
              <a:rPr lang="en-US" b="1" dirty="0" smtClean="0"/>
              <a:t> API</a:t>
            </a:r>
            <a:br>
              <a:rPr lang="en-US" b="1" dirty="0" smtClean="0"/>
            </a:br>
            <a:r>
              <a:rPr lang="en-US" sz="3600" dirty="0" smtClean="0"/>
              <a:t>Client-Server and Demo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807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can I find this project?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It’s a open source and non proprietary project available at </a:t>
            </a: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github.com/javaatheart/hello-jersey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81861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04800"/>
            <a:ext cx="7772400" cy="1470025"/>
          </a:xfrm>
        </p:spPr>
        <p:txBody>
          <a:bodyPr/>
          <a:lstStyle/>
          <a:p>
            <a:r>
              <a:rPr lang="en-US" dirty="0" smtClean="0"/>
              <a:t>What is REST?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1676400"/>
            <a:ext cx="6324600" cy="685800"/>
          </a:xfrm>
        </p:spPr>
        <p:txBody>
          <a:bodyPr>
            <a:normAutofit fontScale="40000" lnSpcReduction="20000"/>
          </a:bodyPr>
          <a:lstStyle/>
          <a:p>
            <a:r>
              <a:rPr lang="en-US" sz="6700" b="1" dirty="0" err="1" smtClean="0"/>
              <a:t>RE</a:t>
            </a:r>
            <a:r>
              <a:rPr lang="en-US" sz="6700" dirty="0" err="1" smtClean="0"/>
              <a:t>presentational</a:t>
            </a:r>
            <a:r>
              <a:rPr lang="en-US" sz="6700" dirty="0" smtClean="0"/>
              <a:t> </a:t>
            </a:r>
            <a:r>
              <a:rPr lang="en-US" sz="6700" b="1" dirty="0" smtClean="0"/>
              <a:t>S</a:t>
            </a:r>
            <a:r>
              <a:rPr lang="en-US" sz="6700" dirty="0" smtClean="0"/>
              <a:t>tate </a:t>
            </a:r>
            <a:r>
              <a:rPr lang="en-US" sz="6700" b="1" dirty="0" smtClean="0"/>
              <a:t>T</a:t>
            </a:r>
            <a:r>
              <a:rPr lang="en-US" sz="6700" dirty="0" smtClean="0"/>
              <a:t>ransfer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en.wikipedia.org/wiki/Representational_state_transfer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55073" y="2819399"/>
            <a:ext cx="7772400" cy="838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     Why REST? </a:t>
            </a:r>
            <a:r>
              <a:rPr lang="en-US" sz="1800" dirty="0" smtClean="0"/>
              <a:t>Compared to SOAP</a:t>
            </a:r>
            <a:endParaRPr lang="en-US" sz="1800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219200" y="3886200"/>
            <a:ext cx="7543800" cy="2133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Support for JSON, XML, Multipart, Text, HTML and many more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Light weight and Simpler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Better Performance, Scalable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Flexible ( No contract obligation )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Simplified Clients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Best support for GUI related things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Works like HTTP ( Get, Post, Put and Delete )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err="1" smtClean="0"/>
              <a:t>Cachable</a:t>
            </a:r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04179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Jersey?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76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Web Definition </a:t>
            </a:r>
          </a:p>
          <a:p>
            <a:pPr marL="0" indent="0">
              <a:buNone/>
            </a:pPr>
            <a:r>
              <a:rPr lang="en-US" sz="1800" b="1" dirty="0" smtClean="0">
                <a:hlinkClick r:id="rId2"/>
              </a:rPr>
              <a:t>Jersey</a:t>
            </a:r>
            <a:r>
              <a:rPr lang="en-US" sz="1800" dirty="0" smtClean="0">
                <a:hlinkClick r:id="rId2"/>
              </a:rPr>
              <a:t> </a:t>
            </a:r>
            <a:r>
              <a:rPr lang="en-US" sz="1800" dirty="0" err="1"/>
              <a:t>RESTful</a:t>
            </a:r>
            <a:r>
              <a:rPr lang="en-US" sz="1800" dirty="0"/>
              <a:t> Web Services framework is an open source, production quality framework for developing </a:t>
            </a:r>
            <a:r>
              <a:rPr lang="en-US" sz="1800" dirty="0" err="1"/>
              <a:t>RESTful</a:t>
            </a:r>
            <a:r>
              <a:rPr lang="en-US" sz="1800" dirty="0"/>
              <a:t> Web Services in Java that provides support for JAX-RS APIs and serves as a JAX-RS </a:t>
            </a:r>
            <a:r>
              <a:rPr lang="en-US" sz="1800" dirty="0" smtClean="0"/>
              <a:t>Reference </a:t>
            </a:r>
            <a:r>
              <a:rPr lang="en-US" sz="1800" dirty="0"/>
              <a:t>Implementation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b="1" dirty="0" smtClean="0"/>
              <a:t>Sun implementation of JAX-RS and backed by Oracle</a:t>
            </a:r>
            <a:endParaRPr lang="en-US" sz="1800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22564" y="3429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Alternative to Jersey?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9600" y="4343400"/>
            <a:ext cx="8229600" cy="167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hlinkClick r:id="rId3"/>
              </a:rPr>
              <a:t>RESTEasy</a:t>
            </a:r>
            <a:r>
              <a:rPr lang="en-US" sz="1800" b="1" dirty="0"/>
              <a:t> – </a:t>
            </a:r>
            <a:r>
              <a:rPr lang="en-US" sz="1800" b="1" dirty="0" err="1"/>
              <a:t>Jboss</a:t>
            </a:r>
            <a:r>
              <a:rPr lang="en-US" sz="1800" b="1" dirty="0"/>
              <a:t> Supported</a:t>
            </a:r>
          </a:p>
          <a:p>
            <a:r>
              <a:rPr lang="en-US" sz="1800" b="1" dirty="0">
                <a:hlinkClick r:id="rId4"/>
              </a:rPr>
              <a:t>CXF </a:t>
            </a:r>
            <a:r>
              <a:rPr lang="en-US" sz="1800" b="1" dirty="0"/>
              <a:t>– Apache Foundation</a:t>
            </a:r>
          </a:p>
          <a:p>
            <a:r>
              <a:rPr lang="en-US" sz="1800" b="1" dirty="0" smtClean="0">
                <a:hlinkClick r:id="rId5"/>
              </a:rPr>
              <a:t>Restlet </a:t>
            </a:r>
            <a:r>
              <a:rPr lang="en-US" sz="1800" b="1" dirty="0" smtClean="0"/>
              <a:t>– </a:t>
            </a:r>
            <a:r>
              <a:rPr lang="en-US" sz="1800" b="1" dirty="0"/>
              <a:t>Non JAX – RS compliant</a:t>
            </a:r>
          </a:p>
        </p:txBody>
      </p:sp>
      <p:pic>
        <p:nvPicPr>
          <p:cNvPr id="1026" name="Picture 2" descr="https://encrypted-tbn1.gstatic.com/images?q=tbn:ANd9GcQ-7AH8ZX-P_IGYU-MrBwR246X6sbxilIpDk0oF2GyolvtPZ9M0AQ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199" y="609600"/>
            <a:ext cx="1125413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2137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Jersey</a:t>
            </a:r>
            <a:r>
              <a:rPr lang="en-US" dirty="0" smtClean="0"/>
              <a:t> : </a:t>
            </a:r>
            <a:r>
              <a:rPr lang="en-US" sz="3600" dirty="0" smtClean="0"/>
              <a:t>Getting </a:t>
            </a:r>
            <a:r>
              <a:rPr lang="en-US" sz="3600" dirty="0"/>
              <a:t>Started</a:t>
            </a:r>
            <a:br>
              <a:rPr lang="en-US" sz="3600" dirty="0"/>
            </a:br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jersey.java.net/nonav/documentation/latest/user-guide.html#getting-started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Basic Requirements for this Session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sz="2800" dirty="0" smtClean="0"/>
              <a:t>Knowledge of Java</a:t>
            </a:r>
          </a:p>
          <a:p>
            <a:r>
              <a:rPr lang="en-US" sz="2800" dirty="0" smtClean="0"/>
              <a:t>Eclipse</a:t>
            </a:r>
          </a:p>
          <a:p>
            <a:r>
              <a:rPr lang="en-US" sz="2800" dirty="0" smtClean="0"/>
              <a:t>Tomcat Server</a:t>
            </a:r>
          </a:p>
          <a:p>
            <a:r>
              <a:rPr lang="en-US" sz="2800" dirty="0" err="1" smtClean="0"/>
              <a:t>Jersery</a:t>
            </a:r>
            <a:r>
              <a:rPr lang="en-US" sz="2800" dirty="0" smtClean="0"/>
              <a:t> API Libraries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44446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web.xml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5000" b="1" dirty="0" smtClean="0"/>
              <a:t>Inject a Jersey Servlet into existing web.xml</a:t>
            </a:r>
          </a:p>
          <a:p>
            <a:pPr marL="0" indent="0">
              <a:buNone/>
            </a:pPr>
            <a:r>
              <a:rPr lang="en-US" dirty="0" smtClean="0"/>
              <a:t> &lt;servlet&gt;</a:t>
            </a:r>
          </a:p>
          <a:p>
            <a:pPr marL="0" indent="0">
              <a:buNone/>
            </a:pPr>
            <a:r>
              <a:rPr lang="en-US" dirty="0" smtClean="0"/>
              <a:t>    &lt;servlet-name&gt;</a:t>
            </a:r>
            <a:r>
              <a:rPr lang="en-US" dirty="0" err="1">
                <a:solidFill>
                  <a:srgbClr val="FF0000"/>
                </a:solidFill>
              </a:rPr>
              <a:t>JerseyRESTfull</a:t>
            </a:r>
            <a:r>
              <a:rPr lang="en-US" dirty="0" smtClean="0"/>
              <a:t>&lt;/servlet-name&gt;</a:t>
            </a:r>
          </a:p>
          <a:p>
            <a:pPr marL="0" indent="0">
              <a:buNone/>
            </a:pPr>
            <a:r>
              <a:rPr lang="en-US" dirty="0" smtClean="0"/>
              <a:t>    &lt;servlet-class&gt;</a:t>
            </a:r>
            <a:r>
              <a:rPr lang="en-US" dirty="0" err="1" smtClean="0"/>
              <a:t>com.sun.jersey.spi.container.servlet.ServletContainer</a:t>
            </a:r>
            <a:r>
              <a:rPr lang="en-US" dirty="0" smtClean="0"/>
              <a:t>&lt;/servlet-class&gt;</a:t>
            </a:r>
          </a:p>
          <a:p>
            <a:pPr marL="0" indent="0">
              <a:buNone/>
            </a:pPr>
            <a:r>
              <a:rPr lang="en-US" dirty="0" smtClean="0"/>
              <a:t>   &lt;</a:t>
            </a:r>
            <a:r>
              <a:rPr lang="en-US" dirty="0" err="1" smtClean="0"/>
              <a:t>init-param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      &lt;</a:t>
            </a:r>
            <a:r>
              <a:rPr lang="en-US" dirty="0" err="1" smtClean="0"/>
              <a:t>param</a:t>
            </a:r>
            <a:r>
              <a:rPr lang="en-US" dirty="0" smtClean="0"/>
              <a:t>-name&gt;</a:t>
            </a:r>
            <a:r>
              <a:rPr lang="en-US" dirty="0" err="1" smtClean="0"/>
              <a:t>com.sun.jersey.config.property.packages</a:t>
            </a:r>
            <a:r>
              <a:rPr lang="en-US" dirty="0" smtClean="0"/>
              <a:t>&lt;/</a:t>
            </a:r>
            <a:r>
              <a:rPr lang="en-US" dirty="0" err="1" smtClean="0"/>
              <a:t>param</a:t>
            </a:r>
            <a:r>
              <a:rPr lang="en-US" dirty="0" smtClean="0"/>
              <a:t>-name&gt;</a:t>
            </a:r>
          </a:p>
          <a:p>
            <a:pPr marL="0" indent="0">
              <a:buNone/>
            </a:pPr>
            <a:r>
              <a:rPr lang="en-US" dirty="0" smtClean="0"/>
              <a:t>      &lt;</a:t>
            </a:r>
            <a:r>
              <a:rPr lang="en-US" dirty="0" err="1" smtClean="0"/>
              <a:t>param</a:t>
            </a:r>
            <a:r>
              <a:rPr lang="en-US" dirty="0" smtClean="0"/>
              <a:t>-value&gt;</a:t>
            </a:r>
            <a:r>
              <a:rPr lang="en-US" dirty="0" smtClean="0">
                <a:solidFill>
                  <a:srgbClr val="FF0000"/>
                </a:solidFill>
              </a:rPr>
              <a:t>????</a:t>
            </a:r>
            <a:r>
              <a:rPr lang="en-US" dirty="0" smtClean="0"/>
              <a:t>&lt;/</a:t>
            </a:r>
            <a:r>
              <a:rPr lang="en-US" dirty="0" err="1" smtClean="0"/>
              <a:t>param</a:t>
            </a:r>
            <a:r>
              <a:rPr lang="en-US" dirty="0" smtClean="0"/>
              <a:t>-value&gt;</a:t>
            </a:r>
          </a:p>
          <a:p>
            <a:pPr marL="0" indent="0">
              <a:buNone/>
            </a:pPr>
            <a:r>
              <a:rPr lang="en-US" dirty="0" smtClean="0"/>
              <a:t>    &lt;/</a:t>
            </a:r>
            <a:r>
              <a:rPr lang="en-US" dirty="0" err="1" smtClean="0"/>
              <a:t>init-param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    &lt;</a:t>
            </a:r>
            <a:r>
              <a:rPr lang="en-US" dirty="0" err="1" smtClean="0"/>
              <a:t>init-param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      &lt;</a:t>
            </a:r>
            <a:r>
              <a:rPr lang="en-US" dirty="0" err="1" smtClean="0"/>
              <a:t>param</a:t>
            </a:r>
            <a:r>
              <a:rPr lang="en-US" dirty="0" smtClean="0"/>
              <a:t>-name&gt;</a:t>
            </a:r>
            <a:r>
              <a:rPr lang="en-US" dirty="0" err="1" smtClean="0"/>
              <a:t>javax.ws.rs.Application</a:t>
            </a:r>
            <a:r>
              <a:rPr lang="en-US" dirty="0" smtClean="0"/>
              <a:t>&lt;/</a:t>
            </a:r>
            <a:r>
              <a:rPr lang="en-US" dirty="0" err="1" smtClean="0"/>
              <a:t>param</a:t>
            </a:r>
            <a:r>
              <a:rPr lang="en-US" dirty="0" smtClean="0"/>
              <a:t>-name&gt;</a:t>
            </a:r>
          </a:p>
          <a:p>
            <a:pPr marL="0" indent="0">
              <a:buNone/>
            </a:pPr>
            <a:r>
              <a:rPr lang="en-US" dirty="0" smtClean="0"/>
              <a:t>      &lt;</a:t>
            </a:r>
            <a:r>
              <a:rPr lang="en-US" dirty="0" err="1" smtClean="0"/>
              <a:t>param</a:t>
            </a:r>
            <a:r>
              <a:rPr lang="en-US" dirty="0" smtClean="0"/>
              <a:t>-value&gt;</a:t>
            </a:r>
            <a:r>
              <a:rPr lang="en-US" dirty="0" smtClean="0">
                <a:solidFill>
                  <a:srgbClr val="FF0000"/>
                </a:solidFill>
              </a:rPr>
              <a:t>????</a:t>
            </a:r>
            <a:r>
              <a:rPr lang="en-US" dirty="0" smtClean="0"/>
              <a:t>&lt;/</a:t>
            </a:r>
            <a:r>
              <a:rPr lang="en-US" dirty="0" err="1" smtClean="0"/>
              <a:t>param</a:t>
            </a:r>
            <a:r>
              <a:rPr lang="en-US" dirty="0" smtClean="0"/>
              <a:t>-value&gt;</a:t>
            </a:r>
          </a:p>
          <a:p>
            <a:pPr marL="0" indent="0">
              <a:buNone/>
            </a:pPr>
            <a:r>
              <a:rPr lang="en-US" dirty="0" smtClean="0"/>
              <a:t>    &lt;/</a:t>
            </a:r>
            <a:r>
              <a:rPr lang="en-US" dirty="0" err="1" smtClean="0"/>
              <a:t>init-param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&lt;load-on-startup&gt;1&lt;/load-on-startup&gt;</a:t>
            </a:r>
          </a:p>
          <a:p>
            <a:pPr marL="0" indent="0">
              <a:buNone/>
            </a:pPr>
            <a:r>
              <a:rPr lang="en-US" dirty="0" smtClean="0"/>
              <a:t>  &lt;/servlet&gt;</a:t>
            </a:r>
          </a:p>
          <a:p>
            <a:pPr marL="0" indent="0">
              <a:buNone/>
            </a:pPr>
            <a:r>
              <a:rPr lang="en-US" dirty="0" smtClean="0"/>
              <a:t>    &lt;servlet-mapping&gt;</a:t>
            </a:r>
          </a:p>
          <a:p>
            <a:pPr marL="0" indent="0">
              <a:buNone/>
            </a:pPr>
            <a:r>
              <a:rPr lang="en-US" dirty="0" smtClean="0"/>
              <a:t>    &lt;servlet-name&gt;</a:t>
            </a:r>
            <a:r>
              <a:rPr lang="en-US" dirty="0" err="1">
                <a:solidFill>
                  <a:srgbClr val="FF0000"/>
                </a:solidFill>
              </a:rPr>
              <a:t>JerseyRESTfull</a:t>
            </a:r>
            <a:r>
              <a:rPr lang="en-US" dirty="0" smtClean="0"/>
              <a:t>&lt;/servlet-name&gt;</a:t>
            </a:r>
          </a:p>
          <a:p>
            <a:pPr marL="0" indent="0">
              <a:buNone/>
            </a:pPr>
            <a:r>
              <a:rPr lang="en-US" dirty="0" smtClean="0"/>
              <a:t>    &lt;</a:t>
            </a:r>
            <a:r>
              <a:rPr lang="en-US" dirty="0" err="1" smtClean="0"/>
              <a:t>url</a:t>
            </a:r>
            <a:r>
              <a:rPr lang="en-US" dirty="0" smtClean="0"/>
              <a:t>-pattern&gt;/</a:t>
            </a:r>
            <a:r>
              <a:rPr lang="en-US" dirty="0" smtClean="0">
                <a:solidFill>
                  <a:srgbClr val="FF0000"/>
                </a:solidFill>
              </a:rPr>
              <a:t>rest</a:t>
            </a:r>
            <a:r>
              <a:rPr lang="en-US" dirty="0" smtClean="0"/>
              <a:t>/*&lt;/</a:t>
            </a:r>
            <a:r>
              <a:rPr lang="en-US" dirty="0" err="1" smtClean="0"/>
              <a:t>url</a:t>
            </a:r>
            <a:r>
              <a:rPr lang="en-US" dirty="0" smtClean="0"/>
              <a:t>-pattern&gt;</a:t>
            </a:r>
          </a:p>
          <a:p>
            <a:pPr marL="0" indent="0">
              <a:buNone/>
            </a:pPr>
            <a:r>
              <a:rPr lang="en-US" dirty="0" smtClean="0"/>
              <a:t>  &lt;/servlet-mapping&gt;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396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Application.java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04999"/>
          </a:xfrm>
        </p:spPr>
        <p:txBody>
          <a:bodyPr>
            <a:normAutofit/>
          </a:bodyPr>
          <a:lstStyle/>
          <a:p>
            <a:r>
              <a:rPr lang="en-US" dirty="0" smtClean="0"/>
              <a:t>Similar to Servlet Context</a:t>
            </a:r>
          </a:p>
          <a:p>
            <a:r>
              <a:rPr lang="en-US" dirty="0"/>
              <a:t>Called during the server </a:t>
            </a:r>
            <a:r>
              <a:rPr lang="en-US" dirty="0" smtClean="0"/>
              <a:t>initialization</a:t>
            </a:r>
          </a:p>
          <a:p>
            <a:r>
              <a:rPr lang="en-US" dirty="0" smtClean="0"/>
              <a:t>Called Only once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88818" y="330430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Rest Packages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61109" y="4419600"/>
            <a:ext cx="8229600" cy="1904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Define what all your packages to be considered for </a:t>
            </a:r>
            <a:r>
              <a:rPr lang="en-US" dirty="0" err="1" smtClean="0"/>
              <a:t>RESTful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17764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POJO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05000"/>
          </a:xfrm>
        </p:spPr>
        <p:txBody>
          <a:bodyPr/>
          <a:lstStyle/>
          <a:p>
            <a:r>
              <a:rPr lang="en-US" dirty="0" smtClean="0"/>
              <a:t>Just add </a:t>
            </a:r>
            <a:r>
              <a:rPr lang="en-US" dirty="0" err="1" smtClean="0"/>
              <a:t>init</a:t>
            </a:r>
            <a:r>
              <a:rPr lang="en-US" dirty="0" smtClean="0"/>
              <a:t> parameter to Jersey Servlet</a:t>
            </a:r>
          </a:p>
          <a:p>
            <a:pPr marL="0" indent="0">
              <a:buNone/>
            </a:pPr>
            <a:r>
              <a:rPr lang="en-US" sz="1600" dirty="0"/>
              <a:t> &lt;</a:t>
            </a:r>
            <a:r>
              <a:rPr lang="en-US" sz="1600" dirty="0" err="1"/>
              <a:t>init-param</a:t>
            </a:r>
            <a:r>
              <a:rPr lang="en-US" sz="1600" dirty="0"/>
              <a:t>&gt;</a:t>
            </a:r>
          </a:p>
          <a:p>
            <a:pPr marL="0" indent="0">
              <a:buNone/>
            </a:pPr>
            <a:r>
              <a:rPr lang="en-US" sz="1600" dirty="0"/>
              <a:t>	&lt;</a:t>
            </a:r>
            <a:r>
              <a:rPr lang="en-US" sz="1600" dirty="0" err="1"/>
              <a:t>param</a:t>
            </a:r>
            <a:r>
              <a:rPr lang="en-US" sz="1600" dirty="0"/>
              <a:t>-name&gt;</a:t>
            </a:r>
            <a:r>
              <a:rPr lang="en-US" sz="1600" dirty="0" err="1"/>
              <a:t>com.sun.jersey.api.json.POJOMappingFeature</a:t>
            </a:r>
            <a:r>
              <a:rPr lang="en-US" sz="1600" dirty="0"/>
              <a:t>&lt;/</a:t>
            </a:r>
            <a:r>
              <a:rPr lang="en-US" sz="1600" dirty="0" err="1"/>
              <a:t>param</a:t>
            </a:r>
            <a:r>
              <a:rPr lang="en-US" sz="1600" dirty="0"/>
              <a:t>-name&gt;</a:t>
            </a:r>
          </a:p>
          <a:p>
            <a:pPr marL="0" indent="0">
              <a:buNone/>
            </a:pPr>
            <a:r>
              <a:rPr lang="en-US" sz="1600" dirty="0"/>
              <a:t>	&lt;</a:t>
            </a:r>
            <a:r>
              <a:rPr lang="en-US" sz="1600" dirty="0" err="1"/>
              <a:t>param</a:t>
            </a:r>
            <a:r>
              <a:rPr lang="en-US" sz="1600" dirty="0"/>
              <a:t>-value&gt;true&lt;/</a:t>
            </a:r>
            <a:r>
              <a:rPr lang="en-US" sz="1600" dirty="0" err="1"/>
              <a:t>param</a:t>
            </a:r>
            <a:r>
              <a:rPr lang="en-US" sz="1600" dirty="0"/>
              <a:t>-value&gt;</a:t>
            </a:r>
          </a:p>
          <a:p>
            <a:pPr marL="0" indent="0">
              <a:buNone/>
            </a:pPr>
            <a:r>
              <a:rPr lang="en-US" sz="1600" dirty="0"/>
              <a:t>  &lt;/</a:t>
            </a:r>
            <a:r>
              <a:rPr lang="en-US" sz="1600" dirty="0" err="1"/>
              <a:t>init-param</a:t>
            </a:r>
            <a:r>
              <a:rPr lang="en-US" sz="16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256480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WADL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581399"/>
          </a:xfrm>
        </p:spPr>
        <p:txBody>
          <a:bodyPr/>
          <a:lstStyle/>
          <a:p>
            <a:r>
              <a:rPr lang="en-US" b="1" dirty="0"/>
              <a:t>Web Application Description Language</a:t>
            </a:r>
          </a:p>
          <a:p>
            <a:pPr marL="0" indent="0">
              <a:buNone/>
            </a:pPr>
            <a:r>
              <a:rPr lang="en-US" sz="1600" dirty="0" smtClean="0"/>
              <a:t> </a:t>
            </a:r>
          </a:p>
          <a:p>
            <a:pPr marL="0" indent="0">
              <a:buNone/>
            </a:pPr>
            <a:r>
              <a:rPr lang="en-US" sz="1800" dirty="0" smtClean="0"/>
              <a:t>Soap equivalent of WSDL but not </a:t>
            </a:r>
            <a:r>
              <a:rPr lang="en-US" sz="1800" dirty="0" err="1" smtClean="0"/>
              <a:t>standardised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Advised to turn off the WADL from configuration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Details are available at </a:t>
            </a:r>
          </a:p>
          <a:p>
            <a:pPr marL="0" indent="0">
              <a:buNone/>
            </a:pPr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en.wikipedia.org/wiki/Web_Application_Description_Language</a:t>
            </a: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44475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Jackson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Default tool for Jersey for Handling JSON</a:t>
            </a:r>
          </a:p>
          <a:p>
            <a:r>
              <a:rPr lang="en-US" dirty="0" smtClean="0"/>
              <a:t>Can be Replaced with </a:t>
            </a:r>
            <a:r>
              <a:rPr lang="en-US" dirty="0" err="1" smtClean="0"/>
              <a:t>MOXy</a:t>
            </a:r>
            <a:r>
              <a:rPr lang="en-US" dirty="0" smtClean="0"/>
              <a:t>, JSON-P, Jettison</a:t>
            </a:r>
          </a:p>
          <a:p>
            <a:r>
              <a:rPr lang="en-US" dirty="0" smtClean="0"/>
              <a:t>Need to configure the Server during the start up</a:t>
            </a:r>
          </a:p>
        </p:txBody>
      </p:sp>
    </p:spTree>
    <p:extLst>
      <p:ext uri="{BB962C8B-B14F-4D97-AF65-F5344CB8AC3E}">
        <p14:creationId xmlns:p14="http://schemas.microsoft.com/office/powerpoint/2010/main" val="3457523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358</Words>
  <PresentationFormat>On-screen Show (4:3)</PresentationFormat>
  <Paragraphs>75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Jersey RESTful API Client-Server and Demo</vt:lpstr>
      <vt:lpstr>What is REST?</vt:lpstr>
      <vt:lpstr>What is Jersey?</vt:lpstr>
      <vt:lpstr> Jersey : Getting Started https://jersey.java.net/nonav/documentation/latest/user-guide.html#getting-started </vt:lpstr>
      <vt:lpstr>web.xml</vt:lpstr>
      <vt:lpstr>Application.java File</vt:lpstr>
      <vt:lpstr>POJO Mapping</vt:lpstr>
      <vt:lpstr>WADL</vt:lpstr>
      <vt:lpstr>Jackson</vt:lpstr>
      <vt:lpstr>Where can I find this project?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terms:modified xsi:type="dcterms:W3CDTF">2015-06-19T05:37:38Z</dcterms:modified>
</cp:coreProperties>
</file>