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9" r:id="rId6"/>
    <p:sldId id="258" r:id="rId7"/>
    <p:sldId id="260" r:id="rId8"/>
    <p:sldId id="261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6750-2920-47F5-8E9F-CC7C32A12EA1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93DCC6-F8BD-4BD0-B91A-EBC05F8B7974}">
      <dgm:prSet phldrT="[Text]"/>
      <dgm:spPr/>
      <dgm:t>
        <a:bodyPr/>
        <a:lstStyle/>
        <a:p>
          <a:r>
            <a:rPr lang="en-US" dirty="0" err="1" smtClean="0"/>
            <a:t>Init</a:t>
          </a:r>
          <a:r>
            <a:rPr lang="en-US" dirty="0" smtClean="0"/>
            <a:t>()</a:t>
          </a:r>
          <a:endParaRPr lang="en-US" dirty="0"/>
        </a:p>
      </dgm:t>
    </dgm:pt>
    <dgm:pt modelId="{3B83FBB2-294A-4A42-997F-2760266E5BD0}" type="parTrans" cxnId="{74933AF5-3C65-4922-B97F-040FFE17FA17}">
      <dgm:prSet/>
      <dgm:spPr/>
      <dgm:t>
        <a:bodyPr/>
        <a:lstStyle/>
        <a:p>
          <a:endParaRPr lang="en-US"/>
        </a:p>
      </dgm:t>
    </dgm:pt>
    <dgm:pt modelId="{5C143F15-FEED-44C1-ABBC-53CFB43EAE47}" type="sibTrans" cxnId="{74933AF5-3C65-4922-B97F-040FFE17FA17}">
      <dgm:prSet/>
      <dgm:spPr/>
      <dgm:t>
        <a:bodyPr/>
        <a:lstStyle/>
        <a:p>
          <a:endParaRPr lang="en-US"/>
        </a:p>
      </dgm:t>
    </dgm:pt>
    <dgm:pt modelId="{100CEAAB-3B45-446F-9EA7-653F2890D4A4}">
      <dgm:prSet phldrT="[Text]"/>
      <dgm:spPr/>
      <dgm:t>
        <a:bodyPr/>
        <a:lstStyle/>
        <a:p>
          <a:r>
            <a:rPr lang="en-US" dirty="0" smtClean="0"/>
            <a:t>Start()</a:t>
          </a:r>
          <a:endParaRPr lang="en-US" dirty="0"/>
        </a:p>
      </dgm:t>
    </dgm:pt>
    <dgm:pt modelId="{74325A1B-8D88-4305-A8CC-D62BDF8D8DEC}" type="parTrans" cxnId="{34390362-592A-40C4-9C10-0EFA4A032323}">
      <dgm:prSet/>
      <dgm:spPr/>
      <dgm:t>
        <a:bodyPr/>
        <a:lstStyle/>
        <a:p>
          <a:endParaRPr lang="en-US"/>
        </a:p>
      </dgm:t>
    </dgm:pt>
    <dgm:pt modelId="{FB836C8E-7C80-4615-B59C-A53D51C63202}" type="sibTrans" cxnId="{34390362-592A-40C4-9C10-0EFA4A032323}">
      <dgm:prSet/>
      <dgm:spPr/>
      <dgm:t>
        <a:bodyPr/>
        <a:lstStyle/>
        <a:p>
          <a:endParaRPr lang="en-US"/>
        </a:p>
      </dgm:t>
    </dgm:pt>
    <dgm:pt modelId="{0F0BDE2D-FDC1-447B-B52E-B22030FA699B}">
      <dgm:prSet phldrT="[Text]"/>
      <dgm:spPr/>
      <dgm:t>
        <a:bodyPr/>
        <a:lstStyle/>
        <a:p>
          <a:r>
            <a:rPr lang="en-US" dirty="0" smtClean="0"/>
            <a:t>Paint()</a:t>
          </a:r>
          <a:endParaRPr lang="en-US" dirty="0"/>
        </a:p>
      </dgm:t>
    </dgm:pt>
    <dgm:pt modelId="{275FCD2A-7746-47C1-BAD6-97FBD802A283}" type="parTrans" cxnId="{DACEDE3C-BCA5-4C35-9118-2F1A02505F8D}">
      <dgm:prSet/>
      <dgm:spPr/>
      <dgm:t>
        <a:bodyPr/>
        <a:lstStyle/>
        <a:p>
          <a:endParaRPr lang="en-US"/>
        </a:p>
      </dgm:t>
    </dgm:pt>
    <dgm:pt modelId="{13A3CB4F-9EE6-4AAE-A6D8-517EA02704B8}" type="sibTrans" cxnId="{DACEDE3C-BCA5-4C35-9118-2F1A02505F8D}">
      <dgm:prSet/>
      <dgm:spPr/>
      <dgm:t>
        <a:bodyPr/>
        <a:lstStyle/>
        <a:p>
          <a:endParaRPr lang="en-US"/>
        </a:p>
      </dgm:t>
    </dgm:pt>
    <dgm:pt modelId="{BD759738-7485-44C7-8E65-4FB0A145C7F9}">
      <dgm:prSet phldrT="[Text]"/>
      <dgm:spPr/>
      <dgm:t>
        <a:bodyPr/>
        <a:lstStyle/>
        <a:p>
          <a:r>
            <a:rPr lang="en-US" dirty="0" smtClean="0"/>
            <a:t>Stop()</a:t>
          </a:r>
          <a:endParaRPr lang="en-US" dirty="0"/>
        </a:p>
      </dgm:t>
    </dgm:pt>
    <dgm:pt modelId="{C4CFFF10-5085-42C0-A9E8-98B463E54E2A}" type="parTrans" cxnId="{1820F22D-E169-47CC-9936-00886BD48B6D}">
      <dgm:prSet/>
      <dgm:spPr/>
      <dgm:t>
        <a:bodyPr/>
        <a:lstStyle/>
        <a:p>
          <a:endParaRPr lang="en-US"/>
        </a:p>
      </dgm:t>
    </dgm:pt>
    <dgm:pt modelId="{9FF38B68-D221-4BA2-926D-D8896C909C12}" type="sibTrans" cxnId="{1820F22D-E169-47CC-9936-00886BD48B6D}">
      <dgm:prSet/>
      <dgm:spPr/>
      <dgm:t>
        <a:bodyPr/>
        <a:lstStyle/>
        <a:p>
          <a:endParaRPr lang="en-US"/>
        </a:p>
      </dgm:t>
    </dgm:pt>
    <dgm:pt modelId="{FE02775D-D137-4D66-9FD5-5B5E6AEB83CF}">
      <dgm:prSet phldrT="[Text]"/>
      <dgm:spPr/>
      <dgm:t>
        <a:bodyPr/>
        <a:lstStyle/>
        <a:p>
          <a:r>
            <a:rPr lang="en-US" dirty="0" smtClean="0"/>
            <a:t>Destroy()</a:t>
          </a:r>
          <a:endParaRPr lang="en-US" dirty="0"/>
        </a:p>
      </dgm:t>
    </dgm:pt>
    <dgm:pt modelId="{1C770EA6-DE84-4F76-8DDB-60C737004DED}" type="parTrans" cxnId="{7D84EEC0-302E-41D4-866E-694C71F3994C}">
      <dgm:prSet/>
      <dgm:spPr/>
      <dgm:t>
        <a:bodyPr/>
        <a:lstStyle/>
        <a:p>
          <a:endParaRPr lang="en-US"/>
        </a:p>
      </dgm:t>
    </dgm:pt>
    <dgm:pt modelId="{A6433410-CBA7-479A-8EE4-CCB3CC1B1289}" type="sibTrans" cxnId="{7D84EEC0-302E-41D4-866E-694C71F3994C}">
      <dgm:prSet/>
      <dgm:spPr/>
      <dgm:t>
        <a:bodyPr/>
        <a:lstStyle/>
        <a:p>
          <a:endParaRPr lang="en-US"/>
        </a:p>
      </dgm:t>
    </dgm:pt>
    <dgm:pt modelId="{4E4BC356-D9FE-4D16-B785-CBF7EBD499B4}" type="pres">
      <dgm:prSet presAssocID="{21676750-2920-47F5-8E9F-CC7C32A12EA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18651B-D5CF-4343-91A7-8FC5BF68A9EC}" type="pres">
      <dgm:prSet presAssocID="{F293DCC6-F8BD-4BD0-B91A-EBC05F8B79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F45E-D050-47B6-A8DA-2D1363B9BFCE}" type="pres">
      <dgm:prSet presAssocID="{5C143F15-FEED-44C1-ABBC-53CFB43EAE4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C92D3EC-C204-4CDB-BFC6-0CCDDEE649A4}" type="pres">
      <dgm:prSet presAssocID="{5C143F15-FEED-44C1-ABBC-53CFB43EAE4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D141BB7-6240-4020-B75C-EA5B62B07515}" type="pres">
      <dgm:prSet presAssocID="{100CEAAB-3B45-446F-9EA7-653F2890D4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05021-00A2-4C6C-AF35-4834C0FD76CF}" type="pres">
      <dgm:prSet presAssocID="{FB836C8E-7C80-4615-B59C-A53D51C6320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7A2E94F-6CBB-45CD-828B-B032CC29C5D4}" type="pres">
      <dgm:prSet presAssocID="{FB836C8E-7C80-4615-B59C-A53D51C6320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4CE4C02-69AB-4B97-ADCB-EFEADC0186E5}" type="pres">
      <dgm:prSet presAssocID="{0F0BDE2D-FDC1-447B-B52E-B22030FA69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B1506-B02E-4294-8FEE-5FBEA19F069A}" type="pres">
      <dgm:prSet presAssocID="{13A3CB4F-9EE6-4AAE-A6D8-517EA02704B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484C253-668D-4CFD-87F6-0D4567E4D6C4}" type="pres">
      <dgm:prSet presAssocID="{13A3CB4F-9EE6-4AAE-A6D8-517EA02704B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1A970B8-292E-47D6-8D01-201D9C2DCC51}" type="pres">
      <dgm:prSet presAssocID="{BD759738-7485-44C7-8E65-4FB0A145C7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2F6FA-0C2E-465A-B033-8649CF38586D}" type="pres">
      <dgm:prSet presAssocID="{9FF38B68-D221-4BA2-926D-D8896C909C1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9B337FB-1358-48D4-8266-293D84FC8264}" type="pres">
      <dgm:prSet presAssocID="{9FF38B68-D221-4BA2-926D-D8896C909C1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4801466-AA75-410D-88C4-43FFE0F6CEBD}" type="pres">
      <dgm:prSet presAssocID="{FE02775D-D137-4D66-9FD5-5B5E6AEB83C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9C112-BDA0-4CA8-A54C-1D5370DC7871}" type="pres">
      <dgm:prSet presAssocID="{A6433410-CBA7-479A-8EE4-CCB3CC1B128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82B13CC-8D0D-4034-9A93-3C75E9B743E5}" type="pres">
      <dgm:prSet presAssocID="{A6433410-CBA7-479A-8EE4-CCB3CC1B128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CC1063C-B2AF-498A-9022-F6EE1AF619A1}" type="presOf" srcId="{5C143F15-FEED-44C1-ABBC-53CFB43EAE47}" destId="{CCCEF45E-D050-47B6-A8DA-2D1363B9BFCE}" srcOrd="0" destOrd="0" presId="urn:microsoft.com/office/officeart/2005/8/layout/cycle2"/>
    <dgm:cxn modelId="{52393367-D5A2-4E10-AE3F-4E4804B4B8EF}" type="presOf" srcId="{5C143F15-FEED-44C1-ABBC-53CFB43EAE47}" destId="{DC92D3EC-C204-4CDB-BFC6-0CCDDEE649A4}" srcOrd="1" destOrd="0" presId="urn:microsoft.com/office/officeart/2005/8/layout/cycle2"/>
    <dgm:cxn modelId="{74933AF5-3C65-4922-B97F-040FFE17FA17}" srcId="{21676750-2920-47F5-8E9F-CC7C32A12EA1}" destId="{F293DCC6-F8BD-4BD0-B91A-EBC05F8B7974}" srcOrd="0" destOrd="0" parTransId="{3B83FBB2-294A-4A42-997F-2760266E5BD0}" sibTransId="{5C143F15-FEED-44C1-ABBC-53CFB43EAE47}"/>
    <dgm:cxn modelId="{AB1163AC-F362-4121-B67A-7B6900F014BF}" type="presOf" srcId="{A6433410-CBA7-479A-8EE4-CCB3CC1B1289}" destId="{882B13CC-8D0D-4034-9A93-3C75E9B743E5}" srcOrd="1" destOrd="0" presId="urn:microsoft.com/office/officeart/2005/8/layout/cycle2"/>
    <dgm:cxn modelId="{F8355008-213B-4827-8DE1-6AEC416C9006}" type="presOf" srcId="{FB836C8E-7C80-4615-B59C-A53D51C63202}" destId="{29D05021-00A2-4C6C-AF35-4834C0FD76CF}" srcOrd="0" destOrd="0" presId="urn:microsoft.com/office/officeart/2005/8/layout/cycle2"/>
    <dgm:cxn modelId="{1820F22D-E169-47CC-9936-00886BD48B6D}" srcId="{21676750-2920-47F5-8E9F-CC7C32A12EA1}" destId="{BD759738-7485-44C7-8E65-4FB0A145C7F9}" srcOrd="3" destOrd="0" parTransId="{C4CFFF10-5085-42C0-A9E8-98B463E54E2A}" sibTransId="{9FF38B68-D221-4BA2-926D-D8896C909C12}"/>
    <dgm:cxn modelId="{282EB904-971E-4327-A4C4-F1C6E552A981}" type="presOf" srcId="{F293DCC6-F8BD-4BD0-B91A-EBC05F8B7974}" destId="{8918651B-D5CF-4343-91A7-8FC5BF68A9EC}" srcOrd="0" destOrd="0" presId="urn:microsoft.com/office/officeart/2005/8/layout/cycle2"/>
    <dgm:cxn modelId="{D0FBFE15-A52E-4E5A-A323-DED50EEEE4D6}" type="presOf" srcId="{A6433410-CBA7-479A-8EE4-CCB3CC1B1289}" destId="{8C49C112-BDA0-4CA8-A54C-1D5370DC7871}" srcOrd="0" destOrd="0" presId="urn:microsoft.com/office/officeart/2005/8/layout/cycle2"/>
    <dgm:cxn modelId="{42024A51-C019-406D-99BF-B1AC772BB2B2}" type="presOf" srcId="{FB836C8E-7C80-4615-B59C-A53D51C63202}" destId="{87A2E94F-6CBB-45CD-828B-B032CC29C5D4}" srcOrd="1" destOrd="0" presId="urn:microsoft.com/office/officeart/2005/8/layout/cycle2"/>
    <dgm:cxn modelId="{3DCBD7FA-38A7-4289-B6A5-C63F30549D12}" type="presOf" srcId="{9FF38B68-D221-4BA2-926D-D8896C909C12}" destId="{C6E2F6FA-0C2E-465A-B033-8649CF38586D}" srcOrd="0" destOrd="0" presId="urn:microsoft.com/office/officeart/2005/8/layout/cycle2"/>
    <dgm:cxn modelId="{7D84EEC0-302E-41D4-866E-694C71F3994C}" srcId="{21676750-2920-47F5-8E9F-CC7C32A12EA1}" destId="{FE02775D-D137-4D66-9FD5-5B5E6AEB83CF}" srcOrd="4" destOrd="0" parTransId="{1C770EA6-DE84-4F76-8DDB-60C737004DED}" sibTransId="{A6433410-CBA7-479A-8EE4-CCB3CC1B1289}"/>
    <dgm:cxn modelId="{B9A7EAE8-336E-4A5A-8AB8-2205644BF40C}" type="presOf" srcId="{100CEAAB-3B45-446F-9EA7-653F2890D4A4}" destId="{4D141BB7-6240-4020-B75C-EA5B62B07515}" srcOrd="0" destOrd="0" presId="urn:microsoft.com/office/officeart/2005/8/layout/cycle2"/>
    <dgm:cxn modelId="{2B8D76D7-1561-4E8C-BB60-545B9C0866A8}" type="presOf" srcId="{9FF38B68-D221-4BA2-926D-D8896C909C12}" destId="{99B337FB-1358-48D4-8266-293D84FC8264}" srcOrd="1" destOrd="0" presId="urn:microsoft.com/office/officeart/2005/8/layout/cycle2"/>
    <dgm:cxn modelId="{DACEDE3C-BCA5-4C35-9118-2F1A02505F8D}" srcId="{21676750-2920-47F5-8E9F-CC7C32A12EA1}" destId="{0F0BDE2D-FDC1-447B-B52E-B22030FA699B}" srcOrd="2" destOrd="0" parTransId="{275FCD2A-7746-47C1-BAD6-97FBD802A283}" sibTransId="{13A3CB4F-9EE6-4AAE-A6D8-517EA02704B8}"/>
    <dgm:cxn modelId="{28F0D1F0-88B1-4BA5-A359-8579A6C4257E}" type="presOf" srcId="{FE02775D-D137-4D66-9FD5-5B5E6AEB83CF}" destId="{84801466-AA75-410D-88C4-43FFE0F6CEBD}" srcOrd="0" destOrd="0" presId="urn:microsoft.com/office/officeart/2005/8/layout/cycle2"/>
    <dgm:cxn modelId="{34390362-592A-40C4-9C10-0EFA4A032323}" srcId="{21676750-2920-47F5-8E9F-CC7C32A12EA1}" destId="{100CEAAB-3B45-446F-9EA7-653F2890D4A4}" srcOrd="1" destOrd="0" parTransId="{74325A1B-8D88-4305-A8CC-D62BDF8D8DEC}" sibTransId="{FB836C8E-7C80-4615-B59C-A53D51C63202}"/>
    <dgm:cxn modelId="{8B32D175-D052-4A4D-99CF-EE8A8E6079BF}" type="presOf" srcId="{0F0BDE2D-FDC1-447B-B52E-B22030FA699B}" destId="{04CE4C02-69AB-4B97-ADCB-EFEADC0186E5}" srcOrd="0" destOrd="0" presId="urn:microsoft.com/office/officeart/2005/8/layout/cycle2"/>
    <dgm:cxn modelId="{CCD04F85-35EB-4999-98FC-70BB6B939B83}" type="presOf" srcId="{21676750-2920-47F5-8E9F-CC7C32A12EA1}" destId="{4E4BC356-D9FE-4D16-B785-CBF7EBD499B4}" srcOrd="0" destOrd="0" presId="urn:microsoft.com/office/officeart/2005/8/layout/cycle2"/>
    <dgm:cxn modelId="{D3548CA2-FFCB-40C8-8DA4-DB4A6064B760}" type="presOf" srcId="{BD759738-7485-44C7-8E65-4FB0A145C7F9}" destId="{21A970B8-292E-47D6-8D01-201D9C2DCC51}" srcOrd="0" destOrd="0" presId="urn:microsoft.com/office/officeart/2005/8/layout/cycle2"/>
    <dgm:cxn modelId="{F9F62E6D-9228-48C0-9277-55F0D5003EE2}" type="presOf" srcId="{13A3CB4F-9EE6-4AAE-A6D8-517EA02704B8}" destId="{C91B1506-B02E-4294-8FEE-5FBEA19F069A}" srcOrd="0" destOrd="0" presId="urn:microsoft.com/office/officeart/2005/8/layout/cycle2"/>
    <dgm:cxn modelId="{242B12C2-408D-46E3-B210-F944BA3C69D3}" type="presOf" srcId="{13A3CB4F-9EE6-4AAE-A6D8-517EA02704B8}" destId="{7484C253-668D-4CFD-87F6-0D4567E4D6C4}" srcOrd="1" destOrd="0" presId="urn:microsoft.com/office/officeart/2005/8/layout/cycle2"/>
    <dgm:cxn modelId="{B1F3AECE-4E9A-4ED0-BE31-744065086E67}" type="presParOf" srcId="{4E4BC356-D9FE-4D16-B785-CBF7EBD499B4}" destId="{8918651B-D5CF-4343-91A7-8FC5BF68A9EC}" srcOrd="0" destOrd="0" presId="urn:microsoft.com/office/officeart/2005/8/layout/cycle2"/>
    <dgm:cxn modelId="{1076D4E5-7AC8-4CC3-A0CA-CD2453D964B9}" type="presParOf" srcId="{4E4BC356-D9FE-4D16-B785-CBF7EBD499B4}" destId="{CCCEF45E-D050-47B6-A8DA-2D1363B9BFCE}" srcOrd="1" destOrd="0" presId="urn:microsoft.com/office/officeart/2005/8/layout/cycle2"/>
    <dgm:cxn modelId="{72D9ACA5-72DF-417A-AE3B-1199EB0E56B7}" type="presParOf" srcId="{CCCEF45E-D050-47B6-A8DA-2D1363B9BFCE}" destId="{DC92D3EC-C204-4CDB-BFC6-0CCDDEE649A4}" srcOrd="0" destOrd="0" presId="urn:microsoft.com/office/officeart/2005/8/layout/cycle2"/>
    <dgm:cxn modelId="{E4BC37B7-C05D-4F08-BB8B-6425EE6DABC7}" type="presParOf" srcId="{4E4BC356-D9FE-4D16-B785-CBF7EBD499B4}" destId="{4D141BB7-6240-4020-B75C-EA5B62B07515}" srcOrd="2" destOrd="0" presId="urn:microsoft.com/office/officeart/2005/8/layout/cycle2"/>
    <dgm:cxn modelId="{FF0450F7-1EDD-4996-A820-1ECEF5FDF41E}" type="presParOf" srcId="{4E4BC356-D9FE-4D16-B785-CBF7EBD499B4}" destId="{29D05021-00A2-4C6C-AF35-4834C0FD76CF}" srcOrd="3" destOrd="0" presId="urn:microsoft.com/office/officeart/2005/8/layout/cycle2"/>
    <dgm:cxn modelId="{9971726C-27D1-410E-916B-AC94C6B07165}" type="presParOf" srcId="{29D05021-00A2-4C6C-AF35-4834C0FD76CF}" destId="{87A2E94F-6CBB-45CD-828B-B032CC29C5D4}" srcOrd="0" destOrd="0" presId="urn:microsoft.com/office/officeart/2005/8/layout/cycle2"/>
    <dgm:cxn modelId="{6797E7DE-093B-4DBA-B209-6DC7BB6E6176}" type="presParOf" srcId="{4E4BC356-D9FE-4D16-B785-CBF7EBD499B4}" destId="{04CE4C02-69AB-4B97-ADCB-EFEADC0186E5}" srcOrd="4" destOrd="0" presId="urn:microsoft.com/office/officeart/2005/8/layout/cycle2"/>
    <dgm:cxn modelId="{9E99ADF5-F850-48C7-9710-398016A0AFAD}" type="presParOf" srcId="{4E4BC356-D9FE-4D16-B785-CBF7EBD499B4}" destId="{C91B1506-B02E-4294-8FEE-5FBEA19F069A}" srcOrd="5" destOrd="0" presId="urn:microsoft.com/office/officeart/2005/8/layout/cycle2"/>
    <dgm:cxn modelId="{D6119BDC-9413-44CB-AAA8-92FAAB861E98}" type="presParOf" srcId="{C91B1506-B02E-4294-8FEE-5FBEA19F069A}" destId="{7484C253-668D-4CFD-87F6-0D4567E4D6C4}" srcOrd="0" destOrd="0" presId="urn:microsoft.com/office/officeart/2005/8/layout/cycle2"/>
    <dgm:cxn modelId="{28428DFE-59AD-48CA-8F40-61F977D88E0A}" type="presParOf" srcId="{4E4BC356-D9FE-4D16-B785-CBF7EBD499B4}" destId="{21A970B8-292E-47D6-8D01-201D9C2DCC51}" srcOrd="6" destOrd="0" presId="urn:microsoft.com/office/officeart/2005/8/layout/cycle2"/>
    <dgm:cxn modelId="{9F7C6307-6834-4304-BD85-468C5B864EA3}" type="presParOf" srcId="{4E4BC356-D9FE-4D16-B785-CBF7EBD499B4}" destId="{C6E2F6FA-0C2E-465A-B033-8649CF38586D}" srcOrd="7" destOrd="0" presId="urn:microsoft.com/office/officeart/2005/8/layout/cycle2"/>
    <dgm:cxn modelId="{E1E39F59-DA7E-4244-8775-30ED8A2F9A75}" type="presParOf" srcId="{C6E2F6FA-0C2E-465A-B033-8649CF38586D}" destId="{99B337FB-1358-48D4-8266-293D84FC8264}" srcOrd="0" destOrd="0" presId="urn:microsoft.com/office/officeart/2005/8/layout/cycle2"/>
    <dgm:cxn modelId="{41DC8F2F-31FC-46BD-9C89-54D8028D84E6}" type="presParOf" srcId="{4E4BC356-D9FE-4D16-B785-CBF7EBD499B4}" destId="{84801466-AA75-410D-88C4-43FFE0F6CEBD}" srcOrd="8" destOrd="0" presId="urn:microsoft.com/office/officeart/2005/8/layout/cycle2"/>
    <dgm:cxn modelId="{B579B75C-E4C4-4D7C-BCB5-34A19258918E}" type="presParOf" srcId="{4E4BC356-D9FE-4D16-B785-CBF7EBD499B4}" destId="{8C49C112-BDA0-4CA8-A54C-1D5370DC7871}" srcOrd="9" destOrd="0" presId="urn:microsoft.com/office/officeart/2005/8/layout/cycle2"/>
    <dgm:cxn modelId="{461EB150-259C-4D72-8ED1-6B8373C39CED}" type="presParOf" srcId="{8C49C112-BDA0-4CA8-A54C-1D5370DC7871}" destId="{882B13CC-8D0D-4034-9A93-3C75E9B743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8651B-D5CF-4343-91A7-8FC5BF68A9EC}">
      <dsp:nvSpPr>
        <dsp:cNvPr id="0" name=""/>
        <dsp:cNvSpPr/>
      </dsp:nvSpPr>
      <dsp:spPr>
        <a:xfrm>
          <a:off x="2730810" y="1171"/>
          <a:ext cx="1396379" cy="13963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Init</a:t>
          </a:r>
          <a:r>
            <a:rPr lang="en-US" sz="1900" kern="1200" dirty="0" smtClean="0"/>
            <a:t>()</a:t>
          </a:r>
          <a:endParaRPr lang="en-US" sz="1900" kern="1200" dirty="0"/>
        </a:p>
      </dsp:txBody>
      <dsp:txXfrm>
        <a:off x="2935305" y="205666"/>
        <a:ext cx="987389" cy="987389"/>
      </dsp:txXfrm>
    </dsp:sp>
    <dsp:sp modelId="{CCCEF45E-D050-47B6-A8DA-2D1363B9BFCE}">
      <dsp:nvSpPr>
        <dsp:cNvPr id="0" name=""/>
        <dsp:cNvSpPr/>
      </dsp:nvSpPr>
      <dsp:spPr>
        <a:xfrm rot="2160000">
          <a:off x="4082849" y="1073305"/>
          <a:ext cx="370338" cy="471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093458" y="1134909"/>
        <a:ext cx="259237" cy="282766"/>
      </dsp:txXfrm>
    </dsp:sp>
    <dsp:sp modelId="{4D141BB7-6240-4020-B75C-EA5B62B07515}">
      <dsp:nvSpPr>
        <dsp:cNvPr id="0" name=""/>
        <dsp:cNvSpPr/>
      </dsp:nvSpPr>
      <dsp:spPr>
        <a:xfrm>
          <a:off x="4425807" y="1232659"/>
          <a:ext cx="1396379" cy="13963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Start()</a:t>
          </a:r>
          <a:endParaRPr lang="en-US" sz="1900" kern="1200" dirty="0"/>
        </a:p>
      </dsp:txBody>
      <dsp:txXfrm>
        <a:off x="4630302" y="1437154"/>
        <a:ext cx="987389" cy="987389"/>
      </dsp:txXfrm>
    </dsp:sp>
    <dsp:sp modelId="{29D05021-00A2-4C6C-AF35-4834C0FD76CF}">
      <dsp:nvSpPr>
        <dsp:cNvPr id="0" name=""/>
        <dsp:cNvSpPr/>
      </dsp:nvSpPr>
      <dsp:spPr>
        <a:xfrm rot="6480000">
          <a:off x="4618351" y="2681536"/>
          <a:ext cx="370338" cy="471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691068" y="2722960"/>
        <a:ext cx="259237" cy="282766"/>
      </dsp:txXfrm>
    </dsp:sp>
    <dsp:sp modelId="{04CE4C02-69AB-4B97-ADCB-EFEADC0186E5}">
      <dsp:nvSpPr>
        <dsp:cNvPr id="0" name=""/>
        <dsp:cNvSpPr/>
      </dsp:nvSpPr>
      <dsp:spPr>
        <a:xfrm>
          <a:off x="3778376" y="3225248"/>
          <a:ext cx="1396379" cy="13963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Paint()</a:t>
          </a:r>
          <a:endParaRPr lang="en-US" sz="1900" kern="1200" dirty="0"/>
        </a:p>
      </dsp:txBody>
      <dsp:txXfrm>
        <a:off x="3982871" y="3429743"/>
        <a:ext cx="987389" cy="987389"/>
      </dsp:txXfrm>
    </dsp:sp>
    <dsp:sp modelId="{C91B1506-B02E-4294-8FEE-5FBEA19F069A}">
      <dsp:nvSpPr>
        <dsp:cNvPr id="0" name=""/>
        <dsp:cNvSpPr/>
      </dsp:nvSpPr>
      <dsp:spPr>
        <a:xfrm rot="10800000">
          <a:off x="3254311" y="3687799"/>
          <a:ext cx="370338" cy="471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365412" y="3782055"/>
        <a:ext cx="259237" cy="282766"/>
      </dsp:txXfrm>
    </dsp:sp>
    <dsp:sp modelId="{21A970B8-292E-47D6-8D01-201D9C2DCC51}">
      <dsp:nvSpPr>
        <dsp:cNvPr id="0" name=""/>
        <dsp:cNvSpPr/>
      </dsp:nvSpPr>
      <dsp:spPr>
        <a:xfrm>
          <a:off x="1683243" y="3225248"/>
          <a:ext cx="1396379" cy="13963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Stop()</a:t>
          </a:r>
          <a:endParaRPr lang="en-US" sz="1900" kern="1200" dirty="0"/>
        </a:p>
      </dsp:txBody>
      <dsp:txXfrm>
        <a:off x="1887738" y="3429743"/>
        <a:ext cx="987389" cy="987389"/>
      </dsp:txXfrm>
    </dsp:sp>
    <dsp:sp modelId="{C6E2F6FA-0C2E-465A-B033-8649CF38586D}">
      <dsp:nvSpPr>
        <dsp:cNvPr id="0" name=""/>
        <dsp:cNvSpPr/>
      </dsp:nvSpPr>
      <dsp:spPr>
        <a:xfrm rot="15120000">
          <a:off x="1875787" y="2701473"/>
          <a:ext cx="370338" cy="471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948504" y="2848561"/>
        <a:ext cx="259237" cy="282766"/>
      </dsp:txXfrm>
    </dsp:sp>
    <dsp:sp modelId="{84801466-AA75-410D-88C4-43FFE0F6CEBD}">
      <dsp:nvSpPr>
        <dsp:cNvPr id="0" name=""/>
        <dsp:cNvSpPr/>
      </dsp:nvSpPr>
      <dsp:spPr>
        <a:xfrm>
          <a:off x="1035812" y="1232659"/>
          <a:ext cx="1396379" cy="13963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Destroy()</a:t>
          </a:r>
          <a:endParaRPr lang="en-US" sz="1900" kern="1200" dirty="0"/>
        </a:p>
      </dsp:txBody>
      <dsp:txXfrm>
        <a:off x="1240307" y="1437154"/>
        <a:ext cx="987389" cy="987389"/>
      </dsp:txXfrm>
    </dsp:sp>
    <dsp:sp modelId="{8C49C112-BDA0-4CA8-A54C-1D5370DC7871}">
      <dsp:nvSpPr>
        <dsp:cNvPr id="0" name=""/>
        <dsp:cNvSpPr/>
      </dsp:nvSpPr>
      <dsp:spPr>
        <a:xfrm rot="19440000">
          <a:off x="2387852" y="1085627"/>
          <a:ext cx="370338" cy="471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98461" y="1212535"/>
        <a:ext cx="259237" cy="282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79A8-1BC1-433B-8E33-0550D75A603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B1E0-3DD1-4430-8F1C-7EF5F1D2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1143000"/>
          </a:xfrm>
        </p:spPr>
        <p:txBody>
          <a:bodyPr/>
          <a:lstStyle/>
          <a:p>
            <a:r>
              <a:rPr lang="en-US" b="1" dirty="0" smtClean="0"/>
              <a:t>Applets in Java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305800" cy="457200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Applets are small Java applications that can be accessed on an Internet server, transported over Internet, and can be automatically installed and run as apart of a web document.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000" b="1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Any applet in Java is a class that extends the </a:t>
            </a:r>
            <a:r>
              <a:rPr lang="en-US" sz="3000" b="1" dirty="0" err="1">
                <a:solidFill>
                  <a:schemeClr val="tx1"/>
                </a:solidFill>
              </a:rPr>
              <a:t>java.applet.Applet</a:t>
            </a:r>
            <a:r>
              <a:rPr lang="en-US" sz="3000" b="1" dirty="0">
                <a:solidFill>
                  <a:schemeClr val="tx1"/>
                </a:solidFill>
              </a:rPr>
              <a:t> class.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000" b="1" dirty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382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Difference between AWT and Swing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0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Java AWT</a:t>
            </a:r>
            <a:r>
              <a:rPr lang="en-US" dirty="0"/>
              <a:t> (Abstract Window Toolkit) is </a:t>
            </a:r>
            <a:r>
              <a:rPr lang="en-US" i="1" dirty="0"/>
              <a:t>an API to develop GUI or window-based applications</a:t>
            </a:r>
            <a:r>
              <a:rPr lang="en-US" dirty="0"/>
              <a:t> in java.</a:t>
            </a:r>
          </a:p>
          <a:p>
            <a:pPr algn="just"/>
            <a:r>
              <a:rPr lang="en-US" dirty="0"/>
              <a:t>Java AWT components are platform-dependent i.e. components are displayed according to the view of operating system. AWT is heavyweight i.e. its components are using the resources of OS.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java.awt</a:t>
            </a:r>
            <a:r>
              <a:rPr lang="en-US" dirty="0"/>
              <a:t> package provides classes for AWT </a:t>
            </a:r>
            <a:r>
              <a:rPr lang="en-US" dirty="0" err="1"/>
              <a:t>api</a:t>
            </a:r>
            <a:r>
              <a:rPr lang="en-US" dirty="0"/>
              <a:t> such as </a:t>
            </a:r>
            <a:r>
              <a:rPr lang="en-US" dirty="0" err="1"/>
              <a:t>TextField</a:t>
            </a:r>
            <a:r>
              <a:rPr lang="en-US" dirty="0"/>
              <a:t>, Label,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 </a:t>
            </a:r>
            <a:r>
              <a:rPr lang="en-US" dirty="0" err="1"/>
              <a:t>CheckBox</a:t>
            </a:r>
            <a:r>
              <a:rPr lang="en-US" dirty="0"/>
              <a:t>, Choice, List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1416"/>
              </p:ext>
            </p:extLst>
          </p:nvPr>
        </p:nvGraphicFramePr>
        <p:xfrm>
          <a:off x="228601" y="533402"/>
          <a:ext cx="8610600" cy="6197113"/>
        </p:xfrm>
        <a:graphic>
          <a:graphicData uri="http://schemas.openxmlformats.org/drawingml/2006/table">
            <a:tbl>
              <a:tblPr/>
              <a:tblGrid>
                <a:gridCol w="457199"/>
                <a:gridCol w="3733800"/>
                <a:gridCol w="4419601"/>
              </a:tblGrid>
              <a:tr h="3778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AWT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Java Swing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E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93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AWT components are 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platform-dependent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 swing components are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platform-independent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AWT components are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heavyweight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Swing components are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lightweight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93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AWT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doesn't support pluggable look and feel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Swing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supports pluggable look and feel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AWT provides 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less components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Swing.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Swing provides 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more powerful components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such as tables, lists, scrollpanes, colorchooser, tabbedpane etc.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2730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5)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AWT 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doesn't follows MVC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(Model View Controller) where model represents data, view represents presentation and controller acts as an interface between model and view.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Swing 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follows MVC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26897" marR="26897" marT="26897" marB="26897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Applets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/>
            <a:r>
              <a:rPr lang="en-US" b="1" dirty="0" smtClean="0">
                <a:solidFill>
                  <a:schemeClr val="tx1"/>
                </a:solidFill>
              </a:rPr>
              <a:t>An Applet class does not have any main() method.</a:t>
            </a:r>
          </a:p>
          <a:p>
            <a:pPr marL="457200" indent="-457200" algn="just"/>
            <a:r>
              <a:rPr lang="en-US" b="1" dirty="0" smtClean="0">
                <a:solidFill>
                  <a:schemeClr val="tx1"/>
                </a:solidFill>
              </a:rPr>
              <a:t>It is viewed using JVM. The JVM can use either a plug-in of the Web browser or a separate runtime environment to run an applet application.</a:t>
            </a:r>
          </a:p>
          <a:p>
            <a:pPr marL="457200" indent="-457200" algn="just"/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/>
            <a:r>
              <a:rPr lang="en-US" b="1" dirty="0" smtClean="0">
                <a:solidFill>
                  <a:schemeClr val="tx1"/>
                </a:solidFill>
              </a:rPr>
              <a:t>JVM creates an instance of the applet class and invokes </a:t>
            </a:r>
            <a:r>
              <a:rPr lang="en-US" b="1" dirty="0" err="1" smtClean="0">
                <a:solidFill>
                  <a:schemeClr val="tx1"/>
                </a:solidFill>
              </a:rPr>
              <a:t>init</a:t>
            </a:r>
            <a:r>
              <a:rPr lang="en-US" b="1" dirty="0" smtClean="0">
                <a:solidFill>
                  <a:schemeClr val="tx1"/>
                </a:solidFill>
              </a:rPr>
              <a:t>() method to initialize an Applet.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6713790"/>
              </p:ext>
            </p:extLst>
          </p:nvPr>
        </p:nvGraphicFramePr>
        <p:xfrm>
          <a:off x="1066800" y="1295400"/>
          <a:ext cx="6858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5000" y="3048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APPLET LIFECYCLE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88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Applet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686800" cy="4724400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b="1" dirty="0">
                <a:solidFill>
                  <a:schemeClr val="tx1"/>
                </a:solidFill>
              </a:rPr>
              <a:t>() 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 is the first method to be called. This is where variable are initialized. This method is called only once during the runtime of applet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start() :</a:t>
            </a:r>
            <a:r>
              <a:rPr lang="en-US" dirty="0">
                <a:solidFill>
                  <a:schemeClr val="tx1"/>
                </a:solidFill>
              </a:rPr>
              <a:t> start() method is called after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(). This method is called to restart an applet after it has been stopped.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paint(Graphics g):</a:t>
            </a:r>
            <a:r>
              <a:rPr lang="en-US" dirty="0"/>
              <a:t> is used to paint the Applet. It provides Graphics class object that can be used for drawing oval, rectangle, arc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stop() :</a:t>
            </a:r>
            <a:r>
              <a:rPr lang="en-US" dirty="0"/>
              <a:t> stop() method is called to suspend thread that does not need to run when applet is not visible.</a:t>
            </a:r>
          </a:p>
          <a:p>
            <a:endParaRPr lang="en-US" dirty="0" smtClean="0"/>
          </a:p>
          <a:p>
            <a:r>
              <a:rPr lang="en-US" b="1" dirty="0"/>
              <a:t>destroy() :</a:t>
            </a:r>
            <a:r>
              <a:rPr lang="en-US" dirty="0"/>
              <a:t> destroy() method is called when your applet needs to be removed completely from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public void </a:t>
            </a:r>
            <a:r>
              <a:rPr lang="en-US" b="1" dirty="0" err="1"/>
              <a:t>init</a:t>
            </a:r>
            <a:r>
              <a:rPr lang="en-US" b="1" dirty="0"/>
              <a:t>():</a:t>
            </a:r>
            <a:r>
              <a:rPr lang="en-US" dirty="0"/>
              <a:t> is used to initialized the Applet. It is invoked only once.</a:t>
            </a:r>
          </a:p>
          <a:p>
            <a:r>
              <a:rPr lang="en-US" b="1" dirty="0"/>
              <a:t>public void start():</a:t>
            </a:r>
            <a:r>
              <a:rPr lang="en-US" dirty="0"/>
              <a:t> is invoked after the </a:t>
            </a:r>
            <a:r>
              <a:rPr lang="en-US" dirty="0" err="1"/>
              <a:t>init</a:t>
            </a:r>
            <a:r>
              <a:rPr lang="en-US" dirty="0"/>
              <a:t>() method or browser is maximized. It is used to start the Applet.</a:t>
            </a:r>
          </a:p>
          <a:p>
            <a:r>
              <a:rPr lang="en-US" b="1" dirty="0"/>
              <a:t>public void stop():</a:t>
            </a:r>
            <a:r>
              <a:rPr lang="en-US" dirty="0"/>
              <a:t> is used to stop the Applet. It is invoked when Applet is stop or browser is minimized.</a:t>
            </a:r>
          </a:p>
          <a:p>
            <a:r>
              <a:rPr lang="en-US" b="1" dirty="0"/>
              <a:t>public void destroy():</a:t>
            </a:r>
            <a:r>
              <a:rPr lang="en-US" dirty="0"/>
              <a:t> is used to destroy the Applet. It is invoked only once.</a:t>
            </a:r>
          </a:p>
        </p:txBody>
      </p:sp>
    </p:spTree>
    <p:extLst>
      <p:ext uri="{BB962C8B-B14F-4D97-AF65-F5344CB8AC3E}">
        <p14:creationId xmlns:p14="http://schemas.microsoft.com/office/powerpoint/2010/main" val="23485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java.applet.Applet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java.awt.Graphics</a:t>
            </a:r>
            <a:r>
              <a:rPr lang="en-US" dirty="0"/>
              <a:t>;  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First </a:t>
            </a:r>
            <a:r>
              <a:rPr lang="en-US" b="1" dirty="0"/>
              <a:t>extends</a:t>
            </a:r>
            <a:r>
              <a:rPr lang="en-US" dirty="0"/>
              <a:t> Applet{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paint(Graphics g){  </a:t>
            </a:r>
          </a:p>
          <a:p>
            <a:pPr marL="0" indent="0">
              <a:buNone/>
            </a:pPr>
            <a:r>
              <a:rPr lang="en-US" dirty="0" err="1"/>
              <a:t>g.drawString</a:t>
            </a:r>
            <a:r>
              <a:rPr lang="en-US" dirty="0"/>
              <a:t>("welcome",150,150);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Swing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600" b="1"/>
              <a:t>Java </a:t>
            </a:r>
            <a:r>
              <a:rPr lang="en-US" sz="2600" b="1" smtClean="0"/>
              <a:t>Swing</a:t>
            </a:r>
            <a:r>
              <a:rPr lang="en-US" sz="2600" dirty="0"/>
              <a:t> is a part of Java Foundation Classes (JFC) that is </a:t>
            </a:r>
            <a:r>
              <a:rPr lang="en-US" sz="2600" i="1" dirty="0"/>
              <a:t>used to create window-based applications</a:t>
            </a:r>
            <a:r>
              <a:rPr lang="en-US" sz="2600" dirty="0"/>
              <a:t>. It is built on the top of AWT (Abstract Windowing Toolkit) API and entirely written in java.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Unlike </a:t>
            </a:r>
            <a:r>
              <a:rPr lang="en-US" sz="2600" dirty="0"/>
              <a:t>AWT, Java Swing provides platform-independent and lightweight components.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 err="1"/>
              <a:t>javax.swing</a:t>
            </a:r>
            <a:r>
              <a:rPr lang="en-US" sz="2600" dirty="0"/>
              <a:t> package provides classes for java swing API such as </a:t>
            </a:r>
            <a:r>
              <a:rPr lang="en-US" sz="2600" dirty="0" err="1"/>
              <a:t>JButton</a:t>
            </a:r>
            <a:r>
              <a:rPr lang="en-US" sz="2600" dirty="0"/>
              <a:t>, </a:t>
            </a:r>
            <a:r>
              <a:rPr lang="en-US" sz="2600" dirty="0" err="1"/>
              <a:t>JTextField</a:t>
            </a:r>
            <a:r>
              <a:rPr lang="en-US" sz="2600" dirty="0"/>
              <a:t>, </a:t>
            </a:r>
            <a:r>
              <a:rPr lang="en-US" sz="2600" dirty="0" err="1"/>
              <a:t>JTextArea</a:t>
            </a:r>
            <a:r>
              <a:rPr lang="en-US" sz="2600" dirty="0"/>
              <a:t>, </a:t>
            </a:r>
            <a:r>
              <a:rPr lang="en-US" sz="2600" dirty="0" err="1"/>
              <a:t>JRadioButton</a:t>
            </a:r>
            <a:r>
              <a:rPr lang="en-US" sz="2600" dirty="0"/>
              <a:t>, </a:t>
            </a:r>
            <a:r>
              <a:rPr lang="en-US" sz="2600" dirty="0" err="1"/>
              <a:t>JCheckbox</a:t>
            </a:r>
            <a:r>
              <a:rPr lang="en-US" sz="2600" dirty="0"/>
              <a:t>, </a:t>
            </a:r>
            <a:r>
              <a:rPr lang="en-US" sz="2600" dirty="0" err="1"/>
              <a:t>JMenu</a:t>
            </a:r>
            <a:r>
              <a:rPr lang="en-US" sz="2600" dirty="0"/>
              <a:t>, </a:t>
            </a:r>
            <a:r>
              <a:rPr lang="en-US" sz="2600" dirty="0" err="1"/>
              <a:t>JColorChooser</a:t>
            </a:r>
            <a:r>
              <a:rPr lang="en-US" sz="2600" dirty="0"/>
              <a:t>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Applets in Java</vt:lpstr>
      <vt:lpstr>Applets in Java</vt:lpstr>
      <vt:lpstr>PowerPoint Presentation</vt:lpstr>
      <vt:lpstr>Applet Life Cycle</vt:lpstr>
      <vt:lpstr>PowerPoint Presentation</vt:lpstr>
      <vt:lpstr>PowerPoint Presentation</vt:lpstr>
      <vt:lpstr>PowerPoint Presentation</vt:lpstr>
      <vt:lpstr>Applet Example</vt:lpstr>
      <vt:lpstr>Swing</vt:lpstr>
      <vt:lpstr>PowerPoint Presentation</vt:lpstr>
      <vt:lpstr>AWT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2017-04-16T08:00:36Z</dcterms:created>
  <dcterms:modified xsi:type="dcterms:W3CDTF">2017-11-28T04:58:11Z</dcterms:modified>
</cp:coreProperties>
</file>