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5" r:id="rId4"/>
    <p:sldId id="276" r:id="rId5"/>
    <p:sldId id="279" r:id="rId6"/>
    <p:sldId id="261" r:id="rId7"/>
    <p:sldId id="260" r:id="rId8"/>
    <p:sldId id="266" r:id="rId9"/>
    <p:sldId id="271" r:id="rId10"/>
    <p:sldId id="262" r:id="rId11"/>
    <p:sldId id="268" r:id="rId12"/>
    <p:sldId id="267" r:id="rId13"/>
    <p:sldId id="282" r:id="rId14"/>
    <p:sldId id="273" r:id="rId15"/>
    <p:sldId id="269" r:id="rId16"/>
    <p:sldId id="264" r:id="rId17"/>
    <p:sldId id="280" r:id="rId18"/>
    <p:sldId id="277" r:id="rId19"/>
    <p:sldId id="278" r:id="rId20"/>
    <p:sldId id="274" r:id="rId21"/>
    <p:sldId id="275" r:id="rId22"/>
    <p:sldId id="284" r:id="rId23"/>
    <p:sldId id="259" r:id="rId24"/>
    <p:sldId id="28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4" autoAdjust="0"/>
    <p:restoredTop sz="65529" autoAdjust="0"/>
  </p:normalViewPr>
  <p:slideViewPr>
    <p:cSldViewPr>
      <p:cViewPr>
        <p:scale>
          <a:sx n="100" d="100"/>
          <a:sy n="100" d="100"/>
        </p:scale>
        <p:origin x="-384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9C92A-EE7A-4EF6-B252-3D43C0448981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72B2-0729-4782-9E19-718A1AE5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Obhajoba</a:t>
            </a:r>
            <a:r>
              <a:rPr lang="en-US" dirty="0" smtClean="0"/>
              <a:t> </a:t>
            </a:r>
            <a:r>
              <a:rPr lang="en-US" dirty="0" err="1" smtClean="0"/>
              <a:t>Diplomových</a:t>
            </a:r>
            <a:r>
              <a:rPr lang="en-US" dirty="0" smtClean="0"/>
              <a:t> </a:t>
            </a:r>
            <a:r>
              <a:rPr lang="en-US" dirty="0" err="1" smtClean="0"/>
              <a:t>projektov</a:t>
            </a:r>
            <a:r>
              <a:rPr lang="en-US" dirty="0" smtClean="0"/>
              <a:t> II </a:t>
            </a:r>
            <a:r>
              <a:rPr lang="en-US" dirty="0" err="1" smtClean="0"/>
              <a:t>študijného</a:t>
            </a:r>
            <a:r>
              <a:rPr lang="en-US" dirty="0" smtClean="0"/>
              <a:t> </a:t>
            </a:r>
            <a:r>
              <a:rPr lang="en-US" dirty="0" err="1" smtClean="0"/>
              <a:t>programu</a:t>
            </a:r>
            <a:r>
              <a:rPr lang="en-US" dirty="0" smtClean="0"/>
              <a:t> </a:t>
            </a:r>
            <a:r>
              <a:rPr lang="en-US" dirty="0" err="1" smtClean="0"/>
              <a:t>Informačné</a:t>
            </a:r>
            <a:r>
              <a:rPr lang="en-US" dirty="0" smtClean="0"/>
              <a:t> </a:t>
            </a:r>
            <a:r>
              <a:rPr lang="en-US" dirty="0" err="1" smtClean="0"/>
              <a:t>systémy</a:t>
            </a:r>
            <a:r>
              <a:rPr lang="en-US" dirty="0" smtClean="0"/>
              <a:t> a </a:t>
            </a:r>
            <a:r>
              <a:rPr lang="en-US" dirty="0" err="1" smtClean="0"/>
              <a:t>Softvérové</a:t>
            </a:r>
            <a:r>
              <a:rPr lang="en-US" dirty="0" smtClean="0"/>
              <a:t> </a:t>
            </a:r>
            <a:r>
              <a:rPr lang="en-US" dirty="0" err="1" smtClean="0"/>
              <a:t>inžinierstvo</a:t>
            </a: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	</a:t>
            </a:r>
            <a:r>
              <a:rPr lang="en-US" dirty="0" err="1" smtClean="0"/>
              <a:t>zimný</a:t>
            </a:r>
            <a:r>
              <a:rPr lang="en-US" dirty="0" smtClean="0"/>
              <a:t> semester 2016/17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Komisia</a:t>
            </a:r>
            <a:r>
              <a:rPr lang="en-US" dirty="0" smtClean="0"/>
              <a:t> č. 8</a:t>
            </a:r>
          </a:p>
          <a:p>
            <a:r>
              <a:rPr lang="en-US" dirty="0" err="1" smtClean="0"/>
              <a:t>Študijný</a:t>
            </a:r>
            <a:r>
              <a:rPr lang="en-US" dirty="0" smtClean="0"/>
              <a:t> program </a:t>
            </a:r>
            <a:r>
              <a:rPr lang="en-US" dirty="0" err="1" smtClean="0"/>
              <a:t>Informačné</a:t>
            </a:r>
            <a:r>
              <a:rPr lang="en-US" dirty="0" smtClean="0"/>
              <a:t> </a:t>
            </a:r>
            <a:r>
              <a:rPr lang="en-US" dirty="0" err="1" smtClean="0"/>
              <a:t>systémy</a:t>
            </a:r>
            <a:r>
              <a:rPr lang="en-US" dirty="0" smtClean="0"/>
              <a:t>, </a:t>
            </a:r>
            <a:r>
              <a:rPr lang="en-US" dirty="0" err="1" smtClean="0"/>
              <a:t>Softvérové</a:t>
            </a:r>
            <a:r>
              <a:rPr lang="en-US" dirty="0" smtClean="0"/>
              <a:t> </a:t>
            </a:r>
            <a:r>
              <a:rPr lang="en-US" dirty="0" err="1" smtClean="0"/>
              <a:t>inžinierstvo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smtClean="0"/>
              <a:t>18. </a:t>
            </a:r>
            <a:r>
              <a:rPr lang="en-US" dirty="0" err="1" smtClean="0"/>
              <a:t>január</a:t>
            </a:r>
            <a:r>
              <a:rPr lang="en-US" dirty="0" smtClean="0"/>
              <a:t> 2017, </a:t>
            </a:r>
            <a:r>
              <a:rPr lang="en-US" dirty="0" err="1" smtClean="0"/>
              <a:t>miestnosť</a:t>
            </a:r>
            <a:r>
              <a:rPr lang="en-US" dirty="0" smtClean="0"/>
              <a:t> 4.08</a:t>
            </a:r>
            <a:r>
              <a:rPr lang="sk-SK" dirty="0" smtClean="0"/>
              <a:t> 14:00 hod. </a:t>
            </a:r>
          </a:p>
          <a:p>
            <a:endParaRPr lang="sk-SK" dirty="0" smtClean="0"/>
          </a:p>
          <a:p>
            <a:r>
              <a:rPr lang="it-IT" dirty="0" smtClean="0"/>
              <a:t>Študenti sa dostavia do miestnosti o 14:00 hod.</a:t>
            </a:r>
            <a:endParaRPr lang="en-US" dirty="0" smtClean="0"/>
          </a:p>
          <a:p>
            <a:r>
              <a:rPr lang="en-US" dirty="0" err="1" smtClean="0"/>
              <a:t>Poradie</a:t>
            </a:r>
            <a:r>
              <a:rPr lang="en-US" dirty="0" smtClean="0"/>
              <a:t> </a:t>
            </a:r>
            <a:r>
              <a:rPr lang="en-US" dirty="0" err="1" smtClean="0"/>
              <a:t>študentov</a:t>
            </a:r>
            <a:r>
              <a:rPr lang="en-US" dirty="0" smtClean="0"/>
              <a:t> je </a:t>
            </a:r>
            <a:r>
              <a:rPr lang="en-US" dirty="0" err="1" smtClean="0"/>
              <a:t>nezáväzné</a:t>
            </a:r>
            <a:r>
              <a:rPr lang="en-US" dirty="0" smtClean="0"/>
              <a:t>, </a:t>
            </a:r>
            <a:r>
              <a:rPr lang="en-US" dirty="0" err="1" smtClean="0"/>
              <a:t>určí</a:t>
            </a:r>
            <a:r>
              <a:rPr lang="en-US" dirty="0" smtClean="0"/>
              <a:t> ho </a:t>
            </a:r>
            <a:r>
              <a:rPr lang="en-US" dirty="0" err="1" smtClean="0"/>
              <a:t>predseda</a:t>
            </a:r>
            <a:r>
              <a:rPr lang="en-US" dirty="0" smtClean="0"/>
              <a:t> </a:t>
            </a:r>
            <a:r>
              <a:rPr lang="en-US" dirty="0" err="1" smtClean="0"/>
              <a:t>komisie</a:t>
            </a:r>
            <a:r>
              <a:rPr lang="en-US" dirty="0" smtClean="0"/>
              <a:t>.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Peter </a:t>
            </a:r>
            <a:r>
              <a:rPr lang="en-US" dirty="0" err="1" smtClean="0"/>
              <a:t>Pištek</a:t>
            </a:r>
            <a:r>
              <a:rPr lang="en-US" dirty="0" smtClean="0"/>
              <a:t>, PhD.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Parameters secp128r1</a:t>
            </a:r>
            <a:endParaRPr lang="sk-SK" dirty="0" smtClean="0"/>
          </a:p>
          <a:p>
            <a:r>
              <a:rPr lang="en-US" dirty="0" smtClean="0"/>
              <a:t>ecdhe-rsa-aes128-gcm-sha256</a:t>
            </a:r>
            <a:endParaRPr lang="sk-SK" dirty="0" smtClean="0"/>
          </a:p>
          <a:p>
            <a:r>
              <a:rPr lang="en-US" dirty="0" smtClean="0"/>
              <a:t>https://curl.haxx.se/docs/ssl-ciphers.html</a:t>
            </a:r>
            <a:endParaRPr lang="sk-SK" dirty="0" smtClean="0"/>
          </a:p>
          <a:p>
            <a:r>
              <a:rPr lang="sk-SK" dirty="0" smtClean="0"/>
              <a:t>Near field comunication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card open platform</a:t>
            </a:r>
          </a:p>
          <a:p>
            <a:r>
              <a:rPr lang="en-US" dirty="0" smtClean="0"/>
              <a:t>Recommended Parameters secp128r1</a:t>
            </a:r>
            <a:endParaRPr lang="sk-SK" dirty="0" smtClean="0"/>
          </a:p>
          <a:p>
            <a:r>
              <a:rPr lang="en-US" dirty="0" smtClean="0"/>
              <a:t>ecdhe-rsa-aes128-gcm-sha256</a:t>
            </a:r>
            <a:endParaRPr lang="sk-SK" dirty="0" smtClean="0"/>
          </a:p>
          <a:p>
            <a:r>
              <a:rPr lang="en-US" dirty="0" smtClean="0"/>
              <a:t>https://curl.haxx.se/docs/ssl-ciphers.html</a:t>
            </a:r>
            <a:endParaRPr lang="sk-SK" dirty="0" smtClean="0"/>
          </a:p>
          <a:p>
            <a:r>
              <a:rPr lang="sk-SK" dirty="0" smtClean="0"/>
              <a:t>Near field comunication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Parameters secp128r1</a:t>
            </a:r>
            <a:endParaRPr lang="sk-SK" dirty="0" smtClean="0"/>
          </a:p>
          <a:p>
            <a:r>
              <a:rPr lang="en-US" dirty="0" smtClean="0"/>
              <a:t>ecdhe-rsa-aes128-gcm-sha256</a:t>
            </a:r>
            <a:endParaRPr lang="sk-SK" dirty="0" smtClean="0"/>
          </a:p>
          <a:p>
            <a:r>
              <a:rPr lang="en-US" dirty="0" smtClean="0"/>
              <a:t>https://curl.haxx.se/docs/ssl-ciphers.html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Monitorovanie siete</a:t>
            </a:r>
          </a:p>
          <a:p>
            <a:r>
              <a:rPr lang="sk-SK" dirty="0" smtClean="0"/>
              <a:t>Vyhladanie</a:t>
            </a:r>
            <a:r>
              <a:rPr lang="sk-SK" baseline="0" dirty="0" smtClean="0"/>
              <a:t> ciela a sluzby</a:t>
            </a:r>
          </a:p>
          <a:p>
            <a:r>
              <a:rPr lang="sk-SK" baseline="0" dirty="0" smtClean="0"/>
              <a:t>Podrobnejsie skumanie sluzby</a:t>
            </a:r>
          </a:p>
          <a:p>
            <a:r>
              <a:rPr lang="sk-SK" baseline="0" dirty="0" smtClean="0"/>
              <a:t>Ziskanie pristupu</a:t>
            </a:r>
          </a:p>
          <a:p>
            <a:r>
              <a:rPr lang="sk-SK" baseline="0" dirty="0" smtClean="0"/>
              <a:t>Eskalacia privilegii</a:t>
            </a:r>
          </a:p>
          <a:p>
            <a:r>
              <a:rPr lang="sk-SK" baseline="0" dirty="0" smtClean="0"/>
              <a:t>Zahladenie stop</a:t>
            </a:r>
          </a:p>
          <a:p>
            <a:r>
              <a:rPr lang="sk-SK" baseline="0" dirty="0" smtClean="0"/>
              <a:t>Zadne vratka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Prevencia</a:t>
            </a:r>
          </a:p>
          <a:p>
            <a:r>
              <a:rPr lang="sk-SK" dirty="0" smtClean="0"/>
              <a:t>detekcia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CIA</a:t>
            </a:r>
            <a:br>
              <a:rPr lang="sk-SK" dirty="0" smtClean="0"/>
            </a:br>
            <a:r>
              <a:rPr lang="sk-SK" dirty="0" smtClean="0"/>
              <a:t>Model informacnej bezpecnosti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Autentifikacia</a:t>
            </a:r>
            <a:r>
              <a:rPr lang="en-US" dirty="0" smtClean="0"/>
              <a:t>	-	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to </a:t>
            </a:r>
            <a:r>
              <a:rPr lang="en-US" dirty="0" err="1" smtClean="0"/>
              <a:t>ja</a:t>
            </a:r>
            <a:endParaRPr lang="en-US" dirty="0" smtClean="0"/>
          </a:p>
          <a:p>
            <a:r>
              <a:rPr lang="en-US" dirty="0" err="1" smtClean="0"/>
              <a:t>Autorizacia</a:t>
            </a:r>
            <a:r>
              <a:rPr lang="en-US" dirty="0" smtClean="0"/>
              <a:t>	-	</a:t>
            </a:r>
            <a:r>
              <a:rPr lang="en-US" dirty="0" err="1" smtClean="0"/>
              <a:t>ake</a:t>
            </a:r>
            <a:r>
              <a:rPr lang="en-US" dirty="0" smtClean="0"/>
              <a:t> </a:t>
            </a:r>
            <a:r>
              <a:rPr lang="en-US" dirty="0" err="1" smtClean="0"/>
              <a:t>mam</a:t>
            </a:r>
            <a:r>
              <a:rPr lang="en-US" dirty="0" smtClean="0"/>
              <a:t> </a:t>
            </a:r>
            <a:r>
              <a:rPr lang="en-US" dirty="0" err="1" smtClean="0"/>
              <a:t>prava</a:t>
            </a:r>
            <a:r>
              <a:rPr lang="en-US" dirty="0" smtClean="0"/>
              <a:t> v </a:t>
            </a:r>
            <a:r>
              <a:rPr lang="en-US" dirty="0" err="1" smtClean="0"/>
              <a:t>systeme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SSP simple secure pairing</a:t>
            </a:r>
            <a:r>
              <a:rPr lang="en-US" b="0" baseline="0" dirty="0" smtClean="0"/>
              <a:t>  16B key</a:t>
            </a:r>
            <a:endParaRPr lang="sk-SK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="0" baseline="0" dirty="0" smtClean="0"/>
              <a:t>E</a:t>
            </a:r>
            <a:r>
              <a:rPr lang="en-US" b="0" i="0" baseline="-25000" dirty="0" smtClean="0"/>
              <a:t>0</a:t>
            </a:r>
            <a:endParaRPr lang="sk-SK" b="0" baseline="0" dirty="0" smtClean="0"/>
          </a:p>
          <a:p>
            <a:endParaRPr lang="en-US" b="0" dirty="0" smtClean="0"/>
          </a:p>
          <a:p>
            <a:r>
              <a:rPr lang="en-US" b="0" dirty="0" smtClean="0"/>
              <a:t>cipher block chaining message authentication code (CBC-MAC)</a:t>
            </a:r>
          </a:p>
          <a:p>
            <a:r>
              <a:rPr lang="en-US" dirty="0" smtClean="0"/>
              <a:t>Counter-Mode Cipher Block Chaining (CBC) Message Authentication Code (MAC) Protocol (CCMP)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pPr algn="l"/>
            <a:r>
              <a:rPr lang="en-US" b="0" dirty="0" smtClean="0"/>
              <a:t>Path loss L=20</a:t>
            </a:r>
            <a:r>
              <a:rPr lang="en-US" b="0" baseline="0" dirty="0" smtClean="0"/>
              <a:t> log </a:t>
            </a:r>
            <a:r>
              <a:rPr lang="en-US" b="0" i="0" baseline="-25000" dirty="0" smtClean="0"/>
              <a:t>10 </a:t>
            </a:r>
            <a:r>
              <a:rPr lang="en-US" b="0" i="0" baseline="0" dirty="0" smtClean="0"/>
              <a:t>(4 PI d / </a:t>
            </a:r>
            <a:r>
              <a:rPr lang="en-US" b="0" i="0" baseline="0" dirty="0" err="1" smtClean="0"/>
              <a:t>alhpa</a:t>
            </a:r>
            <a:r>
              <a:rPr lang="en-US" b="0" i="0" baseline="0" dirty="0" smtClean="0"/>
              <a:t>) </a:t>
            </a:r>
            <a:endParaRPr lang="en-US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0" dirty="0" smtClean="0"/>
              <a:t>PSK alebo</a:t>
            </a:r>
            <a:r>
              <a:rPr lang="sk-SK" b="0" baseline="0" dirty="0" smtClean="0"/>
              <a:t> DH</a:t>
            </a:r>
            <a:endParaRPr lang="sk-SK" b="0" dirty="0" smtClean="0"/>
          </a:p>
          <a:p>
            <a:endParaRPr lang="sk-SK" b="0" dirty="0" smtClean="0"/>
          </a:p>
          <a:p>
            <a:endParaRPr lang="sk-SK" b="0" dirty="0" smtClean="0"/>
          </a:p>
          <a:p>
            <a:r>
              <a:rPr lang="en-US" b="0" dirty="0" smtClean="0"/>
              <a:t>SSP simple secure pairing</a:t>
            </a:r>
            <a:r>
              <a:rPr lang="en-US" b="0" baseline="0" dirty="0" smtClean="0"/>
              <a:t>  16B key</a:t>
            </a:r>
            <a:endParaRPr lang="sk-SK" b="0" baseline="0" dirty="0" smtClean="0"/>
          </a:p>
          <a:p>
            <a:r>
              <a:rPr lang="sk-SK" b="0" baseline="0" dirty="0" smtClean="0"/>
              <a:t>E</a:t>
            </a:r>
            <a:r>
              <a:rPr lang="en-US" b="0" i="0" baseline="-25000" dirty="0" smtClean="0"/>
              <a:t>0</a:t>
            </a:r>
            <a:endParaRPr lang="sk-SK" b="0" baseline="0" dirty="0" smtClean="0"/>
          </a:p>
          <a:p>
            <a:endParaRPr lang="en-US" b="0" dirty="0" smtClean="0"/>
          </a:p>
          <a:p>
            <a:r>
              <a:rPr lang="en-US" b="0" dirty="0" smtClean="0"/>
              <a:t>cipher block chaining message authentication code (CBC-MAC)</a:t>
            </a:r>
          </a:p>
          <a:p>
            <a:r>
              <a:rPr lang="en-US" dirty="0" smtClean="0"/>
              <a:t>Counter-Mode Cipher Block Chaining (CBC) Message Authentication Code (MAC) Protocol (CCMP)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pPr algn="l"/>
            <a:r>
              <a:rPr lang="en-US" b="0" dirty="0" smtClean="0"/>
              <a:t>Path loss L=20</a:t>
            </a:r>
            <a:r>
              <a:rPr lang="en-US" b="0" baseline="0" dirty="0" smtClean="0"/>
              <a:t> log </a:t>
            </a:r>
            <a:r>
              <a:rPr lang="en-US" b="0" i="0" baseline="-25000" dirty="0" smtClean="0"/>
              <a:t>10 </a:t>
            </a:r>
            <a:r>
              <a:rPr lang="en-US" b="0" i="0" baseline="0" dirty="0" smtClean="0"/>
              <a:t>(4 PI d / lambda) </a:t>
            </a:r>
            <a:endParaRPr lang="en-US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Parameters secp128r1</a:t>
            </a:r>
            <a:endParaRPr lang="sk-SK" dirty="0" smtClean="0"/>
          </a:p>
          <a:p>
            <a:r>
              <a:rPr lang="en-US" dirty="0" smtClean="0"/>
              <a:t>ecdhe-rsa-aes128-gcm-sha256</a:t>
            </a:r>
            <a:endParaRPr lang="sk-SK" dirty="0" smtClean="0"/>
          </a:p>
          <a:p>
            <a:r>
              <a:rPr lang="en-US" dirty="0" smtClean="0"/>
              <a:t>https://curl.haxx.se/docs/ssl-ciphers.html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Parameters secp128r1</a:t>
            </a:r>
            <a:endParaRPr lang="sk-SK" dirty="0" smtClean="0"/>
          </a:p>
          <a:p>
            <a:r>
              <a:rPr lang="en-US" dirty="0" smtClean="0"/>
              <a:t>ecdhe-rsa-aes128-gcm-sha256</a:t>
            </a:r>
            <a:endParaRPr lang="sk-SK" dirty="0" smtClean="0"/>
          </a:p>
          <a:p>
            <a:r>
              <a:rPr lang="en-US" dirty="0" smtClean="0"/>
              <a:t>https://curl.haxx.se/docs/ssl-ciphers.html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72B2-0729-4782-9E19-718A1AE50B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571C-A02C-4DD6-8A20-981EEAFD614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2F2B-7DC6-4943-BC6B-EEEC7BCF2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bezdrôtových komunikačných sietí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proti 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3300"/>
            <a:ext cx="6400800" cy="1314450"/>
          </a:xfrm>
        </p:spPr>
        <p:txBody>
          <a:bodyPr/>
          <a:lstStyle/>
          <a:p>
            <a:pPr algn="r"/>
            <a:r>
              <a:rPr lang="en-US" dirty="0" err="1" smtClean="0"/>
              <a:t>Doubravsk</a:t>
            </a:r>
            <a:r>
              <a:rPr lang="sk-SK" dirty="0" smtClean="0"/>
              <a:t>ý Lukáš</a:t>
            </a:r>
          </a:p>
          <a:p>
            <a:pPr algn="r"/>
            <a:r>
              <a:rPr lang="sk-SK" dirty="0" smtClean="0"/>
              <a:t>18. 01. 2017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Štandard zabezpečenia RF v dnešných dňoch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Ako</a:t>
            </a:r>
            <a:r>
              <a:rPr lang="en-US" dirty="0" smtClean="0"/>
              <a:t> </a:t>
            </a:r>
            <a:r>
              <a:rPr lang="en-US" dirty="0" err="1" smtClean="0"/>
              <a:t>zv</a:t>
            </a:r>
            <a:r>
              <a:rPr lang="sk-SK" dirty="0" smtClean="0"/>
              <a:t>ýšime zabezpečenie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Radio transceiver</a:t>
            </a:r>
            <a:r>
              <a:rPr lang="en-US" dirty="0" smtClean="0"/>
              <a:t> DK</a:t>
            </a:r>
            <a:endParaRPr lang="sk-SK" dirty="0" smtClean="0"/>
          </a:p>
          <a:p>
            <a:pPr lvl="1"/>
            <a:r>
              <a:rPr lang="sk-SK" dirty="0" smtClean="0"/>
              <a:t>program</a:t>
            </a:r>
            <a:endParaRPr lang="en-US" dirty="0" smtClean="0"/>
          </a:p>
          <a:p>
            <a:pPr lvl="1"/>
            <a:r>
              <a:rPr lang="sk-SK" dirty="0" smtClean="0"/>
              <a:t>komunikácia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Ako</a:t>
            </a:r>
            <a:r>
              <a:rPr lang="en-US" dirty="0" smtClean="0"/>
              <a:t> </a:t>
            </a:r>
            <a:r>
              <a:rPr lang="en-US" dirty="0" err="1" smtClean="0"/>
              <a:t>zv</a:t>
            </a:r>
            <a:r>
              <a:rPr lang="sk-SK" dirty="0" smtClean="0"/>
              <a:t>ýšime zabezpečenie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sk-SK" dirty="0" smtClean="0"/>
              <a:t>Radio transceiver</a:t>
            </a:r>
            <a:r>
              <a:rPr lang="en-US" dirty="0" smtClean="0"/>
              <a:t> DK</a:t>
            </a:r>
            <a:endParaRPr lang="sk-SK" dirty="0" smtClean="0"/>
          </a:p>
          <a:p>
            <a:pPr lvl="1"/>
            <a:r>
              <a:rPr lang="sk-SK" dirty="0" smtClean="0"/>
              <a:t>program</a:t>
            </a:r>
            <a:endParaRPr lang="en-US" dirty="0" smtClean="0"/>
          </a:p>
          <a:p>
            <a:pPr lvl="1"/>
            <a:r>
              <a:rPr lang="sk-SK" dirty="0" smtClean="0"/>
              <a:t>komunikácia</a:t>
            </a:r>
          </a:p>
          <a:p>
            <a:r>
              <a:rPr lang="el-GR" dirty="0" smtClean="0"/>
              <a:t>μ</a:t>
            </a:r>
            <a:r>
              <a:rPr lang="sk-SK" dirty="0" smtClean="0"/>
              <a:t>SD</a:t>
            </a:r>
          </a:p>
          <a:p>
            <a:pPr lvl="1"/>
            <a:r>
              <a:rPr lang="en-US" dirty="0" smtClean="0"/>
              <a:t>HW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</a:t>
            </a:r>
            <a:r>
              <a:rPr lang="en-US" dirty="0" err="1" smtClean="0"/>
              <a:t>tranceiver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DK Nordic Semi nRF51422:</a:t>
            </a:r>
          </a:p>
          <a:p>
            <a:pPr lvl="1"/>
            <a:r>
              <a:rPr lang="sk-SK" dirty="0" smtClean="0"/>
              <a:t>Arm Cortex-M0</a:t>
            </a:r>
            <a:endParaRPr lang="en-US" dirty="0" smtClean="0"/>
          </a:p>
          <a:p>
            <a:pPr lvl="1"/>
            <a:r>
              <a:rPr lang="en-US" dirty="0" smtClean="0"/>
              <a:t>256 </a:t>
            </a:r>
            <a:r>
              <a:rPr lang="en-US" dirty="0" err="1" smtClean="0"/>
              <a:t>kB</a:t>
            </a:r>
            <a:r>
              <a:rPr lang="en-US" dirty="0" smtClean="0"/>
              <a:t> </a:t>
            </a:r>
            <a:r>
              <a:rPr lang="en-US" dirty="0" err="1" smtClean="0"/>
              <a:t>prg</a:t>
            </a:r>
            <a:r>
              <a:rPr lang="en-US" smtClean="0"/>
              <a:t>., </a:t>
            </a:r>
            <a:r>
              <a:rPr lang="en-US" dirty="0" smtClean="0"/>
              <a:t>16 </a:t>
            </a:r>
            <a:r>
              <a:rPr lang="en-US" dirty="0" err="1" smtClean="0"/>
              <a:t>kB</a:t>
            </a:r>
            <a:r>
              <a:rPr lang="en-US" dirty="0" smtClean="0"/>
              <a:t> RAM</a:t>
            </a:r>
          </a:p>
          <a:p>
            <a:pPr lvl="1"/>
            <a:r>
              <a:rPr lang="en-US" dirty="0" smtClean="0"/>
              <a:t>31 </a:t>
            </a:r>
            <a:r>
              <a:rPr lang="en-US" dirty="0" err="1" smtClean="0"/>
              <a:t>pinov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2.4 GHz</a:t>
            </a:r>
          </a:p>
          <a:p>
            <a:pPr lvl="1"/>
            <a:r>
              <a:rPr lang="en-US" dirty="0" smtClean="0"/>
              <a:t>Protocol stack: ANT</a:t>
            </a:r>
            <a:r>
              <a:rPr lang="sk-SK" dirty="0" smtClean="0"/>
              <a:t>,</a:t>
            </a:r>
            <a:r>
              <a:rPr lang="en-US" dirty="0" smtClean="0"/>
              <a:t> API</a:t>
            </a:r>
          </a:p>
          <a:p>
            <a:pPr lvl="1"/>
            <a:endParaRPr lang="sk-SK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3361"/>
          <a:stretch>
            <a:fillRect/>
          </a:stretch>
        </p:blipFill>
        <p:spPr bwMode="auto">
          <a:xfrm>
            <a:off x="4762077" y="1733550"/>
            <a:ext cx="4381923" cy="317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</a:t>
            </a:r>
            <a:r>
              <a:rPr lang="sk-SK" dirty="0" smtClean="0"/>
              <a:t>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secure element</a:t>
            </a:r>
            <a:r>
              <a:rPr lang="en-US" dirty="0" smtClean="0"/>
              <a:t>,</a:t>
            </a:r>
            <a:r>
              <a:rPr lang="sk-SK" dirty="0" smtClean="0"/>
              <a:t> JCOP</a:t>
            </a:r>
            <a:r>
              <a:rPr lang="en-US" dirty="0" smtClean="0"/>
              <a:t> OS</a:t>
            </a:r>
            <a:endParaRPr lang="sk-SK" dirty="0" smtClean="0"/>
          </a:p>
          <a:p>
            <a:r>
              <a:rPr lang="sk-SK" dirty="0" smtClean="0"/>
              <a:t>NFC</a:t>
            </a:r>
            <a:r>
              <a:rPr lang="en-US" dirty="0" smtClean="0"/>
              <a:t>, ISO 7816</a:t>
            </a:r>
            <a:endParaRPr lang="sk-SK" dirty="0" smtClean="0"/>
          </a:p>
          <a:p>
            <a:r>
              <a:rPr lang="sk-SK" b="1" dirty="0" smtClean="0"/>
              <a:t>HW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PKI</a:t>
            </a:r>
            <a:r>
              <a:rPr lang="en-US" dirty="0" smtClean="0"/>
              <a:t>: 	</a:t>
            </a:r>
            <a:r>
              <a:rPr lang="sk-SK" dirty="0" smtClean="0"/>
              <a:t>RSA, ECC</a:t>
            </a:r>
          </a:p>
          <a:p>
            <a:pPr lvl="1"/>
            <a:r>
              <a:rPr lang="en-US" dirty="0" smtClean="0"/>
              <a:t>Sym:	</a:t>
            </a:r>
            <a:r>
              <a:rPr lang="sk-SK" dirty="0" smtClean="0"/>
              <a:t>AES-128 bitov</a:t>
            </a:r>
            <a:r>
              <a:rPr lang="en-US" dirty="0" smtClean="0"/>
              <a:t>, DES</a:t>
            </a:r>
          </a:p>
          <a:p>
            <a:pPr lvl="1"/>
            <a:r>
              <a:rPr lang="sk-SK" dirty="0" smtClean="0"/>
              <a:t>RN</a:t>
            </a:r>
            <a:r>
              <a:rPr lang="en-US" dirty="0" smtClean="0"/>
              <a:t>G</a:t>
            </a:r>
          </a:p>
          <a:p>
            <a:pPr lvl="1"/>
            <a:r>
              <a:rPr lang="sk-SK" dirty="0" smtClean="0"/>
              <a:t>CRC16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42875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</a:t>
            </a:r>
            <a:r>
              <a:rPr lang="en-US" dirty="0" err="1" smtClean="0"/>
              <a:t>sme</a:t>
            </a:r>
            <a:r>
              <a:rPr lang="en-US" dirty="0" smtClean="0"/>
              <a:t> z</a:t>
            </a:r>
            <a:r>
              <a:rPr lang="sk-SK" dirty="0" smtClean="0"/>
              <a:t>ískali</a:t>
            </a:r>
            <a:r>
              <a:rPr lang="en-US" dirty="0" smtClean="0"/>
              <a:t> </a:t>
            </a:r>
            <a:r>
              <a:rPr lang="en-US" dirty="0" err="1" smtClean="0"/>
              <a:t>pridan</a:t>
            </a:r>
            <a:r>
              <a:rPr lang="sk-SK" dirty="0" smtClean="0"/>
              <a:t>ím PKI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Ide nám h</a:t>
            </a:r>
            <a:r>
              <a:rPr lang="en-US" dirty="0" err="1" smtClean="0"/>
              <a:t>lavne</a:t>
            </a:r>
            <a:r>
              <a:rPr lang="sk-SK" dirty="0" smtClean="0"/>
              <a:t> o</a:t>
            </a:r>
          </a:p>
          <a:p>
            <a:pPr lvl="1"/>
            <a:r>
              <a:rPr lang="en-US" dirty="0" err="1" smtClean="0"/>
              <a:t>autentifik</a:t>
            </a:r>
            <a:r>
              <a:rPr lang="sk-SK" dirty="0" smtClean="0"/>
              <a:t>á</a:t>
            </a:r>
            <a:r>
              <a:rPr lang="en-US" dirty="0" err="1" smtClean="0"/>
              <a:t>ci</a:t>
            </a:r>
            <a:r>
              <a:rPr lang="sk-SK" dirty="0" smtClean="0"/>
              <a:t>u, PKI</a:t>
            </a:r>
            <a:r>
              <a:rPr lang="en-US" dirty="0" smtClean="0"/>
              <a:t>/Symmetric</a:t>
            </a:r>
            <a:endParaRPr lang="sk-SK" dirty="0" smtClean="0"/>
          </a:p>
          <a:p>
            <a:pPr lvl="1"/>
            <a:r>
              <a:rPr lang="sk-SK" dirty="0" smtClean="0"/>
              <a:t>riadenie prístupu</a:t>
            </a:r>
          </a:p>
          <a:p>
            <a:pPr lvl="1"/>
            <a:r>
              <a:rPr lang="en-US" dirty="0" smtClean="0"/>
              <a:t>d</a:t>
            </a:r>
            <a:r>
              <a:rPr lang="sk-SK" dirty="0" smtClean="0"/>
              <a:t>ôvernosť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integritu</a:t>
            </a:r>
            <a:r>
              <a:rPr lang="en-US" dirty="0" smtClean="0"/>
              <a:t> (DSA).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Porovnanie HW a SW implemntácií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 smtClean="0"/>
              <a:t>SW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+ Rýchle prototypovanie</a:t>
            </a:r>
            <a:r>
              <a:rPr lang="en-US" dirty="0" smtClean="0"/>
              <a:t>, </a:t>
            </a:r>
            <a:r>
              <a:rPr lang="sk-SK" dirty="0" smtClean="0"/>
              <a:t>vývoj</a:t>
            </a:r>
          </a:p>
          <a:p>
            <a:pPr>
              <a:buNone/>
            </a:pPr>
            <a:r>
              <a:rPr lang="sk-SK" dirty="0" smtClean="0"/>
              <a:t>+ opravy chýb</a:t>
            </a:r>
          </a:p>
          <a:p>
            <a:pPr>
              <a:buNone/>
            </a:pPr>
            <a:r>
              <a:rPr lang="sk-SK" dirty="0" smtClean="0"/>
              <a:t>+ aktualizácie</a:t>
            </a:r>
          </a:p>
          <a:p>
            <a:pPr>
              <a:buNone/>
            </a:pPr>
            <a:r>
              <a:rPr lang="sk-SK" dirty="0" smtClean="0"/>
              <a:t>- zabezpečenie</a:t>
            </a:r>
          </a:p>
          <a:p>
            <a:pPr>
              <a:buNone/>
            </a:pPr>
            <a:r>
              <a:rPr lang="sk-SK" dirty="0" smtClean="0"/>
              <a:t>- revezné inžinierstvo modifikácia kódu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smtClean="0"/>
              <a:t>HW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+ rýchlešie vykonávanie</a:t>
            </a:r>
          </a:p>
          <a:p>
            <a:pPr>
              <a:buNone/>
            </a:pPr>
            <a:r>
              <a:rPr lang="sk-SK" dirty="0" smtClean="0"/>
              <a:t>+ menšia spotreba</a:t>
            </a:r>
          </a:p>
          <a:p>
            <a:pPr>
              <a:buNone/>
            </a:pPr>
            <a:r>
              <a:rPr lang="sk-SK" dirty="0" smtClean="0"/>
              <a:t>+ ťažšie reverzné inžinierstvo</a:t>
            </a:r>
          </a:p>
          <a:p>
            <a:pPr>
              <a:buNone/>
            </a:pPr>
            <a:r>
              <a:rPr lang="sk-SK" dirty="0" smtClean="0"/>
              <a:t>+ zabezpečenie</a:t>
            </a:r>
          </a:p>
          <a:p>
            <a:pPr>
              <a:buNone/>
            </a:pPr>
            <a:r>
              <a:rPr lang="sk-SK" dirty="0" smtClean="0"/>
              <a:t>- hľadanie chýb a oprava chýb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Princ</a:t>
            </a:r>
            <a:r>
              <a:rPr lang="sk-SK" dirty="0" smtClean="0"/>
              <a:t>íp testovania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pripustiteľné použitie HW kryptografických element</a:t>
            </a:r>
            <a:r>
              <a:rPr lang="en-US" dirty="0" err="1" smtClean="0"/>
              <a:t>ov</a:t>
            </a:r>
            <a:r>
              <a:rPr lang="sk-SK" dirty="0" smtClean="0"/>
              <a:t> v zariadeniach s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k-SK" dirty="0" smtClean="0"/>
              <a:t>ľmi nízkou spotrebou</a:t>
            </a:r>
            <a:r>
              <a:rPr lang="en-US" dirty="0" smtClean="0"/>
              <a:t>?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Kompromis</a:t>
            </a:r>
          </a:p>
          <a:p>
            <a:pPr lvl="1"/>
            <a:r>
              <a:rPr lang="en-US" dirty="0" err="1" smtClean="0"/>
              <a:t>cena</a:t>
            </a:r>
            <a:r>
              <a:rPr lang="en-US" dirty="0" smtClean="0"/>
              <a:t> / </a:t>
            </a:r>
            <a:r>
              <a:rPr lang="sk-SK" dirty="0" smtClean="0"/>
              <a:t>rýchlosť-bezpečnosť-spotreba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sk-SK" dirty="0" smtClean="0"/>
              <a:t>ozorované p</a:t>
            </a:r>
            <a:r>
              <a:rPr lang="en-US" dirty="0" err="1" smtClean="0"/>
              <a:t>arametre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testovan</a:t>
            </a:r>
            <a:r>
              <a:rPr lang="sk-SK" dirty="0" smtClean="0"/>
              <a:t>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k-SK" dirty="0" smtClean="0"/>
              <a:t>amäť programu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en-US" dirty="0" smtClean="0"/>
              <a:t>p</a:t>
            </a:r>
            <a:r>
              <a:rPr lang="sk-SK" dirty="0" smtClean="0"/>
              <a:t>otrebnú veľkosť</a:t>
            </a:r>
            <a:r>
              <a:rPr lang="en-US" dirty="0" smtClean="0"/>
              <a:t> </a:t>
            </a:r>
            <a:r>
              <a:rPr lang="sk-SK" dirty="0" smtClean="0"/>
              <a:t>RAM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en-US" dirty="0" smtClean="0"/>
              <a:t>s</a:t>
            </a:r>
            <a:r>
              <a:rPr lang="sk-SK" dirty="0" smtClean="0"/>
              <a:t>potrebu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rýchlosť</a:t>
            </a:r>
            <a:r>
              <a:rPr lang="en-US" dirty="0" smtClean="0"/>
              <a:t> </a:t>
            </a:r>
            <a:r>
              <a:rPr lang="en-US" dirty="0" err="1" smtClean="0"/>
              <a:t>vyko</a:t>
            </a:r>
            <a:r>
              <a:rPr lang="sk-SK" dirty="0" smtClean="0"/>
              <a:t>návania programu.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Návrh priebehu testovania</a:t>
            </a:r>
            <a:r>
              <a:rPr lang="en-US" dirty="0" smtClean="0"/>
              <a:t> </a:t>
            </a:r>
            <a:r>
              <a:rPr lang="sk-SK" dirty="0" smtClean="0"/>
              <a:t>  </a:t>
            </a:r>
            <a:r>
              <a:rPr lang="en-US" dirty="0" smtClean="0"/>
              <a:t>I.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sk-SK" dirty="0" smtClean="0"/>
              <a:t>ájomne porovnávať HW a SW kryptografické implementácie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Zv</a:t>
            </a:r>
            <a:r>
              <a:rPr lang="sk-SK" dirty="0" smtClean="0"/>
              <a:t>ýšiť zabezpečenie v bezdrôtových komunikačných sieťach.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Návrh priebehu testovania</a:t>
            </a:r>
            <a:r>
              <a:rPr lang="en-US" dirty="0" smtClean="0"/>
              <a:t> </a:t>
            </a:r>
            <a:r>
              <a:rPr lang="sk-SK" dirty="0" smtClean="0"/>
              <a:t> I</a:t>
            </a:r>
            <a:r>
              <a:rPr lang="en-US" dirty="0" smtClean="0"/>
              <a:t>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0334"/>
            <a:ext cx="7904162" cy="19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Návrh priebehu testovania</a:t>
            </a:r>
            <a:r>
              <a:rPr lang="en-US" dirty="0" smtClean="0"/>
              <a:t> </a:t>
            </a:r>
            <a:r>
              <a:rPr lang="sk-SK" dirty="0" smtClean="0"/>
              <a:t>I</a:t>
            </a:r>
            <a:r>
              <a:rPr lang="en-US" dirty="0" smtClean="0"/>
              <a:t>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b="54415"/>
          <a:stretch>
            <a:fillRect/>
          </a:stretch>
        </p:blipFill>
        <p:spPr bwMode="auto">
          <a:xfrm>
            <a:off x="609600" y="1885950"/>
            <a:ext cx="7848600" cy="178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Návrh priebehu testovania</a:t>
            </a:r>
            <a:r>
              <a:rPr lang="en-US" dirty="0" smtClean="0"/>
              <a:t> </a:t>
            </a:r>
            <a:r>
              <a:rPr lang="sk-SK" dirty="0" smtClean="0"/>
              <a:t>IV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47529"/>
          <a:stretch>
            <a:fillRect/>
          </a:stretch>
        </p:blipFill>
        <p:spPr bwMode="auto">
          <a:xfrm>
            <a:off x="647700" y="1581150"/>
            <a:ext cx="784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Plán, na ďalší semester</a:t>
            </a:r>
            <a:endParaRPr lang="en-US" dirty="0"/>
          </a:p>
        </p:txBody>
      </p:sp>
      <p:pic>
        <p:nvPicPr>
          <p:cNvPr id="4" name="Picture 2" descr="C:\Lukas\Skola\FIIT\9. semester\DPIII\plan_prac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1438" y="1016930"/>
            <a:ext cx="7901124" cy="3577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err="1" smtClean="0"/>
              <a:t>Cie</a:t>
            </a:r>
            <a:r>
              <a:rPr lang="sk-SK" sz="1800" dirty="0" smtClean="0"/>
              <a:t>ľ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Inteligentná domácnosť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Typický priebeh útoku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Proti komu</a:t>
            </a:r>
            <a:r>
              <a:rPr lang="en-US" sz="1800" dirty="0" smtClean="0"/>
              <a:t>/</a:t>
            </a:r>
            <a:r>
              <a:rPr lang="sk-SK" sz="1800" dirty="0" smtClean="0"/>
              <a:t>čomu chceme sieť zabezpečiť</a:t>
            </a:r>
            <a:r>
              <a:rPr lang="en-US" sz="18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sk-SK" sz="1800" dirty="0" smtClean="0"/>
              <a:t>Čo chceme zabezpečiť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Štandard zabezpečenia RF v dnešných dňoch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Ako</a:t>
            </a:r>
            <a:r>
              <a:rPr lang="en-US" sz="1800" dirty="0" smtClean="0"/>
              <a:t> </a:t>
            </a:r>
            <a:r>
              <a:rPr lang="en-US" sz="1800" dirty="0" err="1" smtClean="0"/>
              <a:t>zv</a:t>
            </a:r>
            <a:r>
              <a:rPr lang="sk-SK" sz="1800" dirty="0" smtClean="0"/>
              <a:t>ýšime zabezpečenie</a:t>
            </a:r>
            <a:r>
              <a:rPr lang="en-US" sz="18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Radio </a:t>
            </a:r>
            <a:r>
              <a:rPr lang="en-US" sz="1800" dirty="0" err="1" smtClean="0"/>
              <a:t>tranceiver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l-GR" sz="1800" dirty="0" smtClean="0"/>
              <a:t>μ</a:t>
            </a:r>
            <a:r>
              <a:rPr lang="sk-SK" sz="1800" dirty="0" smtClean="0"/>
              <a:t>SD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Čo </a:t>
            </a:r>
            <a:r>
              <a:rPr lang="en-US" sz="1800" dirty="0" err="1" smtClean="0"/>
              <a:t>sme</a:t>
            </a:r>
            <a:r>
              <a:rPr lang="en-US" sz="1800" dirty="0" smtClean="0"/>
              <a:t> z</a:t>
            </a:r>
            <a:r>
              <a:rPr lang="sk-SK" sz="1800" dirty="0" smtClean="0"/>
              <a:t>ískali</a:t>
            </a:r>
            <a:r>
              <a:rPr lang="en-US" sz="1800" dirty="0" smtClean="0"/>
              <a:t> </a:t>
            </a:r>
            <a:r>
              <a:rPr lang="en-US" sz="1800" dirty="0" err="1" smtClean="0"/>
              <a:t>pridan</a:t>
            </a:r>
            <a:r>
              <a:rPr lang="sk-SK" sz="1800" dirty="0" smtClean="0"/>
              <a:t>ím PKI</a:t>
            </a:r>
            <a:r>
              <a:rPr lang="en-US" sz="18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sk-SK" sz="1800" dirty="0" smtClean="0"/>
              <a:t>Porovnanie HW a SW implemntácií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Princ</a:t>
            </a:r>
            <a:r>
              <a:rPr lang="sk-SK" sz="1800" dirty="0" smtClean="0"/>
              <a:t>íp testovania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P</a:t>
            </a:r>
            <a:r>
              <a:rPr lang="sk-SK" sz="1800" dirty="0" smtClean="0"/>
              <a:t>ozorované p</a:t>
            </a:r>
            <a:r>
              <a:rPr lang="en-US" sz="1800" dirty="0" err="1" smtClean="0"/>
              <a:t>arametre</a:t>
            </a:r>
            <a:r>
              <a:rPr lang="en-US" sz="1800" dirty="0" smtClean="0"/>
              <a:t> </a:t>
            </a:r>
            <a:r>
              <a:rPr lang="en-US" sz="1800" dirty="0" err="1" smtClean="0"/>
              <a:t>pri</a:t>
            </a:r>
            <a:r>
              <a:rPr lang="en-US" sz="1800" dirty="0" smtClean="0"/>
              <a:t> </a:t>
            </a:r>
            <a:r>
              <a:rPr lang="en-US" sz="1800" dirty="0" err="1" smtClean="0"/>
              <a:t>testovan</a:t>
            </a:r>
            <a:r>
              <a:rPr lang="sk-SK" sz="1800" dirty="0" smtClean="0"/>
              <a:t>í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sk-SK" sz="1800" dirty="0" smtClean="0"/>
              <a:t>Návrh priebehu testovania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sk-SK" sz="1800" dirty="0" smtClean="0"/>
              <a:t>Plán, na ďalší semester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Inteligentná domácnosť</a:t>
            </a:r>
            <a:r>
              <a:rPr lang="en-US" dirty="0" smtClean="0"/>
              <a:t>  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Domácnosť, automatizov</a:t>
            </a:r>
            <a:r>
              <a:rPr lang="en-US" dirty="0" smtClean="0"/>
              <a:t>an</a:t>
            </a:r>
            <a:r>
              <a:rPr lang="sk-SK" dirty="0" smtClean="0"/>
              <a:t>á a poprepájaná tak</a:t>
            </a:r>
            <a:r>
              <a:rPr lang="en-US" dirty="0" smtClean="0"/>
              <a:t>,</a:t>
            </a:r>
            <a:r>
              <a:rPr lang="sk-SK" dirty="0" smtClean="0"/>
              <a:t> aby jej riadenie a monitorovanie bolo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zjednodušené,</a:t>
            </a:r>
          </a:p>
          <a:p>
            <a:pPr lvl="1"/>
            <a:r>
              <a:rPr lang="sk-SK" dirty="0" smtClean="0"/>
              <a:t>efektívnejšie.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Inteligentná domácnosť</a:t>
            </a:r>
            <a:r>
              <a:rPr lang="en-US" dirty="0" smtClean="0"/>
              <a:t>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Vykurovanie,</a:t>
            </a:r>
          </a:p>
          <a:p>
            <a:r>
              <a:rPr lang="sk-SK" dirty="0" smtClean="0"/>
              <a:t>zavlažovanie,</a:t>
            </a:r>
          </a:p>
          <a:p>
            <a:r>
              <a:rPr lang="sk-SK" dirty="0" smtClean="0"/>
              <a:t>osvetlenie,</a:t>
            </a:r>
          </a:p>
          <a:p>
            <a:r>
              <a:rPr lang="sk-SK" dirty="0" smtClean="0"/>
              <a:t>zabezpečenie objektu.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Typický priebeh útoku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1408113"/>
            <a:ext cx="8853487" cy="314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Proti komu</a:t>
            </a:r>
            <a:r>
              <a:rPr lang="en-US" dirty="0" smtClean="0"/>
              <a:t>/</a:t>
            </a:r>
            <a:r>
              <a:rPr lang="sk-SK" dirty="0" smtClean="0"/>
              <a:t>čomu chceme sieť zabezpečiť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Lukas\Skola\FIIT\8. semester\DPII\Obrazky\a_attack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863" y="1205951"/>
            <a:ext cx="7194274" cy="3956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chceme zabezpečiť  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873141"/>
            <a:ext cx="4876800" cy="4270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chceme zabezpečiť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Dôvernos</a:t>
            </a:r>
            <a:r>
              <a:rPr lang="sk-SK" sz="2400" b="1" dirty="0" smtClean="0"/>
              <a:t>ť</a:t>
            </a:r>
            <a:r>
              <a:rPr lang="en-US" sz="2400" b="1" dirty="0" smtClean="0"/>
              <a:t>:</a:t>
            </a:r>
            <a:r>
              <a:rPr lang="en-US" sz="2400" dirty="0" smtClean="0"/>
              <a:t> inform</a:t>
            </a:r>
            <a:r>
              <a:rPr lang="sk-SK" sz="2400" dirty="0" smtClean="0"/>
              <a:t>á</a:t>
            </a:r>
            <a:r>
              <a:rPr lang="en-US" sz="2400" dirty="0" err="1" smtClean="0"/>
              <a:t>cie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sieti</a:t>
            </a:r>
            <a:r>
              <a:rPr lang="en-US" sz="2400" dirty="0" smtClean="0"/>
              <a:t> </a:t>
            </a:r>
            <a:r>
              <a:rPr lang="en-US" sz="2400" dirty="0" err="1" smtClean="0"/>
              <a:t>ostanú</a:t>
            </a:r>
            <a:r>
              <a:rPr lang="en-US" sz="2400" dirty="0" smtClean="0"/>
              <a:t> </a:t>
            </a:r>
            <a:r>
              <a:rPr lang="en-US" sz="2400" dirty="0" err="1" smtClean="0"/>
              <a:t>utaje</a:t>
            </a:r>
            <a:r>
              <a:rPr lang="sk-SK" sz="2400" dirty="0" smtClean="0"/>
              <a:t>né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</a:t>
            </a:r>
            <a:r>
              <a:rPr lang="en-US" sz="2400" b="1" dirty="0" smtClean="0"/>
              <a:t></a:t>
            </a:r>
            <a:r>
              <a:rPr lang="en-US" sz="2400" b="1" dirty="0" err="1" smtClean="0"/>
              <a:t>integritu</a:t>
            </a:r>
            <a:r>
              <a:rPr lang="en-US" sz="2400" dirty="0" smtClean="0"/>
              <a:t>: </a:t>
            </a:r>
            <a:r>
              <a:rPr lang="en-US" sz="2400" dirty="0" err="1" smtClean="0"/>
              <a:t>spr</a:t>
            </a:r>
            <a:r>
              <a:rPr lang="sk-SK" sz="2400" dirty="0" smtClean="0"/>
              <a:t>á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nebola</a:t>
            </a:r>
            <a:r>
              <a:rPr lang="en-US" sz="2400" dirty="0" smtClean="0"/>
              <a:t> </a:t>
            </a:r>
            <a:r>
              <a:rPr lang="en-US" sz="2400" dirty="0" err="1" smtClean="0"/>
              <a:t>zmenen</a:t>
            </a:r>
            <a:r>
              <a:rPr lang="sk-SK" sz="2400" dirty="0" smtClean="0"/>
              <a:t>á</a:t>
            </a:r>
            <a:r>
              <a:rPr lang="en-US" sz="2400" dirty="0" smtClean="0"/>
              <a:t>, </a:t>
            </a:r>
            <a:r>
              <a:rPr lang="en-US" sz="2400" dirty="0" err="1" smtClean="0"/>
              <a:t>modifikovan</a:t>
            </a:r>
            <a:r>
              <a:rPr lang="sk-SK" sz="2400" dirty="0" smtClean="0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alebo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sk-SK" sz="2400" dirty="0" smtClean="0"/>
              <a:t>š</a:t>
            </a:r>
            <a:r>
              <a:rPr lang="en-US" sz="2400" dirty="0" err="1" smtClean="0"/>
              <a:t>koden</a:t>
            </a:r>
            <a:r>
              <a:rPr lang="sk-SK" sz="2400" dirty="0" smtClean="0"/>
              <a:t>á,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autentifikáciu</a:t>
            </a:r>
            <a:r>
              <a:rPr lang="en-US" sz="2400" dirty="0" smtClean="0"/>
              <a:t>: </a:t>
            </a:r>
            <a:r>
              <a:rPr lang="en-US" sz="2400" dirty="0" err="1" smtClean="0"/>
              <a:t>verifikova</a:t>
            </a:r>
            <a:r>
              <a:rPr lang="sk-SK" sz="2400" dirty="0" smtClean="0"/>
              <a:t>ť</a:t>
            </a:r>
            <a:r>
              <a:rPr lang="en-US" sz="2400" dirty="0" smtClean="0"/>
              <a:t>, </a:t>
            </a:r>
            <a:r>
              <a:rPr lang="sk-SK" sz="2400" dirty="0" smtClean="0"/>
              <a:t>ž</a:t>
            </a:r>
            <a:r>
              <a:rPr lang="en-US" sz="2400" dirty="0" smtClean="0"/>
              <a:t>e </a:t>
            </a:r>
            <a:r>
              <a:rPr lang="en-US" sz="2400" dirty="0" err="1" smtClean="0"/>
              <a:t>pou</a:t>
            </a:r>
            <a:r>
              <a:rPr lang="sk-SK" sz="2400" dirty="0" smtClean="0"/>
              <a:t>ží</a:t>
            </a:r>
            <a:r>
              <a:rPr lang="en-US" sz="2400" dirty="0" err="1" smtClean="0"/>
              <a:t>vatelia</a:t>
            </a:r>
            <a:r>
              <a:rPr lang="en-US" sz="2400" dirty="0" smtClean="0"/>
              <a:t> </a:t>
            </a:r>
            <a:r>
              <a:rPr lang="en-US" sz="2400" dirty="0" err="1" smtClean="0"/>
              <a:t>sú</a:t>
            </a:r>
            <a:r>
              <a:rPr lang="en-US" sz="2400" dirty="0" smtClean="0"/>
              <a:t> t</a:t>
            </a:r>
            <a:r>
              <a:rPr lang="sk-SK" sz="2400" dirty="0" smtClean="0"/>
              <a:t>ý</a:t>
            </a:r>
            <a:r>
              <a:rPr lang="en-US" sz="2400" dirty="0" smtClean="0"/>
              <a:t>, </a:t>
            </a:r>
            <a:r>
              <a:rPr lang="en-US" sz="2400" dirty="0" err="1" smtClean="0"/>
              <a:t>za</a:t>
            </a:r>
            <a:r>
              <a:rPr lang="sk-SK" sz="2400" dirty="0" smtClean="0"/>
              <a:t> k</a:t>
            </a:r>
            <a:r>
              <a:rPr lang="en-US" sz="2400" dirty="0" smtClean="0"/>
              <a:t>tor</a:t>
            </a:r>
            <a:r>
              <a:rPr lang="sk-SK" sz="2400" dirty="0" smtClean="0"/>
              <a:t>ý</a:t>
            </a:r>
            <a:r>
              <a:rPr lang="en-US" sz="2400" dirty="0" err="1" smtClean="0"/>
              <a:t>ch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sk-SK" sz="2400" dirty="0" smtClean="0"/>
              <a:t> 		    v</a:t>
            </a:r>
            <a:r>
              <a:rPr lang="en-US" sz="2400" dirty="0" smtClean="0"/>
              <a:t>yd</a:t>
            </a:r>
            <a:r>
              <a:rPr lang="sk-SK" sz="2400" dirty="0" smtClean="0"/>
              <a:t>á</a:t>
            </a:r>
            <a:r>
              <a:rPr lang="en-US" sz="2400" dirty="0" err="1" smtClean="0"/>
              <a:t>vajú</a:t>
            </a:r>
            <a:r>
              <a:rPr lang="en-US" sz="2400" dirty="0" smtClean="0"/>
              <a:t>,</a:t>
            </a:r>
          </a:p>
          <a:p>
            <a:r>
              <a:rPr lang="sk-SK" sz="2400" b="1" dirty="0" smtClean="0"/>
              <a:t>n</a:t>
            </a:r>
            <a:r>
              <a:rPr lang="en-US" sz="2400" b="1" dirty="0" err="1" smtClean="0"/>
              <a:t>epopierate</a:t>
            </a:r>
            <a:r>
              <a:rPr lang="sk-SK" sz="2400" b="1" dirty="0" smtClean="0"/>
              <a:t>ľ</a:t>
            </a:r>
            <a:r>
              <a:rPr lang="en-US" sz="2400" b="1" dirty="0" err="1" smtClean="0"/>
              <a:t>os</a:t>
            </a:r>
            <a:r>
              <a:rPr lang="sk-SK" sz="2400" b="1" dirty="0" smtClean="0"/>
              <a:t>ť</a:t>
            </a:r>
            <a:r>
              <a:rPr lang="en-US" sz="2400" dirty="0" smtClean="0"/>
              <a:t>: </a:t>
            </a:r>
            <a:r>
              <a:rPr lang="en-US" sz="2400" dirty="0" err="1" smtClean="0"/>
              <a:t>pou</a:t>
            </a:r>
            <a:r>
              <a:rPr lang="sk-SK" sz="2400" dirty="0" smtClean="0"/>
              <a:t>ží</a:t>
            </a:r>
            <a:r>
              <a:rPr lang="en-US" sz="2400" dirty="0" err="1" smtClean="0"/>
              <a:t>vate</a:t>
            </a:r>
            <a:r>
              <a:rPr lang="sk-SK" sz="2400" dirty="0" smtClean="0"/>
              <a:t>ľ</a:t>
            </a:r>
            <a:r>
              <a:rPr lang="en-US" sz="2400" dirty="0" smtClean="0"/>
              <a:t> </a:t>
            </a:r>
            <a:r>
              <a:rPr lang="en-US" sz="2400" dirty="0" err="1" smtClean="0"/>
              <a:t>nemô</a:t>
            </a:r>
            <a:r>
              <a:rPr lang="sk-SK" sz="2400" dirty="0" smtClean="0"/>
              <a:t>ž</a:t>
            </a:r>
            <a:r>
              <a:rPr lang="en-US" sz="2400" dirty="0" smtClean="0"/>
              <a:t>e </a:t>
            </a:r>
            <a:r>
              <a:rPr lang="en-US" sz="2400" dirty="0" err="1" smtClean="0"/>
              <a:t>popriet</a:t>
            </a:r>
            <a:r>
              <a:rPr lang="en-US" sz="2400" dirty="0" smtClean="0"/>
              <a:t>’,</a:t>
            </a:r>
            <a:r>
              <a:rPr lang="sk-SK" sz="2400" dirty="0" smtClean="0"/>
              <a:t> ž</a:t>
            </a:r>
            <a:r>
              <a:rPr lang="en-US" sz="2400" dirty="0" smtClean="0"/>
              <a:t>e </a:t>
            </a:r>
            <a:r>
              <a:rPr lang="en-US" sz="2400" dirty="0" err="1" smtClean="0"/>
              <a:t>sie</a:t>
            </a:r>
            <a:r>
              <a:rPr lang="sk-SK" sz="2400" dirty="0" smtClean="0"/>
              <a:t>ť</a:t>
            </a:r>
            <a:r>
              <a:rPr lang="en-US" sz="2400" dirty="0" smtClean="0"/>
              <a:t> </a:t>
            </a:r>
            <a:r>
              <a:rPr lang="en-US" sz="2400" dirty="0" err="1" smtClean="0"/>
              <a:t>pou</a:t>
            </a:r>
            <a:r>
              <a:rPr lang="sk-SK" sz="2400" dirty="0" smtClean="0"/>
              <a:t>ž</a:t>
            </a:r>
            <a:r>
              <a:rPr lang="en-US" sz="2400" dirty="0" err="1" smtClean="0"/>
              <a:t>il</a:t>
            </a:r>
            <a:r>
              <a:rPr lang="sk-SK" sz="2400" dirty="0" smtClean="0"/>
              <a:t>,</a:t>
            </a:r>
            <a:endParaRPr lang="en-US" sz="2400" dirty="0" smtClean="0"/>
          </a:p>
          <a:p>
            <a:r>
              <a:rPr lang="en-US" sz="2400" b="1" dirty="0" err="1" smtClean="0"/>
              <a:t>riadenie</a:t>
            </a:r>
            <a:r>
              <a:rPr lang="en-US" sz="2400" b="1" dirty="0" smtClean="0"/>
              <a:t> pr</a:t>
            </a:r>
            <a:r>
              <a:rPr lang="sk-SK" sz="2400" b="1" dirty="0" smtClean="0"/>
              <a:t>í</a:t>
            </a:r>
            <a:r>
              <a:rPr lang="en-US" sz="2400" b="1" dirty="0" err="1" smtClean="0"/>
              <a:t>stupu</a:t>
            </a:r>
            <a:r>
              <a:rPr lang="en-US" sz="2400" dirty="0" smtClean="0"/>
              <a:t>: </a:t>
            </a:r>
            <a:r>
              <a:rPr lang="en-US" sz="2400" dirty="0" err="1" smtClean="0"/>
              <a:t>autorizovan</a:t>
            </a:r>
            <a:r>
              <a:rPr lang="sk-SK" sz="2400" dirty="0" smtClean="0"/>
              <a:t>ý</a:t>
            </a:r>
            <a:r>
              <a:rPr lang="en-US" sz="2400" dirty="0" smtClean="0"/>
              <a:t> </a:t>
            </a:r>
            <a:r>
              <a:rPr lang="en-US" sz="2400" dirty="0" err="1" smtClean="0"/>
              <a:t>pou</a:t>
            </a:r>
            <a:r>
              <a:rPr lang="sk-SK" sz="2400" dirty="0" smtClean="0"/>
              <a:t>ží</a:t>
            </a:r>
            <a:r>
              <a:rPr lang="en-US" sz="2400" dirty="0" err="1" smtClean="0"/>
              <a:t>vatelia</a:t>
            </a:r>
            <a:r>
              <a:rPr lang="en-US" sz="2400" dirty="0" smtClean="0"/>
              <a:t> </a:t>
            </a:r>
            <a:r>
              <a:rPr lang="en-US" sz="2400" dirty="0" err="1" smtClean="0"/>
              <a:t>majú</a:t>
            </a:r>
            <a:r>
              <a:rPr lang="en-US" sz="2400" dirty="0" smtClean="0"/>
              <a:t> mo</a:t>
            </a:r>
            <a:r>
              <a:rPr lang="sk-SK" sz="2400" dirty="0" smtClean="0"/>
              <a:t>ž</a:t>
            </a:r>
            <a:r>
              <a:rPr lang="en-US" sz="2400" dirty="0" err="1" smtClean="0"/>
              <a:t>nos</a:t>
            </a:r>
            <a:r>
              <a:rPr lang="sk-SK" sz="2400" dirty="0" smtClean="0"/>
              <a:t>ť  			          k</a:t>
            </a:r>
            <a:r>
              <a:rPr lang="en-US" sz="2400" dirty="0" err="1" smtClean="0"/>
              <a:t>omunikova</a:t>
            </a:r>
            <a:r>
              <a:rPr lang="sk-SK" sz="2400" dirty="0" smtClean="0"/>
              <a:t>ť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sk-SK" sz="2400" dirty="0" smtClean="0"/>
              <a:t> </a:t>
            </a:r>
            <a:r>
              <a:rPr lang="en-US" sz="2400" dirty="0" err="1" smtClean="0"/>
              <a:t>sieti</a:t>
            </a:r>
            <a:r>
              <a:rPr lang="en-US" sz="2400" dirty="0" smtClean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Štandard zabezpečenia RF v dnešných dňoch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610</Words>
  <Application>Microsoft Office PowerPoint</Application>
  <PresentationFormat>On-screen Show (16:9)</PresentationFormat>
  <Paragraphs>185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Zabezpečenie bezdrôtových komunikačných sietí v inteligentných domácnostiach proti kybernetickým útokom</vt:lpstr>
      <vt:lpstr>Cieľ</vt:lpstr>
      <vt:lpstr>Inteligentná domácnosť  I.</vt:lpstr>
      <vt:lpstr>Inteligentná domácnosť II.</vt:lpstr>
      <vt:lpstr>Typický priebeh útoku</vt:lpstr>
      <vt:lpstr>Proti komu/čomu chceme sieť zabezpečiť?</vt:lpstr>
      <vt:lpstr>Čo chceme zabezpečiť  I.</vt:lpstr>
      <vt:lpstr>Čo chceme zabezpečiť II.</vt:lpstr>
      <vt:lpstr>Štandard zabezpečenia RF v dnešných dňoch</vt:lpstr>
      <vt:lpstr>Štandard zabezpečenia RF v dnešných dňoch</vt:lpstr>
      <vt:lpstr> Ako zvýšime zabezpečenie?</vt:lpstr>
      <vt:lpstr> Ako zvýšime zabezpečenie?</vt:lpstr>
      <vt:lpstr>Radio tranceiver</vt:lpstr>
      <vt:lpstr>μSD</vt:lpstr>
      <vt:lpstr>Čo sme získali pridaním PKI?</vt:lpstr>
      <vt:lpstr>Porovnanie HW a SW implemntácií</vt:lpstr>
      <vt:lpstr>Princíp testovania</vt:lpstr>
      <vt:lpstr>Pozorované parametre pri testovaní</vt:lpstr>
      <vt:lpstr>Návrh priebehu testovania   I.</vt:lpstr>
      <vt:lpstr>Návrh priebehu testovania  II.</vt:lpstr>
      <vt:lpstr>Návrh priebehu testovania III.</vt:lpstr>
      <vt:lpstr>Návrh priebehu testovania IV.</vt:lpstr>
      <vt:lpstr>Plán, na ďalší semester</vt:lpstr>
      <vt:lpstr>Otázky?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</dc:title>
  <dc:creator>PC-44</dc:creator>
  <cp:lastModifiedBy>PC-44</cp:lastModifiedBy>
  <cp:revision>93</cp:revision>
  <dcterms:created xsi:type="dcterms:W3CDTF">2017-01-16T11:27:08Z</dcterms:created>
  <dcterms:modified xsi:type="dcterms:W3CDTF">2017-01-18T08:12:09Z</dcterms:modified>
</cp:coreProperties>
</file>