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83" r:id="rId4"/>
    <p:sldId id="271" r:id="rId5"/>
    <p:sldId id="258" r:id="rId6"/>
    <p:sldId id="278" r:id="rId7"/>
    <p:sldId id="270" r:id="rId8"/>
    <p:sldId id="272" r:id="rId9"/>
    <p:sldId id="279" r:id="rId10"/>
    <p:sldId id="281" r:id="rId11"/>
    <p:sldId id="280" r:id="rId12"/>
    <p:sldId id="276" r:id="rId13"/>
    <p:sldId id="275" r:id="rId14"/>
    <p:sldId id="277" r:id="rId15"/>
    <p:sldId id="284" r:id="rId16"/>
    <p:sldId id="265" r:id="rId17"/>
    <p:sldId id="266" r:id="rId18"/>
    <p:sldId id="273" r:id="rId19"/>
    <p:sldId id="274" r:id="rId20"/>
    <p:sldId id="259" r:id="rId21"/>
    <p:sldId id="282" r:id="rId22"/>
    <p:sldId id="263" r:id="rId23"/>
    <p:sldId id="260" r:id="rId24"/>
    <p:sldId id="269" r:id="rId25"/>
    <p:sldId id="261" r:id="rId26"/>
    <p:sldId id="267" r:id="rId27"/>
    <p:sldId id="268" r:id="rId28"/>
    <p:sldId id="26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8" autoAdjust="0"/>
    <p:restoredTop sz="62860" autoAdjust="0"/>
  </p:normalViewPr>
  <p:slideViewPr>
    <p:cSldViewPr>
      <p:cViewPr>
        <p:scale>
          <a:sx n="66" d="100"/>
          <a:sy n="66" d="100"/>
        </p:scale>
        <p:origin x="-2268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73208-EC25-4DDD-B957-221EDD2F819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CBEF4-1BE4-4B48-AF24-6E8DE69994C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Komisia</a:t>
            </a:r>
            <a:r>
              <a:rPr lang="en-US" dirty="0" smtClean="0"/>
              <a:t> č. 6s-SI</a:t>
            </a:r>
          </a:p>
          <a:p>
            <a:r>
              <a:rPr lang="en-US" dirty="0" smtClean="0"/>
              <a:t>14. </a:t>
            </a:r>
            <a:r>
              <a:rPr lang="en-US" dirty="0" err="1" smtClean="0"/>
              <a:t>jún</a:t>
            </a:r>
            <a:r>
              <a:rPr lang="en-US" dirty="0" smtClean="0"/>
              <a:t> 2017, </a:t>
            </a:r>
            <a:r>
              <a:rPr lang="en-US" dirty="0" err="1" smtClean="0"/>
              <a:t>čas</a:t>
            </a:r>
            <a:r>
              <a:rPr lang="en-US" dirty="0" smtClean="0"/>
              <a:t>: 8.00 </a:t>
            </a:r>
            <a:r>
              <a:rPr lang="en-US" dirty="0" err="1" smtClean="0"/>
              <a:t>hod</a:t>
            </a:r>
            <a:r>
              <a:rPr lang="en-US" dirty="0" smtClean="0"/>
              <a:t>., </a:t>
            </a:r>
            <a:r>
              <a:rPr lang="en-US" dirty="0" err="1" smtClean="0"/>
              <a:t>miestnosť</a:t>
            </a:r>
            <a:r>
              <a:rPr lang="en-US" dirty="0" smtClean="0"/>
              <a:t>: 4.08</a:t>
            </a:r>
            <a:endParaRPr lang="sk-SK" dirty="0" smtClean="0"/>
          </a:p>
          <a:p>
            <a:endParaRPr lang="en-US" dirty="0" smtClean="0"/>
          </a:p>
          <a:p>
            <a:r>
              <a:rPr lang="en-US" dirty="0" err="1" smtClean="0"/>
              <a:t>Predseda</a:t>
            </a:r>
            <a:r>
              <a:rPr lang="en-US" dirty="0" smtClean="0"/>
              <a:t>: </a:t>
            </a:r>
            <a:r>
              <a:rPr lang="sk-SK" dirty="0" smtClean="0"/>
              <a:t>	</a:t>
            </a:r>
            <a:r>
              <a:rPr lang="en-US" dirty="0" smtClean="0"/>
              <a:t>doc. </a:t>
            </a:r>
            <a:r>
              <a:rPr lang="en-US" dirty="0" err="1" smtClean="0"/>
              <a:t>Ing</a:t>
            </a:r>
            <a:r>
              <a:rPr lang="en-US" dirty="0" smtClean="0"/>
              <a:t>. </a:t>
            </a:r>
            <a:r>
              <a:rPr lang="en-US" dirty="0" err="1" smtClean="0"/>
              <a:t>Ladislav</a:t>
            </a:r>
            <a:r>
              <a:rPr lang="en-US" dirty="0" smtClean="0"/>
              <a:t> </a:t>
            </a:r>
            <a:r>
              <a:rPr lang="en-US" dirty="0" err="1" smtClean="0"/>
              <a:t>Hudec</a:t>
            </a:r>
            <a:r>
              <a:rPr lang="en-US" dirty="0" smtClean="0"/>
              <a:t>, </a:t>
            </a:r>
            <a:r>
              <a:rPr lang="en-US" dirty="0" err="1" smtClean="0"/>
              <a:t>CSc</a:t>
            </a:r>
            <a:r>
              <a:rPr lang="en-US" dirty="0" smtClean="0"/>
              <a:t>. (FIIT STU Bratislava)</a:t>
            </a:r>
          </a:p>
          <a:p>
            <a:r>
              <a:rPr lang="en-US" dirty="0" err="1" smtClean="0"/>
              <a:t>členovia</a:t>
            </a:r>
            <a:r>
              <a:rPr lang="en-US" dirty="0" smtClean="0"/>
              <a:t>: </a:t>
            </a:r>
            <a:r>
              <a:rPr lang="sk-SK" dirty="0" smtClean="0"/>
              <a:t>	</a:t>
            </a:r>
            <a:r>
              <a:rPr lang="en-US" dirty="0" smtClean="0"/>
              <a:t>doc. </a:t>
            </a:r>
            <a:r>
              <a:rPr lang="en-US" dirty="0" err="1" smtClean="0"/>
              <a:t>RNDr</a:t>
            </a:r>
            <a:r>
              <a:rPr lang="en-US" dirty="0" smtClean="0"/>
              <a:t>. Daniel </a:t>
            </a:r>
            <a:r>
              <a:rPr lang="en-US" dirty="0" err="1" smtClean="0"/>
              <a:t>Olejár</a:t>
            </a:r>
            <a:r>
              <a:rPr lang="en-US" dirty="0" smtClean="0"/>
              <a:t> PhD. (FMFI KI Bratislava)</a:t>
            </a:r>
          </a:p>
          <a:p>
            <a:r>
              <a:rPr lang="sk-SK" dirty="0" smtClean="0"/>
              <a:t>	</a:t>
            </a:r>
            <a:r>
              <a:rPr lang="en-US" dirty="0" smtClean="0"/>
              <a:t>doc. </a:t>
            </a:r>
            <a:r>
              <a:rPr lang="en-US" dirty="0" err="1" smtClean="0"/>
              <a:t>Ing</a:t>
            </a:r>
            <a:r>
              <a:rPr lang="en-US" dirty="0" smtClean="0"/>
              <a:t>. Michal </a:t>
            </a:r>
            <a:r>
              <a:rPr lang="en-US" dirty="0" err="1" smtClean="0"/>
              <a:t>Čerňanský</a:t>
            </a:r>
            <a:r>
              <a:rPr lang="en-US" dirty="0" smtClean="0"/>
              <a:t>, PhD. (FPV KI </a:t>
            </a:r>
            <a:r>
              <a:rPr lang="en-US" dirty="0" err="1" smtClean="0"/>
              <a:t>UCMTrnava</a:t>
            </a:r>
            <a:r>
              <a:rPr lang="en-US" dirty="0" smtClean="0"/>
              <a:t>)</a:t>
            </a:r>
          </a:p>
          <a:p>
            <a:r>
              <a:rPr lang="sk-SK" dirty="0" smtClean="0"/>
              <a:t>	</a:t>
            </a:r>
            <a:r>
              <a:rPr lang="en-US" dirty="0" err="1" smtClean="0"/>
              <a:t>Ing</a:t>
            </a:r>
            <a:r>
              <a:rPr lang="en-US" dirty="0" smtClean="0"/>
              <a:t>. </a:t>
            </a:r>
            <a:r>
              <a:rPr lang="en-US" dirty="0" err="1" smtClean="0"/>
              <a:t>Dominik</a:t>
            </a:r>
            <a:r>
              <a:rPr lang="en-US" dirty="0" smtClean="0"/>
              <a:t> </a:t>
            </a:r>
            <a:r>
              <a:rPr lang="en-US" dirty="0" err="1" smtClean="0"/>
              <a:t>Macko</a:t>
            </a:r>
            <a:r>
              <a:rPr lang="en-US" dirty="0" smtClean="0"/>
              <a:t>, PhD. (FIIT STU Bratislava)</a:t>
            </a:r>
          </a:p>
          <a:p>
            <a:r>
              <a:rPr lang="sk-SK" dirty="0" smtClean="0"/>
              <a:t>	</a:t>
            </a:r>
            <a:r>
              <a:rPr lang="en-US" dirty="0" err="1" smtClean="0"/>
              <a:t>Ing</a:t>
            </a:r>
            <a:r>
              <a:rPr lang="en-US" dirty="0" smtClean="0"/>
              <a:t>. </a:t>
            </a:r>
            <a:r>
              <a:rPr lang="en-US" dirty="0" err="1" smtClean="0"/>
              <a:t>Ján</a:t>
            </a:r>
            <a:r>
              <a:rPr lang="en-US" dirty="0" smtClean="0"/>
              <a:t> </a:t>
            </a:r>
            <a:r>
              <a:rPr lang="en-US" dirty="0" err="1" smtClean="0"/>
              <a:t>Laštinec</a:t>
            </a:r>
            <a:r>
              <a:rPr lang="en-US" dirty="0" smtClean="0"/>
              <a:t>, PhD. (FIIT STU Bratislava)</a:t>
            </a:r>
            <a:endParaRPr lang="sk-SK" dirty="0" smtClean="0"/>
          </a:p>
          <a:p>
            <a:endParaRPr lang="en-US" dirty="0" smtClean="0"/>
          </a:p>
          <a:p>
            <a:r>
              <a:rPr lang="en-US" dirty="0" err="1" smtClean="0"/>
              <a:t>tajomník</a:t>
            </a:r>
            <a:r>
              <a:rPr lang="en-US" dirty="0" smtClean="0"/>
              <a:t>: </a:t>
            </a:r>
            <a:r>
              <a:rPr lang="sk-SK" dirty="0" smtClean="0"/>
              <a:t>	</a:t>
            </a:r>
            <a:r>
              <a:rPr lang="en-US" dirty="0" err="1" smtClean="0"/>
              <a:t>Ing</a:t>
            </a:r>
            <a:r>
              <a:rPr lang="en-US" dirty="0" smtClean="0"/>
              <a:t>. Rudolf </a:t>
            </a:r>
            <a:r>
              <a:rPr lang="en-US" dirty="0" err="1" smtClean="0"/>
              <a:t>Grežo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Po nadviazani</a:t>
            </a:r>
            <a:r>
              <a:rPr lang="sk-SK" baseline="0" dirty="0" smtClean="0"/>
              <a:t> doveri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Programovo</a:t>
            </a:r>
            <a:r>
              <a:rPr lang="sk-SK" baseline="0" dirty="0" smtClean="0"/>
              <a:t> generuju data,</a:t>
            </a:r>
          </a:p>
          <a:p>
            <a:r>
              <a:rPr lang="sk-SK" baseline="0" dirty="0" smtClean="0"/>
              <a:t>200 hodnot</a:t>
            </a:r>
          </a:p>
          <a:p>
            <a:r>
              <a:rPr lang="sk-SK" baseline="0" dirty="0" smtClean="0"/>
              <a:t>Implementovane timeout</a:t>
            </a:r>
          </a:p>
          <a:p>
            <a:r>
              <a:rPr lang="sk-SK" baseline="0" dirty="0" smtClean="0"/>
              <a:t>treshold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fdsaf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mtClean="0"/>
              <a:t>fdsaf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5DF8F-3C97-4B59-88E1-3332BCA13463}" type="datetime1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75BD-8710-4C84-8786-3811C743226F}" type="datetime1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875-4BB6-4836-B09D-D289243DF449}" type="datetime1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6C798-90A1-449F-B909-889CAB126F4F}" type="datetime1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653-ECD6-448A-A4AF-0DB7EA3A10E0}" type="datetime1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3FB4-44F0-4C32-8002-B71033333E30}" type="datetime1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38D6-33CD-41B7-847E-61C4347BA632}" type="datetime1">
              <a:rPr lang="en-US" smtClean="0"/>
              <a:t>6/11/2017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A9E9-89B1-41EE-B931-5A0FC24DD79F}" type="datetime1">
              <a:rPr lang="en-US" smtClean="0"/>
              <a:t>6/11/2017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A4D6-0A0B-4BED-8DE6-7BA5EC563FFD}" type="datetime1">
              <a:rPr lang="en-US" smtClean="0"/>
              <a:t>6/11/2017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687F-F34D-4AFB-96D8-4674A1B76C29}" type="datetime1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0D2E-C391-4CE3-9C59-55599AB7B6BE}" type="datetime1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E152D-BC5D-4C63-B13E-F0FA30DB29B3}" type="datetime1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4B50-B360-452D-AFC7-DEF83B5F580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Zabezpečenie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k-SK" dirty="0" smtClean="0"/>
              <a:t>bezdrôtových komunikačných sietí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k-SK" dirty="0" smtClean="0"/>
              <a:t>v</a:t>
            </a:r>
            <a:r>
              <a:rPr lang="en-US" dirty="0" smtClean="0"/>
              <a:t> </a:t>
            </a:r>
            <a:r>
              <a:rPr lang="sk-SK" dirty="0" smtClean="0"/>
              <a:t>inteligentných domácnostiach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k-SK" dirty="0" smtClean="0"/>
              <a:t>proti kybernetickým útokom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752600"/>
          </a:xfrm>
        </p:spPr>
        <p:txBody>
          <a:bodyPr/>
          <a:lstStyle/>
          <a:p>
            <a:pPr algn="r"/>
            <a:r>
              <a:rPr lang="en-US" dirty="0" err="1" smtClean="0"/>
              <a:t>Bc</a:t>
            </a:r>
            <a:r>
              <a:rPr lang="en-US" dirty="0" smtClean="0"/>
              <a:t>. </a:t>
            </a:r>
            <a:r>
              <a:rPr lang="en-US" dirty="0" err="1" smtClean="0"/>
              <a:t>Luk</a:t>
            </a:r>
            <a:r>
              <a:rPr lang="sk-SK" dirty="0" smtClean="0"/>
              <a:t>áš Doubravský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Implementácia-</a:t>
            </a:r>
            <a:r>
              <a:rPr lang="en-US" dirty="0" smtClean="0"/>
              <a:t>JC debug </a:t>
            </a:r>
            <a:r>
              <a:rPr lang="en-US" dirty="0" err="1" smtClean="0"/>
              <a:t>konzola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Segger J-Link RTT</a:t>
            </a:r>
          </a:p>
          <a:p>
            <a:pPr lvl="1"/>
            <a:r>
              <a:rPr lang="sk-SK" dirty="0" smtClean="0"/>
              <a:t>Monitorovať, testovať</a:t>
            </a:r>
          </a:p>
          <a:p>
            <a:pPr lvl="1"/>
            <a:r>
              <a:rPr lang="sk-SK" dirty="0" smtClean="0"/>
              <a:t>Výpis ATR správy</a:t>
            </a:r>
          </a:p>
          <a:p>
            <a:pPr lvl="1"/>
            <a:r>
              <a:rPr lang="sk-SK" dirty="0" smtClean="0"/>
              <a:t>Vyhľadávanie manažera karty</a:t>
            </a:r>
          </a:p>
          <a:p>
            <a:pPr lvl="1"/>
            <a:r>
              <a:rPr lang="sk-SK" dirty="0" smtClean="0"/>
              <a:t>Posielať APDU správy blokovo</a:t>
            </a:r>
            <a:r>
              <a:rPr lang="en-US" dirty="0" smtClean="0"/>
              <a:t>/</a:t>
            </a:r>
            <a:r>
              <a:rPr lang="en-US" dirty="0" err="1" smtClean="0"/>
              <a:t>bajtovo</a:t>
            </a:r>
            <a:endParaRPr lang="sk-SK" dirty="0" smtClean="0"/>
          </a:p>
          <a:p>
            <a:pPr lvl="1"/>
            <a:r>
              <a:rPr lang="sk-SK" dirty="0" smtClean="0"/>
              <a:t>Aktivácia, deaktivácia, resetovanie</a:t>
            </a:r>
          </a:p>
          <a:p>
            <a:pPr lvl="1"/>
            <a:r>
              <a:rPr lang="en-US" dirty="0" err="1" smtClean="0"/>
              <a:t>Preh</a:t>
            </a:r>
            <a:r>
              <a:rPr lang="sk-SK" dirty="0" smtClean="0"/>
              <a:t>ľadávať inštrukcie</a:t>
            </a:r>
            <a:endParaRPr lang="en-US" dirty="0" smtClean="0"/>
          </a:p>
          <a:p>
            <a:pPr lvl="1"/>
            <a:r>
              <a:rPr lang="sk-SK" dirty="0" smtClean="0"/>
              <a:t>Zmena baud rýchlostí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Implementácia-JC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applet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Implementácia-ISO7816 UART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75417" y="1600200"/>
            <a:ext cx="659316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Implementácia-DPS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45419"/>
            <a:ext cx="8686800" cy="454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Implementácia-DPS 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t>14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36296"/>
            <a:ext cx="8229600" cy="4853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Implementácia-DPS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t>15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5029202" cy="29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 l="10000" t="2628" r="3333" b="1447"/>
          <a:stretch>
            <a:fillRect/>
          </a:stretch>
        </p:blipFill>
        <p:spPr bwMode="auto">
          <a:xfrm>
            <a:off x="5029199" y="3474426"/>
            <a:ext cx="4114801" cy="2888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Testovanie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t>16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143000"/>
            <a:ext cx="5029200" cy="598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Vyhodnotenie testovania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tabuľka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Sebakritika-čo sa nepodarilo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RSA SW</a:t>
            </a:r>
            <a:endParaRPr lang="sk-SK" dirty="0" smtClean="0"/>
          </a:p>
          <a:p>
            <a:r>
              <a:rPr lang="sk-SK" dirty="0" smtClean="0"/>
              <a:t>RSA HW (odhad)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Sebakritika-čo sa nefungovalo podľa predstáv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Komunikácia s </a:t>
            </a:r>
          </a:p>
          <a:p>
            <a:r>
              <a:rPr lang="sk-SK" dirty="0" smtClean="0"/>
              <a:t>ANT postrácanie paketov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Stručný úvod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Informačná bezpečnosť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2" descr="C:\Lukas\Skola\FIIT\8. semester\DPII\Obrazky\a_CI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209800"/>
            <a:ext cx="5168703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</a:t>
            </a:r>
            <a:r>
              <a:rPr lang="sk-SK" dirty="0" smtClean="0"/>
              <a:t>áver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Plány do budúcna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Spravovanie pomocou udalostí nie procedurálne</a:t>
            </a:r>
          </a:p>
          <a:p>
            <a:pPr lvl="1"/>
            <a:r>
              <a:rPr lang="sk-SK" dirty="0" smtClean="0"/>
              <a:t>Pamäť</a:t>
            </a:r>
          </a:p>
          <a:p>
            <a:pPr lvl="1"/>
            <a:r>
              <a:rPr lang="sk-SK" dirty="0" smtClean="0"/>
              <a:t>Programová synchr</a:t>
            </a:r>
            <a:r>
              <a:rPr lang="en-US" dirty="0" smtClean="0"/>
              <a:t>o</a:t>
            </a:r>
            <a:r>
              <a:rPr lang="sk-SK" dirty="0" smtClean="0"/>
              <a:t>nonizácia</a:t>
            </a:r>
            <a:r>
              <a:rPr lang="en-US" dirty="0" smtClean="0"/>
              <a:t>/</a:t>
            </a:r>
            <a:r>
              <a:rPr lang="sk-SK" dirty="0" smtClean="0"/>
              <a:t>semafory</a:t>
            </a:r>
            <a:endParaRPr lang="en-US" dirty="0" smtClean="0"/>
          </a:p>
          <a:p>
            <a:pPr lvl="1"/>
            <a:endParaRPr lang="sk-SK" dirty="0" smtClean="0"/>
          </a:p>
          <a:p>
            <a:r>
              <a:rPr lang="sk-SK" dirty="0" smtClean="0"/>
              <a:t>Urýchlenie výpočtov</a:t>
            </a:r>
            <a:r>
              <a:rPr lang="en-US" dirty="0" smtClean="0"/>
              <a:t>/</a:t>
            </a:r>
            <a:r>
              <a:rPr lang="en-US" dirty="0" err="1" smtClean="0"/>
              <a:t>komuni</a:t>
            </a:r>
            <a:r>
              <a:rPr lang="sk-SK" dirty="0" smtClean="0"/>
              <a:t>kácie s ISO7816</a:t>
            </a:r>
          </a:p>
          <a:p>
            <a:pPr lvl="1"/>
            <a:r>
              <a:rPr lang="sk-SK" dirty="0" smtClean="0"/>
              <a:t>Vyššia rýchlosť CLK (zápory)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Ot</a:t>
            </a:r>
            <a:r>
              <a:rPr lang="sk-SK" dirty="0" smtClean="0"/>
              <a:t>ázky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Vhodnosť sietí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Marketing ako </a:t>
            </a:r>
            <a:r>
              <a:rPr lang="en-US" dirty="0" err="1" smtClean="0"/>
              <a:t>technol</a:t>
            </a:r>
            <a:r>
              <a:rPr lang="sk-SK" dirty="0" smtClean="0"/>
              <a:t>ógie</a:t>
            </a:r>
            <a:endParaRPr lang="en-US" dirty="0" smtClean="0"/>
          </a:p>
          <a:p>
            <a:pPr lvl="1"/>
            <a:r>
              <a:rPr lang="sk-SK" dirty="0" smtClean="0"/>
              <a:t>iControl Networks</a:t>
            </a:r>
            <a:r>
              <a:rPr lang="en-US" dirty="0" smtClean="0"/>
              <a:t>:</a:t>
            </a:r>
            <a:r>
              <a:rPr lang="sk-SK" dirty="0" smtClean="0"/>
              <a:t> </a:t>
            </a:r>
            <a:r>
              <a:rPr lang="en-US" dirty="0" err="1" smtClean="0"/>
              <a:t>ZigBee</a:t>
            </a:r>
            <a:r>
              <a:rPr lang="en-US" dirty="0" smtClean="0"/>
              <a:t>, </a:t>
            </a:r>
            <a:r>
              <a:rPr lang="en-US" dirty="0" smtClean="0"/>
              <a:t>Z-Wave</a:t>
            </a:r>
            <a:endParaRPr lang="en-US" dirty="0" smtClean="0"/>
          </a:p>
          <a:p>
            <a:pPr lvl="1"/>
            <a:r>
              <a:rPr lang="en-US" dirty="0" err="1" smtClean="0"/>
              <a:t>BeeWi</a:t>
            </a:r>
            <a:r>
              <a:rPr lang="en-US" dirty="0" smtClean="0"/>
              <a:t>: Bluetooth</a:t>
            </a:r>
            <a:endParaRPr lang="sk-SK" dirty="0" smtClean="0"/>
          </a:p>
          <a:p>
            <a:pPr lvl="1"/>
            <a:r>
              <a:rPr lang="sk-SK" dirty="0" smtClean="0"/>
              <a:t>Samsung SmartThings hub</a:t>
            </a:r>
            <a:r>
              <a:rPr lang="en-US" dirty="0" smtClean="0"/>
              <a:t>: </a:t>
            </a:r>
            <a:r>
              <a:rPr lang="en-US" dirty="0" err="1" smtClean="0"/>
              <a:t>WiFi</a:t>
            </a:r>
            <a:r>
              <a:rPr lang="en-US" dirty="0" smtClean="0"/>
              <a:t>, Z-Wave, LAN, </a:t>
            </a:r>
            <a:r>
              <a:rPr lang="en-US" dirty="0" err="1" smtClean="0"/>
              <a:t>ZigBee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Odpor</a:t>
            </a:r>
            <a:r>
              <a:rPr lang="sk-SK" dirty="0" smtClean="0"/>
              <a:t>účané aplikácie sietí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Prečo komunikačný protokol ANT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Prečo komunikačný protokol ANT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Prečo komunikačný protokol ANT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mtClean="0"/>
              <a:t>Vhodnosť sietí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Stručný úvod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3" descr="C:\Lukas\Skola\FIIT\8. semester\DPII\Obrazky\a_attack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Navrhnuté riešenie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HW kryptolementy</a:t>
            </a:r>
          </a:p>
          <a:p>
            <a:r>
              <a:rPr lang="sk-SK" smtClean="0"/>
              <a:t>Senzory-HUB</a:t>
            </a:r>
            <a:endParaRPr lang="sk-SK" dirty="0"/>
          </a:p>
          <a:p>
            <a:r>
              <a:rPr lang="sk-SK" dirty="0" smtClean="0"/>
              <a:t>Na aplikačnej vrstve autentifikáciu</a:t>
            </a:r>
          </a:p>
          <a:p>
            <a:pPr lvl="1"/>
            <a:r>
              <a:rPr lang="sk-SK" dirty="0" smtClean="0"/>
              <a:t>Ostatné aspekty inf. bezp. sa dajú zebezpečiť nad touto vrstvou</a:t>
            </a:r>
          </a:p>
          <a:p>
            <a:pPr lvl="1"/>
            <a:endParaRPr lang="sk-SK" dirty="0"/>
          </a:p>
          <a:p>
            <a:r>
              <a:rPr lang="sk-SK" dirty="0" smtClean="0"/>
              <a:t>porovnané nezabezpečené riešenie, HW a SW zabezpečenie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Implementácia-Komunikačný protokol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nrfNordic ANT</a:t>
            </a:r>
          </a:p>
          <a:p>
            <a:r>
              <a:rPr lang="sk-SK" dirty="0" smtClean="0"/>
              <a:t>Medzi 2 zariadeniami</a:t>
            </a:r>
          </a:p>
          <a:p>
            <a:endParaRPr lang="sk-SK" dirty="0" smtClean="0"/>
          </a:p>
          <a:p>
            <a:r>
              <a:rPr lang="sk-SK" dirty="0" smtClean="0"/>
              <a:t>Master</a:t>
            </a:r>
            <a:r>
              <a:rPr lang="en-US" dirty="0" smtClean="0"/>
              <a:t> </a:t>
            </a:r>
            <a:r>
              <a:rPr lang="en-US" dirty="0" err="1" smtClean="0"/>
              <a:t>osaden</a:t>
            </a:r>
            <a:r>
              <a:rPr lang="sk-SK" dirty="0" smtClean="0"/>
              <a:t>ý na NRF MotherBoard</a:t>
            </a:r>
            <a:r>
              <a:rPr lang="en-US" dirty="0" smtClean="0"/>
              <a:t> </a:t>
            </a:r>
            <a:r>
              <a:rPr lang="sk-SK" dirty="0" smtClean="0"/>
              <a:t>tlačidlá, LED, nastavuje zabezpečenie</a:t>
            </a:r>
          </a:p>
          <a:p>
            <a:r>
              <a:rPr lang="sk-SK" dirty="0" smtClean="0"/>
              <a:t>Slave automaticky sa nastavuje zabezpečenie podľa prijatých správ, dekóduje, kóduje a posiela naspäť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Implementácia-Komunikačný protokol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Viac ako 8 bajtov,  maximálne 254 bajtov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Príklad správ</a:t>
            </a:r>
            <a:endParaRPr lang="sk-SK" dirty="0"/>
          </a:p>
          <a:p>
            <a:pPr lvl="1"/>
            <a:r>
              <a:rPr lang="sk-SK" dirty="0" smtClean="0"/>
              <a:t>01 01 			prázdna správa</a:t>
            </a:r>
          </a:p>
          <a:p>
            <a:pPr lvl="1"/>
            <a:r>
              <a:rPr lang="sk-SK" dirty="0" smtClean="0"/>
              <a:t>02 02			</a:t>
            </a:r>
            <a:r>
              <a:rPr lang="sk-SK" dirty="0" smtClean="0"/>
              <a:t>prázdna správa</a:t>
            </a:r>
            <a:endParaRPr lang="sk-SK" dirty="0" smtClean="0"/>
          </a:p>
          <a:p>
            <a:pPr lvl="1"/>
            <a:r>
              <a:rPr lang="sk-SK" dirty="0" smtClean="0"/>
              <a:t>03 05  01 FF		nezabezpečená správa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Implementácia-SW AES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Implementácia-HW AES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Fotka kryptoelementu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Implementácia-ISO7816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UART</a:t>
            </a:r>
          </a:p>
          <a:p>
            <a:pPr lvl="1"/>
            <a:r>
              <a:rPr lang="sk-SK" dirty="0" smtClean="0"/>
              <a:t>2.6 MHz</a:t>
            </a:r>
          </a:p>
          <a:p>
            <a:pPr lvl="1"/>
            <a:r>
              <a:rPr lang="sk-SK" dirty="0" smtClean="0"/>
              <a:t>bps</a:t>
            </a:r>
          </a:p>
          <a:p>
            <a:r>
              <a:rPr lang="sk-SK" dirty="0" smtClean="0"/>
              <a:t>Signály sú generované GPIO</a:t>
            </a:r>
          </a:p>
          <a:p>
            <a:r>
              <a:rPr lang="sk-SK" dirty="0" smtClean="0"/>
              <a:t>ATR</a:t>
            </a:r>
            <a:r>
              <a:rPr lang="en-US" dirty="0" smtClean="0"/>
              <a:t>, </a:t>
            </a:r>
            <a:r>
              <a:rPr lang="en-US" dirty="0" err="1" smtClean="0"/>
              <a:t>nastavenie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Komunikácia</a:t>
            </a:r>
          </a:p>
          <a:p>
            <a:pPr lvl="1"/>
            <a:r>
              <a:rPr lang="sk-SK" dirty="0" smtClean="0"/>
              <a:t>T</a:t>
            </a:r>
            <a:r>
              <a:rPr lang="en-US" dirty="0" smtClean="0"/>
              <a:t>=1 b</a:t>
            </a:r>
            <a:r>
              <a:rPr lang="sk-SK" dirty="0" smtClean="0"/>
              <a:t>loková</a:t>
            </a:r>
          </a:p>
          <a:p>
            <a:pPr lvl="1"/>
            <a:r>
              <a:rPr lang="en-US" dirty="0" smtClean="0"/>
              <a:t>T=0 </a:t>
            </a:r>
            <a:r>
              <a:rPr lang="sk-SK" dirty="0" smtClean="0"/>
              <a:t>bajtová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323</Words>
  <Application>Microsoft Office PowerPoint</Application>
  <PresentationFormat>On-screen Show (4:3)</PresentationFormat>
  <Paragraphs>133</Paragraphs>
  <Slides>28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Zabezpečenie bezdrôtových komunikačných sietí v inteligentných domácnostiach proti kybernetickým útokom</vt:lpstr>
      <vt:lpstr>Stručný úvod</vt:lpstr>
      <vt:lpstr>Stručný úvod</vt:lpstr>
      <vt:lpstr>Navrhnuté riešenie</vt:lpstr>
      <vt:lpstr>Implementácia-Komunikačný protokol</vt:lpstr>
      <vt:lpstr>Implementácia-Komunikačný protokol</vt:lpstr>
      <vt:lpstr>Implementácia-SW AES</vt:lpstr>
      <vt:lpstr>Implementácia-HW AES</vt:lpstr>
      <vt:lpstr>Implementácia-ISO7816</vt:lpstr>
      <vt:lpstr>Implementácia-JC debug konzola</vt:lpstr>
      <vt:lpstr>Implementácia-JC</vt:lpstr>
      <vt:lpstr>Implementácia-ISO7816 UART</vt:lpstr>
      <vt:lpstr>Implementácia-DPS I</vt:lpstr>
      <vt:lpstr>Implementácia-DPS II</vt:lpstr>
      <vt:lpstr>Implementácia-DPS</vt:lpstr>
      <vt:lpstr>Testovanie</vt:lpstr>
      <vt:lpstr>Vyhodnotenie testovania</vt:lpstr>
      <vt:lpstr>Sebakritika-čo sa nepodarilo</vt:lpstr>
      <vt:lpstr>Sebakritika-čo sa nefungovalo podľa predstáv</vt:lpstr>
      <vt:lpstr>Záver</vt:lpstr>
      <vt:lpstr>Plány do budúcna</vt:lpstr>
      <vt:lpstr>Otázky</vt:lpstr>
      <vt:lpstr>Vhodnosť sietí</vt:lpstr>
      <vt:lpstr>Odporúčané aplikácie sietí</vt:lpstr>
      <vt:lpstr>Prečo komunikačný protokol ANT?</vt:lpstr>
      <vt:lpstr>Prečo komunikačný protokol ANT?</vt:lpstr>
      <vt:lpstr>Prečo komunikačný protokol ANT?</vt:lpstr>
      <vt:lpstr>Vhodnosť sietí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Zabezpečenie bezdrôtových komunikačných sietí v inteligentných domácnostiach proti kybernetickým útokom</dc:title>
  <dc:creator>PC-44</dc:creator>
  <cp:lastModifiedBy>PC-44</cp:lastModifiedBy>
  <cp:revision>85</cp:revision>
  <dcterms:created xsi:type="dcterms:W3CDTF">2017-06-11T13:01:34Z</dcterms:created>
  <dcterms:modified xsi:type="dcterms:W3CDTF">2017-06-11T23:14:26Z</dcterms:modified>
</cp:coreProperties>
</file>