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31.png" ContentType="image/png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69080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4662000"/>
            <a:ext cx="9143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153216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503720"/>
            <a:ext cx="9143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490480"/>
            <a:ext cx="7771680" cy="219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4800">
                <a:solidFill>
                  <a:srgbClr val="ffffff"/>
                </a:solidFill>
                <a:latin typeface="Arial"/>
                <a:ea typeface="Arial"/>
              </a:rPr>
              <a:t>Programando Android: Entorno de programación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85800" y="4835880"/>
            <a:ext cx="7771680" cy="103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José Antonio Vacas 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#android2015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9/12/2015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1634400" y="5947560"/>
            <a:ext cx="1900800" cy="5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pic>
        <p:nvPicPr>
          <p:cNvPr id="79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280" y="5947560"/>
            <a:ext cx="646920" cy="646920"/>
          </a:xfrm>
          <a:prstGeom prst="rect">
            <a:avLst/>
          </a:prstGeom>
          <a:ln>
            <a:noFill/>
          </a:ln>
        </p:spPr>
      </p:pic>
      <p:pic>
        <p:nvPicPr>
          <p:cNvPr id="80" name="Shape 3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360" y="5889240"/>
            <a:ext cx="1923480" cy="68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88640" y="5601600"/>
            <a:ext cx="525096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Aceptamos todas las condiciones de licencia ....</a:t>
            </a:r>
            <a:endParaRPr/>
          </a:p>
        </p:txBody>
      </p:sp>
      <p:pic>
        <p:nvPicPr>
          <p:cNvPr id="142" name="Shape 1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1920" y="1558080"/>
            <a:ext cx="4775760" cy="39549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ADT</a:t>
            </a:r>
            <a:endParaRPr/>
          </a:p>
        </p:txBody>
      </p:sp>
      <p:pic>
        <p:nvPicPr>
          <p:cNvPr id="144" name="Shape 14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5200" y="570996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Seleccionamos la versión 2.2 y la última</a:t>
            </a:r>
            <a:endParaRPr/>
          </a:p>
        </p:txBody>
      </p:sp>
      <p:pic>
        <p:nvPicPr>
          <p:cNvPr id="149" name="Shape 1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480" y="1605600"/>
            <a:ext cx="5565600" cy="41562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SDK</a:t>
            </a:r>
            <a:endParaRPr/>
          </a:p>
        </p:txBody>
      </p:sp>
      <p:pic>
        <p:nvPicPr>
          <p:cNvPr id="151" name="Shape 15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5200" y="563364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Aceptamos las condiciones de la licencia de los SDKs ...</a:t>
            </a:r>
            <a:endParaRPr/>
          </a:p>
        </p:txBody>
      </p:sp>
      <p:pic>
        <p:nvPicPr>
          <p:cNvPr id="156" name="Shape 1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080" y="1666800"/>
            <a:ext cx="7047720" cy="35236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SDKs</a:t>
            </a:r>
            <a:endParaRPr/>
          </a:p>
        </p:txBody>
      </p:sp>
      <p:pic>
        <p:nvPicPr>
          <p:cNvPr id="158" name="Shape 17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5200" y="563364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En cualquier momento podemos añadir más versiones</a:t>
            </a:r>
            <a:endParaRPr/>
          </a:p>
        </p:txBody>
      </p:sp>
      <p:pic>
        <p:nvPicPr>
          <p:cNvPr id="163" name="Shape 18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2600" y="1540440"/>
            <a:ext cx="2643840" cy="40006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SDKs</a:t>
            </a:r>
            <a:endParaRPr/>
          </a:p>
        </p:txBody>
      </p:sp>
      <p:pic>
        <p:nvPicPr>
          <p:cNvPr id="165" name="Shape 18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63800" y="570996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Instalamos la versión 4.0.3 adecuada para usar tablets</a:t>
            </a:r>
            <a:endParaRPr/>
          </a:p>
        </p:txBody>
      </p:sp>
      <p:pic>
        <p:nvPicPr>
          <p:cNvPr id="170" name="Shape 19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6920" y="1764720"/>
            <a:ext cx="5512320" cy="393624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SDKs</a:t>
            </a:r>
            <a:endParaRPr/>
          </a:p>
        </p:txBody>
      </p:sp>
      <p:pic>
        <p:nvPicPr>
          <p:cNvPr id="172" name="Shape 19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177" name="Shape 20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81" name="CustomShape 5"/>
          <p:cNvSpPr/>
          <p:nvPr/>
        </p:nvSpPr>
        <p:spPr>
          <a:xfrm>
            <a:off x="186480" y="2032920"/>
            <a:ext cx="8743320" cy="338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</a:t>
            </a:r>
            <a:endParaRPr/>
          </a:p>
        </p:txBody>
      </p:sp>
      <p:pic>
        <p:nvPicPr>
          <p:cNvPr id="82" name="Shape 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pic>
        <p:nvPicPr>
          <p:cNvPr id="86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00" y="2383560"/>
            <a:ext cx="1713960" cy="23234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3320640" y="3659040"/>
            <a:ext cx="2870640" cy="4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javacasm@elcacharreo.com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3354120" y="4248000"/>
            <a:ext cx="831600" cy="5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twitter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linkedin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4433400" y="3270600"/>
            <a:ext cx="1224720" cy="33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blog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4383000" y="3651480"/>
            <a:ext cx="125208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1" name="CustomShape 9"/>
          <p:cNvSpPr/>
          <p:nvPr/>
        </p:nvSpPr>
        <p:spPr>
          <a:xfrm rot="10800000">
            <a:off x="4383720" y="3650400"/>
            <a:ext cx="125208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2" name="CustomShape 10"/>
          <p:cNvSpPr/>
          <p:nvPr/>
        </p:nvSpPr>
        <p:spPr>
          <a:xfrm rot="10800000">
            <a:off x="3395880" y="4157280"/>
            <a:ext cx="74016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3" name="CustomShape 11"/>
          <p:cNvSpPr/>
          <p:nvPr/>
        </p:nvSpPr>
        <p:spPr>
          <a:xfrm>
            <a:off x="3310200" y="2398680"/>
            <a:ext cx="494208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3c78d8"/>
                </a:solidFill>
                <a:latin typeface="Arial"/>
                <a:ea typeface="Arial"/>
              </a:rPr>
              <a:t>José Antonio Vacas Martínez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95" name="Shape 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99" name="CustomShape 5"/>
          <p:cNvSpPr/>
          <p:nvPr/>
        </p:nvSpPr>
        <p:spPr>
          <a:xfrm>
            <a:off x="186480" y="2032920"/>
            <a:ext cx="8743320" cy="338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Objetivos</a:t>
            </a:r>
            <a:endParaRPr/>
          </a:p>
        </p:txBody>
      </p:sp>
      <p:pic>
        <p:nvPicPr>
          <p:cNvPr id="101" name="Shape 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05" name="CustomShape 5"/>
          <p:cNvSpPr/>
          <p:nvPr/>
        </p:nvSpPr>
        <p:spPr>
          <a:xfrm>
            <a:off x="1254240" y="2032920"/>
            <a:ext cx="7189920" cy="338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Conocer la plataforma Android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Entorno de programación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proyecto de aplicación básica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"pantallas"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Almacenamiento de datos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Publicación de aplicaciones</a:t>
            </a:r>
            <a:endParaRPr/>
          </a:p>
          <a:p>
            <a:pPr>
              <a:lnSpc>
                <a:spcPct val="115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Instalando</a:t>
            </a:r>
            <a:endParaRPr/>
          </a:p>
        </p:txBody>
      </p:sp>
      <p:pic>
        <p:nvPicPr>
          <p:cNvPr id="107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0240" y="1607400"/>
            <a:ext cx="5482800" cy="46645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621880" y="5971680"/>
            <a:ext cx="4006800" cy="46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http://developer.android.com/sdk/index.html</a:t>
            </a:r>
            <a:endParaRPr/>
          </a:p>
        </p:txBody>
      </p:sp>
      <p:pic>
        <p:nvPicPr>
          <p:cNvPr id="109" name="Shape 8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5200" y="563364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1155cc"/>
                </a:solidFill>
                <a:latin typeface="Arial"/>
                <a:ea typeface="Arial"/>
              </a:rPr>
              <a:t>Entendemos instalado Eclipse .. si no www.eclipse.org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Instalando</a:t>
            </a:r>
            <a:endParaRPr/>
          </a:p>
        </p:txBody>
      </p:sp>
      <p:pic>
        <p:nvPicPr>
          <p:cNvPr id="115" name="Shap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pic>
        <p:nvPicPr>
          <p:cNvPr id="119" name="Shape 10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2280" y="1600200"/>
            <a:ext cx="5538240" cy="41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92160" y="5557320"/>
            <a:ext cx="490680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Seleccionamos instalar nuevo software</a:t>
            </a:r>
            <a:endParaRPr/>
          </a:p>
        </p:txBody>
      </p:sp>
      <p:pic>
        <p:nvPicPr>
          <p:cNvPr id="121" name="Shap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5280" y="1581840"/>
            <a:ext cx="4799880" cy="38282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ADT</a:t>
            </a:r>
            <a:endParaRPr/>
          </a:p>
        </p:txBody>
      </p:sp>
      <p:pic>
        <p:nvPicPr>
          <p:cNvPr id="123" name="Shape 1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5200" y="5709960"/>
            <a:ext cx="746748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Añadimos como repositorio   </a:t>
            </a:r>
            <a:r>
              <a:rPr lang="es-ES" u="sng">
                <a:solidFill>
                  <a:srgbClr val="185da2"/>
                </a:solidFill>
                <a:latin typeface="Arial"/>
                <a:ea typeface="Arial"/>
              </a:rPr>
              <a:t>https://dl-ssl.google.com/android/eclipse/</a:t>
            </a:r>
            <a:endParaRPr/>
          </a:p>
        </p:txBody>
      </p:sp>
      <p:pic>
        <p:nvPicPr>
          <p:cNvPr id="128" name="Shape 1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2400" y="1583280"/>
            <a:ext cx="5088240" cy="42022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ADT</a:t>
            </a:r>
            <a:endParaRPr/>
          </a:p>
        </p:txBody>
      </p:sp>
      <p:pic>
        <p:nvPicPr>
          <p:cNvPr id="130" name="Shape 1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5200" y="5709960"/>
            <a:ext cx="7692120" cy="4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En principio sólo es imprescindible marcar "Android Development Tools"</a:t>
            </a:r>
            <a:endParaRPr/>
          </a:p>
        </p:txBody>
      </p:sp>
      <p:pic>
        <p:nvPicPr>
          <p:cNvPr id="135" name="Shape 13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6840" y="1616040"/>
            <a:ext cx="5005440" cy="41446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67120" y="426960"/>
            <a:ext cx="89136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ADT</a:t>
            </a:r>
            <a:endParaRPr/>
          </a:p>
        </p:txBody>
      </p:sp>
      <p:pic>
        <p:nvPicPr>
          <p:cNvPr id="137" name="Shape 13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6920" cy="6469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026000" y="6226920"/>
            <a:ext cx="160920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7118280" y="6173280"/>
            <a:ext cx="156780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1085760" y="6076800"/>
            <a:ext cx="7433640" cy="57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