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69116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466200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490480"/>
            <a:ext cx="7772040" cy="2198160"/>
          </a:xfrm>
          <a:prstGeom prst="rect">
            <a:avLst/>
          </a:prstGeom>
        </p:spPr>
        <p:txBody>
          <a:bodyPr tIns="91440" bIns="91440" anchor="b"/>
          <a:p>
            <a:r>
              <a:rPr lang="es-E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5325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50372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r>
              <a:rPr lang="es-E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2490480"/>
            <a:ext cx="7772040" cy="2198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4800">
                <a:solidFill>
                  <a:srgbClr val="ffffff"/>
                </a:solidFill>
                <a:latin typeface="Arial"/>
                <a:ea typeface="Arial"/>
              </a:rPr>
              <a:t>Programando Android: Emulador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685800" y="4835880"/>
            <a:ext cx="7772040" cy="1032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José Antonio Vacas 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#android2015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9/12/2015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1634400" y="5947560"/>
            <a:ext cx="1901160" cy="56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pic>
        <p:nvPicPr>
          <p:cNvPr id="79" name="Shap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280" y="594756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80" name="Shape 3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74040" y="5767560"/>
            <a:ext cx="1923840" cy="6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Recursos</a:t>
            </a:r>
            <a:endParaRPr/>
          </a:p>
        </p:txBody>
      </p:sp>
      <p:pic>
        <p:nvPicPr>
          <p:cNvPr id="142" name="Shape 14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46" name="CustomShape 5"/>
          <p:cNvSpPr/>
          <p:nvPr/>
        </p:nvSpPr>
        <p:spPr>
          <a:xfrm>
            <a:off x="186480" y="2032920"/>
            <a:ext cx="8743680" cy="33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developer.android.com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Muy bueno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http://www.sgoliver.net/blog/?page_id=3011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http://www.limecreativelabs.com/curso-gratuito-de-desarrollo-para-android/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Avanzado(En)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http://www.vogella.com/android.html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MiriadaX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http://miriadax.net/es/web/android_programacion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</a:t>
            </a:r>
            <a:endParaRPr/>
          </a:p>
        </p:txBody>
      </p:sp>
      <p:pic>
        <p:nvPicPr>
          <p:cNvPr id="82" name="Shape 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pic>
        <p:nvPicPr>
          <p:cNvPr id="86" name="Shape 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00" y="2383560"/>
            <a:ext cx="1714320" cy="232380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3320640" y="3659040"/>
            <a:ext cx="2871000" cy="43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javacasm@elcacharreo.com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3354120" y="4248000"/>
            <a:ext cx="831960" cy="57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twitter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linkedin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4433400" y="3270600"/>
            <a:ext cx="1225080" cy="338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blog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4383000" y="3651480"/>
            <a:ext cx="125244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1" name="CustomShape 9"/>
          <p:cNvSpPr/>
          <p:nvPr/>
        </p:nvSpPr>
        <p:spPr>
          <a:xfrm rot="10800000">
            <a:off x="4383360" y="3650760"/>
            <a:ext cx="125244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2" name="CustomShape 10"/>
          <p:cNvSpPr/>
          <p:nvPr/>
        </p:nvSpPr>
        <p:spPr>
          <a:xfrm rot="10800000">
            <a:off x="3395520" y="4157280"/>
            <a:ext cx="74052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3" name="CustomShape 11"/>
          <p:cNvSpPr/>
          <p:nvPr/>
        </p:nvSpPr>
        <p:spPr>
          <a:xfrm>
            <a:off x="3310200" y="2398680"/>
            <a:ext cx="4942440" cy="54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3c78d8"/>
                </a:solidFill>
                <a:latin typeface="Arial"/>
                <a:ea typeface="Arial"/>
              </a:rPr>
              <a:t>José Antonio Vacas Martínez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Recursos</a:t>
            </a:r>
            <a:endParaRPr/>
          </a:p>
        </p:txBody>
      </p:sp>
      <p:pic>
        <p:nvPicPr>
          <p:cNvPr id="95" name="Shape 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99" name="CustomShape 5"/>
          <p:cNvSpPr/>
          <p:nvPr/>
        </p:nvSpPr>
        <p:spPr>
          <a:xfrm>
            <a:off x="186480" y="2032920"/>
            <a:ext cx="8743680" cy="33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developer.android.com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Muy bueno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http://www.sgoliver.net/blog/?page_id=3011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http://www.limecreativelabs.com/curso-gratuito-de-desarrollo-para-android/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Avanzado(En)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http://www.vogella.com/android.html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MiriadaX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http://miriadax.net/es/web/android_programacion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Objetivos</a:t>
            </a:r>
            <a:endParaRPr/>
          </a:p>
        </p:txBody>
      </p:sp>
      <p:pic>
        <p:nvPicPr>
          <p:cNvPr id="101" name="Shape 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05" name="CustomShape 5"/>
          <p:cNvSpPr/>
          <p:nvPr/>
        </p:nvSpPr>
        <p:spPr>
          <a:xfrm>
            <a:off x="1254240" y="2032920"/>
            <a:ext cx="7190280" cy="33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Conocer la plataforma Android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Entorno de programación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proyecto de aplicación básica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"pantallas"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Almacenar datos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Publicación de aplicaciones</a:t>
            </a:r>
            <a:endParaRPr/>
          </a:p>
          <a:p>
            <a:pPr>
              <a:lnSpc>
                <a:spcPct val="115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39040" y="338760"/>
            <a:ext cx="847476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 Emulador</a:t>
            </a:r>
            <a:endParaRPr/>
          </a:p>
        </p:txBody>
      </p:sp>
      <p:pic>
        <p:nvPicPr>
          <p:cNvPr id="107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48320" y="1791000"/>
            <a:ext cx="313920" cy="285480"/>
          </a:xfrm>
          <a:prstGeom prst="rect">
            <a:avLst/>
          </a:prstGeom>
          <a:ln>
            <a:noFill/>
          </a:ln>
        </p:spPr>
      </p:pic>
      <p:pic>
        <p:nvPicPr>
          <p:cNvPr id="108" name="Shape 8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16480" y="1808280"/>
            <a:ext cx="5711040" cy="4080240"/>
          </a:xfrm>
          <a:prstGeom prst="rect">
            <a:avLst/>
          </a:prstGeom>
          <a:ln>
            <a:noFill/>
          </a:ln>
        </p:spPr>
      </p:pic>
      <p:pic>
        <p:nvPicPr>
          <p:cNvPr id="109" name="Shape 8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08160" y="338760"/>
            <a:ext cx="848484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 Emulador - Nuevo</a:t>
            </a:r>
            <a:endParaRPr/>
          </a:p>
        </p:txBody>
      </p:sp>
      <p:pic>
        <p:nvPicPr>
          <p:cNvPr id="114" name="Shape 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7040" y="1658520"/>
            <a:ext cx="3133440" cy="4247640"/>
          </a:xfrm>
          <a:prstGeom prst="rect">
            <a:avLst/>
          </a:prstGeom>
          <a:ln>
            <a:noFill/>
          </a:ln>
        </p:spPr>
      </p:pic>
      <p:pic>
        <p:nvPicPr>
          <p:cNvPr id="115" name="Shape 9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8320" y="1638720"/>
            <a:ext cx="313920" cy="285480"/>
          </a:xfrm>
          <a:prstGeom prst="rect">
            <a:avLst/>
          </a:prstGeom>
          <a:ln>
            <a:noFill/>
          </a:ln>
        </p:spPr>
      </p:pic>
      <p:pic>
        <p:nvPicPr>
          <p:cNvPr id="116" name="Shape 9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3000" y="318960"/>
            <a:ext cx="848484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 Emulador - Limitaciones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80680" y="1546560"/>
            <a:ext cx="7978320" cy="342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No soporta multitouch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Rendimiento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Podemos rotar la pantalla con el 7 numérico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Seleccionar que emulador usaremos para cada proyecto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No tiene todas las aplicaciones como Market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Añadir teclado hardware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Shape 1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50880" y="3484440"/>
            <a:ext cx="3761640" cy="2568960"/>
          </a:xfrm>
          <a:prstGeom prst="rect">
            <a:avLst/>
          </a:prstGeom>
          <a:ln>
            <a:noFill/>
          </a:ln>
        </p:spPr>
      </p:pic>
      <p:pic>
        <p:nvPicPr>
          <p:cNvPr id="123" name="Shape 1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99800" y="338760"/>
            <a:ext cx="851436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Android:Emulador - SnapShot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18400" y="1450800"/>
            <a:ext cx="8062920" cy="136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Un snapshot es una imagen de memoria que se guarda al cerrar el emulador y se carga al arrancar.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Actualmente está en versión beta. Al cerrar el emulador tardará más, pero al cargar mucho menos</a:t>
            </a:r>
            <a:endParaRPr/>
          </a:p>
        </p:txBody>
      </p:sp>
      <p:pic>
        <p:nvPicPr>
          <p:cNvPr id="129" name="Shape 12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9200" y="2282760"/>
            <a:ext cx="6933960" cy="3895200"/>
          </a:xfrm>
          <a:prstGeom prst="rect">
            <a:avLst/>
          </a:prstGeom>
          <a:ln>
            <a:noFill/>
          </a:ln>
        </p:spPr>
      </p:pic>
      <p:pic>
        <p:nvPicPr>
          <p:cNvPr id="130" name="Shape 12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09520" y="338760"/>
            <a:ext cx="848484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Android:Emulador - SnashShot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64200" y="1450800"/>
            <a:ext cx="7887960" cy="136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Si queremos resetear el equipo tendremos que desactivar la carga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 veces no se actualiza el tiempo instantáneamente al cargar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Algunos de los sistemas emulados no se recuperan sino que se reinician al cargar.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6" name="Shape 1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040" y="2428560"/>
            <a:ext cx="6876720" cy="3714480"/>
          </a:xfrm>
          <a:prstGeom prst="rect">
            <a:avLst/>
          </a:prstGeom>
          <a:ln>
            <a:noFill/>
          </a:ln>
        </p:spPr>
      </p:pic>
      <p:pic>
        <p:nvPicPr>
          <p:cNvPr id="137" name="Shape 13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