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7629146-29FD-472F-8C7C-1E18D28FB197}" type="slidenum">
              <a:rPr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 rot="21597000">
            <a:off x="4680" y="8280"/>
            <a:ext cx="18786240" cy="10764720"/>
          </a:xfrm>
          <a:prstGeom prst="rect">
            <a:avLst/>
          </a:prstGeom>
          <a:ln w="12600">
            <a:solidFill>
              <a:srgbClr val="3465a4"/>
            </a:solidFill>
            <a:round/>
            <a:headEnd len="med" type="triangle" w="med"/>
          </a:ln>
        </p:spPr>
      </p:pic>
      <p:sp>
        <p:nvSpPr>
          <p:cNvPr id="40" name="TextShape 1"/>
          <p:cNvSpPr txBox="1"/>
          <p:nvPr/>
        </p:nvSpPr>
        <p:spPr>
          <a:xfrm>
            <a:off x="1296000" y="1440000"/>
            <a:ext cx="8928000" cy="65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S" sz="4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Enviar el programa al Arduino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52000" y="864000"/>
            <a:ext cx="7776000" cy="180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432000" y="504000"/>
            <a:ext cx="360000" cy="360000"/>
          </a:xfrm>
          <a:prstGeom prst="ellipse">
            <a:avLst/>
          </a:prstGeom>
          <a:noFill/>
          <a:ln w="3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36360" y="504360"/>
            <a:ext cx="360000" cy="360000"/>
          </a:xfrm>
          <a:prstGeom prst="ellipse">
            <a:avLst/>
          </a:prstGeom>
          <a:noFill/>
          <a:ln w="381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864000" y="2880000"/>
            <a:ext cx="8424000" cy="19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6"/>
          <p:cNvSpPr txBox="1"/>
          <p:nvPr/>
        </p:nvSpPr>
        <p:spPr>
          <a:xfrm>
            <a:off x="1224000" y="3528000"/>
            <a:ext cx="8928000" cy="65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S" sz="4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Validar el programa (compilar)</a:t>
            </a:r>
            <a:endParaRPr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LibreOffice/5.0.5.2$Windows_X86_64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2016-10-04T10:58:25Z</dcterms:created>
  <dc:creator>javacasm </dc:creator>
  <dc:language>es-ES</dc:language>
  <cp:lastModifiedBy>javacasm </cp:lastModifiedBy>
  <dcterms:modified xsi:type="dcterms:W3CDTF">2016-10-04T11:47:35Z</dcterms:modified>
  <cp:revision>3</cp:revision>
</cp:coreProperties>
</file>