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5" r:id="rId8"/>
    <p:sldId id="261" r:id="rId9"/>
    <p:sldId id="262" r:id="rId10"/>
    <p:sldId id="269" r:id="rId11"/>
    <p:sldId id="263" r:id="rId12"/>
    <p:sldId id="264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41052"/>
            <a:ext cx="6352978" cy="3840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493620"/>
            <a:ext cx="6344217" cy="3983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3" y="1262390"/>
            <a:ext cx="10071120" cy="58882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1369097"/>
            <a:ext cx="5480400" cy="8210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1291" y="2127427"/>
            <a:ext cx="5399580" cy="63443"/>
            <a:chOff x="911291" y="2127427"/>
            <a:chExt cx="5399580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1291" y="2127427"/>
              <a:ext cx="5399580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18838" y="2499873"/>
            <a:ext cx="13521770" cy="6682156"/>
            <a:chOff x="2118838" y="2499873"/>
            <a:chExt cx="13521770" cy="66821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8838" y="2499873"/>
              <a:ext cx="13521770" cy="66821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67504" y="8426402"/>
            <a:ext cx="1883199" cy="975215"/>
            <a:chOff x="8067504" y="8426402"/>
            <a:chExt cx="1883199" cy="9752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7504" y="8426402"/>
              <a:ext cx="1883199" cy="9752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22582" y="5545901"/>
            <a:ext cx="6110397" cy="6849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99542" y="7233157"/>
            <a:ext cx="2903249" cy="28716"/>
            <a:chOff x="8499542" y="7233157"/>
            <a:chExt cx="2903249" cy="287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580000">
              <a:off x="8499542" y="7233157"/>
              <a:ext cx="2903249" cy="28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7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18695" y="2374443"/>
            <a:ext cx="11286067" cy="7027174"/>
            <a:chOff x="3018695" y="2374443"/>
            <a:chExt cx="11286067" cy="70271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8695" y="2374443"/>
              <a:ext cx="11286067" cy="70271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849" y="1369097"/>
            <a:ext cx="6420303" cy="8451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1291" y="2127427"/>
            <a:ext cx="6362743" cy="63443"/>
            <a:chOff x="911291" y="2127427"/>
            <a:chExt cx="6362743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11291" y="2127427"/>
              <a:ext cx="6362743" cy="634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379" y="8574954"/>
            <a:ext cx="2849187" cy="975215"/>
            <a:chOff x="7426379" y="8574954"/>
            <a:chExt cx="2849187" cy="9752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6379" y="8574954"/>
              <a:ext cx="2849187" cy="9752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64363" y="4747182"/>
            <a:ext cx="8351549" cy="7314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46050" y="6831902"/>
            <a:ext cx="4075386" cy="40309"/>
            <a:chOff x="8346050" y="6831902"/>
            <a:chExt cx="4075386" cy="403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580000">
              <a:off x="8346050" y="6831902"/>
              <a:ext cx="4075386" cy="40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074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53155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290755" cy="53462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55239" y="5890366"/>
            <a:ext cx="5681280" cy="30649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8044" y="1440036"/>
            <a:ext cx="1927609" cy="20836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1333474"/>
            <a:ext cx="6352978" cy="3880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344217" cy="398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244" y="2673920"/>
            <a:ext cx="9817230" cy="4387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6672" y="4121862"/>
            <a:ext cx="11591588" cy="23691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6672" y="1467414"/>
            <a:ext cx="7329825" cy="23691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672" y="6776319"/>
            <a:ext cx="14812412" cy="23718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6534103"/>
            <a:ext cx="14914645" cy="63443"/>
            <a:chOff x="1904762" y="6534103"/>
            <a:chExt cx="14914645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6534103"/>
              <a:ext cx="14914645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9544096"/>
            <a:ext cx="6591068" cy="398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04762" y="3942384"/>
            <a:ext cx="14914645" cy="63443"/>
            <a:chOff x="1904762" y="3942384"/>
            <a:chExt cx="14914645" cy="634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3942384"/>
              <a:ext cx="14914645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1369097"/>
            <a:ext cx="2537247" cy="820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2244" y="2127427"/>
            <a:ext cx="2586642" cy="63443"/>
            <a:chOff x="892244" y="2127427"/>
            <a:chExt cx="2586642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2244" y="2127427"/>
              <a:ext cx="2586642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4419" y="5655627"/>
            <a:ext cx="3616831" cy="4034745"/>
            <a:chOff x="974419" y="5655627"/>
            <a:chExt cx="3616831" cy="40347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419" y="5655627"/>
              <a:ext cx="3616831" cy="4034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4419" y="2696576"/>
            <a:ext cx="3616831" cy="3325822"/>
            <a:chOff x="974419" y="2696576"/>
            <a:chExt cx="3616831" cy="33258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419" y="2696576"/>
              <a:ext cx="3616831" cy="332582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2113CB8-5B29-42D4-B1B8-0BD8CC23B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2094490"/>
            <a:ext cx="11774543" cy="72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1369097"/>
            <a:ext cx="2537247" cy="820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2244" y="2127427"/>
            <a:ext cx="2586642" cy="63443"/>
            <a:chOff x="892244" y="2127427"/>
            <a:chExt cx="2586642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2244" y="2127427"/>
              <a:ext cx="2586642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3022" y="1121401"/>
            <a:ext cx="10690738" cy="8186775"/>
            <a:chOff x="6693022" y="1121401"/>
            <a:chExt cx="10690738" cy="81867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3022" y="1121401"/>
              <a:ext cx="10690738" cy="81867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60955" y="3897797"/>
            <a:ext cx="1726668" cy="911968"/>
            <a:chOff x="15560955" y="3897797"/>
            <a:chExt cx="1726668" cy="9119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60955" y="3897797"/>
              <a:ext cx="1726668" cy="911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8574" y="6623594"/>
            <a:ext cx="1726668" cy="911968"/>
            <a:chOff x="15608574" y="6623594"/>
            <a:chExt cx="1726668" cy="9119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08574" y="6623594"/>
              <a:ext cx="1726668" cy="9119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12758" y="5142857"/>
            <a:ext cx="6171429" cy="2193152"/>
            <a:chOff x="5812758" y="5142857"/>
            <a:chExt cx="6171429" cy="21931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2758" y="5142857"/>
              <a:ext cx="6171429" cy="21931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6892" y="5423637"/>
            <a:ext cx="3616831" cy="4034745"/>
            <a:chOff x="974419" y="5655627"/>
            <a:chExt cx="3616831" cy="40347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419" y="5655627"/>
              <a:ext cx="3616831" cy="40347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179" y="2543424"/>
            <a:ext cx="3616831" cy="3325822"/>
            <a:chOff x="974419" y="2696576"/>
            <a:chExt cx="3616831" cy="33258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4419" y="2696576"/>
              <a:ext cx="3616831" cy="33258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18629" y="5623916"/>
            <a:ext cx="1726668" cy="911968"/>
            <a:chOff x="6218629" y="5623916"/>
            <a:chExt cx="1726668" cy="9119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8629" y="5623916"/>
              <a:ext cx="1726668" cy="911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78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1369097"/>
            <a:ext cx="4012472" cy="820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1291" y="2127427"/>
            <a:ext cx="3894818" cy="63443"/>
            <a:chOff x="911291" y="2127427"/>
            <a:chExt cx="3894818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1291" y="2127427"/>
              <a:ext cx="3894818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1291" y="2372244"/>
            <a:ext cx="3586028" cy="7640335"/>
            <a:chOff x="911291" y="2372244"/>
            <a:chExt cx="3586028" cy="76403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291" y="2372244"/>
              <a:ext cx="3586028" cy="764033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48EA903-B3C5-4CD0-9CA2-A77B1CE49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179" y="1945376"/>
            <a:ext cx="11201400" cy="7357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1369097"/>
            <a:ext cx="4012472" cy="820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1291" y="2127427"/>
            <a:ext cx="3894818" cy="63443"/>
            <a:chOff x="911291" y="2127427"/>
            <a:chExt cx="3894818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1291" y="2127427"/>
              <a:ext cx="3894818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5966" y="2950317"/>
            <a:ext cx="6171429" cy="5159037"/>
            <a:chOff x="5525966" y="2950317"/>
            <a:chExt cx="6171429" cy="5159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5966" y="2950317"/>
              <a:ext cx="6171429" cy="51590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69901" y="4522385"/>
            <a:ext cx="6171429" cy="2014902"/>
            <a:chOff x="11869901" y="4522385"/>
            <a:chExt cx="6171429" cy="20149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69901" y="4522385"/>
              <a:ext cx="6171429" cy="20149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1291" y="2372244"/>
            <a:ext cx="3586028" cy="7640335"/>
            <a:chOff x="911291" y="2372244"/>
            <a:chExt cx="3586028" cy="76403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291" y="2372244"/>
              <a:ext cx="3586028" cy="7640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306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1369097"/>
            <a:ext cx="4012472" cy="820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1291" y="2127427"/>
            <a:ext cx="3894818" cy="63443"/>
            <a:chOff x="911291" y="2127427"/>
            <a:chExt cx="3894818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1291" y="2127427"/>
              <a:ext cx="3894818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190" y="2726925"/>
            <a:ext cx="16035005" cy="2655333"/>
            <a:chOff x="799190" y="2726925"/>
            <a:chExt cx="16035005" cy="2655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190" y="2726925"/>
              <a:ext cx="16035005" cy="2655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190" y="6005574"/>
            <a:ext cx="16030537" cy="2896664"/>
            <a:chOff x="799190" y="6005574"/>
            <a:chExt cx="16030537" cy="28966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190" y="6005574"/>
              <a:ext cx="16030537" cy="2896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76550" y="5827487"/>
            <a:ext cx="7752464" cy="885007"/>
            <a:chOff x="3276550" y="5827487"/>
            <a:chExt cx="7752464" cy="8850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6550" y="5827487"/>
              <a:ext cx="7752464" cy="8850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849" y="952500"/>
            <a:ext cx="5480400" cy="8210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1291" y="1727257"/>
            <a:ext cx="5399580" cy="63443"/>
            <a:chOff x="911291" y="2127427"/>
            <a:chExt cx="5399580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1291" y="2127427"/>
              <a:ext cx="5399580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6599829" cy="3983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458382"/>
            <a:ext cx="6591068" cy="3983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99542" y="7233157"/>
            <a:ext cx="2903249" cy="28716"/>
            <a:chOff x="8499542" y="7233157"/>
            <a:chExt cx="2903249" cy="287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580000">
              <a:off x="8499542" y="7233157"/>
              <a:ext cx="2903249" cy="28716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61B5EB7-FA64-4C6D-BC9C-6EA4A1AE3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1805438"/>
            <a:ext cx="12761010" cy="7757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C1D6DB-32A0-4F79-A07C-A04AEFAA0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1866900"/>
            <a:ext cx="2895148" cy="8265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CHOI ANNA</cp:lastModifiedBy>
  <cp:revision>7</cp:revision>
  <dcterms:created xsi:type="dcterms:W3CDTF">2022-02-27T19:05:50Z</dcterms:created>
  <dcterms:modified xsi:type="dcterms:W3CDTF">2022-02-28T01:29:43Z</dcterms:modified>
</cp:coreProperties>
</file>