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4038" autoAdjust="0"/>
  </p:normalViewPr>
  <p:slideViewPr>
    <p:cSldViewPr snapToGrid="0">
      <p:cViewPr>
        <p:scale>
          <a:sx n="150" d="100"/>
          <a:sy n="150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2.6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2AC0752-9510-46D1-BC2F-30A037066DA8}" emma:medium="tactile" emma:mode="ink">
          <msink:context xmlns:msink="http://schemas.microsoft.com/ink/2010/main" type="inkDrawing" rotatedBoundingBox="54200,31442 97060,4677 110410,26055 67550,52820" semanticType="callout" shapeName="Other">
            <msink:sourceLink direction="from" ref="{1FD5396B-2CC2-4F5B-AD9E-E60E89120FB4}"/>
            <msink:sourceLink direction="to" ref="{1325E6AF-DD8F-45DA-8CA0-5BC36DE24678}"/>
            <msink:sourceLink direction="to" ref="{D24D5FB2-9DA0-4104-9DD3-276EBD97F604}"/>
            <msink:sourceLink direction="from" ref="{D24D5FB2-9DA0-4104-9DD3-276EBD97F604}"/>
            <msink:sourceLink direction="to" ref="{2F4C9B0D-3C1C-450D-9D01-807124497033}"/>
            <msink:sourceLink direction="from" ref="{2F4C9B0D-3C1C-450D-9D01-807124497033}"/>
            <msink:sourceLink direction="to" ref="{B859359D-0A01-4089-8772-BC208CEFE33D}"/>
            <msink:sourceLink direction="from" ref="{B859359D-0A01-4089-8772-BC208CEFE33D}"/>
            <msink:sourceLink direction="to" ref="{46281962-196A-4FCB-8A33-2A479A6697FD}"/>
            <msink:sourceLink direction="from" ref="{F6345FC1-4A6C-4727-89A8-311BC25E0FBA}"/>
            <msink:sourceLink direction="to" ref="{4BA135FB-BBCE-4E1C-81D7-A7F3973F3466}"/>
            <msink:sourceLink direction="to" ref="{51977AB4-60D9-448A-95C5-2A06148DB4FB}"/>
            <msink:sourceLink direction="to" ref="{7252E00B-2FDB-4772-9180-4969CB19FCF2}"/>
            <msink:sourceLink direction="to" ref="{036397D1-BED8-4B59-A3E6-6C157C1179C1}"/>
            <msink:sourceLink direction="from" ref="{45B4FC70-F7FC-4121-BCEA-A43462DF1C43}"/>
            <msink:sourceLink direction="to" ref="{501A634C-0AA6-464F-A930-E1DDEA14B3FE}"/>
            <msink:sourceLink direction="from" ref="{3F512DDD-0C71-4A7B-A6B1-5C5ABF708001}"/>
            <msink:destinationLink direction="with" ref="{24D9E50C-FBC4-40F1-8698-1039F1A2A9B6}"/>
            <msink:destinationLink direction="with" ref="{AD97E347-D6A0-4864-8B35-318E3ED00A12}"/>
          </msink:context>
        </emma:interpretation>
      </emma:emma>
    </inkml:annotationXML>
    <inkml:trace contextRef="#ctx0" brushRef="#br0">39395 1100 121 0,'0'8'152'0,"-19"0"3"0,9-2 3 0,10-6-1 0,-19 0 0 15,19 0 0-15,0 0 1 0,-19 8-3 0,19 0-6 0,0-3-23 16,0 12-35-16,0-12-19 0,0 22-10 0,-10-5-4 0,10-3-2 0,0 13 3 15,-19 1 5-15,0-1 8 0,19 11 10 0,-10-2 9 0,10 7 8 16,-19 4 5-16,10 10 1 0,9 0 1 0,-20 0 3 0,1 9-2 16,19 12-2-16,-9 1 1 0,9 14 5 0,-20-7 5 0,20 20 4 0,-9-3-1 15,9 14-3-15,-19 2-2 0,-1 3-1 0,11 6-2 0,9 7-1 0,-19-7-2 16,-1 13-3-16,11 0-3 0,-10 0-2 0,9 8-6 0,-9 0-10 16,0-3-10-16,9 11-9 0,-9-2-8 0,9-1-7 0,-9 9-5 15,0 0-7-15,9 7-6 0,10-2-7 0,-29 3-5 0,29 5-6 0,-19 8-5 16,0 1-3-16,9-4 0 0,-9 6 0 0,0 5 0 0,19 1-1 15,-10-4 0-15,-9 14 0 0,9-2-1 0,10-6 0 0,-19 8 0 0,0 8-1 16,9 1-1-16,10 7 0 0,-19-2 0 0,10 15-1 0,9-7 1 16,-39 0-1-16,39 8-2 0,-9 0 0 0,-11 2 0 0,1-10 0 0,10 11 0 15,-11 2 1-15,11 3 2 0,-10-11 0 0,-1 11 1 0,11-3-1 16,9 9-1-16,-29-9 1 0,29 8 0 0,-19 6 0 0,0 3-2 16,19-9 0-16,0 6 0 0,-10 2 0 0,10-2 0 0,0 0-1 0,0 2 0 15,0 6 1-15,0-5 0 0,0 5-1 0,0 0 1 0,0-1 0 16,10 7 0-16,-10-14-1 0,0 10 1 0,0 3 1 0,0 4 0 0,0-10 1 15,19 4 1-15,-19 2-1 0,19-5-1 0,-19 0-2 0,10-8 0 16,9 8 1-16,-10 0-1 0,-9 0 0 0,39 2 0 0,-30-10 0 16,-9 0 2-16,29 2-1 0,-29-2 0 0,39-8 1 0,-30 5-2 0,10-11 0 15,1 3 0-15,-11-11 0 0,10 3 0 0,-9 0 0 0,28-8 1 16,-28 0-1-16,9-1 0 0,-9 1 0 0,28-14 0 0,-28 1 1 0,-10-4-1 16,38 3-3-16,-38-10 1 0,29-3 0 0,-19-9 1 0,9 12 2 15,0-20-1-15,-9 1 0 0,9-4 1 0,-9-1-1 0,9-1 0 16,0 0 0-16,-19-6 0 0,10-2 0 0,9-5 2 0,-10 2 1 0,-9-5 0 15,0-11-1-15,20 6-1 0,-20-9-2 0,19-2 0 0,-19 2 3 0,0-10 1 16,9-1 0-16,-9-7-1 0,0-1-2 0,0-7 1 0,20-1 2 16,-1 3-1-16,-19-16-3 0,0 5 1 0,9-2 2 0,-9-1 0 15,20-10 0-15,-20 2 0 0,9-7 0 0,10-1-3 0,1-5-1 0,-11-8 1 16,10-1 1-16,-9-7 0 0,9-6-1 0,0 1 1 0,-9-1-1 16,9-16-1-16,0 8 1 0,-19-13 1 0,10 2 0 0,9-2 0 0,-19-9-1 15,10 4 1-15,-10-12 2 0,0 3 1 0,0-5 0 0,0-3-1 16,0 0-1-16,0-5 0 0,0-1 0 0,0 1 1 0,-10-9-2 0,10-2 2 15,0 11 0-15,0-14-1 0,0 0-2 0,-19-3 2 0,9 4 0 16,10-4 2-16,0 6-1 0,0-11 0 0,0 0 0 0,-19 5 0 16,0-5 0-16,19 0 0 0,0 6 1 0,0-6 1 0,-10 0-1 0,10 0 0 15,0 0 1-15,0 0-2 0,-19 0 0 0,19 0 0 0,0 0-2 0,0 0 0 16,-19 0 1-16,19 0-1 0,0 0 1 0,0 0-1 0,0 0 1 16,-10 0-1-16,10 0-1 0,0 0 1 0,-19 10 2 0,10-7-1 15,9 5-1-15,-20 3 0 0,1-8 0 0,19 5 0 0,-9-3 0 0,-11 3 2 16,11 6 0-16,-10-6-1 0,-1 5-1 0,11-7 0 0,-30 16 0 15,30-14 0-15,-10 5 0 0,9 1 0 0,-28-6 1 0,28 5 0 0,-19 1 1 16,-9 7 0-16,28-15-1 0,-19 7 0 0,-19 9 0 0,10-11 0 16,-1 10 0-16,-9 4 0 0,-19-4 0 0,-10 1 1 0,20 0-1 0,-20-6 0 15,0 14 1-15,-19-9 1 0,0 6-1 0,10 0 2 0,-30-5-1 16,30 5 0-16,-29-5-2 0,9 7 1 0,1-10 1 0,-1 3-1 16,-19-1 0-16,0-2 1 0,0 3 0 0,-19 8 1 0,20-11-2 0,-30-6 0 15,20 9 0-15,-10-6 1 0,-10 6 0 0,-19-12 0 0,19 4 0 0,-9-1 1 16,0-4-1-16,0 4 1 0,-10-5 1 0,0-2-2 0,-9 10 0 15,-1-11 0-15,-9 3 0 0,10-2 0 0,-20-6-3 0,0 8-1 16,1 3 1-16,-20-11-1 0,10 2-1 0,9 6 1 0,-28-2-1 0,-10-6 0 16,9 8 0-16,20-3-1 0,-29-5-1 0,0 8 2 0,-10 1 1 15,0-9 3-15,1 0 1 0,-1 5 2 0,10-5-1 0,-29 0 0 0,20 0-1 16,-30 0-1-16,39 0-2 0,-38 0 0 0,9 0 1 0,-10-5 1 16,1 5 1-16,-1 0 0 0,-18 0 0 0,18 0 0 0,1-9-1 0,-10 9-1 15,-10 0 0-15,10 0 0 0,-10 0 2 0,1 0 0 0,9 0 1 16,-29 9 1-16,29-9-1 0,-10 0 0 0,0 5-1 0,10-5-1 15,-19 0-2-15,-10 0 0 0,29 0 0 0,10 0 0 0,-39 0 1 0,29 0-1 16,-10 0 0-16,0 0 1 0,-9-5-1 0,19 5 2 0,-10-9-1 16,1 1 0-16,9 3-1 0,-10-3 0 0,0 2 2 0,20-2 0 0,-10 6-1 15,-10-17 1-15,0 0-2 0,10 3 0 0,10 2 0 0,-29 1 0 16,19-1 2-16,-1-8-3 0,-8 12-1 0,9-12 3 0,9 6 2 0,-18 10 1 16,18-10-2-16,-19 3-1 0,20-6-1 0,0 11 0 0,18-6 1 15,-18 6 1-15,-1 3 0 0,10-4 0 0,-9 1-2 0,0 8 0 16,18 0 0-16,-18 0-1 0,9 0 0 0,-9 0-1 0,18 0 1 0,1 8 0 15,-10 1 2-15,10-4 1 0,-10-5 2 0,10 11-1 0,-10 0-1 16,29-3-2-16,-29-6-2 0,10 15 1 0,9-4 4 0,-9-5 1 16,19 6-1-16,0-6 0 0,-29 5-2 0,38-7-1 0,-18 15 1 0,38-7-1 15,-20-1 0-15,-9-4 2 0,10 4 0 0,18 1 2 0,-28 7 1 0,10-7 1 16,28 7-3-16,-9-7 0 0,-10-1-3 0,0 9 0 0,29 0 3 16,-9-1-1-16,-1-7 0 0,0 7 0 0,1-7-1 0,9 5 0 15,9 2 0-15,1 1 1 0,9-8 1 0,-10 13 0 0,-9-11-1 0,20 3 0 16,18 2 1-16,-9-4-1 0,-1 10-2 0,1-11 1 0,19 0 1 15,-9 0 0-15,18 3-2 0,-28-5 0 0,28 2-1 0,-9-3 1 16,29-7 0-16,-29 10-1 0,19-10 0 0,0-6 1 0,20 8 1 0,-1-3-1 16,-9-5 0-16,29 0 0 0,9-5-2 0,-19 5 1 0,19-8-2 0,0 2-11 15,10-2-16-15,9-6-44 0,-9 1-57 0,9-3-66 0,10-3-74 16,-9-3-54-16,-10-2-44 0,19-9-22 0,-10 6-11 0,0-8-5 0,-9-3-3 16,10 1 0-16,-11-12 1 0,-8 0 10 0,18-8 18 0,-19 1 42 15,0-15 57-15</inkml:trace>
    <inkml:trace contextRef="#ctx0" brushRef="#br0" timeOffset="95483.5652">37964 14151 185 0,'0'5'284'0,"0"3"19"0,20 6 10 15,-1-6 7-15,-10 0 3 0,11-8 2 0,-11 5 7 0,30 1 8 16,-10-1 14-16,-1 11 17 0,1-10-36 0,38 10-62 0,-19 6-52 16,-9-3-46-16,9 2-26 0,0 1-15 0,19 5-7 0,-29 0-4 0,30 3-1 15,-20 10-3-15,9-5-6 0,10 1-8 0,10 9-14 0,-29 1-14 0,29 3-14 16,0 5-12-16,-19-5-10 0,9-1-7 0,10 9-6 0,-1 0-6 15,1-3-2-15,0-5-1 0,-19 7-2 0,9-7 1 0,10 0-2 16,-20-1 1-16,10 1-1 0,-28-14 0 0,9 8-4 0,19-10-3 0,-19 2-2 16,-9-5-3-16,9-6-1 0,-10-2 0 0,0 7 1 0,1-2-1 15,-10-5 0-15,19 0-2 0,-39-1 2 0,20-7 1 0,-10-1 4 0,0 9 6 16,-9-8 7-16,-10 7 8 0,0-7 6 0,-10-1 5 0,-9 9 4 16,0-3 3-16,-10 10 2 0,-19-1 5 0,10-7 3 0,-29 14 3 0,9 0 4 15,-19-2 2-15,0 2-2 0,-38 11-2 0,29-8-6 0,-10-3-4 16,-10 8-5-16,-9-8-6 0,-10 0-3 0,39-2-4 0,-39-1-2 15,19 6-4-15,-9-3-3 0,9-8-5 0,10 8-3 0,10-13-4 0,-29 5-4 16,38 6-4-16,0-9-4 0,19-2-6 0,-9-9-10 0,10 9-16 16,8-3-31-16,1-3-39 0,0-3-70 0,20 1-86 0,-1-1-93 15,0-5-97-15,-9-2-49 0,38 2-24 0,0-8-12 0,0 0-4 0,0 0-1 16,0 0 0-16,0-32 10 0,38 7 13 0,-28-10 31 0,38 0 40 16,19-6 69-16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9.69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E174916-BB62-43A7-BAB5-7753F6C93666}" emma:medium="tactile" emma:mode="ink">
          <msink:context xmlns:msink="http://schemas.microsoft.com/ink/2010/main" type="inkDrawing" rotatedBoundingBox="7341,17757 25030,7672 30090,16547 12401,26631" semanticType="callout" shapeName="Other">
            <msink:sourceLink direction="to" ref="{DBF3C9BC-C432-407C-8D85-13CF2BE165CA}"/>
            <msink:sourceLink direction="to" ref="{45EF5E55-2BA0-43DB-8D4A-23EC1A06B4B6}"/>
          </msink:context>
        </emma:interpretation>
      </emma:emma>
    </inkml:annotationXML>
    <inkml:trace contextRef="#ctx0" brushRef="#br0">15949 0 26 0,'0'3'137'0,"-9"8"7"0,9-6 4 0,-39 3 3 0,39 0 2 0,-9 6 9 16,9-9 10-16,0 3 11 0,-20 6 12 0,20 7-7 0,-19-10-17 15,19 11-7-15,0 0-2 0,0 7 3 0,0-2 6 0,19 14 10 0,-19 2 12 16,0-2 14-16,20 10 16 0,-20 3 7 0,0 8 4 0,9 3-4 16,-9 11-8-16,19-1-11 0,1 4-14 0,-11 5-12 0,-9 5-12 0,19 3-13 15,-9 5-11-15,28 0-16 0,-28 1-16 0,-10-1-15 0,29 8-15 16,-29 6-12-16,19-8-13 0,0 11-10 0,-19 4-10 0,10-7-7 15,-10 3-7-15,0 2-4 0,0-2-4 0,0 5-2 0,0-1-3 0,0-1 1 16,0 2-1-16,0 0-2 0,19-1-2 0,0 7-3 0,-19 2-1 16,10 5 1-16,19 3 0 0,-29-5 1 0,38 3-1 0,-28 13 1 15,9-6 0-15,-10 6 2 0,11 11-1 0,-1-14 2 0,-19 17-1 0,9 5 0 16,-9-9 1-16,0 7-2 0,20-4 0 0,-20 1-1 0,9 10-1 0,-9-19 2 16,0 1 0-16,19 2-3 0,1-8 0 0,-20-6-1 0,0 9-3 15,9-11 0-15,-9-3 0 0,19 0 1 0,1 6-2 0,-20-9 2 16,0 0-1-16,9 1 0 0,-9-1 0 0,19-7-2 0,-9 2 0 0,-10-3-1 15,19 3 0-15,0-3 1 0,-19-5 0 0,10 0 0 0,-10-2-2 16,0 4 0-16,19-5 0 0,-9 3 0 0,-10-8 0 0,0 3-1 0,19 5 0 16,-19-17 0-16,19 4 2 0,-19-1-1 0,0-7 0 0,0-1 0 15,0-5 0-15,0-3-1 0,0-5 1 0,0 0-1 0,10-6 0 0,-10-2 1 16,0-6 0-16,0-2 0 0,0 2 0 0,0-5-1 0,19-3 1 16,-9-8-1-16,-10 3 1 0,0-9 0 0,19 4-2 0,-19-9-1 15,19-5-1-15,-9 5-1 0,-10-11-2 0,19-2 0 0,-19-3 1 0,19 0 2 16,-19-5 3-16,0-11-1 0,0 5-1 0,10-8-2 0,-10 0 1 15,0-8 1-15,0 0 1 0,0 0 1 0,0 0 1 0,0 0 1 0,-10-8 2 16,10 0-1-16,-19 2 0 0,0-4-2 0,9-1-1 0,-9 5 1 16,0-10 0-16,19 11 2 0,-29-9 0 0,19 1 1 0,-9 5-2 0,0-6-1 15,-10 6 1-15,19 3 1 0,-9-3 1 0,0-1-1 0,-10 4 0 16,20 5-1-16,-11-8 0 0,1 8 0 0,-10 0 1 0,1 0 0 0,8 0-3 16,-8 0 2-16,-1 8 0 0,0-8 1 0,-9 5 0 0,9 4 1 15,-19-1 0-15,0-3-1 0,19 3 0 0,-29-2 0 0,-9 2 0 0,19 5 0 16,-29 1 0-16,1-1 0 0,-11 9 0 0,10-11 0 0,-38 13 1 15,9-10-1-15,-18 7 0 0,18 9-2 0,-38-14-2 0,10 6 1 16,-11 7 0-16,-8-7 0 0,-20 5 0 0,19 0 1 0,-9 3-1 0,-29-3 0 16,10-5 0-16,-1 5-1 0,-18 0 0 0,9-6 2 0,-10 9-1 15,0-3 1-15,1-5 4 0,-11-9 0 0,11 14 0 0,-20-13 0 0,19 7 0 16,-9-4-1-16,-10-7 1 0,10 4 0 0,-29-1 0 16,9 4 0-16,20 4 0 0,-29-7 1 0,10 5-2 0,-1 2 0 0,-18 1-2 0,18 5-1 15,-19-5 1-15,1 5 0 0,9 2 0 0,-29-2 1 0,10 8 0 16,-10 1 0-16,-10-1 0 0,1 0 0 0,-1-3 0 0,1 12 0 15,-10-9 1-15,-10 13 1 0,0-7 0 0,20 2 1 0,0-2-2 0,-10 2 2 16,19-2 1-16,-10-9 1 0,20 19 1 0,-10-13 1 0,29 8 1 16,-10-11 0-16,20 0 1 0,-10 1-1 0,29-1 0 0,-10 0 0 0,19-8-2 15,20-6 0-15,-1 7 0 0,10-7-1 0,1 1 0 0,37-9-2 16,-28 1 0-16,48-3 0 0,-10-1-2 0,10-4-1 0,9-1 0 0,29 3-1 16,-19-8-1-16,19 0 0 0,20 0 1 0,-10-8-2 0,28 8 0 15,-28-5-1-15,38 5-1 0,-19-6-7 0,29-4-10 0,9 10-23 16,-9-6-29-16,19 1-40 0,0 5-43 0,0-6-55 0,19-10-59 0,-9 11-49 15,9-3-41-15,29 0-44 0,-19 2-43 0,19-2-21 0,-19-5-11 16,38 13 2-16,-29-14 7 0,49 3 20 0,-49 8 29 0,39-5 39 16,-10-5 44-16,-9 5 54 0,19-6 61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18.14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2FD44EB-5326-4882-95A2-520BE734B24E}" emma:medium="tactile" emma:mode="ink">
          <msink:context xmlns:msink="http://schemas.microsoft.com/ink/2010/main" type="inkDrawing" rotatedBoundingBox="110028,6893 120262,8192 119457,14541 109222,13242" semanticType="container" shapeName="Other">
            <msink:sourceLink direction="with" ref="{BC0906EE-66A8-4CB4-80FF-C599029EE720}"/>
            <msink:destinationLink direction="with" ref="{6FC41CA8-E4AB-4AAB-BC5A-A28143BC1070}"/>
          </msink:context>
        </emma:interpretation>
      </emma:emma>
    </inkml:annotationXML>
    <inkml:trace contextRef="#ctx0" brushRef="#br0">2863 6127 86 0,'-77'-21'99'16,"1"-6"3"-16,-20 5 5 0,19-5 5 0,0-8 5 0,-19 0-1 16,0 2-2-16,9-5-12 0,-9-2-17 0,0-9-10 0,10 0-6 0,-10-7-2 15,0-6-2-15,10 5-1 0,-30-5-2 0,30-9-2 0,-10-2-2 16,0 6-1-16,9-9-2 0,11 0-3 0,-1-2-2 0,-10 2-3 16,1-7 0-16,19-1-4 0,-10 0-1 0,19-8-3 0,-9 0-1 0,29-2 0 15,-10-4 1-15,0 6-2 0,19-2 0 0,-19-6-1 0,19 2-2 16,-9 1-1-16,28-8 0 0,-19 7-2 0,-9 1 0 0,28 0 0 0,-28 2 2 15,28 0 2-15,-9-2-1 0,9 0 3 0,-28 5 4 0,38 5 3 16,-10-7 3-16,-9 5-1 0,10-3-1 0,9 0 0 0,-20 3 0 0,20 5-3 16,0 8-5-16,0-8-3 0,0 14-4 0,0-8-4 0,20 7-5 15,-20 4-4-15,9 5-6 0,10 5-3 0,-9-5-4 0,28 5-3 0,-9 0-1 16,19 3-1-16,0-3-1 0,-9 9 0 0,28-6 1 0,-10-3 0 16,39 0-2-16,0 3 1 0,-19-3 1 0,29-5-1 0,0 5 0 0,9 3 1 15,-10-11 0-15,20 11 0 0,-19-11 1 0,-1 3 0 0,20 6 0 16,-19-4 1-16,9 3-1 0,-28 1 1 0,28-1 0 0,-29 8 0 15,29 0 1-15,-28 1 0 0,9 7 2 0,0 6-2 0,10-8 0 0,-1 16-1 16,10-8-1-16,-9 8 1 0,19 5 0 0,0 0-1 0,-1 4 1 16,-8 1 0-16,9 4 0 0,38-1 0 0,-48 6-3 0,48 3 1 15,-48-3-2-15,49 2 1 0,-49 6 1 0,48 0-1 0,-48 0 0 0,49 0 0 16,-30 0 0-16,10 6-1 0,10 2 1 0,-20-3 1 0,10 3-2 16,-9 0 1-16,9-2 2 0,-10 7 0 0,10 4-1 0,-9-4 0 0,9 1 1 15,-20 7 0-15,11-2 0 0,9 11 0 0,-19-9 0 0,9 6 1 16,10 0-1-16,-19 1 0 0,0 1-1 0,-10 9 1 0,10-8-2 0,0 5 1 15,-10 0 2-15,0 0-1 0,0 9-1 0,-28-4 1 0,28-8 1 16,-29 20-2-16,-9-9 0 0,19 6-1 0,-19 2 1 0,19-5-1 16,-38 3 0-16,9 2 0 0,-9 9 1 0,9-4 0 0,-29 1 0 0,29-3 0 15,-19 3 1-15,10 5-1 0,-10 0 0 0,0-2 0 0,0 7 0 0,0-7 1 16,-10 7 1-16,10-7 0 0,0 2 0 0,-19 3 1 0,38-3-1 16,-38 8 0-16,19-10-1 0,0 5-1 0,-19-3 1 0,0 8 1 15,0-8-1-15,19 3 0 0,-19-5 0 0,9 7 0 0,-9 1 1 16,-20-6-1-16,30 8-1 0,-30 1 1 0,11-9 0 0,-1 5 0 0,10 1 1 0,-29-9 0 15,9 3-1-15,-9 3-1 0,19-2 0 0,-19-1 0 0,20-6-1 16,-20 7 0-16,9-4 0 0,-9-8 1 0,19-2-1 0,-19 8 0 16,0-8 0-16,0-4-1 0,0 7-1 0,0-4-1 0,0 1 1 0,0-3 0 15,0-8 3-15,0 11-1 0,0-6 0 0,-19 6-1 0,19-1 2 0,-9-2-1 16,9 0 1-16,-20 0 0 0,1 3 0 0,10-6 1 0,9 6 2 16,-29-1 0-16,10-5 0 0,-1 6 0 0,11-8-1 0,-30-9 1 0,30 19 0 15,-20-13 0-15,10 0 1 0,-10 5-1 0,10-7 0 0,-10-1 0 16,10 5 1-16,-10-5-1 0,10 1 1 0,-10-1-1 0,0 0 1 0,0-11 0 15,0 14 0-15,-9-3 2 0,9-8 3 0,0 8 1 0,1 0 1 16,-20 1-1-16,19-9 3 0,-19 8 0 0,-19 0 1 16,19 0 1-16,9 0 0 0,-9 0 0 0,-19 0 3 0,9 6-1 0,-9-6 2 0,29 0-2 15,-39 0-2-15,10 1-1 0,9 4 0 0,-19-5 0 0,10-8 0 0,-10 8 0 16,0 1 1-16,1-4 1 0,-1 6 0 0,0-8 0 0,-19 2-1 16,0-5 0-16,10 3 0 0,-20-3 2 0,10 5 0 0,0-7 2 0,-10 2 2 15,10-6 1-15,-9-7 2 0,9 7 1 0,-10-7 1 0,10 7 2 16,-10-7-1-16,10 0 2 0,-9-6 2 0,9-3 1 0,-10 3 3 15,0 6 1-15,-9-6 1 0,10-3 1 0,-20-5 3 0,0 0 0 0,0 0 0 16,10 0-2-16,-10 0 0 0,0-13-1 0,-19 5-1 0,10 2 3 16,9-7 1-16,-19-9 1 0,9 0-1 0,-18-5-2 0,-1 6-1 0,-9-14-4 15,9-1-2-15,1-4 3 0,-20 5 6 0,19-11 5 0,-9-6 2 16,-10 4 2-16,0-1 2 0,0-8 1 0,20-5 3 0,-1 5 1 16,1-5 5-16,-1-3 4 0,10-2 6 0,9-3 2 0,-9-1 0 0,20 1-5 15,18-6-8-15,-19 1-3 0,19 4-2 0,10-12-1 0,-9 7 2 16,9-3-4-16,19-4-1 0,0-1-3 0,0 0-3 0,20-5-2 0,-10 5-4 15,19 0-2-15,9-5 0 0,-9 0-1 0,19 8 0 0,-9 5-2 16,28-8-2-16,-28 0-1 0,38 9-3 0,-10 5-2 0,10-6-3 0,0 6-3 16,10-1-3-16,-10 1-3 0,19 2-1 0,0-2-2 0,10 0-1 15,0 0 0-15,0 7-2 0,9-4 0 0,1-6-1 0,9-3-1 0,0 6 0 16,0 0-3-16,9-6-1 0,-9 6-1 0,19-6-1 0,-19-2 0 16,-9 7 0-16,28-4 0 0,-19-9 1 0,-10 5-2 0,10-2 0 0,20 3 0 15,-20-6 2-15,-10 8 0 0,1-5 0 0,-1 3 0 0,0 0 1 16,10 2 0-16,-19-3 0 0,-19 12-1 0,28-1 2 0,-9-5-1 15,-19 11-1-15,28 0-1 0,-9 5 2 0,0-5-1 0,-1 16-2 0,11-5-1 16,-10 2 0-16,-20 6 0 0,39-9 0 0,0 20 1 0,0-8-1 0,0 4 0 16,29 1-1-16,-29 0 1 0,29 8-1 0,0-3-1 0,9 3-1 15,1 0-1-15,18-2 2 0,-9 1-1 0,19 7-1 0,1 2-2 16,18 5-3-16,-9-7-10 0,19 7-14 0,-10 6-36 0,10-5-46 0,10 2-64 16,-20 8-71-16,20-5-64 0,9 8-62 0,-28 0-39 0,18 0-30 15,-9 8-13-15,10-5-6 0,-20 8-2 0,11 2 0 0,-21 1 9 16,1-1 15-16,0 9 35 0,-10-1 48 0,0 6 62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6.7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A462F08-1794-4968-92DC-0ED954AF1BCE}" emma:medium="tactile" emma:mode="ink">
          <msink:context xmlns:msink="http://schemas.microsoft.com/ink/2010/main" type="inkDrawing" rotatedBoundingBox="114160,12265 114517,9399 115578,9531 115221,12397" semanticType="callout" shapeName="Other"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583E2399-96F9-4873-BD68-A5EE44BD7B0B}"/>
            <msink:sourceLink direction="with" ref="{EA9A50FC-0BA6-4D71-9A8C-60E737D3B912}"/>
          </msink:context>
        </emma:interpretation>
      </emma:emma>
    </inkml:annotationXML>
    <inkml:trace contextRef="#ctx0" brushRef="#br0">4357-356 83 0,'-19'8'230'0,"10"5"16"0,9-5 19 0,-20 6 20 0,1 5 27 0,10-6 31 0,9 17 35 15,-39-3 33-15,39 8 27 0,-9 0 26 0,-11 14-27 0,11 8-53 0,-30 5-41 16,30 6-36-16,-20 10-19 0,-10 6-13 0,30 8-14 0,-39 5-16 16,19 8-24-16,-19 6-29 0,19 8-30 0,-19-8-32 0,19 5-26 15,-19-2-22-15,0 5-17 0,20-14-9 0,-11-2-9 0,1-6-7 0,-1-5-3 16,30-8-3-16,-30-11-3 0,11 0-3 0,18-14-1 0,10-13-4 15,-38 3-2-15,38-14-3 0,-10-8-2 0,10-5 0 0,0-1-1 0,0-15-3 16,0-6-2-16,0 0-3 0,0 0-1 0,0-6-2 0,10-10-2 16,-10-3-1-16,38-2-2 0,-28-15-1 0,18-4 1 0,20-3-2 0,0-14-1 15,-19-5-2-15,38 8 0 0,-19-17-1 0,10 1 0 0,9 0 0 16,-28-6 0-16,28 0 1 0,-10 6 0 0,11 0 0 0,-20 8 0 16,-10 5 1-16,10 8 2 0,-9 6 0 0,-11 8 2 0,-18 8 0 0,9 11 2 15,0 10 3-15,-19 6 0 0,0 16 2 0,0 3 2 0,0 11 4 16,0 11 3-16,-38 15 3 0,28-2 5 0,-18 11 3 0,8 11 4 0,-8 8 4 15,-11 0 2-15,30 13 1 0,-20-5 1 0,-10-3 0 0,30 3-3 16,-20-8 0-16,29-9-1 0,-19 1-3 0,-1-11-4 0,20 5-3 0,0-16-5 16,0-2-5-16,0-9-5 0,0-11-6 0,0-5-3 0,20 0-5 0,-20-5-4 15,19-8-5-15,-19-6-7 0,0 5-9 0,0-13-13 16,10-8-15-16,-10 3-17 0,19-3-19 0,-10-14-27 0,11 3-32 0,-1-11-45 16,-10 3-51-16,11-16-56 0,-11 2-62 0,30-10-51 0,-30 5-48 0,30-16-36 15,-30 5-26-15,20-5-6 0,9-8 6 0,-9 0 12 16,-19-9 17-16,28-2 27 0,1-3 32 0,-1 0 44 0,10-7 53 0,-19 1 59 0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5.34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50EE55F-8680-4547-AD9D-D8180F3D1B05}" emma:medium="tactile" emma:mode="ink">
          <msink:context xmlns:msink="http://schemas.microsoft.com/ink/2010/main" type="inkDrawing" rotatedBoundingBox="110600,11407 111422,9562 112597,10086 111775,11931" semanticType="callout" shapeName="Other">
            <msink:sourceLink direction="with" ref="{71A31E36-98FA-47F1-B45A-247F99C36E0B}"/>
            <msink:sourceLink direction="with" ref="{A1514349-C77B-4147-ABD5-186D6BD9A612}"/>
          </msink:context>
        </emma:interpretation>
      </emma:emma>
    </inkml:annotationXML>
    <inkml:trace contextRef="#ctx0" brushRef="#br0">1371 60 119 0,'-19'-5'165'0,"0"-1"13"0,19-7 18 16,-10 5 19-16,10 8 20 0,-19-6 22 0,19-2 23 0,0 8 27 0,0 0 2 16,0 0-7-16,0 0-9 0,0 0-8 0,0 0-7 0,-19-8-5 0,19 8-6 15,0 0-7-15,0-5-13 0,0 5-13 0,0 0-17 0,0 0-17 16,0 0-22-16,-10 0-21 0,10 0-24 0,-19 0-23 0,9 0-21 0,-28 5-20 16,28 3-11-16,-9 0-9 0,-10 6-5 0,0-1-5 0,-9-2-1 15,0 5-2-15,-1 6-1 0,1-9 0 0,-10 14 0 0,19 6 1 0,-19-9 1 16,0 3 3-16,-19 8 3 0,28-5 2 0,-9 11 0 0,10-6 0 15,0 13 0-15,-10-4 0 0,-20 4 0 0,39-2-2 0,-19 6-2 16,0 2-2-16,20 2-2 0,-20 1-3 0,19 5-2 0,0 1-4 0,0 1-2 16,0-10-3-16,-9 9-2 0,28-7-2 0,-28-2-3 0,28 3-2 15,10-8-1-15,-19-3-4 0,10 0 0 0,9 2-2 0,0-15-2 16,0 5 0-16,0-9-2 0,0-4 1 0,0-4-2 0,0 1 0 0,9-8-1 16,10-1 0-16,-19 1-1 0,10-6-1 0,-10 5 1 0,38-7 1 0,-28 2 0 15,9-8 0-15,10 0-1 0,0-8 0 0,9 2 0 0,-9-7 0 16,0 5 0-16,19-6 0 0,0-8-1 0,-19 4 0 0,19-12 0 15,0 5-1-15,-10-4 1 0,1-9 0 0,-1 5-2 0,0-2 0 0,10-3 1 16,-19-5 0-16,-19-3 0 0,28 6 1 0,-9-9 0 0,-19 0 0 16,9-7-1-16,0-1 0 0,-9 3 1 0,9-3 0 0,0-5 1 15,-19 5 0-15,29 3 0 0,-29-3-1 0,9 1 0 0,-9 1 0 0,20 7 0 16,-1-1 0-16,-19 6 0 0,9 2 1 0,11-2-1 0,-20 8 1 16,9 0-1-16,-9 8 0 0,19 0 0 0,1 5 0 0,-20 1 1 0,9 7 1 15,-9 9 0-15,0-1-1 0,0-10 1 0,0 16 0 0,0 0-1 16,0 0 1-16,0 0 0 0,0 0-1 0,0 0 0 0,0 0 0 0,0 0 1 15,0 0 0-15,0 0 0 0,0 0 0 0,0 16 1 0,0-5 4 16,0 11 1-16,0-1 3 0,0 6 2 0,0-5 2 0,0 13 4 16,0 6 3-16,0-6 2 0,0 13 1 0,0 1 2 0,0-3 2 0,0 13 0 15,0 4 0-15,0-7-1 0,0 7-1 0,0 7-3 0,0-8-3 0,0 8-3 16,19-2-3-16,-9-1-2 0,-10 1-3 0,19-6-2 0,0 0-2 16,-19-2-1-16,10-1-2 0,-10-7-1 0,19 2 0 0,0-14 0 15,-19 4-2-15,10-12 0 0,-10-2-1 0,19 5 0 0,-19-16 0 0,0 2 0 16,0-12-3-16,0 4 0 0,0 1 0 0,0-14-2 0,0 0-2 0,0 0-4 15,0 0-4-15,0 0-12 0,0 0-13 0,0 0-24 0,0 0-26 16,0 0-44-16,0-14-54 0,0-8-62 0,-19 9-66 0,19-14-61 16,-10 5-58-16,10-13-45 0,0 0-36 0,0 0-16 0,0-6-4 0,0-10 6 15,10 13 13-15,-10-19 22 0,19 1 26 0,-9-1 45 0,9-5 53 16,0 5 63-16,10-5 67 0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6.07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C5159A-6B7F-47F3-ABC1-E42D3B0F9C8E}" emma:medium="tactile" emma:mode="ink">
          <msink:context xmlns:msink="http://schemas.microsoft.com/ink/2010/main" type="inkDrawing" rotatedBoundingBox="113462,10302 114798,10337 114791,10618 113454,10582" semanticType="callout" shapeName="Other">
            <msink:sourceLink direction="to" ref="{DCD54311-6292-40F9-98C5-775332EAE942}"/>
            <msink:sourceLink direction="to" ref="{16270977-EE38-45D4-B64A-EA5663F617B2}"/>
            <msink:sourceLink direction="to" ref="{56F71676-541C-4DB3-9F77-6B7F60CBE087}"/>
            <msink:sourceLink direction="to" ref="{A0E65DAB-FD0B-4A05-AE6D-5DD72FC2D379}"/>
          </msink:context>
        </emma:interpretation>
      </emma:emma>
    </inkml:annotationXML>
    <inkml:trace contextRef="#ctx0" brushRef="#br0">2850 671 158 0,'-29'5'227'0,"10"-5"15"0,9 0 10 16,-19 0 8-16,10 0 6 0,0 0 8 0,19 0 10 0,0 0 16 15,0 0 21-15,19 0-6 0,10 0-18 0,0 0-32 0,9 0-38 0,10 8-27 16,-9-2-20-16,28 2-12 0,-10-8-8 0,11 5-9 0,8 3-6 16,1 1-8-16,-19-4-10 0,9 3-15 0,10-3-21 0,-19 4-23 0,9-1-25 15,10-3-17-15,-29 3-13 0,-10-2-8 0,10 2-4 0,19-8-3 16,-38 5-4-16,19-5-3 0,-38 0-6 0,28-5-25 0,-9 5-33 0,-20-8-50 15,-9 2-55-15,20-7-51 0,-20-4-49 0,-20 4-45 0,20-1-45 16,-9 1-20-16,-10-9-11 0,-10 1-3 0,0 4-1 0,0-1 3 0,-9-1 5 16,9-3 24-16,0-8 33 0,0 9 49 0,10-4 55 0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6.35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290564A-0E35-4F40-A9A6-B3BA2A5D57E5}" emma:medium="tactile" emma:mode="ink">
          <msink:context xmlns:msink="http://schemas.microsoft.com/ink/2010/main" type="inkDrawing" rotatedBoundingBox="113529,12053 114238,9152 114658,9255 113949,12155" semanticType="callout" shapeName="Other"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16270977-EE38-45D4-B64A-EA5663F617B2}"/>
            <msink:sourceLink direction="with" ref="{DCD54311-6292-40F9-98C5-775332EAE942}"/>
            <msink:sourceLink direction="with" ref="{56F71676-541C-4DB3-9F77-6B7F60CBE087}"/>
            <msink:sourceLink direction="with" ref="{583E2399-96F9-4873-BD68-A5EE44BD7B0B}"/>
            <msink:sourceLink direction="with" ref="{EA9A50FC-0BA6-4D71-9A8C-60E737D3B912}"/>
          </msink:context>
        </emma:interpretation>
      </emma:emma>
    </inkml:annotationXML>
    <inkml:trace contextRef="#ctx0" brushRef="#br0">3848-591 21 0,'-48'-9'201'0,"10"9"16"0,28 0 15 16,-38 0 13-16,20 0 20 0,-1 14 24 0,-10-1 31 0,11 1 35 0,-1 8 34 16,0 7 35-16,10 4-18 0,-10 10-42 0,10 3-31 0,9 13-23 15,-28 4-15-15,28-1-10 0,-9 13-10 0,9 9-10 0,-28 8-17 0,28-3-20 16,-28 17-29-16,28-1-34 0,-9 1-31 0,10 4-33 0,-30 1-19 16,29 0-15-16,-18 3-12 0,8-4-11 0,-8-4-8 0,8-3-7 0,11 2-6 15,-30-5-2-15,30-11-3 0,-30-5-4 0,30 0-2 0,-10 0-1 16,9-17-3-16,-9-2-1 0,0-3-4 0,9-13-3 0,10 0-2 15,-19-9-1-15,9-5-2 0,10-5-1 0,-19-3-2 0,19-5-5 0,-19-9-9 16,19-5-13-16,0-8-24 0,0 6-31 0,0-6-48 0,19 0-56 16,0-6-63-16,-9-10-67 0,9-3-64 0,-9-16-64 0,28 5-33 15,-9-10-20-15,-20-9-7 0,39-8-1 0,-9-13 6 0,18 2 12 0,-9-10 24 16,10-11 30-16,9-8 49 0,-9-17 54 0,19 0 64 0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32.27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B5209A3-FED2-4F90-9CDC-1F6BB6DC8110}" emma:medium="tactile" emma:mode="ink">
          <msink:context xmlns:msink="http://schemas.microsoft.com/ink/2010/main" type="inkDrawing" rotatedBoundingBox="111121,12183 116626,12553 116605,12867 111100,12497" semanticType="callout" shapeName="Other"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583E2399-96F9-4873-BD68-A5EE44BD7B0B}"/>
            <msink:sourceLink direction="with" ref="{71A31E36-98FA-47F1-B45A-247F99C36E0B}"/>
          </msink:context>
        </emma:interpretation>
      </emma:emma>
    </inkml:annotationXML>
    <inkml:trace contextRef="#ctx0" brushRef="#br0">14 15 122 0,'0'0'160'0,"-19"11"13"0,-1-11 14 0,20 0 12 0,0 0 16 16,0 0 15-16,0 0 17 0,0 0 9 0,0 0 6 0,0 0-8 15,0 0-18-15,0 0-7 0,0 0-5 0,0 0-3 0,0 0-1 16,0 0-5-16,0 0-6 0,0 0-5 0,0 0-7 0,20 0-7 0,-1-11-9 15,-10 11-10-15,11-3-11 0,-11 3-12 0,30 0-10 0,-1-8-11 16,10 8-11-16,19 0-9 0,-9 0-10 0,9 0-7 0,10 0-3 0,9 0-7 16,10 8-6-16,10-8-8 0,9 3-5 0,10 8-9 0,-10-1-6 15,10 1-8-15,19 3-6 0,-9-9-6 0,18 11-4 0,10-2-4 0,1-1-3 16,-11-2-3-16,39 11-2 0,-19-1-1 0,-10-4-2 0,30 2-2 16,-30 2-2-16,29 1-1 0,-29-9-2 0,29 1-2 0,-19 7-1 15,-10-7-2-15,29-1 0 0,-38 1-1 0,-1 2 1 0,-18-2-1 0,9-1-1 16,-19-5 0-16,0 6-1 0,-39-9-1 0,10 3 0 0,-19 6 1 15,0-14 1-15,-10 8 0 0,-29-3 1 0,1-5 2 0,-11 0 0 0,1 0 3 16,-10 0 0-16,-19 0 2 0,0 0 0 0,0 0 2 0,0 0 0 0,-19-5 0 16,10-3 0-16,-30 0-1 0,30 2 0 0,-30-7 0 15,10 5 0-15,-19 2-1 0,39-2-2 0,-39-5-2 0,19 5-1 0,0 2-14 16,-9-2-17-16,28 0-34 0,-28-6-40 0,28 1-57 0,-19 8-64 0,10-12-59 16,0 4-57-16,9-1-48 0,-9 1-45 0,10 2-23 0,-11-5-11 15,1 0-3-15,10-3-2 0,-11 2 11 0,1 4 16 0,10-6 34 0,-20 5 39 16,10-7 58-16,-10 7 65 0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7.29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52F6FDC-6C22-4BBA-A9EF-8DB02EA4BE2A}" emma:medium="tactile" emma:mode="ink">
          <msink:context xmlns:msink="http://schemas.microsoft.com/ink/2010/main" type="inkDrawing" rotatedBoundingBox="114394,12076 115759,9140 117250,9832 115884,12769" semanticType="callout" shapeName="Other">
            <msink:sourceLink direction="with" ref="{0977FEAC-F6CB-4755-84F0-526C1113C913}"/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583E2399-96F9-4873-BD68-A5EE44BD7B0B}"/>
          </msink:context>
        </emma:interpretation>
      </emma:emma>
    </inkml:annotationXML>
    <inkml:trace contextRef="#ctx0" brushRef="#br0">5145-167 21 0,'-19'8'232'0,"9"-8"33"0,-9 5 31 0,9-5 33 0,-9 0 36 15,0 0 35-15,9 9 34 0,-28-9 28 0,28 13 24 0,-19 1 9 16,-9-1-3-16,9 1-31 0,-19 15-47 0,19 6-32 0,-19-2-29 0,19 16-23 16,-19 7-21-16,0 15-25 0,10-1-29 0,-10 14-27 0,0 5-30 0,19 8-23 15,-19 9-19-15,19 13-17 0,-9 0-14 0,28-1-20 0,-18 4-105 16,28 0 0-16,0 2 0 0,0-5 0 0,0 8 0 0,0-16 0 0,0 0 0 15,28-6 0-15,-18-8 0 0,9 1 0 0,10-14 0 0,-10-6 0 16,10-10 0-16,-10-4 0 0,10-10 0 0,-19-10 0 0,9 4 0 0,0-21 0 16,-9-2 0-16,9-4 0 0,0 4 0 0,-19-12 0 0,0-5 0 15,10-2 0-15,-10 2 0 0,0-8 0 0,19 0 0 0,-10-8 0 16,-9 2 0-16,39-10 0 0,-10 3 0 0,-20-14 0 0,30 5 0 0,-1-19 0 16,0-2 0-16,10-6 0 0,-9-13 0 0,9-5 0 0,0-12 0 15,19-4 0-15,-28-15 0 0,28 1 0 0,-19-14 0 0,9-2 0 16,11 2 0-16,-30-6 0 0,29-4 0 0,-9 2 0 0,-10 8 0 0,0 0 0 15,0 0 0-15,0 11 0 0,-19-2 0 0,-20 2 0 0,30 10 0 0,-30 7 0 16,30-1 0-16,-39 14 0 0,9-6 0 0,10 11 0 0,-19 6 0 16,0 2 0-16,0 8 0 0,0 6 0 0,0 2 0 0,0 6 0 15,0 14 0-15,0-6 0 0,0 5 0 0,0 8 0 0,0 4 0 0,0-1 0 16,0 3 0-16,0 8 0 0,10-3 0 0,-10 3 0 0,38 0 0 16,-38 0-80-16,29 3-88 0,-19-3-47 0,9 8-56 0,10-8-66 0,-10 11-70 15,10-9-57-15,-10 6-50 0,10 6-32 0,0-1-23 0,-10 9-4 16,10-8 7-16,0-1 15 0,-1 9 17 0,11-9 23 0,9 1 26 0,-10 7 46 15,10-7 57-15,19-1 67 0,-28 1 71 0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7.6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3D3CA31-28CC-4AA8-98F5-2B45DD94496E}" emma:medium="tactile" emma:mode="ink">
          <msink:context xmlns:msink="http://schemas.microsoft.com/ink/2010/main" type="inkDrawing" rotatedBoundingBox="116519,11154 117673,11266 117573,12299 116419,12187" semanticType="enclosure" shapeName="Other"/>
        </emma:interpretation>
      </emma:emma>
    </inkml:annotationXML>
    <inkml:trace contextRef="#ctx0" brushRef="#br0">6566 1403 103 0,'-106'60'253'0,"1"7"30"0,-11-7 30 15,30-3 27-15,9-3 27 0,0 3 29 0,10-12 23 0,9 7 24 16,10-9 19-16,20 6 17 0,-11-9-31 0,30-5-57 0,-20 9-48 0,29-17-45 15,0 8-33-15,0 0-30 0,9-8-26 0,11 8-29 0,8-11-26 16,1-2-27-16,10 8-25 0,-1 0-22 0,10-11-19 0,0 2-17 16,19-7-13-16,-28-6-11 0,28 5-6 0,10-13-7 0,-29 0-1 0,29-8-3 15,-20 3 0-15,10-6-1 0,-28-11-1 0,28 1 0 0,-9-9 0 16,-10 3-1-16,0-8-1 0,-20 0 1 0,11-9 0 0,-10 4 0 16,0-3 1-16,-10 2 0 0,-19-8 0 0,9 1 0 0,-18 5 0 0,9-6-1 15,-19 8 2-15,-10-2 1 0,0-6 2 0,-10 9 5 0,30-3 2 16,-39 2 2-16,0 6 1 0,0 5 1 0,0 3 2 0,0 0 0 0,9 5 0 15,-9 1-2-15,-19 10 0 0,29-5-1 0,-10 10-2 0,0-2-2 16,19 8-10-16,-19 0-13 0,19 8-18 0,-19-2-22 0,19 2-50 16,-9 5-60-16,-10 4-84 0,38-7-94 0,-19 12-73 0,-9 0-64 0,9-3-30 15,20 2-16-15,-30 6-7 0,30-5-1 0,-11-9 4 0,1 9 6 0,19-22 16 16,0 0 20-16,0 22 48 0,19 5 60 0,1-14 82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3.78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6C7F943-AA6F-4EF4-8778-C2987E70C797}" emma:medium="tactile" emma:mode="ink">
          <msink:context xmlns:msink="http://schemas.microsoft.com/ink/2010/main" type="inkDrawing" rotatedBoundingBox="103984,5564 104180,3760 105121,3862 104924,5666" semanticType="callout" shapeName="Other">
            <msink:sourceLink direction="to" ref="{6BA484E3-BDA3-453C-9109-3DDD45CE92E1}"/>
          </msink:context>
        </emma:interpretation>
      </emma:emma>
    </inkml:annotationXML>
    <inkml:trace contextRef="#ctx0" brushRef="#br0">3323-297 147 0,'-19'0'163'0,"0"0"16"0,19 0 17 16,-10 0 18-16,10 0 21 0,0 0 20 0,0 0 22 0,0 0 4 15,0 0-2-15,0 0-20 0,0 0-23 0,0 0-20 0,0 0-16 0,0-6-13 16,10 6-15-16,9 0-15 0,0-8-17 0,10 8-20 0,0-8-18 0,-1 3-21 16,1 5-19-16,38-8-18 0,-19 2-14 0,0-7-10 0,10 5-8 15,0-1-4-15,-10 4-3 0,19-8-3 0,-10 4-1 0,11 1-2 16,-30-5-1-16,10 7 0 0,19-2-1 0,-38 3-1 0,19-3-2 15,-38 0 0-15,28 2 0 0,-38-2 1 0,10 5-2 0,-10-7-12 0,0 10-19 16,0 0-23-16,0-6-27 0,0 1-28 0,-10-6-25 0,-9 6-23 0,0-9-23 16,9 6-14-16,-19 0-13 0,10 2-15 0,-10-2-12 0,10 0-12 15,-10 3-9-15,10 5 2 0,-10-6 8 0,10 6 17 0,10 0 21 16,-20 6 24-16,9-6 26 0,1 5 26 0,10-5 25 0,-11 8 23 0,11 0 23 16,-10-2 21-16,-1 2 22 0,20 0 23 0,-9 6 21 0,9 2 22 15,-19-11 21-15,-1 11 19 0,20 1 19 0,-9 4 15 0,-10 1 17 0,9 0 22 16,10 13 25-16,-38-8 24 0,38 8 23 0,-10 0 16 0,10 14 14 15,0-1 14-15,-19-2 12 0,19 22 8 0,0-14 6 0,-10 8-1 16,10 8-6-16,0-7-8 0,10 7-10 0,-10 0-22 0,0-2-28 0,19 2-30 16,-19 0-30-16,0-13-26 0,10 5-24 0,-10 0-23 0,19-5-23 0,0-8-19 15,-19 5-16-15,10-11-11 0,-10-2-8 0,19 2-6 0,-10-8-5 16,-9 0-4-16,0-8-2 0,20-5-2 0,-1 2-3 0,-19-8-14 16,0 6-19-16,0-8-31 0,0-6-38 0,0-8-51 0,-19 0-58 0,-1 8-48 15,20-16-45-15,0 8-41 0,-28-8-40 0,18-1-19 0,-28 4-9 16,28-11-2-16,-19 5 1 0,-9 0 12 0,9-5 17 0,19 0 32 0,-28-6 37 15,9 9 51-15,10-1 57 0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3.96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712DE40-BC97-47CA-BCB4-AE813A526AF8}" emma:medium="tactile" emma:mode="ink">
          <msink:context xmlns:msink="http://schemas.microsoft.com/ink/2010/main" type="inkDrawing" rotatedBoundingBox="104341,5448 105899,5224 105916,5338 104357,5562" semanticType="callout" shapeName="Other">
            <msink:sourceLink direction="with" ref="{6BA484E3-BDA3-453C-9109-3DDD45CE92E1}"/>
          </msink:context>
        </emma:interpretation>
      </emma:emma>
    </inkml:annotationXML>
    <inkml:trace contextRef="#ctx0" brushRef="#br0">3515 1149 5 0,'0'0'164'0,"-10"0"16"0,10-8 12 0,0 8 8 16,0 0 4-16,-19-8 4 0,19 8 3 0,0-6 7 0,19-2 8 15,-9 0-16-15,9 3-30 0,10-9-29 0,9 14-27 0,1-8-22 16,9-5-21-16,0 2-15 0,9 8-15 0,30-5-6 0,-30 3-4 0,20 5-4 15,19-9-4-15,-19 1-9 0,10 3-12 0,9-3-28 0,0 2-35 16,-20-2-35-16,1 3-37 0,-19-3-39 0,19-6-41 0,-29 6-21 0,0 3-10 16,0-3-6-16,-19-6-2 0,-1 1-1 0,-8-9-1 0,-1 0 3 15,-10 1 2-15,11 2 20 0,-11-3 29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0.39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8D9E79D-E30C-4A5E-9A35-3BF210C45F90}" emma:medium="tactile" emma:mode="ink">
          <msink:context xmlns:msink="http://schemas.microsoft.com/ink/2010/main" type="inkDrawing" rotatedBoundingBox="11424,20272 18443,19836 18659,23307 11640,23743" hotPoints="0,0 18321,23676 11869,24097" semanticType="enclosure" shapeName="RightTriangle"/>
        </emma:interpretation>
      </emma:emma>
    </inkml:annotationXML>
    <inkml:trace contextRef="#ctx0" brushRef="#br0">4033 284 108 0,'-38'29'196'0,"-10"-7"17"0,9 16 15 0,-28-6 17 15,9 3 16-15,-9 14 15 0,19-8 15 0,-29 15 11 0,20-7-6 0,-1 13-13 16,-28 0-27-16,28-2-31 0,1-1-25 0,-30 3-23 0,10 3-12 15,0-3-10-15,1 1-11 0,-1-1-11 0,0-5-13 0,-19 5-14 0,19 0-13 16,0 3-11-16,-9-3-9 0,-10-3-6 0,0 9-9 0,10 0-9 16,-30 2-8-16,11 6-10 0,9 2-5 0,-10-2-8 0,-19 7-1 0,20 1-1 15,-20 8 7-15,0-3 8 0,19-5 9 0,1 5 5 0,-11 3 4 16,11-8 2-16,9 0 1 0,9-8 0 0,-9 2 2 0,20-8 2 0,-1-2 1 16,10-3 1-16,9-3-3 0,10-8-2 0,0-3-10 15,0-2-9-15,19-6-9 0,0-5-7 0,0-3-2 0,10-5-3 0,10-3 0 16,-11-14-2-16,1 9-1 0,19-8-1 0,0-6-3 0,0-8-1 0,0 5-2 15,19 3 0-15,1-2-1 0,-20 2-1 0,9-8 1 0,10 0 1 16,10 0-1-16,0 0 0 0,0-8 0 0,9 2 0 0,1-2-1 16,-1-5 1-16,10 7 0 0,-9-10 0 0,28 2-1 0,-19 1 1 0,9-1 0 15,20-7-1-15,-10 7-2 0,-9-7 2 0,38 7 0 0,-10-8 0 16,-9 4 1-16,38-4 1 0,-9 0-1 0,19 1 1 0,0-9-1 0,0 8-1 16,9 6-1-16,20-6 1 0,9 1-1 0,0-1 1 0,10 9-1 15,0-1-2-15,9 1 0 0,1 5-1 0,-10-6 1 0,19 9-1 0,-10 5-1 16,0 5 0-16,10 3 0 0,-28-2-1 0,28 2 1 0,-29 0 0 15,10 5 2-15,19 1 0 0,-39-1-1 0,1 1 1 0,9-6-1 16,-19 5 0-16,0-7-2 0,-28 2 1 0,8 0 0 0,1-2 1 0,-9-6 1 16,-30 0 0-16,20 0 1 0,-20 0-2 0,-9-6 0 0,0-2-1 15,-20 0 1-15,10 2 1 0,-9-7 0 0,0 5 0 0,-10 2 1 0,0-2 3 16,0 0-1-16,0 3 0 0,0-3 0 0,-19 2 1 0,-1-2-1 16,1 8 1-16,-10-5 2 0,10-3-1 0,-29 0 2 0,19 8 1 0,-19 0 1 15,0 0 0-15,-19-14 0 0,19 1-1 0,-9-1-1 0,-30 6 1 16,10-11 0-16,-19 3-1 0,0-11 0 0,10 5-1 0,-29-5 0 15,9-8-2-15,-9 3-1 0,-10-6 0 0,-9-3 0 0,-1-2-1 0,1-11 0 16,-10 5-1-16,-10-16 0 0,1 3-1 0,9 0 2 0,-10-8-1 16,-9-6 0-16,-10-8-1 0,0 0 1 0,19-8 0 0,-18 3 0 0,-1-3-1 15,19-5-1-15,-19-8 0 0,20 2-1 0,-1-3 1 0,-19-4-4 16,10 4-6-16,9 1-27 0,10 2-40 0,-9-2-64 0,9 7-75 0,-10 6-74 16,20 11-76-16,-30-8-39 0,30 24-20 0,-29-5-11 0,28 8-4 15,-28-3-2-15,38 8-1 0,-9 3 3 0,9-8 5 0,-9 5 28 16,28-5 40-16,0-8 63 0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24.18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0AFD2B7-60FA-44AD-8E6F-42D03DBDEAD1}" emma:medium="tactile" emma:mode="ink">
          <msink:context xmlns:msink="http://schemas.microsoft.com/ink/2010/main" type="inkDrawing" rotatedBoundingBox="111024,5365 116213,5655 116203,5851 111013,5561" semanticType="enclosure" shapeName="Other">
            <msink:destinationLink direction="with" ref="{83167888-C98D-4BCE-8C48-77106078F0BF}"/>
            <msink:destinationLink direction="with" ref="{E0E2DCCB-6195-4D69-876B-558657D0D9A7}"/>
          </msink:context>
        </emma:interpretation>
      </emma:emma>
    </inkml:annotationXML>
    <inkml:trace contextRef="#ctx0" brushRef="#br0">10150 1084 34 0,'0'-8'92'16,"10"8"4"-16,9-5 3 0,-19 5 2 0,9 0 2 0,-9 0 0 0,20-11-10 15,-1 11-15-15,10 0-11 0,-10-3-10 0,10 3-9 0,19 0-8 16,-10-8-7-16,10 3-5 0,19 5-4 0,-19 0-4 0,29 0-3 16,0 0-2-16,9 0-3 0,10 0-3 0,0 0-3 0,29 5-2 0,0-5 0 15,-10 8-3-15,29-5 1 0,10 8-1 0,19-6-1 0,0 3-1 0,9-8-2 16,20 8-4-16,-1 6-4 0,11-9-6 0,-11 3-7 0,39 6-10 15,-28 7-11-15,8-10-11 0,11 11-16 0,-29-1-19 0,-1 9-10 16,1-3-8-16,-20 8-3 0,1 0 0 0,-10 1 0 0,-20-1 3 0,-9 5 4 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4.2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BA484E3-BDA3-453C-9109-3DDD45CE92E1}" emma:medium="tactile" emma:mode="ink">
          <msink:context xmlns:msink="http://schemas.microsoft.com/ink/2010/main" type="inkDrawing" rotatedBoundingBox="105958,6093 106006,3716 107083,3738 107035,6114" hotPoints="106643,6175 105937,5067 106385,3832 107090,4940" semanticType="enclosure" shapeName="Ellipse">
            <msink:destinationLink direction="to" ref="{96C7F943-AA6F-4EF4-8778-C2987E70C797}"/>
            <msink:destinationLink direction="with" ref="{E712DE40-BC97-47CA-BCB4-AE813A526AF8}"/>
            <msink:destinationLink direction="with" ref="{3938BCE1-AA7F-442E-BCA2-2EF0189324BD}"/>
          </msink:context>
        </emma:interpretation>
      </emma:emma>
    </inkml:annotationXML>
    <inkml:trace contextRef="#ctx0" brushRef="#br0">5253-686 86 0,'-19'0'131'0,"19"0"8"0,-10 13 9 16,10 1 13-16,-19-1 19 0,9 17 23 0,10-3 26 0,-19 5 17 16,0 20 13-16,19-4-2 0,-10 14-8 0,10 1-3 0,0 15 1 0,-19 6 3 15,19-3 5-15,19 19-1 0,-19-3-4 0,0 1-10 0,10 7-13 16,9 6-21-16,0-6-26 0,-19-2-27 0,29 2-29 0,-29-10-25 0,10 0-21 15,9-6-17-15,0 3-15 0,-19-17-13 0,10 4-10 0,-10-12-9 16,0-2-7-16,19-3-10 0,-19-13-12 0,0 0-26 0,0-14-31 16,0 0-46-16,-19-8-54 0,19-5-48 0,0-9-46 0,-10-5-48 0,10-8-49 15,0 0-23-15,-38-8-9 0,28-5-6 0,-9-9 0 0,9-5 3 16,-9 0 7-16,0-11 23 0,19-2 31 0,-10-9 46 0,10-8 53 0</inkml:trace>
    <inkml:trace contextRef="#ctx0" brushRef="#br0" timeOffset="296.2167">5234-227 112 0,'0'-27'140'16,"19"5"8"-16,0-5 9 0,-9 11 7 0,9 3 11 0,0-1 8 15,10 9 12-15,-19-3 1 0,38 8-4 0,-20 0-9 0,11 8-12 0,-1-3-8 16,10 9-4-16,-9 7-5 0,-1 6-1 0,29 17-5 0,-19-4-4 16,0 11-5-16,-9 4-6 0,28 7-6 0,-19 8-8 0,-10 6-9 15,1 2-10-15,9 6-13 0,-19-3-11 0,-20 8-7 0,30-8-3 0,-30-5-2 16,10 8-3-16,-19-14-2 0,0 3-1 0,0-8 1 0,-28 0 3 15,8-3 3-15,-8 0 3 0,-1-13 1 0,-10-1 1 0,-9 4 0 0,10-9 1 16,-10-5-1-16,-19 5-5 0,9-8 0 0,-9-8 0 0,28 0-1 16,-28-5-4-16,10 0-4 0,-11-9-5 0,20 9-8 0,10-20-5 0,-29 9-6 15,19-5-4-15,19 2-7 0,0-8-4 0,0 0-6 0,-9 0-3 16,28-8-5-16,-9 2-7 0,19-5-14 0,-9 1-20 0,9-4-32 16,0 1-42-16,9-9-47 0,10 0-54 0,-9-5-50 0,9 0-47 0,10-3-40 15,0-5-35-15,9 0-17 0,10 3-8 0,-19-11-2 0,19 7-1 16,-10-4 13-16,30-9 20 0,-20 6 32 0,9-6 39 0,10 1 49 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5.66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0E2DCCB-6195-4D69-876B-558657D0D9A7}" emma:medium="tactile" emma:mode="ink">
          <msink:context xmlns:msink="http://schemas.microsoft.com/ink/2010/main" type="inkDrawing" rotatedBoundingBox="114139,5570 114185,5759 114076,5786 114030,5596" semanticType="callout" shapeName="Other">
            <msink:sourceLink direction="with" ref="{70AFD2B7-60FA-44AD-8E6F-42D03DBDEAD1}"/>
            <msink:sourceLink direction="with" ref="{ACE61C0F-F0AA-45ED-84CD-7EF1E224B612}"/>
            <msink:sourceLink direction="with" ref="{CF2D7D0F-D737-4285-BAB8-2A7A0B931EAA}"/>
          </msink:context>
        </emma:interpretation>
      </emma:emma>
    </inkml:annotationXML>
    <inkml:trace contextRef="#ctx0" brushRef="#br0">13309 1357 31 0,'-38'-8'109'15,"28"-6"0"-15,-19 1-2 0,10-1-6 0,0-2-12 16,9 3-13-16,10-1-24 0,0 14-26 0,0 0-36 0,0-11-43 0,0-10-24 15,10 5-17-15,9 2-8 0,0 6-4 0,10-6-3 0,-19-2 0 0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0.12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485B00A-5012-43E3-AF39-362F8EA01D34}" emma:medium="tactile" emma:mode="ink">
          <msink:context xmlns:msink="http://schemas.microsoft.com/ink/2010/main" type="inkDrawing" rotatedBoundingBox="108466,14772 109375,7284 109812,7337 108903,14825" semanticType="callout" shapeName="Other">
            <msink:sourceLink direction="with" ref="{4AF34F52-7159-46D9-B2FC-8387B79C5505}"/>
            <msink:sourceLink direction="with" ref="{C906907A-5332-49C9-A5E8-D3C93749D451}"/>
            <msink:sourceLink direction="with" ref="{1B4E0BB0-00B9-45B5-A102-13298084FEC8}"/>
            <msink:sourceLink direction="with" ref="{1F329072-CB52-4928-B85D-4891990C4C8F}"/>
            <msink:sourceLink direction="with" ref="{1229EF32-A58D-4CCE-B805-B110EF76B09A}"/>
            <msink:sourceLink direction="with" ref="{6638A0B0-5BEF-498C-BE93-F4ADCE1FEA33}"/>
          </msink:context>
        </emma:interpretation>
      </emma:emma>
    </inkml:annotationXML>
    <inkml:trace contextRef="#ctx0" brushRef="#br0">1033 0 47 0,'0'21'120'0,"0"-10"1"16,-19 5 4-16,19 6 2 0,0-8 5 0,0 2 4 0,-10 5 8 0,10-10-2 16,0 11-4-16,0-9-7 0,0 9-10 0,0-3-1 0,0 11 6 0,0-3 8 15,0 0 10-15,0 8 9 0,0 8 11 0,0-2 10 0,0 10 8 0,0-5 10 16,0 3 8-16,0 13 3 0,0-5 0 0,0 5 2 0,0 3 0 16,0-6-5-16,0 9-5 0,0-9-7 0,0 11-6 0,-19-13-6 15,19 8-4-15,-19 3-8 0,19-1-5 0,-10 4-9 0,-9-1-7 0,9 14-9 16,-9-9-9-16,0 9-11 0,-10 0-13 0,0 8-10 0,0 5-9 15,-9 9-7-15,9 4-5 0,0 12-6 0,0-6-7 0,1 9-4 0,-20 2-6 16,9 5-6-16,30 1-5 0,-20 4-5 0,-10 4-6 0,30 5-4 16,9-6-4-16,-19 6-3 0,9 0-3 0,10 3-1 0,10-11-2 15,-10 8-2-15,19 0-2 0,-19-6 0 0,9-2-2 0,-9-5 0 0,39 7-1 16,-39-15 0-16,29 7 0 0,-29-5 0 0,9-3-1 0,-9-5 0 16,0 0-1-16,19 0 0 0,-19-8 0 0,-19 0-1 0,19-6 0 0,-9 1 0 15,9-17-2-15,-20 3 2 0,-8 0-1 0,8-17 0 0,-8 9-1 16,-1-13-1-16,0-4 0 0,-9-2-2 0,9-3 1 0,19 3-1 0,-28-11-1 15,9-3 1-15,0 1-1 0,0-9-1 0,1-2 0 0,8 2-2 16,-8-8-3-16,8 0-6 0,1-11-7 0,10 1-10 0,-11 2-10 0,11-11-14 16,9-5-18-16,-19 5-25 0,-1-11-29 0,20 1-39 0,0-6-45 15,0 0-48-15,-9-6-51 0,9 1-42 0,0 0-39 0,0 5-31 16,0-22-28-16,0-8-7 0,0-8 3 0,0 6 11 0,9-9 15 0,11-2 25 16,-1-11 30-16,10-11 39 0,-20-5 45 0,30-3 49 0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1.45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E700DEF-1267-4835-B646-56817D435E5D}" emma:medium="tactile" emma:mode="ink">
          <msink:context xmlns:msink="http://schemas.microsoft.com/ink/2010/main" type="inkDrawing" rotatedBoundingBox="114713,14399 116025,13859 116402,14776 115090,15316" semanticType="callout" shapeName="Other">
            <msink:sourceLink direction="with" ref="{1F0AD325-5260-4A3D-845C-FEFEBE18EE79}"/>
            <msink:sourceLink direction="with" ref="{5095BF77-5ED7-4804-BDF2-C04821A2264E}"/>
            <msink:sourceLink direction="with" ref="{DCD54311-6292-40F9-98C5-775332EAE942}"/>
            <msink:sourceLink direction="with" ref="{B310DFD3-9704-44B0-8CD1-D931B75FC9FB}"/>
            <msink:sourceLink direction="with" ref="{8FD1EF72-FAC6-4704-B5FE-61771F328CFB}"/>
          </msink:context>
        </emma:interpretation>
      </emma:emma>
    </inkml:annotationXML>
    <inkml:trace contextRef="#ctx0" brushRef="#br0">5327 4115 9 0,'-48'13'222'0,"10"-5"23"0,-29 6 19 0,9-1 16 0,-19 1 19 16,10 7 20-16,9 1 24 0,-19-8 26 0,10 13 20 0,10-6 22 0,-20 6-19 16,10-5-37-16,9 13-45 0,-9-13-47 0,28 5-30 0,-28 2-22 15,19-2-17-15,0-8-17 0,10 11-20 0,-1 0-20 0,30-9-24 0,-20 4-23 16,-10-4-23-16,30 1-20 0,9-3-16 0,-19 3-14 0,19-1-6 16,0 1-4-16,0-3-3 0,0 2 0 0,19 1-3 0,-19 0 2 0,9-6-1 15,30 5 0-15,-29 4-1 0,18-4 1 0,11 1-1 0,-10 0-1 16,-1-12-2-16,1 12-1 0,38 0-3 0,-19-3 0 0,-9 2-3 0,9-7-5 15,0-1-21-15,0 9-30 0,0-9-45 0,0 1-53 0,-10-6-61 16,10 6-64-16,0-1-58 0,-19-5-55 0,19 6-27 0,-19-6-12 16,19-3-6-16,-19-5-3 0,9 0 1 0,-9 8 3 0,-29-8 22 15,29-8 28-15,0 8 47 0,-29 0 53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1.03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D4A73C6-ECF3-4C5C-8F2D-156E1A20E346}" emma:medium="tactile" emma:mode="ink">
          <msink:context xmlns:msink="http://schemas.microsoft.com/ink/2010/main" type="inkDrawing" rotatedBoundingBox="115408,3450 121994,12847 113699,18662 107112,9264" semanticType="callout" shapeName="Other">
            <msink:sourceLink direction="with" ref="{1B4E0BB0-00B9-45B5-A102-13298084FEC8}"/>
            <msink:sourceLink direction="with" ref="{583E2399-96F9-4873-BD68-A5EE44BD7B0B}"/>
          </msink:context>
        </emma:interpretation>
      </emma:emma>
    </inkml:annotationXML>
    <inkml:trace contextRef="#ctx0" brushRef="#br0">-3 34 167 0,'0'-6'197'16,"0"-4"9"-16,0-1 6 0,0 5 2 0,0 6 2 0,0-8 1 0,0 8 1 16,10-8 1-16,-10 8-8 0,0 0-13 0,19 0-19 0,0 0-21 15,-9 8-8-15,9 0-3 0,-10-2 5 0,11-1 10 0,8 1 13 0,1 10 13 16,10-11 9-16,9 11 5 0,-20-2 6 0,20 2 3 0,10-5-4 16,9 11-9-16,-9-9-17 0,0 9-19 0,18-1-19 0,20 1-20 15,0-8-14-15,0 4-14 0,-9 4-12 0,18 0-10 0,11-1-6 0,9-2-6 16,-1 3-5-16,11 0-5 0,9-1-4 0,9-2-4 0,1 3-3 15,0-1-2-15,19 1-4 0,9-3-3 0,0 2-5 0,20 1-6 0,0 0-7 16,-1-9-6-16,30 6-3 0,-10 3-1 0,9-1-1 0,1-7-2 16,9-1 2-16,0 9 1 0,0-8-1 0,0 7-1 0,0-7 0 15,-10 7 0-15,1 1-1 0,-10 5 0 0,-10-5 0 0,-10-6 0 0,1 5-1 16,-29 9 0-16,0-8 0 0,-20-1 1 0,1 1-2 0,-29 5 0 16,-19-5 0-16,-10-9 1 0,-10 9 0 0,-9-3-1 0,-10 2 1 0,-9-7 0 15,-10-1 0-15,0 4 2 0,0-4 0 0,-20 6 0 0,1-3-1 16,0-2-1-16,9-1 1 0,-28 1 0 0,28-6 0 0,-28 6 0 0,9-1 1 15,-9 1 0-15,9-6 0 0,0 5 0 0,-9-5 1 0,9 6-3 16,-9-11 1-16,9 13 1 0,0-3 0 0,-9 1 1 0,18 2-1 16,-8-3-1-16,-1 9 1 0,10-6-1 0,0 6 1 0,-1-6-1 0,11 6-1 15,-10-1 1-15,19 6-1 0,-20-5 2 0,20 0-1 0,-19 5-3 0,19 0 1 16,0-6 0-16,-9 4 2 0,-1 7 0 0,10-13-1 0,-10 11-1 16,10-11 0-16,0 8-1 0,-19-6 0 0,38 9 0 0,-38-8 1 15,19 5-1-15,-19-6 1 0,19 6 2 0,-38-5 0 0,28 13 0 0,-9-8-1 16,-10 14 0-16,-19 2 2 0,10 19 0 0,-20 0 0 0,10 9 3 15,-38 21 2-15,9 5 4 0,0 11 3 0,-19 6 4 0,0 13 3 0,0 5 3 16,-10 0 2-16,10 14 1 0,-9-13 1 0,9 13 0 0,0-6 1 16,0-7 1-16,19 7 0 0,-19-10 0 0,19 3-3 0,0-6-3 0,-9-6-4 15,28 1-3-15,-18-3-4 0,8-14-3 0,1 6-3 0,10-5-2 16,-11-4 0-16,1 4-1 0,19-9 0 0,-9 0-1 0,-11 9-3 16,11-12 0-16,9 17-1 0,-19-16 1 0,-1 2 0 0,20 9 0 0,-9-9 1 15,9 8 1-15,-19-7-1 0,9 7-1 0,-9-8-1 0,0 1 1 0,9-1-1 16,-9-8 1-16,-1 3 1 0,11 8 1 0,-20-16 0 0,29-3 0 15,-38 3 0-15,28-14-1 0,10 6 0 0,-29-3-1 0,29-14 0 16,-38 3 2-16,38-5 0 0,-10 5 0 0,10-19 0 0,-19 9 0 0,9-9 1 16,10 8-1-16,-19-10 0 0,19 2 0 0,-19-16 0 0,19 8 0 15,-10 1 1-15,10-15 1 0,-19 6 0 0,0 0 2 0,9-5 1 0,10 0 1 16,-28-1 1-16,28-7-1 0,-39 7 2 0,30-7 1 0,-11-1 0 16,-8-2 1-16,8 5-1 0,-8 6 1 0,-1-17-1 0,0 12 1 0,-9-9-2 15,28 3 1-15,-19-1-2 0,-9 1-1 0,9 3 0 0,19-6-1 16,-28 5-1-16,9 1 1 0,10-6-1 0,-10 5 0 0,20-7 1 15,-30 10 2-15,10-2 1 0,1-9 2 0,-1 11 2 0,0-10 1 16,-10 7 1-16,30-5 2 0,-30 6 0 0,1-1 3 0,0-5 0 0,9 6 2 16,-19-6-1-16,0-3 0 0,9-5-1 0,-9 8-3 0,-19-2-1 0,10-6-1 15,-11 0-3-15,-8-6-2 0,-11-2-3 0,10 8-2 0,-38-13-2 16,9 5-5-16,1-6-2 0,-39 1-1 0,19-1-4 0,-9-7-1 0,-39-1-12 16,0-5-15-16,10 0-26 0,-29-3-31 0,-10-2-62 0,-9-3-76 15,9-9-82-15,-48-4-85 0,20-1-58 0,-39 8-43 0,29-10-22 0,-29 2-11 16,-9 1-3-16,-1 7 0 0,-9-5 9 0,0-5 14 0,0 8 27 15,10 2 30-15,-20-2 62 0,10 8 76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5.60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1514349-C77B-4147-ABD5-186D6BD9A612}" emma:medium="tactile" emma:mode="ink">
          <msink:context xmlns:msink="http://schemas.microsoft.com/ink/2010/main" type="inkDrawing" rotatedBoundingBox="111488,9750 116087,8781 116612,11272 112013,12242" semanticType="enclosure" shapeName="Other">
            <msink:sourceLink direction="with" ref="{BC0906EE-66A8-4CB4-80FF-C599029EE720}"/>
            <msink:destinationLink direction="with" ref="{350EE55F-8680-4547-AD9D-D8180F3D1B05}"/>
          </msink:context>
        </emma:interpretation>
      </emma:emma>
    </inkml:annotationXML>
    <inkml:trace contextRef="#ctx0" brushRef="#br0">1277 2874 77 0,'-192'-71'94'0,"29"-4"9"0,0 5 4 16,28-14 1-16,-9 0-5 0,39 0-6 0,9 0-3 0,9-5-2 15,20-3-3-15,9 3-3 0,30-3-2 0,-11-5-7 0,39 5-7 0,19-5-10 16,10-6-9-16,0 6-10 0,57-6-6 0,-9-8-5 0,10 6-2 16,28-4-5-16,19-1-2 0,10 4-2 0,20 9-3 0,8-9-1 15,11 20-1-15,9-9-2 0,10 17 1 0,-20 5-2 0,20 3-1 0,-1 13 1 16,-18 8-2-16,18 14-2 0,-9 0-2 0,-28 8 0 0,28 11 0 16,-19 10-2-16,-20 6 0 0,-18 6-2 0,9 15 2 0,-10 1 0 0,-28 24-2 15,9-8 1-15,-9 19 0 0,-10 5-1 0,-39 8 0 0,10 14 0 16,-28 13 0-16,9 0-2 0,-10 14 1 0,-28 3 0 0,9 2 0 15,-19 3-1-15,-19 8 0 0,9-11-1 0,-38 11-3 0,10-16-6 0,-1 3-6 16,-28-12-7-16,10 4-7 0,-20-14-8 0,0-3-5 0,-19-5-3 16,19-6-3-16,-29-10-1 0,-9-3-6 0,29-11-7 0,-29-6-9 0,-10-4-9 15,19-4-12-15,1-18-10 0,-20-1-8 0,0-10-7 0,0 5 1 16,0-16 4-16,-9-16 4 0,9 11 3 0,0-14 2 0,0-3 2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7.95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653D142-0D13-4F8A-B277-F218D66F9409}" emma:medium="tactile" emma:mode="ink">
          <msink:context xmlns:msink="http://schemas.microsoft.com/ink/2010/main" type="inkDrawing" rotatedBoundingBox="109223,14709 109608,7768 109987,7789 109602,14730" semanticType="callout" shapeName="Other">
            <msink:sourceLink direction="with" ref="{4AF34F52-7159-46D9-B2FC-8387B79C5505}"/>
            <msink:sourceLink direction="with" ref="{C906907A-5332-49C9-A5E8-D3C93749D451}"/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1229EF32-A58D-4CCE-B805-B110EF76B09A}"/>
            <msink:sourceLink direction="with" ref="{6638A0B0-5BEF-498C-BE93-F4ADCE1FEA33}"/>
          </msink:context>
        </emma:interpretation>
      </emma:emma>
    </inkml:annotationXML>
    <inkml:trace contextRef="#ctx0" brushRef="#br0">595 127 25 0,'0'-5'93'0,"0"5"8"16,0 0 7-16,0 0 4 0,0 0 2 0,0 0 1 0,0 0 1 0,0 0-2 15,0 0-1-15,0 0-3 0,0 0-3 0,0 0-4 0,0 0-2 16,0 0-1-16,0 0-2 0,0 0 0 0,0 0 1 0,0 0 1 16,0 0 5-16,0 0 6 0,0 0 9 0,0 0 9 0,0 0 11 0,0 0 13 15,0 0 15-15,0 0 17 0,0 0 13 0,0 0 12 0,0 0 7 16,0 0 6-16,0 0 0 0,0 0-4 0,0 0-7 0,0-11-12 0,-19 0-10 16,19 3-10-16,-19 5-12 0,19-7-12 0,-10 4-15 0,10-2-18 15,-19-5-13-15,9 5-13 0,10 2-9 0,-19-2-6 0,0 0-3 0,19 2 1 16,-10-2 2-16,10 8 4 0,0 0 1 0,-19-8-2 0,19 8-2 15,0 0-3-15,0 0-2 0,-19 0-3 0,19 0-1 0,0 0-4 0,0 0-6 16,0 0-3-16,0 0-6 0,0 0-7 0,-10 8-5 0,10-8-5 16,0 8-5-16,0-2-3 0,-19 10-2 0,9-2-1 0,10 7-2 0,-19 17-2 15,0 0-1-15,9 5 0 0,10 19-1 0,-19 9-1 0,10 4 0 16,-30 9 1-16,39 13 2 0,-9 9 0 0,-20 5 2 0,29 0-1 16,-19 16-1-16,-1 5-2 0,11-2-2 0,9 10 0 0,-39 9-1 0,39-3-1 15,-9 0-1-15,9 8 0 0,-19 8-2 0,9-5-1 0,10 5-2 16,-38-2 0-16,38 7-2 0,-10 1-2 0,10-9-1 0,-19 9 0 15,9-1 0-15,10-7-1 0,-19 5 1 0,0 0-3 0,19-6 0 0,0 1 0 16,0-6 0-16,0 0-1 0,19 0-1 0,0-8 2 0,-19 8-1 16,10-13-1-16,9 2 0 0,-19-3-2 0,10-7 0 0,-10-1-1 0,19-7 0 15,-19-6 1-15,19 2 0 0,-19-18-2 0,0-6 0 0,0-13 2 16,0 0-1-16,0-14 0 0,0-8 0 0,0 0 1 0,0-13-2 16,0-6 0-16,0-2 1 0,-19-11-1 0,19-3 0 0,0-6 1 0,-19-7-2 15,19 7 2-15,0-15-2 0,0-6 0 0,0 0-3 0,0 0-5 16,0 0-9-16,0 0-7 0,0-6-14 0,-10-10-14 0,10 3-16 0,0-9-20 15,-19-5-29-15,19-8-34 0,-10-6-55 0,10-7-66 0,0-9-74 16,0-3-77-16,0-7-59 0,0-9-49 0,0 1-19 0,10-17-3 0,-10-6 6 16,0 1 11-16,-10-14 16 0,10-2 18 0,0-4 29 0,0-10 35 15,-19-5 54-15,19-6 67 0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9.22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BE304E7-2CD9-4000-A711-497854BE8277}" emma:medium="tactile" emma:mode="ink">
          <msink:context xmlns:msink="http://schemas.microsoft.com/ink/2010/main" type="inkDrawing" rotatedBoundingBox="113315,2990 122463,10914 115217,19278 106069,11354" semanticType="verticalRange" shapeName="Other">
            <msink:sourceLink direction="with" ref="{BC0906EE-66A8-4CB4-80FF-C599029EE720}"/>
            <msink:destinationLink direction="with" ref="{81A3A657-FE55-4AFB-B83C-F1DD4141FDDF}"/>
          </msink:context>
        </emma:interpretation>
      </emma:emma>
    </inkml:annotationXML>
    <inkml:trace contextRef="#ctx0" brushRef="#br0">277 159 75 0,'-28'-19'159'0,"-11"-2"14"16,30 7 15-16,-20-7 15 0,-10 7 21 0,30 1 22 0,-30 4 26 0,30-4 21 16,-20 5 20-16,29 2-2 0,-38-2-13 0,38 8-3 0,-10-5 1 15,10 5-1-15,0 0-2 0,0 0-6 0,0 0-7 0,0 0-12 0,0 0-14 16,0 0-20-16,0 0-19 0,0 0-22 0,0 0-20 0,0 0-24 16,0 0-22-16,0 0-18 0,0 0-19 0,0-8-10 0,0 8-6 0,10 0-4 15,9 0-2-15,0 0 0 0,10 0 1 0,-20 8 0 0,11-8-2 16,8 0 0-16,11 5-1 0,-10 3 0 0,19-8-1 0,-20 6 0 15,20 2 0-15,-9 0-3 0,28-3-4 0,-19 4-1 0,29-4-2 0,-20 8-2 16,20-4-1-16,0 4-2 0,19 1 0 0,0-1-1 0,10-5-2 0,-1 6-3 16,39-1-4-16,-9-5-3 0,9 6-3 0,9-6-2 0,20 6-3 15,-9-12-3-15,28 9-4 0,-10-11-3 0,20 8-3 0,19-5-3 16,-10-3-3-16,19 11-4 0,20-6-3 0,19 3-1 0,-10-8 0 0,10 8-1 16,19-2-3-16,-10 2 1 0,1-3 2 0,-10 3 0 0,9 0-1 15,1-2-1-15,-39 2-1 0,29 0 0 0,-20-3 1 0,-18 1-1 0,-20-1 1 16,-9 11-1-16,-1-16 0 0,-9 6 2 0,-29 2-1 0,1 0-1 15,-11-2-2-15,-18-6 1 0,-20 8-1 0,0-8 1 0,0 0 0 0,-28 8 1 16,-10-8-2-16,-1 0 1 0,-8 5-1 0,-11-5 2 0,-9 0 0 16,-19 0 0-16,10 0 0 0,-11 0 0 0,-8 0-1 0,-11 0 0 15,10 0 2-15,-19 0-1 0,0 0 0 0,0 0 1 0,0 0 0 0,0 0 1 16,0 0-2-16,0 0-1 0,0 0 1 0,0 0 0 0,0 0-1 16,0 0 0-16,0 0 0 0,0 0 0 0,0 0 0 0,0 0-2 0,0 8-1 15,0-8 0-15,0 0 0 0,0 0 0 0,0 0 0 0,10 0-1 16,-10 0 0-16,0 0 0 0,0 0 1 0,0 0 0 0,0 0 0 0,0 0-1 15,19 0 2-15,-19 0 1 0,19 0-1 0,-19 0 2 0,10 0-1 16,9 0 1-16,-19 0 0 0,10 0 1 0,-10 0 0 0,0 0 0 16,19 0 0-16,-19 0 1 0,19 0-1 0,-19 0 0 0,0 0 0 0,0 0 1 15,0 6-1-15,0-6 0 0,10 10 0 0,-10 1 1 0,0 11-1 0,0 5 1 16,-10 0 2-16,10 16 0 0,-19-2 0 0,0 24 0 0,9-6 1 16,-9 20 2-16,9 15 0 0,-28-7 1 0,9 18 1 0,0 6 1 15,1 2-2-15,-11 12 1 0,30-1 0 0,-20 3 0 0,-10 6 0 0,30-1 0 16,-20-2 0-16,10-3-2 0,0 5 0 0,9 1 1 0,10-6-2 0,0-3 0 15,-19 3 0-15,19 0-2 0,-20-11 1 0,20 3 0 0,0 8 0 16,0-10-2-16,0 10 0 0,0-3 0 0,0 8 1 0,-9 1 0 16,9-1 0-16,0 1 0 0,-19-1 0 0,9 1 1 0,10-4 0 0,-19 15 0 15,0-12 0-15,19 6-1 0,-10-5 1 0,10-1 0 0,0 3 0 16,-19-2-1-16,19-9 1 0,0 0-1 0,0-5 0 0,19 0 0 16,-19-8-1-16,0 2 1 0,10-10-1 0,-10-3 1 0,19-11-1 0,0 3 1 15,-19-5 0-15,10-6 1 0,9-5 0 0,-19-1-1 0,9-4 0 16,-9-1 1-16,0-8-1 0,20-5 0 0,-20 8 0 0,19-11 0 15,-19-3-1-15,0-5 0 0,0-5 0 0,0 2 0 0,0-3 0 0,0-4 0 16,-19-1 0-16,19-8 0 0,0 0 0 0,-20 2 0 0,20-7 0 0,0 5 0 16,0-5 1-16,0-3 0 0,-9 2-1 0,9-7 0 0,0 7 1 15,0-7 0-15,0 8 0 0,0-9 0 0,-19 1 0 0,19-1 0 16,0 3 0-16,0-2 0 0,0-1-1 0,0 1 1 0,0-6 0 0,0 6-1 16,0-9 1-16,0 3 0 0,0-8-1 0,0 8 0 0,-10 6 0 15,10-14 0-15,0 0 0 0,0 5 1 0,0-5 0 0,0 8 1 0,0 0 0 16,-19-2-1-16,19-6 0 0,-19 8-1 0,19-8 0 0,0 2 0 15,-10 9 1-15,10-11-1 0,0 11 1 0,-19-11-2 0,9 11 1 16,10-6-1-16,-38 1 0 0,38 10-1 0,-10-11-1 0,-9 3 1 0,9 1 1 16,10-1-1-16,-19-3 0 0,0 1 1 0,9 4 0 0,10-4 1 15,-19-1-2-15,0-5 1 0,19 11 1 0,-10-11 0 0,10 3 1 0,0-3-1 16,0 0 1-16,-19 0-1 0,10 0 1 0,9 0-1 0,-39 0 1 0,39 0 0 16,-9-3 0-16,-20 3 1 0,-10-11 0 0,11 6-2 0,-20-1 0 15,19-4 0-15,-19-1 1 0,-10 3 0 0,-9-9-2 0,9 12 1 16,-18-11 0-16,-1 5 1 0,-39 0 0 0,30 0-1 0,-29 0 0 0,0 1-1 15,-10-4 0-15,0 1 0 0,-29 5-2 0,10-6 0 0,-29 1 2 16,10-1-1-16,-38 0 1 0,9-2 0 0,-20 3 1 0,-9-9-1 0,-28 9-1 16,9-1 1-16,-10-8 0 0,-28 4 2 0,9-4 0 0,-10 0 0 15,1-5 2-15,-1 6 0 0,-9-4-1 0,19-4 2 0,10-1 0 0,-10-5 0 16,29 8 1-16,0 0 0 0,29-9 1 0,-10 7 0 0,39 2 0 16,9 0 1-16,19-3-1 0,20 11 0 0,9-11 1 0,10 14 0 15,38-8-1-15,0 10-1 0,19-7-1 0,-9 7-2 0,19-2-1 0,19 10-2 16,20 1-1-16,-10 0-3 0,19 5-1 0,0 0-2 0,0 0-1 15,19 0-6-15,-19 5-6 0,9 0-12 0,20 1-14 0,-10 2-19 0,1 14-24 16,8-9-36-16,-8 9-45 0,8-9-68 0,-18 9-79 0,28 5-74 16,-28-5-72-16,9-1-53 0,-9-2-43 0,9 3-18 0,0-1-5 15,-19 1 7-15,0-3 11 0,0-19 18 0,0 0 22 0,0 0 37 0,0 0 47 16,0 0 69-16,0 0 79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4.73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9B068AD-DDFD-42A6-92FF-3C15F5320776}" emma:medium="tactile" emma:mode="ink">
          <msink:context xmlns:msink="http://schemas.microsoft.com/ink/2010/main" type="inkDrawing" rotatedBoundingBox="107785,4768 108698,4572 108709,4623 107796,4819" shapeName="Other">
            <msink:destinationLink direction="with" ref="{3938BCE1-AA7F-442E-BCA2-2EF0189324BD}"/>
          </msink:context>
        </emma:interpretation>
      </emma:emma>
    </inkml:annotationXML>
    <inkml:trace contextRef="#ctx0" brushRef="#br0">7020 395 51 0,'-19'0'191'15,"9"5"15"-15,-28-5 12 0,28 0 12 0,10-5 8 0,-19 5 11 16,19 0 13-16,19-8 11 0,-19-6 9 0,10 6-14 0,28 0-27 0,-28-3-37 15,28 6-38-15,0-6-29 0,10 0-21 0,0 3-18 0,10 0-12 16,-10-6-11-16,19 6-9 0,10 3-15 0,-19-9-16 0,9 4-32 16,-10-1-38-16,-8 0-42 0,-1 8-45 0,0-5-41 0,0 3-38 0,-39-3-36 15,20-6-35-15,-29 14-16 0,0 0-8 0,0 0-4 0,0 0-1 16,0 0 2-16,-29 0 3 0,0 5 19 0,1 4 30 0,-20-1 33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2.25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FB4740B-D9D5-46FC-B9DA-2F8650435C1C}" emma:medium="tactile" emma:mode="ink">
          <msink:context xmlns:msink="http://schemas.microsoft.com/ink/2010/main" type="inkDrawing" rotatedBoundingBox="27153,10861 58291,13706 58256,14091 27118,11246" shapeName="Other">
            <msink:destinationLink direction="with" ref="{24D9E50C-FBC4-40F1-8698-1039F1A2A9B6}"/>
            <msink:destinationLink direction="with" ref="{BF5A0741-07D7-4BEF-8328-52F0DD80F222}"/>
          </msink:context>
        </emma:interpretation>
      </emma:emma>
    </inkml:annotationXML>
    <inkml:trace contextRef="#ctx0" brushRef="#br0">-1 0 29 0,'0'0'139'0,"0"0"5"0,0 0 1 0,0 5 1 0,0-5 0 16,-19 8 1-16,19-8-1 0,19 14 0 0,-19-9-17 0,19 3-23 15,-19 6-27-15,10-6-28 0,28-3-17 0,-28 6-12 0,19 0-2 0,9 0 4 16,-9 0 12-16,19-1 16 0,10 7 12 0,9-9 10 0,-9 13 9 15,18-7 8-15,1-6 8 0,29 3 7 0,9 5 6 0,10-11 7 0,-10 9 3 16,29 0 0-16,0-6-4 0,19 0-8 0,10-3-12 0,10 3-18 16,9-2-12-16,9 4-10 0,1-10-9 0,9 3-8 0,-9 5-7 15,28 3-7-15,10-8-8 0,-28 5-8 0,18-3-4 0,1 12-2 0,-11-12-3 16,1 8 0-16,-10 1-1 0,-9 8 1 0,19-1 0 0,-19-7 0 16,-1 7 0-16,1 1-1 0,0-3 0 0,-1 11 2 0,1-14 0 0,-1 5 0 15,-9 9 0-15,10 0-2 0,0-11-1 0,-1 13-1 0,1-7-1 16,0-4 0-16,-1 1 0 0,1-3-1 0,0 2 1 0,-1 1 2 0,1 5 0 15,-20-5-1-15,20-1 5 0,-10-7 5 0,10 7 28 0,-20-2 39 16,20 3 27-16,-20-8 18 0,20 7 11 0,19-7 4 0,0 7 4 0,-29 1 1 16,28-3 0-16,1 2 1 0,-9 7-2 0,18 4 0 0,10-16-3 15,-29 14-7-15,20-3-26 0,9 8-38 0,-10-8-26 0,20 8-19 0,-10 0-9 16,-10 1-6-16,39-1-2 0,-9-8 0 0,-11 2-3 0,20 4-1 16,10-3-1-16,-20-1 2 0,0-4-1 0,19 4 0 0,-9-10 0 15,10 3 0-15,-20 5 0 0,10-5 0 0,-29-9 0 0,48 9 0 0,-48-1 0 16,29-7-1-16,-10-1 0 0,10 9 2 0,-29-8-1 0,29-4 0 15,-10 12-1-15,10-6 0 0,-29 6 0 0,29-9 0 0,-19 9 1 16,9 0 1-16,-9-12 0 0,-1 7 1 0,-9 4-1 0,29-7 0 0,-19 5 0 16,-10 2 0-16,10-7 0 0,-1 7 0 0,-18 1 0 0,18 0 0 15,-18-9 0-15,-1 9-2 0,10-3 0 0,-29 2-1 0,10 1 1 0,-9-3 1 16,-11 3 1-16,1-1 1 0,-10 1-1 0,10 5 0 0,-20-14 2 16,0 9 0-16,10 0 0 0,10-3-2 0,-39 2 1 0,29-7 0 0,10 7 1 15,-20 1 0-15,1-9-2 0,9 9 0 0,10-8-2 0,-39-1 0 16,38 9-1-16,-8-9 1 0,-30 9 0 0,29-9 0 0,-10 1 1 15,-9 7 0-15,0-7 0 0,-10 0-1 0,10-1 1 0,-19-5 0 0,-1 6 1 16,1-1 0-16,-10-2 0 0,-10 0 0 0,-9 0 0 0,0-1 0 16,-10-4-1-16,-9-1 1 0,-10 11-1 0,-10-10 0 0,-9 2 0 0,0 0-1 15,-29 6 1-15,29-14-1 0,-29 5 2 0,0 6-1 0,-19-11-1 16,-1 5 0-16,11-5 1 0,-30 6 1 0,20-6 0 0,10 0-2 0,-30 10 1 16,10-10 0-16,-9 3 0 0,9-3-1 0,0 0 1 0,-19 8-1 15,10-8 0-15,-10 0 0 0,0 0 0 0,0 0 1 0,0 0-1 0,0 0 1 16,0 0-2-16,0 0 1 0,0 0 0 0,0 0 1 0,0 0 1 15,0 0 2-15,0 0-2 0,0 0-1 0,0 0 0 0,0 0-1 16,0 0 1-16,19 0-2 0,-19 0 0 0,19 6 0 0,-19-6 0 0,10 8-2 16,9-8-1-16,-9 8-1 0,-10-3-1 0,38 3-1 0,-28-8-3 15,-10 6-3-15,29 2-19 0,-29-8-28 0,19 0-35 0,0 0-41 0,-19 0-47 16,0 0-49-16,0 0-46 0,0-8-44 0,-19 2-35 0,0-15-29 0,-10 7-14 16,19-7-8-16,-28-6 0 0,-1-9 2 0,-9 9 20 15,-19-16 26-15,19 3 37 0,-29-9 39 0,20-8 47 0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4.90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938BCE1-AA7F-442E-BCA2-2EF0189324BD}" emma:medium="tactile" emma:mode="ink">
          <msink:context xmlns:msink="http://schemas.microsoft.com/ink/2010/main" type="inkDrawing" rotatedBoundingBox="107591,5347 108704,5113 108739,5283 107627,5517" semanticType="callout" shapeName="Other">
            <msink:sourceLink direction="with" ref="{6BA484E3-BDA3-453C-9109-3DDD45CE92E1}"/>
            <msink:sourceLink direction="with" ref="{19B068AD-DDFD-42A6-92FF-3C15F5320776}"/>
          </msink:context>
        </emma:interpretation>
      </emma:emma>
    </inkml:annotationXML>
    <inkml:trace contextRef="#ctx0" brushRef="#br0">6789 965 130 0,'-38'22'183'0,"38"-9"9"0,-10-5 12 0,10 6 11 0,0-14 21 16,0 5 23-16,10 3 25 0,-10-8 27 0,19 9 4 0,0-9-5 15,10 0-26-15,0 0-36 0,0 0-24 0,38-9-21 0,-19 9-15 0,0-8-10 16,-10 3-12-16,30-3-13 0,-11 2-23 0,10-2-25 0,-19-5-39 16,-9 5-47-16,28 2-55 0,-19-7-58 0,0 5-53 0,-19-6-56 0,19 1-54 15,-19 2-58-15,-20-8-28 0,30 0-14 0,-10 3-5 0,-20-3-3 16,30 8 0-16,-39-11 3 0,9 1 13 0,30-9 20 0,-30 8 32 15,20-5 39-15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5.20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CDBE757-61E3-4DD9-BB54-34FCB837FB0A}" emma:medium="tactile" emma:mode="ink">
          <msink:context xmlns:msink="http://schemas.microsoft.com/ink/2010/main" type="inkDrawing" rotatedBoundingBox="109942,6269 109982,3937 110115,3939 110074,6272" shapeName="Other">
            <msink:destinationLink direction="with" ref="{36F3D1B7-9949-4D83-B696-D22897579FA9}"/>
          </msink:context>
        </emma:interpretation>
      </emma:emma>
    </inkml:annotationXML>
    <inkml:trace contextRef="#ctx0" brushRef="#br0">9247-465 138 0,'-19'0'202'0,"-10"8"12"16,29-8 9-16,-9 6 10 0,-10 2 8 0,-1 0 20 0,20-3 26 0,-9 3 28 16,9 11 33-16,0-2-6 0,-19 10-23 0,19 8-24 0,0 0-25 15,-10 5-19-15,10 4-13 0,0 18-8 0,0-8-6 0,10 13-5 0,-10 1-5 16,19 8-17-16,-19 8-23 0,0-9-26 0,0 9-30 0,9 8-26 16,-9-8-24-16,0 5-15 0,0-5-11 0,0 0-7 0,0 7-5 0,0-7-3 15,0 0-3-15,0 0-5 0,0-8-3 0,0-1-5 0,0-5-4 16,0-7-2-16,-9 2-3 0,9-3-3 0,0-6-5 0,0-10-11 15,-19 6-16-15,19-14-33 0,-10-9-40 0,10 1-57 0,0-3-67 0,-19-5-60 16,0-9-61-16,19-13-44 0,0 0-35 0,0 0-19 0,0 0-9 0,0 0-3 16,0-27 1-16,0-3 10 0,19-5 14 0,0-5 32 0,-19-9 40 15,10-2 56-15,9-9 66 0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5.61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1CD6C82-E11A-4301-A7C5-FF485779205E}" emma:medium="tactile" emma:mode="ink">
          <msink:context xmlns:msink="http://schemas.microsoft.com/ink/2010/main" type="inkDrawing" rotatedBoundingBox="110319,4389 111880,4034 112159,5262 110599,5617" shapeName="Other"/>
        </emma:interpretation>
      </emma:emma>
    </inkml:annotationXML>
    <inkml:trace contextRef="#ctx0" brushRef="#br0">9996-103 126 0,'0'-13'177'0,"29"2"11"16,-19 3 11-16,9 0 19 0,0-6 23 0,10 14 23 0,-19 0 23 0,28 0 21 15,0 8 18-15,1 6-18 0,-10-1-39 0,19-2-26 0,-20 19-20 16,21-3-11-16,-1 5-8 0,-20 6-9 0,1-3-10 0,0 9-18 0,9 4-21 16,-9 1-25-16,-19-11-22 0,28 21-21 0,-38-18-20 0,10 16-15 15,-10-14-14-15,-10 6-8 0,-9-1-6 0,-10-7-5 0,10 2-4 0,-29 6-2 16,0-11 1-16,10 5-2 0,-10-5 2 0,-20-6-1 0,30-2 2 15,-29-3 4-15,9-6 3 0,10 4 5 0,-19-9 8 0,28-3 4 16,-28 4 8-16,38-12 7 0,-38 3 11 0,38-2 5 0,1 2 4 0,-1-8 5 16,10 0 3-16,-1 0 1 0,-8 0 3 0,28-8-3 0,0 8-2 15,0 0-7-15,0-6-5 0,0 6-9 0,0 0-7 0,0 0-7 0,0 0-8 16,0 0-6-16,0 0-8 0,0 0-3 0,19 0-4 0,-10 0-4 16,-9 0-1-16,39 6-3 0,-39 2 0 0,9-8 0 0,30 8-1 15,-30-3 1-15,20-5 1 0,-10 8-1 0,10-8 0 0,0 0 0 0,9 6 0 16,-28-6 0-16,38 0 1 0,-19 0 1 0,19 0 0 0,-19 0 0 15,38-6 0-15,-19 6 1 0,0-8-1 0,-10 8 1 0,30-5-2 0,-11-3 0 16,10 0 1-16,-19 2-2 0,10-2-1 0,0 3-2 0,9 5-2 16,-19-8-12-16,9-1-15 0,-9 4-36 0,0-3-47 0,0 3-60 15,-19-4-67-15,0 7-60 0,-10-9-60 0,10-3-42 0,-10 1-34 0,10-3-16 16,-29 2-8-16,10 1-2 0,28-1 0 0,-38 3 11 0,10-5 14 0,28-6 35 16,-38 9 47-16,29-9 60 0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5.51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FF32EDE-771B-4D04-825F-26A58FD36911}" emma:medium="tactile" emma:mode="ink">
          <msink:context xmlns:msink="http://schemas.microsoft.com/ink/2010/main" type="inkDrawing" rotatedBoundingBox="111524,5227 112080,5087 112085,5107 111530,5247" shapeName="Other"/>
        </emma:interpretation>
      </emma:emma>
    </inkml:annotationXML>
    <inkml:trace contextRef="#ctx0" brushRef="#br0">10784 811 98 0,'-29'8'142'0,"-9"-8"7"0,28 11 6 0,-9-11 5 15,0 0 8-15,9 0 8 0,10 0 12 0,0 0 14 0,0 0-8 16,0 0-19-16,0 0-14 0,0 0-11 0,0 0-7 0,0 0-7 0,0 0-4 16,0 0-5-16,0 0-5 0,0 0-7 0,10-11-6 0,-10 11-9 15,38 0-11-15,-38-8-15 0,10 8-15 0,28-3-17 0,-28 3-16 16,18-10-13-16,-8 4-29 0,8 1-35 0,-8-3-40 0,-11-1-42 0,30 9-47 16,-30-5-48-16,10-3-25 0,-9 0-12 0,28 0-5 0,-28 8-4 15,28-6-1-15,-28 6 0 0,19-8 2 0,19 0 3 0,-19 3 20 0,38-11 29 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6.0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3167888-C98D-4BCE-8C48-77106078F0BF}" emma:medium="tactile" emma:mode="ink">
          <msink:context xmlns:msink="http://schemas.microsoft.com/ink/2010/main" type="inkDrawing" rotatedBoundingBox="113084,3946 113424,5471 112419,5696 112079,4170" semanticType="callout" shapeName="Other">
            <msink:sourceLink direction="with" ref="{70AFD2B7-60FA-44AD-8E6F-42D03DBDEAD1}"/>
            <msink:sourceLink direction="with" ref="{F7BB21A7-4E26-4264-A3E4-C0BDA826B242}"/>
          </msink:context>
        </emma:interpretation>
      </emma:emma>
    </inkml:annotationXML>
    <inkml:trace contextRef="#ctx0" brushRef="#br0">11475-135 14 0,'-9'-8'211'16,"-11"-6"28"-16,1 1 24 0,10-9 20 0,9 9 21 0,0-1 18 0,0-5 25 15,0 8 29-15,9-2 24 0,10-1 21 0,1 1-25 0,8 5-48 16,1 2-41-16,0 6-37 0,9 0-31 0,1 0-27 0,-1 6-23 0,10 7-20 15,-19 4-20-15,19 1-20 0,-19 4-25 0,-20 5-28 0,30 8-24 16,-10 3-20-16,-20 0-14 0,-9 8-8 0,0 0-4 0,0-3-5 0,0 6 0 16,-9-1-1-16,-20 1-1 0,-10-11 0 0,30 8-1 0,-39-3 0 15,19-5 0-15,-19-8 0 0,0 5-2 0,19-8 1 0,-38-6 0 16,38 1 1-16,0-3 2 0,1-3 0 0,-11-2 1 0,30-1-1 0,-20-5 0 16,29-8-1-16,0 0 2 0,0 0 1 0,0 0 1 0,0 0 1 15,29 0 0-15,-20-8 0 0,30 0-2 0,9 3-1 0,-10-9-1 0,10 6 0 16,19 0 1-16,-9 3-2 0,9-4 2 0,10 4 0 0,-20 5 0 15,11 0-2-15,8 0 0 0,-18 5 0 0,0 4 0 0,-10 4-1 16,19 9 1-16,-19-1 2 0,-10-2 0 0,1 3 0 0,-30 13 2 0,11-8 3 16,-1 3 2-16,-19 10 3 0,-39-5 1 0,30 6 4 0,-30-6 3 15,11 8 3-15,-20-7 2 0,9-1 4 0,-9 5 3 0,-19-5 2 0,19-10 1 16,-10 13 0-16,1-9 1 0,9-7-4 0,0 5 1 0,-20-8-2 16,30 3-2-16,0-14-2 0,-1 5-5 0,1 3-2 0,9-10-4 0,10-1-4 15,9 6-3-15,-19-11-3 0,29 0-2 0,0 0-5 0,0 0-2 16,0 0-5-16,0 0-16 0,0 0-24 0,-19-11-49 0,38 6-60 15,-19-11-74-15,0 5-78 0,29-5-66 0,-29-6-57 0,10 3-28 0,28-3-14 16,-28 1-6-16,28 7-2 0,-9-7 0 0,19 7 3 0,-19-10 15 16,19 21 22-16,-19-10 47 0,28 13 62 0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52.19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FC79A43-4833-4E85-AE0B-7B47C9ED65DA}" emma:medium="tactile" emma:mode="ink">
          <msink:context xmlns:msink="http://schemas.microsoft.com/ink/2010/main" type="inkDrawing" rotatedBoundingBox="109200,13610 109703,7841 110218,7886 109715,13655" semanticType="callout" shapeName="Other">
            <msink:sourceLink direction="with" ref="{C906907A-5332-49C9-A5E8-D3C93749D451}"/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1229EF32-A58D-4CCE-B805-B110EF76B09A}"/>
            <msink:sourceLink direction="with" ref="{6638A0B0-5BEF-498C-BE93-F4ADCE1FEA33}"/>
          </msink:context>
        </emma:interpretation>
      </emma:emma>
    </inkml:annotationXML>
    <inkml:trace contextRef="#ctx0" brushRef="#br0">740 176 45 0,'19'-14'81'0,"-19"6"5"15,0 3 3-15,9-3 1 0,-9-6 0 0,0 1-1 0,20 5 1 0,-20-6 0 16,0 1 2-16,0-1 0 0,0 6 0 0,0-6 0 0,0 6 0 16,0 3-1-16,0-6-1 0,0 11 1 0,-20-11 2 0,20 11 0 15,0 0 2-15,0-8 3 0,0 8 3 0,0 0 3 0,0 0 1 0,0 0 1 16,0 0 0-16,0 0-3 0,0 0-3 0,0 8-5 0,0-8-7 0,-9 0-8 16,9 11-7-16,0 0-10 0,-19-6-9 0,-1 9-7 0,20 2-8 15,-9 3-4-15,-10 11-2 0,9 5 2 0,-9 14 6 0,0 2 6 16,9 22 11-16,-9 3 14 0,9 15 19 0,-9 20 19 0,0 16 18 0,9 19 16 15,10 14 11-15,-19 21 9 0,0 16 3 0,19 19-1 0,-10 6-3 16,10 16-7-16,0 5-9 0,0 1-11 0,0 2-11 0,0-3-17 16,0-5-19-16,0-17-18 0,0-7-19 0,0-1-15 0,0-26-14 0,0-6-7 15,0-5-6-15,0-22-3 0,-19-8-3 0,9-14 0 0,10-7-2 16,-38-15 0-16,38-10-1 0,-10-16-1 0,10 0 1 0,-28-14-1 0,28-16 0 16,-20-5 1-16,1-6-1 0,10-2 1 0,9-9 0 0,-29-16 0 15,29-2-1-15,-39-6-1 0,39 6 0 0,-9-14-4 0,-10 0-7 0,-1-6-18 16,11-10-22-16,9 2-27 0,-29 1-28 0,29-14-36 0,-38-8-39 15,38 0-41-15,-10 2-37 0,-9-18-38 0,9-9-34 0,10 9-36 16,-19-11-35-16,0-8-15 0,19-1-1 0,-10 1 13 0,10-14 21 0,-19 0 25 16,0-5 26-16,9-3 37 0,-9-5 38 0,9-8 40 0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53.1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E3B84E7-CFB9-42E1-BE3B-E082B3D47FD7}" emma:medium="tactile" emma:mode="ink">
          <msink:context xmlns:msink="http://schemas.microsoft.com/ink/2010/main" type="inkDrawing" rotatedBoundingBox="116193,4430 120374,13451 110107,18208 105927,9187" semanticType="callout" shapeName="Other">
            <msink:sourceLink direction="with" ref="{1B4E0BB0-00B9-45B5-A102-13298084FEC8}"/>
          </msink:context>
        </emma:interpretation>
      </emma:emma>
    </inkml:annotationXML>
    <inkml:trace contextRef="#ctx0" brushRef="#br0">1219 494 3 0,'-19'5'144'15,"10"3"4"-15,-11-8 3 0,11 6 0 0,9-6 1 0,-19 8 1 0,-1 0-1 16,20-3 0-16,0 4-7 0,0 4-12 0,0-8-21 0,0 12-28 15,20-4-9-15,-1-7-1 0,-19 7 8 0,29 3 13 0,-20-2 11 16,30-1 12-16,-1 1 11 0,10-1 10 0,0-2 11 0,19 0 13 0,-28 0 10 16,37 0 12-16,1-6 6 0,10 3 5 0,-11-8-1 0,11 0-3 0,28-8-5 15,-9 3-7-15,19-9-9 0,-1 6-8 0,11-14-10 0,9 9-8 16,10-9-12-16,-20-5-11 0,39 6-13 0,0-6-15 0,9-9-13 16,10 9-11-16,0-16-14 0,29 8-13 0,0-6-8 0,9-2-8 0,20 3-6 15,-20-4-6-15,20 12-1 0,-10-11-1 0,29 16 0 0,-19-8 0 16,-20 8-1-16,1 5-1 0,-11 0-2 0,-8 9-6 0,-11 5-3 0,-18 2-3 15,9 6 1-15,-19 0-2 0,-20 0 0 0,1 14-2 0,-29-1 1 16,-20-5 1-16,1 6-1 0,-29 8-2 0,19-9 0 0,-39 6 0 0,30-3 0 16,-49 3 3-16,10-3 1 0,-19-2 0 0,9-1 0 0,-9 1 1 15,-29-6 0-15,10 6 1 0,-10-12 2 0,0 9 1 0,0-11 0 16,0 0 1-16,0 0 0 0,0 5 0 0,0-5 1 0,0 0-1 0,0 9 1 16,0-9 0-16,0 0-1 0,0 0-1 0,0 0 1 0,0 0-1 15,0 0-2-15,0 0 0 0,0 0-2 0,0 0 0 0,0 8 1 16,0 5 0-16,0-7 0 0,0 2 1 0,19 5 0 0,0-5-2 0,-9 6 1 15,9-3 0-15,0-1 0 0,10 9 0 0,-19 3 0 0,28-6 1 16,-28-5 0-16,18 11-1 0,-8-9 0 0,8 9-1 0,11-1 0 0,-30-7 0 16,11 8 0-16,9-9 1 0,-10 9 0 0,10-3-1 0,-29 2 2 15,9 1 0-15,-9 5 0 0,19-3 1 0,1 9 0 0,-20 2 0 0,0 0-1 16,0-3 1-16,-20 20 0 0,1-1 1 0,19 0 1 0,-9 12 1 0,-11 2-1 16,11 18 2-16,-30 1 2 0,30 16 2 0,-20 0 2 0,10 14 1 15,-10 5 2-15,10 5 2 0,-10 17 3 0,10 2 4 0,-10 14-2 16,10 2 0-16,-10 9-2 0,19-1-1 0,-9 12 1 0,0-4 0 0,19 6-1 15,0 1-2-15,0 1-1 0,0-2-1 0,0 1-1 0,0-1-2 16,0 2-3-16,19-4-4 0,0-6-1 0,-19 3 2 0,10-1 0 0,-10-10-3 16,19-3 0-16,-19-5-1 0,10 0-3 0,9-11 0 0,0-14-3 15,10 1 1-15,-20-14-1 0,11 0-2 0,-1-17 0 0,-10-2 1 0,30-10-1 16,-39-7 0-16,9-4 0 0,11-12 3 0,-20 4 1 0,0-15-2 16,0-2 2-16,0 3-1 0,0-14 2 0,0 6-1 0,-20-8 1 15,11-6 1-15,-10-3 2 0,-1 6 1 0,11 3 0 0,-10-9-1 0,-1-2 1 16,11 0 0-16,-20-3-1 0,10 0-1 0,0 2 1 0,9-2 1 15,-9 0 1-15,9 3 0 0,-28-11-1 0,38 11 2 0,-10-3-3 0,-28-6-1 16,38 6-1-16,-10-5 1 0,-9 5 1 0,9-5-1 0,10-9 2 16,-38 9 2-16,38 0-2 0,-10-9 1 0,10 1-1 0,-28-1-1 0,28-5 1 15,-39 6 0-15,39-9 1 0,-9 3 1 0,-20 6-1 0,10-14 1 16,-10 8-1-16,10-3 0 0,-10 3 0 0,0-8-1 0,-9 0 1 0,28 6 0 16,-19-6-1-16,-19 0-1 0,19 0 0 0,-9 0 0 0,-10 0 1 15,38-6 1-15,-38 6 1 0,19-8-1 0,1 3 1 0,-11-3 0 16,10-6-1-16,1 6-1 0,-1 3 0 0,-19-9 0 0,19 6 0 0,-19 0 3 15,19 3-2-15,-19-9-1 0,0 14-1 0,-19-8-2 0,9 8 0 16,-9 0 1-16,-10 0 0 0,1 0-1 0,-11 8 0 0,-28-8 0 0,-10 14 0 16,19-9-1-16,-28 3-1 0,-20 0-1 0,-9-2-6 0,-19-6-6 15,-1 8-20-15,-18-8-26 0,-30-8-35 0,-19 8-41 0,1-14-62 0,-30 6-75 16,-18-6-67-16,-30 1-65 0,10-14-31 0,-38 5-16 0,-10 1-8 16,-19 2-2-16,0-3 3 0,-38 0 7 0,9 1 19 0,9 2 26 15,-28-11 35-15,10 11 39 0,9-2 64 0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0.3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32733A3-5014-469E-9FDE-0A4D6E8FDD5B}" emma:medium="tactile" emma:mode="ink">
          <msink:context xmlns:msink="http://schemas.microsoft.com/ink/2010/main" type="inkDrawing" rotatedBoundingBox="111810,10270 115386,9727 115510,10546 111934,11088" semanticType="callout" shapeName="Other">
            <msink:sourceLink direction="to" ref="{0977FEAC-F6CB-4755-84F0-526C1113C913}"/>
            <msink:sourceLink direction="from" ref="{589954B2-DDF5-488A-A0E8-43D4E222E1FD}"/>
          </msink:context>
        </emma:interpretation>
      </emma:emma>
    </inkml:annotationXML>
    <inkml:trace contextRef="#ctx0" brushRef="#br0">326 998 30 0,'-19'-6'92'0,"9"-7"9"16,10 5 5-16,-19-6 2 0,0 6 1 0,9-6-1 0,-9 1-1 15,9-1-1-15,-28 1-2 0,28 2-1 0,-9-8-1 0,0 6 0 0,9 2-1 16,-9-5-2-16,9 2 0 0,-9-2-1 0,0 2-1 0,9 1 0 16,10-3 1-16,-19 10 0 0,9-5 0 0,10 3 0 0,0-5-3 0,0-3-4 15,-19 10-6-15,19-7-6 0,0 5-9 0,19-6-7 0,-19 1-6 16,0 4-7-16,0-4-7 0,10-1-6 0,-10 6-7 0,19-5-3 0,-9-1-6 16,-10 1-7-16,38-1-5 0,-38-7-1 0,29 7-2 0,-19 1-1 15,28-4-2-15,-28-2 1 0,28-2-2 0,-9 7 0 0,-19-7-2 16,28 10-1-16,-9-11-1 0,0-2 1 0,-1 10-1 0,1-5 1 0,10 3 0 15,-11-3 2-15,20-2-2 0,-38 7-1 0,38 1 1 0,-19-9 0 16,19 9-1-16,-10-6 1 0,1 2 0 0,-1 4 0 0,-9-3 0 0,19 2-2 16,-10 1 0-16,1-1 2 0,9 1 0 0,-10-1-1 0,29-2 0 15,-19 10 1-15,10-7 1 0,9 5-2 0,10 2 0 0,0-2 1 0,0 8 0 16,-1-8 0-16,1 8 1 0,19 8-1 0,-19-8-1 0,9 14 0 16,10-6 0-16,1-3 1 0,-11 3-1 0,-9 6 0 0,19-6 0 15,0 11 2-15,-19 3-2 0,9-9-2 0,0 1-5 0,1 7-11 0,-10-7-13 16,-1 7-14-16,1-7-16 0,0 8-15 0,-10-9-14 0,-9 1-12 15,9 7-11-15,-9-13-12 0,-10 6-12 0,-19-3-11 0,19 5-12 0,-20-11-10 16,11 11-7-16,-10-10-3 0,-20 2 1 0,-9 8 3 0,0-16 8 16,39 6 8-16,-39-6 11 0,0 0 10 0,0 0 11 0,0 0 12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2.02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977FEAC-F6CB-4755-84F0-526C1113C913}" emma:medium="tactile" emma:mode="ink">
          <msink:context xmlns:msink="http://schemas.microsoft.com/ink/2010/main" type="inkDrawing" rotatedBoundingBox="110529,11359 116109,7790 118516,11554 112936,15123" shapeName="Other">
            <msink:destinationLink direction="to" ref="{632733A3-5014-469E-9FDE-0A4D6E8FDD5B}"/>
            <msink:destinationLink direction="to" ref="{D6FB6275-B733-4C05-8B7C-F1F839136293}"/>
            <msink:destinationLink direction="with" ref="{752F6FDC-6C22-4BBA-A9EF-8DB02EA4BE2A}"/>
            <msink:destinationLink direction="with" ref="{684EDD4A-FACF-4F7B-A9DB-560EA2C9D77A}"/>
          </msink:context>
        </emma:interpretation>
      </emma:emma>
    </inkml:annotationXML>
    <inkml:trace contextRef="#ctx0" brushRef="#br0">3668 1811 74 0,'-58'0'95'0,"10"-8"9"0,-9 5 6 0,-11-7 4 0,11 2 1 0,-20 5-2 15,-10-13-4-15,1-6 0 0,9 8-1 0,-19-7 0 0,0-1-1 16,19 3 1-16,-9-2 4 0,-29-1 4 0,28 0 4 0,-9 4 5 0,0-1 6 15,10 8 5-15,-29-3 6 0,28 9 3 0,-28 5 4 0,29 0 1 16,-30 5-1-16,11 3 5 0,-1 9 7 0,0 7 7 0,-9-2 7 16,10 13 8-16,-1 0 9 0,-9-3 3 0,9 20 1 0,1-12-3 0,9 17-4 15,9-8-5-15,-9-1-5 0,0 1-7 0,19 8-7 0,20-9-11 0,-11-2-12 16,11 6-16-16,28-4-16 0,-9-7-19 0,28 2-21 0,-9-2-13 16,38-6-11-16,-19 0-8 0,10 8-5 0,28-19-6 0,0 14-5 15,30-8-4-15,-20-8 0 0,9-6-3 0,20 0-1 0,19-2-1 0,-19-14 0 16,19 0-3-16,10 0 0 0,-1-14-3 0,1-8-4 0,19 1-2 15,19-6-2-15,-20 0 0 0,1-8-3 0,10-9 0 0,9-4-2 16,-10 7-1-16,10-16-1 0,-9 6-1 0,9-8-1 0,-19-4-1 0,-1-1-1 16,-8 1-1-16,-1 1 3 0,-29 0-1 0,-9-8 3 0,9 13-1 0,-9-5 1 15,-38 13 0-15,9 1 2 0,-20 12 1 0,-28 1 1 0,0 8 2 16,0 6 0-16,-9 7 2 0,-39 6 2 0,0 16 0 0,-10 6 2 0,-19-1-1 16,-19 17 1-16,-9 0 0 0,-10 24 1 0,-20-3 2 0,-9 14 0 15,-10 13 3-15,1 11 1 0,-20 3 3 0,19 14 4 0,-9-3 4 16,0 10 6-16,9-2 6 0,20 0 5 0,-10 8 7 0,19-14 6 0,19 6 6 15,10-17 4-15,10 7 1 0,19-10 1 0,9-7-1 0,10 0-2 16,19-14-1-16,29-10-3 0,0-9-5 0,0-2-5 0,29-9-6 16,19-5-7-16,0-5-6 0,29-11-8 0,0-5-5 0,9-6-6 0,39-8-2 15,0-14-4-15,19 1-1 0,-19-9-3 0,28-13-2 0,-18 0-1 16,18-3-2-16,11-5-1 0,-11-14-3 0,1 0-2 0,-20-5-3 0,20-8-4 16,-29 8-4-16,0-17-3 0,-10 3-1 0,-10-7-1 0,-9-1 1 0,-19-13 1 15,0 5 2-15,-39-3-1 0,10 3 2 0,-9-5 2 0,-29 5 1 16,-10 11 3-16,-10-8 3 0,-29 16 4 0,-9 16 5 0,-9 8 5 15,-39 14 3-15,9 8 1 0,-28 19 2 0,-10 16 2 0,-28 19 2 0,18 16 3 16,-38 11 3-16,1 17 4 0,-11 26 4 0,1 8 3 0,9 20 4 16,0 15 1-16,0 6 2 0,10 22 2 0,19 5 1 0,10 16 1 0,18 0 0 15,11-2 2-15,28 10 0 0,19-10-3 0,10 2-1 0,19-8-3 16,29-13-2-16,10-12-3 0,19-7-3 0,38-8-4 0,-9-22 0 16,19-9-4-16,38-12-2 0,10-20-2 0,-10-16-2 0,48-13-4 0,-9-14-2 15,9-13-3-15,10-22-2 0,19-11-3 0,-10-13-1 0,20-20-3 16,-20-4-4-16,10-15-4 0,-9-7-6 0,-1-22-8 0,10 3-5 0,-38-22-3 15,9 0-5-15,0-16 0 0,-9-5-3 0,-29-14-1 0,-10-5 0 16,10-12 1-16,-10-12 0 0,-28-6 3 0,9-1 3 0,-20-15 5 0,-8-3 6 16,-30 5 9-16,0-7 6 0,-9-1 5 0,-29 8 5 0,-19 3 4 15,-10 9 6-15,-19 15 7 0,-9 0 8 0,-39 23 7 0,0 4 7 16,-29 22 7-16,-29 14 5 0,0 15 4 0,-28 20 6 0,-20 16 5 0,-19 22 5 16,-9 21 5-16,0 22 4 0,-20 13 4 0,0 33 0 0,10 10-1 15,-9 25-4-15,18 19-4 0,29 16-3 0,1 19-4 0,9 16-4 0,38 3-46 16,20 16-15-16,19 8 0 0,38 14 0 0,29-6 0 0,19 4 0 15,19 7 0-15,39-6 0 0,0-4 0 0,38-12 0 0,10-5 0 0,29-8 0 16,-1-10 0-16,20-9 0 0,29-30 0 0,-1-5 0 0,20-22 0 16,0-13 0-16,29-14 0 0,-20-21 0 0,20-22 0 0,-1-14 0 15,1-13 0-15,-20-13 0 0,20-14-37 0,-10-22-29 0,-9-5-1 0,-11-19 0 16,-8-2 2-16,-1-17 3 0,-29-6 6 0,10-10 7 0,-19-13 7 0,-19-12 8 16,-1-7 10-16,-9-12 5 0,-9-10 6 0,-1-6 4 0,-9-13 5 15,-19-5 2-15,-10-12 4 0,0 4 1 0,-39-9 1 0,10 8 1 16,-19-5 1-16,-19 11 2 0,-29 8 1 0,10 5 1 0,-39 17 0 0,0 13 5 15,-38 13 7-15,-19 15 4 0,-20 26 5 0,-19 11 1 0,-19 24 2 16,0 14 1-16,-48 21 3 0,0 22 0 0,-10 30 2 0,-19 18 0 0,29 28 1 16,-9 29 0-16,-1 14-1 0,20 25-4 0,28 26-7 0,10 16-8 15,29 17-21-15,38 22 0 0,19 4 0 0,39 9 0 0,19-3 0 16,38 0 0-16,20 6 0 0,19-19 0 0,38-6 0 0,10-13 0 0,28-22 0 16,11-14 0-16,37-10 0 0,1-35 0 0,19-9 0 0,-10-15 0 15,29-23 0-15,-10-12 0 0,20-28 0 0,-19-14-22 0,18-13-17 0,-9-24-3 16,-9-11-1-16,-1-13-1 0,-9-17 0 0,0-13-1 0,-20-14 1 15,-18-5 3-15,28-17 2 0,-48-5 5 0,29-21 5 0,-19-1 6 0,-19-10 7 16,-1-8 4-16,11-17 4 0,-30-5 3 0,-9-16 1 0,9 2 0 16,-28-23 2-16,-10 7 2 0,-19-5 0 0,-10-3 2 0,-19 3 2 15,-38 5 0-15,-1 8 3 0,-28 14 0 0,-29 6 0 0,9 15 1 0,-37 22 2 16,-30 11 4-16,-38 22 6 0,10 21 2 0,-39 16 4 0,-10 25 1 16,-18 8 0-16,-11 30 1 0,1 18-1 0,-19 25-1 0,-1 21 2 0,1 25-1 15,-1 22 2-15,10 32 0 0,20 24 1 0,9 19-2 0,19 19-1 16,38 24-2-16,11 19-3 0,18 14 1 0,29 16-17 0,48 0-6 0,10 6 0 15,19-6 0-15,48-6 0 0,38-15 0 0,10-4 0 0,10-18 0 16,38-22 0-16,29-18 0 0,-10-17 0 0,58-25 0 0,-19-23 0 0,38-23 0 16,9-10 0-16,1-35 0 0,9-8 0 0,10-28 0 0,-10-21 0 0,-9-13-14 15,19-17-43-15,-10-19-3 0,-9-10-5 0,-1-30 0 0,-9-6-2 16,-28-10 2-16,28-20 1 0,-20-7 5 0,-8-9 5 0,-11-18 7 16,11-20 6-16,-30 1 7 0,10-17 8 0,-29-7 5 0,10-15 4 0,0-12 6 15,0-15 3-15,-29-2 4 0,0-10 1 0,-19 7 3 0,-39-11 4 16,29 6 0-16,-57 19 1 0,-20 3 1 0,-19 18 3 0,-19 11 3 15,-28 30 6-15,-40 11 3 0,1 30 3 0,-48 13 3 0,0 30 3 0,-39 10 2 16,-19 31-1-16,-28 29 0 0,8 19-1 0,-8 29-1 0,-30 17 1 16,1 30 1-16,-20 29 0 0,20 36-2 0,-1 18-4 0,20 23-4 15,9 34 0-15,1 14-3 0,28 29-1 0,19 3-2 0,39 25 1 0,9 7-1 16,39 1-1-16,29-19 0 0,38 5-2 0,19-14-1 0,29-12-2 16,29-20-1-16,48-24 0 0,-1-14-2 0,30-24-1 0,38-27-3 0,10-22-2 15,18-24-2-15,11-16-4 0,38-30-3 0,-29-19-8 0,48-27-6 16,-10-16-6-16,-18-27-8 0,28-14-8 0,-10-21-5 0,-19-3-3 0,-9-27-3 15,0-11-2-15,-1-16 0 0,-9-2-1 0,-28-20 2 0,8-11 1 16,-18-15 5-16,-10-6 6 0,-10-9 6 0,-9-4 9 0,-19-22 6 16,9-1 8-16,-38-7 6 0,0 2 4 0,-29-8 3 0,-39 14 5 0,11 8 2 15,-40-3 3-15,-8 22 4 0,-30 16 3 0,-19 27 3 0,-48 6 3 0,-19 26 4 16,-29 19 2-16,-9 25 1 0,-39 30 2 0,-19 10 0 0,-10 30 1 16,-28 30 0-16,0 18 1 0,-30 36 1 0,-9 19 2 0,10 29-1 15,0 22-1-15,9 27 0 0,20 30-2 0,18 5 1 0,-8 20 0 0,56 15 1 16,20 0 3-16,39 3 2 0,28-5 0 0,38 3 1 0,20-23-1 15,38-7-1-15,29-11-3 0,29-25-2 0,38-10-3 0,10-16-2 16,10-20-3-16,38-21-22 0,19-16-1 0,9-19 0 0,20-14 0 0,9-27 0 16,20-24 0-16,0-11 0 0,19-21 0 0,-20-9-17 0,1-19-18 0,9-15-5 15,-28-15-4-15,18-4-3 0,-28-17-1 0,0-6 0 0,-39-7-1 16,30-6 2-16,-49-13 1 0,0-9 5 0,-9 1 5 0,-10-9 4 16,-20-5 7-16,1-2 6 0,-19-4 7 0,-10 6 6 0,-19 14 3 0,9 0 5 15,-38 4 4-15,0 18 4 0,-38 4 4 0,-10 22 5 0,-10 9 6 0,-19 13 5 16,-19 26 3-16,-9 1 2 0,-39 27 2 0,28 16 3 0,-56 6 2 15,18 21 2-15,-38 14 3 0,29 13 2 0,-10 8 0 0,19 8 0 16,-19 12-2-16,39 2-30 0,-10-3-17 0,19 8 0 0,29-5 0 0,19 5 0 16,0-13 0-16,49 5 0 0,-1-10 0 0,29-4 0 0,0-2 0 0,9-13 0 15,30-3 0-15,-10-9 0 0,19 1 0 0,0-14 0 16,9 0 0-16,1-8 0 0,28-13 0 0,-9 2 0 0,0-11-53 0,0-5-99 16,-1-13-50-16,1 5-73 0,19-19-85 0,-19 0-83 0,0-9-82 0,0-7-46 15,0-5-29-15,-20-1-7 0,10-8 2 0,-9-2 12 0,9-9 17 16,-9 9 23-16,-1-12 25 0,-9 1 43 0,1 0 49 0,-1 8 74 15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2.6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3CE98BA-D61C-4887-963A-CDAE1FCC2BBC}" emma:medium="tactile" emma:mode="ink">
          <msink:context xmlns:msink="http://schemas.microsoft.com/ink/2010/main" type="inkDrawing" rotatedBoundingBox="112247,12624 115359,9321 116529,10423 113417,13727" semanticType="scratchOut" shapeName="Other"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BC0906EE-66A8-4CB4-80FF-C599029EE720}"/>
            <msink:destinationLink direction="with" ref="{EFB2A496-0643-4571-85D5-D18FB64E729F}"/>
          </msink:context>
        </emma:interpretation>
      </emma:emma>
    </inkml:annotationXML>
    <inkml:trace contextRef="#ctx0" brushRef="#br0">3466 114 91 0,'-28'-14'236'15,"-20"-7"25"-15,19 7 19 0,-19 0 15 0,19-2 16 0,0-3 14 16,0 11 16-16,-9 0 25 0,9 3 28 0,0 10 9 0,0 3-6 0,-19 14-29 16,-19 5-40-16,29 8-34 0,-29 11-27 0,-10 5-19 0,0 20-15 15,-19-1-12-15,10 19-10 0,-30 3-12 0,-9 19-12 0,20-6-22 0,-20 20-26 16,-9 2-23-16,-20 5-23 0,10 1-17 0,-10-1-12 0,1 0-6 16,-1 6-4-16,0-11-3 0,1-2 2 0,9-6-1 0,0-14-1 0,38-8-1 15,20-13-3-15,-10-8-2 0,19-17-4 0,10-5-4 0,28-21-2 16,1 2-6-16,28-13-4 0,10-9-4 0,0-5-5 0,10-2-3 15,28-12-6-15,1-7-5 0,28-9-3 0,10-13-6 0,19 0-4 0,9-22-6 16,20-5-9-16,10-14-7 0,18-8-9 0,1-13-7 0,38-8-7 16,-19-20-6-16,-10-2-6 0,29-8-3 0,-10-14-2 0,-9-5 0 0,-10-8 2 15,30 3 2-15,-59 5 5 0,20 8 5 0,-30 8 7 0,1 11 8 16,-29 16 10-16,-19 19 9 0,-29 22 9 0,0 16 7 0,-48 19 5 0,0 21 6 16,-38 14 4-16,-1 27 5 0,-38 8 4 0,-38 22 5 0,10 19 4 15,-39 13 5-15,9 16 3 0,-18 22 5 0,-40 11 3 0,1 16 2 16,0 8 1-16,10 3 8 0,-20 3 8 0,1 5 8 0,18 3 10 0,10-1 8 15,-19-15 6-15,39-6 3 0,18-11 1 0,30-8-1 0,-11-16-2 0,30-13-2 16,19-20-2-16,9-7-4 0,20-9-4 0,28-13-7 0,-9-9-8 16,38-13-20-16,-9-8-45 0,28-13 0 0,20-6 0 0,19-16 0 15,19-6 0-15,0-7 0 0,19-20 0 0,10-7 0 0,28-15 0 0,11-7-45 16,-11-14-21-16,10-13-6 0,1-8-7 0,-11-6-4 0,1-16-5 16,19-6-2-16,-39-5-1 0,20-8 1 0,-10-2 2 0,-19 2 4 0,0 0 9 15,-10 13 11-15,-19 14 14 0,0 9 10 0,-19 12 12 0,-29 17 8 16,-10 22 6-16,-38 18 7 0,0 28 8 0,-10 18 8 0,-38 17 7 0,-9 26 7 15,-39 15 5-15,-10 28 7 0,-9 9 7 0,-19 22 9 0,-11 19 8 16,11 5 11-16,-20 8 10 0,1 13 8 0,-10-7 9 0,9 7 8 0,19-15 6 16,11 2 2-16,-1-6 3 0,19-15-1 0,-9-9-100 0,38-18-15 15,0-1 0-15,29-16 0 0,10-13 0 0,0-6 0 0,28-13 0 0,-9-8 0 16,38-14 0-16,-19 0 0 0,29-8 0 0,19-13 0 0,-19-6 0 16,38-8 0-16,-29 0 0 0,39-14 0 0,0-7 0 0,9-7 0 15,-9-7 0-15,9-8 0 0,-9-11 0 0,19-3 0 0,0-8 0 0,-19-2 0 16,0-9 0-16,0-8 0 0,0 1 0 0,-1-7-168 0,1-10-115 15,-10 3-79-15,10 0-87 0,-19-1-70 0,-1-2-62 0,-9 11-25 16,1 5-5-16,-21 1 4 0,20 12 11 0,-28 9 15 0,-11 13 20 0,-9-2 24 16,0 27 28-16,-9-6 52 0,-11 17 65 0,20 13 83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2.64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4D9E50C-FBC4-40F1-8698-1039F1A2A9B6}" emma:medium="tactile" emma:mode="ink">
          <msink:context xmlns:msink="http://schemas.microsoft.com/ink/2010/main" type="inkDrawing" rotatedBoundingBox="57384,11987 59081,13946 57266,15519 55569,13559" semanticType="callout" shapeName="Other">
            <msink:sourceLink direction="with" ref="{72AC0752-9510-46D1-BC2F-30A037066DA8}"/>
            <msink:sourceLink direction="with" ref="{2FB4740B-D9D5-46FC-B9DA-2F8650435C1C}"/>
          </msink:context>
        </emma:interpretation>
      </emma:emma>
    </inkml:annotationXML>
    <inkml:trace contextRef="#ctx0" brushRef="#br0">538 7 103 0,'-9'0'226'0,"-11"0"25"15,1-8 15-15,19 8 9 0,-9 0 7 0,9 0 6 0,0 0 6 16,0 0 15-16,0 0 18 0,0 0-5 0,9 8-17 0,-9 0-24 0,19 6-24 15,1 0-27-15,-11-4-25 0,20 15-16 0,-10-4-12 0,10 1-4 16,9 5-3-16,-9 0-4 0,19 0-4 0,-9 3-15 0,9 8-17 16,0-9-20-16,19 15-20 0,-29-9-19 0,29 5-21 0,-9 4-12 0,9-7-11 15,-9 9-7-15,19-2-4 0,-10-7-6 0,-9 7-4 0,9 4-2 16,-10-13-3-16,1 14 1 0,-10-14 0 0,19 14 0 0,-9-14-1 0,-10 11 0 16,19-8-2-16,-29 13 1 0,30-18-2 0,-11 7 1 0,11 3-1 15,-20-7 1-15,9-1 0 0,1 0 1 0,-10-8 0 0,19 8 0 16,-19-8-2-16,-10 3-1 0,1-3 1 0,-1 0-2 0,1-6 1 0,-30 1 2 15,-9-3 0-15,19 3 2 0,-19-9 0 0,-19 9 0 0,10-1 4 16,-30-2 0-16,10 3 1 0,-19 0 4 0,10-1 5 0,-29 6 3 0,9 0 3 16,-9 3 1-16,-10 5 1 0,20-8 1 0,-20 8-1 0,0 6-1 15,0-6 0-15,-9 3-2 0,28-6-2 0,0 3-2 0,-9 1-3 0,10 4-8 16,-11-5-8-16,20-8-31 0,-9 8-43 0,-10-2-68 0,28-12-84 16,-38 9-84-16,10-8-84 0,10-6-41 0,-20-11-21 0,0 1-11 15,-10-12-5-15,11 1-1 0,-11-11 1 0,-28-11 3 0,0-3 4 0,-10-2 28 16,-29-20 39-16,-19 12 67 0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6.4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FB2A496-0643-4571-85D5-D18FB64E729F}" emma:medium="tactile" emma:mode="ink">
          <msink:context xmlns:msink="http://schemas.microsoft.com/ink/2010/main" type="inkDrawing" rotatedBoundingBox="113275,21771 114124,12570 114574,12612 113725,21813" semanticType="callout" shapeName="Other">
            <msink:sourceLink direction="with" ref="{C93ADAD0-9D62-45C4-8471-E7D1232B455B}"/>
            <msink:sourceLink direction="with" ref="{DDC0D02D-9C08-42F1-9175-20E2C8050373}"/>
            <msink:sourceLink direction="with" ref="{85455A93-8268-4D92-8E28-43C0FCA6F4D4}"/>
            <msink:sourceLink direction="with" ref="{7B6C8D9D-AF0B-4478-8AF7-A401F213CD9D}"/>
            <msink:sourceLink direction="with" ref="{29744B94-FF7A-4B16-9A81-BE5E94BBF57F}"/>
            <msink:sourceLink direction="with" ref="{57D0E1A3-7203-47F2-AFA5-83387E8CC361}"/>
            <msink:sourceLink direction="with" ref="{1DBA7B4D-4DE7-43CD-AEFF-FC0AFD0972FB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A0E65DAB-FD0B-4A05-AE6D-5DD72FC2D379}"/>
            <msink:sourceLink direction="with" ref="{83CE98BA-D61C-4887-963A-CDAE1FCC2BBC}"/>
            <msink:sourceLink direction="with" ref="{B353E072-E376-4E6A-ACBE-76F258644775}"/>
          </msink:context>
        </emma:interpretation>
      </emma:emma>
    </inkml:annotationXML>
    <inkml:trace contextRef="#ctx0" brushRef="#br0">1286 158 33 0,'-19'-27'142'0,"19"5"7"0,-10-5 10 0,10 6 8 0,-19-1 6 0,0 11 6 15,19-5 6-15,0 8 7 0,-10 3 9 0,10 5-19 0,0 0-32 0,0 0-11 16,0 0-4-16,0 0 6 0,0 0 9 0,0 0 3 0,0 0 0 16,0 0 0-16,0 0-1 0,0 0 0 0,0 0-2 0,0 0 2 15,0 0 1-15,-19 5 2 0,19 3 3 0,-9-2 0 0,9 10 1 0,0 0-6 16,0-5-6-16,0 2-5 0,0 9-2 0,0 5 0 0,0 0 0 15,-20 3 1-15,20 5 3 0,-19 5-2 0,19-4-3 0,-9 12-10 0,-11 9-10 16,11 5-13-16,-30 14-12 0,30 8-10 0,-30 8-6 0,11 10-4 16,-1 12-1-16,0 18-2 0,-19 1 0 0,19 23-3 0,0 1-3 0,-19 11-3 15,10 5-2-15,28 16-4 0,-9 0-5 0,10 6-2 0,-30 10-4 16,39-13-1-16,0 16-2 0,-10-5-4 0,10 3-4 0,0-15-4 16,10 12-4-16,-10-8-5 0,0 2-1 0,0-16-4 0,0 6-1 0,19-6-1 15,-19-5-1-15,0-1 2 0,20-2 2 0,-20-5 0 0,-20-6 2 16,20 3 1-16,-19-11 2 0,19 5 0 0,-10 4 2 0,10-4 0 15,-28-13 0-15,-11 8 1 0,30-8-1 0,-20-5 1 0,-10-3-2 0,30-9 0 16,-39 4-2-16,19-17-2 0,-9-5-1 0,28-3-2 0,-19 3-2 0,10-17 0 16,-10-2-2-16,29-8-2 0,-38-14-2 0,38-2-2 0,0-6-1 15,0 3-2-15,0-16 1 0,0-1-3 0,0-7-3 0,0-6-2 16,0-3-2-16,19-2-3 0,0 0-2 0,-19-6-2 0,10 6-2 0,-10-8-4 16,19 5-5-16,0-6-8 0,-19 6-9 0,10-5-13 0,9 0-11 15,-9-1-20-15,9-2-21 0,0 3-55 0,-9-1-73 0,9-7-94 0,-19 7-108 16,9-7-62-16,-9 8-41 0,0-6-18 0,-9 5-5 0,-10-4 4 15,-10-4 8-15,-19 9 9 0,0-6 13 0,-10 6 18 0,-19-12 24 16,1 4 56-16,-20-1 75 0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7.2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69288B9-ACB0-49B4-9DC0-9176110CDA4B}" emma:medium="tactile" emma:mode="ink">
          <msink:context xmlns:msink="http://schemas.microsoft.com/ink/2010/main" type="writingRegion" rotatedBoundingBox="111099,21984 120668,23097 120319,26100 110749,24987">
            <msink:destinationLink direction="with" ref="{1CA09D4B-7255-4D51-8EEC-85459635D71A}"/>
            <msink:destinationLink direction="with" ref="{3A36BD94-1486-4F8C-8C0B-D6360B76271A}"/>
          </msink:context>
        </emma:interpretation>
      </emma:emma>
    </inkml:annotationXML>
    <inkml:traceGroup>
      <inkml:annotationXML>
        <emma:emma xmlns:emma="http://www.w3.org/2003/04/emma" version="1.0">
          <emma:interpretation id="{10908F9F-78F0-4CF4-B203-D5D38D56A392}" emma:medium="tactile" emma:mode="ink">
            <msink:context xmlns:msink="http://schemas.microsoft.com/ink/2010/main" type="paragraph" rotatedBoundingBox="111041,22176 116343,22424 116251,24387 110949,24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D82BBE-639D-4273-96AE-3A27C3CDF34F}" emma:medium="tactile" emma:mode="ink">
              <msink:context xmlns:msink="http://schemas.microsoft.com/ink/2010/main" type="inkBullet" rotatedBoundingBox="111018,22679 111057,22681 111056,22716 111016,22714"/>
            </emma:interpretation>
            <emma:one-of disjunction-type="recognition" id="oneOf0">
              <emma:interpretation id="interp0" emma:lang="ko-KR" emma:confidence="0">
                <emma:literal>刁</emma:literal>
              </emma:interpretation>
              <emma:interpretation id="interp1" emma:lang="ko-KR" emma:confidence="0">
                <emma:literal>&amp;</emma:literal>
              </emma:interpretation>
              <emma:interpretation id="interp2" emma:lang="ko-KR" emma:confidence="0">
                <emma:literal>『</emma:literal>
              </emma:interpretation>
              <emma:interpretation id="interp3" emma:lang="ko-KR" emma:confidence="0">
                <emma:literal>0</emma:literal>
              </emma:interpretation>
              <emma:interpretation id="interp4" emma:lang="ko-KR" emma:confidence="0">
                <emma:literal>9</emma:literal>
              </emma:interpretation>
            </emma:one-of>
          </emma:emma>
        </inkml:annotationXML>
        <inkml:trace contextRef="#ctx0" brushRef="#br0">-2478 405 82 0,'0'-8'157'0,"-9"8"6"0,9-6 3 0,-19-2 3 0,9 8 1 0,10 0 1 16,0-13 3-16,0 13 2 0,0 0-14 0,0 0-20 0,0 0-27 15,0 0-31-15,0 0-22 0,0 0-16 0,0 0-8 0,0 0-5 16,0 0-3-16,0 0-3 0,0 0-2 0,0 0 0 0,10 0-2 0,-10 0-3 16,19 0-4-16,-19 0-3 0,0 0-6 0,9 11-2 0,-9-9-3 15,0-2 0-15,0 0-1 0,0 0-1 0,0 0 1 0,0 0 1 0,0 0-1 16,0 0 1-16,0 0 0 0,0 0 0 0,0 0-1 0,0 0-1 15,0 0 1-15,0 0 0 0,0 0-1 0,0 8-1 0,0-8 0 16,0 0 0-16,0 0-2 0,0 0 0 0,0 0-8 0,0 0-10 0,0 0-16 16,0 0-18-16,0 0-24 0,0 0-26 0,0 0-29 0,0 0-32 15,0 0-14-15,0 0-8 0,0 0-4 0,0 0-1 0,0 0 0 0,0 0 0 16,0 0 7-16,0 0 9 0,0 0 16 0</inkml:trace>
      </inkml:traceGroup>
      <inkml:traceGroup>
        <inkml:annotationXML>
          <emma:emma xmlns:emma="http://www.w3.org/2003/04/emma" version="1.0">
            <emma:interpretation id="{27D131C4-AE0C-466A-9294-83CB04BEACE1}" emma:medium="tactile" emma:mode="ink">
              <msink:context xmlns:msink="http://schemas.microsoft.com/ink/2010/main" type="line" rotatedBoundingBox="111233,22185 116343,22424 116251,24387 111141,24147"/>
            </emma:interpretation>
          </emma:emma>
        </inkml:annotationXML>
        <inkml:traceGroup>
          <inkml:annotationXML>
            <emma:emma xmlns:emma="http://www.w3.org/2003/04/emma" version="1.0">
              <emma:interpretation id="{6638A0B0-5BEF-498C-BE93-F4ADCE1FEA33}" emma:medium="tactile" emma:mode="ink">
                <msink:context xmlns:msink="http://schemas.microsoft.com/ink/2010/main" type="inkWord" rotatedBoundingBox="111211,22644 111790,22671 111738,23784 111159,23756">
                  <msink:destinationLink direction="with" ref="{8485B00A-5012-43E3-AF39-362F8EA01D34}"/>
                  <msink:destinationLink direction="with" ref="{5653D142-0D13-4F8A-B277-F218D66F9409}"/>
                  <msink:destinationLink direction="with" ref="{66B00774-4EA8-4CEE-999E-8D28FCC249C5}"/>
                  <msink:destinationLink direction="with" ref="{D422590F-19B6-446A-A8E2-16C25B32961F}"/>
                  <msink:destinationLink direction="with" ref="{7FC79A43-4833-4E85-AE0B-7B47C9ED65DA}"/>
                  <msink:destinationLink direction="to" ref="{C85EB058-FE2A-4523-94A8-A0B684338C14}"/>
                  <msink:destinationLink direction="to" ref="{194E6B6B-1AA9-4C54-8171-F9B01F16AFCB}"/>
                  <msink:destinationLink direction="with" ref="{2451B9C4-E6B1-4AB2-88F3-CB5B4B4D4A5D}"/>
                  <msink:destinationLink direction="from" ref="{D6FB6275-B733-4C05-8B7C-F1F839136293}"/>
                  <msink:destinationLink direction="to" ref="{3E334C10-BD27-40BD-9502-285241637A91}"/>
                </msink:context>
              </emma:interpretation>
              <emma:one-of disjunction-type="recognition" id="oneOf1">
                <emma:interpretation id="interp5" emma:lang="ko-KR" emma:confidence="0">
                  <emma:literal>×</emma:literal>
                </emma:interpretation>
                <emma:interpretation id="interp6" emma:lang="ko-KR" emma:confidence="0">
                  <emma:literal>s</emma:literal>
                </emma:interpretation>
                <emma:interpretation id="interp7" emma:lang="ko-KR" emma:confidence="0">
                  <emma:literal>6</emma:literal>
                </emma:interpretation>
                <emma:interpretation id="interp8" emma:lang="ko-KR" emma:confidence="0">
                  <emma:literal>S</emma:literal>
                </emma:interpretation>
                <emma:interpretation id="interp9" emma:lang="ko-KR" emma:confidence="0">
                  <emma:literal>b</emma:literal>
                </emma:interpretation>
              </emma:one-of>
            </emma:emma>
          </inkml:annotationXML>
          <inkml:trace contextRef="#ctx0" brushRef="#br0" timeOffset="563.7607">-2237 337 8 0,'0'22'152'0,"-20"2"14"0,1-2 19 16,10-1 21-16,9-2 29 0,-20 11 34 0,11-11 37 0,9 11 41 0,0-3 22 15,-20 8 14-15,20 0-2 0,0 0-13 0,0 0-9 0,20 1-8 16,-20-4-7-16,0 3-7 0,9 0-14 0,11 0-16 0,-20 1-27 0,9 7-32 16,-9-11-36-16,39 3-40 0,-30 1-34 0,10-4-34 0,-9 6-25 15,28-3-18-15,-28-8-16 0,28 8-11 0,-28-13-11 0,19 5-9 0,-10 5-7 16,10-7-6-16,0-4-4 0,9-2-5 0,-28 3-7 0,28-9-10 16,-9 1-18-16,-20 2-25 0,30-3-39 0,-30-7-47 0,11 7-54 15,-11-5-59-15,-9 1-52 0,0-9-50 0,0 0-49 0,0 0-46 0,0 0-24 16,0 0-9-16,-9-9 0 0,-20 1 6 0,-10 3 16 0,30-3 25 15,-20-6 38-15,-9 1 47 0,28-1 53 0,-28-7 60 0</inkml:trace>
        </inkml:traceGroup>
        <inkml:traceGroup>
          <inkml:annotationXML>
            <emma:emma xmlns:emma="http://www.w3.org/2003/04/emma" version="1.0">
              <emma:interpretation id="{B9FC5189-CF61-4AC0-806B-17B1882B24D0}" emma:medium="tactile" emma:mode="ink">
                <msink:context xmlns:msink="http://schemas.microsoft.com/ink/2010/main" type="inkWord" rotatedBoundingBox="111884,22298 112776,22340 112688,24220 111796,24178"/>
              </emma:interpretation>
              <emma:one-of disjunction-type="recognition" id="oneOf2">
                <emma:interpretation id="interp10" emma:lang="ko-KR" emma:confidence="0">
                  <emma:literal>1</emma:literal>
                </emma:interpretation>
                <emma:interpretation id="interp11" emma:lang="ko-KR" emma:confidence="0">
                  <emma:literal>ㄱ</emma:literal>
                </emma:interpretation>
                <emma:interpretation id="interp12" emma:lang="ko-KR" emma:confidence="0">
                  <emma:literal>지</emma:literal>
                </emma:interpretation>
                <emma:interpretation id="interp13" emma:lang="ko-KR" emma:confidence="0">
                  <emma:literal>7</emma:literal>
                </emma:interpretation>
                <emma:interpretation id="interp14" emma:lang="ko-KR" emma:confidence="0">
                  <emma:literal>T</emma:literal>
                </emma:interpretation>
              </emma:one-of>
            </emma:emma>
          </inkml:annotationXML>
          <inkml:trace contextRef="#ctx0" brushRef="#br0" timeOffset="923.7974">-1604 781 194 0,'0'-14'302'0,"0"6"34"0,-19-6 25 0,9 1 21 15,10 2 17-15,-19-5 13 0,0 2 9 0,19 1 6 0,-10-3 7 0,20-3 3 16,-10 3-48-16,19-3-75 0,0-3-67 0,10 0-61 0,-19-5-45 15,38 6-35-15,-19-1-28 0,19-5-23 0,19 5-17 0,-19-5-16 0,-10 6-18 16,30 5-18-16,-20-6-32 0,9 0-38 0,-9-2-39 0,0-3-41 16,0 5-34-16,-19 1-30 0,0 2-22 0,0-3-14 0,9 1-7 15,-9 2-4-15,-20-3 0 0,30 0 2 0,-30 1 8 0,11 7 14 0,-20 1 34 16,9-1 45-16,-9 6 54 0,0-5 60 0,0 13 55 0,0-6 54 16,0 6 41-16,0 0 37 0,0 0 31 0,0 0 29 0,-9 6 31 15,9 7 32-15,0 9 25 0,-29 5 18 0,29 16 8 0,-39-2 2 0,30 15-8 16,-10 6-13-16,9 9-16 0,-28 4-16 0,28 9-18 0,-19-3-19 15,10 14-21-15,0-6-24 0,19 3-28 0,-10-3-31 0,10-8-24 0,0 9-21 16,0-9-15-16,0 2-13 0,0-4-10 0,10-12-9 0,-10 1-8 16,38-9-7-16,-38 4-6 0,10-15-3 0,9 1-7 0,-19 0-7 0,10-14-23 15,-10-8-31-15,19 2-54 0,-19-15-67 0,19-3-76 0,-19-11-84 16,0 0-62-16,0 0-53 0,0 0-25 0,-38-3-13 0,28-16-5 16,10 8-1-16,-29-10 4 0,10 2 6 0,0-11 22 0,9 3 30 0,-9 5 55 15,0-13 65-15</inkml:trace>
        </inkml:traceGroup>
        <inkml:traceGroup>
          <inkml:annotationXML>
            <emma:emma xmlns:emma="http://www.w3.org/2003/04/emma" version="1.0">
              <emma:interpretation id="{A0E65DAB-FD0B-4A05-AE6D-5DD72FC2D379}" emma:medium="tactile" emma:mode="ink">
                <msink:context xmlns:msink="http://schemas.microsoft.com/ink/2010/main" type="inkWord" rotatedBoundingBox="113584,22295 114322,22329 114263,23582 113525,23548">
                  <msink:destinationLink direction="to" ref="{BEC5159A-6B7F-47F3-ABC1-E42D3B0F9C8E}"/>
                  <msink:destinationLink direction="with" ref="{71441845-2EC6-472A-B3E1-7A1C1106E934}"/>
                  <msink:destinationLink direction="with" ref="{4963DF31-3E84-4CED-9E81-C740CC047300}"/>
                  <msink:destinationLink direction="with" ref="{57E37011-A150-428F-ABE4-DA07DF798051}"/>
                  <msink:destinationLink direction="with" ref="{EFB2A496-0643-4571-85D5-D18FB64E729F}"/>
                </msink:context>
              </emma:interpretation>
              <emma:one-of disjunction-type="recognition" id="oneOf3">
                <emma:interpretation id="interp15" emma:lang="ko-KR" emma:confidence="0">
                  <emma:literal>3</emma:literal>
                </emma:interpretation>
                <emma:interpretation id="interp16" emma:lang="ko-KR" emma:confidence="0">
                  <emma:literal>9</emma:literal>
                </emma:interpretation>
                <emma:interpretation id="interp17" emma:lang="ko-KR" emma:confidence="0">
                  <emma:literal>J</emma:literal>
                </emma:interpretation>
                <emma:interpretation id="interp18" emma:lang="ko-KR" emma:confidence="0">
                  <emma:literal>j</emma:literal>
                </emma:interpretation>
                <emma:interpretation id="interp19" emma:lang="ko-KR" emma:confidence="0">
                  <emma:literal>g</emma:literal>
                </emma:interpretation>
              </emma:one-of>
            </emma:emma>
          </inkml:annotationXML>
          <inkml:trace contextRef="#ctx0" brushRef="#br0" timeOffset="1395.3411">240 454 210 0,'0'-36'277'0,"-19"1"23"0,-1 0 21 15,11 0 20-15,9-8 22 0,-19 10 23 0,9-2 23 0,10-3 24 0,0 14 19 16,10-6 15-16,9 3-44 0,-19 6-76 0,9 7-53 0,30-5-44 16,-10 3-29-16,-10 11-24 0,19-4-20 0,1 9-19 0,-1 9-22 15,1 4-23-15,-1 9-24 0,10 5-22 0,0 8-19 0,-19 3-16 0,9 13-11 16,-9 3-8-16,0 11-6 0,-10 5-4 0,-9 1 0 0,9 4-1 15,-10-5-1-15,-9 1 0 0,-9 4-2 0,9-15-1 0,-19-1 0 16,19 4-3-16,-10-15 0 0,-9 1-1 0,0-6-1 0,9-2-1 0,-19-12-4 16,10 1-6-16,-10-6-13 0,10-2-18 0,-10-8-35 0,0-6-46 15,-9 5-59-15,9-13-67 0,0 8-61 0,0-8-55 0,-19-8-45 0,0 8-39 16,0-8-18-16,20 3-8 0,-1-9-1 0,-19-2 2 0,19 0 14 16,0-6 17-16,-9-8 35 0,28 9 45 0,-9-17 61 0,0 14 67 0</inkml:trace>
        </inkml:traceGroup>
        <inkml:traceGroup>
          <inkml:annotationXML>
            <emma:emma xmlns:emma="http://www.w3.org/2003/04/emma" version="1.0">
              <emma:interpretation id="{B353E072-E376-4E6A-ACBE-76F258644775}" emma:medium="tactile" emma:mode="ink">
                <msink:context xmlns:msink="http://schemas.microsoft.com/ink/2010/main" type="inkWord" rotatedBoundingBox="114550,22445 116338,22529 116266,24063 114479,23979">
                  <msink:destinationLink direction="with" ref="{EFB2A496-0643-4571-85D5-D18FB64E729F}"/>
                </msink:context>
              </emma:interpretation>
              <emma:one-of disjunction-type="recognition" id="oneOf4">
                <emma:interpretation id="interp20" emma:lang="ko-KR" emma:confidence="0">
                  <emma:literal>콰</emma:literal>
                </emma:interpretation>
                <emma:interpretation id="interp21" emma:lang="ko-KR" emma:confidence="0">
                  <emma:literal>햐</emma:literal>
                </emma:interpretation>
                <emma:interpretation id="interp22" emma:lang="ko-KR" emma:confidence="0">
                  <emma:literal>챠</emma:literal>
                </emma:interpretation>
                <emma:interpretation id="interp23" emma:lang="ko-KR" emma:confidence="0">
                  <emma:literal>뫄</emma:literal>
                </emma:interpretation>
                <emma:interpretation id="interp24" emma:lang="ko-KR" emma:confidence="0">
                  <emma:literal>랴</emma:literal>
                </emma:interpretation>
              </emma:one-of>
            </emma:emma>
          </inkml:annotationXML>
          <inkml:trace contextRef="#ctx0" brushRef="#br0" timeOffset="2480.6668">1459 291 140 0,'0'-21'279'0,"0"-1"34"0,-19 11 26 0,19-10 20 0,-9 7 17 15,9 1 16-15,-20 5 15 0,11-9 16 0,9 15 14 0,0-7 14 16,0 9-36-16,0 0-62 0,0 0-56 0,0 11-56 0,9 6-41 16,11 4-32-16,-11 9-25 0,-9-3-22 0,39 13-18 0,-30-2-15 0,30 6-17 15,-30-7-17-15,10 12-15 0,-9-6-13 0,28-2-12 0,-28 7-10 0,9-15-7 16,-19 5-7-16,0-3-11 0,0-8-15 0,0 8-16 0,0-8-18 16,-29-5-16-16,10 5-16 0,-10-6-10 0,1 1-6 0,-11 0-3 15,10-3-2-15,1-3 0 0,-40 3-1 0,40-6 4 0,-21-5 2 0,21 6 10 16,-1-6 14-16,0 5 16 0,-19-13 19 0,29 6 17 0,-10 2 18 15,10-8 12-15,9 0 9 0,-9 0 6 0,9 0 3 0,10 0 4 0,0 0 3 16,0 0 2-16,0 0 1 0,0 0-1 0,10-8 1 0,9 2 1 16,10-2-2-16,0-5-1 0,0 7-1 0,9-10-4 0,0 3-3 0,10-1 0 15,20 1 0-15,-11-9-4 0,11 0-3 0,-20 4-3 0,9 4 0 16,-9-2-1-16,10 0 0 0,-29-3-2 0,19 5-1 0,-10 1-5 16,-9 7-5-16,-20-2-7 0,11 8-5 0,-20 0-7 0,0 0-5 0,-20 14-2 15,11-1 0-15,-20 9 1 0,-19 5 1 0,0 3-1 0,-19 5-1 16,28 5 1-16,-37 3 2 0,28 6 7 0,-29 0 8 0,10-1 6 0,9 6 9 15,10-10 5-15,-19 15 3 0,28-21 3 0,-9 11 1 0,0-6 0 16,19-3 0-16,10-4 1 0,0-12 1 0,9 14 1 0,10-17 1 16,0 1-1-16,0-3-1 0,10 3-1 0,9-9-1 0,10-5 2 0,9-2 0 15,-9-6 0-15,-19 0 1 0,57 0-2 0,-38-6-1 0,28-5 0 16,-9-10 1-16,20-1-5 0,-20-8-4 0,9 9-12 0,11-17-16 0,-30 6-18 16,29-4-21-16,-9-4-16 0,-10 5-14 0,0-14-7 0,0 14-4 15,-19-14-1-15,19 6-2 0,-39 5 1 0,30-5 0 0,-30-3 2 16,10 14 5-16,-9-9 14 0,-10 11 19 0,0 3 27 0,19 0 32 0,-19 6 31 15,0-1 30-15,0 8 23 0,0 1 18 0,0 13 12 0,0 0 8 16,0 0 8-16,0 0 5 0,0 0 10 0,0 0 11 0,-19 13 12 16,19-4 14-16,0 4 2 0,0 9-1 0,0 5-10 0,0-6-12 0,19 6-8 15,-19 0-9-15,19 3-4 0,-19-3-3 0,10 6-5 0,9-4-4 0,0-7-9 16,10 5-10-16,-19 0-14 0,28-5-14 0,-9-1-12 0,-19-7-9 16,28 7-7-16,-9-10-5 0,19-8-7 0,-19 5-4 0,19-8-7 15,-39 0-6-15,39-8-3 0,-19 5-2 0,10-16-2 0,-11 6-5 0,1-1-1 16,0 1-1-16,9-1-4 0,-9-7-3 0,-19-1-18 0,9 0-26 15,0 12-30-15,-9-20-33 0,-10 8-38 0,19 3-37 0,0 0-36 0,-19 3-32 16,0-6-29-16,0 9-26 0,-19-1-28 0,0 6-32 0,9 0-16 16,-28 8-11-16,28 8 12 0,-19 0 21 0,-19 6 29 0,0 5 32 0,-19 11 37 15,29-6 40-15,-39 14 35 0</inkml:trace>
        </inkml:traceGroup>
      </inkml:traceGroup>
    </inkml:traceGroup>
    <inkml:traceGroup>
      <inkml:annotationXML>
        <emma:emma xmlns:emma="http://www.w3.org/2003/04/emma" version="1.0">
          <emma:interpretation id="{4872BCC4-5498-4C8A-AF50-1C2407E28005}" emma:medium="tactile" emma:mode="ink">
            <msink:context xmlns:msink="http://schemas.microsoft.com/ink/2010/main" type="paragraph" rotatedBoundingBox="112234,22333 120643,23311 120319,26100 111910,25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F5458C-80AB-48EB-A72A-B70EC2BEA5EF}" emma:medium="tactile" emma:mode="ink">
              <msink:context xmlns:msink="http://schemas.microsoft.com/ink/2010/main" type="line" rotatedBoundingBox="112234,22333 120643,23311 120319,26100 111910,25122"/>
            </emma:interpretation>
          </emma:emma>
        </inkml:annotationXML>
        <inkml:traceGroup>
          <inkml:annotationXML>
            <emma:emma xmlns:emma="http://www.w3.org/2003/04/emma" version="1.0">
              <emma:interpretation id="{F0385438-3A2C-4B0F-B997-AA655C195986}" emma:medium="tactile" emma:mode="ink">
                <msink:context xmlns:msink="http://schemas.microsoft.com/ink/2010/main" type="inkWord" rotatedBoundingBox="112104,23457 113032,23565 112839,25230 111910,25122">
                  <msink:destinationLink direction="with" ref="{99D53DC3-7CA3-428C-89DB-3E8E74D33F60}"/>
                  <msink:destinationLink direction="with" ref="{9FD622C2-89C2-4AB3-8C39-91A536E3A3DC}"/>
                </msink:context>
              </emma:interpretation>
              <emma:one-of disjunction-type="recognition" id="oneOf5">
                <emma:interpretation id="interp25" emma:lang="ko-KR" emma:confidence="0">
                  <emma:literal>0</emma:literal>
                </emma:interpretation>
                <emma:interpretation id="interp26" emma:lang="ko-KR" emma:confidence="0">
                  <emma:literal>』</emma:literal>
                </emma:interpretation>
                <emma:interpretation id="interp27" emma:lang="ko-KR" emma:confidence="0">
                  <emma:literal>고</emma:literal>
                </emma:interpretation>
                <emma:interpretation id="interp28" emma:lang="ko-KR" emma:confidence="0">
                  <emma:literal>ㆆ</emma:literal>
                </emma:interpretation>
                <emma:interpretation id="interp29" emma:lang="ko-KR" emma:confidence="0">
                  <emma:literal>乙</emma:literal>
                </emma:interpretation>
              </emma:one-of>
            </emma:emma>
          </inkml:annotationXML>
          <inkml:trace contextRef="#ctx0" brushRef="#br0" timeOffset="1163.4322">-1296 2135 254 0,'-48'67'308'0,"0"4"33"0,9-1 29 0,-9-8 22 16,10-2 21-16,9-14 18 0,19 2 17 0,-28-5 15 0,28-2 14 15,10-6-14-15,0 6-28 0,10-12-57 0,9-10-72 0,0 3-52 0,10 0-40 16,19-12-33-16,0 1-28 0,-9-5-22 0,28-6-20 0,10-6-19 16,-20-5-17-16,10-10-15 0,10 5-13 0,-19-14-13 0,19 3-12 0,-10-8-7 15,-19 0-6-15,-10-6-5 0,10-2-2 0,-9 2-2 0,-11-10-1 16,-28 5 0-16,10-3-1 0,-20-8 0 0,10 9 0 0,-28-9 1 15,-11 8-1-15,10-2 2 0,1-3 1 0,-40 5 0 0,30 3 1 0,-10 3 1 16,-19-3-1-16,19 8 1 0,9 11 0 0,-28-8-1 0,19 5 1 16,0 11 0-16,10-2 2 0,-10-1-2 0,19 9 0 0,-9 5-3 0,28-6-3 15,-9 11-3-15,9-7-4 0,10 4-10 0,0 6-13 0,0 0-32 16,0-16-43-16,10 16-62 0,9-11-70 0,10 3-74 0,19 0-72 16,-19-6-53-16,19-2-43 0,0 5-19 0,9-10-9 0,10-1-3 0,-9-5 1 15,19-8 9-15,0 0 11 0,-1 0 33 0,1-6 42 0,0-2 62 16,0-6 71-16</inkml:trace>
        </inkml:traceGroup>
        <inkml:traceGroup>
          <inkml:annotationXML>
            <emma:emma xmlns:emma="http://www.w3.org/2003/04/emma" version="1.0">
              <emma:interpretation id="{FD1BD9E9-DF77-4FCC-BF38-AB6C9A0E534E}" emma:medium="tactile" emma:mode="ink">
                <msink:context xmlns:msink="http://schemas.microsoft.com/ink/2010/main" type="inkWord" rotatedBoundingBox="113274,23167 114637,23325 114414,25246 113051,25088">
                  <msink:destinationLink direction="with" ref="{99D53DC3-7CA3-428C-89DB-3E8E74D33F60}"/>
                  <msink:destinationLink direction="to" ref="{A823F505-7618-42E0-A2C1-C046C4EACA0F}"/>
                </msink:context>
              </emma:interpretation>
              <emma:one-of disjunction-type="recognition" id="oneOf6">
                <emma:interpretation id="interp30" emma:lang="ko-KR" emma:confidence="0">
                  <emma:literal>8</emma:literal>
                </emma:interpretation>
                <emma:interpretation id="interp31" emma:lang="ko-KR" emma:confidence="0">
                  <emma:literal>상</emma:literal>
                </emma:interpretation>
                <emma:interpretation id="interp32" emma:lang="ko-KR" emma:confidence="0">
                  <emma:literal>업</emma:literal>
                </emma:interpretation>
                <emma:interpretation id="interp33" emma:lang="ko-KR" emma:confidence="0">
                  <emma:literal>님</emma:literal>
                </emma:interpretation>
                <emma:interpretation id="interp34" emma:lang="ko-KR" emma:confidence="0">
                  <emma:literal>ㅎ</emma:literal>
                </emma:interpretation>
              </emma:one-of>
            </emma:emma>
          </inkml:annotationXML>
          <inkml:trace contextRef="#ctx0" brushRef="#br0" timeOffset="1863.0511">38 891 15 0,'0'0'198'0,"0"0"27"0,0 0 26 15,0 17 26-15,-19 2 26 0,0-3 32 0,19 3 33 0,-10 10 26 16,10-2 26-16,-19 1-2 0,9 4-14 0,10 6-29 0,-19-3-37 0,19 5-33 16,-19 4-31-16,19-9-28 0,0 5-23 0,0 4-28 0,0-4-26 15,0-5-32-15,-10 9-33 0,10-9-28 0,0-3-24 0,0 3-20 16,0-5-17-16,-19 0-9 0,10-6-6 0,-11-2-2 0,1-9-3 0,10 9 1 16,-20-9-1-16,10 1 1 0,-1-6 1 0,-8-8 0 0,8 5 1 15,11-10 1-15,-20 5 0 0,29-8 3 0,-38 2 1 0,38-2 0 0,0-5 2 16,0-1-2-16,0-7 2 0,19 7-2 0,10-7 0 0,-1-6-1 15,11 5 1-15,9-8 0 0,-10-2-1 0,39 5 0 0,0-3 0 16,9-5-1-16,-9 8 0 0,0-8-2 0,9 8 0 0,10 5-2 0,0 0 0 16,-19 6-2-16,0-8 0 0,0 16-3 0,-20-6-3 0,11 6-11 15,-11 3-15-15,-9 5-25 0,-19 0-33 0,9 0-26 0,-9 0-27 0,-29 5-20 16,0 3-18-16,0 6-12 0,-19-1-9 0,-10 9-3 16,0 0-1-16,-19 5 0 0,0 8 1 0,-9 0 10 0,-10 13 16 0,-10-4 26 15,0 10 32-15,0 3 30 0,0 5 28 0,0 8 39 0,-19 6 41 0,0-6 39 16,20 8 36-16,18 3 35 0,-9-2 33 0,9-3 21 0,10-1 15 15,0-7 12-15,39 5 8 0,-20-11 5 0,10-5 5 0,19-1-1 0,0-7-1 16,19-8-15-16,10-6-21 0,-20 0-25 0,39-8-28 0,-19-5-28 16,38-12-29-16,-19 7-18 0,10-17-16 0,9 0-11 0,-9-17-9 0,9 7-5 15,10-12-4-15,-39 0-2 0,39-5-3 0,-29 0-1 0,19-8-4 16,-19 0 0-16,-19 0 1 0,19 0-2 0,-38-6 1 0,18-2-1 0,-28 8 0 16,0-6 1-16,0 3 1 0,0 1 0 0,0-7 3 0,-28 9 2 15,18 0 4-15,-28 0 2 0,28 0 3 0,-38 8 1 0,19 2 0 0,-19-12 1 16,19 15-1-16,-19-8 1 0,0 6-1 0,19 2-2 0,-19 1-1 15,20-1-3-15,-1-5-3 0,-10 5-17 0,11 1-20 0,-1-6-44 16,29 5-56-16,-19-5-70 0,9-8-78 0,10 0-74 0,0 0-71 0,10-14-36 16,9 8-19-16,-10-7-8 0,30-9-4 0,-10 3-1 0,-1-3 0 15,20-5 13-15,0-3 18 0,1-2 42 0,8 2 52 0,10-11 70 16</inkml:trace>
        </inkml:traceGroup>
        <inkml:traceGroup>
          <inkml:annotationXML>
            <emma:emma xmlns:emma="http://www.w3.org/2003/04/emma" version="1.0">
              <emma:interpretation id="{CB85AB0B-9063-472E-B4CB-31D78B7E6AE3}" emma:medium="tactile" emma:mode="ink">
                <msink:context xmlns:msink="http://schemas.microsoft.com/ink/2010/main" type="inkWord" rotatedBoundingBox="114658,24362 115906,24508 115795,25456 114548,25311">
                  <msink:destinationLink direction="with" ref="{99D53DC3-7CA3-428C-89DB-3E8E74D33F60}"/>
                  <msink:destinationLink direction="with" ref="{DF91F538-5521-47A1-A9FF-F15C4FFFF315}"/>
                  <msink:destinationLink direction="with" ref="{4DFE9190-27AB-4A5D-B825-5E05A4CB5327}"/>
                </msink:context>
              </emma:interpretation>
              <emma:one-of disjunction-type="recognition" id="oneOf7">
                <emma:interpretation id="interp35" emma:lang="ko-KR" emma:confidence="0">
                  <emma:literal>V</emma:literal>
                </emma:interpretation>
                <emma:interpretation id="interp36" emma:lang="ko-KR" emma:confidence="0">
                  <emma:literal>v</emma:literal>
                </emma:interpretation>
                <emma:interpretation id="interp37" emma:lang="ko-KR" emma:confidence="0">
                  <emma:literal>u</emma:literal>
                </emma:interpretation>
                <emma:interpretation id="interp38" emma:lang="ko-KR" emma:confidence="0">
                  <emma:literal>w</emma:literal>
                </emma:interpretation>
                <emma:interpretation id="interp39" emma:lang="ko-KR" emma:confidence="0">
                  <emma:literal>ⅴ</emma:literal>
                </emma:interpretation>
              </emma:one-of>
            </emma:emma>
          </inkml:annotationXML>
          <inkml:trace contextRef="#ctx0" brushRef="#br0" timeOffset="2639.8568">1258 2435 67 0,'-29'76'235'0,"-19"-14"18"16,19 0 16-16,0-5 14 0,-9-9 16 0,28-4 13 0,-19-7 14 0,29 1 11 15,-19-3 13-15,19-8 11 0,0 0-34 0,19-5-54 0,-19-8-52 16,29 2-48-16,-19-11-30 0,28 3-16 0,1-8-18 0,9 0-17 16,0-8-27-16,0 3-30 0,9-11-45 0,11-3-52 0,-20-3-53 0,9-5-52 15,10 0-42-15,-28-3-38 0,28-8-37 0,-9 6-38 0,9-9-25 16,-19-2-16-16,-10-5-6 0,29-1-2 0,-9-5 9 0,9-3 16 0,-9-13 31 16,9-3 39-16,-9 0 41 0,19-11 41 0</inkml:trace>
        </inkml:traceGroup>
        <inkml:traceGroup>
          <inkml:annotationXML>
            <emma:emma xmlns:emma="http://www.w3.org/2003/04/emma" version="1.0">
              <emma:interpretation id="{98D77122-3947-47B4-8EEB-A37E5B7C784E}" emma:medium="tactile" emma:mode="ink">
                <msink:context xmlns:msink="http://schemas.microsoft.com/ink/2010/main" type="inkWord" rotatedBoundingBox="115718,22738 117385,22932 117135,25088 115467,24894">
                  <msink:destinationLink direction="with" ref="{99D53DC3-7CA3-428C-89DB-3E8E74D33F60}"/>
                </msink:context>
              </emma:interpretation>
              <emma:one-of disjunction-type="recognition" id="oneOf8">
                <emma:interpretation id="interp40" emma:lang="ko-KR" emma:confidence="0">
                  <emma:literal>시</emma:literal>
                </emma:interpretation>
                <emma:interpretation id="interp41" emma:lang="ko-KR" emma:confidence="0">
                  <emma:literal>서</emma:literal>
                </emma:interpretation>
                <emma:interpretation id="interp42" emma:lang="ko-KR" emma:confidence="0">
                  <emma:literal>새</emma:literal>
                </emma:interpretation>
                <emma:interpretation id="interp43" emma:lang="ko-KR" emma:confidence="0">
                  <emma:literal>사</emma:literal>
                </emma:interpretation>
                <emma:interpretation id="interp44" emma:lang="ko-KR" emma:confidence="0">
                  <emma:literal>M</emma:literal>
                </emma:interpretation>
              </emma:one-of>
            </emma:emma>
          </inkml:annotationXML>
          <inkml:trace contextRef="#ctx0" brushRef="#br0" timeOffset="3149.2591">3361 837 102 0,'38'-32'262'0,"-28"2"33"0,9 9 25 16,-19-1 21-16,0 11 24 0,-19 11 24 0,19 0 25 0,-10 0 24 16,-28 6 22-16,28 12 18 0,-19 4-26 0,-9 5-51 0,-1 8-50 15,-9 9-50-15,0 4-36 0,-19 6-27 0,9 3-24 0,-9 5-21 0,10 0-23 16,-1 9-24-16,-19-1-24 0,10 6-26 0,9-6-21 0,-18 8-21 0,8-10-16 16,11 10-14-16,-20-8-13 0,10-2-10 0,9-3-15 0,10-11-16 15,0 3-19-15,0-17-23 0,19 4-33 0,0-17-40 0,-9-6-50 16,38-7-51-16,-10-6-50 0,10-8-46 0,0-8-31 0,10-14-22 0,-10-2-14 15,38-14-11-15,-9 3 0 0,0-14 7 0,19 9 16 0,0-17 19 16,0 8 35-16,0 1 41 0,10-1 54 0,-10 6 60 0,9-6 58 16,-9 14 57-16,0 8 44 0,0 5 38 0,-19 6 37 0,0 5 41 0,0 11 39 15,9 8 39-15,-28 6 34 0,28-3 31 0,-9 18 27 0,-19-7 28 16,9 5 16-16,10 8 12 0,-10 0 3 0,-10 0-1 0,30 1-6 16,-30 4-10-16,11 3-18 0,-11-8-26 0,10 1-29 0,1-1-34 0,-11-8-31 15,30 0-31-15,-30 0-30 0,10-6-29 0,-9 4-23 0,9-14-19 0,0-1-15 16,10-7-8-16,-19-3-12 0,28 0-11 0,-28-3-27 0,9-7-33 15,0-12-44-15,10 3-46 0,-19-3-41 0,28-5-39 0,-28-8-25 16,9 0-19-16,-9-11-14 0,28 8-8 0,-28-5-5 0,9-6-1 0,-10 1 3 16,30-4 7-16,-30-7 27 0,30-3 34 0,-30-9 45 0,11 1 49 15,-11 0 46-15,30-6 45 0,-39 6 39 0,28-8 34 0,-28 2 34 0,10 8 37 16,28-2 35-16,-38 13 36 0,10 3 33 0,9 6 31 0,-19 12 30 16,10 7 30-16,-10-1 25 0,19 8 23 0,-19 20 15 0,0 2 11 0,19 2 4 15,-19 20 1-15,10 8-12 0,-10 8-16 0,0 7-24 0,0 15-27 16,0 8-27-16,0 7-30 0,0 17-29 0,-10 5-29 0,-9 6-27 15,0 3-24-15,19 12-21 0,-10-7-16 0,-19 8-16 0,29-8-13 0,-19 8-12 16,0-14-9-16,19 1-8 0,-10-9-7 0,10-8-4 0,0-5-6 0,0-8-4 16,-19-11-5-16,19-3-15 0,0-13-17 0,0-6-27 0,-9-8-35 15,9-16-50-15,0-6-62 0,0-5-68 0,0-8-69 0,-20 0-57 16,1-13-50-16,19-9-36 0,0 1-28 0,0-6-10 0,0-8-4 0,0-6 10 16,19-2 14-16,1-6 28 0,-20-5 33 0,28-3 51 0,-18-5 61 15,9-3 67-15</inkml:trace>
        </inkml:traceGroup>
        <inkml:traceGroup>
          <inkml:annotationXML>
            <emma:emma xmlns:emma="http://www.w3.org/2003/04/emma" version="1.0">
              <emma:interpretation id="{05C0DF1F-CB3E-4E9A-A547-1BAAA93C5BD6}" emma:medium="tactile" emma:mode="ink">
                <msink:context xmlns:msink="http://schemas.microsoft.com/ink/2010/main" type="inkWord" rotatedBoundingBox="117391,23644 118210,23739 118150,24253 117331,24158">
                  <msink:destinationLink direction="with" ref="{99D53DC3-7CA3-428C-89DB-3E8E74D33F60}"/>
                </msink:context>
              </emma:interpretation>
              <emma:one-of disjunction-type="recognition" id="oneOf9">
                <emma:interpretation id="interp45" emma:lang="ko-KR" emma:confidence="0">
                  <emma:literal>-</emma:literal>
                </emma:interpretation>
                <emma:interpretation id="interp46" emma:lang="ko-KR" emma:confidence="0">
                  <emma:literal>一</emma:literal>
                </emma:interpretation>
                <emma:interpretation id="interp47" emma:lang="ko-KR" emma:confidence="0">
                  <emma:literal>ㅡ</emma:literal>
                </emma:interpretation>
                <emma:interpretation id="interp48" emma:lang="ko-KR" emma:confidence="0">
                  <emma:literal>~</emma:literal>
                </emma:interpretation>
                <emma:interpretation id="interp49" emma:lang="ko-KR" emma:confidence="0">
                  <emma:literal>‘</emma:literal>
                </emma:interpretation>
              </emma:one-of>
            </emma:emma>
          </inkml:annotationXML>
          <inkml:trace contextRef="#ctx0" brushRef="#br0" timeOffset="3268.004">3802 1848 28 0,'0'-35'213'15,"10"8"30"-15,9-3 24 0,-19 17 14 0,10-1 9 0,-10 1 4 0,19 5 1 0,0 2 3 16,-19-2 0-16,10 8-17 0,9-5-25 0,-19 5-43 0,9-8-48 16,11 8-44-16,-1 0-38 0,10-8-31 0,-1 8-26 0,1-6-40 15,10-2-47-15,-10 5-47 0,19-7-49 0,-10 4-48 0,0-10-47 0,10 11-23 16,-9-9-13-16,9-2-6 0,-19 2-3 0,19 1 0 0,0-9 0 16,0-5 1-16,0 6 2 0,0-7 26 0,-10-7 40 0</inkml:trace>
        </inkml:traceGroup>
        <inkml:traceGroup>
          <inkml:annotationXML>
            <emma:emma xmlns:emma="http://www.w3.org/2003/04/emma" version="1.0">
              <emma:interpretation id="{6F32CAA6-A92A-4DC8-960D-265B976DA4CE}" emma:medium="tactile" emma:mode="ink">
                <msink:context xmlns:msink="http://schemas.microsoft.com/ink/2010/main" type="inkWord" rotatedBoundingBox="118343,24661 120457,24907 120328,26019 118214,25773">
                  <msink:destinationLink direction="with" ref="{99D53DC3-7CA3-428C-89DB-3E8E74D33F60}"/>
                </msink:context>
              </emma:interpretation>
              <emma:one-of disjunction-type="recognition" id="oneOf10">
                <emma:interpretation id="interp50" emma:lang="ko-KR" emma:confidence="0">
                  <emma:literal>~</emma:literal>
                </emma:interpretation>
                <emma:interpretation id="interp51" emma:lang="ko-KR" emma:confidence="0">
                  <emma:literal>w</emma:literal>
                </emma:interpretation>
                <emma:interpretation id="interp52" emma:lang="ko-KR" emma:confidence="0">
                  <emma:literal>W</emma:literal>
                </emma:interpretation>
                <emma:interpretation id="interp53" emma:lang="ko-KR" emma:confidence="0">
                  <emma:literal>닝</emma:literal>
                </emma:interpretation>
                <emma:interpretation id="interp54" emma:lang="ko-KR" emma:confidence="0">
                  <emma:literal>\</emma:literal>
                </emma:interpretation>
              </emma:one-of>
            </emma:emma>
          </inkml:annotationXML>
          <inkml:trace contextRef="#ctx0" brushRef="#br0" timeOffset="9579.2101">4897 2978 210 0,'-29'27'257'0,"-19"6"16"0,0-4 298 0,19-12-280 0,10-12 8 15,19 3 12-15,0-8 18 0,0 6 25 0,19-6 0 0,0 8-10 16,10-3-35-16,-19 3-46 0,28-8-30 0,-9 8-19 0,19-2-12 0,-10-6-8 16,11 0-3-16,-1 0-3 0,0 0-8 0,9-6-11 0,-9-2-20 15,19 0-23-15,-19 3-28 0,10-9-32 0,0 1-22 0,-10-4-18 16,0 4-11-16,-20-3-8 0,40-3-2 0,-59 0-2 0,39-3-1 0,-9 1-2 16,-11-1 0-16,-18 3 1 0,28-3 0 0,-9-7-1 0,-19 2 0 0,28 8-1 15,-28-3 0-15,9 0 0 0,-9 9 0 0,28-1 2 0,-38 1-1 16,10 5-1-16,-10 0 6 0,0 8 9 0,19 8 10 0,0 0 8 0,-19 5 9 15,0 6 8-15,0 11 7 0,10 5 7 0,-10-2 7 0,19 18 6 16,-19-2 5-16,0 5 5 0,0 3 2 0,10 5 2 0,-10-6-3 0,0 7-6 16,19-15-7-16,0 9-9 0,-9-8-9 0,9-9-5 0,-19 4-7 15,9-9-7-15,30-8-7 0,-30 0-5 0,11-6-6 0,-1 1-3 0,10-19-4 16,-20 7-2-16,30-1-3 0,-11-9-3 0,1-9-2 0,0-1-3 16,0 7-3-16,19-19-1 0,-10 1-4 0,1 2-4 0,9-11-9 0,-20 3-10 15,20 0-17-15,-19-8-20 0,10 0-34 0,-11 2-42 0,1-13-58 16,-10 3-68-16,10-3-75 0,-9 3-78 0,-11-6-57 0,10 1-46 0,-19-7-20 15,10 7-7-15,-10-9 2 0,0 3 8 0,-10-3 15 0,10 0 18 16,-28 1 35-16,-11 7 42 0,10 0 57 0,-19 1 69 0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26.6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89954B2-DDF5-488A-A0E8-43D4E222E1FD}" emma:medium="tactile" emma:mode="ink">
          <msink:context xmlns:msink="http://schemas.microsoft.com/ink/2010/main" type="inkDrawing" rotatedBoundingBox="111464,12156 114553,9290 116405,11288 113316,14153" semanticType="scratchOut" shapeName="Other">
            <msink:sourceLink direction="with" ref="{BC0906EE-66A8-4CB4-80FF-C599029EE720}"/>
            <msink:destinationLink direction="from" ref="{632733A3-5014-469E-9FDE-0A4D6E8FDD5B}"/>
            <msink:destinationLink direction="with" ref="{0C9DDBFE-746F-42DD-9816-6C7A77ACECE2}"/>
            <msink:destinationLink direction="with" ref="{4A059AC2-7C8A-4C75-A225-BB6B5E09A674}"/>
          </msink:context>
        </emma:interpretation>
      </emma:emma>
    </inkml:annotationXML>
    <inkml:trace contextRef="#ctx0" brushRef="#br0">1479 2322 20 0,'-87'-11'125'0,"-9"-5"7"0,0-6 8 15,10 9 6-15,-29-9 9 0,28-5 9 0,-18 5 14 0,9-5 18 16,0-2-3-16,9 2-11 0,1-9-7 0,9 1-3 0,19-5-1 15,-9-4-2-15,10 4 1 0,9-6 1 0,0-14-1 0,19 4-2 0,0 2-5 16,10-9-8-16,9-1-13 0,10 1-16 0,10 1-18 0,9-5-17 16,10-12-14-16,19 9-14 0,0-8-10 0,29 2-12 0,-20 0-9 0,39-8-8 15,10 6-6-15,9 2-6 0,0 1-1 0,48 4-3 0,-28-7 0 16,38 10-2-16,-39-2-2 0,58 13-1 0,-38-5-2 0,19 5-2 16,-10 9 0-16,10 7 1 0,0-2 0 0,-20 16 0 0,-18-3 0 0,28 9 1 15,-29 15-2-15,-9 1-1 0,0 5 1 0,-19 11 1 0,-10 10 1 16,-10 9 2-16,-19 8-1 0,-9 8-2 0,9 16 1 0,-57 8 0 0,28 3 0 15,-28 22-1-15,-20 16 1 0,-9-1 0 0,-10 18 2 0,-19 12 3 16,-10 6 1-16,-9 5-3 0,-29 4-1 0,19 12 0 0,-9-5 0 16,-29-2 0-16,0-6 2 0,19-8-2 0,-29 0 3 0,19-6 4 15,-9-18 5-15,-10 0 6 0,19-12 8 0,1-18 9 0,-1-2 10 0,-19-20 13 0,10 3 10 16,9-27 14-16,1 2 9 0,9-12 6 0,-10-1 5 0,1-16 3 16,9-3 1-16,0-11-4 0,9-5-4 0,1-13-6 0,9-1-10 15,0 1-9-15,39-17-11 0,-30 0-9 0,40-16-11 0,-1-2-14 0,-10-6-8 16,39-14-6-16,0 9-6 0,0-17-4 0,39-8-3 0,-1-8-1 15,10 3-2-15,19-16-2 0,10-1-1 0,10-2 0 0,9-14-3 0,9 3 0 16,20 0-1-16,19 1-1 0,-19 1 0 0,9-2 0 0,10 6 1 16,-19 10 1-16,0 8-1 0,-10 14 1 0,1 6 0 0,-30 18-1 0,29 19 1 15,-38 0 1-15,-19 25 0 0,9 13 1 0,-19 5 1 0,-19 19 2 16,-20 14 0-16,11 11-2 0,-1 16 2 0,-38 2 0 0,-1 17 0 16,11 8 2-16,-20 14 0 0,-19-4 1 0,0 14-1 0,0-2 1 0,-10 5-1 15,10 0 2-15,-19-3-1 0,9-2-3 0,-9-1 3 0,10-2 1 16,-11-14 0-16,-8 1 0 0,18-6 1 0,0-17 0 0,-28 1 1 0,9-11 2 15,0-8 2-15,0-11 2 0,1-3 3 0,-1-8 0 0,0-8 2 16,0-14 1-16,0 1 0 0,20-6 0 0,-30-8 1 0,30 0 0 0,-1-8 1 16,-9-6 0-16,19 1 0 0,0-9 0 0,9-5-1 0,-9 0-3 15,20-2-3-15,-11-12-1 0,30 6-2 0,9-6-1 0,-20-10-2 0,20-3-2 16,0 5 0-16,20-8-2 0,-11-5-1 0,30-3-3 0,-11 11-1 16,20-8 0-16,-19 0-1 0,19 5 1 0,-9 9-1 0,-1-1 1 15,-9 6 0-15,0 8-1 0,0 7-1 0,-10 7 1 0,0 2-1 0,-9 8-1 16,9 0 1-16,-19 11-1 0,0 0 1 0,0 0 1 0,0 0-2 15,0 11 1-15,-19 0-1 0,19 0 0 0,-10 5 1 0,10 6 1 0,-38-9 1 16,38 9 2-16,-10-3 0 0,-9 2 0 0,9-7 0 0,10-1 0 16,-19 9 0-16,0-9 0 0,19-4 0 0,-10 4 0 0,10-5 0 15,0-8-1-15,0 0 0 0,0 0 0 0,0 0 0 0,0 0-1 0,0 0 1 16,0 0-1-16,0 0 0 0,0 0 0 0,0 0 1 0,0 0-2 16,0 0 0-16,0 0 1 0,0 0-9 0,0 0-9 0,0-8-20 0,0 8-27 15,0-13-30-15,0-1-35 0,0-8-44 0,0 9-47 0,0-9-41 16,0 9-38-16,-19-14-36 0,0 5-35 0,19-8-31 0,0 3-26 0,-29-5-8 15,29-6 3-15,-10-2 18 0,-9-9 23 0,0 0 31 0,19-13 33 16,-10-8 44-16,10-9 49 0,-19-2 40 0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0.97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F38C54D-44F6-483D-961F-D4BCEE81DE7A}" emma:medium="tactile" emma:mode="ink">
          <msink:context xmlns:msink="http://schemas.microsoft.com/ink/2010/main" type="inkDrawing" rotatedBoundingBox="113073,14678 113899,13724 114526,14267 113700,15221" semanticType="enclosure" shapeName="Other"/>
        </emma:interpretation>
      </emma:emma>
    </inkml:annotationXML>
    <inkml:trace contextRef="#ctx0" brushRef="#br0">3484 4255 88 0,'0'0'104'0,"0"0"6"15,0 0 6-15,0 0 5 0,0 0 4 0,0-8-6 0,0 8-11 16,0-13-7-16,0 13-7 0,19-9-2 0,-19 9-2 0,0-5 1 16,-19-3 3-16,19 3 3 0,0-4 5 0,0 9 8 0,0-13 8 0,-10 13 9 15,10-8 9-15,0 2 12 0,0-2 12 0,-19 3 7 0,9-3 7 16,10 8 0-16,-19-8-3 0,0 2-2 0,9 6-3 0,10 0-6 0,-19-8-9 15,9 8-6-15,-9 0-5 0,0-3-8 0,9 3-11 0,-9-10-11 16,0 10-12-16,9 0-10 0,-9 0-10 0,10 10-7 0,-30-10-6 0,29 3-3 16,-18-3-6-16,-11 8-2 0,10 6-3 0,1-1-3 0,-1 1-5 15,-10 7-1-15,1 1 0 0,0 5-1 0,-1 0 1 0,1 3 1 0,-10 5 1 16,19 3 2-16,-19 0 0 0,19 5 0 0,-19-3-3 0,39 1-1 16,-20 2 0-16,-10-2-1 0,11 2-3 0,8-2-2 0,11 2-2 0,9-8-4 15,-19 0-4-15,19 0-3 0,0 0-4 0,19-8-2 0,-19 0-2 16,9 9-1-16,-9-15-1 0,39 6-1 0,-30-5-2 0,30-9-3 0,-10 9 0 15,19-17-2-15,-20 4-2 0,20 4-1 0,-9-13 1 0,9 0-2 16,19 0-2-16,-19-8-1 0,-10 3 0 0,30-9 0 0,-20 1-2 0,0-9 1 16,-10 0 0-16,29-5-1 0,-38-2 0 0,19 1 0 0,-19 1-1 15,0-8 1-15,9-3-1 0,-9 1 0 0,-19-7 2 0,9 9 0 16,0-5 1-16,-19 5 2 0,0-9 1 0,0 9 1 0,0-5 0 0,-19 4 0 16,0 4 1-16,19-6 1 0,-10 3-2 0,-9 8 2 0,9-8 0 15,-28 8 0-15,28 5 1 0,-9-5 0 0,-10-3 2 0,10 12 2 16,9 1 1-16,-28-2 3 0,28 6-1 0,-9 5 0 0,10-6 0 0,9 6 1 15,-20 5-1-15,1-7 0 0,19 10 0 0,0 0-1 0,0 0-2 0,0 0-4 16,0 0-5-16,-10 0-19 0,10 0-24 0,0 10-50 0,0-10-61 16,0 3-68-16,0 11-72 0,0-14-62 0,0 16-59 0,0-3-29 15,0 1-14-15,10-1-7 0,9 1-1 0,1-6 0 0,8-3 2 0,-18 4 16 16,28-9 22-16,-9 0 48 0,19-14 61 0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21.2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C8DC801-2C84-4B71-9359-E15FA137408C}" emma:medium="tactile" emma:mode="ink">
          <msink:context xmlns:msink="http://schemas.microsoft.com/ink/2010/main" type="inkDrawing" rotatedBoundingBox="114686,15084 114786,13453 115175,13477 115075,15108" semanticType="callout" shapeName="Other">
            <msink:sourceLink direction="with" ref="{1F0AD325-5260-4A3D-845C-FEFEBE18EE79}"/>
            <msink:sourceLink direction="with" ref="{57D0E1A3-7203-47F2-AFA5-83387E8CC361}"/>
            <msink:sourceLink direction="with" ref="{6047FBD3-3C0E-4F79-835D-EB0F75AFFDCA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5095BF77-5ED7-4804-BDF2-C04821A2264E}"/>
            <msink:sourceLink direction="with" ref="{DCD54311-6292-40F9-98C5-775332EAE942}"/>
            <msink:sourceLink direction="with" ref="{583E2399-96F9-4873-BD68-A5EE44BD7B0B}"/>
          </msink:context>
        </emma:interpretation>
      </emma:emma>
    </inkml:annotationXML>
    <inkml:trace contextRef="#ctx0" brushRef="#br0">4415 3658 123 0,'-29'-11'262'0,"0"11"25"16,1 0 16-16,-11 11 19 0,10-11 19 0,1 11 23 0,8 2 28 15,-8 1 20-15,8 15 18 0,-8-2-1 0,18 14-13 0,-9 8-51 0,-1 2-71 16,11 11-46-16,-30-2-35 0,39 13-24 0,-9 2-15 0,9-4-19 16,-19 12-20-16,19-7-24 0,0 2-26 0,0 1-22 0,0-12-19 15,19 4-14-15,-19-4-13 0,0-2-9 0,9-3-6 0,-9-5-6 0,0-3-3 16,20-8-4-16,-1 0-6 0,-19-11-17 0,0 0-24 0,0-8-34 15,0 0-41-15,0-5-51 0,9-8-56 0,-9-1-52 0,0-5-50 0,0-8-46 16,0 0-41-16,0 0-19 0,20-8-10 0,-1 3-1 0,10-12 1 16,-20-2 17-16,30-2 24 0,-10-1 34 0,-1-13 41 0,1 0 51 15,38-6 55-15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6.72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EBE8E20-2366-4FBF-8F3A-49161109C5AD}" emma:medium="tactile" emma:mode="ink">
          <msink:context xmlns:msink="http://schemas.microsoft.com/ink/2010/main" type="inkDrawing" rotatedBoundingBox="113641,6615 113832,3614 115799,3739 115608,6740" semanticType="callout" shapeName="Other">
            <msink:sourceLink direction="with" ref="{ACE61C0F-F0AA-45ED-84CD-7EF1E224B612}"/>
            <msink:sourceLink direction="with" ref="{5B1780E4-D4EE-4A17-A0EB-C9372006527C}"/>
            <msink:sourceLink direction="with" ref="{F7BB21A7-4E26-4264-A3E4-C0BDA826B242}"/>
          </msink:context>
        </emma:interpretation>
      </emma:emma>
    </inkml:annotationXML>
    <inkml:trace contextRef="#ctx0" brushRef="#br0">13463 841 193 0,'-19'13'220'0,"-1"-7"12"0,20 10 17 0,-9-11 17 0,9 3 27 16,0 6 34-16,9-3 33 0,-9-9 31 0,20 12 9 0,-1-6-3 0,10 6-29 15,-1-6-43-15,1 5-34 0,10 1-29 0,-1-6-19 0,10-3-11 16,19 3-16-16,10-2-17 0,-19 2-29 0,9-8-34 0,10 5-33 0,0 3-32 15,19 1-24-15,-20-9-22 0,1 0-14 0,-19 5-10 0,19-5-13 16,-10 0-15-16,-10-5-30 0,-9 5-37 0,0-9-49 0,0 1-54 16,-19-5-52-16,-19 7-51 0,28-7-51 0,-38 5-56 0,0 8-27 0,0-22-12 15,-19 9-6-15,0-1-1 0,9 1 7 0,-19 2 11 0,-9 0 29 16,9-11 36-16,-19 17 49 0,19-11 54 0</inkml:trace>
    <inkml:trace contextRef="#ctx0" brushRef="#br0" timeOffset="-197.1563">12915 2190 80 0,'-9'10'205'0,"-10"-4"28"15,-1 2 31-15,11-8 30 0,-10 0 24 0,9 0 22 0,-9-8 24 16,0 2 25-16,19-4 14 0,-10-7 7 0,10 1-26 0,0-3-43 0,0-2-31 16,0-6-26-16,10 0-28 0,-10-3-28 0,19-8-28 0,0 0-30 0,10 3-24 15,-20-14-21-15,30 1-24 0,-30-9-26 0,30 0-21 0,-10-5-19 16,-1-8-13-16,20-6-10 0,-38-8-6 0,38-8-2 0,-19-2-2 16,19-6-2-16,0-11 0 0,-19 3 0 0,19-14-1 0,-19 3 0 0,9 0 0 15,0 0-1-15,1 3 1 0,-30-6 2 0,30 12 2 0,-10 4 1 16,-20 9 5-16,30 8 3 0,-30 5 4 0,10 14 5 0,-9-1 4 15,-10 12 4-15,19 7 5 0,0 9 4 0,-19 11 3 0,0-3 3 0,10 13 1 16,-10 0 1-16,0 9-2 0,0-9-2 0,19 17-2 0,0-3-5 16,-19 8-3-16,0 0-2 0,10 8-2 0,9-3-1 0,-9 17-3 0,28-9-3 15,-9 9-1-15,-19 5 1 0,28 8 2 0,-9 8 3 0,0 6 3 16,-1 2 2-16,11 9 6 0,-10-3 4 0,19 10 2 0,-19 1 0 16,-20 13 1-16,30-5 1 0,-11 7 1 0,1-7 2 0,0 8-1 0,-10 0-1 15,10 0-2-15,-10-1-4 0,-9 1-2 0,28 0-3 0,-28-11-4 16,9 16-5-16,-9-13-3 0,9 8-1 0,0-1-3 0,-9-7-5 0,-10 5-4 15,38-8-3-15,-38 11-2 0,10-8-3 0,9 2 0 0,-10-2 0 16,-9-6-1-16,20 0-1 0,-20-2-1 0,19-3 0 0,-19-3-1 16,0-8-1-16,0-5-2 0,0-6 0 0,0-3-2 0,0-13-2 0,0 3-4 15,0-3-4-15,0-11-5 0,0 1-6 0,0-15-8 0,0-2-8 0,0 0-14 16,0 0-16-16,0 0-22 0,-19-2-25 0,19-23-39 0,-20 4-48 16,20-6-56-16,0-6-61 0,-9-10-53 0,9-3-48 0,-19-8-41 15,9 0-39-15,-9-3-13 0,0-13-4 0,9 2 10 0,-28-2 13 0,28-8 21 16,-9 2 26-16,-10-8 40 0,0 8 47 0,0 1 59 0,-9-4 65 15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39.66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1CAA4C7-596F-40E6-B634-AB6AF05DF398}" emma:medium="tactile" emma:mode="ink">
          <msink:context xmlns:msink="http://schemas.microsoft.com/ink/2010/main" type="inkDrawing" rotatedBoundingBox="111962,12534 114382,9291 116514,10881 114094,14124" semanticType="enclosure" shapeName="Other">
            <msink:sourceLink direction="with" ref="{BC0906EE-66A8-4CB4-80FF-C599029EE720}"/>
            <msink:destinationLink direction="with" ref="{3264FD25-7D65-4319-A290-1355DBF67172}"/>
            <msink:destinationLink direction="with" ref="{684EDD4A-FACF-4F7B-A9DB-560EA2C9D77A}"/>
          </msink:context>
        </emma:interpretation>
      </emma:emma>
    </inkml:annotationXML>
    <inkml:trace contextRef="#ctx0" brushRef="#br0">1715 3823 18 0,'0'-8'108'0,"-38"0"8"0,38-5 6 0,-10-1 9 15,-9 1 6-15,0-1 6 0,19 1 5 0,-10-4-10 0,10-2-16 16,-19-2-13-16,10 7-15 0,9-7-8 0,-20-1-5 0,1 3-6 16,9-3-4-16,-9 1-3 0,-10-6-2 0,10 5-3 0,-10-5-3 0,20-3-3 15,-39 3-5-15,9 0-1 0,11-8 0 0,-20 0 0 0,9 0-1 0,-9 0 1 16,0-6-1-16,-19 9 0 0,9-20 0 0,1 9-4 0,9-5-6 15,-29 7-4-15,29-8-3 0,-29 1-3 0,10-1 0 0,9 6-3 16,-9-6-4-16,29 3-6 0,-30-5-5 0,11 8-5 0,9-6-4 0,0 0-1 16,0 1-3-16,0-1 0 0,19 0 0 0,0-7 1 0,0-1-2 15,-9 3 0-15,28 0-1 0,-9-3 1 0,19-13-1 0,0 7 0 0,0-7-1 16,19-8 2-16,-9 2-2 0,28 0 1 0,-9-7 2 0,19-9-1 16,0 2-1-16,29-4 2 0,-19 7-1 0,18-10 1 0,20 5 1 0,-19 11 1 15,10-11 0-15,28 8-2 0,-9 1-2 0,-1 4 1 0,20 3 0 16,0 14 0-16,0-8 1 0,-1 8 0 0,11 5 0 0,-10 8 0 15,0 1-1-15,19 5 0 0,-10 10 0 0,10-5 1 0,-19 17-1 0,0-4 3 16,0 12 1-16,-20-3 1 0,1 10-2 0,-1 6-2 0,-28 0 1 16,19 14 0-16,0-1 0 0,-38-2 1 0,9 11 0 0,-9-1 0 15,-10 9 0-15,0 8-1 0,-19-6 0 0,-1 3 1 0,-8 14-1 0,-11 0 2 16,10 5 0-16,-19 11 0 0,-19 2 0 0,19 12 0 0,-29 4 0 16,1 7-1-16,-1 4 1 0,0 17 1 0,-19-6-1 0,-19 4 3 0,19 1 3 15,9 12 0-15,-28-6 1 0,9-5 1 0,-9 8-1 0,10 3 1 16,-11-20 1-16,11 9 1 0,-10-5 3 0,9-9 1 0,0-2 3 0,-9-9 1 15,10-10 0-15,-11 2 1 0,11-8-1 0,-20-7-1 0,29-9 1 16,-29-3 1-16,10-10-1 0,9-6 0 0,-9-8 0 0,-10 2-1 16,39-10 0-16,-49-10-2 0,49-4-2 0,-29-5-2 0,9-5-2 0,-9-9-2 15,19-16-3-15,10 3-1 0,-11 0-2 0,-18-21 0 0,29 4-1 16,-1-4-1-16,11-6 0 0,-1-11-2 0,0 3-1 0,10-1-3 0,0-7-1 16,19-6-1-16,-10 6-1 0,20-14-13 0,-10 9-19 0,19-9-24 15,0 5-27-15,10-4-29 0,-20-1-31 0,30 8-35 0,-30 6-35 16,30 0-19-16,-30 7-8 0,11 7-4 0,-11 4-1 0,-9-7 0 0,19 7 0 15,-19 15 14-15,0-7 20 0,0 4 24 0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42.18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561D27F-8104-40B0-B4FC-6DD029BD308F}" emma:medium="tactile" emma:mode="ink">
          <msink:context xmlns:msink="http://schemas.microsoft.com/ink/2010/main" type="inkDrawing" rotatedBoundingBox="114099,12480 114282,12076 114388,12124 114205,12528" semanticType="callout" shapeName="Other"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583E2399-96F9-4873-BD68-A5EE44BD7B0B}"/>
          </msink:context>
        </emma:interpretation>
      </emma:emma>
    </inkml:annotationXML>
    <inkml:trace contextRef="#ctx0" brushRef="#br0">52 408 52 0,'-19'-8'81'0,"9"-6"3"0,10-2 0 0,0 3-3 16,0-4-5-16,0 7-9 0,-19-4-15 0,19 6-9 0,0-6-8 15,0 1-6-15,0-1-4 0,0-7-6 0,0 7-6 0,19 1-5 16,-19 5-5-16,0-6-3 0,10 1-2 0,9 4-5 0,-19-4-7 0,10-1-10 15,-10 6-13-15,19-5-15 0,0-1-17 0,-9 1-8 0,18 2-4 16,-28-8-2-16,39 0-1 0,-30-3 0 0,30-7 0 0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42.99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FC41CA8-E4AB-4AAB-BC5A-A28143BC1070}" emma:medium="tactile" emma:mode="ink">
          <msink:context xmlns:msink="http://schemas.microsoft.com/ink/2010/main" type="inkDrawing" rotatedBoundingBox="112783,8869 117014,13703 116852,13844 112622,9010" semanticType="callout" shapeName="Other">
            <msink:sourceLink direction="with" ref="{12FD44EB-5326-4882-95A2-520BE734B24E}"/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56F71676-541C-4DB3-9F77-6B7F60CBE087}"/>
            <msink:sourceLink direction="with" ref="{64C7DEEC-AC54-45AF-97A4-AB6C0A479BA2}"/>
          </msink:context>
        </emma:interpretation>
      </emma:emma>
    </inkml:annotationXML>
    <inkml:trace contextRef="#ctx0" brushRef="#br0">432 168 29 0,'-39'-22'167'0,"-28"1"19"0,9 2 16 0,-9-3 13 0,10-5 11 0,9 5 10 15,19 9 11-15,0-1 20 0,-9 6 24 0,38 8-2 0,38 14-17 16,-28 13-9-16,18 0-7 0,40 24-2 0,-11 3-1 0,20 16-6 0,38 14-5 15,-28 14-7-15,38 12-6 0,-10 17-9 0,19 14-7 0,10 21-20 16,10-5-24-16,-1 27-25 0,20 2-23 0,-19 4-20 0,9 12-21 0,29-7-19 16,-29 5-20-16,10-3-17 0,0 6-13 0,0-8-27 0,-10-6-30 15,0-8-65-15,-9 0-84 0,0-8-88 0,-20-5-89 0,10-17-45 16,-19-2-21-16,-19-17-13 0,-10-5-5 0,-20-21-4 0,1-12 1 0,-29-10 2 16,0-14 3-16,-9-8 18 0,-20-10 28 0,0-14 62 0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42.7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C9DDBFE-746F-42DD-9816-6C7A77ACECE2}" emma:medium="tactile" emma:mode="ink">
          <msink:context xmlns:msink="http://schemas.microsoft.com/ink/2010/main" type="inkDrawing" rotatedBoundingBox="112535,13236 117589,8551 117819,8799 112766,13485" semanticType="callout" shapeName="Other">
            <msink:sourceLink direction="with" ref="{589954B2-DDF5-488A-A0E8-43D4E222E1FD}"/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583E2399-96F9-4873-BD68-A5EE44BD7B0B}"/>
          </msink:context>
        </emma:interpretation>
      </emma:emma>
    </inkml:annotationXML>
    <inkml:trace contextRef="#ctx0" brushRef="#br0">5050 8 44 0,'0'8'117'0,"-19"-8"6"0,0 0 6 15,19-8 5-15,-10 8 5 0,10-8 8 0,0 8 7 0,0 0-1 16,0 0-5-16,0 0-7 0,-19 0-5 0,19 0 5 0,-19 8 12 0,19-8 10 16,-10 13 7-16,-18-4 11 0,-11 9 10 0,30 12 11 0,-59 5 12 0,11 14 8 15,-20 13 8-15,-29 22 3 0,10 5-1 0,-48 25-7 0,10 5-12 16,-20 10-11-16,0 25-13 0,-18 1-9 0,-11 4-11 0,10 9-11 16,-19 5-13-16,10 2-14 0,-1 1-12 0,-9 8-14 0,29-19-14 15,-29 10-12-15,29-10-13 0,-10-2-9 0,19-1-8 0,1-19-7 0,-10-2-6 16,28-4-7-16,10-10-6 0,0-2-5 0,20-12-3 0,-20-10-3 15,19 2-4-15,10-13-1 0,0-2-2 0,20-12-3 0,-1-2-2 0,19-1-2 16,-9-13-3-16,9 3-9 0,10-16-17 0,19 0-35 0,1-9-44 16,-11-5-64-16,10-13-74 0,10 5-68 0,10-16-67 0,9-11-39 0,0 0-30 15,0 0-13-15,0-22-4 0,0-16-4 0,0-2 1 0,9-17 9 16,-9-13 15-16,0-6 33 0,19-21 45 0,1-9 64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3.96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0382F85-C2E1-4237-B293-5B923CD4450B}" emma:medium="tactile" emma:mode="ink">
          <msink:context xmlns:msink="http://schemas.microsoft.com/ink/2010/main" type="inkDrawing" rotatedBoundingBox="11358,11740 21769,10135 22843,17096 12431,18702" hotPoints="21694,10519 22501,17008 12784,18217 11977,11728" semanticType="enclosure" shapeName="Rectangle">
            <msink:destinationLink direction="with" ref="{C9A44A20-741B-4C0F-99C0-E7F58DEFCEBF}"/>
            <msink:destinationLink direction="with" ref="{8DF918CE-8F80-4BB4-B866-2D8695A2EF82}"/>
            <msink:destinationLink direction="with" ref="{67F84518-1256-4ADC-9467-EA9BEEB87027}"/>
            <msink:destinationLink direction="with" ref="{BEC7013B-4CB7-4F18-B2BD-4E1A2A634040}"/>
          </msink:context>
        </emma:interpretation>
      </emma:emma>
    </inkml:annotationXML>
    <inkml:trace contextRef="#ctx0" brushRef="#br0">-2 0 61 0,'0'13'91'0,"0"-7"6"0,0 5 2 0,0-6 1 0,0 1-2 16,0 4 0-16,0 1-4 0,0-5-6 0,0-6-4 0,0 8-7 0,0-8-7 15,0 8-7-15,0-8-6 0,0 0-4 0,0 0-3 0,10 5-2 16,-10-5-1-16,0 0 2 0,0 0 2 0,0 0 1 0,0 0 3 16,0 8 3-16,0-8 3 0,0 0 2 0,0 6 3 0,0-6 4 0,0 0 4 15,0 0 2-15,0 0 2 0,0 8 2 0,0 0 1 0,0-3 3 0,0 9 3 16,0-6 1-16,0 14 1 0,0-9-1 0,0 9-2 0,0-3-4 16,0 10-3-16,0-2-3 0,0 0-2 0,19 9 0 0,-19-1 0 15,0-3 1-15,10 11-1 0,-10-7-1 0,0 7-3 0,0 5-3 0,19-7-1 16,-19 2-2-16,0 6 1 0,19 0 3 0,-19 7 4 0,10-2 2 15,-10 3 0-15,0 5 0 0,19 0 0 0,0 3-1 0,-19 3-3 0,10 10-1 16,9-2-4-16,-9 8-1 0,-10-9-3 0,38 9-3 0,-28 8-4 16,-10-8-5-16,28 13-5 0,-8-5-3 0,-1-3-5 0,-10 6-4 0,30 0-6 15,-30-12-5-15,11 7-4 0,-11 2-5 0,30-9-3 0,-30 1-4 16,20-8-1-16,-10 8 0 0,0-9-1 0,-9 4 1 0,19-9-2 16,-10-8-1-16,0 11 1 0,-9-13 1 0,28 2-1 0,-28-6 1 0,-10 7-1 15,29-9-1-15,-10 2 0 0,0 1 1 0,-9 3-1 0,9-9 0 16,-10-2 0-16,11 8 0 0,-1-1 0 0,-10-2 1 0,20 3-1 15,-29-3 0-15,19 3 0 0,10 0-2 0,-29 5 1 0,39-3 1 0,-39 1 1 16,9 7-2-16,-9 1 0 0,19 0-1 0,-9 7 0 0,-10-5 1 16,19 6-1-16,-19 8 0 0,19-14-1 0,-19 14-1 0,10 0 2 0,-10-8 1 15,0 7 1-15,0 1 1 0,19-3 0 0,-19-8-1 0,0 0 0 16,0 0-1-16,10-3-1 0,-10-7 1 0,0-7 0 0,0 7 0 0,19-7 1 16,-19-7 0-16,19 0 1 0,-9-9-1 0,-10 3-2 0,19-10-1 15,0 10-1-15,-19-16 1 0,10 8 0 0,9 0 1 0,-9-13-2 0,-10 5-1 16,38 3-2-16,-38-11-1 0,10 2 0 0,9 1-3 0,-9 0-12 15,-10-6-16-15,19-5-25 0,0-1-26 0,-19 1-37 0,0-11-40 0,0 0-40 16,0 0-38-16,0-11-33 0,0 1-32 0,-19-12-27 0,0-5-27 16,19 0-12-16,-10-8-4 0,-9-14 8 0,19-2 14 0,-10-1 24 15,10-21 27-15,-38-2 35 0,28-9 42 0,-9-8 40 0</inkml:trace>
    <inkml:trace contextRef="#ctx0" brushRef="#br0" timeOffset="1507.0124">-472 51 79 0,'0'0'97'0,"19"0"0"0,-19 0 1 0,0 11 1 15,10-5 1-15,-10-6-2 0,0 0-3 0,19 8-18 0,-19-8-22 16,19 0-17-16,-9 8-11 0,-10-8-3 0,19 0-2 0,0 5 1 16,-9-5 5-16,9 8 0 0,-10-8 1 0,30 6 7 0,-10 2 8 0,-1-8 7 15,1 8 4-15,10-8 7 0,-1 5 5 0,10-5 9 0,0 8 10 0,0-8 8 16,0 0 7-16,10 0 8 0,9-8 7 0,-9 8 8 0,9-5 9 15,10-3 3-15,-20 0 3 0,20 2 2 0,0-7 2 0,0 5-2 16,19-6 0-16,-20 3-5 0,20 1-8 0,-9-1-7 0,-10-6-6 0,19 4-8 16,0-9-10-16,-10 6-10 0,29-6-10 0,-28 12-9 0,9-12-11 15,9 9-7-15,11-14-8 0,-30 13-6 0,29-8-6 0,-9 9-6 16,0-9-6-16,-1 9-1 0,10-9-2 0,10 9 4 0,-19-1 3 0,0 1 7 16,-1-4 11-16,20 4 3 0,-10-1 4 0,-9 3 2 0,-1 1 3 15,20-4 3-15,-19 9-1 0,19-11 3 0,-10 2 2 0,10 6 1 0,-10-3-2 16,10 6-3-16,0-12-6 0,-1 12-7 0,1-11-11 0,0 2-6 15,0-7-4-15,0 4-3 0,0 7-4 0,-1-4-3 0,-8 6 0 0,-1-5-2 16,10-9 0-16,-20 8-3 0,1 1-1 0,0-1-3 0,18 1 1 16,-8-9 0-16,-30 9 0 0,39-9 1 0,-10 9 1 0,-28-1-2 15,18-8 0-15,-9 9 0 0,10-9 0 0,-10 11 0 0,9-5-1 0,-9-5 1 16,-19 7 0-16,29-8 0 0,-20 6 0 0,1-5-2 0,9 10 1 0,0-3-1 16,-19-7 0-16,9 7 1 0,-9 1-1 0,0-1 2 0,-1-5 0 15,11 8-2-15,-10-2 0 0,0-1-2 0,-39 6 1 0,48-5-1 16,-47 7 1-16,28-2 0 0,-19-5 0 0,0 5 0 0,-10 2 0 0,10-2-1 15,0 3-1-15,-19-3-1 0,19-1 1 0,-19 4-1 0,9-3 1 16,1 3 1-16,-1-4 0 0,-9 1-1 0,19 3 0 0,-19-9 1 16,0 14-1-16,19-8-1 0,-19-5 0 0,38 5 0 0,-38 2 0 0,19-5 1 15,0 1-2-15,-10 2 0 0,10 5 0 0,0-8-2 0,0 6 2 0,0-1-1 16,0-2-1-16,-19 0-1 0,0 0-2 0,-1 2-3 0,1-2-3 16,-10 8-7-16,1-8-7 0,-11 8-7 0,-9 0-6 0,0 0-7 15,0 0-7-15,0 0-7 0,0 0-6 0,0 0-5 0,-9 0-5 0,9 8-3 16,-20-8 0-16,1 8 3 0,10-8 2 0,-11 6 6 0,20-6 8 0,-9 8 6 15,-10 0 5-15,-1 0 8 0,20-2 9 0,-9-6 7 0,-10 5 7 16,19 6 5-16,0-11 5 0,-10 3 4 0,10 5 2 0,0-8 2 16,0 10 3-16,0-7 2 0,0 5 3 0,0 6 0 0,0-1 0 0,0 1 2 15,0-1 1-15,0 9 1 0,0 0-1 0,0 5 6 0,10-6 5 16,-10 14 9-16,0 1 10 0,0-1 11 0,19 0 10 0,-19 3 7 0,9 13 4 16,-9-8 7-16,39 6 6 0,-39 5 3 0,9 3 3 0,11-1 3 15,-11 7 3-15,10-1-1 0,1 8-2 0,8 6-4 0,-8-6-8 0,8 14-7 16,-18-11-9-16,28 16-6 0,-9 0-7 0,0 0-4 0,0 3-4 15,0 6-3-15,-10-6-4 0,10 5-4 0,9-8-4 0,-28 6-4 16,19 7-4-16,9-4-3 0,-28-1-3 0,9 6-3 0,-10-3-3 0,30 3-1 16,-30 2 0-16,-9-8-2 0,20 9-2 0,-1 7 0 0,-19-10 0 15,9 0-1-15,-9 10 0 0,0-2-1 0,20-6 1 0,-20 6-2 16,-20 0 0-16,20 0 0 0,0 2 1 0,0-2-1 0,-9 5-1 0,9-2 1 16,0 0-1-16,0-4 0 0,0-2-1 0,-19 3 1 0,19-3 1 15,0-2 1-15,0-9-1 0,19 0 1 0,-19-5 1 0,0-8-1 0,0 0-1 16,9-3 1-16,-9-5 0 0,0 2 0 0,20-8 0 0,-11 1 0 15,-9-1 1-15,0-8 0 0,0 0-2 0,19 0 0 0,-19-5-1 0,0 0 1 16,0-3 1-16,0-11 0 0,0 6-1 0,0-8 1 0,0-9 0 16,-19 6-2-16,19-8 0 0,0 2-1 0,0-10-1 0,0-1 0 15,0-7 1-15,0 7 1 0,0-7-1 0,0-1-1 0,0-2 0 0,0-8-2 16,0-3 1-16,19 13 1 0,-19-4-1 0,0-9 1 0,0 5-1 16,0-5 1-16,0 0 3 0,0 0-1 0,0 8-1 0,0-8 1 0,0 0 0 15,0 8 0-15,0-8 1 0,0 0 0 0,0 0-1 0,0 0 1 16,0 0 0-16,0 14 1 0,0-14 1 0,0 0 0 0,0 5 0 0,0 3-2 15,0-8 1-15,-19 8 0 0,19-2 0 0,-9-6 1 0,-11 8 0 16,20-3 0-16,-9 3 1 0,9-8 0 0,-39 0 0 0,39 6 0 16,-9-6-2-16,-30 8 1 0,11-8 0 0,18 0 0 0,-28 0 2 0,9 0-1 15,0 0 0-15,-19 0 1 0,19 0-1 0,0-8 0 0,-38 8-1 0,38-6 0 16,-28 6 0-16,9 0 0 0,0-8-1 0,-20 8 1 16,30-5-2-16,-48 5 1 0,28 0 2 0,0 0-1 0,-18 0 0 0,-20 5 0 15,19-5-2-15,-19 8 1 0,0-2-1 0,-10 2 0 0,10 5 0 0,-19-2 0 16,-10 0 0-16,0 3 0 0,-19-1 1 0,10 9-2 0,-20-9-2 15,-9 9-1-15,0 5 0 0,-10-6 1 0,-10 1 2 0,-18 8-1 0,-1-6 0 16,-19 6 0-16,10-3 2 0,-10 8-1 0,-9-8 0 0,-1 8 1 16,-9 0 2-16,10 0 3 0,-1 1 4 0,10-1 6 0,-9 0 10 0,-1-3 3 15,20-2 2-15,10 11 4 0,-20-9 1 0,19-8 1 0,0 3 5 16,20-5 1-16,-10 5 1 0,29-5 4 0,-29-1 1 0,38-7-1 16,0 7-2-16,1-7-5 0,9-9-6 0,29 4-3 0,-10 4-2 0,0-13-3 15,10 0-2-15,9 0-3 0,10 0-2 0,19 0-3 0,0 0-1 0,1-5-3 16,-1-3-4-16,19-1-2 0,10 4-3 0,-19 5-1 0,28-8-3 15,1 2-2-15,9-2-2 0,0 8-5 0,1-5-6 0,8-3-17 16,1 0-24-16,19 2-48 0,-9-2-61 0,9-5-79 0,0-1-89 0,0 1-64 16,9-9-55-16,-9 0-28 0,0-5-12 0,19 6-6 0,-19-14-1 15,0-1 2-15,0 1 6 0,0 3 17 0,20-11 23 0,-11 5 48 16,30-8 61-16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48.51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B4E0BB0-00B9-45B5-A102-13298084FEC8}" emma:medium="tactile" emma:mode="ink">
          <msink:context xmlns:msink="http://schemas.microsoft.com/ink/2010/main" type="inkDrawing" rotatedBoundingBox="106718,7710 119103,6262 120134,15084 107750,16531" semanticType="container" shapeName="Other">
            <msink:sourceLink direction="with" ref="{BC0906EE-66A8-4CB4-80FF-C599029EE720}"/>
            <msink:destinationLink direction="with" ref="{6E3B84E7-CFB9-42E1-BE3B-E082B3D47FD7}"/>
            <msink:destinationLink direction="with" ref="{8485B00A-5012-43E3-AF39-362F8EA01D34}"/>
            <msink:destinationLink direction="with" ref="{CD4A73C6-ECF3-4C5C-8F2D-156E1A20E346}"/>
          </msink:context>
        </emma:interpretation>
      </emma:emma>
    </inkml:annotationXML>
    <inkml:trace contextRef="#ctx0" brushRef="#br0">2275 7508 6 0,'0'0'63'0,"0"0"1"0,0 0-2 0,0 0 0 0,0 0 0 16,0 0 1-16,0 0 1 0,0 0 1 0,0 0 3 0,0 0-1 0,0 0 0 16,0 0-2-16,0 0-1 0,0 0-3 0,0 0 0 0,0 0-3 15,0 0 0-15,0 0 2 0,0 0 4 0,0 0 6 0,0 0 8 0,0 0 10 16,0 0 9-16,0 0 11 0,0 0 11 0,-19 0 10 0,19 0 10 15,-19 5 8-15,19-5 6 0,0 0 4 0,0 0 3 0,0 0-1 16,0 0-1-16,0 0-4 0,0 0-5 0,0 0-6 0,0 0-5 0,0 0-5 16,0 0-6-16,0 0-4 0,0 0-4 0,0 0-6 0,0 0-2 15,0 0-4-15,0 0 0 0,0 0 0 0,0 0 0 0,0 0 2 0,0 0 2 16,0 0 0-16,0 0-2 0,0 14-3 0,19-6-4 0,0-8-5 16,-19 5-6-16,10 3-3 0,-10 6-4 0,38-14-1 0,-28 8-6 0,9-3-6 15,-9 4-8-15,28-4-7 0,-9 3-7 0,19 6-6 0,-19-14-2 16,19 8-5-16,-20-3-2 0,20 3-4 0,10-8-2 0,9 8-2 15,10-2-3-15,0-6-3 0,-19 0-2 0,38 0-2 0,0 0 1 0,-10 0-2 16,39 0-1-16,-20-6-2 0,20-2-1 0,0 8-2 0,19 0-1 0,-19 0 0 16,29 0-1-16,-20 0-2 0,20 0 0 0,9 8-3 0,-9-2 1 15,9-6-1-15,0 8-1 0,0-3-2 0,-9-5 0 0,19 8 0 16,0-2 1-16,-1 2 0 0,-18 0 1 0,-20-3 0 0,20 3 0 0,9 6-1 16,-28-9 1-16,9 4 0 0,-10 4-1 0,-9-5 1 0,9-5-1 15,-18 8 1-15,9-3 0 0,-1-6-1 0,-18 9-1 0,19-11 0 0,-39 6-1 16,39-6 1-16,-10 5-1 0,-9-5 1 0,19 0 1 0,-20 8 0 15,1 0-1-15,19-2 1 0,0 2 0 0,-1-8 0 0,1 8-1 0,-19 0 1 16,38-3 0-16,-38 4-1 0,-1-1 0 0,10 2 0 0,-28 1 0 16,-10-8-2-16,-1 5 0 0,11 6-1 0,-29-6 2 0,-1-3 0 15,-9 3 0-15,0 6 1 0,-19-6 0 0,9-3 0 0,-9 3 1 0,0-8 0 16,-10 6 0-16,10-6 0 0,-19 8 0 0,-10-8 1 0,19 0 0 16,0 11 1-16,-19-11-1 0,0 0-1 0,0 0-1 0,0 0 1 0,10 2 1 15,-10-2 0-15,0 0 0 0,0 0-1 0,0 0-1 0,0 0 2 16,0 0 0-16,0 0 1 0,0 0 0 0,0 0 0 0,0 0 1 15,0 0 1-15,0 0 0 0,0 0-1 0,-10 0 0 0,-9-2 1 0,0 2-2 16,19-11 2-16,-10 11-2 0,-9 0 2 0,9-8-1 0,-28 8 1 16,38-6 1-16,-10 6 1 0,-9 0 0 0,9-8 1 0,10 8 1 0,-19-5 0 15,19 5 0-15,-19-8 1 0,19 8-1 0,0 0 1 0,0 0 0 16,0 0 1-16,0 0-2 0,0 0 1 0,0 0-1 0,0 0-1 0,0-8-2 16,0 8 0-16,0 0 0 0,0-6-1 0,0-7 0 0,19-9-1 15,-19 0 1-15,19 4-1 0,-19-12 1 0,10-5-1 0,-10 8-1 0,19-17-1 16,-19 4 0-16,10-9-1 0,-10-8 0 0,19 6-1 0,0-8-2 15,-19-4 1-15,10-10-1 0,9 0 0 0,-9-10 1 0,9-9-1 16,0 0 0-16,10-11 0 0,-10-2-1 0,19-6 2 0,1-16-1 0,-10 3 1 16,19-17-2-16,-10 6 1 0,10-8 1 0,0-3 0 0,0 0-1 15,0-8 1-15,0 8-1 0,-10-9 1 0,11 10 1 0,-1-1 0 0,-20 0 2 16,20-3 0-16,-19 11-1 0,10-2 1 0,-11 7 0 0,-8 9 1 16,8-3-1-16,-18 16 1 0,28-8-2 0,-28 8 2 0,9 16-1 0,-19-15 0 15,10 15 0-15,-10 3-1 0,19 3 0 0,0-3-1 0,-19 3 1 16,0-3 0-16,0 3 0 0,10 5 1 0,9 3-1 0,-19-14 1 15,0 11 0-15,10 1-1 0,-10 7 1 0,38-8 0 0,-28 8 0 0,9 6 0 16,0 0-1-16,-9 8-1 0,9 0 1 0,-10 5-1 0,30 0 0 16,-30 8 0-16,11 1 1 0,-11 7 0 0,30-2-1 0,-30 8 0 0,10-6 1 15,1 11 0-15,-20 3 0 0,28 0 0 0,-28 0 0 0,10 6 1 0,-10-1 0 16,19 1-1-16,0 10 2 0,-19-6-1 0,0 4 0 0,10-3 0 16,-10 10 0-16,0-10 0 0,19 11-1 0,-19 5 0 0,0-6 0 0,0-7 1 15,0 13-1-15,0 0 0 0,0 0 0 0,0-8-1 0,0 8 0 16,0 0 0-16,0-6 1 0,0 6 0 0,0 0 0 0,0-8-1 0,0-5-1 15,0 5 0-15,0 2 2 0,0-2-2 0,0-5 0 0,0 13 1 16,0-9 1-16,0 4 1 0,0-3 1 0,0-6-1 0,0 6-2 0,-19 3 1 16,19-3 1-16,-10-6 0 0,10 6 1 0,0-5 1 0,-19 7 1 15,19-2 1-15,-19-5 2 0,19 4-1 0,0 4 0 0,0 5-1 16,0 0 0-16,0 0 1 0,0-13 1 0,0 13 0 0,0 0 0 0,0-9-1 16,0 9 0-16,-10-8-2 0,10 3-2 0,0-6 0 0,0 0-1 0,0-2-1 15,-19-1 0-15,19 1 0 0,-9-3 1 0,9-1 0 0,-20-4-2 16,1-1 0-16,10 0 1 0,-11-2 1 0,-8 2 0 0,-1-2 0 0,-10 3 1 15,11-6 0-15,-20 5-2 0,0 0 2 0,9 1 0 0,-9-6 0 16,-29 5-1-16,10 3 0 0,10-3 0 0,-20-2 1 0,0 2-1 0,0 6 1 16,-19-5-1-16,0-1 0 0,10 8 0 0,-10-2 1 0,-10 5 0 0,-9-2 1 15,9-1 0-15,-19 6 0 0,-9 0 1 0,9 3-1 16,-19-3 1-16,10 2-1 0,-20-2 0 0,0 8-1 0,-9-8 2 0,0 8-1 16,9 0 1-16,-19 0-1 0,20 8-1 0,-20-8 1 0,19 0-1 0,-19 8 0 15,1-8 0-15,18 6 0 0,-19-6-1 0,19 0 2 0,20 0 0 16,-20 0-1-16,1 0 1 0,28 0 0 0,-19-6 0 0,10 6 1 0,9 0-2 15,0-8 1-15,0 8-1 0,19 0 1 0,-18-8 0 0,8 8-2 16,30-5 2-16,-29 5-1 0,28-11-1 0,-18 8 0 0,18-5-1 16,1 8 0-16,9-11 0 0,0 9 0 0,0-7 0 0,1 4 1 0,-11 5 0 15,10-8-1-15,20 3-1 0,-1-4 1 0,-28-4 1 0,28 5 0 16,0 2 0-16,-9-2 1 0,10-5-1 0,9 5 1 0,-20 2 0 0,30-2-1 16,-29-5-1-16,9 4 0 0,10 4 0 0,-19-3 0 0,19 3 1 15,10-4 0-15,-10 9-1 0,-20-5 0 0,30-3 0 0,-10 8 0 0,0-8 0 16,0 8 0-16,0-6-1 0,-10 6-1 0,10 0 0 0,0-8 0 15,0 8 0-15,-9-5-1 0,9 5 1 0,0-8 0 0,0 0 0 16,-10 2-1-16,10-5 2 0,0 1-1 0,0 4 0 0,0 1 0 0,9-6 0 16,-9 6 0-16,20-1 1 0,-20-2 0 0,9 0 0 0,10 8 1 15,20-14 0-15,-30 14-1 0,30-8-1 0,-10 8 0 0,9-8 1 0,10 8 0 16,0 0 1-16,0 0-1 0,0 0-1 0,0 0-1 0,0 0 1 16,-19 0-2-16,0 0 0 0,19 0-1 0,-10 0-2 0,-9 8 0 0,-10 0-2 15,10 6-1-15,-29-6 1 0,38 6-2 0,-57 2 0 0,29-5-1 16,-10 10 2-16,-20-7 0 0,20 7 1 0,-9-7 0 0,-1-1 0 0,-28 9 2 15,47-8 2-15,-38-1 0 0,10 1 0 0,10-1 2 0,-11 3 0 16,11-10 1-16,-10 2 1 0,9 5 1 0,10-4-1 0,0-4 0 16,0 3 0-16,10-8 0 0,-1 5 2 0,10-5 0 0,1 9-1 0,8-9 1 15,11 0 0-15,-30 0-1 0,39 0 0 0,0 0-1 0,0 0 0 16,0 0 1-16,0 0 0 0,-9 0 1 0,9 0-1 0,0 0 0 0,0 0-1 16,0 13-1-16,0-5 0 0,0 6 1 0,9-1 0 0,-9 1 0 15,0 7 0-15,20 9 0 0,-1-6 0 0,-19 12 0 0,0-1 2 0,0 13-2 16,0 1 1-16,-19 8-1 0,-1 5 2 0,20 5 0 0,-9 23 0 15,-20-9 1-15,-10 16 0 0,30 0-1 0,-39 14 0 0,19 8 1 16,-19 8 0-16,19 6-1 0,-19-1 0 0,0 22 0 0,0-2 1 0,19 2 0 16,-19 13 0-16,20 1 1 0,-1-1 0 0,-10 6 0 0,30 6 1 0,-20-9-1 15,10 11 1-15,0-5 1 0,9 5 1 0,10-5 2 0,-19-3 1 16,0 8-1-16,19-14 1 0,0 9 1 0,-10-11 0 0,10-3 1 16,0-2-1-16,0 5 1 0,-19-22-1 0,9 11 2 0,10-16-1 0,-19 2-1 15,0-7-1-15,9-9 1 0,-9-5-1 0,9-8 1 0,10-8 0 16,-38 7-1-16,38-23 1 0,-10 5-1 0,10-8 0 0,-19-6 1 15,0-5 0-15,19-8 0 0,0-3 1 0,-10 0 1 0,10-5 0 0,0-3 0 16,-19-3 0-16,19-7-1 0,0 2 0 0,0-11 1 0,0 0-2 16,0 0 1-16,0-8-1 0,0-5 1 0,0 5-2 0,0-6 0 0,0 1-2 15,0-9-1-15,0 1 0 0,0-9-2 0,0 12-1 0,0-17 0 16,0 0-1-16,-9 5 0 0,9-5-1 0,0 0 1 0,0 0 0 0,0 0 0 16,0 0-2-16,0 0 1 0,0 0-1 0,0 0 1 0,0 0 1 15,0 0 0-15,0 0-1 0,0 0 1 0,0 0-1 0,0 0 0 0,0 0 0 16,0 0-1-16,0 0 0 0,0 0 0 0,0 0 1 0,0 0 0 15,0 0-1-15,0 0 0 0,0 0-1 0,0 0-1 0,0 0 0 0,0 0 0 16,0 0 1-16,0 0-1 0,0 0-1 0,0 0 0 0,0 0-1 16,0 0 0-16,9 0-1 0,-9 0-1 0,0-5 1 0,19-3-1 15,-9-1-1-15,-10 4-2 0,0-3-1 0,38-6-7 0,-38 1-7 0,10-9-16 16,28-5-17-16,-9 0-43 0,0-8-58 0,0 0-77 0,0-14-89 0,9 6-77 16,10-3-68-16,-19-11-35 0,19-8-17 0,-10 3-7 0,1-13 0 15,-1-4 3-15,0 3 7 0,10-7 14 0,-19-1 18 0,19 0 44 16,-9 0 57-16,9 9 79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3.53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6B00774-4EA8-4CEE-999E-8D28FCC249C5}" emma:medium="tactile" emma:mode="ink">
          <msink:context xmlns:msink="http://schemas.microsoft.com/ink/2010/main" type="inkDrawing" rotatedBoundingBox="113265,12606 113583,12696 113562,12768 113245,12679" semanticType="callout" shapeName="Other">
            <msink:sourceLink direction="with" ref="{5E29A1D7-E268-4CDD-AA96-EC6C61E519BB}"/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56F71676-541C-4DB3-9F77-6B7F60CBE087}"/>
            <msink:sourceLink direction="with" ref="{1229EF32-A58D-4CCE-B805-B110EF76B09A}"/>
            <msink:sourceLink direction="with" ref="{6638A0B0-5BEF-498C-BE93-F4ADCE1FEA33}"/>
          </msink:context>
        </emma:interpretation>
      </emma:emma>
    </inkml:annotationXML>
    <inkml:trace contextRef="#ctx0" brushRef="#br0">2840 2909 185 0,'-38'0'229'0,"9"0"16"0,0-8 12 0,0 3 9 0,1-4 8 0,-20 1 7 16,19 3 10-16,10 5 6 0,-1-8 6 0,11 2-30 0,-10 6-47 0,-1-8-48 16,20 8-45-16,0 0-36 0,0 0-29 0,0 0-49 0,-9-2-57 15,9 2-59-15,0 0-58 0,0 0-49 0,0 0-48 0,0 0-27 0,0 0-14 16,9-11-8-16,-9 11-3 0,0 0-2 0,20-8-1 0,-1-6 5 15,-19 3 6-15,0 11 32 0,9-16 46 0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3.7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E29A1D7-E268-4CDD-AA96-EC6C61E519BB}" emma:medium="tactile" emma:mode="ink">
          <msink:context xmlns:msink="http://schemas.microsoft.com/ink/2010/main" type="inkDrawing" rotatedBoundingBox="112932,12755 113357,12683 113382,12832 112957,12903" shapeName="Other">
            <msink:destinationLink direction="with" ref="{4963DF31-3E84-4CED-9E81-C740CC047300}"/>
            <msink:destinationLink direction="with" ref="{66B00774-4EA8-4CEE-999E-8D28FCC249C5}"/>
          </msink:context>
        </emma:interpretation>
      </emma:emma>
    </inkml:annotationXML>
    <inkml:trace contextRef="#ctx0" brushRef="#br0">2648 2993 126 0,'-38'13'228'16,"-10"1"16"-16,0-14 13 0,-19 8 10 0,28-3 8 0,-9-5 8 0,10 0 11 15,9-5 6-15,0 5 2 0,0-8-24 0,29 8-37 0,-19 0-47 16,19 0-56-16,0 0-42 0,0 0-34 0,0 0-45 0,19-8-51 0,-19 2-53 16,10-2-53-16,9 3-54 0,10-3-55 0,0 2-29 0,-10-2-12 15,10 0-8-15,9 3-4 0,-9-9 0 0,-19 6 0 0,28-5 5 16,-28-9 8-16,9 8 29 0,-10 1 36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3.35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963DF31-3E84-4CED-9E81-C740CC047300}" emma:medium="tactile" emma:mode="ink">
          <msink:context xmlns:msink="http://schemas.microsoft.com/ink/2010/main" type="inkDrawing" rotatedBoundingBox="113255,12811 113587,12861 113570,12969 113238,12919" semanticType="callout" shapeName="Other">
            <msink:sourceLink direction="with" ref="{1F0AD325-5260-4A3D-845C-FEFEBE18EE79}"/>
            <msink:sourceLink direction="with" ref="{5E29A1D7-E268-4CDD-AA96-EC6C61E519BB}"/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A0E65DAB-FD0B-4A05-AE6D-5DD72FC2D379}"/>
            <msink:sourceLink direction="with" ref="{8678C156-2292-4FFE-944E-CB6F14BB0AF7}"/>
          </msink:context>
        </emma:interpretation>
      </emma:emma>
    </inkml:annotationXML>
    <inkml:trace contextRef="#ctx0" brushRef="#br0">2850 3069 14 0,'-29'8'236'0,"0"-6"25"0,0 15 15 0,-9-12 8 0,28-5 5 16,-38 0 3-16,20 0 1 0,-1 0 1 0,10 0 0 0,-1 0 1 0,11 0-30 15,9 0-47-15,0 0-52 0,0 0-60 0,0 0-37 0,0 0-26 16,0 0-16-16,0 0-11 0,0 0-9 0,0 0-13 0,-19-11-26 16,19 11-36-16,0 0-37 0,0 0-40 0,0 0-46 0,0 0-52 0,0 0-28 15,0 0-18-15,0 0-7 0,0 0-4 0,0-21-1 0,0 7 0 0,-20 1 7 16,20-9 7-16,0 8 27 0,0-7 34 0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3.90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AD6B3B9-3342-4887-B725-44EC7285CC27}" emma:medium="tactile" emma:mode="ink">
          <msink:context xmlns:msink="http://schemas.microsoft.com/ink/2010/main" type="inkDrawing" rotatedBoundingBox="112964,12807 113356,12853 113336,13024 112943,12978" shapeName="Other">
            <msink:destinationLink direction="with" ref="{3264FD25-7D65-4319-A290-1355DBF67172}"/>
          </msink:context>
        </emma:interpretation>
      </emma:emma>
    </inkml:annotationXML>
    <inkml:trace contextRef="#ctx0" brushRef="#br0">2610 3152 89 0,'-39'8'240'15,"-9"1"21"-15,10-4 14 0,-10-5 8 0,19-5 6 0,-19 5 3 0,10-17 1 16,9 12 0-16,0-3-1 0,10 0-17 0,9 2-27 0,10-2-65 0,-19 8-84 16,19 0-74-16,0 0-69 0,19-16-62 0,-19 11-58 0,10-1-47 15,-10-7-41-15,38 5-21 0,-28 8-11 0,19-14-5 0,-10 6-1 0,0 3-1 16,-9-4 2-16,28 4 10 0,-9-3 17 0,-19-6 29 0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5.57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7E37011-A150-428F-ABE4-DA07DF798051}" emma:medium="tactile" emma:mode="ink">
          <msink:context xmlns:msink="http://schemas.microsoft.com/ink/2010/main" type="inkDrawing" rotatedBoundingBox="113678,13055 113678,12762 113985,12763 113984,13055" semanticType="callout" shapeName="Other">
            <msink:sourceLink direction="with" ref="{DDFEF2F6-620F-4500-AE6F-F14691CF03F3}"/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A0E65DAB-FD0B-4A05-AE6D-5DD72FC2D379}"/>
          </msink:context>
        </emma:interpretation>
      </emma:emma>
    </inkml:annotationXML>
    <inkml:trace contextRef="#ctx0" brushRef="#br0">3176 2936 29 0,'-9'8'226'0,"-11"-2"28"0,1 2 18 0,10-3 13 0,-20-5 9 16,29 8 7-16,-39-8 7 0,39-8 7 0,-9 8 8 0,9-5 9 16,0 5-29-16,0 0-45 0,0 0-40 0,0 0-38 0,0 0-31 15,0 0-23-15,0 0-18 0,0 0-14 0,0 0-8 0,9 5-5 0,11-5-10 16,-1 8-10-16,-10 0-12 0,20-2-13 0,-10 2-44 0,10 5-59 0,-10-7-70 15,-9 2-77-15,29 5-63 0,-39 9-52 0,9-8-26 0,-9 7-12 16,-9 1-6-16,-11-9-5 0,-9 9 0 0,1 0 3 0,-20-1 3 16,-20-10 6-16,20 3 32 0,-9-1 49 0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4.08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264FD25-7D65-4319-A290-1355DBF67172}" emma:medium="tactile" emma:mode="ink">
          <msink:context xmlns:msink="http://schemas.microsoft.com/ink/2010/main" type="inkDrawing" rotatedBoundingBox="112931,13053 113246,12965 113280,13090 112966,13178" semanticType="callout" shapeName="Other">
            <msink:sourceLink direction="with" ref="{C1CAA4C7-596F-40E6-B634-AB6AF05DF398}"/>
            <msink:sourceLink direction="with" ref="{8AD6B3B9-3342-4887-B725-44EC7285CC27}"/>
          </msink:context>
        </emma:interpretation>
      </emma:emma>
    </inkml:annotationXML>
    <inkml:trace contextRef="#ctx0" brushRef="#br0">2523 3271 167 0,'-28'6'214'15,"-20"2"14"-15,9 3 10 0,1-11 8 0,-10 2 9 0,19-2 4 16,19-2 3-16,-28 2 3 0,28-11 0 0,10 11-35 0,-19 0-51 0,19 0-51 15,0 0-52-15,0-14-50 0,19 6-49 0,-19 3-49 0,10 5-47 16,-10-8-48-16,38 2-48 0,-28-2-25 0,19-5-12 0,9 5-7 16,-28-1-4-16,28-1 0 0,-9 4 0 0,-19-15 8 0,28 4 13 0,-9 4 23 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4.25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11D7B77-CB28-43A5-9C53-A80A869D7771}" emma:medium="tactile" emma:mode="ink">
          <msink:context xmlns:msink="http://schemas.microsoft.com/ink/2010/main" type="inkDrawing" rotatedBoundingBox="113196,13018 113380,13001 113384,13045 113200,13063" shapeName="Other"/>
        </emma:interpretation>
      </emma:emma>
    </inkml:annotationXML>
    <inkml:trace contextRef="#ctx0" brushRef="#br0">2648 3206 47 0,'-29'9'161'16,"20"-1"8"-16,-30-8 6 0,11 0 2 0,8 0 3 0,11 0-1 15,-20-8 0-15,29 8 0 0,-19-9-1 0,19 9-36 0,0 0-50 0,0 0-45 16,19 0-41-16,-19-5-40 0,10 5-37 0,-10 0-36 0,19 0-37 16,-10-5-18-16,-9 5-10 0,39 0-4 0,-30-6-1 0,11 6-1 15,-20 0 1-15,19 0 6 0,10-11 6 0,-20 6 14 0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44.44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DFEF2F6-620F-4500-AE6F-F14691CF03F3}" emma:medium="tactile" emma:mode="ink">
          <msink:context xmlns:msink="http://schemas.microsoft.com/ink/2010/main" type="inkDrawing" rotatedBoundingBox="113397,13160 113571,13122 113577,13148 113402,13186" shapeName="Other">
            <msink:destinationLink direction="with" ref="{57E37011-A150-428F-ABE4-DA07DF798051}"/>
          </msink:context>
        </emma:interpretation>
      </emma:emma>
    </inkml:annotationXML>
    <inkml:trace contextRef="#ctx0" brushRef="#br0">2792 3333 139 0,'-19'0'148'0,"-10"0"5"0,10 0 3 0,9 9 4 0,-9-9 3 15,10 0 2-15,-11 0-1 0,20 0 2 0,0 0-28 0,0 0-40 0,0 0-28 16,0 0-24-16,0 0-16 0,0 0-15 0,0 0-18 0,20-9-15 15,-20 9-19-15,9-5-19 0,10 5-24 0,-9-8-26 0,-10 8-22 16,19 0-19-16,0 0-9 0,10-8-5 0,-19 2-1 0,-10 6 0 0,0 0 3 16,0 0 4-16,38-8 9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1.65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4C7DEEC-AC54-45AF-97A4-AB6C0A479BA2}" emma:medium="tactile" emma:mode="ink">
          <msink:context xmlns:msink="http://schemas.microsoft.com/ink/2010/main" type="inkDrawing" rotatedBoundingBox="107894,13823 112426,6218 116098,8406 111566,16011" semanticType="verticalRange" shapeName="Other"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56F71676-541C-4DB3-9F77-6B7F60CBE087}"/>
            <msink:sourceLink direction="with" ref="{BC0906EE-66A8-4CB4-80FF-C599029EE720}"/>
            <msink:destinationLink direction="with" ref="{6FC41CA8-E4AB-4AAB-BC5A-A28143BC1070}"/>
          </msink:context>
        </emma:interpretation>
      </emma:emma>
    </inkml:annotationXML>
    <inkml:trace contextRef="#ctx0" brushRef="#br0">1324 6850 31 0,'-48'0'124'16,"9"-5"9"-16,1 0 7 0,-10 5 7 0,19-8 7 0,-19-1 8 16,19-4 7-16,-19 5 9 0,10 0-9 0,-1 2-18 0,1-10-7 0,9 11-1 15,-19-1 3-15,39-5 5 0,-30 1 3 0,10-1 2 0,1 0-3 16,-1 6-2-16,10-12-6 0,9 12-6 0,-28-9-8 0,38 6-8 0,-10-5-13 15,-9 5-13-15,9 2-14 0,-9-7-16 0,0 5-15 0,9-6-15 16,10 1-11-16,-38-1-10 0,38-2-5 0,-10-3-4 0,-19-3-2 16,10 1-2-16,0-6 0 0,9-8 0 0,-18-1-2 0,-11-12 0 0,30-4-2 15,-20-7 1-15,-10 2-1 0,11-18 0 0,-1-4-1 0,0-13 0 0,-9 3 1 16,28-14-1-16,-9-10-1 0,-10-12 0 0,10-2 1 0,9-5 3 16,10-3 0-16,-19-22-2 0,0 11-1 0,19-8 1 0,0-5 0 15,19 4 0-15,0-4 1 0,-19 5 0 0,0 0 0 0,10 5 0 0,-10 6 1 16,38 2 3-16,-28 3-2 0,9 6-3 0,-9 5 0 0,28 0 1 15,0 0-1-15,10 19 0 0,0-11-1 0,20 0 0 0,-11 8-2 0,1 0 0 16,38-8-1-16,0 14-2 0,-10-6 0 0,29 6 0 0,-28-1 0 16,38 3 0-16,0 6-9 0,19-8-14 0,-20 7-19 0,30 7-21 15,-20-7-18-15,39 9-17 0,0-3-12 0,0 8-8 0,9 0-7 0,20 1-8 16,0 7-6-16,-1-2-7 0,1 15-5 0,0-7-4 0,9 11 2 16,10-1 8-16,-20 6 13 0,11 6 15 0,-11 4 7 0,1 9 4 0,-10 3-6 15,10 10-8-15,-39 0-9 0,29 9-7 0,-10 5 1 0,1 5 2 16,9 6 3-16,-29 10 5 0,29 4 6 0,-9-4 6 0,9 9 7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33.2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8F9B007-CEEB-4BA7-AAB2-46DDD5ADDA7A}" emma:medium="tactile" emma:mode="ink">
          <msink:context xmlns:msink="http://schemas.microsoft.com/ink/2010/main" type="inkDrawing" rotatedBoundingBox="107669,7978 118943,5047 121545,15057 110271,17988" semanticType="container" shapeName="Other">
            <msink:sourceLink direction="with" ref="{5D6B758F-F560-459B-9974-ED5CACA12D89}"/>
            <msink:sourceLink direction="with" ref="{BC0906EE-66A8-4CB4-80FF-C599029EE720}"/>
            <msink:destinationLink direction="with" ref="{81A3A657-FE55-4AFB-B83C-F1DD4141FDDF}"/>
          </msink:context>
        </emma:interpretation>
      </emma:emma>
    </inkml:annotationXML>
    <inkml:trace contextRef="#ctx0" brushRef="#br0">153 12 70 0,'0'9'164'0,"-19"-9"8"0,0-9 7 15,9 4 2-15,10 5 2 0,-19-8 1 0,9 8-1 0,10 0 1 0,0 0 1 16,0 0-25-16,0 0-38 0,0 0-22 0,0 0-16 0,10 8-9 15,-10 6-3-15,19-6-3 0,-19 5-2 0,10 1-2 0,-10 7 0 16,0-7 1-16,38-1 0 0,-38 9 4 0,10-6 4 0,9 6 0 0,0 2 0 16,-9-2 4-16,9-1 9 0,-9 1 5 0,9-11 3 0,0 10 9 15,-9 1 8-15,9 0 16 0,-19-9 17 0,9 14 12 0,-9-5 10 16,0-3 6-16,0 2 5 0,0 9 1 0,0-3 0 0,0-5-8 0,0 5-10 16,-9 8-11-16,9 0-11 0,0 0-9 0,-19 6-10 0,9-3-12 15,-9 0-13-15,0 5-10 0,9 5-5 0,-19 1-7 0,10 0-8 0,0-1-5 16,9 9-7-16,-28 5-3 0,38-5-4 0,-10 13 0 0,-9 6-2 0,9 0 0 15,-9 16-3-15,0-3-4 0,19 16-4 0,0 1-3 0,-10 5-5 16,10-1-2-16,0 7-3 0,0-4-2 0,0 14-4 0,0-16-3 16,0 8 0-16,0-14-3 0,0 6-1 0,0-5-1 0,0-9-3 0,0 0 1 15,0-13-2-15,0 0 0 0,0 0-1 0,0-9-1 0,0-4-1 16,0-15 0-16,10 7 1 0,-10-18-1 0,0 15 0 0,0-20-2 16,0 4-1-16,19-12 0 0,-19 3-2 0,0-5 0 0,19-11 1 0,-19 11-2 15,0-11 0-15,0 2 0 0,0 1 0 0,0-9 0 0,0 9-1 0,0 0-2 16,0-6-2-16,0 5-2 0,0 1-4 0,0 8-2 0,0-9-2 15,-19 7-5-15,19-7-5 0,-19 1-5 0,19 5-3 0,0-6-8 16,-10-2-10-16,10 3-17 0,0-9-22 0,-19 4-28 0,19-4-34 0,-9-7-47 16,9 2-52-16,0-8-49 0,0 0-47 0,0 0-43 0,0 0-42 15,0-22-18-15,0-5-6 0,0-8 2 0,9 8 6 0,10-16 18 0,-9 2 21 16,9-16 31-16,0-2 36 0,10-6 49 0,-19-5 56 0</inkml:trace>
    <inkml:trace contextRef="#ctx0" brushRef="#br0" timeOffset="2179.862">211-77 108 0,'-10'-8'185'16,"10"8"20"-16,-19-3 23 0,0 3 22 0,19 0 22 0,0 0 23 0,0 0 24 16,0 0 27-16,0 0 11 0,0 0 4 0,0 0-11 0,0 0-18 15,0 0-14-15,0 0-15 0,0-10-14 0,0 10-15 0,0 0-19 0,0 0-20 16,0 0-22-16,0 0-20 0,0 0-23 0,0 0-25 0,0 0-24 16,0 0-25-16,0-6-19 0,19 1-16 0,0 5-10 0,-9 0-7 0,9-11-4 15,10 11-2-15,0-5-3 0,-1 5 0 0,20-6 0 0,-19-2 0 16,38 8 1-16,-9-8-1 0,9 8-1 0,-9 0-4 0,19-8-2 0,0 2-2 15,-1 6 2-15,20 0 1 0,0 0 3 0,10 0-1 0,0 0 1 16,9 0-1-16,10 0-1 0,-10 6-2 0,10 2-2 0,0-8 0 0,19 0-1 16,-10 8 0-16,10-8-3 0,-9 0 0 0,18 8-4 0,10-8-7 15,-9 0-4-15,0 0-3 0,-20 0-4 0,39 0 1 0,0-8-1 16,-20 8 0-16,20 0-1 0,-10-8 1 0,10 8-1 0,0-14-1 0,0 14 0 16,9-8 0-16,-9 0 1 0,10 3 0 0,-1-1 0 0,10-4 1 15,-19-1-1-15,9 5 0 0,-9-2 0 0,10 0 0 0,-10 8 1 0,-20-5 1 16,20 5 0-16,-19-8-1 0,-1 8 0 0,-18 8 0 0,9-8 0 15,-19 5 0-15,-1-5 0 0,1 8-1 0,-19-8 1 0,-29 8 0 0,19-2 0 16,-19-6-1-16,-20 5 1 0,10-5 0 0,-28 6-1 0,28-6 1 16,-57 0 0-16,38 10 0 0,-10-10-1 0,-9 0 0 0,-20 6 0 15,30-6 0-15,-30 0 0 0,11 5 0 0,-11-5 1 0,30 0-1 0,-11 0-1 16,-18 8 0-16,28-8 0 0,-28 8 1 0,28-8-2 0,-9 0 0 0,0 14 2 16,0-14-1-16,0 8 0 0,9 0 0 0,-9-2 1 0,-20-6-1 15,30 5 1-15,-29 6 0 0,28-11 0 0,-28 5 0 0,9-5 1 16,-10 6-1-16,11-6 2 0,-1 0-1 0,-10 10 0 0,11-10-1 0,-20 3 0 15,9 5 2-15,30-8 0 0,-30 6-1 0,10 2 0 0,10 0-1 16,0-8 2-16,9 5-1 0,-9-5 1 0,19 8 0 0,-19-8-1 0,19 6 1 16,0-6-1-16,-10 8 0 0,30-8-1 0,-20 8-1 0,0-3 1 15,-10-5 0-15,10 9 0 0,-19-9 0 0,19 5 0 0,-19 3-1 0,9-8 2 16,-28 0-1-16,28 5 0 0,-28-5 0 0,9 9 1 0,-19-9 0 16,10 0 2-16,-10 8 0 0,0-8 0 0,0 0 0 0,0 0-1 0,0 0 0 15,0 0 1-15,0 0 0 0,0 0 0 0,0 0-1 0,0 0-1 16,0 0 1-16,0 0-1 0,0 0-1 0,19 5 1 0,-19-5-1 0,0 0 0 15,0 0-1-15,0 0 1 0,0 0 1 0,0 0 1 0,0 8-2 16,0-8 2-16,0 6 1 0,0 2 1 0,0 13 2 0,-19-7 1 0,19 13 2 16,0 8 1-16,-10 0 3 0,-9 8 2 0,9 11 2 0,-28 3 4 15,28 11 1-15,-28 10 4 0,9 6 2 0,-19-3 2 0,38 11 1 0,-38 5-1 16,19 3 2-16,-19-2-1 0,0 7-3 0,20-2 0 0,-1 2-1 0,-19 6-1 16,19-8-2-16,10 10-1 0,-10-2-2 0,10 3-1 0,0 2-1 15,19-3 0-15,0-2-2 0,-10 8-1 0,10 3 0 0,10-14 0 16,-10 11 0-16,0 0-1 0,0-8 0 0,0 8-1 0,19-9-1 0,-19 7 0 15,19-4-2-15,-19 1-1 0,0-3-1 0,10 2-2 0,-10-5 1 16,0 6 0-16,0-3 0 0,19-6 0 0,-19 6 0 0,19-6 1 0,-19-7-1 16,0 7 0-16,0-5 0 0,0-5-1 0,10 2 0 0,-10-8 0 15,19 8-1-15,-19-5 0 0,0 0-1 0,9-3 0 0,-9 3-2 0,0-11 1 16,20 11-1-16,-20-8-1 0,19 0 0 0,-19-3 0 0,0 8-1 16,0-21-1-16,9 16 1 0,-9-9 0 0,0-4-1 0,0-1 2 15,0-8 0-15,0 8-1 0,-9-8 0 0,9-5-1 0,0 5 0 0,-19-5 0 16,-1-3 1-16,20-5 0 0,-9 8 0 0,9-9 0 0,-19 9 1 15,9-8 0-15,10-1-1 0,-19 1 0 0,0 0-1 0,19-1 0 0,0 4 1 16,-10-6 0-16,10 2 0 0,0 1 0 0,0-6 0 0,0 6 0 16,0-9 0-16,0 9-1 0,0-17 0 0,0 20 1 0,0-14-1 0,0-6 1 15,0 3 0-15,0 0 0 0,0 1-1 0,0-9 0 0,0 0 0 16,0 2 0-16,0-2 1 0,0-5-1 0,0 5 0 0,0-5 1 16,0-1 0-16,-19-5-1 0,19 6 0 0,0-6 0 0,-19 6 0 0,19-9 0 15,0 4 1-15,0-6-1 0,0 5 0 0,-10-11 0 0,10 9 0 16,0-6 0-16,-19 5 0 0,9-5 0 0,10-8 1 0,0 6-2 15,0-6 1-15,0 0-1 0,0 0 0 0,0 0 1 0,-19 8-1 0,19-8 1 16,0 0 0-16,0 0 1 0,-19 0-1 0,19 0 0 0,0 0 1 16,0 0-1-16,0 5 2 0,0-5-2 0,-10 0 0 0,10 0-1 0,0 0 1 15,-29-5-1-15,29 5 2 0,-38 0-2 0,28 0-1 0,-9-8 1 16,10 8 1-16,-30 0 0 0,10-6 0 0,1 6 0 0,-1-8 0 0,-19 8 0 16,0-8 2-16,-20 3 0 0,30-3 0 0,-10 8 1 0,-29-3-1 15,10-8 0-15,9 11 0 0,-18-5 0 0,-1 5 0 0,-19 0-1 16,0 0 0-16,9 0 1 0,-9 0 0 0,-9 0-1 0,-11 0-1 0,11 5 0 15,-1-5 0-15,1 0 0 0,-20 0 1 0,0 0-1 0,0 0 1 0,0 0-1 16,0-5 1-16,1 5-1 0,-11-6 2 0,10 6-1 0,1-10-1 16,-20 4 1-16,9 1 1 0,-9-12-1 0,10 9 0 0,-10 3 1 15,-10-11 0-15,0 10 0 0,1-10 0 0,-1 5 1 0,0 0 0 0,1 1 0 16,-20 4-3-16,19-10 1 0,1 11 1 0,-20-3 0 0,19-6-2 16,10 6 2-16,10 3 1 0,-10-6-1 0,19 8 1 0,0-5-1 0,19 2 1 15,1-2 0-15,28 8-1 0,0-8 0 0,0 3 1 0,29-3 0 16,-19 8-1-16,19-6 0 0,10-2 1 0,-1 8 0 0,30 0-1 0,-20-8 0 15,-9 3 0-15,28 5 0 0,-19 0-1 0,10-8 0 0,0 8 0 16,9-6 1-16,-28 6 0 0,28 0 0 0,-9-8 0 0,9 8 0 16,-28 0-1-16,28 0 0 0,-19-5 0 0,-9 5 0 0,9 0-1 0,0-8 0 15,1 8 1-15,-20 0 0 0,19 0-1 0,-10 0 2 0,1-9-1 16,0 9 1-16,-10 0 0 0,38-5-1 0,-38 5 0 0,19 0 0 0,0-8-1 16,-9 8 2-16,9 0-1 0,0-5 1 0,1 5 0 0,-11-9 0 15,30 9 0-15,-20-2-2 0,-10 2 0 0,10 0 0 0,-19 0 0 16,39 0 1-16,-30 0 1 0,1 0-2 0,0 2 1 0,9-2-1 0,-19 9-1 15,19-4 0-15,0-5 0 0,0 8 0 0,-19-3-1 0,20 4 1 16,-11-9 1-16,10 8-1 0,1-3-1 0,-1-5 1 0,-10 0-1 0,30 8 0 16,-10-8 0-16,9 0 0 0,-28 0 1 0,38 0-1 0,0 0 0 15,-10 0 1-15,10 0-1 0,0 0 0 0,0 0-1 0,0 0 1 0,0 0-1 16,0 0 1-16,0 0 0 0,0 0 0 0,0 0 1 0,0 0-1 16,0 0 1-16,0 0 1 0,0 0-2 0,0 0 1 0,0 0 1 0,0 0-1 15,0 0 1-15,0 0 1 0,0 0 0 0,0 0 0 0,0-8-1 16,0 8 1-16,0 0 0 0,0-5 0 0,0 5 1 0,0-8 0 15,0-1 0-15,0 9 0 0,0-13-1 0,0 8 0 0,0-6-1 0,0-8 1 16,0 13 0-16,0-7-1 0,0 5 1 0,0-6-1 0,0 1 1 16,0 5-2-16,-19-6-1 0,19 3-1 0,0 0 2 0,-10 6 1 0,10 0 0 15,0-12 1-15,0 12-1 0,0 5 1 0,0-8 1 0,0 0 0 16,0 8 0-16,-19-14-1 0,19 14 1 0,0-8 1 0,0 0 2 0,0 8-2 16,-19-11 0-16,19 11-1 0,0-11-1 0,0 11 1 0,0-2 0 15,0 2 0-15,0-8-2 0,0 8 1 0,0-11 0 0,0 11 0 16,0-3-1-16,0 3 1 0,-10-8 1 0,10 8-1 0,0-5 0 0,0 5 0 15,0-8-1-15,0 8 0 0,0 0 0 0,0 0 1 0,-19-9-1 0,19 9 1 16,0 0 0-16,0 0 1 0,0 0 0 0,-10-5-2 0,10 5-1 16,0 0 0-16,0 0 2 0,-19 0-2 0,0 0-1 0,19 0 1 15,-10 0-1-15,10 0-1 0,-19 0 1 0,0 5-1 0,19-5 0 0,-10 0 0 16,10 0-2-16,0 9 2 0,-19-9 1 0,9 0 0 0,10 0 1 16,0 0 0-16,-38 0 1 0,38 0 0 0,-10 0 0 0,10 0 0 0,-19 0 0 15,10 0 1-15,9-9 1 0,-20 9 0 0,1-5 0 0,10 5-1 16,-11 0 0-16,1-8-1 0,10 2 0 0,-11 6 1 0,11 0 0 0,-30-8 0 15,30 8 1-15,-20 0-1 0,-9-5-1 0,28 5 0 0,-19 0 0 16,-9 0 0-16,28 0 0 0,-28 0 0 0,28 0 0 0,-19 0-1 16,-9 5 0-16,28-5 1 0,-9 0-1 0,-10 0 0 0,10 8 0 0,10-8 2 15,-20 0 0-15,29 0 0 0,-39 0 0 0,30 0-1 0,9 0 0 16,-19 0 1-16,-1 0 1 0,20 0 0 0,-9 0-1 0,9-8 1 0,-19 8-1 16,19 0 1-16,0-5 0 0,-10-3 0 0,10 8-2 0,0-8 0 15,0 8 0-15,0-6 0 0,0-2 1 0,0-5-1 0,0-1 0 16,10 1 0-16,9 5 0 0,-19-14 0 0,0 8 1 0,9-4-1 0,-9-4 0 15,20 0 0-15,-1 1-1 0,-10 2 1 0,-9-11 0 0,20 6-1 16,-1 2 1-16,-19-8-1 0,29 3 2 0,-29-5 0 0,9-6-1 0,-9 3 1 16,19 0 0-16,1-6 1 0,-20-2-1 0,9 5 0 0,10-5 1 15,-19-17 0-15,0 14 0 0,10-10-1 0,-10-7 3 0,0 7 0 0,19-15-3 16,0 1 1-16,-19-6-1 0,0 1 0 0,10-9 0 0,-10-8-1 16,0 0 1-16,19 3-1 0,-19-8 0 0,0-9 2 0,0 9 0 0,0 0 0 15,0-9-1-15,0 9 1 0,-19 0 1 0,19 5-1 0,0 0-1 16,-10 3 1-16,10 5 1 0,0 0-1 0,0 8 1 0,0 9 0 15,0-12 0-15,-19 23-1 0,19-7 0 0,0 1 0 0,-19 14 0 0,19-1 0 16,0-2-1-16,0 13 1 0,0-14 0 0,0 12-1 0,0 5 1 16,0-9-1-16,0 9 0 0,19 8 0 0,-19-8 1 0,0 0-1 0,19 0 0 15,-19 0-1-15,0 8 0 0,10-9 1 0,-10 4-2 0,19 2 0 16,-19-8-1-16,0 6-4 0,10-3-9 0,-10 0-10 0,0 8-11 0,19-8-15 16,-19-1-16-16,19 1-31 0,-19-3-38 0,0 1-78 0,0 1-95 15,0-1-96-15,-19-1-94 0,0 3-47 0,19-9-23 0,-10 4-7 16,-19 5 1-16,-19-14 8 0,20 0 11 0,-20 3 14 0,-20-13 15 0,11-3 31 15,-10 5 39-15,28-13 76 0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3.34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A9A50FC-0BA6-4D71-9A8C-60E737D3B912}" emma:medium="tactile" emma:mode="ink">
          <msink:context xmlns:msink="http://schemas.microsoft.com/ink/2010/main" type="inkDrawing" rotatedBoundingBox="111829,11863 113211,8562 116322,9864 114940,13165" semanticType="scratchOut" shapeName="Other"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DCD54311-6292-40F9-98C5-775332EAE942}"/>
            <msink:sourceLink direction="with" ref="{BC0906EE-66A8-4CB4-80FF-C599029EE720}"/>
            <msink:destinationLink direction="with" ref="{FA462F08-1794-4968-92DC-0ED954AF1BCE}"/>
            <msink:destinationLink direction="with" ref="{1290564A-0E35-4F40-A9A6-B3BA2A5D57E5}"/>
          </msink:context>
        </emma:interpretation>
      </emma:emma>
    </inkml:annotationXML>
    <inkml:trace contextRef="#ctx0" brushRef="#br0">2786 66 51 0,'-48'0'101'0,"-20"0"6"16,20 0 9-16,-9-8 7 0,9 8 8 0,-10 0 6 0,10-8-7 0,0 8-16 0,19-5-7 16,-19 5-4-16,0-14 1 0,0 14 4 0,20-13 5 0,-20 4 8 15,19 9 3-15,0-8 0 0,-19 8 2 0,0 0 4 0,0 8 4 16,0 1 4-16,10 4 6 0,-30 6 8 0,11 11 0 0,-11-3-5 0,-8 21-6 15,18-4-6-15,-19 10-7 0,0 8-9 0,1 8-3 0,-20 0 0 16,19 6-2-16,0 8-2 0,0 8-4 0,0-3-6 0,10 11-8 16,9-3-9-16,-9 1-6 0,10 7-5 0,9-2-2 0,19 2-1 0,-19 6-4 15,19 0-3-15,10 2-5 0,9-2-7 0,10 5-6 0,10-2-6 16,9 5-7-16,10 0-6 0,19-8-3 0,0 8-3 0,-10-14-1 0,49 6-1 16,-30-17-2-16,39 1-6 0,-19-6-2 0,10-5-2 0,28-6-2 15,-29-10-1-15,29-14-3 0,10-3-2 0,-19-7-1 0,-1-6 1 16,1-22-1-16,19-3 1 0,-10-13-2 0,-9-5-1 0,19-9 1 0,-20-7-1 15,1-12 1-15,9-5-1 0,-9-13-1 0,-10-3 2 0,9-8-2 16,-9-14-1-16,-19-8-2 0,0-13 0 0,0 0 1 0,0-17 0 0,-29-5 0 16,-10-2 0-16,10-14 1 0,-10-11 0 0,-9-3 0 0,-19 11 0 15,28-16 0-15,-38 8 0 0,0 0 1 0,-19 0 4 0,-10 14 3 0,10-1 2 16,-29 6-1-16,0 16 1 0,10 0 0 0,-39 20 1 0,10 1 1 16,-29 20 2-16,19 0 6 0,-10 13 9 0,-28 14 7 0,10 5 6 0,-1 16 2 15,-38-2 3-15,19 24 0 0,10 0 2 0,-10 16 2 0,-19 14 2 16,10 2 4-16,-20 12 2 0,10 18 5 0,0 0 4 0,-10 16-1 15,20 12-4-15,-20 1-2 0,10 20-5 0,10 0-1 0,9 8-1 0,0 8-2 16,19-3-1-16,30 9-3 0,-11-3-1 0,10 5-5 0,49 5-2 0,-1-7-5 16,10-1-6-16,38-7-4 0,10 2-5 0,19-11-2 0,9-3-4 15,30-2-3-15,-1-13-1 0,29-9-1 0,0 0 0 0,10-24-3 16,19 0 1-16,-9-17-2 0,18-13-1 0,11-18-1 0,-11 2 0 0,1-19-1 16,-20-19 2-16,20 2-2 0,-29-18 1 0,19-8-2 15,-19-6 0-15,-1-13-1 0,-37-5 1 0,9-23 0 0,0 4 2 0,-38-11 0 0,9-9 1 16,-29-5 1-16,10-7 1 0,-9-10-2 0,-30 10 0 0,10-10 1 15,-19 7 2-15,-28 2 2 0,8 5 1 0,-8 12 0 0,-20 4 2 0,-20 6-1 16,-9 19 0-16,20 6 2 0,-39 13 4 0,9 19 5 0,-9 8 8 16,-9 10 5-16,-10 12 4 0,28 10 2 0,-28 17 2 0,9 0 1 15,10 13 2-15,10 13-1 0,9 4 0 0,0-6 0 0,-9 16 0 0,28 8-2 16,10-8-4-16,0 9-5 0,10-4-7 0,-1 12-4 0,30-1-6 16,-10-10-3-16,-1 2-3 0,20 8-1 0,0-10-3 0,0 2-1 0,20-8-1 15,-1-5-1-15,-10 0-1 0,11-8-3 0,-1-1-1 0,10-13-3 16,-20 6-3-16,10-14-7 0,1 5-9 0,8-7-10 0,-28-12-9 0,10-5-11 15,9 6-13-15,0-14-17 0,-9 0-21 0,9-14-28 0,-9 1-33 16,9-9-42-16,0 1-45 0,-9-12-43 0,28-5-43 0,-9-2-33 16,0-4-30-16,0-10-23 0,-1 6-20 0,20-9-4 0,-9 0 6 0,-1-5 14 15,1 8 19-15,-1-11 28 0,1 3 34 0,-1 0 43 0,-19 0 46 16,10 5 47-16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7.80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6F3D1B7-9949-4D83-B696-D22897579FA9}" emma:medium="tactile" emma:mode="ink">
          <msink:context xmlns:msink="http://schemas.microsoft.com/ink/2010/main" type="inkDrawing" rotatedBoundingBox="109392,5576 114154,6407 114011,7223 109249,6393" semanticType="callout" shapeName="Other">
            <msink:sourceLink direction="with" ref="{2CDBE757-61E3-4DD9-BB54-34FCB837FB0A}"/>
          </msink:context>
        </emma:interpretation>
      </emma:emma>
    </inkml:annotationXML>
    <inkml:trace contextRef="#ctx0" brushRef="#br0">4753 887 75 0,'0'0'115'0,"0"0"7"0,-10 0 6 0,-9 0 5 0,9 0 4 0,10 0 5 16,-19 0 4-16,0 0-14 0,9 5-22 0,10-5-19 0,-19 5-15 0,0-5-12 16,9 9-6-16,-9-1-4 0,10 5-2 0,-30-5-3 0,29 6-4 0,-18-1-3 15,-11 12-5-15,30-15 0 0,-20 12-2 0,-10-3 1 16,30 3 1-16,-30-1 5 0,11-7 4 0,-1 7 6 0,0-4 4 0,0 7 5 16,-9-11 3-16,9 4 3 0,0-4 4 0,0 1 3 0,-9-1 2 0,9-5 1 15,0 6-3-15,1-9-2 0,-20 1-4 0,0 2-3 0,0 0-4 16,0-3-5-16,9-5-5 0,-28 8-8 0,9-8-4 0,-9 8-8 15,9-8-4-15,-18 0-5 0,8 0-4 0,-8 0-3 0,-11 0-3 0,1-8-1 16,-1 0 0-16,11 3-3 0,-40-3-4 0,30 0-1 0,-29 2-1 16,28-10-2-16,-28 5 0 0,29-2-1 0,-20-9 0 0,-9 9 1 15,9-9 1-15,1-2 0 0,-11-1 0 0,30-2 1 0,-29 6-1 0,28-15 0 16,-28 1 0-16,29 8 0 0,9-16 1 0,-19 11-1 0,19-12-2 0,0 4 0 16,10-3 0-16,9 2 0 0,1-8-3 0,9 6 0 0,0 3 0 15,19-6-7-15,-19-6-12 0,19 9-26 0,10-6-34 0,-10 1-32 16,10-1-34-16,9 6-38 0,-28-6-41 0,28 9-20 0,-9 4-11 0,0 1-4 15,-10 11-1-15,-19-8-1 0,10 21 0 0,-10-5 6 0,-29 7 12 16,0 4 26-16,-38 10 34 0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9.53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A7F0D44-ED64-4264-9060-7F46D926C1E7}" emma:medium="tactile" emma:mode="ink">
          <msink:context xmlns:msink="http://schemas.microsoft.com/ink/2010/main" type="inkDrawing" rotatedBoundingBox="22829,10811 25818,14411 22748,16960 19759,13360" shapeName="Other">
            <msink:destinationLink direction="to" ref="{C419E2CF-189E-4C96-A079-2AE3B6EE5F1B}"/>
            <msink:destinationLink direction="from" ref="{C419E2CF-189E-4C96-A079-2AE3B6EE5F1B}"/>
            <msink:destinationLink direction="with" ref="{E62674D0-A502-428F-BF17-A8043A0FBC5C}"/>
            <msink:destinationLink direction="with" ref="{6704E9F0-5B7F-4E9C-940F-597615F1B2BA}"/>
          </msink:context>
        </emma:interpretation>
      </emma:emma>
    </inkml:annotationXML>
    <inkml:trace contextRef="#ctx0" brushRef="#br0">3210 3614 7 0,'0'-22'25'0,"-20"1"-9"0,1 2-9 0,19-3-9 0,19 11-3 15,1-10-1-15,-20-1 2 0,9 6 2 0,20-14 6 0,-10 19 6 0,0-2 7 16,-9-6 5-16,28 8 2 0,-9-2 3 0,0-1 0 0,0 6-1 0,-10-6 1 15,10 9 2-15,0-3 2 0,9-6 1 0,-28 14 5 16,18-8 4-16,-8 8 4 0,-1 0 7 0,-10 0 4 0,-9 8 3 0,0-8 7 16,20 14 7-16,-20-6 4 0,0 5 5 0,0 1 3 0,-20 13 2 0,20-5 3 15,-9 5 1-15,-30 8 6 0,11 3 3 0,18-6 5 0,-28 17 6 16,9-3 5-16,-19 0 7 0,19-6 9 0,-19 9 8 0,0-6 8 16,0 6 10-16,10-9 6 0,-10 4 9 0,0-9 2 0,-1 5 2 0,-8-13 1 15,9 3-2-15,-19-3-5 0,28 0-6 0,-38-5-10 0,29-1-13 16,-19-7-11-16,-10-1-14 0,20 1-13 0,-10-14-13 0,-10 8-12 15,19-8-13-15,-19-8-9 0,10 2-7 0,-10-7-10 0,-19-3-9 0,19 2-7 16,1-13-3-16,-11 6-7 0,10-6-3 0,-19-9-3 0,0 9-3 16,20-16-1-16,-11 11 1 0,1-14 1 0,-1 2 2 0,10 7 1 0,1-12-1 15,-1-8 3-15,0 9 2 0,10-9 1 0,9 3 0 0,-9 0 0 16,-10-6 1-16,29 6 0 0,0-8-1 0,-9-8-1 0,9 8-2 0,-1-9 0 16,1-7-2-16,20-1-1 0,-20-2-2 0,19-8-3 0,-19-3-4 15,19-8-1-15,19 6-1 0,-28-12 0 0,28 1 1 0,-9 2 2 0,0-2-2 16,19-1 1-16,-10-5 0 0,10 17-1 0,0-17 0 0,0 16-1 15,10-2 2-15,-10 13-1 0,19 3 1 0,0-8 0 0,-9 8 2 0,28 5 0 16,-9-2-4-16,19 2 1 0,-19 3 3 0,19 6 0 0,-10 4 0 16,10-7 0-16,1 8 0 0,18 0 0 0,-29 8-1 0,10-3-1 15,19 8-1-15,-9-2 0 0,-10 10 1 0,10-7 0 0,-10 13 2 0,0-1-2 16,19 9-1-16,-29-2-2 0,10 10 0 0,0-3-1 0,0 1-1 0,-19 15 2 16,38 1 0-16,-28-6 0 0,9 11 1 0,0 11 1 0,19-6-2 15,-9 11 1-15,9 1-2 0,10 12 2 0,-1-2 1 0,1 17 1 16,10-4 3-16,28 9-1 0,-10 8-1 0,1 5 0 0,19 0 1 0,19 8 1 15,-10 6 0-15,10 2 0 0,-9 6 0 0,9 0 0 0,-10 0 1 16,20 5 0-16,-29 3-2 0,19-8 0 0,-19 5-2 0,-1 3 0 0,-8-9 1 16,-20 1 0-16,9 0-1 0,-28 0-1 0,19 0-1 0,-29-9 0 15,-9 1-1-15,9 2 1 0,-38-2-2 0,19 2-1 0,-38 1 2 16,18-6 0-16,-28-3 4 0,0 8-1 0,0-2-1 0,-9 5 1 0,-10 8 1 16,-10-7 2-16,-19 1 1 0,0 4 2 0,0 7-1 0,9-4 1 0,-28 2 1 15,10-3 1-15,-20 3 1 0,10-9 5 0,-10 1 4 0,-19 0 5 16,19-8 3-16,0-6 3 0,-9 0 2 0,-10-8 2 0,0 1 3 15,9-7 0-15,-28 1 3 0,29-8 1 0,-30-1-2 0,11-10 3 16,-20 8 2-16,38-19-2 0,-37 0-3 0,8 0-3 0,-8-5-2 0,8-6 0 16,1-10-2-16,-10-6 0 0,20-6-2 0,-20-2-1 0,19-14-1 15,1 1 1-15,-11-12-2 0,30-2-1 0,-29-11-2 0,38 0-2 0,-10-16-4 16,11-8-1-16,-11-3 0 0,30-16-2 0,-1 0-2 0,-9-9-2 16,19-7-1-16,0-3-1 0,9-6-1 0,1-5-1 0,0 11-1 0,-1-14-1 15,30 12 0-15,-30-4-1 0,30 3-1 0,-11 11-1 0,11-5-1 16,9 10 1-16,-19 3 1 0,19 6 0 0,0-9-2 0,0 6 1 15,19 5-1-15,-19 0 0 0,9 1 1 0,11-1-1 0,-11 8-1 0,30-8 1 16,-30 14 1-16,30 0-1 0,-30-9 0 0,20 12 0 0,9 5-1 0,-9 5 0 16,0-5 1-16,0 0-1 0,0 5 1 0,19 8-1 0,0-8 1 15,0 9 1-15,0-4-1 0,9 6 0 0,-9-10-1 0,29 7-1 16,-10 0 1-16,-9 1-1 0,38 2 1 0,-10-6 0 0,1 4 0 0,-1 7-1 16,20-2 1-16,-10 8 0 0,9 8 0 0,11 0 1 0,-11 10-2 0,-9 12 0 15,10 5 1-15,-10 5 0 0,-10 17 1 0,-9 5 0 16,0 16 0-16,9 14 0 0,-9 5-1 0,-19 17 0 0,-1 2 0 0,-9 11 1 15,0 8 0-15,1 5 0 0,-21 17 0 0,-8 2 1 0,-11 3 1 0,10-2 1 16,-19 2-1-16,0 5 1 0,-19-8 0 0,-10 3 0 0,20-2 2 16,-39-14-1-16,19 10 1 0,-19-18 0 0,-19 2 2 0,19-7-1 0,9-9-1 15,-28-5 1-15,19-6-2 0,-10-10 1 0,30-12 1 0,-20 1-1 16,19-16-1-16,-10-6-1 0,11-8-2 0,8-6-3 0,-8-7-1 16,28 0-13-16,-10-6-16 0,10-8-43 0,0 0-53 0,0-14-75 0,10-2-83 15,9 0-67-15,-10-14-58 0,30-5-30 0,9-11-14 0,-19-14-6 16,19-10-2-16,-10-6-1 0,48-15 3 0,-9-12 10 0,0-11 17 0,9-10 41 15,30-9 55-15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0.8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047FBD3-3C0E-4F79-835D-EB0F75AFFDCA}" emma:medium="tactile" emma:mode="ink">
          <msink:context xmlns:msink="http://schemas.microsoft.com/ink/2010/main" type="inkDrawing" rotatedBoundingBox="108721,11789 112079,5249 118057,8319 114699,14859" semanticType="container" shapeName="Other">
            <msink:sourceLink direction="with" ref="{BC0906EE-66A8-4CB4-80FF-C599029EE720}"/>
            <msink:destinationLink direction="with" ref="{2451B9C4-E6B1-4AB2-88F3-CB5B4B4D4A5D}"/>
            <msink:destinationLink direction="with" ref="{0C8DC801-2C84-4B71-9359-E15FA137408C}"/>
          </msink:context>
        </emma:interpretation>
      </emma:emma>
    </inkml:annotationXML>
    <inkml:trace contextRef="#ctx0" brushRef="#br0">5731 6595 52 0,'-125'54'104'0,"0"8"3"0,0-13 1 15,-19 0 3-15,10-1-1 0,-20-12 0 0,1-9 1 0,-11-6-17 0,1 1-27 16,-29-17-19-16,29-5-16 0,-29-5-10 0,-10-17-8 0,1-5-5 15,-11-8-2-15,11-14-4 0,-20-7-2 0,10-15-1 0,-20-4 1 0,29-17 0 16,-18-6 0-16,-1-12 3 0,19-9 1 0,0-14 2 0,20-5 2 16,0-10 2-16,28-4 3 0,0-15 5 0,-9-1 3 0,38-8 3 0,20-5 4 15,18-13 1-15,-9-9 0 0,29-5 1 0,38-8-1 0,0-1-1 16,29-12-2-16,20-9-1 0,18 0-3 0,29 0-2 0,10-5-4 16,19 13-3-16,10 0-4 0,18 14-3 0,11 2-3 0,19 17 0 15,9 8-3-15,0 13 1 0,29 11-1 0,-10 17 0 0,1 10-1 0,19 11 1 16,28 8 0-16,-28 13-1 0,38 12 1 0,-10 15-1 0,1 9-1 0,18 8 1 15,-18 10 0-15,18 15 0 0,-18 10-2 0,18 2 0 0,-37 20 0 16,28 5 1-16,-10 13-1 0,-19 9 0 0,-9 5 0 0,19 8 0 16,-19 22-1-16,-20 5 0 0,10 8-1 0,-29 14-3 0,-9 13-4 0,9 14-4 15,-48 16-4-15,10 19-2 0,-29 11-5 0,0 8-4 0,-19 16-3 16,-29 6-4-16,-19 21-5 0,0 3-5 0,-29 2-4 0,-19 14-6 16,9 3-7-16,-19 0-5 0,-38 2-6 0,9-10-3 0,-19 2-6 0,-38-2 0 15,29-6 0-15,-29-8 7 0,-10-2 7 0,10-14 9 0,-10-11 10 0,-19-6 11 16,9-7 11-16,-28-17 12 0,9-10 9 0,1-9 11 0,-10-18 11 15,-10-3 10-15,-19-22 8 0,28 3 3 0,-28-16 5 0,29-6-3 16,-29-13-5-16,10-9-9 0,-1-7-13 0,10-14-19 0,-19-6-26 0,29-12-13 16,9-9-11-16,-18-9-7 0,28-12-3 0,9-6-1 0,30-14-1 15,-20-7-1-15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0.43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1A31E36-98FA-47F1-B45A-247F99C36E0B}" emma:medium="tactile" emma:mode="ink">
          <msink:context xmlns:msink="http://schemas.microsoft.com/ink/2010/main" type="inkDrawing" rotatedBoundingBox="109650,11783 111890,6053 117760,8348 115520,14078" semanticType="container" shapeName="Other">
            <msink:sourceLink direction="with" ref="{BC0906EE-66A8-4CB4-80FF-C599029EE720}"/>
            <msink:destinationLink direction="with" ref="{350EE55F-8680-4547-AD9D-D8180F3D1B05}"/>
            <msink:destinationLink direction="with" ref="{734B783B-1C61-44E1-A242-C7033AAD4493}"/>
            <msink:destinationLink direction="with" ref="{5B5209A3-FED2-4F90-9CDC-1F6BB6DC8110}"/>
          </msink:context>
        </emma:interpretation>
      </emma:emma>
    </inkml:annotationXML>
    <inkml:trace contextRef="#ctx0" brushRef="#br0">3705 6357 16 0,'-77'0'130'0,"0"8"2"0,-19-8 2 0,19-8 1 0,-28 8 3 15,18-14 0-15,1 6 4 0,-10 3 2 0,0-17-11 0,19 9-19 16,-9-9-26-16,-29 0-28 0,28 1-17 0,-9-6-9 0,-10-8-5 16,-9-6-2-16,29 6-2 0,-39-8 0 0,0-6-3 0,20-5-1 0,-20 5-1 15,-19-16-4-15,19-2 0 0,0-6-1 0,10-3-2 0,-10-13-1 0,0-3 0 16,-19-8 1-16,38-16 0 0,1-9-1 0,-10-7 1 0,28-14 1 16,-9-8 1-16,19-14 0 0,20-16 0 0,9-2 0 0,9-17-2 15,11-5-4-15,28-14-1 0,0-2-1 0,28-8-1 0,11-4 0 0,-10 4-1 16,28 5 0-16,10 3 0 0,-9 15-2 0,19 7 1 0,19 12 0 0,0 17-1 15,-10 6 1-15,30 21-1 0,-30 13-2 0,29 6 2 0,10 8 0 16,-19 19-1-16,18 6 2 0,11 18-2 0,9-2 0 0,10 10 0 16,-20 11-1-16,29 9-2 0,0 5-1 0,-9 18 0 0,19-5 1 15,0 14-2-15,-20 11 0 0,20 5 1 0,-19 5-2 0,-20 11 0 0,20 14-1 16,9 3 1-16,-9 7-1 0,-20 12 0 0,10 10-2 0,-9 13 1 16,-10 9 2-16,19 8 0 0,-20 5-1 0,-8 22 2 0,8 0-1 0,1 14-2 15,-10 5-4-15,1 5-5 0,-1 14-9 0,-29 2-6 0,30 3-6 16,-30 6-9-16,-9 5-6 0,19-6-11 0,-19 9-11 0,-10-8-14 15,-10-3-15-15,11 2-16 0,-30-5-18 0,0-2-11 0,-9-1-6 0,-19 4 0 16,9-17 5-16,-19 8 5 0,-19-3 7 0,9 3 6 0,-19-8 9 0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51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AF4913D-5FD5-4588-BFC2-6F5A26F4E20F}" emma:medium="tactile" emma:mode="ink">
          <msink:context xmlns:msink="http://schemas.microsoft.com/ink/2010/main" type="inkDrawing" rotatedBoundingBox="111331,8766 112698,8662 112702,8716 111336,8821" semanticType="callout" shapeName="Other">
            <msink:sourceLink direction="with" ref="{F7BB21A7-4E26-4264-A3E4-C0BDA826B242}"/>
          </msink:context>
        </emma:interpretation>
      </emma:emma>
    </inkml:annotationXML>
    <inkml:trace contextRef="#ctx0" brushRef="#br0">-558-5915 81 0,'-29'14'129'0,"0"-1"2"0,10-13 0 15,9 0 1-15,-28 0 1 0,38-5 2 0,0 5 0 0,0 0-6 0,0 0-9 16,0 0-24-16,0 0-31 0,38-8-13 0,-28 8-7 0,28 0-1 16,-9 0-1-16,19-8 0 0,-19 8-1 0,19-6-1 0,0 6-1 0,10-8-1 15,-1 3-2-15,20 5-3 0,-10-8-4 0,-9 8-5 0,19-6-5 16,9-2-14-16,-28 8-18 0,-1 0-25 0,20-8-31 0,-10 8-34 0,-9-5-35 16,9 5-19-16,-19-8-9 0,0 5-3 0,-9-8-3 0,-1 3-1 15,-9 5 1-15,-29-13 0 0,9 11 1 0,-9-12 6 0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24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390CB68-36CE-4B51-8B48-6F3FCBB83FD7}" emma:medium="tactile" emma:mode="ink">
          <msink:context xmlns:msink="http://schemas.microsoft.com/ink/2010/main" type="inkDrawing" rotatedBoundingBox="111498,9318 111589,9448 111570,9461 111479,9332" semanticType="callout" shapeName="Other"/>
        </emma:interpretation>
      </emma:emma>
    </inkml:annotationXML>
    <inkml:trace contextRef="#ctx0" brushRef="#br0">-433-5244 29 0,'-29'-33'30'16,"0"9"-15"-16,10 2-7 0,9 1-5 0,10 2-15 0,0 5-23 0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7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34B783B-1C61-44E1-A242-C7033AAD4493}" emma:medium="tactile" emma:mode="ink">
          <msink:context xmlns:msink="http://schemas.microsoft.com/ink/2010/main" type="inkDrawing" rotatedBoundingBox="110962,10193 112488,9806 112516,9918 110990,10305" semanticType="callout" shapeName="Other">
            <msink:sourceLink direction="with" ref="{4219BF0C-CB4D-421C-BA3A-6B988116182F}"/>
            <msink:sourceLink direction="with" ref="{71A31E36-98FA-47F1-B45A-247F99C36E0B}"/>
          </msink:context>
        </emma:interpretation>
      </emma:emma>
    </inkml:annotationXML>
    <inkml:trace contextRef="#ctx0" brushRef="#br0">-664-4485 107 0,'-57'17'179'0,"-20"2"11"0,29-14 7 0,-20-5 4 16,20-5 1-16,10 5 1 0,0-9 1 0,28-4 0 0,10 5-1 15,0-6-33-15,10 9-53 0,28-11-33 0,-9 10-20 0,19-7-20 0,9-1-19 16,11-7-11-16,9 7-10 0,-1-8-7 0,11 1-5 0,28 7-26 16,-29-13-33-16,30 11-43 0,-30 0-48 0,29-6-22 0,-28 1-13 0,-10 4-4 15,19-4-5-15,-20 2-1 0,-8 3-1 0,-30-3 1 0,10 11 1 16,-19-6 4-16,-29 14 4 0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90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84EDD4A-FACF-4F7B-A9DB-560EA2C9D77A}" emma:medium="tactile" emma:mode="ink">
          <msink:context xmlns:msink="http://schemas.microsoft.com/ink/2010/main" type="inkDrawing" rotatedBoundingBox="111625,11324 113469,10927 113488,11015 111644,11412" semanticType="callout" shapeName="Other">
            <msink:sourceLink direction="with" ref="{0977FEAC-F6CB-4755-84F0-526C1113C913}"/>
            <msink:sourceLink direction="with" ref="{C1CAA4C7-596F-40E6-B634-AB6AF05DF398}"/>
          </msink:context>
        </emma:interpretation>
      </emma:emma>
    </inkml:annotationXML>
    <inkml:trace contextRef="#ctx0" brushRef="#br0">-88-3363 63 0,'-48'24'214'0,"0"-13"25"0,0 3 15 15,0-14 9-15,19 0 6 0,-19 0 1 0,39-14 1 0,-10 6 1 0,19 5 0 16,19-13 0-16,-10 8-46 0,30-5-66 0,-1-1-43 16,10-2-33-16,29 5-29 0,0-5-27 0,0 5-35 0,38-11-39 0,-29 1-47 0,39-4-49 15,-10 4-45-15,10 10-43 0,-19-11-21 0,19 3-10 0,-20-2-6 16,1 7-3-16,9-7 0 0,-38-1 0 0,0 0 1 0,0 4 2 0,-20-4 20 15,-9 8 30-15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6.1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451B9C4-E6B1-4AB2-88F3-CB5B4B4D4A5D}" emma:medium="tactile" emma:mode="ink">
          <msink:context xmlns:msink="http://schemas.microsoft.com/ink/2010/main" type="inkDrawing" rotatedBoundingBox="111033,13876 112333,13498 112369,13621 111068,13999" semanticType="callout" shapeName="Other">
            <msink:sourceLink direction="with" ref="{57D0E1A3-7203-47F2-AFA5-83387E8CC361}"/>
            <msink:sourceLink direction="with" ref="{6047FBD3-3C0E-4F79-835D-EB0F75AFFDCA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1229EF32-A58D-4CCE-B805-B110EF76B09A}"/>
            <msink:sourceLink direction="with" ref="{6638A0B0-5BEF-498C-BE93-F4ADCE1FEA33}"/>
          </msink:context>
        </emma:interpretation>
      </emma:emma>
    </inkml:annotationXML>
    <inkml:trace contextRef="#ctx0" brushRef="#br0">-616-927 103 0,'-67'48'149'0,"-10"-7"2"0,19-14 0 0,10-3 1 15,0-2-1-15,39-17 0 0,-30 1 1 0,39 4 0 0,0-10-18 16,0 3-28-16,39-3-34 0,9-3-37 0,-19-7-19 0,28 4-9 0,11 1-11 16,-11-11-13-16,10-6-24 0,10 0-30 0,0 3-28 0,9-13-26 15,-9 8-13-15,19-3-8 0,0-3-3 0,-19-11-1 0,19 6-1 16,-19-8 0-16,0 2-1 0,9-7 1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7.4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8D5CDBB-865F-479D-9868-9A14114A703F}" emma:medium="tactile" emma:mode="ink">
          <msink:context xmlns:msink="http://schemas.microsoft.com/ink/2010/main" type="inkDrawing" rotatedBoundingBox="31977,8305 32378,8701 32269,8811 31868,8415" semanticType="callout" shapeName="Other"/>
        </emma:interpretation>
      </emma:emma>
    </inkml:annotationXML>
    <inkml:trace contextRef="#ctx0" brushRef="#br0">2101-227 73 0,'-19'-8'190'0,"9"-6"17"0,-28 6 18 0,28 3 15 15,-9-4 14-15,9 1 10 0,-9 3 11 0,0 5 9 0,19 0 10 16,0 0-18-16,0 0-33 0,0 0-30 0,0 0-27 0,0 0-21 0,0 13-16 15,19-4-15-15,0 4-15 0,-19 1-13 0,10-1-12 0,9 9-11 16,-9-1-13-16,28-2-11 0,-28 3-9 0,19 0-10 0,9 5-9 0,10 2-9 16,-38-12-10-16,38 4-18 0,-19 1-25 0,-1-6-33 0,-8 6-39 15,8-9-38-15,-8-7-35 0,-11 7-28 0,-9-5-27 0,0-8-29 16,0 0-36-16,0 0-20 0,0 0-11 0,-9 11-7 0,-11-11-2 0,-8 0 10 16,-1 0 18-16,0 0 32 0,-9-11 35 0,9 11 35 0,0-11 35 15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5.86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219BF0C-CB4D-421C-BA3A-6B988116182F}" emma:medium="tactile" emma:mode="ink">
          <msink:context xmlns:msink="http://schemas.microsoft.com/ink/2010/main" type="inkDrawing" rotatedBoundingBox="112150,11498 112293,9779 113291,9862 113147,11581" shapeName="Other">
            <msink:destinationLink direction="with" ref="{734B783B-1C61-44E1-A242-C7033AAD4493}"/>
          </msink:context>
        </emma:interpretation>
      </emma:emma>
    </inkml:annotationXML>
    <inkml:trace contextRef="#ctx0" brushRef="#br0">565-4882 141 0,'-19'-8'180'0,"0"8"4"16,19-6 4-16,0 6 7 0,-10 0 6 0,10 6 18 0,-19-6 24 0,19 8 28 16,0 6 31-16,0-1-3 0,0 1-17 0,0 7-12 0,-19 1-5 15,19 5-1-15,0-6 3 0,0 15 4 0,0-4 6 0,-10 11 1 16,10-2 0-16,-19 2-10 0,9 6-17 0,10 8-22 0,-38-3-26 0,28 0-27 15,-9 13-29-15,10-7-21 0,-30 10-19 0,30-8-14 0,-30 8-13 16,30 1-8-16,-20-4-8 0,10 1-7 0,-1-1-7 0,11-4-5 0,-10-1-8 16,9-5-7-16,10-12-5 0,0 7-6 0,0-4-5 0,0-12-3 15,0 1-2-15,0-12-1 0,0 5-1 0,10-12-1 0,9 4-1 0,-19-8-2 16,9-6 1-16,-9 5-2 0,20-7 0 0,-1 2-1 0,-19-8 0 16,9 0-1-16,11-8 1 0,-11 2-1 0,10-7 0 0,10-1 0 0,-10-2 0 15,10-3-1-15,0-11 0 0,9 3-1 0,-9-8-1 0,-19 0-1 16,38-6 1-16,-10-7 0 0,1 2-1 0,-1-6 0 0,0-4-1 15,10-6-1-15,0 5-1 0,0-5 0 0,0-11-1 0,10 5 1 0,-10 6 1 16,0 0 0-16,0 0 2 0,-19 5 0 0,19 11 0 0,-38 0 2 16,28 13 0-16,-9 1 2 0,-29 16 1 0,9-6 1 0,-9 14 3 0,0 3 0 15,0 5 1-15,0 0 1 0,0 0 2 0,0 0 3 0,0 0 4 16,0 5 5-16,-9 3 7 0,9 14 5 0,-29-6 5 0,10 16 3 0,0 1 3 16,9 13 0-16,-19 0 2 0,-9 11 1 0,28-3 2 0,-28 8 0 15,28 3-3-15,-9 2-2 0,9-2-4 0,10 8-5 0,-19-13-7 16,0 10-6-16,19-16-5 0,0 8-5 0,0-5-1 0,19-9-4 0,-19 1 0 15,0 0-4-15,19-14-2 0,-19 0-3 0,0-8 0 0,0 3-2 16,10-11-2-16,-10-3-5 0,0-2-9 0,0-1-9 0,0-13-14 0,0 0-24 16,0 0-28-16,0 0-55 0,0 0-65 0,0-13-77 0,0-9-83 15,-10 0-70-15,10 1-67 0,0-12-32 0,0-2-15 0,-19-8-4 16,19 2 4-16,0-16 8 0,0 9 13 0,19-9 24 0,-9-5 27 0,9 0 54 16,10-9 67-16,0 1 75 0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5.06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A059AC2-7C8A-4C75-A225-BB6B5E09A674}" emma:medium="tactile" emma:mode="ink">
          <msink:context xmlns:msink="http://schemas.microsoft.com/ink/2010/main" type="inkDrawing" rotatedBoundingBox="113179,10817 113506,11173 113405,11266 113077,10910" semanticType="callout" shapeName="Other">
            <msink:sourceLink direction="with" ref="{589954B2-DDF5-488A-A0E8-43D4E222E1FD}"/>
            <msink:sourceLink direction="with" ref="{16270977-EE38-45D4-B64A-EA5663F617B2}"/>
            <msink:sourceLink direction="with" ref="{56F71676-541C-4DB3-9F77-6B7F60CBE087}"/>
          </msink:context>
        </emma:interpretation>
      </emma:emma>
    </inkml:annotationXML>
    <inkml:trace contextRef="#ctx0" brushRef="#br0">-410 273 25 0,'-48'-10'99'0,"20"-4"2"0,-20-7 3 0,19 7 0 0,-19-8 0 16,9 9 1-16,30-9 0 0,-20 9-17 0,10-1-24 0,0-7-18 0,19 7-16 15,-10 1-18-15,10-1-19 0,0 14-30 0,0-16-33 0,0 16-17 16,0-19-8-16,0-3-6 0,0 1-1 0,0 10-2 0,10-13 0 0,-10-4-1 16,0 7 0-16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4.88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1441845-2EC6-472A-B3E1-7A1C1106E934}" emma:medium="tactile" emma:mode="ink">
          <msink:context xmlns:msink="http://schemas.microsoft.com/ink/2010/main" type="inkDrawing" rotatedBoundingBox="113892,10912 114075,10903 114082,11032 113899,11041" semanticType="callout" shapeName="Other">
            <msink:sourceLink direction="with" ref="{DCD54311-6292-40F9-98C5-775332EAE942}"/>
            <msink:sourceLink direction="with" ref="{A0E65DAB-FD0B-4A05-AE6D-5DD72FC2D379}"/>
          </msink:context>
        </emma:interpretation>
      </emma:emma>
    </inkml:annotationXML>
    <inkml:trace contextRef="#ctx0" brushRef="#br0">176 95 31 0,'-19'5'119'0,"-10"4"5"0,10-9 4 16,9 0 5-16,-18 8 6 0,8-8 7 0,1 0 10 0,9 5 1 15,10-5-3-15,-19 8-10 0,19-8-13 0,0 0-4 0,-9 0 1 16,9 0 1-16,0 0 3 0,0 0-1 0,0 0 0 0,0 0-2 0,0 0-5 16,0 0-7-16,0 0-9 0,0 0-11 0,0 0-12 0,0 0-13 15,0 0-15-15,0 0-14 0,0 0-15 0,0 0-10 0,0 0-10 0,0 0-12 16,0 0-12-16,9 0-33 0,-9 0-39 0,19-8-41 0,-19 8-39 16,0 0-35-16,0 0-29 0,10-13-17 0,9 4-7 0,1 4-3 0,-20 5 0 15,0-22 0-15,0 9 1 0,-20-9 7 0,1 6 8 0,9-6 30 16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56.2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422590F-19B6-446A-A8E2-16C25B32961F}" emma:medium="tactile" emma:mode="ink">
          <msink:context xmlns:msink="http://schemas.microsoft.com/ink/2010/main" type="inkDrawing" rotatedBoundingBox="111986,15015 112717,14696 112791,14864 112060,15183" semanticType="callout" shapeName="Other">
            <msink:sourceLink direction="with" ref="{57D0E1A3-7203-47F2-AFA5-83387E8CC361}"/>
            <msink:sourceLink direction="with" ref="{1DBA7B4D-4DE7-43CD-AEFF-FC0AFD0972FB}"/>
            <msink:sourceLink direction="with" ref="{A54FCA51-92F6-49F1-9E91-5A7863DB7D96}"/>
            <msink:sourceLink direction="with" ref="{55F69AF3-6CBE-4148-932F-50D71894935E}"/>
            <msink:sourceLink direction="with" ref="{F21F732E-8EA1-4D8B-9DD4-C93EE093793A}"/>
            <msink:sourceLink direction="with" ref="{C7DB2C5A-5F29-497D-9115-3360E260F690}"/>
            <msink:sourceLink direction="with" ref="{50C88B81-F083-49C6-AD61-2C8728F963EB}"/>
            <msink:sourceLink direction="with" ref="{1229EF32-A58D-4CCE-B805-B110EF76B09A}"/>
            <msink:sourceLink direction="with" ref="{6638A0B0-5BEF-498C-BE93-F4ADCE1FEA33}"/>
          </msink:context>
        </emma:interpretation>
      </emma:emma>
    </inkml:annotationXML>
    <inkml:trace contextRef="#ctx0" brushRef="#br0">527 221 181 0,'-58'57'296'0,"-19"-8"34"15,1-14 22-15,28-8 14 0,-29-16 7 0,29 0 4 0,0-11 2 0,0-11 0 16,38 8 1-16,-28-5-1 0,38 3-50 0,0 5-77 0,0-8-67 16,38-1-63-16,-28 4-56 0,28-3-52 0,1 2-72 0,9-2-80 0,-20-5-75 15,40 5-70-15,-20-6-41 0,9 1-29 0,-9-1-13 0,0-7-6 16,0-1-3-16,0-5 1 0,-19 0-2 0,19-8 2 0,-19-14 11 0,-20 6 20 15,11-11 49-15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3.0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5033D93-6C8F-4CA7-9DBB-10BD5B2D9CC7}" emma:medium="tactile" emma:mode="ink">
          <msink:context xmlns:msink="http://schemas.microsoft.com/ink/2010/main" type="inkDrawing" rotatedBoundingBox="21738,14480 22038,14593 22016,14651 21716,14538" semanticType="callout" shapeName="Other">
            <msink:sourceLink direction="with" ref="{79C6B4B0-CB6B-4695-AAF2-31C3485897B5}"/>
          </msink:context>
        </emma:interpretation>
      </emma:emma>
    </inkml:annotationXML>
    <inkml:trace contextRef="#ctx0" brushRef="#br0">-1 0 56 0,'0'13'180'0,"0"1"10"0,0-1 7 0,0-5 3 0,0-2 2 16,0-6 1-16,0 0 0 0,0 0 1 0,0 0-1 0,0 0-26 15,0 0-40-15,0 8-35 0,9 0-37 0,-9-8-23 0,39 5-19 0,-39 3-11 16,9-8-7-16,20 6-4 0,-10 2-3 0,10-8-3 0,-10 5 0 0,-9 3-5 16,28 0-4-16,-28-2-19 0,19-6-23 0,-29 8-24 0,19-3-25 15,-19-5-31-15,29 9-33 0,-29-9-16 0,0 0-9 0,0 0-3 16,0 0 0-16,0 0-1 0,0 0 0 0,0 0 4 0,0 0 6 0,0 0 17 15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3.18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DF918CE-8F80-4BB4-B866-2D8695A2EF82}" emma:medium="tactile" emma:mode="ink">
          <msink:context xmlns:msink="http://schemas.microsoft.com/ink/2010/main" type="inkDrawing" rotatedBoundingBox="22304,15237 22760,15572 22706,15645 22251,15310" semanticType="callout" shapeName="Other">
            <msink:sourceLink direction="with" ref="{40382F85-C2E1-4237-B293-5B923CD4450B}"/>
          </msink:context>
        </emma:interpretation>
      </emma:emma>
    </inkml:annotationXML>
    <inkml:trace contextRef="#ctx0" brushRef="#br0">0 0 154 0,'39'27'226'0,"-39"-5"13"0,9-1 7 16,-9 4 3-16,-9-14 2 0,9-6 0 0,0 3 0 0,0-8 0 15,0 0-1-15,0 5-29 0,0 4-45 0,9 4-48 0,-9-13-52 16,29 8-34-16,-10-2-26 0,0 2-35 0,-9 5-40 0,19-5-39 0,9-2-39 15,-28 7-39-15,28-5-38 0,-9 6-18 0,0-3-10 0,-10 13-2 16,-9-2-1-16,18-9-1 0,-8 11 1 0,-1-2 1 0,-10 8 1 16,-9 0 23-16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4.14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D36AAA0-4D11-4D23-8B80-BCF8937D331F}" emma:medium="tactile" emma:mode="ink">
          <msink:context xmlns:msink="http://schemas.microsoft.com/ink/2010/main" type="inkDrawing" rotatedBoundingBox="8467,32459 9002,32372 10449,41292 9914,41379" rotationAngle="1670719964" semanticType="callout">
            <msink:sourceLink direction="with" ref="{8522A70E-5469-45D9-BCD2-1C9A3CFA0DC5}"/>
          </msink:context>
        </emma:interpretation>
      </emma:emma>
    </inkml:annotationXML>
    <inkml:trace contextRef="#ctx0" brushRef="#br0">354 446 54 0,'-29'-56'58'0,"0"1"7"0,1 10 9 0,-11 1 8 16,10-2 8-16,10 3 6 0,-10 19 5 0,20-6 6 0,-30 3 6 15,30 13 4-15,-10-7 4 0,9 7 2 0,-9 6 1 0,0 3-1 16,19-3-3-16,-10 2-7 0,10 6-7 0,0 0-6 0,0 0-6 0,0 0 0 16,-19 0 1-16,19 6 2 0,0 2 4 0,0 5 7 0,0 9 8 15,0 5 8-15,19 16 10 0,-9 17 8 0,9 18 9 0,0 19 9 0,-9 17 9 16,18 26 6-16,11 25 4 0,-1 16 1 0,-19 22 0 0,29 22-3 15,-19 10-4-15,19 24-8 0,-19-2-12 0,19 16-13 0,-19 14-13 0,19-4-12 16,-19 7-10-16,9 4-11 0,-9 9-12 0,0-3-8 0,-10 8-9 16,10-8-9-16,-20 6-7 0,30-6-10 0,-10-14-10 0,-1 1-8 15,-8-20-6-15,28 1-7 0,-39-17-3 0,20-21-3 0,19-5-3 0,-10-23-1 16,1-7-1-16,-1-14 0 0,-9-22-1 0,19-4 0 0,-19-15-1 16,0-16-1-16,-1-13-1 0,11-5 0 0,-1-23-1 0,1-7-14 0,-30-11-21 15,10-11-30-15,-9-16-36 0,28-14-39 0,-28-2-38 0,9-22-44 16,-9-8-47-16,-10-14-48 0,19-10-47 0,0-17-32 0,-9-13-19 0,-10-22-9 15,0-8-5-15,0-27 13 0,0 3 18 0,-29-25 30 0,10-5 36 16,-10-21 38-16,-19-9 39 0,10-5 45 0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5.70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4CF04E2-BBBD-45A5-AE4C-C36C8D7ECE11}" emma:medium="tactile" emma:mode="ink">
          <msink:context xmlns:msink="http://schemas.microsoft.com/ink/2010/main" type="inkDrawing" rotatedBoundingBox="19573,30285 24605,36338 18710,41238 13678,35185" semanticType="callout" shapeName="Other">
            <msink:sourceLink direction="with" ref="{8522A70E-5469-45D9-BCD2-1C9A3CFA0DC5}"/>
          </msink:context>
        </emma:interpretation>
      </emma:emma>
    </inkml:annotationXML>
    <inkml:trace contextRef="#ctx0" brushRef="#br0">259 2549 7 0,'-29'-16'252'0,"0"-6"45"0,-10 0 30 0,1 1 23 0,0 7 11 15,28 1 5-15,-28-1 6 0,9 1 5 0,19-4-1 0,10 4-2 16,0-1-32-16,10 1-47 0,19-9-58 0,19 6-62 0,0-16-42 15,19 5-31-15,-9-17-17 0,18 4-11 0,1-17-3 0,29 8 1 0,-10-5-1 16,29-11-3-16,-1 3 0 0,11-8 3 0,28 2 2 0,-9-10 1 16,9 2 0-16,10-8 0 0,28-7-11 0,1 9-14 0,19-18-13 0,-10 3-12 15,20 8-8-15,18-11-8 0,-18 3-4 0,18 13-1 0,-18-5 0 16,19 10-2-16,-30 6-1 0,11 0-1 0,-10 3 0 0,-39 8-1 0,1 13 0 16,9 1 0-16,-39-1 1 0,1 14 1 0,-1 0 1 0,-18 10-1 15,-10 4 0-15,-10-1-1 0,-9 6-1 0,-10 8 1 0,-10 2 0 16,-9 12 0-16,0 2 2 0,-1 0 1 0,-28 14 1 0,1-4 1 15,18 15 2-15,-38-1 4 0,19 9 4 0,-20 16 7 0,1 5 7 0,0 13 8 16,9 9 6-16,-28 22 7 0,19 5 7 0,9 16 7 0,-28 10 7 0,9 17 7 16,-9 14 6-16,9 5 3 0,10 16 2 0,-10 17 0 0,0-1-2 15,-9 11-5-15,9 9-5 0,10 5-6 0,-10 7-7 0,10-7-7 0,-20 8-5 16,30-8-8-16,9 0-7 0,-20-14-6 0,20-11-8 0,-19 1-6 16,19-25-4-16,-9-5-5 0,-1-17 0 0,10-18-4 0,-9-9 0 0,-1-13-2 15,0-16 0-15,1-11 0 0,-10-9-1 0,-10-7 1 0,10-6 0 16,-20-13-1-16,10-3 1 0,-19-5 0 0,0-14 0 0,0 8-1 15,-19-16 1-15,10 3 0 0,-20-3 0 0,-10 0 0 0,11-5 0 16,-20-3 0-16,-10 13 0 0,-9-16 1 0,-10 6-1 0,0-1 0 0,-9 7-1 16,-30 1 1-16,11-10-2 0,-1 11-1 0,-38-3 1 0,10 0 2 0,-30 5 1 15,1 12 0-15,-10-7-1 0,-9 4 0 0,-10 0 0 0,-10 13-1 16,-9-17 3-16,-10 12 2 0,10-6 6 0,-10-2 5 0,0 2 7 16,10-10 6-16,9 2 3 0,1-6 1 0,18-10 1 0,-9 3-2 0,39-8 2 15,18-1 0-15,-9-5 1 0,39 0-1 0,8-8-2 0,1 0-4 16,20 0-7-16,37-8-11 0,-28 0-15 0,57 8-19 0,-28-5-21 15,9-3-20-15,10-6-148 0,9 9 38 0,20-12-66 0,-10-2-76 0,19 3-84 16,0-5-68-16,-9-1-59 0,28-2-27 0,-28 2-11 0,19-5 3 16,9-5 9-16,-28 7 15 0,9-2 17 0,-9-2 25 0,28 1 30 15,-28-7 53-15,9 0 65 0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5.1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E9F2B48-5EAF-40D9-B921-233FBA2E7DD1}" emma:medium="tactile" emma:mode="ink">
          <msink:context xmlns:msink="http://schemas.microsoft.com/ink/2010/main" type="inkDrawing" rotatedBoundingBox="15140,32820 16477,37684 15770,37879 14433,33014" semanticType="callout" shapeName="Other"/>
        </emma:interpretation>
      </emma:emma>
    </inkml:annotationXML>
    <inkml:trace contextRef="#ctx0" brushRef="#br0">498 49 165 0,'-77'-14'205'0,"10"6"22"0,9 3 16 15,-9-12 11-15,-10 17 7 0,29-5 3 0,0-6 2 0,20 11 1 0,18 11-13 0,-9-6-20 16,-1 12-19-16,40 2-20 0,-1 18-2 0,-9 1 7 0,18 30 0 15,11 5 0-15,-1 19 0 0,10 16-1 0,19 35 0 0,-9 9 1 0,9 31 3 16,-9 4 1-16,19 29-1 0,-1 0-4 0,1 9-19 0,0 4-23 16,0 1-30-16,-10-5-32 0,-9-9-24 0,19 0-22 0,-29-21-14 15,19-9-11-15,-19-2-5 0,-10-24-7 0,10-6-4 0,-19-17-4 0,19-9-2 16,-19-7-3-16,-10-21-1 0,10-8-2 0,9-11-1 0,-28-2-2 16,-10-17-3-16,19 3-4 0,-9-25-16 0,-10 3-25 0,19-13-31 15,-19-8-39-15,0 2-52 0,-19-10-63 0,9-6-53 0,-9-8-48 0,9-8-46 16,-28-14-43-16,-10-5-19 0,19-14-10 0,-19-10-2 0,10-3 1 15,-30-8 14-15,11-22 24 0,-10-8 31 0,-10-13 38 0,0-6 55 0,0-13 61 16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6.43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550E64-DE0C-41AC-B470-2323696E9D38}" emma:medium="tactile" emma:mode="ink">
          <msink:context xmlns:msink="http://schemas.microsoft.com/ink/2010/main" type="inkDrawing" rotatedBoundingBox="20927,36201 21906,33646 22855,34010 21876,36565" hotPoints="22841,35308 21851,36297 20862,35308 21851,34318" semanticType="enclosure" shapeName="Circle"/>
        </emma:interpretation>
      </emma:emma>
    </inkml:annotationXML>
    <inkml:trace contextRef="#ctx0" brushRef="#br0">998 793 125 0,'-67'14'202'0,"9"-6"24"0,0-3 25 0,-18 11 24 0,28-10 25 0,-20 2 20 15,40-3 20-15,-20 12 20 0,38-17 19 0,-28 5-14 0,28-5-27 0,-9 0-24 16,19 0-22-16,0 0-19 0,0 0-16 0,0 0-20 0,0 0-21 16,19 0-21-16,-9-5-20 0,9-4-19 0,10 1-19 0,-1 3-18 15,11-9-18-15,-1-7-18 0,10-1-18 0,19 1-16 0,-9-6-13 0,19-1-8 16,-10-7-6-16,-9 0-6 0,19-8-3 0,-1 8-4 0,-28-11-4 0,20 11-3 15,-30-14-1-15,10 14-2 0,-19-8 0 0,-10 8 0 0,0 7-2 16,-9-7 0-16,-10 0 2 0,0 8-1 0,-10 0-1 0,10 0 1 16,-38 3 1-16,28-3 1 0,-9 5 1 0,-10 6 1 0,10 0 0 0,-10-1 1 15,0 12 0-15,1-8 2 0,8 13 2 0,-8-9 4 0,8 9 3 16,-8 0 2-16,8 0 4 0,-8 9 1 0,18-9-1 0,-28 5 1 16,38 8 1-16,-29 4-1 0,29-4 0 0,-10 6-1 0,-9 8-2 0,0 11-1 15,19-3-2-15,-10 6-4 0,10-1-2 0,0 17-4 0,0-8-3 0,10 10-1 16,-10 9 0-16,19-9-1 0,0 14 0 0,-9-5-1 0,9 2 0 15,-9 0 2-15,28-10 0 0,-9 13-1 0,-20-11 2 0,30 0-1 16,-30 3 1-16,30-3 0 0,-30-5-1 0,11-8 1 0,-11 5-2 0,-9-3 0 16,19-5 0-16,-19 3 1 0,0 5-2 0,-19-3 1 0,10 6 0 15,-11-3 0-15,-8 11 0 0,-1-3 0 0,-19 11 0 0,0-14 0 0,0 4 1 16,-10-1 0-16,-9 3 0 0,19-11 0 0,-29 0 0 0,39-3 0 16,-49-10-2-16,49-6 0 0,-29 0 0 0,9-5-1 0,-9-11-1 0,19-6-4 15,9-5-6-15,-28 0-11 0,38-8-16 0,-19-16-24 0,0 11-33 16,20-17-43-16,-1 0-49 0,0-13-54 0,-10-5-58 0,39-9-49 0,-9-8-46 15,-10 3-37-15,38-16-33 0,-10-8-13 0,30 2-1 0,-29-8 7 16,38 0 12-16,0-5 25 0,9-3 31 0,10 6 42 0,-9-17 50 16,19 11 55-16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0.22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7458B7E-0BFB-4009-B8F3-A651FF3BAA6A}" emma:medium="tactile" emma:mode="ink">
          <msink:context xmlns:msink="http://schemas.microsoft.com/ink/2010/main" type="inkDrawing" rotatedBoundingBox="27950,12717 28296,14456 27269,14659 26924,12921" semanticType="callout" shapeName="Other">
            <msink:sourceLink direction="from" ref="{52397537-DF01-447A-8094-1B817B543EBD}"/>
            <msink:sourceLink direction="to" ref="{52397537-DF01-447A-8094-1B817B543EBD}"/>
          </msink:context>
        </emma:interpretation>
      </emma:emma>
    </inkml:annotationXML>
    <inkml:trace contextRef="#ctx0" brushRef="#br0">978 75 7 0,'-38'-13'210'0,"28"5"25"0,-28 2 13 16,9-7 8-16,0 5 8 0,0 2 11 0,0-2 11 15,-9 8 12-15,9-8 11 0,20 3 13 0,-11 5-28 0,1 0-48 0,10 0-41 0,-30 0-38 16,30 5-29-16,-11-5-23 0,11 8-13 0,-10-8-5 0,-1 14-11 15,-8-6-10-15,18 5-11 0,-9-7-11 0,-10 10-12 0,10-2-12 16,-1 7-9-16,-8-5-6 0,-1 17-5 0,0-6-6 0,10-6-1 0,-10 9-2 16,0-14 1-16,10 14 0 0,-10-8 1 0,10 5 3 0,-10-6 2 15,10 1 6-15,-10-3 5 0,20 3 5 0,-11-9 3 0,1-5 1 0,10 6 2 16,-11-1 2-16,20-5 1 0,0-2 0 0,-9 2-1 0,9-3-1 0,0 3-1 16,0-8-2-16,0 0-4 0,-19 8-4 0,19-8-5 0,0 0-5 15,0 6-4-15,0-6-2 0,0 0-1 0,0 0-1 0,0 0-1 16,0 0-2-16,0 8 0 0,0-8 2 0,19 5-1 0,-19 4 1 0,0-9-2 15,9 5 0-15,-9 3-1 0,0 6 1 0,20-6 0 0,-11-6 2 16,-9 9 0-16,19 0 1 0,1 0 0 0,-11 0-2 0,10 5 0 0,-9-3 0 16,28 4 0-16,-28 4 1 0,28 1-1 0,-28 2 2 0,9-2 0 15,10 13-2-15,0-8 1 0,-10 8 0 0,10 6-1 0,0 2-1 0,-1-3 1 16,11 4 2-16,-29 2-1 0,28 5 0 0,-28-2-1 0,18-6-1 16,11 11 0-16,-30-11 1 0,11 6 0 0,-11 0 1 0,30-9-2 15,-30 3 1-15,-9-2-1 0,39-6-1 0,-39 3 0 0,9-14 0 0,-9 6 1 16,19-3-1-16,-9-5 1 0,-10-1 1 0,0-7-3 0,0-1-2 15,19 1-2-15,-19-1-1 0,0-5-7 0,0-8-12 0,0 0-18 16,0 0-25-16,0 0-35 0,0 0-40 0,0 0-38 0,0 0-35 0,0-8-35 16,0-5-33-16,0-9-32 0,0-5-30 0,0 5-14 0,-19-5-7 0,19 3 4 15,0-8 9-15,-10-3 19 0,10-1 22 0,-19 4 36 0,19-11 40 16,-9 5 38-16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6.80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ED59ECA-52CC-48EB-A460-81656B1EF41A}" emma:medium="tactile" emma:mode="ink">
          <msink:context xmlns:msink="http://schemas.microsoft.com/ink/2010/main" type="inkDrawing" rotatedBoundingBox="22418,36157 23200,33510 23840,33699 23057,36346" semanticType="callout" shapeName="Other"/>
        </emma:interpretation>
      </emma:emma>
    </inkml:annotationXML>
    <inkml:trace contextRef="#ctx0" brushRef="#br0">143 908 58 0,'0'9'250'0,"9"-9"28"0,-9 0 19 0,0 0 13 0,-9 13 8 16,9-5 4-16,0-2 3 0,0-6 5 0,0 0 10 0,0 8 10 0,0 0-17 15,9-8-33-15,10 5-40 0,-9-5-44 0,28 0-30 0,-28 0-22 16,28 0-16-16,-9-5-11 0,19 5-5 0,-19-16-5 0,19 2-4 0,-10 1-6 16,10-9-9-16,20-5-11 0,-20 0-21 0,9-16-24 0,10 7-18 15,-28-7-14-15,9 5-10 0,-19-13-6 0,19 2-5 0,-20 1-2 16,-8-1-1-16,-1 0-2 0,-10 9 0 0,-9-9 1 0,0-2 1 0,0 8 0 16,-9 5 2-16,9-6 0 0,-39 9 2 0,39 8 2 0,-28-2 1 15,18 2 2-15,-9 13 1 0,-10 0 2 0,10 1 5 0,9 5 8 0,-28 5 7 16,28 3 6-16,-9 0 5 0,9 3 4 0,-9 10 2 0,0 1-1 15,9 8 2-15,-9 13-1 0,0 13 0 0,-10 9 1 0,20 3-1 16,-11 18 1-16,1 6-3 0,-10 8-5 0,20 13-6 0,-10-2-5 0,-1 16-3 16,-8 0-4-16,8-11-1 0,11 19 0 0,-10-6-2 0,9-4 0 15,-28 2-2-15,28-9 1 0,-9-4-2 0,9-1-3 0,-28-13-1 16,28-3 0-16,-9-5-2 0,9-14-2 0,-28 1-2 0,38-17 1 0,-10 3-2 16,-28-14-1-16,38-5-2 0,-10 0-1 0,-9-3-1 0,10-16-4 0,9 2-1 15,-20 1-1-15,1-9-7 0,19 1-11 0,-10-6-28 0,-9-3-40 16,19 3-59-16,-9-8-72 0,9 0-65 0,-39 0-64 0,39 0-54 0,0-13-51 15,-9-1-23-15,-11-2-11 0,20-3-4 0,0-2-2 0,0-6 5 16,20-3 10-16,-11 3 28 0,10-6 38 0,1-4 61 0,-11 1 70 16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4.81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522A70E-5469-45D9-BCD2-1C9A3CFA0DC5}" emma:medium="tactile" emma:mode="ink">
          <msink:context xmlns:msink="http://schemas.microsoft.com/ink/2010/main" type="inkDrawing" rotatedBoundingBox="8547,31458 27055,28331 28929,39428 10422,42554" hotPoints="25569,27915 28863,37667 13220,42950 9927,33197" semanticType="enclosure" shapeName="Rectangle">
            <msink:destinationLink direction="with" ref="{CD36AAA0-4D11-4D23-8B80-BCF8937D331F}"/>
            <msink:destinationLink direction="with" ref="{74CF04E2-BBBD-45A5-AE4C-C36C8D7ECE11}"/>
          </msink:context>
        </emma:interpretation>
      </emma:emma>
    </inkml:annotationXML>
    <inkml:trace contextRef="#ctx0" brushRef="#br0">325 900 46 0,'-29'-29'164'0,"1"2"9"0,-11 0 4 0,10 5 1 0,10 0 1 0,-10 1 0 16,20 7-1-16,-30 1-1 0,39 5 2 0,0-6-29 0,0 9-40 15,20-9-22-15,8-2-15 0,1-6-2 0,10 12 5 0,9-18 14 16,9 7 15-16,1-9 14 0,38-8 15 0,0 6 12 0,10-3 11 0,38 2 11 16,-10-18 10-16,20 10 8 0,38-7 7 0,9-9-6 0,11 3-10 15,18-11-16-15,20-11-20 0,28 1-17 0,20-4-17 0,28-15-16 16,1-6-15-16,28-11-12 0,10-3-13 0,29-7-10 0,9-6-11 0,10-6-8 15,19-7-7-15,19-6-6 0,10 5-4 0,-10-13-3 0,29 8-1 16,1 0-3-16,-1 3-4 0,-19-1 1 0,19-1 1 0,-29 12 0 0,19-2 3 16,-37 19 0-16,-1-3 0 0,-19 8-2 0,-20 22 0 0,-28-11-1 15,0 16 1-15,-29 8 0 0,-29 14 0 0,10 5 1 0,-38 3 1 16,-39 11-1-16,9 2 0 0,-28 6 1 0,-19 0 2 0,-20 5 0 0,1 3 1 16,-20 6 1-16,-9 2 1 0,-20-3 1 0,20 1 1 0,-29 7 1 15,-20 3 0-15,20-5 1 0,-10 11 0 0,-28-12-1 0,28 12 1 0,-38-3-1 16,9 0-3-16,10 8 1 0,-19 0-1 0,0 0 2 0,0 16 1 15,-10-11 3-15,-10 17 4 0,20 5 4 0,-10 0 5 0,-28 16 7 0,28-2 6 16,-19 24 6-16,0 0 7 0,-10 24 5 0,1 0 5 0,-10 16 3 16,-1 12 3-16,1 18 3 0,-10 3 1 0,1 16 0 0,-11 5-2 0,-9 17 1 15,0 5-1-15,20 0 0 0,-11 14 0 0,-9-1-4 0,19 4-4 16,1 2-4-16,-11 3-2 0,20 7-4 0,9-10-3 0,10 17-4 16,-9-1-2-16,9 8-3 0,19-2-2 0,-9 2-5 0,18 6-5 0,1 8-6 15,0-8-6-15,0 13-3 0,38 3-4 0,-38-11-2 0,9 3-1 16,30-8-1-16,-40-3-2 0,11-8 1 0,-10-8-1 0,19-9 1 0,-20-15-1 15,1-11-1-15,0-9 1 0,-10-10 0 0,-9 0-1 0,9-19 1 16,-19-9 0-16,-19-7 1 0,19-3 0 0,-38-8 0 0,18-11 0 0,-28-3 0 16,20-8-2-16,-20-10 0 0,-20 4 0 0,11-15 1 0,-20 5 1 15,-9-14-2-15,9 9 0 0,-19-17 1 0,-10 12 1 0,10-15-1 0,-10 9 0 16,-28-8-1-16,9 2 0 0,0-5 1 0,1 3 0 0,-11-1-1 16,-9-5-1-16,-9 14-1 0,-11-8 0 0,-9 0-1 0,-9 5 1 0,-20 10-1 15,-18-9 1-15,-1 7-2 0,10 8 1 0,-39 0 0 0,-38 1 0 16,9-1 1-16,-18 14-1 0,9-17 2 0,-39 17 0 0,-38-6 0 15,10 6 1-15,-19 5 0 0,-10-5 0 0,-20 8 1 0,1-3 0 0,-39 9 0 16,-9-6 0-16,0 5 2 0,9 0 2 0,-28 9 4 0,-1-1 3 16,-9-2 5-16,0-6 5 0,29 3 5 0,-30-3 5 0,30 3 4 0,0-5 4 15,19-6 3-15,9 3 3 0,10-11 1 0,1 8 2 0,47-16-1 16,0-2-1-16,29-9-3 0,9 0-5 0,10-5-5 0,39-14-7 0,9-2-5 16,29-14-5-16,0 5-6 0,38-16-6 0,20-8-8 0,9 0-10 15,10-8-11-15,38-16-13 0,0 3-16 0,20-14-19 0,9 0-28 0,0-17-35 16,28-4-45-16,11-14-51 0,-10-1-58 0,19-7-60 0,19-14-54 15,-10-8-50-15,11 3-30 0,28-8-19 0,-20 0-4 0,1-9 3 16,19 1 12-16,20 2 17 0,-20-2 28 0,-10-1 33 0,10-5 45 16,0 1 53-16,0-4 58 0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7.26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8B67E25-DE4D-426D-90E4-42CF8F54DD28}" emma:medium="tactile" emma:mode="ink">
          <msink:context xmlns:msink="http://schemas.microsoft.com/ink/2010/main" type="inkDrawing" rotatedBoundingBox="23692,35793 23840,33410 24453,33448 24304,35831" semanticType="callout" shapeName="Other">
            <msink:sourceLink direction="with" ref="{ABCF4BFB-A626-4E02-AC1E-53F5DD6702FC}"/>
          </msink:context>
        </emma:interpretation>
      </emma:emma>
    </inkml:annotationXML>
    <inkml:trace contextRef="#ctx0" brushRef="#br0">115 873 8 0,'-29'0'188'15,"20"8"28"-15,-10-8 24 0,-1 3 26 0,-9 7 20 0,29-4 18 16,-9-1 16-16,9 3 17 0,0 0 14 0,0-8 12 0,0 0-14 15,0 0-26-15,0 6-23 0,0 2-19 0,9-8-22 0,-9 8-21 0,29-8-23 16,10 0-25-16,-30 0-18 0,20-8-17 0,19 0-18 0,-19 2-15 0,19-15-18 16,0 2-20-16,-19-3-20 0,19-8-21 0,19-2-13 0,-19-3-11 15,-19-8-7-15,0 2-6 0,-1-2-3 0,1-6-1 0,-10 11 0 16,1-13 0-16,-11 2-1 0,-9 1 0 0,0-4 0 0,-9 12-1 0,9-9 0 16,-39 6 1-16,30 2 0 0,-11-2 1 0,11 8 3 0,-30 8 3 0,30 5 4 15,-10 3 6-15,9 6 5 0,-28 5 7 0,28 0 4 0,10 16 4 16,-38 5 1-16,28 14 1 0,-9 6 2 0,9 13 4 0,-28 13 1 15,28 1 2-15,-9 23-1 0,9 4-1 0,-28 29-5 0,28-5-4 0,-9 8-6 16,19 3-8-16,-19 13-4 0,19-3-4 0,0-5-2 0,0-2 0 16,0-15-3-16,0 4-3 0,0-11-3 0,19-6-3 0,-19-13-1 0,19 0-4 15,-9-20 0-15,9-1-2 0,0-9-4 0,-19-11-4 0,10-3-21 16,-10-4-28-16,19-7-55 0,-19-10-66 0,10 3-77 0,-10-9-80 16,0-13-63-16,0 0-55 0,19 8-27 0,-19-8-12 0,0 0-6 15,19-8-3-15,10-5 3 0,-19-1 4 0,28-7 18 0,-9-1 30 0,0-5 54 16,-1 0 66-16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7.65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BCF4BFB-A626-4E02-AC1E-53F5DD6702FC}" emma:medium="tactile" emma:mode="ink">
          <msink:context xmlns:msink="http://schemas.microsoft.com/ink/2010/main" type="inkDrawing" rotatedBoundingBox="27619,32790 27697,35901 25048,35968 24969,32857" hotPoints="25235,32670 26952,33707 26398,35952 25067,35757" semanticType="enclosure" shapeName="Quadrilateral">
            <msink:destinationLink direction="with" ref="{C8B67E25-DE4D-426D-90E4-42CF8F54DD28}"/>
          </msink:context>
        </emma:interpretation>
      </emma:emma>
    </inkml:annotationXML>
    <inkml:trace contextRef="#ctx0" brushRef="#br0">515 3097 2 0,'-29'6'255'16,"20"-12"38"-16,-39-2 34 0,9 3 26 0,1-11 22 0,-10 2 15 16,19-7 12-16,-19-6 8 0,19-9 10 0,-9-4-1 0,-10-3-8 0,38-11-54 15,-19-6-78-15,10-8-58 0,0-15-47 0,9-1-40 0,-9-13-35 16,19-9-25-16,0-10-24 0,0-11-16 0,19-11-11 0,-9-11-9 15,28-10-11-15,-28-11-3 0,19 5 1 0,9-3-2 0,10 0 0 0,-19 17 0 16,19 0 0-16,-19 7 0 0,19 20 2 0,-19 19 3 0,-1 16 6 16,1 10 9-16,10 30 7 0,-30 9 11 0,20 10 11 0,9 17 11 0,-28 21 10 15,19 5 11-15,9 14 12 0,-9 17 8 0,0 10 7 0,19 16 5 16,-19 14 5-16,38 13 0 0,-29 14-1 0,10 10-3 0,0 9-5 16,20 3-9-16,-30 5-10 0,10 5-11 0,-19-5-12 0,19 10-10 0,0-10-13 15,-19 3-8-15,9-9-7 0,-9-7-6 0,0-1-5 0,-10-5-6 16,10-6-6-16,-10-15-7 0,-10-1-5 0,-9-8-13 0,20-5-17 15,-11-14-24-15,-9-8-29 0,0-5-54 0,-9-16-64 0,-11 2-77 0,11-16-79 16,-39 3-69-16,9-11-63 0,1-3-31 0,-29-11-13 0,19 3-6 16,-10-16-1-16,-9 3 10 0,-10-11 14 0,20-3 24 0,-20-11 29 0,10-11 52 15,-10-15 66-15,29 2 74 0</inkml:trace>
    <inkml:trace contextRef="#ctx0" brushRef="#br0" timeOffset="130.1387">361 2149 125 0,'0'-36'336'0,"20"15"64"0,-11-1 38 15,-9 9 20-15,0 10 12 0,19-8 6 0,1 3 3 0,-20 3 0 16,9-3 2-16,30 8-1 0,-30-6-35 0,20-2-56 0,19 3-78 0,0-3-93 15,10-6-73-15,9-2-66 0,-9 5-38 0,38-11-26 0,-20 1-47 0,30-6-57 16,9-3-89-16,-9-2-101 0,-1 2-76 0,11-5-63 0,-1 0-32 16,-19-1-16-16,10 4-7 0,9-11-5 0,-29 8 0 0,29-1-2 15,-28-12 3-15,9 7 3 0,0-7 36 0,-10-9 52 0,30 0 85 0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9.61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503119E-893A-4C3A-A49E-7BC7ED6A1CA9}" emma:medium="tactile" emma:mode="ink">
          <msink:context xmlns:msink="http://schemas.microsoft.com/ink/2010/main" type="inkDrawing" rotatedBoundingBox="109980,28925 120491,32354 117459,41647 106949,38217" hotPoints="118544,32186 117597,40697 109086,39750 110033,31239" semanticType="container" shapeName="Square">
            <msink:sourceLink direction="with" ref="{E1FBC02E-4178-4B8B-9236-C716C3CDC0C3}"/>
            <msink:sourceLink direction="with" ref="{43CC8AAD-FE32-4890-8EF4-066599A6B285}"/>
            <msink:destinationLink direction="with" ref="{4DFE9190-27AB-4A5D-B825-5E05A4CB5327}"/>
            <msink:destinationLink direction="to" ref="{A823F505-7618-42E0-A2C1-C046C4EACA0F}"/>
            <msink:destinationLink direction="with" ref="{0239EC2A-395C-4D84-8189-1BCCDA1EE0AB}"/>
            <msink:destinationLink direction="with" ref="{681076A0-9178-43A3-A786-BE7AB86D5A91}"/>
          </msink:context>
        </emma:interpretation>
      </emma:emma>
    </inkml:annotationXML>
    <inkml:trace contextRef="#ctx0" brushRef="#br0">855 653 119 0,'0'-41'249'0,"-38"3"30"0,28 1 17 0,-9 7 8 0,9-5 5 16,10 0 1-16,0 8 1 0,10-1 0 0,9 1 5 0,29-2 7 0,-10 7-42 15,30-5-69-15,-11 5-46 0,39 1-38 0,0-1-26 0,-9 6-23 16,37 0-10-16,1 2-4 0,19 6 2 0,-19-5 3 0,29 13 2 15,9-6 0-15,10-5-4 0,0 11-6 0,9-5-6 0,39 5-6 0,-10 0-6 16,10 0-4-16,10 0-7 0,-1 0-8 0,39 0-6 0,-20-5-6 16,-8 5-5-16,37-11-5 0,-9 11-2 0,-10 0-2 0,10-3 0 0,9 3 2 15,-38-8 1-15,49 8 0 0,-49 8-1 0,38-8 1 0,-9 3-1 16,-19 13-2-16,-10 6 0 0,0-1 2 0,-10 1 0 16,-19 10-1-16,10 3-1 0,-38 1 0 0,-10 7-1 0,-20-3 1 0,-9 9-1 0,-19 0 0 15,-19-1 0-15,-20 1 1 0,10 2 0 0,-29 3 3 0,-9-5 1 16,-10 0 4-16,0-1 5 0,-38 1 8 0,28 8 8 0,-9 0 11 0,-29 2 7 15,0 9 7-15,0-1 5 0,0 9 5 0,0 8 7 0,-29 8 7 16,10 5 6-16,-10 8 6 0,-10 14 5 0,30-3 3 0,-20 3 2 16,-9 14 2-16,-1-1 0 0,1 14-3 0,9-5 0 0,0 13-1 0,0 0 0 15,-9-3-2-15,28 1-1 0,-18 21-3 0,-11-8-4 0,30 2-3 0,9 6-4 16,-29-5-5-16,29 10-6 0,-19-7-5 0,-1 10-7 0,20-6-5 16,-9-4-6-16,9 12-3 0,-19 1-4 0,9-3-4 0,-9 6-5 15,0 2-2-15,-10 0-3 0,10 6-4 0,9 0-3 0,-19-1-1 0,10 1-2 16,0-6-4-16,9 0-2 0,-9-8-2 0,9-5-3 0,-9-14-2 15,19-10-1-15,-19-15 0 0,19-1-1 0,19-12 1 0,0-5 0 0,-19-16-2 16,10 2 0-16,-10-16 1 0,19-5 0 0,-19 0 0 0,10-14 0 16,-10 3 1-16,19-19-1 0,0-3 0 0,-19-13 0 0,0 6 0 0,0-9 0 15,0-8 0-15,0-6 1 0,0-2 1 0,0-11 0 0,-19 1-1 16,0-4-2-16,9-5 0 0,-19 0 0 0,-9-5-1 0,-10-12 0 16,10-2 1-16,-10-10-1 0,-29 2-1 0,-19-14 1 0,0-2-1 0,-10-6 0 15,-19-8-1-15,-9-5 1 0,-10 0 0 0,-29 0 0 0,10-3 1 16,-10 3 0-16,-10 0-1 0,-18 0 2 0,-1 7 0 0,-19 4 1 0,10 2 1 15,-10 9-1-15,-9 5 0 0,-1 0 0 0,-18 5 0 0,-1 11 0 16,0-3 0-16,-9 9 0 0,-10 5 0 0,29 2 1 0,-29-2 0 0,20 0 0 16,-11 8-2-16,1-5 0 0,9 5 2 0,20-8 0 0,-20 8 0 15,20-14 0-15,-10 9-1 0,29-12 0 0,-10 12-1 0,19-9 0 0,0-2-1 16,39-5-7-16,-10-6-11 0,29 0-18 0,10-9-22 0,9-4-37 16,19-3-47-16,-9-11-70 0,58-11-83 0,-20 0-79 0,48-24-79 0,-19-1-50 15,48-7-35-15,-19-8-17 0,38 2-8 0,-9-16 3 0,28 0 9 16,-9-8 16-16,19-3 22 0,-10-5 36 0,10 3 47 0,19-14 70 15,-19 8 81-15</inkml:trace>
    <inkml:trace contextRef="#ctx0" brushRef="#br0" timeOffset="42582.3338">1441 1247 14 0,'-29'-35'97'0,"-19"8"3"0,0-5 6 0,19-1 6 16,-38 1 5-16,19 2 4 0,-29-32 112 0,39 35-129 0,-10-3-11 15,0 3-2-15,19 6 4 0,-19-6 8 0,0 0 12 0,0 5 15 0,0 0 16 16,19 1 17-16,0 2 18 0,0 3 15 0,-19 2 17 0,29 1 17 16,-10-1 19-16,10 6 11 0,9-6 9 0,-9 14 1 0,10-5-3 0,9 0-4 15,0 5-9-15,0 0-13 0,0 5-16 0,-20 0-19 0,1 6-19 16,10 5-18-16,9 14-16 0,-39 11-20 0,30 7-21 0,-20 9-18 16,-10 13-13-16,30 3-10 0,-39 22-7 0,19 2-6 0,-19 9-5 0,19 10-3 15,-19-2-3-15,19 10 1 0,-19 8 3 0,20 9 0 0,-20 5 2 16,9 8-1-16,30 14 2 0,-11 5-2 0,11 5 0 0,-10 19-2 0,19 6-3 15,0 13-2-15,19-2-3 0,-19 13 0 0,9-8-5 0,11 19-3 16,-11-25-3-16,10 9-4 0,1-6-2 0,-20-8-4 0,9 3-1 0,-9-16-3 16,0-1-1-16,0-15-1 0,0-14-1 0,0-6-1 0,-9-13 0 15,9-5-2-15,-20-17 0 0,1-5-1 0,10-14-3 0,9-7-1 16,-20-6-3-16,11-9-1 0,-10-15-3 0,-1-3-2 0,20-17-4 0,-9 1-4 16,9-14-8-16,0-8-12 0,-20 0-13 0,20-13-19 0,0 2-20 0,0-16-33 15,0 0-42-15,0-8-55 0,-9-14-64 0,9 1-63 0,0-12-64 16,0-10-55-16,0-6-49 0,0-7-21 0,-19-12-7 0,19-10 5 15,-20-6 9-15,20-5 18 0,-9-25 20 0,9 6 33 0,-29-27 42 16,10-3 54-16,0-24 66 0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3.16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FD622C2-89C2-4AB3-8C39-91A536E3A3DC}" emma:medium="tactile" emma:mode="ink">
          <msink:context xmlns:msink="http://schemas.microsoft.com/ink/2010/main" type="inkDrawing" rotatedBoundingBox="109612,30351 111156,27624 111862,28023 110319,30750" semanticType="callout" shapeName="Other">
            <msink:sourceLink direction="with" ref="{4384B974-2106-43C1-981B-BCF42EBB4449}"/>
            <msink:sourceLink direction="with" ref="{F0385438-3A2C-4B0F-B997-AA655C195986}"/>
            <msink:sourceLink direction="with" ref="{AD43647D-19DF-46E9-956C-E496FF879E2D}"/>
            <msink:sourceLink direction="with" ref="{51C627CA-7BC2-4FAF-8BCE-7ABF1619BFAD}"/>
            <msink:sourceLink direction="with" ref="{5439CE45-2F75-4BD5-A83C-826586C3B671}"/>
          </msink:context>
        </emma:interpretation>
      </emma:emma>
    </inkml:annotationXML>
    <inkml:trace contextRef="#ctx0" brushRef="#br0">490 1095 156 0,'-10'21'284'0,"-9"6"31"0,9-5 25 0,-9 0 22 0,0-9 26 16,9 9 27-16,10-9 18 0,-19 1 16 0,19-3 10 0,0 5 10 15,0 0-40-15,19-2-67 0,-9-9-59 0,28 3-58 0,-9 0-39 16,-19-2-30-16,38-6-25 0,19 0-23 0,-19-6-25 0,29-2-28 0,-20 0-20 16,20-6-16-16,0-7-13 0,0 2-10 0,-10-11-8 0,10 11-8 15,0-10-8-15,-29-7-10 0,9 4-7 0,-9-11-8 0,0 5-3 0,-19-13-3 16,0-1-1-16,-10-2 1 0,-9-3 2 0,9-5 0 0,0-8 1 15,-19 8 2-15,-19-9 2 0,0 1 2 0,19 3 7 0,-10 2 8 0,-9 11 9 16,9-3 10-16,-28 8 7 0,28 1 7 0,-19 12 8 0,10 4 6 16,0 10 7-16,9 1 6 0,-9 5 5 0,0 10 5 0,9-2 3 15,-9 16 0-15,10 6-1 0,-11 7 1 0,-8 14-1 0,-1 6 0 0,-10 21-3 16,10 8-3-16,-19 9-4 0,0 18-4 0,10 6-4 0,-10 16-3 16,-29 8-3-16,10-6-2 0,9 15-1 0,-9 10 0 0,-10-14 0 0,29 11 3 15,-28-5-2-15,18-3-1 0,0-8-2 0,10 0-2 0,0-16-1 16,-19 3-4-16,38-14-1 0,-19-14-5 0,39-2-2 0,-30-14-4 0,10 1-3 15,20-15-3-15,-10-15-6 0,-1-1-8 0,20-4-12 16,-9-7-16-16,9-10-27 0,0-3-32 0,0-16-45 16,0 0-317-16,0-16 127 0,0 3-61 0,9-6-55 0,11-11-38 0,-1-5-27 15,-10 3-11-15,20-20-3 0,-10 3 7 0,10-13 15 0,10 0 24 0,-11-8 33 0,1-6 45 16,19-8 53-16,-19-8 65 0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3.56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823F505-7618-42E0-A2C1-C046C4EACA0F}" emma:medium="tactile" emma:mode="ink">
          <msink:context xmlns:msink="http://schemas.microsoft.com/ink/2010/main" type="inkDrawing" rotatedBoundingBox="110181,31165 113087,27644 113860,28282 110954,31803" semanticType="callout" shapeName="Other">
            <msink:sourceLink direction="to" ref="{1503119E-893A-4C3A-A49E-7BC7ED6A1CA9}"/>
            <msink:sourceLink direction="to" ref="{B9582852-80A4-407E-98FE-8118D3D3063C}"/>
            <msink:sourceLink direction="to" ref="{FD1BD9E9-DF77-4FCC-BF38-AB6C9A0E534E}"/>
          </msink:context>
        </emma:interpretation>
      </emma:emma>
    </inkml:annotationXML>
    <inkml:trace contextRef="#ctx0" brushRef="#br0">1360 332 102 0,'-38'14'135'0,"-1"2"13"16,-9 3 20-16,10 2 24 0,-10 6 34 0,0 3 36 0,0-3 31 15,0 0 25-15,0 3 20 0,19-3 15 0,-19 0 10 0,19 3 6 0,20-6 3 16,-30 6 0-16,10-9-5 0,10 6-6 0,10 6-13 0,9-17-18 16,-20 14-30-16,20-3-36 0,20-6-35 0,-20-2-34 0,9 3-35 15,30-8-39-15,-11 7-26 0,20-13-23 0,0-2-14 0,10 2-11 0,9-8-10 16,10-8-6-16,0 2-8 0,9-7-4 0,-9-3-5 0,38-11-2 16,-38 5-3-16,10-13-3 0,-11 2-3 0,11 1-3 0,-10-6-2 0,-1-5-1 15,-37 2 0-15,28-2-1 0,-19-6 1 0,-19 1-2 0,-10-6 1 16,10 2 0-16,-29-2-1 0,0-3 1 0,-19 9-1 0,9-4 2 0,-28 6 0 15,-1 3 1-15,-9 11 0 0,0 2 2 0,-19 11 1 0,-10 11 0 16,0 0 0-16,1 16 1 0,-11 6 2 0,1 7-1 0,-1 14 2 16,-9 6 3-16,0 5 2 0,10 21 1 0,-10 1 2 0,0 13 0 0,19 6 1 15,0 4-1-15,20 12 0 0,-20 3 0 0,0 13 1 0,10-1 1 0,9 7 0 16,10 2-1-16,-10-3 0 0,10-5-2 0,0 8-1 0,20-11-4 16,-20 3-1-16,19 0-2 0,-10-13-1 0,30-9-3 0,-20 0-3 15,10-13-2-15,0 0-11 0,9-8-15 0,10-12-21 0,-19-9-29 0,0 1-51 16,19-18-65-16,0 0-80 0,0-8-84 0,0-3-70 0,0-16-60 15,0-11-29-15,0 0-15 0,0 0-5 0,0 0-1 0,38 0 7 0,-9-6 12 16,0-13 23-16,19-2 25 0,0-15 53 0,0 1 64 0,28 0 78 16</inkml:trace>
    <inkml:trace contextRef="#ctx0" brushRef="#br0" timeOffset="13833.9851">-762 3451 71 0,'-10'0'154'0,"-38"-8"13"0,20 0 12 0,-20 3 16 16,0-3 18-16,19-6 18 0,0 6 19 0,-9 5 9 0,28-7 3 0,-19-4-20 15,-9 14-29-15,38-5-22 0,-10-3-15 0,10-1-17 0,-19 9-16 0,19-5-16 16,0 5-14-16,0-8-29 0,19-6-38 0,-19 6-51 0,10 0-59 16,28 3-55-16,-9-6-53 0,-19-5-45 0,38-6-42 0,-20 3-19 15,20-13-11-15,-9-1-5 0,-1-7 0 0,1-9 1 0,-1-8 2 0,10-5 13 16,-10-16 19-16,1-11 33 0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3.90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DFE9190-27AB-4A5D-B825-5E05A4CB5327}" emma:medium="tactile" emma:mode="ink">
          <msink:context xmlns:msink="http://schemas.microsoft.com/ink/2010/main" type="inkDrawing" rotatedBoundingBox="113172,30822 114345,27413 116425,28129 115252,31537" semanticType="callout" shapeName="Other">
            <msink:sourceLink direction="with" ref="{1503119E-893A-4C3A-A49E-7BC7ED6A1CA9}"/>
            <msink:sourceLink direction="with" ref="{E8CC1564-24CC-438F-981D-37F55AEC2A65}"/>
            <msink:sourceLink direction="with" ref="{CB85AB0B-9063-472E-B4CB-31D78B7E6AE3}"/>
          </msink:context>
        </emma:interpretation>
      </emma:emma>
    </inkml:annotationXML>
    <inkml:trace contextRef="#ctx0" brushRef="#br0">127 3247 192 0,'0'5'297'0,"-29"-5"27"0,29 0 25 0,-38-5 23 16,28-11 21-16,-9-6 20 0,10 0 15 0,9-13 14 0,-20-5 10 15,20-1 11-15,0-2-44 0,20-14-71 0,-20 8-65 0,28-13-60 0,-18 3-39 16,28-14-27-16,-9-3-26 0,-19-2-22 0,38-6-20 0,0-5-20 16,0-17-16-16,9 1-12 0,11-6-12 0,-11-13-10 0,20-3-8 0,0-11-5 15,9-3-2-15,1-10-4 0,-10-3 0 0,38 0-2 0,-38 0 1 16,9 8 1-16,-9 5 1 0,19 14 1 0,-39 16 3 0,30 0 2 16,-29 28 3-16,-10 12 5 0,0 17 4 0,-39 11 6 0,30 16 10 0,-11 5 14 15,-18 22 13-15,-10 11 13 0,19 22 10 0,0 7 7 0,-19 22 4 16,0 9 3-16,-19 20 1 0,19 12-1 0,-19 16 1 0,19 14 1 0,-10 7 1 15,-9 14-2-15,10 0-5 0,9 6-11 0,-39-1-11 0,39 9-12 16,-9-11-8-16,-11-1-8 0,1 7-5 0,19-15-5 0,-9 1-3 0,9-8-2 16,0-1-5-16,-20-13-5 0,20-19-7 0,-9 6-5 0,9-17-7 15,0-8-1-15,0-8-5 0,0-13-5 0,-19-14-6 0,19-5-10 16,-20-6-16-16,20-16-14 0,-9-16-23 0,-10 5-24 0,9-11-31 0,-9-10-39 16,-1-11-51-16,-8-6-58 0,-1-8-65 0,0-13-63 0,-9 3-51 15,-1-9-45-15,1-8-30 0,-1-13-23 0,-9 2-2 0,-19-2 9 0,10-8 17 16,-11-6 20-16,20 0 33 0,-9 0 39 0,-1-13 51 0,-9 8 61 15,9-3 63-15</inkml:trace>
    <inkml:trace contextRef="#ctx0" brushRef="#br0" timeOffset="149.9222">425 2044 14 0,'-48'-70'204'0,"9"21"58"0,30 0 52 0,-20 17 50 0,10 2 37 16,0 8 28-16,9 6 19 0,10 5 9 0,0 11 9 0,0 0 5 15,0 0-24-15,10 0-41 0,-10 0-39 0,38 0-36 0,-9 9-44 0,0-7-47 16,-1 9-47-16,40-6-48 0,-20 12-35 0,29-12-27 0,-1 9-19 16,1 2-10-16,0-11-10 0,9 3-6 0,10 0-10 0,0 3-10 0,0-5-14 15,10 2-16-15,-20 0-26 0,11-8-31 0,-1 0-48 0,-20 0-57 16,1 0-68-16,0 5-70 0,0-5-68 0,-10 0-65 0,10 8-33 15,-20-8-15-15,1 0-7 0,9 9-3 0,-19-4 5 0,0 3 7 0,-9 0 22 16,9-2 28-16,-10 7 48 0,1 1 56 0,-1 7 66 0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7.51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20F8418-AFFB-4EFB-8A82-AC1077A34F6D}" emma:medium="tactile" emma:mode="ink">
          <msink:context xmlns:msink="http://schemas.microsoft.com/ink/2010/main" type="inkDrawing" rotatedBoundingBox="110389,35240 113610,32700 113907,33076 110686,35616" semanticType="callout" shapeName="Other">
            <msink:sourceLink direction="with" ref="{AD43647D-19DF-46E9-956C-E496FF879E2D}"/>
            <msink:sourceLink direction="with" ref="{F8599D3F-7C76-427B-81FA-D4DC7F7806BB}"/>
            <msink:sourceLink direction="with" ref="{D4FEF787-7734-4FFD-97AE-079B47593780}"/>
            <msink:sourceLink direction="with" ref="{AF346D11-3D44-4848-ADE7-A07D6B7E3D6B}"/>
            <msink:sourceLink direction="with" ref="{3F16408C-2242-4262-B143-F0B2E16E7D92}"/>
            <msink:sourceLink direction="with" ref="{86BD53D7-5AB2-42A6-B3C6-B05B8F014288}"/>
          </msink:context>
        </emma:interpretation>
      </emma:emma>
    </inkml:annotationXML>
    <inkml:trace contextRef="#ctx0" brushRef="#br0">3322 0 133 0,'-38'8'207'0,"-1"3"21"0,-9 0 21 0,20-5 20 0,-20-1 23 16,9 0 19-16,-28 12 18 0,9-4 20 0,-9 1 21 0,-10 13-11 15,1-6-29-15,-20 14-26 0,9 14-27 0,-28 0-21 0,9 13-18 0,1 8-20 16,-39 14-17-16,19 0-21 0,-10 13-22 0,-9 17-18 0,10-4-17 15,-10 1-21-15,9 8-20 0,-9 5-21 0,20-5-20 0,8 0-12 0,-8 0-11 16,8-8-6-16,11-5-7 0,9-9-3 0,9-5-1 0,10-8 0 16,10-17-2-16,10-7 0 0,9-6-2 0,0-6-1 0,19-13-3 0,10-16-3 15,9 3-7-15,10-8-7 0,0-14-9 0,10-14-16 0,18 9-24 16,11-17-29-16,18-2-31 0,11-14-45 0,8-14-47 0,1 4-41 16,10-14-37-16,9-1-34 0,9-7-34 0,11-6-23 0,8-2-17 0,-8 2-5 15,8-7 3-15,1-1 16 0,19 0 20 0,-9-5 30 0,18-3 32 16,11-5 43-16,-30-1 46 0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7.0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B06A56E-72EB-4644-A964-042D42641AD2}" emma:medium="tactile" emma:mode="ink">
          <msink:context xmlns:msink="http://schemas.microsoft.com/ink/2010/main" type="inkDrawing" rotatedBoundingBox="109931,36255 112577,31798 115923,33784 113277,38241" semanticType="container" shapeName="Other">
            <msink:sourceLink direction="with" ref="{13CA5337-7973-4143-8EF3-B3C4A45405E7}"/>
            <msink:sourceLink direction="with" ref="{E1FBC02E-4178-4B8B-9236-C716C3CDC0C3}"/>
            <msink:sourceLink direction="with" ref="{B87BC22D-CCD7-4D02-BBC1-0AE9DED0DF16}"/>
            <msink:destinationLink direction="with" ref="{1B63FBBE-14D3-4E4D-A1FB-9C3DE94FE467}"/>
          </msink:context>
        </emma:interpretation>
      </emma:emma>
    </inkml:annotationXML>
    <inkml:trace contextRef="#ctx0" brushRef="#br0">2333 4375 118 0,'-58'43'127'0,"-18"-2"5"0,-11 2 6 0,10-2 7 0,1 2 8 16,-1-8 10-16,0-3 9 0,-9-10-7 0,-1 8-16 0,1-17-10 15,9-10-6-15,-19-3-5 0,0 0-2 0,19-11 0 0,-9-16 0 0,9-3 5 16,-38-2 2-16,38-17 2 0,-10-8 1 0,-9-5 1 0,20-16 2 0,-21 0-3 15,21-12-4-15,-1-7-4 0,19 0-5 0,-19-9-8 0,29-5-6 16,0-13-6-16,-19-8-7 0,58-9-8 0,-11-5-7 0,11-13-9 16,18-4-8-16,11-10-8 0,28-8-6 0,-10 0-3 0,29-3-4 0,10 3-1 15,19-5-3-15,-10 5 1 0,30 0 4 0,-1 13 2 0,29 0 3 16,0 6 0-16,10 16 0 0,-1 8 0 0,20 6-1 0,-19 10-1 16,9 28-3-16,10 2-4 0,0 8-4 0,-1 27-5 0,-18 9-3 0,0 12-3 15,-20 9-2-15,20 19 1 0,-29 8 0 0,-1 8 1 0,1 19 4 16,-19 6 2-16,9 5 4 0,-28 10 2 0,-11 17 1 0,11-3 1 0,-10 14 1 15,-1 8 2-15,-28 11 2 0,10 5-1 0,-10 5-2 0,0 8-2 16,-10-2-5-16,1 0-3 0,-10 8-3 0,-10 0-3 0,10 5-4 0,-29 1-5 16,0-4-2-16,0 6-1 0,0-5-4 0,0 8-1 0,-29 5-3 15,10-8-2-15,-1 5-4 0,-8-7 0 0,-1 2-1 0,0-3 2 0,-9-5-2 16,-1 0 1-16,1-8 0 0,-1-6 0 0,1-7 0 0,9-1 0 16,0-13-2-16,-19-9 0 0,20 4 3 0,-20-17 2 0,0 0 1 0,0-5 0 15,19-8 0-15,-19-1-1 0,0-7-1 0,-10-6 1 0,-9 0 1 16,9 0-1-16,1 0 1 0,-20-8 0 0,-10 3 1 0,1-3-1 0,-10-5-2 15,-10-3 0-15,1 2 0 0,-10 1 1 0,-10-14 0 0,0 0-1 16,10-2 1-16,-29-6 1 0,9-6 0 0,-9-2 2 0,0-14 1 16,29-7 0-16,-10-4 1 0,0-10 0 0,10-6 1 0,0-13 0 0,19 0-1 15,0-8 0-15,9-14 0 0,1 0-1 0,28-8 1 0,10-11-1 16,0-2 0-16,10-6-1 0,19-16-1 0,-1 3-3 0,20-3 1 0,20-11-1 16,-1 5 0-16,19-4 0 0,1 1 0 0,18 4 0 0,1 8 1 15,28 10 0-15,-9 3 1 0,0 6-2 0,0 8-2 0,9 13 1 16,29 8 0-16,-28 6-1 0,28 8-1 0,-28 5-9 0,9 8-10 0,0 1-28 15,-10 15-33-15,-9 3-45 0,9 3-50 0,-9 6-54 0,0-1-55 16,-39 9-49-16,10 4-46 0,0 4-34 0,-19-3-26 0,9 16-12 0,-9-3-6 16,-19-5 6-16,-10 17 9 0,19-12 25 0,-19-5 34 0,19 11 44 15,-19 11 51-15,0-22 52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4.13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1879E14-B533-4BD4-8700-62765B4D5235}" emma:medium="tactile" emma:mode="ink">
          <msink:context xmlns:msink="http://schemas.microsoft.com/ink/2010/main" type="inkDrawing" rotatedBoundingBox="62641,1285 63705,4034 62345,4561 61281,1811" semanticType="callout" shapeName="Other">
            <msink:sourceLink direction="to" ref="{E1F552D9-2337-468A-A693-9784A63CD7B9}"/>
            <msink:sourceLink direction="from" ref="{E1F552D9-2337-468A-A693-9784A63CD7B9}"/>
            <msink:sourceLink direction="to" ref="{904B1CA9-051E-4D36-B235-D76C020B01BC}"/>
            <msink:sourceLink direction="from" ref="{904B1CA9-051E-4D36-B235-D76C020B01BC}"/>
            <msink:sourceLink direction="to" ref="{02306D39-E103-4288-8519-F5AEC99CEEBD}"/>
            <msink:sourceLink direction="from" ref="{02306D39-E103-4288-8519-F5AEC99CEEBD}"/>
            <msink:sourceLink direction="to" ref="{44434B3F-F621-4757-B577-8EC657222561}"/>
            <msink:sourceLink direction="from" ref="{44434B3F-F621-4757-B577-8EC657222561}"/>
            <msink:sourceLink direction="to" ref="{E8CB190B-8358-434B-B401-8ADAE95CA844}"/>
            <msink:sourceLink direction="from" ref="{E8CB190B-8358-434B-B401-8ADAE95CA844}"/>
          </msink:context>
        </emma:interpretation>
      </emma:emma>
    </inkml:annotationXML>
    <inkml:trace contextRef="#ctx0" brushRef="#br0">843-595 19 0,'-29'0'120'16,"0"-5"5"-16,10 5 2 0,9 0 1 0,-28 0 1 0,38 0 0 0,0 0 3 15,0 0 3-15,0 0-13 0,0 14-23 0,0-1-15 0,0-2-11 0,19 21-4 16,0-5-1-16,-19 9 3 0,10 4 5 0,9 9 10 0,0 7 9 16,-9 15 12-16,9 13 11 0,-9 5 3 0,28 11 2 0,-28 11-1 0,9 8-3 15,-10 13-3-15,30-8-2 0,-30 17-5 0,11-9-3 0,-11 6-5 16,10-5-5-16,1-4-9 0,-20-7-6 0,9-3-9 0,-9-8-8 0,19-11-3 15,1-3-3-15,-20-13-1 0,0 0-1 0,0-17 1 0,9-2 1 16,-9-3-3-16,0-8-3 0,0-5-3 0,0-6-5 0,0-8-3 0,0 1-4 16,0-15-4-16,19-2-3 0,-19-5-2 0,0 2-3 0,10-11-2 15,-10-5-4-15,0 0-2 0,0 0-5 0,0-5 1 0,19-3 1 0,0 0 0 16,-9-6-2-16,9-5-1 0,-9-2 3 0,28-1-1 0,-28-5 0 16,28-3 0-16,-28 6-1 0,9-14 0 0,10 8 0 0,0 6-4 15,-10-6-3-15,10 3-3 0,-10 3-3 0,10 2 1 0,-1 6 0 0,1 3 0 16,10-4-2-16,-30 4 0 0,20 7 0 0,9-2 1 0,-28 0-1 15,19 8-1-15,9-5-1 0,-9 5-1 0,0 5 2 0,0-5-1 0,9 8 3 16,-28-8-1-16,19 8 1 0,9-8 0 0,-28 6-1 0,18 2 1 16,11-8-1-16,-10 0-4 0,-1 0-8 0,1 0-17 0,10 0-20 15,-30 0-23-15,20 0-27 0,9 0-28 0,-28-8-29 0,9 8-25 16,-9-6-22-16,9 6-18 0,0 0-19 0,-9-8-22 0,9 8-25 0,-19 0-17 16,19 0-13-16,-9-8 5 0,9 3 17 0,-9-3 22 0,28 2 27 0,-28-2 27 15,9-5 30-15,-10-1 23 0,30 1 21 0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7.74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B63FBBE-14D3-4E4D-A1FB-9C3DE94FE467}" emma:medium="tactile" emma:mode="ink">
          <msink:context xmlns:msink="http://schemas.microsoft.com/ink/2010/main" type="inkDrawing" rotatedBoundingBox="111141,36074 114631,33250 114722,33362 111232,36187" semanticType="callout" shapeName="Other">
            <msink:sourceLink direction="with" ref="{4384B974-2106-43C1-981B-BCF42EBB4449}"/>
            <msink:sourceLink direction="with" ref="{B9582852-80A4-407E-98FE-8118D3D3063C}"/>
            <msink:sourceLink direction="with" ref="{E8CC1564-24CC-438F-981D-37F55AEC2A65}"/>
            <msink:sourceLink direction="with" ref="{CB06A56E-72EB-4644-A964-042D42641AD2}"/>
            <msink:sourceLink direction="with" ref="{86BD53D7-5AB2-42A6-B3C6-B05B8F014288}"/>
          </msink:context>
        </emma:interpretation>
      </emma:emma>
    </inkml:annotationXML>
    <inkml:trace contextRef="#ctx0" brushRef="#br0">3476 0 35 0,'19'8'236'0,"0"0"31"15,-38 6 21-15,-10 7 20 0,0-2 18 0,-9 16 19 0,-20 9 21 16,-9 4 24-16,10 6 22 0,-20 11 22 0,0 3-22 0,-29 10-45 0,10 6-47 16,-9 5-52-16,-20 3-35 0,0 5-28 0,0 9-22 0,-28-1-19 15,28 1-18-15,-29 2-19 0,10 11-22 0,10-6-22 0,-10-2-24 0,9 0-21 16,10 0-15-16,1-6-9 0,-20 1-7 0,38-9-2 0,0 0-4 15,-9-5-1-15,9-16-1 0,20 0 1 0,-10-6 0 0,19-8 1 0,0-13-1 16,1-3-2-16,28-9-7 0,-1-1-8 0,21-7-16 0,8-21-16 16,11 3-24-16,9-11-31 0,29-11-34 0,-1-5-39 0,21-11-46 15,8-3-46-15,10-18-44 0,10-1-40 0,10-13-39 0,28-8-39 0,10-11-12 16,-1-9-2-16,-8-4 10 0,28-12 15 0,-10 4 23 0,29-12 29 0,-9-10 35 16,9 5 39-16,0-8 46 0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7.94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F07CCEB-8EE2-44C3-9714-AACEAFEC9E97}" emma:medium="tactile" emma:mode="ink">
          <msink:context xmlns:msink="http://schemas.microsoft.com/ink/2010/main" type="inkDrawing" rotatedBoundingBox="111502,36869 114731,33951 114847,34080 111619,36998" semanticType="underline" shapeName="Other">
            <msink:sourceLink direction="with" ref="{13CA5337-7973-4143-8EF3-B3C4A45405E7}"/>
            <msink:sourceLink direction="with" ref="{E1FBC02E-4178-4B8B-9236-C716C3CDC0C3}"/>
          </msink:context>
        </emma:interpretation>
      </emma:emma>
    </inkml:annotationXML>
    <inkml:trace contextRef="#ctx0" brushRef="#br0">3207 0 13 0,'-29'49'250'0,"0"5"38"16,-38 8 29-16,-10 8 26 0,-9 14 28 0,-10 13 28 0,-10 1 29 0,-19 7 20 16,0 6 17-16,-19 8 0 0,19 0-4 0,-28 8-43 0,18-3-61 0,-9 1-54 15,-9 2-51-15,18-8-36 0,-18 8-28 0,28-11-28 16,-19-5-26-16,19 2-29 0,0-10-28 0,0-6-22 0,39 3-16 0,-10-16-16 0,19 0-12 16,0-17-14-16,10 4-12 0,9-9-12 0,1-13-14 0,9-1-19 15,19-13-23-15,-9 0-27 0,28-5-32 0,-28-16-33 0,38-9-35 16,0-5-31-16,0 0-31 0,0 0-24 0,38-16-19 0,-28-6-13 0,28-2-10 15,0-11-5-15,30 0-3 0,-20-14 0 0,28-13 4 0,1 0 5 16,0-6 6-16,19-10 21 0,10-14 24 0,19 3 29 0,-1-11 29 0,1-3 25 16,29-3 22-16,-20-12 18 0,10 7 18 0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3.23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F35309C-642E-4D6C-95C4-E3335EF2345C}" emma:medium="tactile" emma:mode="ink">
          <msink:context xmlns:msink="http://schemas.microsoft.com/ink/2010/main" type="inkDrawing" rotatedBoundingBox="107762,26900 114840,24001 117318,30051 110240,32951" hotPoints="116008,28479 112465,32023 108921,28479 112465,24935" semanticType="container" shapeName="Circle">
            <msink:destinationLink direction="from" ref="{3E334C10-BD27-40BD-9502-285241637A91}"/>
            <msink:destinationLink direction="with" ref="{46FB0280-0B66-4B1B-9525-3F5ADF9EA045}"/>
            <msink:destinationLink direction="with" ref="{F9014DB1-51B6-4AE4-B13F-E1D1117C2368}"/>
            <msink:destinationLink direction="with" ref="{CEBEC9EE-FA1B-428E-9C34-6069D2D5880C}"/>
            <msink:destinationLink direction="to" ref="{E1403AF2-89E3-41E5-9794-D4C929CAC147}"/>
          </msink:context>
        </emma:interpretation>
      </emma:emma>
    </inkml:annotationXML>
    <inkml:trace contextRef="#ctx0" brushRef="#br0">2896 4756 109 0,'-9'0'120'0,"-20"0"5"0,-9-8 6 15,28 2 6-15,-28-2 6 0,28 6 6 0,-19-9-5 0,-19 5-9 0,19-2-12 16,-19 0-15-16,0 8-7 0,0-13-4 0,-9 7 0 0,-11-2 3 0,11 0 2 16,-20-6 2-16,0 12 3 0,-19-14 3 0,19-1 7 0,-28 6 6 15,9-10 4-15,0-9 1 0,-10 9 8 0,0-7 10 0,10-7 3 16,-9 0 1-16,-10-5-5 0,28-4-7 0,-9-10-5 0,0-2-5 15,10-1-7-15,9-11-9 0,0-2-10 0,10-8-14 0,19-4-9 0,0-7-7 16,19-11-14-16,19 3-17 0,10-17-12 0,0-10-7 0,29 0-7 16,-19-9-6-16,57-7-2 0,-19-9-2 0,29 6-1 0,0-6-3 0,19-2 0 15,-10 2 2-15,10 3-1 0,10 8-1 0,-1 11-1 0,20 3 0 16,0 5 1-16,0 13 0 0,19 4 1 0,-19 10 1 0,9 8-2 16,10 8-2-16,-29 6 2 0,49 0 2 0,-30 13 0 0,10 8-1 0,10 1 0 15,-20 10 1-15,20 0-2 0,9 8 0 0,-9 3-2 0,9 16 0 16,0-10 0-16,20 13 0 0,-11 0 1 0,-8 16 1 0,28 0-2 0,-10 5-2 15,1 6 0-15,9 3-2 0,-10 18 2 0,1 4 1 0,18 4 1 16,-9 15 3-16,-29-1 1 0,30 16-1 0,-21 1-1 0,-8 10-2 0,-11 8-1 16,20 0 2-16,-29 14-1 0,-19 16-1 0,-10-2 2 0,0 7 1 15,-28 14-1-15,-1-5-2 0,-28 13-1 0,-10 0 0 0,-19 5-1 0,-10 1 0 16,-19 2 1-16,-19-3 0 0,-10 9 0 0,0-9 2 0,-38 9-1 16,9 2 2-16,-9-13-1 0,-10 5-2 0,-19-2 0 0,10-6-1 15,-20 0 1-15,10-16 0 0,-10 2 1 0,-9-18 1 0,-10 13-1 0,1-16 3 16,-11-11 0-16,-9-2 0 0,10 7 2 0,-20-16 1 0,10-5 0 15,-10-11 1-15,1-2 0 0,-1-1 2 0,0-8-2 0,1-15-3 0,-20-7 0 16,19 1 0-16,-18-14-1 0,-1-3 0 0,19-10-3 0,-19 2-2 16,20-18 1-16,-11-6-1 0,1 0 1 0,0-14-1 0,9-2 1 0,-19-11-1 15,20 0 2-15,-20-8 1 0,0-14 3 0,19 1 0 0,-18-7 1 16,18-9 0-16,-9 1 0 0,0-12 2 0,9-4-1 0,0-4-2 0,20-7-1 16,-20-2 3-16,10-10-1 0,10-12 0 0,9 3-1 0,10-13-1 15,-10-3 1-15,38-11 0 0,-9-11-1 0,0-2 0 0,39-11-1 16,-10-6 1-16,28-5-1 0,1-5 2 0,28-14-1 0,10-3-3 0,0-7 1 15,10-1 2-15,38 0 1 0,-19-5 0 0,38 8-1 0,-10 3-3 0,20 10 1 16,19-2 1-16,0 5 0 0,-9 19-1 0,28 3 2 0,-9 16 0 16,-1 11 0-16,20 5 0 0,0 11-2 0,0 14-3 0,-1 8 1 15,11 13 0-15,-10 8 1 0,28 6 3 0,-9 10-2 0,10 1 0 0,0 18 0 16,-1-2 0-16,1 8 0 0,9 2-1 0,0 4 0 0,29 7 0 16,-28 9 3-16,28-1 1 0,-10 9 0 0,10-3-2 0,-9 8-2 0,18 8 0 15,1 5-1-15,0 1 0 0,-20 13 0 0,0 2 0 0,20 12 3 16,-10 8 1-16,-29 5 1 0,29 24 0 0,-38 6 0 0,0 13 2 15,-10 14-1-15,9 16 1 0,-28 14-1 0,-19 7 3 0,-10 23-2 0,-19 10 0 16,-1 16 0-16,-28 3-1 0,-9 8-1 0,-20 11-3 0,0 3 0 16,-38 2-2-16,-10 9-1 0,0-6-2 0,-57 2 1 0,28 1 2 0,-38-14 0 15,10 1 1-15,-29-1 2 0,0-19 3 0,-10-8 2 0,0-10 2 16,-19-12 9-16,9-2 9 0,-18-21 14 0,-10-7 13 0,9-4 11 16,19-14 10-16,-37 0 7 0,-1-14 7 0,10-7 5 0,-10-7 4 0,-19-15 1 15,28 0 0-15,-28-9 0 0,29-7-2 0,-29-9-5 0,29-13-9 0,-10 5-11 16,-19-16-13-16,38-13-10 0,-9-1-11 0,0-13-7 0,9-13-7 15,1-1-6-15,18-13-6 0,-18-16-3 0,28-6-2 0,-19-5-4 16,9-16-7-16,10-8-14 0,10-12-16 0,0-7-27 0,-10-14-29 0,10-2-37 16,29-20-39-16,-30 1-45 0,30-14-46 0,9-8-38 0,0-14-35 15,10 1-35-15,9-14-38 0,30-6-23 0,-11-2-15 0,39-6 3 0,-9-2 11 16,18-3 24-16,10 3 29 0,10 5 35 0,0-6 39 0,19 9 44 16,-19 8 46-16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38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56310C4-B380-4E8F-BF61-A856194DC4E3}" emma:medium="tactile" emma:mode="ink">
          <msink:context xmlns:msink="http://schemas.microsoft.com/ink/2010/main" type="inkDrawing" rotatedBoundingBox="112861,4881 113181,5021 113082,5246 112762,5106" shapeName="Other"/>
        </emma:interpretation>
      </emma:emma>
    </inkml:annotationXML>
    <inkml:trace contextRef="#ctx0" brushRef="#br0">327 271 99 0,'-48'0'158'0,"9"-6"4"0,-9 1 2 0,0-12 2 15,19 4 0-15,1-9 0 0,-11 6 0 0,30 5-1 0,-30-2-1 0,39 5-41 16,0-3-63-16,0 8-48 0,19-10-42 0,1 5-44 0,-11-1-45 0,10 4-23 16,1-3-13-16,8-6-6 0,-18 9-3 0,28-11-1 0,-28 2-1 15,9 1 2-15,-9-1-1 0,-10-13 7 0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19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D977694-A67E-40DC-89A8-79E8877C9785}" emma:medium="tactile" emma:mode="ink">
          <msink:context xmlns:msink="http://schemas.microsoft.com/ink/2010/main" type="inkDrawing" rotatedBoundingBox="113179,4967 113501,5218 113399,5349 113076,5098" semanticType="callout" shapeName="Other">
            <msink:sourceLink direction="with" ref="{1DEC6A95-A6C8-4478-BABE-BA873A5AF3C0}"/>
          </msink:context>
        </emma:interpretation>
      </emma:emma>
    </inkml:annotationXML>
    <inkml:trace contextRef="#ctx0" brushRef="#br0">370 284 7 0,'-48'0'168'0,"0"0"2"0,10-13 3 0,-10-1 1 0,0-7-11 15,0 10-14-15,19-11-25 0,0-2-30 0,10 2-31 0,0 11-32 0,19 11-58 16,0-21-71-16,19 7-36 0,0 1-22 0,-19-9-10 0,10 9-5 16,9-9-1-16,-9 0-2 0,-10 3 11 0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54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DEC6A95-A6C8-4478-BABE-BA873A5AF3C0}" emma:medium="tactile" emma:mode="ink">
          <msink:context xmlns:msink="http://schemas.microsoft.com/ink/2010/main" type="inkDrawing" rotatedBoundingBox="113226,5010 113524,5178 113441,5326 113143,5158" shapeName="Other">
            <msink:destinationLink direction="with" ref="{9D977694-A67E-40DC-89A8-79E8877C9785}"/>
          </msink:context>
        </emma:interpretation>
      </emma:emma>
    </inkml:annotationXML>
    <inkml:trace contextRef="#ctx0" brushRef="#br0">326 200 110 0,'-48'0'152'0,"0"-6"4"0,10-2 0 15,-10-8-1-15,0-3-4 0,19 0-9 0,-9-3-17 0,28 9-25 16,-9-3-50-16,19 16-64 0,19-14-50 0,-9 6-43 0,28 3-25 0,-9-11-12 15,-20 13-7-15,30-5-4 0,-30-3-1 0,-9 11 0 0,20-16 6 16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71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C30B769-0CEB-48D6-B903-ABF93611C156}" emma:medium="tactile" emma:mode="ink">
          <msink:context xmlns:msink="http://schemas.microsoft.com/ink/2010/main" type="inkDrawing" rotatedBoundingBox="113514,5200 113907,5318 113848,5513 113456,5395" shapeName="Other"/>
        </emma:interpretation>
      </emma:emma>
    </inkml:annotationXML>
    <inkml:trace contextRef="#ctx0" brushRef="#br0">384 195 63 0,'-38'13'191'0,"-10"-13"8"0,0-13 3 15,0-1 2-15,0-8 0 0,0 1-2 0,0 2-2 0,19-3-1 16,19 1-13-16,-9 7-17 0,19 1-72 0,19 4-97 0,-9 7-75 16,19 2-63-16,9-11-34 0,-9 11-16 0,0 0-9 0,0-8-4 0,19 8-1 15,-20-6 0-15,11-2 1 0,-30 3 3 0,-9 5 11 0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5.87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24EA549-7E6E-4EB1-8CAB-C308F74FA786}" emma:medium="tactile" emma:mode="ink">
          <msink:context xmlns:msink="http://schemas.microsoft.com/ink/2010/main" type="inkDrawing" rotatedBoundingBox="113830,6102 114340,6053 114347,6127 113837,6176" shapeName="Other"/>
        </emma:interpretation>
      </emma:emma>
    </inkml:annotationXML>
    <inkml:trace contextRef="#ctx0" brushRef="#br0">509 0 123 0,'-48'27'215'0,"-28"-5"7"0,37-14 2 0,-38-3 0 0,10-5 0 0,10-5-1 15,8 5-10-15,21-8-12 0,-20 8-26 0,28 0-28 0,20 0-90 16,0 0-121-16,20 8-73 0,-11 8-45 0,30-5-23 0,-11 0-12 0,-18-1-5 16,9-4-1-16,-19-6 0 0,0 0 1 0,0 0 8 0,0 0 14 15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4.47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7BB21A7-4E26-4264-A3E4-C0BDA826B242}" emma:medium="tactile" emma:mode="ink">
          <msink:context xmlns:msink="http://schemas.microsoft.com/ink/2010/main" type="inkDrawing" rotatedBoundingBox="110440,8091 113976,2252 118285,4862 114749,10700" shapeName="Other">
            <msink:destinationLink direction="with" ref="{83167888-C98D-4BCE-8C48-77106078F0BF}"/>
            <msink:destinationLink direction="with" ref="{9EBE8E20-2366-4FBF-8F3A-49161109C5AD}"/>
            <msink:destinationLink direction="with" ref="{EAF4913D-5FD5-4588-BFC2-6F5A26F4E20F}"/>
          </msink:context>
        </emma:interpretation>
      </emma:emma>
    </inkml:annotationXML>
    <inkml:trace contextRef="#ctx0" brushRef="#br0">4397 5125 119 0,'-29'0'152'0,"-10"0"4"0,11 0 0 0,-1 0 2 0,0 0 3 0,-9 0 5 16,28 0 7-16,-19 0 9 0,-9 5-9 0,9 3-19 0,19-8-14 15,-28 8-12-15,9 6 3 0,20-9 6 0,-30 3 6 0,10 6 9 16,1-1 8-16,-20-5 10 0,19 6 6 0,-19-1 5 0,-20-4 2 0,30 4 1 16,-10 1-6-16,-19-4-9 0,9 7-14 0,-9-1-15 0,-10-3-17 0,0 1-17 15,1-1-14-15,-11-5-11 0,-28 6-10 0,29-9-10 0,-30 1-8 16,-9-6-9-16,20 0-8 0,-20-6-9 0,0-4-7 0,-9-12-6 0,-10-8-2 16,9 3-3-16,-9-8-2 0,10-14 0 0,-10 1-2 0,9-9 0 15,11-5 0-15,-20 0 0 0,19-9-2 0,9-12-1 0,1 7 0 16,10-8-1-16,-1-8 2 0,10-8 1 0,0 6 1 0,19-12-1 0,20 1 1 15,-11-6 1-15,11 0 0 0,28-8 1 0,-10 0-1 0,30-5-2 16,9-9 1-16,0-7 0 0,9-6 0 0,39 0-1 0,0-3-1 16,29-13 1-16,0 11-2 0,0-9 0 0,38 14-1 0,10-8-1 0,-10 0 1 15,10 16-1-15,29 6 1 0,9 13-1 0,0-3-1 0,-9 14-1 16,38 11 1-16,-10 5 1 0,1 3 0 0,9 5-1 0,9 0 0 0,-18 14-2 16,9 8-1-16,0-3 1 0,0 8 0 0,-10 11 2 0,10 3 0 15,-28 2 0-15,28 6 1 0,-29 0 1 0,-9 8-2 0,38-3-1 16,-39 3-1-16,1 5-1 0,19 9 1 0,-39-9 0 0,20 9 0 0,-10-1-1 15,-10 3 0-15,-9-5-1 0,0 11 1 0,-10-11-1 0,-9 8-2 16,-10 2 1-16,-19-2 0 0,-1 0 1 0,-37 3 0 0,9 5-1 0,-10 0 1 16,-9 0 2-16,-19 0 1 0,-10 5 3 0,0 11-1 0,0-2-1 15,-10 7 2-15,-9 20 1 0,-29 2 2 0,19 19 3 0,-19 22 1 0,0 5 0 16,-29 17 1-16,39 26 2 0,-49 9 1 0,11 18 2 0,18 17 2 16,0 5 0-16,-9 14 3 0,9-1 1 0,10 9 1 0,0 2 1 0,0 1 0 15,20-3 0-15,-1-12 0 0,-10-12 3 0,30-6 1 0,-20-6 2 16,10-21 0-16,-10-13-2 0,10-6-1 0,9-16-2 0,-28-6-1 15,9-21-2-15,0 0 0 0,0-22-2 0,-19-5-1 0,20-9-3 0,-40-7-2 16,20-19-1-16,-9 5-3 0,-10-19-3 0,-10-8-1 0,19-8-1 16,-38-14-1-16,0-5 1 0,19-14-1 0,-9-7-2 0,-29-17 1 0,9-5 1 15,0-6-1-15,1-13-2 0,-20-11 2 0,10-3 1 0,-1-19-1 16,-8 14 0-16,8-19 1 0,-8-5-1 0,8-1-1 0,-8-5-2 0,-1-2 0 16,0-6 2-16,0 0 0 0,19-3-2 0,-18 9-1 0,-1-4 1 15,19 15 1-15,-9-15-2 0,9 20 1 0,10 5 2 0,19 0 1 16,1 8-1-16,18 6 1 0,-9-1 0 0,38 20 0 0,0-9-1 0,29 3-1 15,0 11-2-15,0 3 0 0,10 8-2 0,28 2-2 0,-9 3-1 0,19 11-3 16,0-3 0-16,10 9-14 0,-1 7-18 0,10-2-33 0,-9 8-39 16,19 0-53-16,0 8-57 0,9-3-48 0,-9 8-42 0,0 6-39 15,0 0-36-15,-1 2-18 0,1 1-7 0,-19-9-4 0,19 14-2 0,-10-8 11 16,-19 5 19-16,9-2 33 0,-9-1 40 0,0 1 51 0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2.73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E334C10-BD27-40BD-9502-285241637A91}" emma:medium="tactile" emma:mode="ink">
          <msink:context xmlns:msink="http://schemas.microsoft.com/ink/2010/main" type="inkDrawing" rotatedBoundingBox="108064,30193 110055,26910 111024,27497 109032,30780" semanticType="callout" shapeName="Other">
            <msink:sourceLink direction="from" ref="{7F35309C-642E-4D6C-95C4-E3335EF2345C}"/>
            <msink:sourceLink direction="to" ref="{16270977-EE38-45D4-B64A-EA5663F617B2}"/>
            <msink:sourceLink direction="to" ref="{6638A0B0-5BEF-498C-BE93-F4ADCE1FEA33}"/>
          </msink:context>
        </emma:interpretation>
      </emma:emma>
    </inkml:annotationXML>
    <inkml:trace contextRef="#ctx0" brushRef="#br0">10190 190 37 0,'38'27'240'0,"-38"-6"29"0,10-7 17 16,9-1 12-16,-19-5 13 0,0 6 12 0,0-6 19 0,0-8 20 0,0 0 26 16,0 0 27-16,10 0-14 0,-10 0-37 0,19-8-46 0,0 8-49 15,10-14-36-15,-19 6-28 0,28-5-16 0,-28-9-13 0,18-5-10 0,11 6-13 16,-10-6-18-16,-1-9-22 0,1 1-24 0,10 0-29 0,-11-5-21 16,-18 4-18-16,28-12-11 0,-38 5-6 0,10-12-3 0,-10 7-2 0,0-1 0 15,-10-8-1-15,-28 9 0 0,28-9 0 0,-18 8 1 0,-20 3 0 16,0 3 0-16,0-3 0 0,-10 14 1 0,10 5 1 0,-19 5 3 15,-10 9 4-15,29-1 4 0,-29 6 6 0,39 8 3 0,-30 8 4 0,11 0 3 16,9 6 2-16,-19 7 2 0,38 6 4 0,-19 8 2 0,19 6 1 0,0 2 2 16,0 11 1-16,10 11-3 0,0-3-4 0,19 9-3 0,0-4-3 15,38 12-3-15,-28-1-5 0,9-2-1 0,10 5-4 0,0-3-1 16,9-2-3-16,1-9-1 0,-1 6-1 0,0-2-3 0,1-9 0 0,-10 0 0 16,-1 0 3-16,1 3 1 0,-10-3 3 0,1 0 3 0,-20 9 1 15,-20-1 3-15,1-2 0 0,-10 13 2 0,-19 0 0 0,0 11 0 16,-28-11-1-16,18 16 1 0,-19-2 1 0,-28-1-1 0,9 4-2 0,-10-1-4 15,-9 0-4-15,9-5-3 0,0-3-3 0,-9-10-4 0,29-4-2 16,-29-12-2-16,38 1-1 0,0-15-4 0,0-11-1 0,29-6-17 0,10-5-22 16,-1-13-38-16,30-6-51 0,-20-16-66 0,29 3-77 0,9-25-70 15,11 3-68-15,-11-17-48 0,39-4-40 0,0-1-20 0,0-13-8 0,10-8-3 16,19-3-1-16,0-8 14 0,9-3 20 0,-9-5 40 0,9-3 48 16,-9-6 67-16,38-4 78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1.03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2397537-DF01-447A-8094-1B817B543EBD}" emma:medium="tactile" emma:mode="ink">
          <msink:context xmlns:msink="http://schemas.microsoft.com/ink/2010/main" type="inkDrawing" rotatedBoundingBox="27605,13722 58176,16429 58135,16900 27563,14193" shapeName="Other">
            <msink:destinationLink direction="from" ref="{A7458B7E-0BFB-4009-B8F3-A651FF3BAA6A}"/>
            <msink:destinationLink direction="to" ref="{A7458B7E-0BFB-4009-B8F3-A651FF3BAA6A}"/>
          </msink:context>
        </emma:interpretation>
      </emma:emma>
    </inkml:annotationXML>
    <inkml:trace contextRef="#ctx0" brushRef="#br0">-5-4 42 0,'-19'0'187'0,"19"0"12"0,-9 0 9 0,9 0 4 0,0 0 3 16,0 0-1-16,0 0 0 0,0 0 3 0,0 0-7 0,0 0-10 0,0 0-29 16,0 8-40-16,0 6-26 0,9-9-19 0,-9 4-11 0,19-1-6 15,1-3-1-15,-11 3 2 0,30 6 6 0,-11-6 9 0,20-3 14 16,-9 6 16-16,9 5 13 0,19-10 15 0,-9 10 1 0,18-11-2 0,20 11-8 15,0-2-9-15,-9 8-9 0,28-6-5 0,-9-5-8 0,19 10-6 16,-1-7-8-16,1 7-9 0,-10-2-14 0,29 3-18 0,-9 0-15 0,9 5-14 16,-10-6-7-16,30 6-6 0,-30-5-3 0,20 2-2 0,19 9 1 15,-1-6 0-15,-18-6 0 0,19 9-2 0,-10-14-2 0,29 14 1 0,-29-8-1 16,29-6 1-16,-9 5 0 0,-1-10 0 0,-9 3 1 0,19-1 2 16,-9 1 1-16,-1-6-1 0,-9 5-1 0,0-4-4 0,-10 4-1 15,10 1 2-15,0-1 0 0,-20 1 1 0,1 2 0 0,0-3 1 0,-1 6-1 16,10 3 1-16,-47 0-2 0,47-1-3 0,-48-2 0 0,29 3 1 0,0 7 0 15,-29-7 3-15,10 5 2 0,-10-8 0 0,1 11 0 0,8-3 0 16,1-3 0-16,0-8-1 0,0 14 0 0,19-16 2 0,-10 7 15 16,10-7 22-16,-9-1 15 0,38 1 14 0,0-1 5 0,-10-5 3 0,10-2 2 15,9 2 0-15,20 0 1 0,-1-8 0 0,1 5-1 0,38-5-1 16,-48 0 1-16,48 8-1 0,-29-2-15 0,10 2-21 0,-10-8-17 0,30 14-11 16,-30-6-6-16,10-3-2 0,-10 3-3 0,10 6-1 0,-10-6 0 15,-9-6 0-15,38 15 0 0,-29-12 0 0,-9 17 0 0,28-6-1 16,10-3 1-16,-9 4 0 0,-20-7-1 0,19 12-2 0,10 0 1 0,0-9-2 15,0 1 1-15,0 7 2 0,0-7 3 0,-9 8 2 0,-1-9 0 16,1 9-3-16,-1-9-1 0,20 1 0 0,-20 7 0 0,10-7 0 0,-28 7 0 16,18-7-1-16,10 5 0 0,-29-3 0 0,10 3 0 0,-9-3 0 0,8 0-1 15,-8 1-4-15,-11 4 2 0,20-7 1 0,0 7 3 0,-29-4 1 16,10-6-1-16,18 10-1 0,1-7 0 0,-19 7 1 0,9-7 0 16,10-6 0-16,-10 5-1 0,-9 1-1 0,19 8 1 0,-10-9-1 0,-9 1 0 15,19-1 1-15,-1 1-1 0,-28 2-1 0,10-3 1 0,0 1 0 16,-10 7 2-16,9-7 0 0,1 0 0 0,-39-4 1 0,39 15-1 15,-10-12 0-15,-29 9-1 0,29-9 1 0,-9 4-1 0,-10-1-1 0,-1 5-1 16,-8-4 0-16,28 4-1 0,-29-2 2 0,0 3 0 0,0-1-2 16,-9-2-1-16,19 3 0 0,-20-9 0 0,-8 9-2 0,-11 0 1 0,20-1 0 15,-30-7 1-15,20 13 3 0,-19-14 1 0,0 1 1 0,0 8-1 16,0-12-1-16,-39 7 0 0,20 4 0 0,9-7 1 0,-9 7 0 0,-10-4 1 16,-10-7 0-16,-9 12 0 0,9-9 0 0,-9 1-2 0,0 2 0 15,0-2-2-15,-20-1 1 0,11 1 1 0,8-1 0 0,-28 1 1 16,29 2-1-16,-38-11 1 0,37 9 1 0,-28-6 0 0,29 6 0 0,-29-1 0 15,29-5-2-15,-10-2 1 0,-19 2 0 0,10 5 0 0,-10-5-1 16,10-2 1-16,-10-6-1 0,0 8 0 0,-20-8 1 0,40 0-2 0,-40 0-1 16,1 0 0-16,0 0-2 0,-10 0 0 0,0 0 1 0,-9 0-2 15,9-8-2-15,-9 8-4 0,-10 0-5 0,0 0-7 0,0 0-8 0,0 0-16 16,0 0-19-16,0 0-23 0,0 0-22 0,0-14-26 0,0 9-27 16,-10-3-31-16,-9 8-32 0,19-8-26 0,-10 2-26 0,10-2-20 15,-19 8-17-15,19 0-18 0,0 0-17 0,0 0-9 0,0 0-3 0,0 0 12 16,0 0 17-16,0 0 26 0,0 0 26 0,0 0 30 0,0 0 32 15,0 0 28-15,0 0 28 0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7.21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FFAC78E-634F-402B-AC18-A667382A6BD4}" emma:medium="tactile" emma:mode="ink">
          <msink:context xmlns:msink="http://schemas.microsoft.com/ink/2010/main" type="inkDrawing" rotatedBoundingBox="110115,31650 110340,31897 110315,31920 110089,31673" semanticType="callout" shapeName="Other">
            <msink:sourceLink direction="with" ref="{AD43647D-19DF-46E9-956C-E496FF879E2D}"/>
            <msink:sourceLink direction="with" ref="{51C627CA-7BC2-4FAF-8BCE-7ABF1619BFAD}"/>
            <msink:sourceLink direction="with" ref="{5439CE45-2F75-4BD5-A83C-826586C3B671}"/>
          </msink:context>
        </emma:interpretation>
      </emma:emma>
    </inkml:annotationXML>
    <inkml:trace contextRef="#ctx0" brushRef="#br0">220 251 100 0,'-19'-8'121'0,"0"-6"9"0,19 6 8 16,-10 3 6-16,10-3 11 0,0 2 11 0,-19-2 4 0,19 8-1 15,-10 0-1-15,10-5-3 0,0-3 5 0,-19 0 6 0,19 8 8 0,-19-6 6 16,19-2 5-16,0 8 5 0,0-5 2 0,-10-3 2 0,10-1-2 16,0 9-3-16,0 0-11 0,-19-5-13 0,19 5-15 0,0-8-15 0,0 8-14 15,0 0-17-15,0 0-17 0,0 0-19 0,0 0-16 0,0 0-14 16,0 0-12-16,0 0-8 0,0 0-10 0,0 0-9 0,0 0-9 15,0 0-5-15,0 0-18 0,0 0-22 0,0 0-37 0,0 0-46 0,0-3-44 16,0 3-43-16,0 0-43 0,0 0-44 0,0 0-29 0,0 0-23 16,-9-16-9-16,9 0-5 0,-20 10-1 0,1 1 1 0,19-11 14 0,-9 2 23 15,9-2 35-15,-20 5 44 0,20-10 44 0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0.70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AEDB1C7-1E4B-42DD-8D74-2B593C4BDE4D}" emma:medium="tactile" emma:mode="ink">
          <msink:context xmlns:msink="http://schemas.microsoft.com/ink/2010/main" type="inkDrawing" rotatedBoundingBox="99910,29804 101036,27313 102522,27985 101396,30476" semanticType="callout" shapeName="Other">
            <msink:sourceLink direction="with" ref="{64B64674-2FC6-4D03-A264-C99C0E5C9FC3}"/>
            <msink:sourceLink direction="with" ref="{350B3F68-887B-4623-A359-5961FBAC507A}"/>
          </msink:context>
        </emma:interpretation>
      </emma:emma>
    </inkml:annotationXML>
    <inkml:trace contextRef="#ctx0" brushRef="#br0">2076 0 7 0,'-9'9'152'0,"-11"-9"13"0,-8 8 20 15,-1-3 21-15,-19 3 24 0,19-2 27 0,-19 7 25 0,19-5 27 16,-19 3 19-16,0 0 16 0,-19 2-1 0,28 1-9 0,-28-1-10 0,10 9-6 16,-11 0-9-16,11 5-8 0,-20 0-16 0,0 8-20 0,0 8-22 15,-19 3-26-15,19 11-26 0,-28 8-24 0,18 2-32 0,1 4-35 0,-10 7-26 16,0-2-20-16,19 2-16 0,0 3-11 0,20-3-8 0,-10-2-6 16,9-6-3-16,0-7-1 0,20-1-1 0,9-3-1 0,0-21-1 0,10 13-1 15,19-18 0-15,0 2 1 0,29-13-2 0,-10-1 0 0,10-7-1 16,38-1-1-16,-19-5 0 0,10-2 0 0,19-12 0 0,-1-2-1 0,20-5 0 15,0-9-2-15,10 1 0 0,-20 2 0 0,30-3-1 0,-11 0 1 16,-9 3-2-16,-9-2-1 0,9-1 3 0,0 14 0 0,-39 3 0 0,11 5-1 16,-30 5 0-16,10 11-1 0,-10 11 1 0,-9 0 1 0,-19 9 0 15,-10 12 1-15,0 1 0 0,0 16-1 0,-10-9 1 0,-19 12 1 16,-9-6-2-16,-10 9-1 0,10-9 0 0,-10 0 1 0,-20 3 0 0,30-9 2 16,-48-10-1-16,47 3-1 0,-28-14 1 0,9 8-1 0,-9-15 0 15,19-1 1-15,10-6 0 0,-10-7 0 0,19-6-1 0,-19-5 0 0,9 7-7 16,30-10-8-16,-10-10-19 0,19-1-24 0,0-3-36 0,0-7-41 15,0-6-52-15,28-9-60 0,-8 1-48 0,8 0-43 0,11-14-47 16,-10 3-46-16,19-10-22 0,-10-1-12 0,29 0 2 0,-9-5 4 0,9 0 17 16,-9-8 25-16,9-6 34 0,10-3 41 0,0-10 53 0,-1-3 59 15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15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50B3F68-887B-4623-A359-5961FBAC507A}" emma:medium="tactile" emma:mode="ink">
          <msink:context xmlns:msink="http://schemas.microsoft.com/ink/2010/main" type="inkDrawing" rotatedBoundingBox="101535,30544 102197,27752 103294,28012 102633,30804" semanticType="callout" shapeName="Other">
            <msink:sourceLink direction="with" ref="{A59C5189-F135-4EAF-B5B7-8BF0935BC841}"/>
            <msink:sourceLink direction="with" ref="{64B64674-2FC6-4D03-A264-C99C0E5C9FC3}"/>
            <msink:sourceLink direction="with" ref="{609DB02B-7903-4E04-A63E-7C05218A87C7}"/>
            <msink:destinationLink direction="with" ref="{8AEDB1C7-1E4B-42DD-8D74-2B593C4BDE4D}"/>
          </msink:context>
        </emma:interpretation>
      </emma:emma>
    </inkml:annotationXML>
    <inkml:trace contextRef="#ctx0" brushRef="#br0">2873 106 33 0,'-19'-8'213'0,"-10"-6"31"0,-9 14 28 16,-1 8 22-16,-9-2 20 0,-19 15 20 0,-10 1 20 0,29 5 23 0,-29 8 23 15,20 14-1-15,-1 8-11 0,-28 5-27 0,28 8-37 0,1 6-34 16,-30 2-34-16,49 6-28 0,-30 2-27 0,11 9-22 0,9-6-19 16,19 3-20-16,-9-5-21 0,28 2-21 0,-9-5-24 0,19-9-20 0,0 1-19 15,19-6-12-15,-9-8-9 0,38 1-7 0,-10-15-4 0,0 1-3 16,10-3 0-16,1-14-1 0,-1-5-1 0,9 0-1 0,10-10 2 16,-19-12-1-16,10 3-1 0,9-2 1 0,-28-12 0 0,28 6 0 0,-19-8 0 15,-10 3 1-15,10 5 1 0,0 0 0 0,-19 0 0 0,9 5 1 16,-9 3 0-16,-29 11 1 0,10 3-1 0,-20 7 1 0,10 4 1 0,-29 10 1 15,-9 6-1-15,9 2 0 0,-19 9-1 0,0-4 1 0,10 7 0 16,-29-7-2-16,9-2 1 0,-9 3-1 0,9-3-1 0,-9-8-1 0,9 0 0 16,-9-11-1-16,29-8-2 0,-10 3-1 0,-20-11-3 0,30-11-8 15,0 6-10-15,-10-14-26 0,19-6-32 0,0-10-39 0,0-3-43 0,0-11-50 16,10-2-54-16,0-11-43 0,9-6-38 0,10-2-38 0,0-4-36 16,0 1-19-16,10-10-10 0,9 1 1 0,10-7 9 0,-10 3 23 15,29-6 31-15,-9-3 39 0,9 0 43 0,0-8 50 0,19 1 55 0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29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A2DBEEE-6E5D-4AB9-98C2-48BCF7A66D73}" emma:medium="tactile" emma:mode="ink">
          <msink:context xmlns:msink="http://schemas.microsoft.com/ink/2010/main" type="inkDrawing" rotatedBoundingBox="102719,28549 104548,28022 104607,28227 102779,28755" semanticType="callout" shapeName="Other">
            <msink:sourceLink direction="with" ref="{E1403AF2-89E3-41E5-9794-D4C929CAC147}"/>
            <msink:sourceLink direction="with" ref="{64B64674-2FC6-4D03-A264-C99C0E5C9FC3}"/>
          </msink:context>
        </emma:interpretation>
      </emma:emma>
    </inkml:annotationXML>
    <inkml:trace contextRef="#ctx0" brushRef="#br0">2623 901 6 0,'48'-41'120'0,"-19"-2"14"0,19 8 15 0,-19-3 20 0,0 13 21 0,0-2 27 16,9 6 28-16,-9-6 15 0,19 5 7 0,-19 1 2 0,19 7-1 15,0-8 0-15,-10 3 3 0,29 3-3 0,-19 0-5 0,10-8-8 0,19 2-12 16,-10 0-17-16,10 9-21 0,9-6-25 0,-9-3-29 0,0 1-25 16,19 7-25-16,0-7-24 0,-19 4-23 0,-20 12-27 0,20-11-30 0,-10 5-39 15,-9 6-46-15,-10-4-50 0,-19 1-53 0,9 3-42 0,-9 5-35 16,-29 0-35-16,0 0-33 0,0 0-23 0,0 0-17 0,0 0-8 15,-29 5-1-15,10 3 8 0,-10 6 13 0,0 8 29 0,-9-1 40 0,-10-2 44 16,19 3 50-16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55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1AAC2F7-1118-4A60-9367-934998F44186}" emma:medium="tactile" emma:mode="ink">
          <msink:context xmlns:msink="http://schemas.microsoft.com/ink/2010/main" type="inkDrawing" rotatedBoundingBox="103053,30561 104807,30243 104856,30512 103101,30830" semanticType="callout" shapeName="Other">
            <msink:sourceLink direction="to" ref="{E1403AF2-89E3-41E5-9794-D4C929CAC147}"/>
            <msink:sourceLink direction="to" ref="{A59C5189-F135-4EAF-B5B7-8BF0935BC841}"/>
            <msink:sourceLink direction="to" ref="{609DB02B-7903-4E04-A63E-7C05218A87C7}"/>
          </msink:context>
        </emma:interpretation>
      </emma:emma>
    </inkml:annotationXML>
    <inkml:trace contextRef="#ctx0" brushRef="#br0">2979 2693 77 0,'0'21'181'0,"-29"1"15"0,29-3 14 0,-19-3 14 15,0 3 13-15,38 3 17 0,0-1 17 0,-19-7 15 0,29-1 12 16,0-2-20-16,-1 8-39 0,40-14-29 0,-11-5-29 0,10 0-21 16,10 0-18-16,0-5-14 0,0-14-14 0,19 8-13 0,9-2-15 0,-18-9-17 15,28 3-18-15,-28-2-19 0,28-1-17 0,-29-5-31 0,10-3-39 16,-19 11-39-16,0-10-43 0,-10 12-39 0,-29-4-41 0,10-1-37 16,0 1-35-16,-19-4-17 0,-10 4-10 0,1-1-2 0,-20 11-3 0,0-2 5 15,-20-9 3-15,1 8 22 0,10-7 30 0,-20-3 37 0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42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AAB16E1-2299-493E-B422-16BF1AD59C76}" emma:medium="tactile" emma:mode="ink">
          <msink:context xmlns:msink="http://schemas.microsoft.com/ink/2010/main" type="inkDrawing" rotatedBoundingBox="103240,31235 103636,28438 103999,28489 103602,31287" semanticType="callout" shapeName="Other">
            <msink:sourceLink direction="with" ref="{A59C5189-F135-4EAF-B5B7-8BF0935BC841}"/>
            <msink:sourceLink direction="with" ref="{64B64674-2FC6-4D03-A264-C99C0E5C9FC3}"/>
            <msink:sourceLink direction="with" ref="{609DB02B-7903-4E04-A63E-7C05218A87C7}"/>
          </msink:context>
        </emma:interpretation>
      </emma:emma>
    </inkml:annotationXML>
    <inkml:trace contextRef="#ctx0" brushRef="#br0">3843 636 79 0,'-48'48'149'15,"0"9"25"-15,9 5 26 0,-9 11 27 0,0 0 30 0,0 11 31 0,0 8 25 16,20 5 19-16,-1 9 6 0,0 4-3 0,-9 1-3 0,9 8-5 0,19-8-10 16,-28 8-11-16,38 8-20 0,-10-11-22 0,-9 1-25 0,0-9-26 15,19 2-30-15,0-4-29 0,0-9-28 0,0-5-26 0,0-3-25 0,0-10-24 16,19-4-18-16,-19-12-15 0,19-1-9 0,-19-5-7 0,0-9-3 15,10-5-4-15,-10-13-3 0,19 30-21 0,-19-39 1 0,0-7-22 16,19-6-30-16,-19-8-40 0,0 0-46 0,0 0-48 0,-19-14-49 16,0-2-41-16,19-3-39 0,-10-13-33 0,10-1-27 0,-38-2-14 15,38-5-5-15,-29-4 3 0,19-10 7 0,10-2 22 0,-38-1 29 16,28-3 40-16,10-5 46 0,-19 9 48 0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1.7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1403AF2-89E3-41E5-9794-D4C929CAC147}" emma:medium="tactile" emma:mode="ink">
          <msink:context xmlns:msink="http://schemas.microsoft.com/ink/2010/main" type="inkDrawing" rotatedBoundingBox="104798,30434 104997,27846 106700,27977 106502,30565" semanticType="callout" shapeName="Other">
            <msink:sourceLink direction="to" ref="{7F35309C-642E-4D6C-95C4-E3335EF2345C}"/>
            <msink:destinationLink direction="with" ref="{46FB0280-0B66-4B1B-9525-3F5ADF9EA045}"/>
            <msink:destinationLink direction="with" ref="{1A2DBEEE-6E5D-4AB9-98C2-48BCF7A66D73}"/>
            <msink:destinationLink direction="to" ref="{51AAC2F7-1118-4A60-9367-934998F44186}"/>
          </msink:context>
        </emma:interpretation>
      </emma:emma>
    </inkml:annotationXML>
    <inkml:trace contextRef="#ctx0" brushRef="#br0">4986 238 115 0,'0'-27'263'16,"0"6"34"-16,0 7 25 0,0 6 14 0,-10-5 10 0,10 13 20 0,0 13 29 15,-19 1 23-15,19 7 23 0,19 14-5 0,-19 9-19 0,10 10-40 16,-10 19-50-16,0 0-48 0,0 10-45 0,0 23-31 0,0-1-24 0,0 6-15 15,0 0-7-15,0 16-21 0,-10-3-27 0,10 3-23 0,-19-2-22 16,19-6-18-16,0 0-13 0,0-9-10 0,0-4-9 0,0-9-6 16,-10-8-5-16,10-10-5 0,0-4-3 0,0-12-2 0,0-7-4 0,-19-7-12 15,19-6-17-15,-19-8-39 0,19-16-49 0,-10 3-67 0,10-6-75 0,-19-16-62 16,9 0-59-16,-28-8-41 0,28-5-33 0,-9-4-16 0,10-12-6 16,-30-4-2-16,30-2 0 0,-11-14 10 0,1-13 16 0,10 0 39 15,9-16 48-15,-20-12 67 0</inkml:trace>
    <inkml:trace contextRef="#ctx0" brushRef="#br0" timeOffset="256.8717">5101 252 95 0,'9'-41'247'0,"-9"6"30"16,0 0 24-16,0 8 13 0,0-3 8 0,0 14 12 0,0-3 15 15,20 6 16-15,-1-1 15 0,10 14-2 0,19 0-12 0,0 14-33 0,-10-1-42 16,29 17-43-16,-9-3-39 0,19 22-30 0,-10-1-22 0,10 14-11 16,9 9-8-16,1 12-12 0,-11 1-14 0,1 8-16 0,0-3-15 0,0 9-19 15,-20 7-20-15,11-8-13 0,-20 9-11 0,-10-9-6 0,0 0-5 16,-9 9-1-16,-19-17-2 0,-10 6 0 0,0-1-1 0,-10-10 0 0,-9 0-1 15,-29-8 1-15,10 2-1 0,-10-5 0 0,-20-6-1 0,11-7 0 16,-39-3-1-16,19-9 1 0,-19 1 0 0,19-14 0 0,-9-10 0 0,9 7 0 16,-19-10 1-16,19-4 0 0,-19-1-1 0,19-12-2 0,0-5-2 15,20 0-2-15,-20 0-2 0,29-5-14 0,-19-12-20 0,38 4-44 16,0-9-56-16,0-5-66 0,29-8-73 0,-19-5-64 0,38-4-61 0,-9-4-29 16,9-14-15-16,10-1-6 0,0-7-2 0,19-6 0 0,19-2 1 15,-29-8 14-15,30-9 21 0,8-2 43 0,1-1 55 0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2.34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6FB0280-0B66-4B1B-9525-3F5ADF9EA045}" emma:medium="tactile" emma:mode="ink">
          <msink:context xmlns:msink="http://schemas.microsoft.com/ink/2010/main" type="inkDrawing" rotatedBoundingBox="107122,28618 108285,27744 108758,28373 107595,29247" semanticType="connector" shapeName="Other">
            <msink:sourceLink direction="with" ref="{7F35309C-642E-4D6C-95C4-E3335EF2345C}"/>
            <msink:sourceLink direction="with" ref="{E1403AF2-89E3-41E5-9794-D4C929CAC147}"/>
          </msink:context>
        </emma:interpretation>
      </emma:emma>
    </inkml:annotationXML>
    <inkml:trace contextRef="#ctx0" brushRef="#br0">7328 998 164 0,'-19'30'340'0,"19"-3"45"0,-9-6 30 0,-11-7 20 0,11-1 10 0,-10 1 6 15,-1-14 4-15,20 0 4 0,0 0 3 0,0 0 7 0,0 0-37 16,20-6-57-16,-1-2-80 0,-10 0-92 0,11-5-62 0,28 7-47 0,-20-7-31 15,21 5-21-15,-11-6-14 0,10 6-8 0,19-14-28 0,-9 9-35 16,9-1-50-16,-19 1-56 0,29 5-67 0,-39-6-67 0,29-5-65 0,-19-2-63 16,10-1-32-16,9 0-19 0,-28-5-7 0,9-2-3 15,19-4 0-15,-19-2 3 0,-10-8 23 0,30 2 30 0,-20-7 46 0,9-9 52 16,10 3 61-16</inkml:trace>
    <inkml:trace contextRef="#ctx0" brushRef="#br0" timeOffset="-156.9122">7703 365 102 0,'0'0'291'16,"-19"0"32"-16,0 0 22 0,9 0 16 0,-9-8 15 0,9 0 6 16,-28 0 5-16,28 3 1 0,10-1 3 0,-19-5-8 0,19 11-15 0,0 0-65 15,0 0-91-15,0 0-65 0,0 0-52 0,19 0-35 0,-9 11-30 0,9-11-55 16,0 6-71-16,10-6-70 0,-19 0-72 0,28 5-57 0,-28 3-49 15,-10 0-23-15,0-8-12 0,19 14-6 0,-19-14-3 0,-19 16 1 16,19 6 1-16,-10-12 4 0,-28 12 7 0,28-8 39 0,-19 7 56 0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8.8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F91F538-5521-47A1-A9FF-F15C4FFFF315}" emma:medium="tactile" emma:mode="ink">
          <msink:context xmlns:msink="http://schemas.microsoft.com/ink/2010/main" type="inkDrawing" rotatedBoundingBox="113073,29523 114657,27343 115365,27858 113781,30037" semanticType="callout" shapeName="Other">
            <msink:sourceLink direction="with" ref="{B9582852-80A4-407E-98FE-8118D3D3063C}"/>
            <msink:sourceLink direction="with" ref="{E8CC1564-24CC-438F-981D-37F55AEC2A65}"/>
            <msink:sourceLink direction="with" ref="{7EDED422-937B-4053-B595-69EF05762992}"/>
            <msink:sourceLink direction="with" ref="{CB85AB0B-9063-472E-B4CB-31D78B7E6AE3}"/>
          </msink:context>
        </emma:interpretation>
      </emma:emma>
    </inkml:annotationXML>
    <inkml:trace contextRef="#ctx0" brushRef="#br0">1315 0 7 0,'29'148'78'0,"-19"-2"5"0,9-5 4 0,0 5 8 0,-19-14-4 16,0 1-5-16,-19-6-7 0,0-8-7 0,9-17-6 0,-9 1-4 0,-10-3-6 15,0-16-8-15,0 8-4 0,-19-17-5 0,0 4-4 0,0-20-4 16,0 12-5-16,-9-7-5 0,-10-9-6 0,9-7-3 0,-9 9-4 16,-10-17-4-16,19 4-1 0,-19-9-3 0,10-3 0 0,-10 6-1 0,20-19-1 15,-10 3-2-15,28-1-2 0,-28-2-2 0,19-11-6 0,0 6-6 16,19-6-5-16,-19-8-7 0,39 0-10 0,-11 0-12 0,20 0-12 0,0 0-15 15,-9-14-11-15,9 14-10 0,9-16-4 0,11-11-1 0,-20 14 1 16,9-9 2-16,30 3 5 0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8.47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32DFE83-16C5-43F0-8CF8-29DEEDEC128E}" emma:medium="tactile" emma:mode="ink">
          <msink:context xmlns:msink="http://schemas.microsoft.com/ink/2010/main" type="inkDrawing" rotatedBoundingBox="114224,29042 114435,29357 114329,29428 114118,29113" semanticType="callout" shapeName="Other"/>
        </emma:interpretation>
      </emma:emma>
    </inkml:annotationXML>
    <inkml:trace contextRef="#ctx0" brushRef="#br0">819 1457 15 0,'-10'8'203'16,"10"1"23"-16,-19-1 14 0,9-8 9 0,-9-8 6 0,0-1 1 0,19 9 2 15,-10-8 0-15,10 8 1 0,0-5 0 0,0 5-39 0,0-8-60 16,10 0-48-16,-10 2-44 0,19-10-44 0,0 11-48 0,-9-1-39 16,9 1-34-16,-19 5-34 0,10 0-33 0,-10 0-31 0,19 5-32 0,0 6-16 15,-9 5-9-15,9 11-2 0,-10 8-2 0,-9 1 5 0,20 12 7 16,-20 1 18-16,19 8 24 0,-19 16 25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3.68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9A55D90-DF6F-4B86-9CEF-29BB3DBEAF74}" emma:medium="tactile" emma:mode="ink">
          <msink:context xmlns:msink="http://schemas.microsoft.com/ink/2010/main" type="writingRegion" rotatedBoundingBox="61259,1476 69004,1702 68931,4218 61186,3992"/>
        </emma:interpretation>
      </emma:emma>
    </inkml:annotationXML>
    <inkml:traceGroup>
      <inkml:annotationXML>
        <emma:emma xmlns:emma="http://www.w3.org/2003/04/emma" version="1.0">
          <emma:interpretation id="{C2398D0A-2829-44DA-8388-75FEDD5B79F4}" emma:medium="tactile" emma:mode="ink">
            <msink:context xmlns:msink="http://schemas.microsoft.com/ink/2010/main" type="paragraph" rotatedBoundingBox="61259,1476 69004,1702 68931,4218 61186,3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DF2712-2404-4EE7-98ED-D014E41662B2}" emma:medium="tactile" emma:mode="ink">
              <msink:context xmlns:msink="http://schemas.microsoft.com/ink/2010/main" type="line" rotatedBoundingBox="61259,1476 69004,1702 68931,4218 61186,3992"/>
            </emma:interpretation>
          </emma:emma>
        </inkml:annotationXML>
        <inkml:traceGroup>
          <inkml:annotationXML>
            <emma:emma xmlns:emma="http://www.w3.org/2003/04/emma" version="1.0">
              <emma:interpretation id="{E1F552D9-2337-468A-A693-9784A63CD7B9}" emma:medium="tactile" emma:mode="ink">
                <msink:context xmlns:msink="http://schemas.microsoft.com/ink/2010/main" type="inkWord" rotatedBoundingBox="61200,2705 63474,2137 63504,2257 61230,2825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0">
                <emma:interpretation id="interp0" emma:lang="ko-KR" emma:confidence="0">
                  <emma:literal>ㅡ</emma:literal>
                </emma:interpretation>
                <emma:interpretation id="interp1" emma:lang="ko-KR" emma:confidence="0">
                  <emma:literal>一</emma:literal>
                </emma:interpretation>
                <emma:interpretation id="interp2" emma:lang="ko-KR" emma:confidence="0">
                  <emma:literal>-</emma:literal>
                </emma:interpretation>
                <emma:interpretation id="interp3" emma:lang="ko-KR" emma:confidence="0">
                  <emma:literal>~</emma:literal>
                </emma:interpretation>
                <emma:interpretation id="interp4" emma:lang="ko-KR" emma:confidence="0">
                  <emma:literal>…</emma:literal>
                </emma:interpretation>
              </emma:one-of>
            </emma:emma>
          </inkml:annotationXML>
          <inkml:trace contextRef="#ctx0" brushRef="#br0">132 635 8 0,'-10'6'182'0,"-28"2"13"16,28-8 8-16,-9 0 5 0,10 0 1 0,-11-8 0 0,1 2 0 0,10 6 1 15,9-8 2-15,0 8-18 0,0 0-25 0,0 0-34 0,0-8-39 16,0 3-23-16,9-3-16 0,10 2-8 0,1-2-2 0,8 0-1 16,-18-6 3-16,28 1 0 0,1-1 1 0,9 1 0 0,0-1 0 0,19-7-2 15,-29 10-3-15,39-5-3 0,10-6-6 0,-11 1-5 0,1-1-7 16,10 3-6-16,28 5-7 0,-29-7-5 0,30-1-3 0,-30 1-2 0,29 2 0 16,-28-3-2-16,18 9 0 0,10-9-2 0,-28 0-1 0,-1 9-8 15,1-9-11-15,-10 3-18 0,-10 3-21 0,-10 2-20 0,11 9-17 0,-40-11-19 16,20 10-15-16,-19-7-15 0,-19 5-17 0,28 2-19 0,-38 6-23 15,0 0-18-15,0 0-16 0,0 0-2 0,0 0 7 0,-19-16 16 16,0 3 19-16,9-1 21 0,-9 3 20 0,-10-5 17 0</inkml:trace>
        </inkml:traceGroup>
        <inkml:traceGroup>
          <inkml:annotationXML>
            <emma:emma xmlns:emma="http://www.w3.org/2003/04/emma" version="1.0">
              <emma:interpretation id="{904B1CA9-051E-4D36-B235-D76C020B01BC}" emma:medium="tactile" emma:mode="ink">
                <msink:context xmlns:msink="http://schemas.microsoft.com/ink/2010/main" type="inkWord" rotatedBoundingBox="63211,4054 63237,2471 64207,2487 64181,4070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1">
                <emma:interpretation id="interp5" emma:lang="ko-KR" emma:confidence="0">
                  <emma:literal>a</emma:literal>
                </emma:interpretation>
                <emma:interpretation id="interp6" emma:lang="ko-KR" emma:confidence="0">
                  <emma:literal>』</emma:literal>
                </emma:interpretation>
                <emma:interpretation id="interp7" emma:lang="ko-KR" emma:confidence="0">
                  <emma:literal>4</emma:literal>
                </emma:interpretation>
                <emma:interpretation id="interp8" emma:lang="ko-KR" emma:confidence="0">
                  <emma:literal>G</emma:literal>
                </emma:interpretation>
                <emma:interpretation id="interp9" emma:lang="ko-KR" emma:confidence="0">
                  <emma:literal>ㄸ</emma:literal>
                </emma:interpretation>
              </emma:one-of>
            </emma:emma>
          </inkml:annotationXML>
          <inkml:trace contextRef="#ctx0" brushRef="#br0" timeOffset="826.91">2801 516 128 0,'-38'-10'140'0,"28"-1"8"0,-28 0 7 0,9 0 7 0,0 6 8 16,10-1 7-16,-10 6 10 0,20-10-9 0,-30 10-15 0,10 10-18 16,20-10-16-16,-30 6-11 0,30-1-6 0,-30 9-3 0,11 5 0 0,-1-3-5 15,0 14-4-15,10-3 0 0,-10 8 0 0,0 0 0 0,-9 14-1 0,9-1 1 16,19 1 3-16,-28 8 1 0,9 5 2 0,0 0-2 0,10 8-5 16,10 1-2-16,-20-9-6 0,10 5-4 0,-1 1 0 0,20-9-6 0,-9 3-7 15,9-5-8-15,0 0-6 0,9-16-10 0,-9 7-10 0,0-5-9 16,39-10-8-16,-39 2-6 0,9-3-6 0,11-7-3 0,-11-4-3 15,30-2-1-15,-30-2-3 0,10-4-1 0,10 1 1 0,0-6-1 0,0-8 0 16,-10 5-1-16,10-5 1 0,9-5-2 0,-9-3-1 0,19-1 1 16,-19-4-1-16,19-1 0 0,-19-7 0 0,19 2-9 0,-20-3-12 0,1-5-21 15,19 6-25-15,-19-9-29 0,0-3-30 0,19 12-28 0,-10-6-24 16,-9 5-21-16,-19 1-19 0,28-4-20 0,-28 9-19 0,9 0-25 16,-9-3-27-16,9 3-6 0,0 2 5 0,-19 9 17 0,0-9 24 0,10-2 28 15,-10 16 28-15,0-19 28 0,0-3 25 0</inkml:trace>
          <inkml:trace contextRef="#ctx0" brushRef="#br0" timeOffset="1604.6367">2782 335 51 0,'-19'0'54'0,"9"0"-4"0,10 0-2 0,-38 0-5 16,38-8-2-16,-10 8-3 0,-9 0-1 0,10 0-2 0,9 0-1 15,-20 0-2-15,1 8-3 0,9-8-3 0,-9 0-1 0,19 6-2 0,-9-6-2 16,-11 8-1-16,1-8-3 0,10 8-2 0,9-3-3 0,-29 3-1 16,29-8-2-16,-39 14-1 0,30-9 0 0,-10 1 0 0,-1 10 1 0,-8-11 1 15,18 12 3-15,10-4 0 0,-38 3 2 0,28-10 2 0,-9-1 3 16,19 6 3-16,-10 0 2 0,-9 0 2 0,0-9 0 0,19 6 0 15,0-8-1-15,0 0 0 0,-10 6-1 0,10-6-1 0,0 0-3 0,0 0-1 16,0 0-4-16,0 0 0 0,0 0-1 0,0 0 0 0,10 8 0 16,-10-8 1-16,19 0 3 0,0-8 3 0,-9 8 3 0,9-6 3 15,-9-2 3-15,28 6 2 0,-28 2 1 0,9-11 0 0,10 0 0 0,-10 0-1 16,-10 6-1-16,30-1-1 0,-30 6-2 0,11-16-1 0,-11 16-3 0,30-8-4 16,-30 8-4-16,-9 0-2 0,19 0-3 0,-9 0-3 0,9 8-1 15,1-8 0-15,-11 16 2 0,10-10 1 0,-9 13 0 0,9 0 1 16,0 5-2-16,-9 3 1 0,9 0-2 0,0 8 3 0,10 8 2 0,-19-7 1 15,9 12 0-15,0-7 1 0,-9 7 2 0,9 1-3 0,-9 0 0 16,-10-6-2-16,19 6 0 0,0-1-2 0,-19-4 0 0,0 4 0 16,0-10-2-16,0 5-1 0,0-8-2 0,0 9-1 0,0-9-1 0,-19-8 0 15,0 5-2-15,19-7 0 0,-10 2 0 0,-9-6 0 0,19-7-2 16,-10 7 1-16,-9-7 0 0,0-6 1 0,9 6 0 0,-9-12-1 16,9 9-2-16,10-6-3 0,-19 4-3 0,0-9-10 0,19 8-14 0,-10-8-16 15,10 0-19-15,0 0-24 0,0 0-26 0,0 0-22 0,0 0-17 16,0 0-11-16,0 0-4 0,0 0-1 0,0 0 0 0,0 0 2 0,10-17 4 15,-10-1 9-15,38 4 15 0</inkml:trace>
        </inkml:traceGroup>
        <inkml:traceGroup>
          <inkml:annotationXML>
            <emma:emma xmlns:emma="http://www.w3.org/2003/04/emma" version="1.0">
              <emma:interpretation id="{02306D39-E103-4288-8519-F5AEC99CEEBD}" emma:medium="tactile" emma:mode="ink">
                <msink:context xmlns:msink="http://schemas.microsoft.com/ink/2010/main" type="inkWord" rotatedBoundingBox="65445,2189 65852,3880 64706,4156 64299,2465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2">
                <emma:interpretation id="interp10" emma:lang="ko-KR" emma:confidence="0">
                  <emma:literal>m</emma:literal>
                </emma:interpretation>
                <emma:interpretation id="interp11" emma:lang="ko-KR" emma:confidence="0">
                  <emma:literal>뫼</emma:literal>
                </emma:interpretation>
                <emma:interpretation id="interp12" emma:lang="ko-KR" emma:confidence="0">
                  <emma:literal>서</emma:literal>
                </emma:interpretation>
                <emma:interpretation id="interp13" emma:lang="ko-KR" emma:confidence="0">
                  <emma:literal>겨</emma:literal>
                </emma:interpretation>
                <emma:interpretation id="interp14" emma:lang="ko-KR" emma:confidence="0">
                  <emma:literal>N</emma:literal>
                </emma:interpretation>
              </emma:one-of>
            </emma:emma>
          </inkml:annotationXML>
          <inkml:trace contextRef="#ctx0" brushRef="#br0" timeOffset="2079.8956">3589 265 72 0,'-19'-8'81'0,"19"3"2"0,-10-4 3 0,10 1 4 16,0 3-7-16,-19 5-10 0,19 0-8 0,-20-8-9 0,20 8-7 0,0 0-6 15,-9-6-5-15,9 6-3 0,0 0-1 0,-19 0-3 0,19 0 1 16,-10 0-2-16,10 0 0 0,-19 0-1 0,0 6 1 0,19-6 0 0,-10 8 2 15,10-3-1-15,-38-5 2 0,38 8 0 0,-10 1 2 0,10-9 2 16,-19 5-1-16,19 3 1 0,-10-8-2 0,10 3-1 0,-19 8-1 16,0-11-3-16,19 0-2 0,0 8-2 0,0-8-4 0,0 0-3 0,0 0-3 15,0 0-3-15,0 0-3 0,0 0-2 0,0 0-2 0,0 0-1 16,0 0-2-16,0 0 1 0,0 0-2 0,0 0 1 0,0 0-1 0,0 0-2 16,0 0 0-16,0 0 2 0,0 0 0 0,0 0-1 0,0 0 0 15,0 0 0-15,-10 0-1 0,10 0 0 0,0 0-1 0,0 0 1 0,0 0 0 16,0 0 1-16,0 0-1 0,0 0 0 0,0 0-1 0,0 0-1 15,0 0 1-15,0 0 0 0,0 0-1 0,0 0 1 0,0 0-2 16,0 0 0-16,0 0 2 0,0 0-1 0,0 0-1 0,0 0 1 0,0 0 0 16,0 0 0-16,0 0 0 0,0 0 1 0,0 0 0 0,0 0-1 0,0 0 0 15,0 0 1-15,0 0-1 0,0 0-3 0,0 0-4 0,0 0-8 16,0 0-8-16,0 0-10 0,0 0-10 0,0 2-10 0,-19-2-13 16,19 0-15-16,0 0-21 0,0 0-21 0,-10 17-11 0,10-17-6 0,0 8-1 15,-19 5 0-15,19-13 5 0,-19 14 6 0,19-6 8 0</inkml:trace>
          <inkml:trace contextRef="#ctx0" brushRef="#br0" timeOffset="2946.7278">3080 327 102 0,'9'-8'118'0,"-9"8"6"16,0 0 5-16,0 0 4 0,20 0 4 0,-20 0 1 0,9 0-4 0,-9 8-11 15,19-8-17-15,1 8-13 0,-20-8-9 0,9 14-6 0,-9-6 1 16,19 14 0-16,-9-6 0 0,-10 5 2 0,38 9 4 0,-38 11 0 16,10 2-1-16,28 6-1 0,-28 7 1 0,9 7-1 0,-9-4 1 0,9 14-2 15,0-3-3-15,-9-2-7 0,-10 2-10 0,19 0-6 0,-9-7-6 16,-10-1-7-16,19 3-8 0,0-11-6 0,-19 2-2 0,10-7 1 0,-10 0 1 15,0-6-1-15,0-11-3 0,19 12-2 0,-19-20-1 0,0 8-1 16,0-13-1-16,0 3-1 0,0-6-3 0,0-5 1 0,0 0 0 16,0-11-1-16,0 5 1 0,0-5-3 0,0 0-5 0,0 0-3 0,0 0-1 15,0 0 0-15,0 0 0 0,0 0 3 0,0 0 4 0,0 0 3 16,0 0 1-16,0 0 2 0,0 0-1 0,0-5 1 0,-19-6-2 0,19 6 0 16,0-9 0-16,0-8 0 0,0 1-1 0,0-1-1 0,0 3 0 15,0-16-5-15,0 5-4 0,0-10-5 0,19-3 0 0,-19-6 0 16,0 0-2-16,19-5 0 0,-19-11 1 0,0 3 0 0,0 0 0 0,0-8-2 15,0 0-1-15,0 5 1 0,10-3 0 0,9 9 1 0,-19-9-1 0,0 22 0 16,0-3 1-16,9 6-1 0,-9 8 1 0,0 8 0 0,0 5-2 16,20 9 1-16,-1 7-1 0,-19 6 2 0,0 0 0 0,0 14 2 15,10 8 2-15,-10 5-1 0,0 8 2 0,19 13 1 0,-10 9-1 0,-9 5 1 16,0 9-1-16,20 4 1 0,-1 9 3 0,-19 0 2 0,9 0 3 0,-9 8 2 16,20-11 1-16,-11-3 0 0,-9-2 0 0,19-6-1 0,1 0-2 15,-20-16 1-15,0 6 1 0,9-22 0 0,-9 5 0 0,0-16-2 16,0 3-2-16,19-17-1 0,-19 1-2 0,0-1 1 0,0-13 2 0,0 0 2 15,0 0 1-15,0 0 3 0,20-13 2 0,-20-9-1 0,0-5-4 16,0-3-1-16,0-2 2 0,9-17 0 0,10-2 2 0,-19-3-1 16,10-16-2-16,-10-1-3 0,38-4-4 0,-28-9-1 0,-10-14-2 0,29 7-3 15,9-12-3-15,-28-3 0 0,19-4 4 0,9 10 0 0,-28-3 0 16,28 11-2-16,-9 3-1 0,-20 10 0 0,30 17 2 0,-30 0 0 16,11 19 0-16,-11 16 3 0,30 0 2 0,-39 13 6 0,9 14 6 0,10 14 9 15,1-1 8-15,-11 14 6 0,10 0 6 0,-19 25 6 0,10-4 4 16,-10 6 4-16,19 9 3 0,0 1 5 0,-19 12 2 0,0 0 1 0,0 2-1 15,0 1-4-15,0-4-5 0,0 1-7 0,0-6-10 0,0 1-5 16,0-7-7-16,0 1-5 0,0 3-4 0,0-17-4 0,0 3-5 0,0-8-4 16,0-5-4-16,0-6-4 0,0 0-6 0,0 0-14 0,0-13-20 15,0 5-30-15,0-16-35 0,0 5-41 0,0-3-41 0,0-5-36 0,0-8-33 16,0 0-38-16,0 0-37 0,0 0-25 0,0 0-16 0,10-8-6 16,9-5-3-16,-9-3 11 0,9-6 20 0,0 6 30 0,10-19 33 0,-19 0 41 15,28-9 41-15</inkml:trace>
        </inkml:traceGroup>
        <inkml:traceGroup>
          <inkml:annotationXML>
            <emma:emma xmlns:emma="http://www.w3.org/2003/04/emma" version="1.0">
              <emma:interpretation id="{44434B3F-F621-4757-B577-8EC657222561}" emma:medium="tactile" emma:mode="ink">
                <msink:context xmlns:msink="http://schemas.microsoft.com/ink/2010/main" type="inkWord" rotatedBoundingBox="66070,3827 66130,2438 67058,2478 66998,3867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3">
                <emma:interpretation id="interp15" emma:lang="ko-KR" emma:confidence="0">
                  <emma:literal>C</emma:literal>
                </emma:interpretation>
                <emma:interpretation id="interp16" emma:lang="ko-KR" emma:confidence="0">
                  <emma:literal>c</emma:literal>
                </emma:interpretation>
                <emma:interpretation id="interp17" emma:lang="ko-KR" emma:confidence="0">
                  <emma:literal>6</emma:literal>
                </emma:interpretation>
                <emma:interpretation id="interp18" emma:lang="ko-KR" emma:confidence="0">
                  <emma:literal>(</emma:literal>
                </emma:interpretation>
                <emma:interpretation id="interp19" emma:lang="ko-KR" emma:confidence="0">
                  <emma:literal>o</emma:literal>
                </emma:interpretation>
              </emma:one-of>
            </emma:emma>
          </inkml:annotationXML>
          <inkml:trace contextRef="#ctx0" brushRef="#br0" timeOffset="3213.6131">5759 327 137 0,'-48'-8'179'0,"-19"3"8"0,19 5 3 0,-10 0 4 16,0 0 3-16,10 0 4 0,0 13 7 0,-19-5 9 0,29 14 10 15,-10 5-23-15,9 5-41 0,1 14-19 0,-10-2-10 0,19 2-4 0,-19 8 0 16,19 8 0-16,-19 3 0 0,10 5-1 0,28-11-1 0,-9 12-6 16,9-1-5-16,10-5-10 0,0 2-10 0,0-2-13 0,0-3-14 15,10 1-16-15,19-7-17 0,9-7-12 0,-28 0-13 0,28-9-9 0,1 4-10 16,-1-9-20-16,0-8-26 0,1-6-31 0,-1-2-36 0,1-3-31 16,9-10-31-16,-10-1-31 0,0-5-31 0,1-5-27 0,9-1-27 0,0-10-12 15,-19-3-6-15,19-2 0 0,0-14 4 0,0-6 16 0,0-2 25 16,0-6 31-16,-19-8 35 0</inkml:trace>
        </inkml:traceGroup>
        <inkml:traceGroup>
          <inkml:annotationXML>
            <emma:emma xmlns:emma="http://www.w3.org/2003/04/emma" version="1.0">
              <emma:interpretation id="{E8CB190B-8358-434B-B401-8ADAE95CA844}" emma:medium="tactile" emma:mode="ink">
                <msink:context xmlns:msink="http://schemas.microsoft.com/ink/2010/main" type="inkWord" rotatedBoundingBox="67038,4134 67131,1636 69024,1707 68932,4204">
                  <msink:destinationLink direction="to" ref="{81879E14-B533-4BD4-8700-62765B4D5235}"/>
                  <msink:destinationLink direction="from" ref="{81879E14-B533-4BD4-8700-62765B4D5235}"/>
                </msink:context>
              </emma:interpretation>
              <emma:one-of disjunction-type="recognition" id="oneOf4">
                <emma:interpretation id="interp20" emma:lang="ko-KR" emma:confidence="0">
                  <emma:literal>에</emma:literal>
                </emma:interpretation>
                <emma:interpretation id="interp21" emma:lang="ko-KR" emma:confidence="0">
                  <emma:literal>애</emma:literal>
                </emma:interpretation>
                <emma:interpretation id="interp22" emma:lang="ko-KR" emma:confidence="0">
                  <emma:literal>山</emma:literal>
                </emma:interpretation>
                <emma:interpretation id="interp23" emma:lang="ko-KR" emma:confidence="0">
                  <emma:literal>N</emma:literal>
                </emma:interpretation>
                <emma:interpretation id="interp24" emma:lang="ko-KR" emma:confidence="0">
                  <emma:literal>데</emma:literal>
                </emma:interpretation>
              </emma:one-of>
            </emma:emma>
          </inkml:annotationXML>
          <inkml:trace contextRef="#ctx0" brushRef="#br0" timeOffset="3815.899">6633 252 5 0,'-39'13'146'0,"-9"9"7"15,-19 5 8-15,19-6 7 0,10 23 11 0,-10-7 10 0,0 15 12 16,-1-4 13-16,1 15 3 0,0-1-2 0,10 8-13 0,-10 0-21 0,19 6-12 15,-19 0-9-15,19 2-4 0,-9-8-3 0,9-2-6 0,10 2-7 16,-10-8-10-16,29 3-11 0,-9-11-11 0,9 3-13 0,0-16-14 16,9 2-16-16,-9-8-15 0,29 0-15 0,-10-8-11 0,10-5-12 0,-10-11-6 15,10 5-4-15,0-11-3 0,9-5 1 0,1-5-1 0,-1-11-2 0,0-6 1 16,10-2-3-16,0-11 1 0,-19-6-2 0,19-10-6 0,20 2-10 16,-30-13-8-16,0-8-8 0,10-1-9 0,-19-4-6 0,19-1-5 15,-38-16-4-15,19 3-2 0,9 0-1 0,-38-3 1 0,10-6 1 0,9 6 0 16,0 1 4-16,-19 9 6 0,0-1 11 0,0 12 14 0,0 9 13 15,-19 5 16-15,19 9 18 0,0 15 9 0,-19-4 6 0,19 15 4 0,0 8 0 16,0 14 2-16,0 0 2 0,0 6 6 0,0 10 7 0,0 14 6 16,0 2 6-16,0 11 1 0,0 11-3 0,19 9-5 0,-19 7-9 15,19 8-2-15,-19 3 0 0,29 9 1 0,-29-4 2 0,9 6 0 0,30-3-1 16,-30 0-4-16,20 1-9 0,10-9-4 0,-11-6-1 0,1-4-5 16,0-4-7-16,9 1-1 0,-9-17-4 0,0 3-2 0,0-16-2 0,0 3-4 15,9-6-1-15,-28-5-2 0,28-12-1 0,-9-1-1 0,-19-4-3 16,-10 1-3-16,38-14-3 0,-38 0 1 0,10-14 2 0,9 1 1 15,-10-4 2-15,-9-1 0 0,20-4-2 0,-1-13 0 0,-19 0 0 0,0-6 0 16,9-8-2-16,-9-7-6 0,0 2-10 0,0-14-11 0,0 0-10 16,0-7-8-16,0-9-7 0,0-8-7 0,-9-5-5 0,9-1-4 0,0-7-3 15,0 5-1-15,0-5-2 0,0-6 1 0,0 11-1 0,-19 2 8 16,19 7 11-16,0 1 11 0,0 12 10 0,-20 16 10 0,20 0 8 0,0 13 6 16,0 6 5-16,0 18 3 0,0-7 3 0,0 27 1 0,0 5 4 15,0 0 4-15,0 21 6 0,0 6 12 0,0 14 13 0,0 15 12 0,0 7 7 16,20 15 5-16,-20 9 5 0,19 23 3 0,-19-2 1 0,9 11 1 15,-9 8 2-15,20 9-1 0,-11-15-1 0,10 9-4 0,1-8-4 0,-11 2-12 16,30-10-15-16,-11-6-11 0,-18-3-8 0,9-13-6 0,10 0-8 16,-10-8-3-16,-9-11-3 0,28 0-14 0,-28-11-18 0,9-14-29 15,0 1-38-15,-19-6-34 0,10-7-34 0,9-9-28 0,-19-6-23 0,0-2-31 16,0-19-34-16,0 0-19 0,0 0-13 0,0 0-7 0,0 0-1 16,0-19 10-16,-19 0 18 0,9-5 31 0,-9-3 37 0,0-8 34 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2.72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D71C9E9-FF3B-47BF-8AAA-A2D360508E84}" emma:medium="tactile" emma:mode="ink">
          <msink:context xmlns:msink="http://schemas.microsoft.com/ink/2010/main" type="inkDrawing" rotatedBoundingBox="16780,14201 16834,15606 15978,15639 15924,14234" semanticType="callout" shapeName="Other"/>
        </emma:interpretation>
      </emma:emma>
    </inkml:annotationXML>
    <inkml:trace contextRef="#ctx0" brushRef="#br0">722 50 82 0,'-10'0'161'15,"-9"-8"16"-15,19 3 20 0,-10 5 19 0,10-8 22 0,0 8 21 0,-19 0 20 16,19 0 21-16,0 0-3 0,-19-8-13 0,19 8-13 0,0 0-10 16,-10-6-7-16,10 6-3 0,0 0-6 0,-19 0-8 0,19-8-13 0,-19 8-15 15,19-5-17-15,-10 5-17 0,10 0-15 0,-19 0-17 0,19 0-12 16,-10 0-14-16,10 0-14 0,-38 0-15 0,38 0-11 0,-10 0-12 0,-9 0-8 15,10 0-9-15,-11 5-3 0,1 3-4 0,10-2-3 0,-20 2-3 16,10 5-4-16,-1 3-5 0,-8-2-2 0,-1 5-2 0,0 2-1 16,-9 7 0-16,9 1-2 0,19-2-2 0,-28 8-2 0,9 1-2 0,10-1-1 15,-10 0-2-15,19-3 1 0,-9 3 0 0,0-2 1 0,9 5-1 0,-9-9 0 16,19-2-3-16,-9 0 0 0,9-5-2 0,0 0 0 0,0-3-2 16,0-3-1-16,9 0 1 0,-9-5-1 0,0-6-2 0,29 12 0 15,-29-12-3-15,38 3 1 0,-28 6-2 0,9-9 0 0,-9 3 1 0,9-8-1 16,10 8 1-16,9-8-2 0,-9 0 1 0,0 0 1 0,0 0-1 15,-1 0 1-15,11-8-1 0,9 8 0 0,-39-8 2 0,39 3 1 0,-19 5-1 16,0-9 0-16,9 4 1 0,1 5 0 0,-20-8 0 0,29 8 0 16,-19 0-1-16,-10 0 1 0,10 0 0 0,-10 0-1 0,-9 8 1 0,19-3 0 15,-10 4-1-15,0 4 1 0,-19 1-1 0,10-6 2 0,-10 13 1 16,0-2 0-16,19 3-1 0,-19-1 0 0,-19-2 3 0,19 11 0 16,0-6 1-16,-10-2-1 0,-9 8 0 0,0-9 1 0,-10 6-1 0,19-5 0 15,-28 5 1-15,28 3-2 0,-9-11-1 0,-10 11 0 0,10-12-1 16,-10 4-2-16,10-8 0 0,-10 7-1 0,19-7 0 0,-9-1 0 0,0 3-1 15,-10-2 0-15,20 0-2 0,-11-9-2 0,1 11-3 0,10-2-9 16,-11-1-14-16,11 1-22 0,-10-4-29 0,-1 1-36 0,20 0-40 0,-9 5-46 16,-10-10-48-16,-1 2-43 0,20 0-37 0,0-3-35 0,0-5-34 15,0 0-25-15,0 0-20 0,0 0-1 0,0-13 5 0,20-6 21 16,-1-3 29-16,10-5 35 0,-10-8 40 0,10 0 45 0,-1-8 50 0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8.62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9014DB1-51B6-4AE4-B13F-E1D1117C2368}" emma:medium="tactile" emma:mode="ink">
          <msink:context xmlns:msink="http://schemas.microsoft.com/ink/2010/main" type="inkDrawing" rotatedBoundingBox="109607,32694 110538,25754 112689,26043 111758,32982" semanticType="callout" shapeName="Other">
            <msink:sourceLink direction="with" ref="{7F35309C-642E-4D6C-95C4-E3335EF2345C}"/>
            <msink:sourceLink direction="with" ref="{C306438E-A8AA-4C32-95C8-A01B64A47EF1}"/>
          </msink:context>
        </emma:interpretation>
      </emma:emma>
    </inkml:annotationXML>
    <inkml:trace contextRef="#ctx0" brushRef="#br0">1265 6861 159 0,'-20'0'170'0,"1"0"9"0,10 0 5 0,-20-6 5 0,-10-2 6 16,30 8 7-16,-30-5 12 0,30-3 17 0,-20-6-15 0,-9 1-30 0,9-1-28 16,-19-7-26-16,19-9-20 0,-19 3-18 0,19-8-10 0,-19 0-8 15,0-14-7-15,-9 0-4 0,9-13-7 0,-10 0-7 0,10-8-12 0,-19-14-17 16,28-8-11-16,-28 0-6 0,19-11-5 0,-10-16-2 0,10-13-2 15,0-6-2-15,0-8-2 0,20-24-1 0,-1-3-10 0,0-16-12 16,10-6-16-16,0-21-15 0,19-1-13 0,38-12-13 0,-28-1-13 0,18-13-13 16,20-9-13-16,29-7-11 0,-10 2-10 0,20-5-7 0,28 8-6 15,-9-6-1-15,-1 9 4 0,39 8 9 0,-9 13 10 0,9 14 11 0,-10 21 9 16,20 19 8-16,9 17 6 0,-28 26 5 0,18 22 0 0,-9 14 1 16,10 19 4-16,-20 18 6 0,30 14 4 0,-11 19 3 0,1 8 5 0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2.52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921A104-5F43-4E9F-9A49-E1625CE3518F}" emma:medium="tactile" emma:mode="ink">
          <msink:context xmlns:msink="http://schemas.microsoft.com/ink/2010/main" type="inkDrawing" rotatedBoundingBox="111424,35478 112623,33917 113537,34620 112338,36181" hotPoints="113203,34139 112949,35153 111935,35407 112189,34393" semanticType="container" shapeName="Ellipse">
            <msink:sourceLink direction="with" ref="{AD43647D-19DF-46E9-956C-E496FF879E2D}"/>
            <msink:sourceLink direction="with" ref="{E1FBC02E-4178-4B8B-9236-C716C3CDC0C3}"/>
          </msink:context>
        </emma:interpretation>
      </emma:emma>
    </inkml:annotationXML>
    <inkml:trace contextRef="#ctx0" brushRef="#br0">1037 1303 12 0,'-19'0'96'15,"-10"0"6"-15,10 0 6 0,10 0 3 0,-20 0 3 0,-10 0 4 0,30-6-7 16,-10 6-12-16,9-8-11 0,-28 8-10 0,28-5-5 0,-19-3-4 16,10 8 0-16,0-6 3 0,-10 6-1 0,10-8-2 0,9 0 1 15,-19 8 2-15,-9-5 3 0,28 5 5 0,-9-8 4 0,10 8 1 0,-30-6 11 16,10 6 12-16,10-8 10 0,-10 0 9 0,1 3 7 0,-1-3 6 0,0 2 5 15,-9-2 7-15,9-6 0 0,0 6-1 0,0-5-2 0,-9-1-3 16,28-7-4-16,-38 2-6 0,19 3-10 0,0-11-18 0,10 5-13 16,-10-2-16-16,10 2-14 0,0-8-15 0,19 3-13 0,-10-8-9 0,10 5-7 15,10-2-5-15,-10-11-5 0,19 8-8 0,10-6-4 0,-10-2-2 16,10-6-1-16,0 6 1 0,19 5-1 0,-19-13 1 0,19 10-1 0,0-2 3 16,0-6-1-16,0 9-1 0,0-4 1 0,9 4-2 0,-9 7 1 15,10-4 3-15,-10 7 0 0,19 3-1 0,-19 0 0 0,-9 5-1 16,9 9 1-16,0-1 0 0,0 1-1 0,0 2-3 0,-20 8 2 0,1 3 0 15,0-8 1-15,9 8 2 0,-9 8 1 0,0-8 0 0,0 3 0 16,0 13 1-16,-10-3 0 0,0 9-1 0,-9 0 2 0,9-1 0 16,0 12 0-16,-9-3 2 0,9 7 1 0,-19-4-1 0,10 7-1 0,-10 4 1 15,19-4 1-15,0 3-2 0,-19-2 1 0,0 8 2 0,10-14 2 16,-10 13 1-16,0-4 5 0,-10-4 6 0,10 9 5 0,-19-6 4 0,0-2 4 16,-10 7 2-16,0 1 2 0,0 5 2 0,-9-3 4 0,-1 3 3 15,-9-2 4-15,-19-4 2 0,9 1 3 0,-9 0 2 0,10-1-3 16,-1-7-6-16,-9 2-4 0,9-2-5 0,10-3-2 0,-19-11-2 0,9 5-4 15,-9-10-2-15,29 5-4 0,-10-6-4 0,19-7-4 0,-19 2-3 0,19-10-3 16,-19 7-5-16,10-13-1 0,28 14-4 0,-9-14 0 0,9 0 0 16,-28 0 0-16,38-14-1 0,-10 14 0 0,10-13 0 0,-19 7-2 15,19-10-1-15,0 2-1 0,0-7-1 0,0-6-3 0,19 5-2 0,-19-5-10 16,10-5-13-16,28 2-22 0,-28-13-28 0,9 10-42 0,10-10-51 16,0-6-46-16,9 6-45 0,-9-6-47 0,-19 9-45 0,28-9-28 0,-9 3-15 15,-20 3-7-15,30-8-2 0,-30 13 8 0,11 5 13 0,-20 1 21 16,0-3 28-16,0 5 41 0,-29 11 50 0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3.40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BA618C1-45BF-4A65-9EF4-9B3B7B756B3B}" emma:medium="tactile" emma:mode="ink">
          <msink:context xmlns:msink="http://schemas.microsoft.com/ink/2010/main" type="inkDrawing" rotatedBoundingBox="111318,35469 112769,32842 114870,34003 113418,36630" semanticType="scratchOut" shapeName="Other"/>
        </emma:interpretation>
      </emma:emma>
    </inkml:annotationXML>
    <inkml:trace contextRef="#ctx0" brushRef="#br0">1722 2369 58 0,'-38'62'122'0,"-1"3"4"0,1-11 4 0,9-5 5 0,0-6 8 16,1-2 10-16,-1-4 18 0,10-4 23 0,-1-6 1 0,11 3-13 15,-30-11-2-15,30-1 2 0,-20-15 8 0,-9 5 10 0,-1-2 10 16,-9-12 8-16,-19-2 5 0,9-5 5 0,-9-9 0 0,-10 0 1 0,0-13-8 16,1 3-13-16,-11-11-15 0,1-9-15 0,9-7-16 0,0-3-16 15,0-9-16-15,1-4-16 0,18-20-11 0,-9 6-12 0,9-8-8 0,10-6-9 16,0-8-7-16,19-3-11 0,10-4-7 0,9-7-10 0,20-2-8 16,-10 3-9-16,38-3-4 0,1 8-5 0,28-8-2 0,-9 11-1 0,19-3-2 15,38 8-2-15,-29 5-1 0,39 17 0 0,-10 5-1 0,20 6-1 16,9 18-3-16,-29 9 0 0,29 13-1 0,-10 14-1 0,-9 10 1 15,0 20 0-15,-10 10 0 0,-9 11 0 0,-10 6-1 0,9 23 1 0,-28 9-1 16,-19 11 0-16,9 8 2 0,-19 13 0 0,-9 8 1 0,-1 6 1 16,-28 0 0-16,18 16 0 0,-28-3-1 0,0 3 1 0,0 6 2 0,-9-6 3 15,-10 0 3-15,-10-5 3 0,0-14 4 0,0 13 1 0,-19-23 3 16,-19-1 3-16,9-5 2 0,-9-11 4 0,-10-8 4 0,0-3 4 0,-9-16 1 16,-10 3 1-16,0-16 0 0,-10-6 0 0,1-3-2 0,-10-7-2 15,9-4-2-15,0-15-1 0,-19 2-3 0,20-16-1 0,-10 2-3 0,28-10-3 16,-28 2-3-16,29-13-2 0,9-8-2 0,0 0-1 0,10 0 0 15,9-14-2-15,10 1 0 0,0-1-2 0,19-8-1 0,10-8 1 0,9 6-1 16,10-11-2-16,0-1-1 0,29-4-1 0,0-6-1 0,19-11-3 16,10 0 0-16,19-6-1 0,19 7-1 0,0-4-1 0,28 3 1 0,1 0-1 15,-10 8 1-15,10 14-1 0,19 8 1 0,-9 8-2 0,9 11 0 16,-39 5 0-16,1 27 0 0,9 0-1 0,-28 11 1 0,9 19 0 0,-20 0 0 16,-8 24 0-16,-30-2 0 0,10 21-1 0,-19 8 0 0,9 9 1 15,-38 4-1-15,0 7 0 0,0 7 2 0,-38 0 0 0,28 3 2 16,-38-2 0-16,0-1 2 0,-9 0 0 0,-11-8 0 0,11-5 1 0,-20 0 1 15,0-8 3-15,0-3 0 0,-19-19 0 0,0 8 1 0,20-13 0 16,-11 2 0-16,1-21-1 0,9 7 2 0,0-7-1 0,0-8 0 16,20-1-2-16,-20-10 1 0,29 3-1 0,0-6-1 0,0-3-2 0,38-5-3 15,-28 0-3-15,28 0-3 0,-9 0-7 0,9-5-8 0,10 5-9 0,10-16-19 16,9 5-17-16,-9-11-31 0,9 1-33 0,10-6-43 0,9 0-45 16,1-3-51-16,28-5-54 0,-19-6-46 0,9-2-41 0,11 8-31 15,-11-14-26-15,1 17-6 0,9-20 2 0,-19 20 12 0,10-11 17 0,-29 7 29 16,38 1 33-16,-58 0 41 0,30 8 47 0,-30-8 50 0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5.6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3106BF6-C5C3-46E5-B442-251E31E6BFB0}" emma:medium="tactile" emma:mode="ink">
          <msink:context xmlns:msink="http://schemas.microsoft.com/ink/2010/main" type="inkDrawing" rotatedBoundingBox="118527,18307 118555,18301 118556,18303 118527,18308" semanticType="callout" shapeName="Other">
            <msink:sourceLink direction="with" ref="{6E98C141-A722-4BBF-A6F6-1A2A8A89D667}"/>
          </msink:context>
        </emma:interpretation>
      </emma:emma>
    </inkml:annotationXML>
    <inkml:trace contextRef="#ctx0" brushRef="#br0">0 5 7 0,'0'0'16'16,"10"0"-11"-16,9-5-12 0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06.89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CA09D4B-7255-4D51-8EEC-85459635D71A}" emma:medium="tactile" emma:mode="ink">
          <msink:context xmlns:msink="http://schemas.microsoft.com/ink/2010/main" type="inkDrawing" rotatedBoundingBox="109897,24175 111891,21973 112180,22235 110186,24437" semanticType="verticalRange" shapeName="Other">
            <msink:sourceLink direction="with" ref="{969288B9-ACB0-49B4-9DC0-9176110CDA4B}"/>
          </msink:context>
        </emma:interpretation>
      </emma:emma>
    </inkml:annotationXML>
    <inkml:trace contextRef="#ctx0" brushRef="#br0">-1354-76 226 0,'-48'5'312'15,"-19"3"31"-15,9-8 26 0,10 14 20 0,-10-6 18 0,10-3 13 16,-19 3 12-16,10 14 12 0,-11-3 13 0,30 16-8 0,-29 8-19 15,9 9-61-15,-9 7-82 0,-10 3-56 0,20 11-38 0,-20 0-31 0,9 6-26 16,-8-4-18-16,-1 9-17 0,19 0-13 0,-19 11-12 0,-9-14-12 0,28 8-14 16,1-8-10-16,-10 14-13 0,19-12-9 0,-10 1-8 0,10-8-7 15,0 0-5-15,0-6-6 0,19 3-4 0,0-14-15 0,0-2-22 16,-19-8-36-16,29-1-44 0,-10-13-55 0,1 1-61 0,8-17-54 0,1 2-51 16,-10-5-49-16,20-10-50 0,9-6-24 0,-19 0-13 0,-1-6-5 15,20-10-1-15,-9 3 15 0,9-9 19 0,0-5 36 0,9-8 44 0,11-6 55 16,-1-2 59-16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6.5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31ECF02-1D43-4779-9807-2D30534BAF2C}" emma:medium="tactile" emma:mode="ink">
          <msink:context xmlns:msink="http://schemas.microsoft.com/ink/2010/main" type="inkDrawing" rotatedBoundingBox="111749,11322 115279,7350 118414,10137 114883,14109" semanticType="container" shapeName="Other">
            <msink:sourceLink direction="with" ref="{BC0906EE-66A8-4CB4-80FF-C599029EE720}"/>
          </msink:context>
        </emma:interpretation>
      </emma:emma>
    </inkml:annotationXML>
    <inkml:trace contextRef="#ctx0" brushRef="#br0">3010 4020 105 0,'-10'-13'123'16,"-9"-1"6"-16,-10 6 4 0,10-5 4 0,9 7 6 0,-9-2 4 0,9 6 7 16,-9-9-13-16,0 3-23 0,19 8-13 0,-10-3-6 0,10 3 0 0,0 0 1 15,0 0 2-15,-19-11 4 0,19 11 5 0,-9 0 7 0,9 0 5 16,0-5 5-16,-20 5 4 0,1-6 3 0,19 6-2 0,-9 0-3 15,-30 0-1-15,30 0-2 0,-11 0-2 0,-8 0-5 0,-1 6-5 0,0-6-7 16,-10 5-8-16,-9 6-11 0,39-8-8 0,-39-3-9 0,19 8-9 16,-38-8-8-16,28 0-4 0,-9 11-4 0,0-11-7 0,-19-11-9 0,-10 11-9 15,1-11-4-15,18 0-6 0,-38 0-5 0,0-5 0 0,9-6 0 16,-18 1 5-16,-10-9 9 0,9 6 8 0,-19-11 7 0,20 0 11 16,-20-9 11-16,19-4 10 0,-19-1 9 0,10-5 3 0,9-3 5 0,1-5 2 15,28 0 1-15,-19-8 0 0,38-9-1 0,-18 3-7 0,28-7-8 16,9-1-8-16,10-5-7 0,20-11-12 0,-10 2-11 0,19-7-10 15,19-1-7-15,10 4-6 0,-20-9-5 0,39 0-2 0,19-8-2 0,10 0-2 16,-19-5-1-16,19-3 0 0,19 3 1 0,0 5-1 0,9 0-1 0,1-3 0 16,9 14 2-16,-9 2-2 0,-10 9 0 0,19 8 0 0,0 0 1 15,-28 16 1-15,28 11-1 0,-10-1 0 0,-8 9 2 0,8 3-2 16,1 2-1-16,-1 6 0 0,11 3 0 0,-30 13 0 0,29-9 1 0,10 7 0 16,-19 10 2-16,19-11 1 0,-20 11-1 0,20-3 0 0,0 9 1 15,0-1 1-15,-1-2-1 0,1 11-2 0,0-3 1 0,-19 5 1 0,19 3 0 16,-1 3 0-16,-18 5 0 0,19 5-1 0,-39 1-2 0,29 7 0 15,-28 6 0-15,28 0 0 0,-38 9-2 0,9 7 1 0,1 6 1 0,-10-1 2 16,-1 9 0-16,-18 5 0 0,9 0 1 0,-28 14 0 0,9 2 1 16,-20 6 3-16,11 11 5 0,-30 5 2 0,11 5 3 0,-1 6 2 15,-19 3 2-15,-19 2 1 0,-1 11 0 0,-8 5 4 0,-1-7 2 0,0 7 2 16,-19 1 2-16,-19-1 1 0,19 0-1 0,9-5 0 0,-28 6-1 0,10-9 0 16,-11 9 1-16,11-14-1 0,-20-8 2 0,10 7 0 0,-10-12 3 15,19 5 1-15,-19-11 1 0,1-11 0 0,-1 0 1 0,0-11 1 16,0-2 2-16,-9-14-1 0,28 1 0 0,-19-7 0 0,1-12 1 0,-1-4-2 15,0-5-1-15,10-8-4 0,9-5-3 0,-19 0-3 0,0-9-3 0,10-5-4 16,19-2-3-16,-9-6-2 0,9-6-5 0,0-2-2 16,0-5-5-16,19-1-2 0,0-8-4 0,0 1-3 0,0-6-5 0,10 5-14 15,0-13-18-15,19 8-38 0,-10-8-50 0,10 2-73 0,0-5-86 16,0-13-79-16,0 19-77 0,0-20-38 0,10 20-19 0,-10-9-7 0,0-7-5 16,-10 13 1-16,-9-9 2 0,10 9 13 0,-30 0 17 0,-9 11 40 15,10-1 48-15,-29 12 72 0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10.7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EDA66C5-64E7-4653-9E31-4DCB688CB3FF}" emma:medium="tactile" emma:mode="ink">
          <msink:context xmlns:msink="http://schemas.microsoft.com/ink/2010/main" type="inkDrawing" rotatedBoundingBox="118516,24563 119019,21913 120023,22104 119520,24754" semanticType="callout" shapeName="Other">
            <msink:sourceLink direction="with" ref="{3A36BD94-1486-4F8C-8C0B-D6360B76271A}"/>
          </msink:context>
        </emma:interpretation>
      </emma:emma>
    </inkml:annotationXML>
    <inkml:trace contextRef="#ctx0" brushRef="#br0">5406 445 98 0,'0'-19'258'16,"-10"-2"30"-16,10 7 25 0,-19-7 18 0,0 10 16 0,19 0 14 0,-10 0 14 15,10 0 13-15,0 11 18 0,0 0 20 0,0 0-30 0,10 11-53 16,-10-5-49-16,38-1-49 0,-9 17-37 0,-19-1-29 0,28 6-24 16,-9 0-17-16,0 9-17 0,-1-1-15 0,40 13-12 0,-40-13-12 0,1 14-17 15,10 3-20-15,-11-7-17 0,1 15-11 0,0-6-8 0,-10 0-5 16,-19 8-1-16,-19 3-1 0,9 3 2 0,-28 2 3 0,9 0 5 0,-19 6 7 15,0 2 5-15,-9-2 4 0,-1 8 7 0,10 0 8 0,-19-14 6 16,19 6 5-16,9 2 4 0,-9-16 1 0,0-2 4 0,20-1-1 0,-11-5-1 16,30-11-3-16,9-2-5 0,0-11-5 0,0-3-7 0,9-6-5 0,10-7-8 15,10-1-7-15,10-5-5 0,-1-8-6 0,29-8-5 16,-9-5-4-16,9-9-6 0,-9 1-4 0,18-15-13 0,-8-4-17 0,8-9-28 16,1-13-34-16,-29 0-48 0,29-19-58 0,-29 0-63 0,-9-3-69 0,28-19-64 15,-38-13-65-15,-1 8-31 0,11-25-14 0,-10 1-5 0,-20-14-1 16,30-8 11-16,-30-6 14 0,10-15 28 0,-19 2 33 0,10-17 48 15,-10 1 57-15,19-11 64 0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16.24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A36BD94-1486-4F8C-8C0B-D6360B76271A}" emma:medium="tactile" emma:mode="ink">
          <msink:context xmlns:msink="http://schemas.microsoft.com/ink/2010/main" type="inkDrawing" rotatedBoundingBox="119580,25111 119849,22101 119982,22113 119713,25123" semanticType="verticalRange" shapeName="Line">
            <msink:sourceLink direction="with" ref="{969288B9-ACB0-49B4-9DC0-9176110CDA4B}"/>
            <msink:destinationLink direction="with" ref="{AEDA66C5-64E7-4653-9E31-4DCB688CB3FF}"/>
            <msink:destinationLink direction="with" ref="{99D53DC3-7CA3-428C-89DB-3E8E74D33F60}"/>
          </msink:context>
        </emma:interpretation>
      </emma:emma>
    </inkml:annotationXML>
    <inkml:trace contextRef="#ctx0" brushRef="#br0">6385-203 155 0,'0'21'218'0,"0"14"10"0,0-8 5 0,0 6 7 0,0-1 5 16,0 9 7-16,0 8 8 0,0-1 10 0,0 12 13 0,0 21-15 16,-19 3-29-16,19 5-34 0,-10 16-35 0,10 3-16 0,0 9-5 0,-19-1-2 15,0 3 0-15,9-3-2 0,10 6-3 0,-19-3-8 0,10-1-8 0,-11 1-12 16,1-8-11-16,19 0-12 0,-9-6-16 0,9-7-15 0,-20 2-14 15,11-11-14-15,9-5-11 0,0-9-9 0,0-4-6 0,-19-6-4 16,19-11-1-16,0-3 0 0,0-13 1 0,0 5-1 0,0-8-3 0,0-2-1 16,0-12 0-16,0 1-2 0,-20 0-2 0,20-9-16 0,0 1-24 0,0-14-39 15,0 0-51-15,0 0-52 0,0 0-55 0,0 0-49 0,-9-14-47 16,9 1-24-16,-19-4-8 0,-1-2-6 0,20-10-3 0,-9-4 1 16,9-2 2-16,-19-14 15 0,9 6 23 0,10-14 40 0,0 3 49 0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16.43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9D53DC3-7CA3-428C-89DB-3E8E74D33F60}" emma:medium="tactile" emma:mode="ink">
          <msink:context xmlns:msink="http://schemas.microsoft.com/ink/2010/main" type="inkDrawing" rotatedBoundingBox="119697,24262 121061,24227 121063,24280 119698,24314" semanticType="callout" shapeName="Other">
            <msink:sourceLink direction="with" ref="{F0385438-3A2C-4B0F-B997-AA655C195986}"/>
            <msink:sourceLink direction="with" ref="{3A36BD94-1486-4F8C-8C0B-D6360B76271A}"/>
            <msink:sourceLink direction="with" ref="{FD1BD9E9-DF77-4FCC-BF38-AB6C9A0E534E}"/>
            <msink:sourceLink direction="with" ref="{CB85AB0B-9063-472E-B4CB-31D78B7E6AE3}"/>
            <msink:sourceLink direction="with" ref="{98D77122-3947-47B4-8EEB-A37E5B7C784E}"/>
            <msink:sourceLink direction="with" ref="{05C0DF1F-CB3E-4E9A-A547-1BAAA93C5BD6}"/>
            <msink:sourceLink direction="with" ref="{6F32CAA6-A92A-4DC8-960D-265B976DA4CE}"/>
          </msink:context>
        </emma:interpretation>
      </emma:emma>
    </inkml:annotationXML>
    <inkml:trace contextRef="#ctx0" brushRef="#br0">6308 1959 189 0,'-28'8'254'0,"8"0"19"0,-8-8 12 0,8 0 7 0,11 0 4 15,-10-8 8-15,-1 8 12 0,20 0 24 0,0 0 31 0,20-8 0 0,-1 8-14 16,-10 0-35-16,20 0-45 0,10 0-35 0,-1 0-27 0,10 0-18 16,19 0-10-16,-19 0-7 0,29 0-3 0,0 0-11 0,0 0-12 0,-1 0-25 15,11 0-31-15,-1 0-33 0,1 0-32 0,9 0-38 0,-39-5-40 16,20 5-53-16,-10-8-57 0,-9 8-61 0,-20-8-65 0,1 2-60 0,-1-2-58 15,-28 8-31-15,-10 0-20 0,0 0-9 0,-10-5-4 0,-28 5 1 16,-1 0 3-16,-28 5 18 0,10 3 29 0,-20 6 45 0,-10-1 53 0,1 9 60 16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25.29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5E02CD8-C7E8-4CE8-AA9E-2DEE68F08BFF}" emma:medium="tactile" emma:mode="ink">
          <msink:context xmlns:msink="http://schemas.microsoft.com/ink/2010/main" type="writingRegion" rotatedBoundingBox="75633,16019 76193,18501 74300,18929 73739,16447"/>
        </emma:interpretation>
      </emma:emma>
    </inkml:annotationXML>
    <inkml:traceGroup>
      <inkml:annotationXML>
        <emma:emma xmlns:emma="http://www.w3.org/2003/04/emma" version="1.0">
          <emma:interpretation id="{9833DCA3-F386-4F22-9FE3-CD68C0D1504E}" emma:medium="tactile" emma:mode="ink">
            <msink:context xmlns:msink="http://schemas.microsoft.com/ink/2010/main" type="paragraph" rotatedBoundingBox="75633,16019 76193,18501 74300,18929 73739,16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24F58A-73FB-48F6-814E-33F43D8A033C}" emma:medium="tactile" emma:mode="ink">
              <msink:context xmlns:msink="http://schemas.microsoft.com/ink/2010/main" type="line" rotatedBoundingBox="75633,16019 76193,18501 74300,18929 73739,16447"/>
            </emma:interpretation>
          </emma:emma>
        </inkml:annotationXML>
        <inkml:traceGroup>
          <inkml:annotationXML>
            <emma:emma xmlns:emma="http://www.w3.org/2003/04/emma" version="1.0">
              <emma:interpretation id="{3BD60B8B-D585-4E54-A4D3-BDBF39CC8C75}" emma:medium="tactile" emma:mode="ink">
                <msink:context xmlns:msink="http://schemas.microsoft.com/ink/2010/main" type="inkWord" rotatedBoundingBox="75633,16019 76193,18501 74300,18929 73739,16447">
                  <msink:destinationLink direction="with" ref="{BE05CEAA-D7F3-491B-9B95-B9D2035CC294}"/>
                </msink:context>
              </emma:interpretation>
              <emma:one-of disjunction-type="recognition" id="oneOf0">
                <emma:interpretation id="interp0" emma:lang="ko-KR" emma:confidence="0">
                  <emma:literal>경</emma:literal>
                </emma:interpretation>
                <emma:interpretation id="interp1" emma:lang="ko-KR" emma:confidence="0">
                  <emma:literal>『</emma:literal>
                </emma:interpretation>
                <emma:interpretation id="interp2" emma:lang="ko-KR" emma:confidence="0">
                  <emma:literal>P</emma:literal>
                </emma:interpretation>
                <emma:interpretation id="interp3" emma:lang="ko-KR" emma:confidence="0">
                  <emma:literal>p</emma:literal>
                </emma:interpretation>
                <emma:interpretation id="interp4" emma:lang="ko-KR" emma:confidence="0">
                  <emma:literal>ㅂ</emma:literal>
                </emma:interpretation>
              </emma:one-of>
            </emma:emma>
          </inkml:annotationXML>
          <inkml:trace contextRef="#ctx0" brushRef="#br0">-2631-6801 117 0,'-39'-5'168'0,"30"-4"14"0,-11 9 15 16,1-8 13-16,-10 8 14 0,20-5 14 0,9 5 15 0,-39 0 18 0,39 0-3 16,-9 5-14-16,9 3-9 0,-19 6-9 0,19 8 2 0,-10 2 5 15,10 8 1-15,0 9-3 0,-19 8-4 0,19 13-7 0,-19 5-8 0,19 14-9 16,0 9-13-16,19 2-13 0,-19 5-14 0,19 8-17 0,-9-2-18 16,9 2-21-16,-10 6-21 0,11-5-22 0,-1-9-16 0,-10 0-10 15,20 1-9-15,10-7-8 0,-30-7-6 0,30 0-3 0,-30-8-5 0,10-6-4 16,-9 0-1-16,28-16-2 0,-28 11-1 0,9-8-3 0,-19-19-1 15,10 5-2-15,-10 3-1 0,19-22 0 0,-19 12-2 0,0-15 2 0,19-7-1 16,-19-1 0-16,0 1 0 0,0-14 1 0,0 0 0 0,0 8-1 0,0-8 0 16,0 0 0-16,0 0-2 0,-19 0-1 0,0-8 0 0,9-6 0 15,10 1-1-15,-19-9 1 0,9 0-2 0,-28-13 1 0,28 3-1 16,-18-11-2-16,8 2 0 0,-8-16 0 0,-11 9 0 0,30-1-1 0,-20-8 2 16,-10 9 2-16,30-1-1 0,-20 0-1 0,-9 9 1 0,9-4 0 15,0 12 1-15,0 2 0 0,-9 9 1 0,9 7 2 0,19 6 1 16,-28 8 1-16,28 0 0 0,-18 8-1 0,-11 6 2 0,30 7 0 0,-30 9 0 15,10-6 2-15,20 11 1 0,-30 11 0 0,30 0 0 0,-20 3 0 0,10 0 0 16,0-1-1-16,9 9 1 0,-9-11-2 0,0 11 0 0,19 0 2 16,0-9-2-16,0 1-1 0,0-6-1 0,19-2 1 0,0-6-1 0,-9 0 0 15,9 0-1-15,0 0 0 0,10-8-2 0,-20-5 1 0,30 0-1 16,-10-9-1-16,-1 3 0 0,1-13-2 0,10 5 0 0,-11-8-2 0,20 0-6 16,-19-8-9-16,19 5-17 0,-19-8-24 0,19 1-34 0,-19-7-41 15,0-4-49-15,-1-1-55 0,11-8-47 0,-1 6-43 0,1-11-45 16,9 0-47-16,-20 0-23 0,20-6-10 0,-9-2 1 0,9 5 4 0,0-8 17 15,19-3 23-15,-28 1 34 0,28-4 40 0,-10 7 51 0,20-4 54 16</inkml:trace>
          <inkml:trace contextRef="#ctx0" brushRef="#br0" timeOffset="-856.4763">-4043-5993 144 0,'-29'8'189'0,"-9"-8"11"16,9 8 10-16,0 1 12 0,1-4 13 0,-11-5 17 0,10 8 18 15,20 0 18-15,-30 3 17 0,30-11-23 0,-11 11-40 0,11-11-28 16,9 0-19-16,0 0-14 0,0 0-15 0,0 0-9 0,0 0-10 0,0 0-11 16,29 0-14-16,-29 0-16 0,9 3-19 0,30-3-17 0,-30 0-17 15,11 0-14-15,8 0-13 0,1 0-9 0,0 0-9 0,9-3-5 0,-9 3 0 16,0 0-1-16,0-11-2 0,9 6 0 0,-9-1 0 0,-19-2-2 16,28 0-1-16,-28 8 1 0,28-5 1 0,-28-4-1 0,9 1-2 15,-10 0-6-15,-9 3-12 0,39-3-18 0,-39 0-23 0,9 2-28 0,-9-10-30 16,20 13-27-16,-20 3-25 0,0 0-24 0,0 0-23 0,0-8-21 15,-20-3-22-15,20 11-22 0,0 0-23 0,-9 11-9 0,-30-11-5 0,30 11 12 16,-10 0 18-16,9 0 27 0,-28 5 29 0,28-3 27 0,-9 4 26 16,0 4 24-16</inkml:trace>
          <inkml:trace contextRef="#ctx0" brushRef="#br0" timeOffset="-639.6112">-3870-5501 79 0,'0'22'114'0,"10"2"8"0,9-2 7 0,-19 13 8 0,0 0 11 16,0 6 16-16,9 2 5 0,-9 8 1 0,0 9-1 0,20 7 3 0,-20-2-1 15,19-3 2-15,-19 9-2 0,0-1-2 0,9 0-4 0,11-8-2 16,-20 0-4-16,0 1-5 0,9-7-9 0,-9 1-15 0,0-3-15 0,19-11-20 16,1-2-17-16,-20-9-17 0,0 6-13 0,0-3-12 0,0-8-7 15,0-5-6-15,0 0-5 0,0-1-4 0,0-7-4 0,0-1-7 16,-20 1-1-16,20-1-2 0,-19-4-2 0,19-4-5 0,-9 3-15 16,9-8-22-16,0-8-28 0,-29 3-33 0,29-4-30 0,-39-4-29 0,39-9-35 15,-9 3-36-15,-10-10-24 0,9 4-18 0,10-13-8 0,0-5-5 0,0 3-1 16,0-9 3-16,0 0 15 0,10-13 21 0,9-3 30 0,-10 3 31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3.15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14223A8-6608-46AE-81EE-B84683275DFB}" emma:medium="tactile" emma:mode="ink">
          <msink:context xmlns:msink="http://schemas.microsoft.com/ink/2010/main" type="inkDrawing" rotatedBoundingBox="17488,13835 18016,14967 17199,15349 16671,14217" semanticType="callout" shapeName="Other"/>
        </emma:interpretation>
      </emma:emma>
    </inkml:annotationXML>
    <inkml:trace contextRef="#ctx0" brushRef="#br0">577 0 187 0,'-39'6'223'0,"10"2"11"0,-19 0 4 0,20 6 6 16,-1 2 2-16,0 5 6 0,-9-4 7 0,9 12 13 0,0-2 11 15,0 9-19-15,0-1-36 0,-9 5-36 0,28 4-31 0,-28-4-20 0,28 3-9 16,-18 3-6-16,8-2 0 0,1 1-3 0,-10-7-2 0,29 6-6 15,-9-4-6-15,9-5-11 0,-19-8-13 0,19 3-13 0,0-3-12 0,0 0-14 16,19-5-11-16,-19-9-10 0,0 9-9 0,9-6-5 0,-9-11-6 16,29 12-2-16,-29-12 1 0,39 0-1 0,-30-5 1 0,20 6 0 15,9-6 0-15,-28 0-1 0,28-6 2 0,1 6 0 0,9-5 1 0,-19 0 0 16,38-12 1-16,-19 12-1 0,9-3 0 0,11-6 1 0,-30-2-1 16,10 11-2-16,0-3 0 0,19 2-3 0,-38-5 0 0,19 11-1 0,-19-5 1 15,0 10 0-15,0-5-2 0,9 11 0 0,-28-5 0 0,-10 2 3 16,19 13 2-16,-10-7 4 0,-9-1 5 0,0 4 6 0,-9-1 8 0,-10 6 9 15,19 7 9-15,-10-7 7 0,-28 5 5 0,9 0 4 0,10 0 4 16,-10 3 2-16,19 5 4 0,-38-8 1 0,19 0 0 0,-9 3-4 16,9-3-5-16,20-6-7 0,-30-2-8 0,10 3-8 0,1-6-7 0,-1 6-8 15,10-12-5-15,-1 1-5 0,-9 0-6 0,20 3-5 0,9-6-5 16,-39-8-9-16,39 5-13 0,-9-5-23 0,-10 0-29 0,19 0-37 0,-20 0-41 16,20-5-46-16,-9 5-52 0,9 0-42 0,-19 0-38 0,19 0-40 15,0 0-39-15,0-22-19 0,19 0-7 0,-19-5 2 0,9 6 8 0,-9-14 22 16,20-3 29-16,8 0 36 0,-8-5 41 0,-1-6 47 0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45.82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97EBAB6-0572-47A3-A744-EDFF363FB2E5}" emma:medium="tactile" emma:mode="ink">
          <msink:context xmlns:msink="http://schemas.microsoft.com/ink/2010/main" type="inkDrawing" rotatedBoundingBox="110412,36853 112670,32574 115308,33965 113050,38244" semanticType="callout" shapeName="Other">
            <msink:sourceLink direction="with" ref="{AD196A85-BE01-423D-8AC5-73B1894BC6A5}"/>
          </msink:context>
        </emma:interpretation>
      </emma:emma>
    </inkml:annotationXML>
    <inkml:trace contextRef="#ctx0" brushRef="#br0">1565 4373 47 0,'-57'63'142'0,"-11"-15"16"0,30-4 17 16,-39-9 17-16,29-14 16 0,-29-7 21 0,10-6 21 0,10-16 8 15,-20 0 3-15,10-14-3 0,-10 0-3 0,19-10-6 0,-19-11-5 0,0-6-1 16,10-13-1-16,10 0-1 0,-20-14-2 0,10-2-7 0,9-17-10 16,-9 1-15-16,9-12-17 0,10-13-18 0,19-5-18 0,-19-1-14 15,20-21-12-15,8-2-11 0,1-20-12 0,19 3-13 0,0-10-14 0,39-15-13 16,-11-4-14-16,20-9-9 0,10-5-8 0,9-3-5 0,20-2-5 15,28 2-1-15,-29 8-2 0,58 8-3 0,-19 22-4 0,10 11-3 0,9 24-3 16,9 19-3-16,1 22-2 0,-20 19 0 0,29 24 1 0,-28 24 1 16,9 30 3-16,-19 13 3 0,-10 23 5 0,10 28 2 0,-10 12 4 0,-29 13 3 15,10 25 3-15,-19 18 5 0,-19 6 3 0,9 16 2 0,-19 14 3 16,0 13 2-16,-19 0 1 0,-19 16-1 0,-10-10-2 0,-10 5-3 0,-9 0-3 16,-10-11-4-16,-19 3-1 0,-10-6-2 0,-9-16-1 0,9-2-1 15,-38-14 2-15,0-14 0 0,10-13 2 0,-29-8 1 0,0-14 3 16,-1-16 0-16,-8-8 2 0,18-11 0 0,0-13 2 0,-38-19-1 0,39-6-2 15,-1-21-2-15,-19-6-2 0,20-21-4 0,9-11-4 0,-10-11-3 16,29-22-5-16,-19 1-4 0,19-25-6 0,0-11-3 0,10-11-4 0,19-21 0 16,39 0-3-16,-20-19 0 0,10-14 0 0,38-13-2 0,-10-11 0 15,20-8-1-15,48 0-1 0,9-2-1 0,20 2 1 0,0-6-1 0,38 12-1 16,9 4-1-16,20 17-1 0,10 17 1 0,18 18-2 0,1 27-1 16,-20 19-1-16,1 24-1 0,18 25 2 0,-28 24 0 0,-19 19 1 0,0 19 0 15,-10 32 1-15,-20 9 1 0,-18 18 1 0,-10 20 3 0,-19 7 1 16,-20 14 1-16,-8 5 4 0,-21 17 3 0,-28 2 2 0,0 14 1 15,-28 2 2-15,-21 1-1 0,-8 8 1 0,-20-6 2 0,-29 3 1 0,10-11 3 16,-48 8 5-16,20-24 8 0,-11-6 7 0,-9-5 9 0,-10-11 6 16,1-10 4-16,-1-22 4 0,20-1 2 0,-29-20 0 0,28-15 1 0,-9-4 0 15,19-17-1-15,20-6-2 0,-20-13-3 0,38-24-4 0,11 3-10 16,-20-14-9-16,28-6-9 0,-8-10-9 0,37-14-8 0,-9-5-7 0,10-16-5 16,28 2-6-16,-9-8-3 0,9-5-3 0,20-11-4 0,9-3-5 15,-19-2-4-15,29-6-6 0,0-3-6 0,38 3-8 0,-19 1-8 0,29 4-9 16,-20 1-15-16,39 16-20 0,-19-3-40 0,19 8-53 0,10 16-71 15,-29 1-82-15,19 21-72 0,9 11-68 0,-28 8-31 0,0 13-12 16,-19 6-2-16,9 8 3 0,-19 14 7 0,-39-6 10 0,30 5 17 0,-39-13 21 16,0 0 44-16,0 27 56 0,-39-5 75 0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1.0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3C62A39-D908-46A4-8B0F-868D67CFC99A}" emma:medium="tactile" emma:mode="ink">
          <msink:context xmlns:msink="http://schemas.microsoft.com/ink/2010/main" type="inkDrawing" rotatedBoundingBox="96962,37095 109991,34355 110209,35391 97179,38131" semanticType="callout" shapeName="Other">
            <msink:sourceLink direction="with" ref="{18B7123B-A87A-4162-AF56-DF33FA6D5E72}"/>
            <msink:sourceLink direction="with" ref="{D2E2CE6C-976D-4009-8D51-7A99AE9FE165}"/>
            <msink:sourceLink direction="with" ref="{86BD53D7-5AB2-42A6-B3C6-B05B8F014288}"/>
          </msink:context>
        </emma:interpretation>
      </emma:emma>
    </inkml:annotationXML>
    <inkml:trace contextRef="#ctx0" brushRef="#br0">12761 57 33 0,'19'-9'77'0,"0"1"3"16,-19 8 2-16,10-5-1 0,9 5-4 0,-19-8-5 0,9 8-7 16,-9 0-5-16,20 0-8 0,-1 0-6 0,-19 0-7 0,0 0-5 0,9 0-5 15,-9 0-4-15,0 0-4 0,0 0-5 0,29 0-2 0,-29 0-5 16,0 0-2-16,0 0-2 0,19 0-1 0,1 0-1 0,-20 0-1 0,0 0-1 15,0 0-1-15,0 0-1 0,0 0 2 0,9 0 0 0,-9 0 0 16,0 0 1-16,0 0-1 0,0 0 3 0,0 0 1 0,0 0 2 16,0 0 3-16,0 0 2 0,0 0 5 0,0 0 6 0,0 0 5 0,0 0 6 15,0 0 7-15,0 0 8 0,0 0 8 0,0 0 8 0,0 0 11 16,0 0 12-16,0 0 12 0,0 0 16 0,0 0 14 0,0 0 15 0,0 0 11 16,0 0 10-16,0 0 8 0,0 0 9 0,0 8 7 0,0-8 7 15,-9 0 6-15,9 0 5 0,-20 0 7 0,20 0 4 0,-19 0 0 0,10 0-5 16,-11 0-10-16,20 0-13 0,-9 0-11 0,-10 0-11 0,-1 0-9 15,20 0-10-15,-9 0-8 0,-10-8-9 0,9 8-10 0,-9 0-8 0,0-6-15 16,9 6-14-16,-9-8-11 0,9 8-8 0,-28 0-6 0,28-5-4 16,-9 5-3-16,-10 0-1 0,10 0-2 0,-10 0-1 0,0-8-2 15,1 8 0-15,-11 0-5 0,30 0-1 0,-20 0-4 0,-10 0 0 0,-9 0-1 16,39 0 0-16,-39 8 0 0,19-8 0 0,0 0 0 0,-19 0 0 16,10 0-3-16,-1 5-2 0,-9-5-2 0,19 8-3 0,-19-8 0 0,0 0-2 15,0 6 0-15,0-6 0 0,0 0-2 0,10 8-1 0,-10-8-2 16,-19 0-1-16,19 5-3 0,-10-5 1 0,1 0-2 0,-11 8-3 0,11 1 0 15,-20-9-2-15,0 5 0 0,-9 3-1 0,9-5-1 0,0 16-2 16,0-17 0-16,-9 15 1 0,9-4 0 0,-19-5 0 0,0 6 0 16,0-6-2-16,9 5 1 0,-18-7 0 0,9 5 1 0,-10-1 1 0,-9 4-1 15,-10-6-1-15,39 6-1 0,-29-6 1 0,-1 5 0 0,20-7-3 16,-29 10 0-16,20-3-1 0,-20 1-1 0,10-1 0 0,0 1 0 0,-10-1 0 16,0 4-1-16,0 2-1 0,-19-6 1 0,19 9 1 0,10-9-1 15,-29 3-1-15,10 3 0 0,9 3 1 0,0 0 2 0,0-1 1 16,-19-7 1-16,19 5 1 0,10 2 2 0,-10-7 0 0,0 7 1 0,10 1-1 15,0 0-1-15,0-3 1 0,-10-6 1 0,19 9 1 0,1-1 0 16,-11 1-1-16,1-3 1 0,0 3 1 0,28-1 0 0,-28 1 2 0,10-3-2 16,-1 2 0-16,10 1 0 0,0 0 2 0,10-4-1 0,-30 4 0 15,30 0 0-15,-10-1-1 0,0-2 0 0,9 8-1 0,-9-5-1 0,0 2-1 16,10-2-2-16,-10-1-1 0,0-4 0 0,19 12-2 0,-9-10 2 16,-10 3-1-16,19 0 1 0,0 5-2 0,0-14 0 0,10 9 1 0,9-1-1 15,-18 1 0-15,8-6 0 0,20 6 0 0,-9-6-1 0,9 6-1 16,-10-1 0-16,10-7 1 0,0 7-1 0,0-10-1 0,0 11 1 15,10 0 0-15,-10-1 1 0,-20 4-1 0,20-9-1 0,10 5 0 0,-10 6 0 16,0-5 0-16,-19 8 2 0,28 2-1 0,-9-2 1 0,-19-3-1 16,29 8 1-16,-10-2-1 0,-19 12 1 0,9-12 0 0,-9 2-1 0,-10 8 0 15,19-5 1-15,-9 0 0 0,-10 5-2 0,20-2-1 0,-11-1 1 16,-8 4 1-16,-1-4-1 0,19 9-1 0,-19-3 0 0,1 0 0 0,-1-3-1 16,0-3 0-16,0 1 1 0,-9 2-1 0,9-5 0 0,0 8 1 15,0-3-1-15,0-10 1 0,1 10-2 0,18-8-1 0,-19 3-2 0,0-8-3 16,10-1-8-16,9 7-11 0,10-17-15 0,-19 2-18 0,38 1-30 15,-19-9-37-15,20-5-67 0,8-2-83 0,-8-6-74 0,18-14-74 0,-9 1-57 16,19-9-49-16,0-5-22 0,0-8-11 0,19-8 3 0,-9-6 6 16,9 0 16-16,-10-10 16 0,39-1 30 0,-9-2 39 0,-1-8 65 15,29 2 82-15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08.85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EBEC9EE-FA1B-428E-9C34-6069D2D5880C}" emma:medium="tactile" emma:mode="ink">
          <msink:context xmlns:msink="http://schemas.microsoft.com/ink/2010/main" type="inkDrawing" rotatedBoundingBox="108645,37590 109092,31073 109531,31103 109084,37621" semanticType="callout" shapeName="Other">
            <msink:sourceLink direction="with" ref="{7F35309C-642E-4D6C-95C4-E3335EF2345C}"/>
            <msink:sourceLink direction="with" ref="{18B7123B-A87A-4162-AF56-DF33FA6D5E72}"/>
          </msink:context>
        </emma:interpretation>
      </emma:emma>
    </inkml:annotationXML>
    <inkml:trace contextRef="#ctx0" brushRef="#br0">538 74 77 0,'0'-19'261'0,"0"3"40"0,-10 3 31 0,10-1 26 0,-19 1 14 0,10 5 9 15,9 8 15-15,0 8 20 0,0 5 18 0,0 22 18 0,0 3-29 16,28 30-51-16,-18 7-52 0,9 20-52 0,0 5-43 0,10 19-37 0,-19 24-29 16,28 0-25-16,-28 17-13 0,9 5-7 0,-9 5-15 0,-10 6-18 15,0-3-19-15,0 16-17 0,0-2-11 0,0-4-11 0,0 4-5 16,0 8-4-16,-10-12-3 0,10 4-3 0,-19-6-2 0,9-3-1 0,-9-7 0 16,0-1-2-16,9-11-1 0,10-7-1 0,-19-6-2 0,9 2 0 0,-28-15-1 15,38 5 1-15,-10-11-3 0,-18 5 0 0,28-13-1 16,-39 8-1-16,30-11-1 0,-11-5-2 0,-8 3-5 0,8-3-6 0,-8-9-8 15,-1-10-5-15,0 0-8 0,-9 0-7 0,28-19-7 0,-38 5-6 0,19-7-9 16,-9-4-13-16,28-2-16 0,-19-11-20 0,-9-5-28 0,28-6-35 16,-18-2-40-16,28-12-43 0,-20-2-35 0,20-13-31 0,0-14-34 0,0 0-37 15,0 0-16-15,20 0-5 0,8-14 6 0,1-7 9 0,19-14 16 16,-38-6 21-16,38-7 30 0,-19-15 33 0,9-7 47 0,-9-22 48 16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2.5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E457D4F-96AC-43D6-A35F-42D2E4CEC0BC}" emma:medium="tactile" emma:mode="ink">
          <msink:context xmlns:msink="http://schemas.microsoft.com/ink/2010/main" type="inkDrawing" rotatedBoundingBox="115072,27893 119899,35610 113739,39463 108912,31745" semanticType="enclosure" shapeName="Other">
            <msink:sourceLink direction="with" ref="{E1FBC02E-4178-4B8B-9236-C716C3CDC0C3}"/>
            <msink:sourceLink direction="with" ref="{43CC8AAD-FE32-4890-8EF4-066599A6B285}"/>
            <msink:destinationLink direction="with" ref="{C65C4A65-A360-4EC2-8632-E88F12817840}"/>
            <msink:destinationLink direction="with" ref="{A41DA6F0-FA7F-4760-9F18-54BE356BAF96}"/>
            <msink:destinationLink direction="with" ref="{258A9BF8-5048-4293-8126-F017899E5188}"/>
          </msink:context>
        </emma:interpretation>
      </emma:emma>
    </inkml:annotationXML>
    <inkml:trace contextRef="#ctx0" brushRef="#br0">77 562 230 0,'-19'-30'310'0,"-1"11"34"0,11-2 18 0,9 7 12 15,-29-7 4-15,29-1 2 0,0-2 1 0,0 7 2 0,10 4 0 16,18-1 0-16,20 6-47 0,20 0-72 0,8 0-58 0,11 3-54 0,28 5-37 16,10-6-30-16,0-5-18 0,28 6-11 0,11-11-2 0,8 13 0 15,11-10 2-15,220-4 61 0,-201 4-54 0,38-1-6 0,-10 9-12 16,1-11-8-16,18 10-9 0,1-7-6 0,9 5-4 0,1-6 0 16,18 6 0-16,-9-5-2 0,9-1-5 0,1-8-2 0,-1 9-3 0,-18-1-3 15,18 1-4-15,-9 5-2 0,-19-6-1 0,9 6-1 0,-10-5-1 16,-18 13 0-16,-20 0 1 0,-9 0 0 0,-1 13 0 0,-9-5-1 15,-38 6 2-15,-19-1 0 0,-11 3-1 0,-8 3 2 0,-40 3 0 0,1 5 5 16,-29 3 2-16,-9 5 9 0,-20-3 8 0,0 17 7 0,-38 2 8 16,-10 3 7-16,0 9 8 0,-9 15 8 0,-20-2 9 0,-9 7 9 0,9 15 9 15,1 7 10-15,-30 1 8 0,1 13 4 0,9-3 5 0,0 16 0 16,0-5-3-16,10 14-2 0,-10-3-2 0,20 16-5 0,9 0-5 0,-19-3-7 16,28 17-8-16,1 2-8 0,9 3-9 0,0 8-10 0,0 6-8 15,10 2-9-15,-10 0-5 0,10 6-7 0,10-6-6 0,-30-2-5 0,30-6-5 16,-11 0-3-16,1-6 0 0,10-7-3 0,-20-8 1 0,-10 2-1 15,30-16 1-15,-10 0-1 0,9-6 1 0,-28-15 0 0,28-1 0 0,-19-8 1 16,10 0-1-16,-10-16 0 0,10-5 1 0,0-6-1 0,9-5 1 16,-19-6-2-16,10-7 0 0,0-4-1 0,9-2 0 0,-9-16 0 0,9-1-1 15,10-7-1-15,-38 2 0 0,28-2 0 0,10-14 1 16,-38 8-2-16,28-13 0 0,-9 5 0 0,-10-6 0 0,1 1 0 0,-1-1 0 0,-10-7 0 16,1-1 1-16,-10-7-2 0,0 10-2 0,0-16-2 0,0 6-4 15,-10 2-7-15,-9-8-7 0,10-8-10 0,-11 2-8 0,-9-2-13 16,20 0-15-16,-20-6-26 0,0-5-31 0,0-2-73 0,1-6-94 0,-20-3-98 15,0-5-99-15,9-11-48 0,-38-5-22 0,10-3-7 0,-19-11 1 16,-10 2 6-16,-20-12 8 0,-8-17 13 0,-11 3 14 0,-19-17 26 16,-38-5 31-16,29-7 73 0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22.06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D196A85-BE01-423D-8AC5-73B1894BC6A5}" emma:medium="tactile" emma:mode="ink">
          <msink:context xmlns:msink="http://schemas.microsoft.com/ink/2010/main" type="inkDrawing" rotatedBoundingBox="109514,35542 113459,32275 115539,34787 111594,38053" hotPoints="114636,33778 113535,36584 110544,36949 111644,34144" semanticType="container" shapeName="Ellipse">
            <msink:sourceLink direction="with" ref="{F8599D3F-7C76-427B-81FA-D4DC7F7806BB}"/>
            <msink:sourceLink direction="with" ref="{D4FEF787-7734-4FFD-97AE-079B47593780}"/>
            <msink:sourceLink direction="with" ref="{AF346D11-3D44-4848-ADE7-A07D6B7E3D6B}"/>
            <msink:sourceLink direction="with" ref="{E1FBC02E-4178-4B8B-9236-C716C3CDC0C3}"/>
            <msink:destinationLink direction="with" ref="{E97EBAB6-0572-47A3-A744-EDFF363FB2E5}"/>
            <msink:destinationLink direction="with" ref="{258A9BF8-5048-4293-8126-F017899E5188}"/>
          </msink:context>
        </emma:interpretation>
      </emma:emma>
    </inkml:annotationXML>
    <inkml:trace contextRef="#ctx0" brushRef="#br0">586-1671 3 0,'-29'-11'142'0,"0"11"13"0,-9-8 12 15,9 5 13-15,-19-7 10 0,38 10 8 0,-18-11 7 0,-20 0 9 0,19 6-4 16,10-9-10-16,-10-2-10 0,10-6-11 0,-1 1-7 0,11 4-2 16,-10-4-2-16,9-9 0 0,-9 3-1 0,19 0-1 0,-19-8 6 15,19 5 6-15,19-2 8 0,0-12 6 0,-9 4 1 0,9-3-5 0,-10 2-6 16,30-2-7-16,9 2-12 0,-19-2-12 0,19 2-11 0,-10-2-12 15,29 8-9-15,-19 0-12 0,10 8-12 0,9 5-16 0,-28 3-12 0,37 3-14 16,-28 16-8-16,29 0-8 0,-10 16-4 0,-19 3-2 0,0 16 0 16,-9 9 0-16,9 10-2 0,-19 16 1 0,9 14 0 0,-9 10 0 0,-29 6 1 15,0 6 1-15,0 21 0 0,-29 8-2 0,-9-5-2 0,9 8-3 16,-29 8-3-16,10 8-5 0,-19-8-2 0,-10 8-2 0,-9-8-2 16,9 0-1-16,-38 2-3 0,28-10-1 0,-38-11-2 0,1 6-1 0,-1-23-2 15,-19 1-1-15,29-5 0 0,-29-17 0 0,9-5 0 0,-9-6 1 16,10-8-2-16,-10-16 1 0,9-10-1 0,10-12 2 0,1-2-1 0,-1-22 1 15,-19 0 0-15,38-16 0 0,0-14 1 0,-18-15 0 0,18-7-1 16,10-7-1-16,0-11-1 0,0-17 0 0,19-4-1 0,19-7 0 0,1-23 0 16,9-3-2-16,9-9 1 0,30-18-1 0,9-3 1 0,0-11-1 15,9-13 0-15,39 0-2 0,20-17 2 0,-11 1 1 0,20-4 0 0,38 1 2 16,-9-5 0-16,0 10 2 0,38 13 0 0,-20 9 0 0,30 11-1 16,0 2 1-16,-20 25-1 0,39 18-1 0,-19 9 0 0,-1 27 1 0,1 8 0 15,9 27 1-15,-28 8-1 0,9 18-1 0,-29 9 0 0,10 22 0 16,-10 5 0-16,10 16 0 0,-39 11 1 0,10 11 1 0,0 11 0 15,-19 8 0-15,-19 5 0 0,9 16 1 0,-29 1-1 0,29 2-1 0,-38 14 0 16,0 10-1-16,-29-2 0 0,19 5 2 0,-19 11 0 0,-19 3-1 16,9-6 1-16,-38 5 0 0,20 7 0 0,-40-4 0 0,11-2 0 0,-20-3 0 15,0 2 0-15,0-10 0 0,-19-3 1 0,-9 0 0 0,-20-8-1 16,0-16 0-16,0-5-1 0,0-12 0 0,-19-2 0 0,10-8-2 0,-10-14 1 16,9-13 0-16,-9-3 0 0,29-19 0 0,-29-5 1 0,0-11 0 15,39-19 0-15,-20-5 1 0,0-9 0 0,38-24 0 0,-28-5 0 0,10-11 0 16,9-8 0-16,19-9-1 0,-10-18 0 0,11-8 0 0,8-14 0 15,11-16-2-15,9 3 0 0,19-25 1 0,-10-2 0 0,30-12 0 16,9-4 1-16,0-6-1 0,9-3-1 0,39-5 1 0,20 0 0 0,-11 8 2 16,20 5 1-16,38 9 0 0,-9-3 0 0,0 24 2 0,38 5-1 15,-20 20 0-15,11 16-1 0,19 13-1 0,-10 22 1 0,9 13 2 0,1 22-1 16,-1 11 1-16,1 16 0 0,-10 21 0 0,10 6 0 0,-20 17-2 16,10 18 1-16,-19 0 0 0,-19 22-1 0,-1-1 2 0,-9 9-1 15,-19 6 0-15,0-1 0 0,-10 11-2 0,-28 8 0 0,-1 9 0 0,-9-6 0 16,-20 5-2-16,-9 8 2 0,-9 1 0 0,-10-1-1 0,-29 1-2 15,9 7 0-15,-28-7 1 0,9-1 1 0,-38-5 0 0,0-2 2 0,-9-15 0 16,-1 1 0-16,-19-5-1 0,-28-9 1 0,28 3-1 0,-29-16 0 16,0-8-1-16,-9-3 1 0,10-14 1 0,-11-10 0 0,1-1 1 0,10-13 0 15,-11 1 2-15,1-15-2 0,9-7 1 0,1-9 0 0,-1-10 0 16,20-6 1-16,-30-11-1 0,49 6 1 0,-29-19 2 0,39-8-1 16,-11-6 1-16,30-13-1 0,-10 0-1 0,38-6-1 0,-9-21-3 0,19 0 0 15,38-9 0-15,-9-4 0 0,19-9-2 0,19-8-4 0,10-16-5 16,19 2-15-16,10 1-20 0,9-14-41 0,20 3-54 0,-11-1-63 0,40-2-69 15,-11 6-59-15,1 2-54 0,9 14-42 0,10-9-36 0,-19 14-18 16,-20 6-8-16,29 2-1 0,-28 14 4 0,-1-3 12 0,-9 18 20 16,0-1 40-16,-20 12 53 0,10 1 64 0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1.56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41DA6F0-FA7F-4760-9F18-54BE356BAF96}" emma:medium="tactile" emma:mode="ink">
          <msink:context xmlns:msink="http://schemas.microsoft.com/ink/2010/main" type="inkDrawing" rotatedBoundingBox="112918,38129 114403,37430 114476,37585 112991,38283" semanticType="callout" shapeName="Other">
            <msink:sourceLink direction="with" ref="{D37AFEF6-8811-40F8-A7FA-B1B9614E06A4}"/>
            <msink:sourceLink direction="with" ref="{0E457D4F-96AC-43D6-A35F-42D2E4CEC0BC}"/>
          </msink:context>
        </emma:interpretation>
      </emma:emma>
    </inkml:annotationXML>
    <inkml:trace contextRef="#ctx0" brushRef="#br0">1498 0 30 0,'-29'43'89'0,"-19"-8"5"0,20-3 3 0,-20 4 1 0,19-1-1 16,0-6-6-16,-19-2-9 0,19-2-10 0,-19 4-9 0,0-7-8 0,19 8-10 16,-38-11-7-16,38 8-8 0,-19-6-5 0,10 1-7 0,-10 2-4 15,0-2-3-15,0-6-5 0,0 14-4 0,0-11-7 0,0 2-9 0,9 1-14 16,-9 0-18-16,-19-3-20 0,29-6-20 0,-10 9-12 0,0-14-4 15,-19-3-3-15,9 3-2 0,-9-8 1 0,-10-8-2 0,19 3 1 16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3.6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C7013B-4CB7-4F18-B2BD-4E1A2A634040}" emma:medium="tactile" emma:mode="ink">
          <msink:context xmlns:msink="http://schemas.microsoft.com/ink/2010/main" type="inkDrawing" rotatedBoundingBox="16515,9820 20545,11944 20345,12325 16315,10201" semanticType="callout" shapeName="Other">
            <msink:sourceLink direction="with" ref="{40382F85-C2E1-4237-B293-5B923CD4450B}"/>
          </msink:context>
        </emma:interpretation>
      </emma:emma>
    </inkml:annotationXML>
    <inkml:trace contextRef="#ctx0" brushRef="#br0">75 27 32 0,'0'-5'214'0,"0"-3"30"16,-38 5 18-16,38-8 16 0,-29 11 8 0,20 0 6 0,9 0 12 0,0 0 17 16,0 11 29-16,9-8 33 0,39 18-15 0,0 1-37 0,10 13-29 15,9 0-25-15,20 6-21 0,9 15-21 0,48 7-13 0,-20-4-10 0,30 22-5 16,-20-13-4-16,59 10-12 0,-30 6-16 0,29 0-27 0,-29-11-33 16,29 16-26-16,10-16-23 0,-39 5-16 0,10-2-13 0,0-9-12 15,-20 1-11-15,-9 0-16 0,-9-9-19 0,9 1-40 0,-58-6-47 0,20 2-71 16,-10 1-82-16,-19-3-80 0,-1 11-77 0,-8-3-39 0,-20 0-20 0,-10 9-11 15,1-9-3-15,-11 0-2 0,-18 3 1 0,9-8 10 16,0-3 14-16,-9-14 36 0,9-5 46 0,0-5 69 0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3.43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7F84518-1256-4ADC-9467-EA9BEEB87027}" emma:medium="tactile" emma:mode="ink">
          <msink:context xmlns:msink="http://schemas.microsoft.com/ink/2010/main" type="inkDrawing" rotatedBoundingBox="16651,12880 18819,9695 19200,9954 17032,13139" semanticType="callout" shapeName="Other">
            <msink:sourceLink direction="with" ref="{40382F85-C2E1-4237-B293-5B923CD4450B}"/>
          </msink:context>
        </emma:interpretation>
      </emma:emma>
    </inkml:annotationXML>
    <inkml:trace contextRef="#ctx0" brushRef="#br0">2285 0 11 0,'-10'48'153'0,"-18"-4"15"0,-11 12 14 16,-9-7 19-16,-9 13 24 0,-1 9 25 0,-9-9 30 0,-10 21 24 0,19 1 24 16,-18 5-5-16,-20 9-20 0,0 15-12 0,19 6-6 0,-19-3-5 15,19 14-5-15,-10 13-5 0,-9-2-10 0,0 5-15 0,20 3-20 0,-11-6-25 16,10 3-28-16,-19-6-25 0,20-7-23 0,-1-1-22 0,9-13-18 16,20-13-18-16,-9-17-20 0,9-5-13 0,0-6-10 0,19-16-10 15,19-13-8-15,-28-8-6 0,28-12-6 0,10-2-19 0,-19-13-23 0,0-1-35 16,19-5-39-16,0-8-53 0,0 0-58 0,0 0-55 0,0-10-57 15,0-15-40-15,0 4-32 0,-10-14-15 0,10-6-7 0,-19-2-1 0,10-11 1 16,-11-3 16-16,1-5 22 0,-10-9 35 0,1 1 39 0,-1 0 51 16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4.85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EDED422-937B-4053-B595-69EF05762992}" emma:medium="tactile" emma:mode="ink">
          <msink:context xmlns:msink="http://schemas.microsoft.com/ink/2010/main" type="inkDrawing" rotatedBoundingBox="117644,28208 121134,38511 111767,41683 108278,31380" semanticType="container" shapeName="Other">
            <msink:sourceLink direction="with" ref="{E1FBC02E-4178-4B8B-9236-C716C3CDC0C3}"/>
            <msink:sourceLink direction="with" ref="{43CC8AAD-FE32-4890-8EF4-066599A6B285}"/>
            <msink:destinationLink direction="with" ref="{DF91F538-5521-47A1-A9FF-F15C4FFFF315}"/>
            <msink:destinationLink direction="with" ref="{83198373-1C22-4549-A374-461AFA2B83FF}"/>
            <msink:destinationLink direction="with" ref="{DC668F37-9BD4-45A8-8442-4565E5CC09D8}"/>
            <msink:destinationLink direction="with" ref="{E6BEC73E-AB47-4702-A6F9-1964371F3744}"/>
            <msink:destinationLink direction="with" ref="{24FE1C25-D37C-4659-86E5-AECE8868FB0E}"/>
          </msink:context>
        </emma:interpretation>
      </emma:emma>
    </inkml:annotationXML>
    <inkml:trace contextRef="#ctx0" brushRef="#br0">8218 10110 48 0,'-86'14'101'0,"9"-1"7"16,-19 1 7-16,-10 2 9 0,10 0 8 0,-10 0 8 0,10 1 7 0,0-7-6 16,-9-1-14-16,9 7-2 0,-10-3 0 0,1-5 7 0,-11-2 9 15,30-6 7-15,-29 0 7 0,9 0 4 0,-19-14 4 0,0 6-1 16,20-13-5-16,-20 7-6 0,-9-13-5 0,9 0-7 0,0-8-9 0,-19-14-11 15,9 1-12-15,-9-9-16 0,10-5-17 0,-10-11-12 0,9-8-10 16,-9-11-13-16,-9-6-12 0,18-21-7 0,-18 3-5 0,-10-16-7 16,-1-22-4-16,-9 0-5 0,20-14-3 0,-39-5-2 0,9-16-2 0,1-6-1 15,-10-5 3-15,9-5 0 0,-18-20 1 0,18 4 1 0,-18-17 2 0,-1 0 0 16,0-5 2-16,10-14 1 0,0-3 1 0,19 9 0 0,-19-14 1 16,29 8 2-16,10-2 1 0,-11 7-1 0,49 9-1 0,0 0 0 15,28 5-1-15,-9 16-1 0,29-2-1 0,38 8 0 0,1 10 1 0,28 6-1 16,28 6 2-16,1 7-1 0,38-2-1 0,10 13-2 0,19 3-1 15,10 6 0-15,19 13 0 0,9-1 1 0,20 4-2 0,38 11 1 16,-19 10 3-16,28 8 0 0,-9 3 1 0,29 8 0 0,10 17 2 0,-1-6 0 16,39 8 2-16,-10 3 0 0,10 10 2 0,10 4-1 0,9 4 0 15,-10 9 0-15,20 13-1 0,-1 6-1 0,-9 8 1 0,10 16 1 16,-19 6 0-16,18 13-2 0,-18 13-2 0,9 14-1 0,-10 8-1 0,1 14-2 16,18 13-1-16,-18 11 1 0,-20 16 1 0,20 14-1 0,-11 24-1 0,-18 6-2 15,-10 18-3-15,0 11-3 0,-38 19-2 0,-1 8-4 0,-18 11-5 16,-49 11-5-16,30 11-6 0,-59 2-6 0,1 6-6 0,-10 0-5 0,-39 0-4 15,-28 7-6-15,10-7-3 0,-30 8-3 0,-9-8-4 0,-9 13-4 16,-30-5-3-16,1 5-2 0,-39 3 0 0,-9-2 2 0,9-1 2 16,-10 8 6-16,-28 1 6 0,0-1 5 0,-10-2 6 0,-19-3 6 0,10-3 5 15,-20 3 3-15,-9-3 4 0,0-13 3 0,-30 0 5 0,30-14 5 16,-38-5 6-16,9-17 5 0,-10-12 2 0,0-15 1 0,1-13 2 0,-1-16-1 16,0-19 0-16,1-8 0 0,-1-22 3 0,10-11 0 0,-10-13 3 15,1-11 0-15,-1-10 2 0,0-9 1 0,-38-22-1 0,48-7 1 16,-29-6-2-16,1-14 2 0,8-7-1 0,-18-12 1 0,9-10-1 0,0-14 1 15,10-2-2-15,-10-25 2 0,20-5 0 0,-1-6 1 0,19-10 0 0,1-14-1 16,9-6-1-16,20-7-1 0,-1-6-2 0,0-11-11 0,-9-2-15 16,48-17-18-16,-10 1-20 0,10-9-26 0,28-5-29 0,-9 0-29 15,19-16-29-15,1 5-16 0,8-17-7 0,30-1-3 0,-29-1 0 0,19-5 0 16,0-6 1-16,38 6 11 0,-38-6 14 0,19 11 19 0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7.46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239EC2A-395C-4D84-8189-1BCCDA1EE0AB}" emma:medium="tactile" emma:mode="ink">
          <msink:context xmlns:msink="http://schemas.microsoft.com/ink/2010/main" type="inkDrawing" rotatedBoundingBox="108687,38558 109799,31203 110351,31286 109239,38642" semanticType="callout" shapeName="Other">
            <msink:sourceLink direction="with" ref="{1503119E-893A-4C3A-A49E-7BC7ED6A1CA9}"/>
          </msink:context>
        </emma:interpretation>
      </emma:emma>
    </inkml:annotationXML>
    <inkml:trace contextRef="#ctx0" brushRef="#br0">1257 986 54 0,'0'-11'60'0,"0"6"-1"0,0 5-4 0,-19-13-3 16,19 4-2-16,-9 4-2 0,9-3-2 0,-20 0-6 0,1-6-4 16,19 9-5-16,-9-6-4 0,9 6-2 0,0-12 1 0,-20 1-1 0,1 0-1 15,19-3-1-15,0-3-2 0,-9-5-3 0,-11-2-3 0,20 2-1 16,-9-9-1-16,9 1-1 0,0-5 1 0,-19-3 3 0,-1 2 0 0,20-2 0 16,0-9 1-16,-9 15 0 0,9-7 3 0,0 4 1 0,0-3 3 15,0 2 3-15,0 6 4 0,-19 2 4 0,19 4 4 0,0-1 7 0,-10 0 4 16,10 14 6-16,0-6 8 0,0 6 7 0,-19 11 9 0,19-3 7 15,-19 2 6-15,19 6 4 0,0 0 3 0,-10 6 2 0,-9 15 11 16,9 9 15-16,-28 8 12 0,28 19 11 0,-28 13 7 0,28 27 4 0,-19 19 0 16,-19 28 0-16,20 23-2 0,-20 20-4 0,19 29-3 0,-10 22-4 15,11 13-4-15,-1 20-4 0,0 15-13 0,-9 9-16 0,28 10-17 16,-19-7-15-16,-9 12-14 0,28-10-11 0,-28-8-10 0,28-5-8 0,-19-9-7 16,10-18-8-16,-10-11-2 0,10-4-5 0,9-28-1 0,-28-1-2 15,28-21-3-15,-18-14-1 0,28-14-3 0,-39-7-4 0,30-20 0 0,9-7-2 16,-39-14-2-16,39-19-1 0,-9-6-1 0,9-18-3 15,-29 2-2-15,29-23-3 0,-19-7-16 0,-1-13-24 0,20-5-32 0,-9-16-40 0,9-9-36 16,-19-10-34-16,19-9-29 0,0-21-24 0,0-8-31 0,19-14-35 16,-19-8-20-16,9-24-13 0,-9-6-7 0,39-18 0 0,-39-12 14 15,9-15 23-15,11-12 31 0,-11-15 41 0,-9-14 35 0,39-17 36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3.52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7DD344A-E96C-4C4E-8D64-EC6C82B55362}" emma:medium="tactile" emma:mode="ink">
          <msink:context xmlns:msink="http://schemas.microsoft.com/ink/2010/main" type="inkDrawing" rotatedBoundingBox="18578,13760 18585,15230 17910,15233 17904,13763" semanticType="callout" shapeName="Other">
            <msink:sourceLink direction="from" ref="{81A1673E-F90B-40AB-913C-2081990B77D7}"/>
            <msink:sourceLink direction="to" ref="{81A1673E-F90B-40AB-913C-2081990B77D7}"/>
          </msink:context>
        </emma:interpretation>
      </emma:emma>
    </inkml:annotationXML>
    <inkml:trace contextRef="#ctx0" brushRef="#br0">1 292 126 0,'0'0'241'0,"0"0"25"16,0 9 19-16,0-1 10 0,0-3 7 0,0-5 3 0,0 0 0 0,0 0 2 15,0 8 1-15,0-8-23 0,0 6-36 0,20 2-44 0,-1-8-51 16,-10-8-39-16,11 2-36 0,8-2-26 0,1 3-20 0,10-12-11 0,-1 4-6 15,0-1-4-15,1 1-1 0,9-9-4 0,19 1-4 0,-19 4-10 16,-9-4-12-16,-1 5-18 0,0-6-18 0,1 0-18 0,-30 9-20 0,20-3-15 16,-10 5-12-16,-19-3-16 0,20 1-14 0,-20 5-14 0,0 0-15 15,-20 2-12-15,20-2-11 0,-19 3-3 0,19-3 1 0,-29 8 8 16,20 0 10-16,-30 8 16 0,11-3 14 0,18 3 16 0,-28-2 15 0,9 10 19 16,19-3 20-16,-28 1 22 0,9-3 24 0,10 10 21 0,-10-5 20 15,19-2 18-15,-9 8 18 0,0-1 15 0,9-2 16 0,-9 3 15 16,19-1 16-16,0 6 20 0,0-5 22 0,0 13 20 0,0 0 14 0,0 0 14 15,0 6 7-15,0 0 13 0,19 10 9 0,-9-5 13 0,-10 5 8 16,38-2 3-16,-38 13-1 0,10-5-5 0,9-3-10 0,-9 3-16 16,-10-9-20-16,38 9-22 0,-38-8-21 0,10 2-18 0,-10-13-16 0,19 5-20 15,0-2-18-15,-19-6-18 0,10 0-19 0,-10-8-12 0,19 3-8 0,-9-6-15 16,-10-2-14-16,0-6-28 0,0-3-33 0,0 4-48 16,0-7-55-16,0 1-54 0,0-8-53 0,0-3-44 0,0 0-38 0,-29 0-21 15,29 0-9-15,-10 0-4 0,-28 0-1 0,28-3 5 0,-28-8 9 0,28 6 24 16,-9-8 29-16,9-1 48 0,-9-2 54 0</inkml:trace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58.05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8B7123B-A87A-4162-AF56-DF33FA6D5E72}" emma:medium="tactile" emma:mode="ink">
          <msink:context xmlns:msink="http://schemas.microsoft.com/ink/2010/main" type="inkDrawing" rotatedBoundingBox="117415,29858 120799,39039 109869,43068 106485,33887" semanticType="container" shapeName="Other">
            <msink:sourceLink direction="with" ref="{E1FBC02E-4178-4B8B-9236-C716C3CDC0C3}"/>
            <msink:sourceLink direction="with" ref="{43CC8AAD-FE32-4890-8EF4-066599A6B285}"/>
            <msink:destinationLink direction="with" ref="{C65C4A65-A360-4EC2-8632-E88F12817840}"/>
            <msink:destinationLink direction="with" ref="{A05936D0-A767-4D30-8213-D4723059399A}"/>
            <msink:destinationLink direction="with" ref="{93C62A39-D908-46A4-8B0F-868D67CFC99A}"/>
            <msink:destinationLink direction="with" ref="{CEBEC9EE-FA1B-428E-9C34-6069D2D5880C}"/>
            <msink:destinationLink direction="to" ref="{CEB485BF-78B6-44C6-8FB4-05879A2C16F2}"/>
            <msink:destinationLink direction="to" ref="{D15AC573-B8FB-4371-9135-80AAF8E758F4}"/>
          </msink:context>
        </emma:interpretation>
      </emma:emma>
    </inkml:annotationXML>
    <inkml:trace contextRef="#ctx0" brushRef="#br0">1277 664 47 0,'-10'-19'177'0,"-19"-10"20"0,-9 7 19 0,28 8 7 16,-18 1 2-16,8-1 5 0,1 1 2 0,19-1 15 0,19 6 18 15,1 6-11-15,18-17-26 0,10 5-19 0,19 9-13 0,10-12-17 16,9 4-17-16,10-9-15 0,10 9-12 0,19-6-1 0,19-3 3 0,-10 1 4 16,20-1 1-16,38-5-7 0,-19 3-14 0,9-1-16 0,20 4-16 0,9 2-13 15,29-3-10-15,-9 1-9 0,18-1-6 0,-9 8-8 0,29-7-6 16,10 7-5-16,-1 1-7 0,-19-1-6 0,58 1-5 0,-38 2-5 15,28 0-5-15,-19 3-2 0,10-6-3 0,9 14-1 0,-28-5 1 0,18 5-3 16,-18 5-1-16,-20 6 0 0,10 0 0 0,-58 3 1 0,10-1-2 16,-39 9-1-16,10-1-1 0,-57 6 0 0,-10-5 1 0,-20 5 1 0,-28 3 1 15,9-11 0-15,-47 2 3 0,-1 14 1 0,-28-8 3 0,9 3 7 16,-38 8 8-16,9 5 9 0,-9 3 11 0,-10 0 10 0,0 11 12 0,-19 13 8 16,10-8 7-16,0 14 8 0,-10 3 6 0,0 2 6 0,0 10 4 15,0 7 3-15,0-1 4 0,9 0-1 0,1 9-3 0,9 5-6 16,-19 5-7-16,38 6-7 0,-28 10-5 0,28 9-6 0,-18 5-4 0,-11 0-4 15,39 13-2-15,-9 9-4 0,-11-1-4 0,11 9-3 0,9 5-4 0,0 0-5 16,-19 0-3-16,19 0-5 0,-20 9-2 0,20-4-4 0,0-2-4 16,0 10-4-16,0-10-5 0,0 8-3 0,0 0-4 0,0 3-2 15,0-3-2-15,0-6-2 0,-9 6 0 0,9-5-1 0,-20-6 0 0,11 0-1 16,9-19-1-16,-39 6 2 0,39-22-1 0,-9-9 0 0,-10 4 0 16,-1-19 1-16,11-1-1 0,-10-15 1 0,-10-1 0 0,10-16 2 0,9-5 0 15,-19 0 0-15,-9-14 0 0,28-8 0 0,-28 1 1 0,9-18 0 16,-19 1 0-16,19-8-1 0,-19-5 1 0,10-6 0 0,-1-14 1 15,-9 9-2-15,-9-14 1 0,-1 0-1 0,-9-8-2 0,9-8 0 0,-19-6 0 16,1-10 0-16,-20 3 0 0,0-4-1 0,9-5 0 0,-9-5 0 16,-29-5 2-16,20-3-2 0,-20 2-1 0,0-8 1 0,-19 6 0 0,19-6 1 15,-28 3 2-15,18 0 0 0,-38 3 0 0,0-3-2 0,20 11 0 16,-30-5 1-16,-9 13 1 0,0-9-1 0,-9 7-1 0,-1 2-2 16,-19 5 0-16,-9 3-4 0,9 3-4 0,-10 2-8 0,1 6-11 0,0-5-15 15,-20 5-19-15,19 2-39 0,-18 1-47 0,18-1-69 0,1-2-77 0,-10 0-73 16,9 8-68-16,20-5-40 0,-29 5-26 0,29 0-12 0,9-8-3 15,-19 8 5-15,20-8 9 0,-1 2 14 0,39-2 19 0,-29 3 38 16,38-12 49-16,20 1 67 0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1.15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65C4A65-A360-4EC2-8632-E88F12817840}" emma:medium="tactile" emma:mode="ink">
          <msink:context xmlns:msink="http://schemas.microsoft.com/ink/2010/main" type="inkDrawing" rotatedBoundingBox="116031,37126 117643,36534 117680,36633 116067,37225" semanticType="callout" shapeName="Other">
            <msink:sourceLink direction="with" ref="{18B7123B-A87A-4162-AF56-DF33FA6D5E72}"/>
            <msink:sourceLink direction="with" ref="{0E457D4F-96AC-43D6-A35F-42D2E4CEC0BC}"/>
          </msink:context>
        </emma:interpretation>
      </emma:emma>
    </inkml:annotationXML>
    <inkml:trace contextRef="#ctx0" brushRef="#br0">43 638 192 0,'-9'16'214'0,"-11"-10"9"0,1 2 4 0,19-8 5 0,0 0 3 0,19-8 5 15,1 2 7-15,-11-10 4 0,20 3 5 0,19-1-36 0,-19-8-54 16,38 6-42-16,-9-16-37 0,9 10-26 0,10-5-19 0,-1 3-11 16,20-6-7-16,-19 0-25 0,0 1-31 0,10 7-33 0,-11-2-36 0,11 2-36 15,-10 0-37-15,-1 3-30 0,-18-10-28 0,9 10-13 0,-28 3-6 16,28-3-3-16,-38-3 0 0,19-5 1 0,-20-3 3 0,1-5 19 15,10 0 27-15,-10-3 29 0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1.6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C668F37-9BD4-45A8-8442-4565E5CC09D8}" emma:medium="tactile" emma:mode="ink">
          <msink:context xmlns:msink="http://schemas.microsoft.com/ink/2010/main" type="inkDrawing" rotatedBoundingBox="119303,32403 119759,33036 119386,33304 118930,32672" semanticType="callout" shapeName="Other">
            <msink:sourceLink direction="with" ref="{F8599D3F-7C76-427B-81FA-D4DC7F7806BB}"/>
            <msink:sourceLink direction="with" ref="{7EDED422-937B-4053-B595-69EF05762992}"/>
            <msink:sourceLink direction="with" ref="{D4FEF787-7734-4FFD-97AE-079B47593780}"/>
            <msink:sourceLink direction="with" ref="{AF346D11-3D44-4848-ADE7-A07D6B7E3D6B}"/>
          </msink:context>
        </emma:interpretation>
      </emma:emma>
    </inkml:annotationXML>
    <inkml:trace contextRef="#ctx0" brushRef="#br0">76 0 2 0,'0'9'207'0,"0"-4"29"0,0 3 23 0,-20 6 20 0,11-6 20 16,9 11 22-16,-19 2 22 0,-1 1 24 0,20 0 20 0,0 7 16 16,0-4-25-16,0 10-46 0,0 0-40 0,0 0-36 0,20 8-31 15,-1-10-30-15,-19 2-23 0,29-3-19 0,-29 6-22 0,9-8-23 0,30 2-25 16,-30-5-26-16,30 11-28 0,-11-19-28 0,-18 14-43 0,28-17-48 0,-9 0-54 15,-19-3-55-15,9 1-46 0,0-9-40 0,10-5-39 0,-19 0-38 16,28 0-25-16,-28-13-20 0,28 7-9 0,-9-15-3 0,-19-1 6 0,28 1 10 16,-9 2 29-16,19-11 41 0,-19-2 48 0,-1-4 55 0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2.03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B3A3CDB-AEA3-41FC-A7B1-F12846C6A603}" emma:medium="tactile" emma:mode="ink">
          <msink:context xmlns:msink="http://schemas.microsoft.com/ink/2010/main" type="inkDrawing" rotatedBoundingBox="119577,32937 120636,33041 120613,33279 119553,33175" shapeName="Other"/>
        </emma:interpretation>
      </emma:emma>
    </inkml:annotationXML>
    <inkml:trace contextRef="#ctx0" brushRef="#br0">0 97 2 0,'48'-24'130'0,"-19"2"23"0,19 6 26 16,-19 11 26-16,-1-11 26 0,1 10 22 0,19-2 21 0,-19 8 7 0,38 0 3 16,-38 8-1-16,19-8-3 0,0 6-7 0,0-6-5 0,-10 8-13 15,10 0-18-15,0-3-24 0,-19-5-24 0,38 8-27 0,-38 0-23 0,19 3-25 16,-19 0-20-16,0-5-21 0,9-1-19 0,-9 8-18 0,0-4-17 16,0-4-17-16,-10 11-19 0,-9-16-30 0,9 6-39 0,-19-6-46 0,0 0-51 15,0 0-48-15,-19 0-47 0,9 0-35 0,-19 8-28 0,-9-3-13 16,-1 6-7-16,-9-8 0 0,-19 5 1 0,9 5 8 0,-18 1 7 0,-20 2 27 15,0 3 36-15,19-6 47 0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1.88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6BEC73E-AB47-4702-A6F9-1964371F3744}" emma:medium="tactile" emma:mode="ink">
          <msink:context xmlns:msink="http://schemas.microsoft.com/ink/2010/main" type="inkDrawing" rotatedBoundingBox="118838,33570 120191,32458 120257,32539 118905,33651" semanticType="callout" shapeName="Other">
            <msink:sourceLink direction="with" ref="{F8599D3F-7C76-427B-81FA-D4DC7F7806BB}"/>
            <msink:sourceLink direction="with" ref="{7EDED422-937B-4053-B595-69EF05762992}"/>
            <msink:sourceLink direction="with" ref="{D4FEF787-7734-4FFD-97AE-079B47593780}"/>
            <msink:sourceLink direction="with" ref="{AF346D11-3D44-4848-ADE7-A07D6B7E3D6B}"/>
          </msink:context>
        </emma:interpretation>
      </emma:emma>
    </inkml:annotationXML>
    <inkml:trace contextRef="#ctx0" brushRef="#br0">1372 2 16 0,'0'-6'174'15,"0"6"22"-15,-9 0 22 0,-30 0 22 0,30 6 22 0,-20 2 23 0,-10 5 25 16,30-2 25-16,-39 11 19 0,19-1 17 0,-19 14-8 0,0-2-19 0,0-1-18 15,-10 9-18-15,-9 2-21 0,29 6-18 0,-29-9-20 0,9 6-20 0,10 6-22 16,-19-4-22-16,-39 47 111 0,58-57-191 0,0 10-29 16,10-4-26-16,-10-4-20 0,9-5-13 0,1 9-12 0,-1-9-8 15,11 0-6-15,-1-3-29 0,0 1-39 0,-9-9-44 0,28 3-50 0,-19-11-48 16,10 3-49-16,0 0-38 0,9-16-32 0,10-3-29 0,0 0-24 16,0 0-24-16,0 0-22 0,0-14-9 0,10-7-3 0,9-1 24 0,0-5 35 15,10 3 43-15,19-14 48 0,-19 3 48 0,19-3 49 0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1.5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05936D0-A767-4D30-8213-D4723059399A}" emma:medium="tactile" emma:mode="ink">
          <msink:context xmlns:msink="http://schemas.microsoft.com/ink/2010/main" type="inkDrawing" rotatedBoundingBox="117782,33534 119508,31960 119776,32253 118049,33828" semanticType="callout" shapeName="Other">
            <msink:sourceLink direction="with" ref="{F8599D3F-7C76-427B-81FA-D4DC7F7806BB}"/>
            <msink:sourceLink direction="with" ref="{18B7123B-A87A-4162-AF56-DF33FA6D5E72}"/>
            <msink:sourceLink direction="with" ref="{D4FEF787-7734-4FFD-97AE-079B47593780}"/>
            <msink:sourceLink direction="with" ref="{AF346D11-3D44-4848-ADE7-A07D6B7E3D6B}"/>
          </msink:context>
        </emma:interpretation>
      </emma:emma>
    </inkml:annotationXML>
    <inkml:trace contextRef="#ctx0" brushRef="#br0">1822 81 9 0,'-9'-13'143'0,"-20"-1"15"16,-10 6 23-16,11-6 25 0,-1 9 25 0,0-8 26 0,-9 4 27 0,9 4 26 15,0 5 15-15,0 0 7 0,-9 0 5 0,28 0 4 0,-19 5 0 16,-9 4 0-16,9-1-2 0,-19 2-3 0,19 12-12 0,-19 5-18 0,0 8-17 15,10 8-16-15,-29-2-21 0,9 8-25 0,-9 7-27 0,9 1-28 0,-9 3-29 16,-10 7-25-16,20 1-21 0,-11-6-17 0,30 8-12 0,-29 1-14 16,9-9-9-16,10 0-9 0,-19 0-8 0,38 3-10 0,-19-11-7 15,0 3-3-15,19-3-4 0,-19-3-4 0,39-10-4 0,-20 10-4 0,-10-13-8 16,11-3-8-16,18 0-14 0,-28-13-12 0,38 5-24 0,-10-5-27 16,-9-9-42-16,0 1-52 0,19-14-64 0,0 0-70 0,0 0-56 0,19-14-48 15,0-5-38-15,-19-11-32 0,10 3-12 0,28-16 1 0,-9 3 7 16,-20-9 12-16,30-8 21 0,-10-5 26 0,19-8 43 0,-10-1 52 15,10-4 65-15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3.0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3198373-1C22-4549-A374-461AFA2B83FF}" emma:medium="tactile" emma:mode="ink">
          <msink:context xmlns:msink="http://schemas.microsoft.com/ink/2010/main" type="inkDrawing" rotatedBoundingBox="119549,31210 122218,34346 122143,34409 119474,31274" semanticType="callout" shapeName="Other">
            <msink:sourceLink direction="with" ref="{F8599D3F-7C76-427B-81FA-D4DC7F7806BB}"/>
            <msink:sourceLink direction="with" ref="{7EDED422-937B-4053-B595-69EF05762992}"/>
            <msink:sourceLink direction="with" ref="{D4FEF787-7734-4FFD-97AE-079B47593780}"/>
            <msink:sourceLink direction="with" ref="{AF346D11-3D44-4848-ADE7-A07D6B7E3D6B}"/>
            <msink:sourceLink direction="with" ref="{7166DCB2-E3B2-4EE4-BBD0-4565B2CFB43D}"/>
          </msink:context>
        </emma:interpretation>
      </emma:emma>
    </inkml:annotationXML>
    <inkml:trace contextRef="#ctx0" brushRef="#br0">43 12 289 0,'0'-5'340'0,"-10"-3"43"0,-9 8 27 15,9 0 20-15,-9 8 19 0,19-3 21 0,19 17 16 0,-19 5 17 0,29 16 13 16,0 8 10-16,19 9-50 0,9 16-83 0,11 7-65 0,8 9-61 16,1 6-45-16,19 12-41 0,10 4-25 0,-1 5-17 0,1-3-20 0,9 11-20 15,10-3-17-15,-19-5-16 0,19 14-11 0,-20-14-10 0,1 0-11 0,9 0-8 16,-29 0-8-16,-9-17-6 0,19 4-4 0,-19-9-4 0,0-5-2 16,-10-8-3-16,-9 0 0 0,9-17-2 0,-29 6-1 0,30-13-3 0,-20-4-7 15,-10-7-7-15,0-6-10 0,-9-2-12 0,19 2-16 0,-38-16-17 16,28 0-24-16,-9 3-28 0,-19-17-44 0,9 6-53 0,0-5-66 0,-9-6-70 15,-10-8-68-15,0 13-66 0,0-13-28 0,0 0-10 0,0 0 2 16,0 0 8-16,0 0 14 0,0 0 16 0,0 0 24 0,0 0 28 0,0 0 46 16,0-27 53-16,-10 6 65 0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2.81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85E0F67-7EEA-44FC-9D36-AF3CC29D0D6E}" emma:medium="tactile" emma:mode="ink">
          <msink:context xmlns:msink="http://schemas.microsoft.com/ink/2010/main" type="inkDrawing" rotatedBoundingBox="118147,34884 121328,30879 122867,32101 119687,36107" semanticType="callout" shapeName="Other">
            <msink:sourceLink direction="from" ref="{F8599D3F-7C76-427B-81FA-D4DC7F7806BB}"/>
            <msink:sourceLink direction="from" ref="{D4FEF787-7734-4FFD-97AE-079B47593780}"/>
            <msink:sourceLink direction="from" ref="{AF346D11-3D44-4848-ADE7-A07D6B7E3D6B}"/>
            <msink:sourceLink direction="to" ref="{D37AFEF6-8811-40F8-A7FA-B1B9614E06A4}"/>
            <msink:sourceLink direction="from" ref="{7166DCB2-E3B2-4EE4-BBD0-4565B2CFB43D}"/>
            <msink:sourceLink direction="from" ref="{1C64BAE3-C49E-4115-A6D0-276CDA4121CE}"/>
            <msink:sourceLink direction="from" ref="{ED775DBC-5EFF-4009-B249-2F3BE13F08A0}"/>
          </msink:context>
        </emma:interpretation>
      </emma:emma>
    </inkml:annotationXML>
    <inkml:trace contextRef="#ctx0" brushRef="#br0">2659 22 9 0,'0'0'253'16,"0"0"52"-16,-20-8 43 0,11 0 36 0,-10 8 26 0,-1-6 21 0,11 6 16 15,-10 6 15-15,-10-6 16 0,10 16 16 0,-10 11-15 0,0 5-33 0,0 12-44 16,-19 4-47-16,-19 23-47 0,28 4-45 0,-47 17-35 0,28 11-33 16,1 10-22-16,-39 12-18 0,19 7-14 0,-19 1-14 0,0 13-15 0,-10 10-16 15,1 4-16-15,-1-9-14 0,-9 12-13 0,-10-4-13 0,19-5-8 0,1-5-6 16,-1-6-7-16,10-13-6 0,0-3-3 0,10-8-3 0,-1-14-2 16,30-10-3-16,-1 5-1 0,10-16-2 0,-19-6-4 0,19-8-3 0,19-8-7 15,0-10-13-15,0 7-16 0,10-18-17 0,-10-6-23 0,10-5-25 0,10-11-47 16,9-3-56-16,-20-3-74 0,11-13-84 0,9 0-67 0,0-13-61 15,0-9-37-15,0-8-23 0,0-7-5 0,0-7 5 0,0-4 12 0,0-9 15 16,0-13 22-16,0-6 26 0,9-8 45 0,-9-5 58 0,20-11 73 16</inkml:trace>
    <inkml:trace contextRef="#ctx0" brushRef="#br0" timeOffset="-261.5967">-1230 2725 35 0,'0'0'187'0,"0"0"18"0,19-3 15 0,-19-7 18 0,10-1 19 15,9 0 21-15,0-3 20 0,10 1 18 0,-20-1 15 0,39-7-9 16,-19 2-21-16,19 5-26 0,0-7-26 0,0 4-19 0,0-1-14 0,10 4-9 16,-10 6-4-16,19-3-13 0,-29 8-13 0,30-5-17 0,-11 16-16 15,10-5-13-15,10 8-11 0,-29 0-10 0,-9 18-8 0,28 9-7 0,-19-5-3 16,-19 10-7-16,0 11-8 0,-10 11-6 0,-19 3-6 0,9 10 1 15,-18-2 2-15,9 13 4 0,-19 3 4 0,9 0 3 0,-28-3 2 0,9 0 1 16,19 3 1-16,-28-8 1 0,28-6-1 0,-28-2-1 0,38-14-1 0,-10 3-1 16,10-8-3-16,-19-11-5 0,19 2-7 0,0-13-6 0,19 1-9 15,-19-9-7-15,10-6-7 0,-10 1-8 0,38-9-5 0,-28-5-5 0,28-2-5 16,-9-6-4-16,0-6-4 0,19-2-3 0,0-13-3 0,0 2-5 16,-10-11-7-16,29-5-7 0,-19-6-10 0,-9-7-15 0,28-6-15 0,-9-3-28 15,9-8-32-15,-19 3-46 0,-10-8-54 0,10-14-63 0,19 8-70 16,-18-8-58-16,-21 0-53 0,20-5-35 0,-19-11-25 0,0 11-8 0,0-8 2 15,9-1 10-15,-9-15 15 0,0 10 26 0,0-8 31 0,-1-2 46 16,11-12 54-16,-10 7 65 0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5.10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2FF001C-26F5-49EF-823E-4A4608E38938}" emma:medium="tactile" emma:mode="ink">
          <msink:context xmlns:msink="http://schemas.microsoft.com/ink/2010/main" type="inkDrawing" rotatedBoundingBox="117446,42904 117534,37884 118104,37894 118016,42914" semanticType="callout" shapeName="Other">
            <msink:sourceLink direction="to" ref="{F8599D3F-7C76-427B-81FA-D4DC7F7806BB}"/>
            <msink:sourceLink direction="to" ref="{D4FEF787-7734-4FFD-97AE-079B47593780}"/>
            <msink:sourceLink direction="to" ref="{AF346D11-3D44-4848-ADE7-A07D6B7E3D6B}"/>
            <msink:sourceLink direction="to" ref="{1C64BAE3-C49E-4115-A6D0-276CDA4121CE}"/>
            <msink:sourceLink direction="to" ref="{9C0D0FEF-CE03-4AC1-AC03-DC61B79B189E}"/>
          </msink:context>
        </emma:interpretation>
      </emma:emma>
    </inkml:annotationXML>
    <inkml:trace contextRef="#ctx0" brushRef="#br0">228 89 273 0,'0'-27'350'0,"-19"-3"47"0,19 17 28 0,-9-1 20 16,9 9 13-16,-20 10 9 0,11 3 13 0,9 8 12 0,0 9 12 15,0 10 14-15,0 8-46 0,9 19-75 0,11 9-69 0,-11 12-69 0,30 15-51 16,-11 4-44-16,-18 17-25 0,38 14-19 0,-10 7-10 0,-9 6-10 16,0 14-10-16,0 7-13 0,-10 9-12 0,-9 8-13 0,9-6-10 0,-19 11-10 15,-19-2-7-15,19 0-7 0,-10 4-5 0,-19-4-4 0,-9 2-2 16,-1-8-3-16,1-8 0 0,-10 3-2 0,10-8-2 0,-1-9 0 15,1-13 0-15,-1-5-2 0,10-17-3 0,1-11-2 0,8-10-7 0,11-3-12 16,-30-19-15-16,39-10-18 0,0-15-26 0,0-7-32 0,0-14-43 16,20-8-52-16,-1-5-61 0,-10-9-70 0,30-13-62 0,-30-5-57 0,20-11-39 15,10-3-31-15,-1-11-8 0,1-11 3 0,-1-2 11 0,10-8 17 16,-10-17 25-16,1-7 30 0,28-9 44 0,-19-14 51 0,10-7 64 16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5.63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A28B9AC-386B-4E7C-8259-6B8F3A53E625}" emma:medium="tactile" emma:mode="ink">
          <msink:context xmlns:msink="http://schemas.microsoft.com/ink/2010/main" type="inkDrawing" rotatedBoundingBox="117901,39815 119819,38733 120462,39874 118544,40956" semanticType="callout" shapeName="Other">
            <msink:sourceLink direction="to" ref="{F8599D3F-7C76-427B-81FA-D4DC7F7806BB}"/>
            <msink:sourceLink direction="to" ref="{D4FEF787-7734-4FFD-97AE-079B47593780}"/>
            <msink:sourceLink direction="to" ref="{AF346D11-3D44-4848-ADE7-A07D6B7E3D6B}"/>
            <msink:sourceLink direction="to" ref="{D37AFEF6-8811-40F8-A7FA-B1B9614E06A4}"/>
            <msink:sourceLink direction="to" ref="{877ACA47-C3D0-4977-A56F-81123B0AC473}"/>
            <msink:sourceLink direction="to" ref="{A81AE538-ED31-4EC9-B378-FA44DC7C0EB3}"/>
            <msink:sourceLink direction="to" ref="{7C39C665-8D53-4024-8529-EF598056F308}"/>
            <msink:sourceLink direction="to" ref="{5923A436-5CD9-4B76-959D-14F8CC0C2E5A}"/>
            <msink:sourceLink direction="to" ref="{3B6F748C-ABCA-4CEC-8B7A-71F7B01F8A72}"/>
          </msink:context>
        </emma:interpretation>
      </emma:emma>
    </inkml:annotationXML>
    <inkml:trace contextRef="#ctx0" brushRef="#br0">1711 130 158 0,'0'-35'374'0,"0"0"48"0,-29 5 30 0,-9 17 18 16,9-1 12-16,-19 12 9 0,10 2 6 0,-1 0 7 0,-9 2 7 15,10 12 1-15,-10 7 0 0,-19 7-74 0,19 7-113 0,9 8-89 0,-28 6-82 16,9 5-44-16,-9 10-31 0,10-1-19 0,-11 7-13 0,11-2-8 16,-10 10-9-16,9-2-8 0,0 7-10 0,-9-2-9 0,10-8-10 15,9 3-13-15,-20-6-15 0,11 1-15 0,-11-9-14 0,30 0-21 0,-10-5-21 16,0-9-28-16,19-4-28 0,-19-15-27 0,19 4-26 0,-9-11-23 15,38-9-18-15,-10-8-9 0,10-5-3 0,0 0 7 0,10-5 9 0,9-8 12 16,0-9 14-16,29-11 20 0,-19 9 22 0,19-3 28 0,-9 0 32 16,28-8 39-16,-19 5 43 0,29 11 40 0,-20-10 39 0,11 7 31 15,8 8 28-15,1 1 24 0,0 7 24 0,0-10 18 0,0 16 17 0,-1 0 14 16,1 0 10-16,0 11 7 0,0-6 0 0,-10 1-7 0,10-1-13 0,0 3-16 16,-20 1-16-16,11-4-19 0,-20 11-18 0,-10-10-21 0,29 2-20 15,-38-3-19-15,0-5-18 0,9 8-15 0,-9-8-13 0,-19 0-13 0,-10-8-14 16,19 8-30-16,-19 0-39 0,-19-19-48 0,9-19-299 15,-19 22 128-15,-9-14-53 0,-10 1-53 0,19-1-27 0,-29-3-13 0,10-7-8 16,-9-3-1-16,-10 2 6 0,-10-8 6 0,0 3 27 0,0-13 37 16,-29 2 49-16,-9-5 55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3.9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533389D-6F1E-480F-AE38-D2B5CDCDA9AA}" emma:medium="tactile" emma:mode="ink">
          <msink:context xmlns:msink="http://schemas.microsoft.com/ink/2010/main" type="inkDrawing" rotatedBoundingBox="18993,13758 19326,15185 19258,15201 18926,13774" semanticType="callout" shapeName="Other">
            <msink:sourceLink direction="with" ref="{81A1673E-F90B-40AB-913C-2081990B77D7}"/>
          </msink:context>
        </emma:interpretation>
      </emma:emma>
    </inkml:annotationXML>
    <inkml:trace contextRef="#ctx0" brushRef="#br0">10 0 98 0,'0'0'212'0,"0"0"22"0,0 0 16 0,0 0 9 0,0 0 4 16,0 0 5-16,-19 13 5 0,19-5 17 0,0 6 23 0,19-1 2 15,-19 9-8-15,0-1-16 0,9 6-21 0,-9 9-21 0,20 4-20 0,-11 9-14 16,-9 8-10-16,19-1-6 0,-19 7 0 0,29-1-3 0,-10 5-2 16,1 6-15-16,-11-5-22 0,-9 2-28 0,29-8-32 0,-10 6-23 0,0-1-19 15,-9-7-13-15,9-3-9 0,-9-9-8 0,9 1-6 0,0-6-5 16,-9-2-4-16,-10-6-2 0,19 0-4 0,0-13-3 0,-19-1-3 0,0-2-3 15,0 3-4-15,0-6-19 0,0-11-25 0,0-5-36 0,0 0-42 16,0 0-56-16,0 0-61 0,0 0-51 0,0-13-43 0,-38 5-40 16,38-14-38-16,-10 3-21 0,10-2-14 0,-19-6-5 0,0-9 1 0,19 1 15 15,-10-13 24-15,-9 4 35 0,19-7 42 0,-10-8 57 0,-9-4 62 16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1.23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0681FD0-BA73-4FDE-A5E7-7E7FFD42653A}" emma:medium="tactile" emma:mode="ink">
          <msink:context xmlns:msink="http://schemas.microsoft.com/ink/2010/main" type="writingRegion" rotatedBoundingBox="110811,42640 122403,42618 122411,46528 110818,46550">
            <msink:destinationLink direction="with" ref="{73C1929B-16AA-48AE-8DE6-246E6CC9D667}"/>
            <msink:destinationLink direction="with" ref="{9C0D0FEF-CE03-4AC1-AC03-DC61B79B189E}"/>
          </msink:context>
        </emma:interpretation>
      </emma:emma>
    </inkml:annotationXML>
    <inkml:traceGroup>
      <inkml:annotationXML>
        <emma:emma xmlns:emma="http://www.w3.org/2003/04/emma" version="1.0">
          <emma:interpretation id="{78AA0957-63FA-4B81-A6FC-E5874EAD1E42}" emma:medium="tactile" emma:mode="ink">
            <msink:context xmlns:msink="http://schemas.microsoft.com/ink/2010/main" type="paragraph" rotatedBoundingBox="110811,42640 122403,42618 122411,46528 110818,46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02F3AF-243F-4A41-B401-243008E90BC3}" emma:medium="tactile" emma:mode="ink">
              <msink:context xmlns:msink="http://schemas.microsoft.com/ink/2010/main" type="line" rotatedBoundingBox="110811,42640 122403,42618 122411,46528 110818,46550"/>
            </emma:interpretation>
          </emma:emma>
        </inkml:annotationXML>
        <inkml:traceGroup>
          <inkml:annotationXML>
            <emma:emma xmlns:emma="http://www.w3.org/2003/04/emma" version="1.0">
              <emma:interpretation id="{337E43A9-9E38-405D-B9C7-BE6BB8BFE534}" emma:medium="tactile" emma:mode="ink">
                <msink:context xmlns:msink="http://schemas.microsoft.com/ink/2010/main" type="inkWord" rotatedBoundingBox="110812,43003 111860,43001 111864,45393 110816,45395">
                  <msink:destinationLink direction="with" ref="{75405211-EE81-4822-ADDA-18ECB8D220C1}"/>
                  <msink:destinationLink direction="from" ref="{AA53F166-F4EA-46DA-B096-E677B312CED8}"/>
                  <msink:destinationLink direction="to" ref="{AA53F166-F4EA-46DA-B096-E677B312CED8}"/>
                  <msink:destinationLink direction="with" ref="{23BEAD5B-B755-407E-9BE2-B9D8FA9E82AD}"/>
                </msink:context>
              </emma:interpretation>
              <emma:one-of disjunction-type="recognition" id="oneOf0">
                <emma:interpretation id="interp0" emma:lang="ko-KR" emma:confidence="0">
                  <emma:literal>『</emma:literal>
                </emma:interpretation>
                <emma:interpretation id="interp1" emma:lang="ko-KR" emma:confidence="0">
                  <emma:literal>8</emma:literal>
                </emma:interpretation>
                <emma:interpretation id="interp2" emma:lang="ko-KR" emma:confidence="0">
                  <emma:literal>P</emma:literal>
                </emma:interpretation>
                <emma:interpretation id="interp3" emma:lang="ko-KR" emma:confidence="0">
                  <emma:literal>q</emma:literal>
                </emma:interpretation>
                <emma:interpretation id="interp4" emma:lang="ko-KR" emma:confidence="0">
                  <emma:literal>`</emma:literal>
                </emma:interpretation>
              </emma:one-of>
            </emma:emma>
          </inkml:annotationXML>
          <inkml:trace contextRef="#ctx0" brushRef="#br0">2611 472 105 0,'19'-25'211'0,"-19"4"30"16,0 13 28-16,0 8 28 0,0 8 26 0,-19 13 30 0,0 4 34 16,9 12 25-16,10 15 23 0,-19 2-12 0,9 13-32 0,-9 12-31 0,0 10-34 15,9 8-27-15,10 9-23 0,-19-1-25 0,9 14-26 0,10-3-26 16,0 3-25-16,-19 0-30 0,0-2-32 0,19-4-26 0,0 1-23 15,-10-4-16-15,10-12-12 0,0-1-10 0,0-13-7 0,0-6-9 0,10-10-5 16,-10-3-13-16,0-3-11 0,19-22-22 0,-19 4-26 0,19-9-36 16,-19-16-42-16,0 2-47 0,0-7-52 0,10-14-45 0,-10 0-42 0,19-6-36 15,-9-4-35-15,9-15-29 0,10-4-28 0,-10-7-9 0,10-12 2 16,19 7 17-16,-39-18 23 0,39-1 34 0,-9-2 40 0,-1-14 49 0,10-2 52 16,-19-3 44-16</inkml:trace>
          <inkml:trace contextRef="#ctx0" brushRef="#br0" timeOffset="412.4317">3427 712 170 0,'-29'6'212'16,"-19"23"29"-16,10 4 25 0,-10 18 28 0,-19 3 23 0,19 8 26 0,9 17 28 16,-9 5 31-16,-19-1 4 0,38 4-9 0,0 7-22 0,1-4-32 15,-11 2-27-15,30-9-25 0,9-7-29 0,-20-6-26 0,40 3-28 0,-20-21-24 16,9-4-27-16,10-4-24 0,10-9-30 0,0-8-32 0,19-6-23 16,0-7-20-16,-19-6-14 0,38-8-11 0,-19 0-7 0,0-13-8 15,-10-4-4-15,10-10-6 0,-19 6-3 0,19-6-1 0,-19-9-2 0,9 1-2 16,-28 0 1-16,-10-3 1 0,0-8 0 0,0 3 0 0,-10 5 0 15,-9-5 2-15,0 8 5 0,-19-8 4 0,-1 10 4 0,1-2 5 0,-10 0 3 16,0 5 3-16,0 3 1 0,-10 0 3 0,10 6-1 0,-19-1 0 16,19 11-1-16,10-13-1 0,-10 10-10 0,-1 1-16 0,21 7-31 0,-1-10-36 15,-10 0-55-15,11 13-62 0,8-10-52 0,20-4-45 0,0 17-47 16,0-27-46-16,20 6-22 0,8-6-12 0,11 0-3 0,-10-3-2 0,-1-11 9 16,21 6 15-16,-1-8 29 0,-10-6 38 0,10 9 52 0,19-3 62 15</inkml:trace>
        </inkml:traceGroup>
        <inkml:traceGroup>
          <inkml:annotationXML>
            <emma:emma xmlns:emma="http://www.w3.org/2003/04/emma" version="1.0">
              <emma:interpretation id="{A81AE538-ED31-4EC9-B378-FA44DC7C0EB3}" emma:medium="tactile" emma:mode="ink">
                <msink:context xmlns:msink="http://schemas.microsoft.com/ink/2010/main" type="inkWord" rotatedBoundingBox="112033,45412 112833,42435 115216,43075 114417,46052">
                  <msink:destinationLink direction="to" ref="{E5A3F913-5C5A-453F-AD56-4B3268E83190}"/>
                  <msink:destinationLink direction="with" ref="{EDE1007E-221E-40E2-AC08-679AA2E6F3BA}"/>
                  <msink:destinationLink direction="to" ref="{2A28B9AC-386B-4E7C-8259-6B8F3A53E625}"/>
                </msink:context>
              </emma:interpretation>
              <emma:one-of disjunction-type="recognition" id="oneOf1">
                <emma:interpretation id="interp5" emma:lang="ko-KR" emma:confidence="0">
                  <emma:literal>뵈</emma:literal>
                </emma:interpretation>
                <emma:interpretation id="interp6" emma:lang="ko-KR" emma:confidence="0">
                  <emma:literal>베</emma:literal>
                </emma:interpretation>
                <emma:interpretation id="interp7" emma:lang="ko-KR" emma:confidence="0">
                  <emma:literal>녜</emma:literal>
                </emma:interpretation>
                <emma:interpretation id="interp8" emma:lang="ko-KR" emma:confidence="0">
                  <emma:literal>녠</emma:literal>
                </emma:interpretation>
                <emma:interpretation id="interp9" emma:lang="ko-KR" emma:confidence="0">
                  <emma:literal>배</emma:literal>
                </emma:interpretation>
              </emma:one-of>
            </emma:emma>
          </inkml:annotationXML>
          <inkml:trace contextRef="#ctx0" brushRef="#br0" timeOffset="597.7378">4301 388 147 0,'9'24'299'0,"11"-2"48"0,-20 10 40 16,-20 11 33-16,20 9 24 0,-9 2 22 0,-10 8 15 0,-10 0 15 0,10 11 13 15,9 8 10-15,-19 9-37 0,10 7-62 0,0 3-62 0,9-3-63 0,-9 6-52 16,0 2-50-16,9 1-38 0,10-9-34 0,0 6-27 0,0-11-20 16,10 0-19-16,-10-3-16 0,19-11-19 0,0 1-19 0,-9-12-23 15,28-5-23-15,-28-5-29 0,9-8-30 0,-9-14-42 0,9-3-46 0,0-10-53 16,-9 0-57-16,9-14-47 0,-19-6-40 0,9-2-36 0,-9-2-35 15,20-17-23-15,-1 3-13 0,-10-14 2 0,11-5 11 0,-11 2 22 0,10-18 27 16,1 2 39-16,-11-5 46 0,30-8 53 0,-11-8 58 16</inkml:trace>
          <inkml:trace contextRef="#ctx0" brushRef="#br0" timeOffset="1064.3538">4791 1688 190 0,'-29'35'251'0,"19"-13"23"0,-28-9 19 0,28-2 9 0,-28 5 5 0,38-10 14 0,0-6 16 16,0 0 15-16,19 0 14 0,0-6-20 0,10-10-38 0,19 5-45 15,0-10-50-15,-10-6-42 0,30-3-34 0,-11-8-32 0,20 0-30 16,0-5-38-16,9-6-44 0,-9 1-56 0,-19-1-63 0,9 3-49 0,10-5-47 16,-39 2-36-16,29-8-32 0,-19 9-29 0,-38 7-26 0,28-8-16 15,-9 6-13-15,-19 3 2 0,-10 5 8 0,0 7 28 0,-10 1 41 0,10 6 59 16,-29 5 71-16,-9 16 59 0,9 0 56 0,0 16 48 0,-38 5 46 16,29 6 51-16,-30 14 51 0,11 8 52 0,-10 7 50 0,-10 15 47 15,19-4 42-15,-19 17 36 0,10 0 32 0,-10 13 7 0,20 3-5 0,9-2-13 16,-19 4-14-16,28 12-16 0,-9-12-16 0,10 4-22 0,9-6-26 0,19-5-33 15,-9-12-36-15,19 1-39 0,19 0-38 0,-19-14-36 16,29-8-35-16,0-5-25 0,0-8-17 0,19-9-15 0,19-5-10 0,-29-5-9 16,10-16-9-16,20-9-11 0,-11-5-11 0,10-5-14 0,-28-9-14 0,28-7-22 15,-9-6-22-15,9-9-28 0,-19-7-29 0,9-5-30 0,11-9-31 16,-30-5-29-16,10-1-28 0,0-7-22 0,0 0-18 0,0-6-9 0,0-2-5 16,-9-3 6-16,9-11 10 0,-20-6 19 0,20 12 24 0,0-25 26 15,0 8 30-15,0-7 30 0,-19-9 31 0,0 5 32 0,19-10 32 0,-19 5 31 16,19 8 33-16,-19 6 33 0,-10 2 30 0,10 19 35 0,-10 0 35 15,-10 22 34-15,-9 3 33 0,20 21 37 0,-1 8 40 0,-19 8 33 16,0 22 32-16,0 0 20 0,0 22 15 0,-19 8 5 0,-1 8 2 0,20 13-8 16,-9 19-11-16,9 6-21 0,-29 16-26 0,10 11-26 0,0 10-29 0,9 6-35 15,-9 5-36-15,-10 9-33 0,10 7-31 0,9-2-22 0,-19 0-17 16,10 3-13-16,0 7-11 0,9-7-10 0,-9-3-9 0,0-6-8 16,9-7-11-16,10 7-13 0,-19-18-15 0,10-4-18 0,9-4-22 0,0-17-34 15,-20-13-41-15,20-6-50 0,0-8-59 0,-19-19-62 0,19-7-65 16,0-15-53-16,0-7-48 0,0-14-30 0,0 0-20 0,0-30-4 0,0 0 4 15,0-2 13-15,0-9 18 0,0-7 32 0,19-17 40 0,1 3 51 16,-20-9 58-16,9 4 62 0</inkml:trace>
          <inkml:trace contextRef="#ctx0" brushRef="#br0" timeOffset="599.7386">5136 1053 170 0,'10'-27'232'16,"-10"5"28"-16,19 1 22 0,0 15 17 0,-19-10 15 0,0 11 12 0,0-4 17 15,10 7 18-15,-10-9 0 0,19 11-8 0,0 0-30 16,-9-6-41-16,9 6-39 0,-9-5-38 0,28-6-31 0,-9 11-31 0,0-11-24 0,-1 11-22 15,20-8-39-15,-19-5-48 0,10 5-65 0,-1 0-73 0,1-1-62 16,-30 9-56-16,10-5-53 0,-19 5-53 0,0 0-27 0,0 0-14 0,0 0-6 16,0 22-1-16,-19-1 1 0,-10-2 3 0,0 14 25 0,1-9 35 15,-20 19 48-15,0-10 55 0</inkml:trace>
        </inkml:traceGroup>
        <inkml:traceGroup>
          <inkml:annotationXML>
            <emma:emma xmlns:emma="http://www.w3.org/2003/04/emma" version="1.0">
              <emma:interpretation id="{7C39C665-8D53-4024-8529-EF598056F308}" emma:medium="tactile" emma:mode="ink">
                <msink:context xmlns:msink="http://schemas.microsoft.com/ink/2010/main" type="inkWord" rotatedBoundingBox="114470,44964 116145,42551 117990,43832 116315,46245">
                  <msink:destinationLink direction="to" ref="{E5A3F913-5C5A-453F-AD56-4B3268E83190}"/>
                  <msink:destinationLink direction="to" ref="{2A28B9AC-386B-4E7C-8259-6B8F3A53E625}"/>
                </msink:context>
              </emma:interpretation>
              <emma:one-of disjunction-type="recognition" id="oneOf2">
                <emma:interpretation id="interp10" emma:lang="ko-KR" emma:confidence="0">
                  <emma:literal>본</emma:literal>
                </emma:interpretation>
                <emma:interpretation id="interp11" emma:lang="ko-KR" emma:confidence="0">
                  <emma:literal>초</emma:literal>
                </emma:interpretation>
                <emma:interpretation id="interp12" emma:lang="ko-KR" emma:confidence="0">
                  <emma:literal>술</emma:literal>
                </emma:interpretation>
                <emma:interpretation id="interp13" emma:lang="ko-KR" emma:confidence="0">
                  <emma:literal>총</emma:literal>
                </emma:interpretation>
                <emma:interpretation id="interp14" emma:lang="ko-KR" emma:confidence="0">
                  <emma:literal>촌</emma:literal>
                </emma:interpretation>
              </emma:one-of>
            </emma:emma>
          </inkml:annotationXML>
          <inkml:trace contextRef="#ctx0" brushRef="#br0" timeOffset="1204.2735">6192 2456 63 0,'0'-79'239'15,"29"9"41"-15,-19 8 29 0,9 16 24 0,0-5 19 0,10 10 18 0,-19-2 15 16,9 8 10-16,0 8 4 0,10 0 1 0,-20-3-34 0,39 3-52 16,-9 5-52-16,-10-5-51 0,19 6-44 0,-10-1-39 0,29-5-32 0,-9 5-26 15,9 3-43-15,10-2-51 0,-19-6-68 0,18 5-74 0,1-5-65 16,0 5-60-16,-10-7-46 0,-9 10-36 0,19-11-19 0,-10-2-10 0,-9 10-3 15,9-13-1-15,-19 0 1 0,-10 0 2 0,10 2 23 0,19-13 34 16,-38 3 54-16</inkml:trace>
          <inkml:trace contextRef="#ctx0" brushRef="#br0" timeOffset="1391.5301">8247 315 19 0,'-19'-16'328'0,"19"10"53"16,-10 6 39-16,-9 6 24 0,-10 2 17 0,1 0 13 0,-11 11 11 0,30 2 8 15,-20 6 7-15,-10 3 6 0,30 5 3 0,-20 0-58 0,29-2-91 16,-19 13-88-16,0-8-87 0,19 5-54 0,19-3-40 0,0-4-26 0,-19 12-19 15,29-13-29-15,-20 9-32 0,30-17-47 0,-10 2-56 0,-20 4-68 16,30-6-76-16,-30-5-66 0,10 7-64 0,1-15-46 0,-20 5-38 0,0-3-18 16,0-3-8-16,-39 9-2 0,30-3 0 0,-30-5 14 0,1 7 21 15,-10 1 38-15,0 5 48 0,0-6 64 0,-10 1 71 0</inkml:trace>
          <inkml:trace contextRef="#ctx0" brushRef="#br0" timeOffset="1610.3446">7383 1437 99 0,'-38'13'283'0,"28"-5"37"15,-19-2 26-15,-9-6 18 0,38 0 13 0,0 0 10 0,0 0 13 16,0 0 17-16,0-14 13 0,19-7 9 0,10 4-35 0,0-4-58 0,19-1-67 15,0-8-70-15,19 3-51 0,-29-5-40 0,39-1-29 0,10-2-21 16,-11-5-22-16,1 5-25 0,0-1-32 0,0 1-34 0,9 0-31 0,1 0-30 16,-11 8-20-16,-18 3-17 0,9-9-8 0,-9 14-6 0,-10 6-1 15,0-3 0-15,-19 2 4 0,-20 14 5 0,11 0 15 0,-1 5 16 0,-38 12 26 16,-1 4 30-16,11 9 35 0,-20-6 39 0,-19 20 38 0,19-4 42 0,-19 17 30 16,-19 0 26-16,9 5 16 0,-9 8 13 0,-10-8 5 0,20 11 3 15,-11 0 1-15,-8-2-4 0,18 4-6 0,-9-4-10 0,-10-4-15 16,19 6-20-16,-9-11-24 0,10-8-26 0,9 11-23 0,0-16-21 0,9-11-13 15,-9 13-11-15,0-8-12 0,19-16-12 0,-19 9-31 0,19-15-39 16,-9-2-50-16,28 3-55 0,-28-9-53 0,28 3-53 0,-9-10-41 0,10-6-34 16,9 0-27-16,0 0-24 0,0-14-18 0,9-10-17 0,20 2-4 15,-10-7 3-15,10-9 26 0,19 0 37 0,0-5 48 0,10-6 53 0,-10 0 53 16,19-7 53-16</inkml:trace>
          <inkml:trace contextRef="#ctx0" brushRef="#br0" timeOffset="1906.647">7940 1610 42 0,'48'-49'132'15,"-10"17"23"-15,39-25 230 0,-38 35-147 0,-30 9 24 0,30-1 24 0,-30 6 6 16,10 8-3-16,-9 0-12 0,-10 0-18 0,38 8-13 0,-38-2-14 15,10 2-14-15,9 5-16 0,-9 1-20 0,-10-1-22 0,19 3-30 16,0-2-30-16,-19 8-27 0,10-4-23 0,-10-4-18 0,19 8-14 0,0-9-12 16,-19 1-10-16,0 2-20 0,10-3-22 0,-10 1-23 0,0-6-22 0,0 6-14 15,-10-1-12-15,10 1-4 0,-38 7-1 0,28 4-1 0,-28 4-1 16,9 6 3-16,-19 11 2 0,10 0 4 0,-30 8 6 0,11 11 22 16,9-3 33-16,-19 9 36 0,-10 4 41 0,29 1 32 0,-10 2 27 0,1-2 22 15,9 8 20-15,0-6 13 0,0-10 13 0,19 10 8 0,0-7 8 16,-9-9 7-16,28-8 8 0,10-3 0 0,-19-2-2 0,19-9-6 15,19-2-11-15,-19-5-12 0,10-12-11 0,28-7-12 0,-28-1-14 0,18-13-11 16,11 0-9-16,-1-13-9 0,10-1-8 0,19-7-7 0,-19-6-9 0,10 0-9 16,9-11-11-16,-9-3-9 0,-1-2-7 0,11 2-8 0,-11-2-7 15,10 3-8-15,10-4-6 0,-29-4-5 0,29 7-7 0,-29-5-22 16,10 3-31-16,-1-8-42 0,-9 2-46 0,20-5-54 0,-20 5-54 0,9-16-47 16,-9 14-42-16,0-17-35 0,0 1-31 0,-9-3-13 0,9-1-5 0,-20-4 1 15,20-4 1-15,-9-5 22 0,-10 3 28 0,0-8 42 0,-1 8 47 16,-8-16 52-16</inkml:trace>
        </inkml:traceGroup>
        <inkml:traceGroup>
          <inkml:annotationXML>
            <emma:emma xmlns:emma="http://www.w3.org/2003/04/emma" version="1.0">
              <emma:interpretation id="{5923A436-5CD9-4B76-959D-14F8CC0C2E5A}" emma:medium="tactile" emma:mode="ink">
                <msink:context xmlns:msink="http://schemas.microsoft.com/ink/2010/main" type="inkWord" rotatedBoundingBox="116556,46225 117828,42589 120182,43412 118911,47048">
                  <msink:destinationLink direction="to" ref="{E5A3F913-5C5A-453F-AD56-4B3268E83190}"/>
                  <msink:destinationLink direction="to" ref="{2A28B9AC-386B-4E7C-8259-6B8F3A53E625}"/>
                </msink:context>
              </emma:interpretation>
              <emma:one-of disjunction-type="recognition" id="oneOf3">
                <emma:interpretation id="interp15" emma:lang="ko-KR" emma:confidence="0">
                  <emma:literal>化</emma:literal>
                </emma:interpretation>
                <emma:interpretation id="interp16" emma:lang="ko-KR" emma:confidence="0">
                  <emma:literal>₩</emma:literal>
                </emma:interpretation>
                <emma:interpretation id="interp17" emma:lang="ko-KR" emma:confidence="0">
                  <emma:literal>仁</emma:literal>
                </emma:interpretation>
                <emma:interpretation id="interp18" emma:lang="ko-KR" emma:confidence="0">
                  <emma:literal>ㅂ</emma:literal>
                </emma:interpretation>
                <emma:interpretation id="interp19" emma:lang="ko-KR" emma:confidence="0">
                  <emma:literal>k</emma:literal>
                </emma:interpretation>
              </emma:one-of>
            </emma:emma>
          </inkml:annotationXML>
          <inkml:trace contextRef="#ctx0" brushRef="#br0" timeOffset="2114.1052">9592 115 91 0,'0'-33'338'0,"-10"14"55"0,-9 3 40 0,-10 11 28 15,10 10 21-15,-10 11 19 0,0 3 18 0,0 17 17 0,-9 7 19 0,28 11 10 16,-28 16 7-16,28 11-47 0,-18 19-77 0,-11 6-76 0,10 13-74 16,1 13-49-16,-1 1-34 0,9 12-25 0,-8 1-17 0,8 19-18 15,11-16-35-15,-30 13-120 0,39-2 0 0,-9-1 0 0,9 3 0 0,-19-2 0 16,9-1 0-16,10-10 0 0,-19 2 0 0,19-10 0 0,0-9 0 15,-19-7 0-15,19-6 0 0,0-6 0 0,0-16 0 0,19-13 0 0,-19-8 0 16,19-14 0-16,-19-5-177 0,0-11-58 0,10-16-60 0,9-1-70 16,-10-15-76-16,-9-9-65 0,39-10-65 0,-30-1-25 0,30-15-9 0,-30-14 8 15,20 0 16-15,-9-14 22 0,8-16 24 0,1 3 31 0,10-11 33 16,-1-22 51-16,10-5 60 0,0-3 71 0</inkml:trace>
          <inkml:trace contextRef="#ctx0" brushRef="#br0" timeOffset="2304.1623">11032 823 168 0,'19'-57'350'0,"-19"22"56"0,-29 0 35 0,-9 16 24 0,9 6 18 16,-19 13 15-16,10 0 10 0,-30 13 9 0,11 1 10 0,-10 7 10 0,9 14-33 16,-9 6-50-16,9 16-79 0,-9-9-91 0,-10 15-66 0,20 7-55 15,-11 5-35-15,11-4-25 0,-11 4-18 0,-8 9-15 0,18 0-13 16,0-6-11-16,10 6-15 0,-19-8-18 0,10 2-22 0,9-10-21 0,0-6-24 16,0 3-25-16,19-11-37 0,0-5-44 0,0-14-54 0,-9 0-58 15,9-8-58-15,19-11-59 0,-28-2-49 0,28-1-46 0,10-13-25 16,0 0-16-16,-19-13 0 0,19 13 7 0,19-30 14 0,-9 3 21 0,28-14 33 15,-9 6 42-15,0-13 53 0,19-1 58 0,0 3 60 0</inkml:trace>
          <inkml:trace contextRef="#ctx0" brushRef="#br0" timeOffset="2444.7605">10225 1464 56 0,'48'-19'215'0,"0"-3"35"15,-19 11 34-15,19-8 30 0,-19 6 28 0,19 7 25 0,-19 1 24 0,9-3 17 16,1-8 17-16,9 10-14 0,28-10 321 0,-28 11-421 16,0-1-38-16,-19-4-39 0,38 4-36 0,-38 1-36 0,19-6-46 0,0 8-48 15,-19-10-62-15,19 5-68 0,-38-1-71 0,38-4-73 0,-29 8-56 16,10-4-46-16,-10 1-44 0,-19 8-41 0,0 0-24 0,0 0-17 0,0 0-7 15,-38 8 0-15,28 14 13 0,-19 0 19 0,-19-6 36 0,0 22 45 16,0-3 53-16,0 5 56 0</inkml:trace>
          <inkml:trace contextRef="#ctx0" brushRef="#br0" timeOffset="2633.7989">10571 1758 92 0,'-67'62'196'0,"9"-2"29"15,1 5 28-15,9 0 27 0,0 2 26 0,19-2 26 0,-10 3 26 0,11 2 25 16,18 0 24-16,-28-8-11 0,28 66 310 0,10-74-400 16,0-3-27-16,0-5-25 0,0 3-27 0,10 5-26 0,-10-17-26 15,19-1-24-15,0 4-26 0,-9-10-25 0,9-3-25 0,-19 0-23 0,9-5-16 16,-9-1-14-16,39-15-6 0,-39 10-3 0,9-11-1 0,11 1-2 15,-11-6 0-15,10-6-1 0,1-10-1 0,8 11-2 0,-8-12-1 0,18 1-1 16,0-5-6-16,-9-1-7 0,19-5-23 0,-19-3-29 0,19-5-41 16,0 3-46-16,-10-4-54 0,10 1-57 0,-19-8-48 0,19 5-41 0,19-13-40 15,-19 2-36-15,-9 1-19 0,28-1-9 0,-19-8 0 0,10-5 4 16,-10-3 21-16,0-5 29 0,0-6 40 0,0 0 43 0,-10-16 55 16</inkml:trace>
        </inkml:traceGroup>
        <inkml:traceGroup>
          <inkml:annotationXML>
            <emma:emma xmlns:emma="http://www.w3.org/2003/04/emma" version="1.0">
              <emma:interpretation id="{3B6F748C-ABCA-4CEC-8B7A-71F7B01F8A72}" emma:medium="tactile" emma:mode="ink">
                <msink:context xmlns:msink="http://schemas.microsoft.com/ink/2010/main" type="inkWord" rotatedBoundingBox="119264,42821 122465,43047 122298,45409 119097,45182">
                  <msink:destinationLink direction="to" ref="{E5A3F913-5C5A-453F-AD56-4B3268E83190}"/>
                  <msink:destinationLink direction="to" ref="{2A28B9AC-386B-4E7C-8259-6B8F3A53E625}"/>
                </msink:context>
              </emma:interpretation>
              <emma:one-of disjunction-type="recognition" id="oneOf4">
                <emma:interpretation id="interp20" emma:lang="ko-KR" emma:confidence="0">
                  <emma:literal>화</emma:literal>
                </emma:interpretation>
                <emma:interpretation id="interp21" emma:lang="ko-KR" emma:confidence="0">
                  <emma:literal>촤</emma:literal>
                </emma:interpretation>
                <emma:interpretation id="interp22" emma:lang="ko-KR" emma:confidence="0">
                  <emma:literal>퐈</emma:literal>
                </emma:interpretation>
                <emma:interpretation id="interp23" emma:lang="ko-KR" emma:confidence="0">
                  <emma:literal>톼</emma:literal>
                </emma:interpretation>
                <emma:interpretation id="interp24" emma:lang="ko-KR" emma:confidence="0">
                  <emma:literal>쏴</emma:literal>
                </emma:interpretation>
              </emma:one-of>
            </emma:emma>
          </inkml:annotationXML>
          <inkml:trace contextRef="#ctx0" brushRef="#br0" timeOffset="3435.6691">11915 345 56 0,'-9'-11'366'0,"-30"-3"55"16,10 9 34-16,1-3 22 0,-20 0 17 0,19 8 14 0,-19 8 12 0,19 0 11 16,0-3 9-16,-9 3 9 0,9-2 12 0,10 5-59 0,9 8-91 0,10-1-97 15,0 4-101-15,0 8-54 0,0-3-33 0,0 5-24 0,10 6-17 16,28 3-17-16,-28 2-15 0,28-3-19 0,-9 1-24 0,0 2-26 16,19-8-30-16,-39 1-28 0,30-1-30 0,-10-8-40 0,-20 2-47 0,10-2-55 15,1-8-59-15,-20-5-57 0,0 8-54 0,-39-1-42 0,30 1-38 16,-20-3-18-16,-10 2-12 0,1 9 5 0,-10-3 11 0,-19 8 19 0,9-8 22 15,-9 8 36-15,9-8 45 0,1 6 73 0,-10 5 87 0,9-3 89 16,-9 3 88-16,19-14 73 0,-10 6 68 0,10-3 50 0,0-6 46 0,0-2 32 16,19-2 25-16,0 1 17 0,10-9 13 0,10-4 13 0,-30 11 13 15,39-16-6-15,0 0-17 0,0 0-23 0,39-8-26 0,-11 0-24 0,1-6-25 16,0 9-20-16,38-17-22 0,-19 1-20 0,29-6-20 0,-19 0-17 16,9-3-16-16,10-5-20 0,0 0-25 0,-20 2-27 0,20 1-29 0,-10-1-23 15,10-2-23-15,-29 8-18 0,-10 0-15 0,30 6-9 0,-40-1-5 0,1 17-1 16,-10-9 0-16,1 6 2 0,-20 8 3 0,0 0 9 0,-20 13 13 15,1 9 15-15,10 0 19 0,-30 13 17 0,1-3 20 0,-1 20 22 16,1-4 25-16,-10 1 21 0,-19 5 19 0,19 8 14 0,-10 8 13 0,10-7 14 16,0 7 10-16,10-5 13 0,-10 2 10 0,0 1 10 0,19-9 7 0,-9-5 5 15,9-5 1-15,19 3-7 0,-9-4-10 0,0-13-11 0,19-2-12 16,0 2-13-16,0 0-14 0,0-8-11 0,38-5-12 0,-28-1-10 16,9 1-12-16,10-17-11 0,0 3-9 0,-1-2-5 0,20-12-6 0,0-2-2 15,0-5-4-15,0-9-2 0,0 6-1 0,-9-16-1 0,9-4 1 0,19 4-2 16,-19-3-1-16,-10 0-1 0,10-11-2 0,-19 8-1 0,10-5 1 15,9 7-1-15,-39-4 0 0,20 13 1 0,-10-8 2 0,1 5 3 0,-11 11 2 16,10-3 8-16,-19 9 9 0,0 5 14 0,0 8 14 0,0 0 13 16,0 13 12-16,-19 1 10 0,10 18 9 0,-11-7 6 0,1 10 9 0,9 5 4 15,-18 12 6-15,8-4 2 0,1 4 0 0,10 7-5 0,9-2-7 16,-20-3-10-16,20 3-13 0,0-9-11 0,0 9-13 0,20-16-8 0,-20-1-8 16,9-7-8-16,10 5-7 0,1-3-7 0,8-14-6 0,-18 1-4 15,29-6-3-15,-11-16-3 0,1 0-1 0,0 0-3 0,9-16 1 0,-9-6-5 16,19-5-2-16,-19-2-7 0,19-9-7 0,-10 0-7 0,10-5-8 15,-9-6-9-15,-1 0-11 0,10-2-12 0,-19-8-13 0,19 2-8 0,-10-5-7 16,1-1-2-16,-1 1-1 0,-9-16 2 0,19 13 4 0,-19-8 6 0,-20-3 7 16,30 6 10-16,-10 0 10 0,0-9 19 0,-1 25 23 0,-8-11 28 15,-1 17 29-15,10-1 27 0,-29 17 22 0,9 10 19 0,-9 0 15 0,0 9 10 16,0 13 8-16,0 0 5 0,-9 13 1 0,9 9 2 0,-20 5 0 16,11 0-5-16,-10 16-8 0,-1 9-13 0,11 2-13 0,-10 0-14 15,9 8-16-15,10 8-10 0,-19-8-12 0,-1 3-8 0,20 3-5 0,0-11-3 16,0 5-1-16,20-5-2 0,-20-9-2 0,19 1-2 0,-19-6-5 0,10-8-2 15,9-2-3-15,-10-6-3 0,11-6-2 0,-1 1-2 0,10-14-1 16,-20-2-3-16,39-6-3 0,-19-6-2 0,9-2-1 0,10-5-1 0,-9-9-1 16,-1-2-1-16,1-6-1 0,9-5-1 0,19 0-2 0,-38-1-2 15,19-7-1-15,0 3-2 0,-10-4-4 0,0 4-2 0,10-9-2 0,-19 6-5 16,19-6-3-16,-19 3-7 0,19-5-6 0,-38 10-7 0,38-7-7 16,-19 4-9-16,9 4-8 0,-9-3-14 0,-20 8-15 0,30-1-24 0,-30 4-31 15,11 2-43-15,-11 1-52 0,-9 4-61 0,0 4-63 0,0-1-60 16,0 8-57-16,0 1-24 0,-9 5-8 0,-20 2 1 0,10 6 6 0,-10 6 13 15,-19 7 15-15,0 4 25 0,0 1 33 0,-10 12 46 0,-9 5 54 16,9-2 64-16</inkml:trace>
        </inkml:traceGroup>
      </inkml:traceGroup>
    </inkml:traceGroup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4.95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DE1007E-221E-40E2-AC08-679AA2E6F3BA}" emma:medium="tactile" emma:mode="ink">
          <msink:context xmlns:msink="http://schemas.microsoft.com/ink/2010/main" type="inkDrawing" rotatedBoundingBox="119858,46582 120805,47370 120509,47725 119563,46938" semanticType="callout" shapeName="Other">
            <msink:sourceLink direction="with" ref="{60D555E3-00DE-4462-804E-F848CAC5A333}"/>
            <msink:sourceLink direction="with" ref="{36E69126-F74F-4A77-8DC6-2F19AB995C0E}"/>
            <msink:sourceLink direction="with" ref="{6AA85CD8-053A-4D0B-94EE-2C29F5D36477}"/>
            <msink:sourceLink direction="with" ref="{5AA1EFD5-5568-465F-B9C0-ECE62F0AB161}"/>
            <msink:sourceLink direction="with" ref="{74081AEA-2D97-4F2F-83A3-10074D8B413E}"/>
            <msink:sourceLink direction="with" ref="{A81AE538-ED31-4EC9-B378-FA44DC7C0EB3}"/>
            <msink:sourceLink direction="with" ref="{571B31D9-8528-4F04-82EB-DB3C1E06AC81}"/>
          </msink:context>
        </emma:interpretation>
      </emma:emma>
    </inkml:annotationXML>
    <inkml:trace contextRef="#ctx0" brushRef="#br0">961 770 43 0,'0'-5'146'0,"-20"5"16"0,11 0 15 0,9 5 16 0,-39 6 17 0,39-5 16 15,-9-1 19-15,-30 11 10 0,39-10 6 0,-9 10-8 0,-20-3-12 16,-9 4-6-16,28-6 0 0,-19 2-2 0,-9-5-2 0,28 6-6 0,-19-6-9 16,-9 5-13-16,28-7-14 0,-28 2-14 0,28-3-19 0,-18-5-13 15,-11 0-15-15,29-5-12 0,-18-3-14 0,8-6-16 0,1 1-18 0,10-1-16 16,-30-7-16-16,30-1-17 0,9-5-17 0,-29 5-25 0,10-13-27 15,-1 3-39-15,11 2-45 0,9-8-51 0,-29 0-54 0,29 3-54 0,-19-8-50 16,0 2-33-16,9-7-19 0,-9 4-10 0,9-2-2 0,-9 0 3 0,0 1 11 16,9-4 19-16,-28 0 26 0,9-16 36 0,0 11 44 0,0-8 48 15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6.84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310DFD3-9704-44B0-8CD1-D931B75FC9FB}" emma:medium="tactile" emma:mode="ink">
          <msink:context xmlns:msink="http://schemas.microsoft.com/ink/2010/main" type="inkDrawing" rotatedBoundingBox="115718,14109 117559,12657 118647,14036 116805,15489" semanticType="enclosure" shapeName="Other">
            <msink:destinationLink direction="with" ref="{EE700DEF-1267-4835-B646-56817D435E5D}"/>
            <msink:destinationLink direction="to" ref="{8427758B-8897-4952-A26D-4CBA5D29AEE1}"/>
          </msink:context>
        </emma:interpretation>
      </emma:emma>
    </inkml:annotationXML>
    <inkml:trace contextRef="#ctx0" brushRef="#br0">2361 461 137 0,'-10'-41'162'0,"-19"6"18"0,-9 0 20 0,-10-6 24 15,19 12 31-15,-19 4 29 0,19-13 27 0,-19 9 20 0,10 4 14 0,0-4-1 16,-10 7-8-16,9 3-4 0,-28-3-3 0,19 1-4 0,-10 7-6 16,-18 1-10-16,8-1-12 0,-9 6-18 0,20 8-23 0,-39 0-22 15,0 8-19-15,9 6-26 0,-9 7-28 0,0 14-22 0,-9-7-18 16,-1 9-13-16,0 23-9 0,10-3-7 0,0-3-8 0,10 16-5 0,9 0-5 16,-19 6-4-16,29 5-4 0,29 0-7 0,-10-5-6 0,9 8-5 15,10-1-4-15,20 1-5 0,18-3-6 0,11-2-4 0,-11 4-4 0,39-12-5 16,19-1-4-16,10 0-2 0,-19-8-3 0,38 1-3 0,0-15-3 15,9-4-2-15,1-12 0 0,9-10-1 0,-9-1-1 0,-20-7-1 0,39-14-2 16,-10-14-1-16,-28 1 0 0,9-9-2 0,0-5-3 0,-19-16-3 16,0 2-1-16,-29-10-3 0,-10 5-2 0,10-14-4 0,0 1-1 0,-19-11-3 15,-10-1 0-15,0-2-1 0,-19-16 2 0,-19 8 0 0,0-11 1 16,9 8 1-16,-19-5 1 0,-9 5 2 0,-10 9 4 0,10-4 2 16,-10 9 3-16,-20 8 3 0,30 5 3 0,-10 17 3 0,-19-9 0 0,9 19 1 15,-9 3-1-15,9 8 1 0,-9 0 0 0,29 9 1 0,-10 4 1 16,19 6-2-16,-19-8-2 0,9 8-4 0,30 8-7 0,-20-8-7 0,29 6-9 15,-19 2-12-15,0-8-11 0,19 13-22 0,19-2-23 0,0 0-46 16,-9 0-56-16,9-3-65 0,10 5-72 0,-1-5-62 0,11 0-57 0,-1-8-34 16,1 0-24-16,-1 0-7 0,10-8 2 0,0-5 8 0,-19-3 9 15,19-6 21-15,0-2 24 0,0-11 45 0,-19 7 56 0,19-15 65 16</inkml:trace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6.1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85EB058-FE2A-4523-94A8-A0B684338C14}" emma:medium="tactile" emma:mode="ink">
          <msink:context xmlns:msink="http://schemas.microsoft.com/ink/2010/main" type="inkDrawing" rotatedBoundingBox="105947,19293 112582,10776 113754,11689 107120,20206" semanticType="callout" shapeName="Other">
            <msink:sourceLink direction="to" ref="{1229EF32-A58D-4CCE-B805-B110EF76B09A}"/>
            <msink:sourceLink direction="to" ref="{6638A0B0-5BEF-498C-BE93-F4ADCE1FEA33}"/>
          </msink:context>
        </emma:interpretation>
      </emma:emma>
    </inkml:annotationXML>
    <inkml:trace contextRef="#ctx0" brushRef="#br0">137 8718 25 0,'0'43'132'0,"-19"-16"5"0,0-13 4 0,19-1 3 0,-29-5 1 16,19-8 4-16,10-13 2 0,-38-9 2 0,38 0-14 0,-10-13-23 0,10-5-21 15,0-4-16-15,-19-18-13 0,19 0-10 0,0-14-5 0,19-2-1 16,-19-19 4-16,10-9 7 0,9-4 6 0,0-9 8 0,10-14 7 15,-19 1 9-15,38-6 8 0,-10-16 8 0,-9 0 11 0,19-6 8 0,-10-2 9 16,30-11 10-16,-20 5 9 0,28 1 14 0,-27-9 8 0,27 6 9 16,1 0 5-16,0 2 3 0,0 0 1 0,19 9-1 0,-10 5-6 0,29-8-7 15,-9 10-9-15,19 9-11 0,0-14-10 0,0 11-11 0,28-8-12 16,1 0-15-16,-1 3-16 0,20-1-16 0,-19-13-16 0,19 6-12 0,9-6-12 16,1 3-8-16,9-6-7 0,-10-7-5 0,1 10-4 0,9-11-4 15,-10 8-3-15,0 1-4 0,11-1-1 0,-30 9-2 0,10-1-2 16,-20 12 0-16,1 2-1 0,9 13 0 0,-48 17 0 0,10 2 0 0,-10 17 0 15,-28 5 1-15,-10 16 2 0,-1 3 2 0,-8 22 3 0,-40 2 5 0,1 6 2 16,10 16 3-16,-11 6 2 0,-28-1 2 0,10 17 0 0,-10-4 3 16,19-4 1-16,-19 13 0 0,0 0 0 0,0 0 0 0,0 0-2 15,0 0-4-15,0 0-3 0,0 0-2 0,0 0-4 0,0 0-2 0,19 0-3 16,-19 0-2-16,0 0-4 0,0 0-1 0,10-8-1 0,9 2-3 16,-19 6-1-16,10-8 0 0,9 3-5 0,0-3-4 0,-9-6-7 0,19 6-10 15,-10-5-13-15,0-1-15 0,10 3-24 0,-10-5-28 0,10 0-35 16,-19 5-36-16,9-5-47 0,0 2-51 0,10-7-46 0,-29 4-42 0,9-4-37 15,11 5-33-15,-1-14-12 0,-10 11 1 0,-9-11 9 0,20 3 12 16,-1-8 24-16,-19 8 29 0,0-3 34 0,0 3 38 0,0 27 47 16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2:25.66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C0906EE-66A8-4CB4-80FF-C599029EE720}" emma:medium="tactile" emma:mode="ink">
          <msink:context xmlns:msink="http://schemas.microsoft.com/ink/2010/main" type="writingRegion" rotatedBoundingBox="115175,11427 112112,14135 110153,11918 113217,9211">
            <msink:destinationLink direction="with" ref="{71A31E36-98FA-47F1-B45A-247F99C36E0B}"/>
            <msink:destinationLink direction="with" ref="{12FD44EB-5326-4882-95A2-520BE734B24E}"/>
            <msink:destinationLink direction="with" ref="{1B4E0BB0-00B9-45B5-A102-13298084FEC8}"/>
            <msink:destinationLink direction="with" ref="{C1CAA4C7-596F-40E6-B634-AB6AF05DF398}"/>
            <msink:destinationLink direction="with" ref="{D31ECF02-1D43-4779-9807-2D30534BAF2C}"/>
            <msink:destinationLink direction="with" ref="{64C7DEEC-AC54-45AF-97A4-AB6C0A479BA2}"/>
            <msink:destinationLink direction="with" ref="{EA9A50FC-0BA6-4D71-9A8C-60E737D3B912}"/>
            <msink:destinationLink direction="with" ref="{589954B2-DDF5-488A-A0E8-43D4E222E1FD}"/>
            <msink:destinationLink direction="with" ref="{68F9B007-CEEB-4BA7-AAB2-46DDD5ADDA7A}"/>
            <msink:destinationLink direction="with" ref="{EBE304E7-2CD9-4000-A711-497854BE8277}"/>
            <msink:destinationLink direction="with" ref="{A1514349-C77B-4147-ABD5-186D6BD9A612}"/>
            <msink:destinationLink direction="with" ref="{83CE98BA-D61C-4887-963A-CDAE1FCC2BBC}"/>
            <msink:destinationLink direction="with" ref="{6047FBD3-3C0E-4F79-835D-EB0F75AFFDCA}"/>
          </msink:context>
        </emma:interpretation>
      </emma:emma>
    </inkml:annotationXML>
    <inkml:traceGroup>
      <inkml:annotationXML>
        <emma:emma xmlns:emma="http://www.w3.org/2003/04/emma" version="1.0">
          <emma:interpretation id="{010DD286-CD2C-43BC-941A-39AC47E52C04}" emma:medium="tactile" emma:mode="ink">
            <msink:context xmlns:msink="http://schemas.microsoft.com/ink/2010/main" type="paragraph" rotatedBoundingBox="115175,11427 112112,14135 110153,11918 113217,92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8E25CD-58A9-4A23-985B-DB5C4BF5B258}" emma:medium="tactile" emma:mode="ink">
              <msink:context xmlns:msink="http://schemas.microsoft.com/ink/2010/main" type="line" rotatedBoundingBox="115175,11427 112112,14135 110153,11918 113217,9211"/>
            </emma:interpretation>
          </emma:emma>
        </inkml:annotationXML>
        <inkml:traceGroup>
          <inkml:annotationXML>
            <emma:emma xmlns:emma="http://www.w3.org/2003/04/emma" version="1.0">
              <emma:interpretation id="{583E2399-96F9-4873-BD68-A5EE44BD7B0B}" emma:medium="tactile" emma:mode="ink">
                <msink:context xmlns:msink="http://schemas.microsoft.com/ink/2010/main" type="inkWord" rotatedBoundingBox="115175,11427 112112,14135 110153,11918 113217,9211">
                  <msink:destinationLink direction="with" ref="{752F6FDC-6C22-4BBA-A9EF-8DB02EA4BE2A}"/>
                  <msink:destinationLink direction="with" ref="{0C9DDBFE-746F-42DD-9816-6C7A77ACECE2}"/>
                  <msink:destinationLink direction="with" ref="{FA462F08-1794-4968-92DC-0ED954AF1BCE}"/>
                  <msink:destinationLink direction="with" ref="{0C8DC801-2C84-4B71-9359-E15FA137408C}"/>
                  <msink:destinationLink direction="with" ref="{CD4A73C6-ECF3-4C5C-8F2D-156E1A20E346}"/>
                  <msink:destinationLink direction="with" ref="{1290564A-0E35-4F40-A9A6-B3BA2A5D57E5}"/>
                  <msink:destinationLink direction="with" ref="{F561D27F-8104-40B0-B4FC-6DD029BD308F}"/>
                  <msink:destinationLink direction="with" ref="{5B5209A3-FED2-4F90-9CDC-1F6BB6DC8110}"/>
                </msink:context>
              </emma:interpretation>
              <emma:one-of disjunction-type="recognition" id="oneOf0">
                <emma:interpretation id="interp0" emma:lang="ko-KR" emma:confidence="0">
                  <emma:literal>¥</emma:literal>
                </emma:interpretation>
                <emma:interpretation id="interp1" emma:lang="ko-KR" emma:confidence="0">
                  <emma:literal>금</emma:literal>
                </emma:interpretation>
                <emma:interpretation id="interp2" emma:lang="ko-KR" emma:confidence="0">
                  <emma:literal>㉸</emma:literal>
                </emma:interpretation>
                <emma:interpretation id="interp3" emma:lang="ko-KR" emma:confidence="0">
                  <emma:literal>규</emma:literal>
                </emma:interpretation>
                <emma:interpretation id="interp4" emma:lang="ko-KR" emma:confidence="0">
                  <emma:literal>g</emma:literal>
                </emma:interpretation>
              </emma:one-of>
            </emma:emma>
          </inkml:annotationXML>
          <inkml:trace contextRef="#ctx0" brushRef="#br0">970 3508 32 0,'-48'-8'105'0,"-9"-5"4"0,-10-6 6 0,19-3 6 15,-10-13 6-15,0 0 9 0,10-14-1 0,-19 1-4 0,10-9-12 16,-11-5-15-16,11 2-8 0,-11-29-6 0,30 8-2 0,-10-11 0 0,-19-5-2 16,28-6-3-16,1-2-4 0,28-14-5 0,-28 8-7 0,38-16-8 15,19 2-8-15,10-15-6 0,9 10-6 0,20-19-3 0,0 12-6 0,38-18-8 16,9 9-7-16,11 6-4 0,8-9-4 0,11 11-2 0,9 6-1 16,9 13-1-16,1 8 2 0,-19 14 1 0,18 5 1 0,10 30 1 0,-9 0 0 15,0 29 0-15,-20-5 0 0,20 25 0 0,-10 5 0 16,0 16 0-16,-29 5 0 0,29 14 2 0,-19 9 1 0,-20 7 1 0,-9 11 2 15,-9 11 0-15,9-3-1 0,-29 14 1 0,10 7-1 0,-39 9-1 0,10 6 1 16,-9 12-1-16,-10-4 0 0,-20 15 1 0,-9-4 0 0,0 7 0 16,0 3-1-16,-9-3-3 0,-20 9-2 0,-10-9 0 0,-9 3 0 15,10-2-1-15,-29 2 0 0,-10-17 1 0,-19 9 0 0,19-8 1 0,-29-5 2 16,1-9 3-16,-20 0 7 0,-19-5 8 0,29-16 13 0,-29 0 13 0,0-12 13 16,-10-1 15-16,20-23 10 0,-20 3 13 0,10-16 6 0,-10-5 6 15,20 0 9-15,9-17 10 0,-19-10 11 0,19-12 9 0,0-1 7 16,39-4 4-16,-10-2-3 0,19-22-9 0,10 2-10 0,9 7-14 0,30-20-12 15,-1 0-12-15,9-5-8 0,40 5-7 0,-11-13-9 0,20-6-12 16,19 3-13-16,19-11-15 0,10 3-14 0,10-3-13 0,28-2-8 0,10-9-7 16,9 6-3-16,20-3-2 0,-10 8 0 0,9 1-1 0,1-1-1 15,0 11 0-15,-10 13 0 0,-10 12 0 0,-9 7 1 0,-19 11 1 16,-10 17 1-16,0 13-2 0,-39 8 2 0,10 11 1 0,-38 11 0 0,0 5 1 16,-10 5 0-16,-9 17 2 0,-10 5 0 0,-10 1 2 0,-9-1 0 15,-10 16 0-15,0-2 0 0,-19-6-2 0,-19 6 1 0,29 2 2 0,-29-2-1 16,9-6 1-16,-9 0 0 0,9-7 0 0,-19-1 1 0,29 0-2 15,-29-13 2-15,10 5 0 0,10-17 0 0,-11 4 1 0,11-11 0 0,-1-3 1 16,10-6-2-16,0 1 0 0,0-8-1 0,19-9 1 0,1 3 2 16,-11-8 3-16,10 0 3 0,10 0 0 0,10 0 0 0,9 0-1 15,-20-8 0-15,11 3 0 0,9-4-1 0,0-4 0 0,9 5 0 0,-9-11-1 16,20 5-1-16,-20-2 1 0,9-3-3 0,10-2-5 0,10-1-1 16,-10 0-2-16,10 3 1 0,0-2-1 0,9-6 0 0,-9 5 0 0,0 0 1 15,0-7 1-15,9 7-2 0,-9 11 0 0,-19-10 0 0,28 7-1 16,-9 1 2-16,-29-1 0 0,9 3 0 0,11 1 1 0,-1 10-1 15,-19 0 1-15,0 0 0 0,0 0-1 0,0 0 0 0,0 0 1 0,0 0-1 16,0 0 1-16,0 0 0 0,0 0 0 0,0 0-1 0,-19-11 1 0,19 11 1 16,0 0 0-16,-20-3-1 0,20 3-1 0,0 0-1 0,0 0 0 15,0 0 2-15,0 0 0 0,0 0 0 0,0 0-1 0,0 0 1 16,0 0 1-16,0 0-1 0,0 0 0 0,0 0-1 0,0 0-2 0,0 0 0 16,0 0 1-16,0 0-1 0,0 0 0 0,0 0 0 0,0 0 1 15,0 0-1-15,0 0 0 0,0 0 0 0,0 0 0 0,0 0-1 0,0 0 0 16,0 0 2-16,0 0 0 0,0 0 1 0,0 0-1 0,0 0 2 15,0 0 0-15,0 0 0 0,0 0-3 0,0 0 1 0,0 0 1 0,0 0 1 16,0 0 1-16,0 0-2 0,0 0 0 0,0 0 0 0,0 0-1 16,0 0 1-16,0 0 1 0,0 0-1 0,0 0 1 0,0 0 1 15,0 0 0-15,0 0 0 0,0 0-2 0,0 0 1 0,0 0-1 0,0 0 1 16,0 0-1-16,0 0 1 0,0 0 1 0,0 0 0 0,0 0-2 16,0 0 1-16,0 0 0 0,0 0 0 0,0 0 0 0,0 0 1 0,0 0-1 15,0 0 0-15,0 0-1 0,0 0-1 0,0 0 2 0,0 0-1 16,0 0-1-16,0 0 1 0,0 0-1 0,0 0 0 0,0 0 1 0,0 0-1 15,0 0 0-15,0 0 0 0,-9 0-1 0,9 0 2 0,0 0 0 16,0 0 1-16,0 0 0 0,0-8-1 0,0 8 0 0,0 0-1 16,0 0 0-16,0 0-2 0,0-6 0 0,-19-2-1 0,19 8 0 0,-10 0-1 15,10-8 2-15,0 3-1 0,-19-3-1 0,19 2-9 0,-19-2-14 16,19-5-27-16,-10 5-35 0,10-6-42 0,-19 1-47 0,9-1-43 0,10-8-44 16,0 1-37-16,-38 2-33 0,38-3-36 0,-10-2-35 0,-28-14-17 15,38 8-9-15,-10-2 5 0,-19-11 11 0,29 8 27 0,-38-14 35 0,28 0 42 16,-9 1 46-16,10-9 45 0</inkml:trace>
          <inkml:trace contextRef="#ctx0" brushRef="#br0" timeOffset="-1971.2954">3553 2249 58 0,'-9'5'90'0,"-30"11"7"0,30-5 8 0,-20 3 4 0,-19 7 0 0,0-7 0 16,0 7-2-16,-10-7-6 0,10 8-6 0,-29-1-5 0,10-2-6 15,-10 3-5-15,20-1-3 0,-20-2-2 0,-19 3-3 0,0-11-2 16,19 10-1-16,0 4 2 0,-9-12 3 0,9 9-1 0,-9-9-4 0,-1-2-1 16,10 0 1-16,10 0 2 0,10-3 7 0,-20 0 6 0,10-8 9 15,28 0 0-15,-9-8 0 0,0 0-4 0,19-3-5 0,-19-3-6 16,29 1-9-16,-10-9-5 0,10-7-5 0,19 2-6 0,-9-9-5 0,18 1-7 15,-9-13-8-15,19-1-10 0,10 0-10 0,0-13-5 0,9 0-2 0,1-8-3 16,9-1-3-16,19-12-1 0,-9 7-1 0,9-13 1 0,10-1-1 16,-1 4 0-16,11-6 0 0,-10 0 0 0,19 6 2 0,0-9 1 15,0 6-3-15,-19 5 1 0,9 0 0 0,-9 14 1 0,19 2 0 0,-19 4 1 16,-10 7 0-16,10 8-1 0,-20 9 0 0,1 4 1 0,-10 9 1 16,0 6-1-16,-19 7-1 0,19 6 1 0,-19 5 1 0,9 3 1 0,-9 3-1 15,0 5 2-15,-10 6-2 0,10 7 1 0,-10 6 0 0,10 0 2 16,-20 17-1-16,-9-4 1 0,19 6-2 0,1 14 2 0,-20 2 0 15,-20 11 1-15,1-6-1 0,19 9 0 0,-29 8 0 0,20 0 0 0,-39 5 2 16,9 3 1-16,1 0 0 0,-10 5 0 0,-19 0 3 0,9-7 1 16,-9 1 0-16,-10-7 0 0,19 8-1 0,1-19 0 0,-30 6 0 0,30-1 0 15,-1-16-2-15,-28 0 1 0,28-5-2 0,1-8-1 0,9-14 0 16,0 0 2-16,0-8 7 0,0-5 4 0,0-17 3 0,19 3 5 0,-19-8 1 16,19-8 4-16,-19-6 3 0,19-7 3 0,0-9-1 0,0-2 4 15,-19-9 5-15,20-8 3 0,-11-7 2 0,30-1-4 0,-30-5-6 0,30-8-5 16,-11-9-6-16,11 6-2 0,9-11-3 0,0 1-3 0,0-9-5 15,29 2-1-15,-29-1 0 0,9-7-4 0,30 6-5 0,-11 3-3 16,1 5-3-16,0 1-2 0,9 12 1 0,-9 1-1 0,-19 8 1 0,28 16 0 16,-28 0-1-16,19 13 1 0,-10 12 1 0,0-1-1 0,-9 9 0 15,28 5 1-15,-28 8 1 0,9 8 1 0,10 5-1 0,-10 9-2 16,10-1-1-16,-20 12 0 0,30 13 2 0,-39 0 0 0,9 11 2 0,-9 5 0 16,20 0-1-16,-20 16 1 0,-20 1-1 0,20-6-1 0,0 5-3 15,-9-2 1-15,-10-1 0 0,-1-10 2 0,20 3 0 0,-9-3-5 16,-10-11-3-16,9-6-19 0,-9-4-25 0,0-4-33 0,9-5-38 0,-9-5-38 15,9-3-36-15,-28-13-42 0,28-4-43 0,-9 1-21 0,0-11-11 0,9-11-6 16,-9 1 0-16,9-12 0 0,-28-13 3 0,38-6 17 0,-10-7 24 16,10-14 34-16,0-9 38 0</inkml:trace>
        </inkml:traceGroup>
      </inkml:traceGroup>
    </inkml:traceGroup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7.72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FD1EF72-FAC6-4704-B5FE-61771F328CFB}" emma:medium="tactile" emma:mode="ink">
          <msink:context xmlns:msink="http://schemas.microsoft.com/ink/2010/main" type="inkDrawing" rotatedBoundingBox="113705,15162 117965,10365 121535,13534 117275,18332" semanticType="enclosure" shapeName="Other">
            <msink:destinationLink direction="to" ref="{8427758B-8897-4952-A26D-4CBA5D29AEE1}"/>
            <msink:destinationLink direction="with" ref="{EE700DEF-1267-4835-B646-56817D435E5D}"/>
          </msink:context>
        </emma:interpretation>
      </emma:emma>
    </inkml:annotationXML>
    <inkml:trace contextRef="#ctx0" brushRef="#br0">3623 5736 2 0,'-173'48'243'0,"20"-7"22"15,-11-19 12-15,-28-1 9 0,10-13 7 0,-10-16 7 0,9-5 8 0,1-9 7 16,-10-13 7-16,9-8 5 0,1 2-1 0,9-21-45 0,20-8-68 0,-20-6-46 16,19-16-33-16,10-5-16 0,-10-9-8 0,30-13-4 0,8-16-3 15,-8 6-3-15,28-17-6 0,-1-14-8 0,40-2-7 0,9-11-9 0,19-8-9 16,29-22-10-16,10 0-10 0,28-5-9 0,0-16-7 0,49-3-6 16,-1-6-5-16,30-2-4 0,-1-11-4 0,48 8 2 0,-9 0 4 0,9 17 3 15,29 5 0-15,10 10 1 0,9 28-1 0,10 2 2 0,-10 25 0 16,29 18 1-16,-10 14-1 0,-18 22 0 0,28 13 0 0,-10 14 1 0,-19 21 1 15,-9 14 0-15,19 22-3 0,-39 13 2 0,10 21 4 0,-28 20 3 16,-11 7 6-16,10 31 3 0,-9 18 3 0,-19 14 4 0,-11 21 0 0,-18 20 3 16,9 23 1-16,-28 15 1 0,9 4-1 0,-39 23-2 0,10-1-3 15,-19 0-2-15,-38 14-3 0,-10-14-3 0,0 0-2 0,-29-13-1 16,-19 2-1-16,-9-21 0 0,-20 0 2 0,-29-11 3 0,10-16 1 0,-48 0 2 16,19-11 0-16,-28-6 2 0,-11-5 3 0,-8-13 0 0,-20-3-3 0,9-14-1 15,-18-7-2-15,-1-6-3 0,-9-9-2 0,-29-15-3 0,28-3-2 16,-9-17-4-16,10-7-4 0,10-14-3 0,-1-5-3 0,0-14-4 0,10-8-4 15,29-8-2-15,9-14-2 0,10-5-5 0,39-5-8 0,-1-14-19 16,10 0-27-16,19-11-54 0,29-13-68 0,19-14-81 0,-9-5-85 0,38-9-63 16,19-7-52-16,10-14-26 0,9-5-11 0,1-17-6 0,9 9-2 15,0-12 3-15,19 1 6 0,-28-3 20 0,28 0 25 0,-19 3 54 16,-10 13 67-16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7.06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1A3A657-FE55-4AFB-B83C-F1DD4141FDDF}" emma:medium="tactile" emma:mode="ink">
          <msink:context xmlns:msink="http://schemas.microsoft.com/ink/2010/main" type="inkDrawing" rotatedBoundingBox="118086,15856 118187,11798 119044,11819 118944,15877" semanticType="callout" shapeName="Other">
            <msink:sourceLink direction="with" ref="{68F9B007-CEEB-4BA7-AAB2-46DDD5ADDA7A}"/>
            <msink:sourceLink direction="with" ref="{EBE304E7-2CD9-4000-A711-497854BE8277}"/>
          </msink:context>
        </emma:interpretation>
      </emma:emma>
    </inkml:annotationXML>
    <inkml:trace contextRef="#ctx0" brushRef="#br0">720 8 115 0,'0'-6'279'0,"-38"-2"46"0,28 8 40 0,-18 8 36 0,-11 6 32 16,10 8 25-16,1 5 22 0,-20 8 19 0,0 13 18 0,0 15 18 16,19 4-28-16,-19 25-48 0,0 13-49 0,9 6-46 0,1 16-41 15,-1 27-38-15,1 6-35 0,-10 16-35 0,38 5-29 0,-18 5-26 0,28 17-21 16,-20-8-19-16,1 2-18 0,38-2-17 0,1-9-18 0,-20-2-17 0,28-17-17 16,-18-15-16-16,9 2-20 0,10-22-21 0,-10-13-19 15,10 0-20-15,-10-21-20 0,-9-9-19 0,28-11-28 0,-9-16-29 0,-29-13-43 16,10 0-50-16,28-28-60 0,-28 1-63 0,9-17-51 0,-10-10-45 0,30-17-37 15,-29-5-33-15,28-16-8 0,-9-14 7 0,0-2 11 0,19-20 19 16,-20-4 23-16,20-15 30 0,0-15 42 0,10-6 49 0,9-11 61 16,-28-11 66-16</inkml:trace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7.31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427758B-8897-4952-A26D-4CBA5D29AEE1}" emma:medium="tactile" emma:mode="ink">
          <msink:context xmlns:msink="http://schemas.microsoft.com/ink/2010/main" type="inkDrawing" rotatedBoundingBox="118081,12950 120529,13070 120436,14947 117989,14827" semanticType="callout" shapeName="Other">
            <msink:sourceLink direction="to" ref="{8FD1EF72-FAC6-4704-B5FE-61771F328CFB}"/>
            <msink:sourceLink direction="to" ref="{B310DFD3-9704-44B0-8CD1-D931B75FC9FB}"/>
          </msink:context>
        </emma:interpretation>
      </emma:emma>
    </inkml:annotationXML>
    <inkml:trace contextRef="#ctx0" brushRef="#br0">1981 135 187 0,'19'-35'267'16,"-19"8"48"-16,0 0 47 0,-19 5 40 0,0 9 37 0,-10 5 25 15,0 8 22-15,-19 0 19 0,0 8 16 0,0 5-13 0,-9 9-30 16,-20 16-30-16,-19-1-28 0,0 12-36 0,9 0-39 0,-38 13-39 0,20 3-42 15,-10-3-34-15,-10 8-31 0,19 6-22 0,1-6-18 0,-1 0-17 0,10 1-14 16,19-4-73-16,-19-2-55 0,38-3 0 0,-9-8 0 0,10 3 0 0,28-8 0 16,-19-6 0-16,19-2 0 0,29 2 0 0,0-11 0 15,0-2 0-15,29 11 0 0,-20-9 0 0,59-8 0 0,-20 3 0 0,9 3 0 0,39-3 0 16,-19-5 0-16,9-3 0 0,30-6 0 0,9 3 0 16,-20-2 0-16,145 0 0 0,-145-6 0 0,20-8 0 0,0 5 0 0,-29-5 0 15,10 0 0-15,-1 0 0 0,-9 0-86 0,-9 0-55 0,-1 0-22 16,-9 0-25-16,0 0-43 0,-20 0-53 0,11 8-62 0,-30-5-66 0,1 8-56 15,-11-6-51-15,1 0-25 0,-10 12-10 0,-19 4 2 0,0-21 12 16,0 30 13-16,-38-8 16 0,28 10 24 0,-18-5 25 0,-11 8 49 16,10 9 56-16,-19-4 70 0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0.6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37AFEF6-8811-40F8-A7FA-B1B9614E06A4}" emma:medium="tactile" emma:mode="ink">
          <msink:context xmlns:msink="http://schemas.microsoft.com/ink/2010/main" type="inkDrawing" rotatedBoundingBox="114570,35538 120605,36672 119657,41713 113623,40579" semanticType="enclosure" shapeName="Other">
            <msink:destinationLink direction="with" ref="{63D922F1-714A-4991-A67B-CD8A07B7FC21}"/>
            <msink:destinationLink direction="to" ref="{085E0F67-7EEA-44FC-9D36-AF3CC29D0D6E}"/>
            <msink:destinationLink direction="to" ref="{2A28B9AC-386B-4E7C-8259-6B8F3A53E625}"/>
            <msink:destinationLink direction="with" ref="{A41DA6F0-FA7F-4760-9F18-54BE356BAF96}"/>
            <msink:destinationLink direction="from" ref="{44DC49D9-F900-4C03-8DBD-CDBE051AA763}"/>
          </msink:context>
        </emma:interpretation>
      </emma:emma>
    </inkml:annotationXML>
    <inkml:trace contextRef="#ctx0" brushRef="#br0">5919 4732 136 0,'-77'52'350'15,"-10"-6"49"-15,11-3 30 0,-1-16 20 0,-10 0 14 0,10 3 14 0,-19-11 10 16,0-6 7-16,10-5 7 0,0 0 4 0,-1 6-31 0,10-9-47 15,-19 3-88-15,0-5-107 0,20 8-67 0,-11-3-50 0,-28-5-29 16,28-3-21-16,-37 11-15 0,18-6-14 0,-38-5-9 0,0 0-8 0,-10 0-8 16,1-5-4-16,-20-6-4 0,-10 0-4 0,1-11-2 0,-20-5 0 0,-19-8-2 15,10-5 0-15,-10-9 1 0,10-16 1 0,-10 3 1 0,0-14 0 16,10-8 0-16,10-8 1 0,8-10 2 0,30-12 0 0,-10-5-1 16,29-13 1-16,29-9 0 0,0-2 0 0,38-25-1 0,19-5 2 0,30-10-1 15,28-17-2-15,28-6 0 0,21-10 0 0,27-6-1 0,11-2 0 16,38-6 1-16,28 0 0 0,39 6 1 0,10 8 0 0,0 16 0 0,28 11 0 15,-19 13-1-15,58 16 1 0,-19 22 1 0,-10 20-1 0,38 20-1 16,-28 20 1-16,19 29-1 0,-10 14 0 0,10 30 2 0,-29 10 0 16,29 27-1-16,-20 14 1 0,-18 22 1 0,-1 32 0 0,-18 16 0 0,8 11 2 15,-37 27 1-15,9 6 0 0,-19 13 6 0,-58 11 6 0,10 2 8 16,-10 17 6-16,-57 2 6 0,-10-5 9 0,-39 0 7 0,-9-2 7 0,-9-4 8 16,-59 1 5-16,-8-11 8 0,-11-6 5 0,-28-10 5 0,0-1 5 0,-48-4 0 15,28-26-1-15,-19 9-2 0,1-13-4 0,-20-14-6 0,19-8-9 16,-38-6-7-16,39-8-6 0,-11 1-37 0,-8-20-24 0,18-2 0 15,0-14 0-15,-9-5 0 0,9-14 0 0,20-3 0 0,9-12 0 0,0-7 0 16,20-13 0-16,28-2-82 0,-19-12-72 0,38-7-71 0,10-9-86 0,10-13-88 16,28-8-90-16,39-136-1251 0,0 101 1126 15,38-14 4-15,-19-5 12 0,29 2 21 0,0-16 24 0,0 3 35 16,9-3 39-16,10 0 72 0,0-5 86 0</inkml:trace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9.85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5A3F913-5C5A-453F-AD56-4B3268E83190}" emma:medium="tactile" emma:mode="ink">
          <msink:context xmlns:msink="http://schemas.microsoft.com/ink/2010/main" type="inkDrawing" rotatedBoundingBox="117625,36543 118077,39953 117174,40073 116721,36663" semanticType="callout" shapeName="Other">
            <msink:sourceLink direction="to" ref="{A81AE538-ED31-4EC9-B378-FA44DC7C0EB3}"/>
            <msink:sourceLink direction="to" ref="{1C64BAE3-C49E-4115-A6D0-276CDA4121CE}"/>
            <msink:sourceLink direction="to" ref="{7C39C665-8D53-4024-8529-EF598056F308}"/>
            <msink:sourceLink direction="to" ref="{5923A436-5CD9-4B76-959D-14F8CC0C2E5A}"/>
            <msink:sourceLink direction="to" ref="{3B6F748C-ABCA-4CEC-8B7A-71F7B01F8A72}"/>
          </msink:context>
        </emma:interpretation>
      </emma:emma>
    </inkml:annotationXML>
    <inkml:trace contextRef="#ctx0" brushRef="#br0">483 200 246 0,'-19'-30'338'0,"-10"-2"53"0,0 2 37 15,-9 8 29-15,28-5 21 0,-38 6 18 0,19 5 14 0,1-1 11 16,-11 9 11-16,30 8 10 0,-20 14-44 0,-10 21-71 0,30 13-65 16,-30 15-61-16,30 20-52 0,-20 17-51 0,10 11-34 0,0 22-28 0,9 18-20 15,10 3-18-15,0 14-13 0,10 5-12 0,9 2-11 0,0 1-9 16,10-8-11-16,-20 5-12 0,30-11-9 0,-10-11-9 0,-1-7-7 0,1-1-6 15,10-19-9-15,-11-5-11 0,1-13-14 0,-10-9-15 16,10-3-18-16,-19-21-16 0,28-2-27 0,-28-17-30 0,28-6-42 0,-9-4-51 0,-19-9-59 16,28-14-66-16,-9-10-53 0,-20-11-48 0,30-5-39 15,-10-1-32-15,19-15-7 0,-19-6 5 0,19-8 11 0,0-9 14 0,-10-4 25 16,10-9 30-16,0-5 42 0,19-8 51 0,-28-6 60 0,47-8 65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3.7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3EDB954-0B40-4797-BB00-10959EFA3756}" emma:medium="tactile" emma:mode="ink">
          <msink:context xmlns:msink="http://schemas.microsoft.com/ink/2010/main" type="inkDrawing" rotatedBoundingBox="17892,15174 18915,14877 18987,15124 17965,15422" semanticType="callout" shapeName="Other">
            <msink:sourceLink direction="from" ref="{81A1673E-F90B-40AB-913C-2081990B77D7}"/>
            <msink:sourceLink direction="to" ref="{81A1673E-F90B-40AB-913C-2081990B77D7}"/>
          </msink:context>
        </emma:interpretation>
      </emma:emma>
    </inkml:annotationXML>
    <inkml:trace contextRef="#ctx0" brushRef="#br0">76 340 191 0,'-19'11'236'0,"10"0"19"0,-11 3 12 0,20-1 8 16,-9-5 5-16,9-2 3 0,-19 2 3 0,19-8 3 0,0 0-10 0,19 8-15 16,-19-3-38-16,9 3-50 0,11-8-41 0,-11 6-35 0,30 2-26 15,-30-8-20-15,39 0-12 0,-19 0-8 0,19 0-4 0,19 0-4 0,-28-8-3 16,9 2-4-16,19-7-10 0,-9-3-14 0,9 2-23 0,-29 1-28 15,10-9-30-15,0 8-29 0,0 4-26 0,-19-12-24 0,0-2-24 16,9 2-23-16,-28 11-32 0,28-10-32 0,-38-1-16 0,10-5-8 16,9 5 4-16,-9 1 5 0,9-6 20 0,0 0 24 0,-19 5 27 0,10-13 26 15,-10 8 26-15</inkml:trace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0.14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3D922F1-714A-4991-A67B-CD8A07B7FC21}" emma:medium="tactile" emma:mode="ink">
          <msink:context xmlns:msink="http://schemas.microsoft.com/ink/2010/main" type="inkDrawing" rotatedBoundingBox="116605,39100 119187,37593 120108,39172 117526,40678" semanticType="callout" shapeName="Other">
            <msink:sourceLink direction="with" ref="{D37AFEF6-8811-40F8-A7FA-B1B9614E06A4}"/>
            <msink:sourceLink direction="with" ref="{877ACA47-C3D0-4977-A56F-81123B0AC473}"/>
            <msink:sourceLink direction="with" ref="{1C64BAE3-C49E-4115-A6D0-276CDA4121CE}"/>
          </msink:context>
        </emma:interpretation>
      </emma:emma>
    </inkml:annotationXML>
    <inkml:trace contextRef="#ctx0" brushRef="#br0">2506 145 139 0,'0'-44'295'0,"0"20"52"0,-19-6 39 0,9 17 36 0,-18-9 26 16,-20 14 23-16,0 8 17 0,-20 0 13 0,11 13 13 0,-10 9 12 16,-20 8-32-16,10 2-56 0,-38 20-54 0,29 2-53 0,-30 8-47 15,1 16-45-15,-10-2-35 0,10 8-31 0,0 0-23 0,0-1-20 0,-10 9-17 16,19-3-14-16,1-5-11 0,9 0-13 0,0 0-11 0,9-8-13 0,10-6-9 16,1 8-10-16,-1-24-8 0,29 3-7 0,0-3-6 0,-19-11-4 15,57-2-4-15,-19-11-1 0,-9 5-2 0,38-16 0 0,-10 10-1 16,20-12 0-16,-10 4-1 0,38-5 1 0,-9 6-1 0,19 0-2 0,-10-1 2 15,10-2-1-15,20-5 1 0,8 7 1 0,1-7-1 0,19 8 0 16,-19-9 0-16,9 9 1 0,30-9-1 0,-11 1-2 0,1-6-3 0,0 5-3 16,9 1-9-16,-10-6-9 0,1-3-10 0,-10 3-11 0,10 1-14 15,-29-4-13-15,19 3-16 0,0-8-16 0,-39 6-22 0,10-6-28 0,-9 0-41 16,-10 0-49-16,0 0-54 0,-19 0-59 0,0-6-47 0,-10-2-41 0,-10 3-34 16,11-4-28-16,-20 9-7 0,19-13 5 0,-19 13 10 15,-19-22 13-15,19 9 22 0,-20-9 27 0,11 9 42 0,9-9 49 0,-19 3 59 16,9-2 62-16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4.76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F16408C-2242-4262-B143-F0B2E16E7D92}" emma:medium="tactile" emma:mode="ink">
          <msink:context xmlns:msink="http://schemas.microsoft.com/ink/2010/main" type="inkDrawing" rotatedBoundingBox="114079,32314 114160,36059 110980,36127 110899,32382" semanticType="container" shapeName="Other">
            <msink:sourceLink direction="with" ref="{E1FBC02E-4178-4B8B-9236-C716C3CDC0C3}"/>
            <msink:destinationLink direction="with" ref="{420F8418-AFFB-4EFB-8A82-AC1077A34F6D}"/>
            <msink:destinationLink direction="with" ref="{AF37F3F2-BAA4-4099-AD15-C170C8E6217F}"/>
          </msink:context>
        </emma:interpretation>
      </emma:emma>
    </inkml:annotationXML>
    <inkml:trace contextRef="#ctx0" brushRef="#br0">2425 3395 81 0,'-20'0'114'0,"20"0"5"0,0 0 5 0,0 0 6 15,0 0 8-15,0 0 10 0,0 0 11 0,-9 0-5 0,9 0-13 16,0 0-1-16,0 0 4 0,0 0 11 0,0 0 12 0,-19 8 12 15,19-8 14-15,-20 0 11 0,20 0 12 0,0 8 13 0,-9-2 12 0,9 2 10 16,-19-3 9-16,-1 9 1 0,11 2-4 0,9-3-10 0,-29 9-11 16,10-3-13-16,0 11-15 0,-10-11-14 0,19 2-13 0,-28 1-14 0,9 0-13 15,0-4-16-15,0-4-15 0,-9 2-18 0,28-2-18 0,-38-1-11 16,19 3-8-16,1-10-7 0,-20-1-3 0,0 1-6 0,19-6-5 0,-19 8-4 16,-19-8-4-16,28-8-3 0,-28 2-1 0,9 1 0 0,10-1-3 0,-28-15-2 15,8 5-3-15,11-6-4 0,-20-8-3 0,10 6-4 0,-10-11-2 16,19 0-1-16,-19-6-1 0,1-10 0 0,8 2 0 0,11-5-2 15,-20-3-2-15,29-5-2 0,-29 0-2 0,29-3 1 0,-19-3-1 16,29-10 0-16,-10 8 2 0,19-11-2 0,-19 2 0 0,0 4 1 0,19-9-2 16,-10 0 1-16,11-8-2 0,-1 8-1 0,0 1 2 0,29-7 0 15,-19-2-2-15,9 11 1 0,20-8 0 0,-10 3 0 0,19 2-1 0,-9-8 2 16,28 8-1-16,-9 0 0 0,-20 1 0 0,39 4 1 0,0-10-2 16,-19 8 1-16,39-3 0 0,-20 6 0 0,-10-6-1 0,29 0 0 0,-9 11 1 15,9-5 0-15,-9 7 0 0,9 1 1 0,10 0 2 0,-20 8 4 16,20 5 2-16,-10 3 4 0,10 5 5 0,-19 6 2 0,19 8 5 0,-10 0 3 15,10 16 6-15,-20-3 3 0,20 1 3 0,-10 15 2 0,10-2 3 0,0 8 1 16,-20 8-1-16,20-2 1 0,10 21 0 0,-11-6-1 16,11 6-4-16,-10 6-2 0,0 4-4 0,-1 7-4 0,11-4-4 0,-10 17-3 15,-1-8-3-15,1 7-3 0,-19-1-3 0,19 7-2 0,-10-6-3 16,-19 7-2-16,9 2-2 0,-9 2-3 0,1-2-1 0,-21 3 1 0,1 2 0 16,0 8 0-16,-10-8 1 0,0 6 0 0,-19 0 1 0,10 8 0 15,-20-1 1-15,10-1 2 0,-19 12-1 0,0-5-1 0,9 3 2 0,-28-5 0 16,9 7-1-16,-19-4 0 0,19 1 0 0,-19-7-1 0,10 0-1 15,-10-8-5-15,-19-1-2 0,9-4 0 0,-9-9 0 0,19-5 0 0,-29-1 0 16,39-15 0-16,-39 2 0 0,29-8 0 0,-19-2 0 0,9-12 0 16,-9 6 0-16,19-10 0 0,-10-4 0 0,10-7 0 0,-10-6-20 0,10 0-11 15,0-6-14-15,0-2-15 0,0-14-16 0,10 6-22 0,0-22-25 16,-1 3-42-16,-9-5-54 0,10-17-80 0,-1-5-97 0,1-3-76 0,0-11-69 16,-10-2-30-16,0-3-9 0,0-11 2 0,-10 8 8 0,10-13 14 15,-19 5 14-15,19 3 22 0,-10-3 25 0,0-6 43 0,-9 15 52 16,10-7 82-16</inkml:trace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5.18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306438E-A8AA-4C32-95C8-A01B64A47EF1}" emma:medium="tactile" emma:mode="ink">
          <msink:context xmlns:msink="http://schemas.microsoft.com/ink/2010/main" type="inkDrawing" rotatedBoundingBox="109807,33204 111659,33153 111662,33289 109810,33339" shapeName="Other">
            <msink:destinationLink direction="with" ref="{F9014DB1-51B6-4AE4-B13F-E1D1117C2368}"/>
          </msink:context>
        </emma:interpretation>
      </emma:emma>
    </inkml:annotationXML>
    <inkml:trace contextRef="#ctx0" brushRef="#br0">48-2 101 0,'0'0'150'0,"0"0"18"0,-19 0 23 0,0 0 26 16,19 8 29-16,0-8 32 0,0 5 29 0,-10-5 25 0,10 0 14 15,0 0 6-15,0 0 1 0,0 0-5 0,0 0-6 0,0 17-6 16,10-12-8-16,-10-5-12 0,0 8-15 0,0-2-17 0,19 2-22 0,0-3-25 15,-9 3-30-15,-10-8-29 0,38 14-28 0,-28-14-24 0,19 8-16 16,9-3-10-16,-9 3-7 0,0 0-6 0,-1-8-5 0,40 6-6 16,-20-6-6-16,-10 0-6 0,39 0-7 0,-10 0-7 0,-9 0-6 0,19-6-3 15,19-2-4-15,-20 0-5 0,20 3-7 0,-19-3-5 0,19-6-5 0,-19 6-5 16,0-5-3-16,0 7-4 0,0-2-4 0,-20 3-4 0,20-4-6 16,-29 9-4-16,19-8-9 0,-38 8-8 0,19 0-9 0,-38 0-8 15,28 0-8-15,-28 0-7 0,9 0-9 0,-10 0-9 0,-9 0-21 16,0 0-28-16,0 0-45 0,-9-5-55 0,9 5-56 0,-29 0-61 0,-9 0-47 15,28 0-43-15,-38 0-28 0,19 5-23 0,-19-5-7 0,-19 0-1 0,19 8 7 16,10 1 8-16,-10-9 21 0,-20 5 29 0,30 3 46 0,-10-2 57 16,-19-6 62-16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30.32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1FBC02E-4178-4B8B-9236-C716C3CDC0C3}" emma:medium="tactile" emma:mode="ink">
          <msink:context xmlns:msink="http://schemas.microsoft.com/ink/2010/main" type="writingRegion" rotatedBoundingBox="111808,35508 113201,35079 113407,35748 112014,36177">
            <msink:destinationLink direction="with" ref="{DF07CCEB-8EE2-44C3-9714-AACEAFEC9E97}"/>
            <msink:destinationLink direction="with" ref="{1503119E-893A-4C3A-A49E-7BC7ED6A1CA9}"/>
            <msink:destinationLink direction="with" ref="{0E457D4F-96AC-43D6-A35F-42D2E4CEC0BC}"/>
            <msink:destinationLink direction="with" ref="{18B7123B-A87A-4162-AF56-DF33FA6D5E72}"/>
            <msink:destinationLink direction="with" ref="{AD196A85-BE01-423D-8AC5-73B1894BC6A5}"/>
            <msink:destinationLink direction="with" ref="{CB06A56E-72EB-4644-A964-042D42641AD2}"/>
            <msink:destinationLink direction="with" ref="{7EDED422-937B-4053-B595-69EF05762992}"/>
            <msink:destinationLink direction="with" ref="{D921A104-5F43-4E9F-9A49-E1625CE3518F}"/>
            <msink:destinationLink direction="with" ref="{3F16408C-2242-4262-B143-F0B2E16E7D92}"/>
          </msink:context>
        </emma:interpretation>
      </emma:emma>
    </inkml:annotationXML>
    <inkml:traceGroup>
      <inkml:annotationXML>
        <emma:emma xmlns:emma="http://www.w3.org/2003/04/emma" version="1.0">
          <emma:interpretation id="{C5AC3FFB-7CD5-48EE-9926-04B9C33583E2}" emma:medium="tactile" emma:mode="ink">
            <msink:context xmlns:msink="http://schemas.microsoft.com/ink/2010/main" type="paragraph" rotatedBoundingBox="111808,35508 113201,35079 113407,35748 112014,36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1B7009-8B5A-4A6C-8E1E-7C6F91B65DC2}" emma:medium="tactile" emma:mode="ink">
              <msink:context xmlns:msink="http://schemas.microsoft.com/ink/2010/main" type="line" rotatedBoundingBox="111808,35508 113201,35079 113407,35748 112014,36177"/>
            </emma:interpretation>
          </emma:emma>
        </inkml:annotationXML>
        <inkml:traceGroup>
          <inkml:annotationXML>
            <emma:emma xmlns:emma="http://www.w3.org/2003/04/emma" version="1.0">
              <emma:interpretation id="{86BD53D7-5AB2-42A6-B3C6-B05B8F014288}" emma:medium="tactile" emma:mode="ink">
                <msink:context xmlns:msink="http://schemas.microsoft.com/ink/2010/main" type="inkWord" rotatedBoundingBox="111808,35508 113201,35079 113407,35748 112014,36177">
                  <msink:destinationLink direction="with" ref="{420F8418-AFFB-4EFB-8A82-AC1077A34F6D}"/>
                  <msink:destinationLink direction="with" ref="{AF37F3F2-BAA4-4099-AD15-C170C8E6217F}"/>
                  <msink:destinationLink direction="with" ref="{1B63FBBE-14D3-4E4D-A1FB-9C3DE94FE467}"/>
                  <msink:destinationLink direction="from" ref="{11C42A96-62D6-4CD2-814A-F836FD681DED}"/>
                  <msink:destinationLink direction="to" ref="{11C42A96-62D6-4CD2-814A-F836FD681DED}"/>
                  <msink:destinationLink direction="with" ref="{24FE1C25-D37C-4659-86E5-AECE8868FB0E}"/>
                  <msink:destinationLink direction="with" ref="{93C62A39-D908-46A4-8B0F-868D67CFC99A}"/>
                </msink:context>
              </emma:interpretation>
              <emma:one-of disjunction-type="recognition" id="oneOf0">
                <emma:interpretation id="interp0" emma:lang="ko-KR" emma:confidence="0">
                  <emma:literal>옙</emma:literal>
                </emma:interpretation>
                <emma:interpretation id="interp1" emma:lang="ko-KR" emma:confidence="0">
                  <emma:literal>평</emma:literal>
                </emma:interpretation>
                <emma:interpretation id="interp2" emma:lang="ko-KR" emma:confidence="0">
                  <emma:literal>켱</emma:literal>
                </emma:interpretation>
                <emma:interpretation id="interp3" emma:lang="ko-KR" emma:confidence="0">
                  <emma:literal>영</emma:literal>
                </emma:interpretation>
                <emma:interpretation id="interp4" emma:lang="ko-KR" emma:confidence="0">
                  <emma:literal>령</emma:literal>
                </emma:interpretation>
              </emma:one-of>
            </emma:emma>
          </inkml:annotationXML>
          <inkml:trace contextRef="#ctx0" brushRef="#br0">-1456 2022 165 0,'-67'30'204'0,"9"-3"8"0,-9-14 3 0,19 1 2 0,-10-6 1 0,10-3 0 16,0-5 1-16,10 0 1 0,18 0-1 0,-8 0-32 0,28 0-52 15,-39 0-44-15,39 0-44 0,0 0-39 0,0 0-39 0,0 0-39 0,0 0-40 16,0 0-38-16,39-5-35 0,-30-9-18 0,10 6-9 0,1-5-5 16,-11-1-3-16,10 1-1 0,-9-9 0 0,28 0 2 0,-28-5 3 15,9-2 16-15</inkml:trace>
          <inkml:trace contextRef="#ctx0" brushRef="#br0" timeOffset="355.304">-1370 2371 338 0,'-86'35'450'0,"9"8"34"0,-38-16 17 0,28-5 9 16,-9-9 3-16,0-7 0 0,39-6-2 0,-20-6-2 0,29-2-1 15,19 8-8-15,0 0-11 0,29 0-133 0,10-5-194 0,9-3-145 0,10 8-120 16,0-6-105-16,-1-10-95 0,11 10-76 0,-10-2-69 0,-1-5-33 15,1-1-13-15,10-7-7 0,-11-1-3 0,-18 9 6 0,28-6 9 16,-28-8 22-16,9 2 24 0,-19-7 44 0,0-3 53 0,0 5 69 0</inkml:trace>
          <inkml:trace contextRef="#ctx0" brushRef="#br0" timeOffset="177.1661">-1495 2268 35 0,'-57'19'296'0,"-1"-6"31"0,-28-5 14 16,47 1 7-16,-28-1 5 0,9-16 0 0,30-1 1 0,-20 1-2 15,9 3-2-15,30-11-12 0,-20 10-19 0,29-10-109 0,0 5-160 0,0-2-136 16,29-1-128-16,-29-2-68 0,9 2-36 0,30-7-20 0,-30-6-8 16,30 5-5-16,-39 3-1 0,28-10 0 0,-18-7 2 0,-10 7 13 15,38-9 17-15,-28-5 45 0</inkml:trace>
          <inkml:trace contextRef="#ctx0" brushRef="#br0" timeOffset="-154.9193">-1850 2016 21 0,'-38'41'246'0,"-49"-6"21"0,49-8 11 16,-39 3 5-16,29-11 1 0,-19-3 2 0,19-11-1 0,19 4 1 16,-19-9 0-16,38 5-8 0,-18-5-12 0,28 0-58 0,-20-5-80 0,20 5-72 15,0 0-68-15,0 0-53 0,0-9-49 0,20 4-49 0,-11-3-50 16,10-6-30-16,10 1-21 0,0 5-12 0,0-6-5 0,9 1-1 0,10-1-1 15,-19-7 1-15,19-6 2 0,-19 5 19 0,19-2 25 0,-10-9 35 16</inkml:trace>
          <inkml:trace contextRef="#ctx0" brushRef="#br0" timeOffset="-468.0623">-2464 2503 158 0,'-48'43'255'0,"19"-8"14"0,-38-8 7 16,38-5 2-16,-19-3 2 0,38-3 0 0,-28-10 0 0,28 10 0 0,-9-16 3 15,9 13 5-15,10-13-41 0,0 0-65 0,0 0-49 16,0 0-40-16,0 0-24 0,0 0-13 0,0 0-8 0,0 0-3 0,0 0-14 16,0 0-19-16,0 0-36 0,0 0-44 0,0 0-50 0,0 0-49 0,0 0-51 15,0 0-54-15,0-21-26 0,10 7-15 0,-10-7-8 0,19 7-1 16,-19-8 0-16,0-5-1 0,10-2 13 0,-10 2 18 0,19-8 35 16,0-1 46-16</inkml:trace>
          <inkml:trace contextRef="#ctx0" brushRef="#br0" timeOffset="-314.1162">-2532 2392 81 0,'-28'14'250'0,"-20"-1"19"0,-10-5 291 0,29-8-278 0,-9-8 1 15,28-5 1-15,-9 7-2 0,9-10 1 0,10 3-16 0,10-1-23 0,9 3-69 16,-9-10-93-16,9-4-81 0,10 12-75 0,9-6-63 0,-9-14-55 16,-19 9-36-16,38 2-27 0,-20-5-15 0,11 0-6 0,-1 6-4 0,1-9-1 15,-11 3 0-15,1 5 1 0,0-5 14 0,19-8 20 0,-19 0 32 16</inkml:trace>
        </inkml:traceGroup>
      </inkml:traceGroup>
    </inkml:traceGroup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8.62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C6C5C85-97B4-41B5-9C4B-3C3DE71A7BE6}" emma:medium="tactile" emma:mode="ink">
          <msink:context xmlns:msink="http://schemas.microsoft.com/ink/2010/main" type="inkDrawing" rotatedBoundingBox="78760,10630 80313,7141 82884,8285 81331,11774" semanticType="callout" shapeName="Other">
            <msink:sourceLink direction="with" ref="{FA86C33A-BA2F-4B1C-A056-A048D54CE667}"/>
          </msink:context>
        </emma:interpretation>
      </emma:emma>
    </inkml:annotationXML>
    <inkml:trace contextRef="#ctx0" brushRef="#br0">1268 3101 16 0,'-58'10'100'0,"-9"-10"4"0,10-10 4 0,-20 4 4 16,9 1 4-16,-8-17 6 0,18-5 4 0,-19 6-13 0,0-15-22 0,1-12-15 15,-1 7-12-15,10-16-7 0,9-5-2 0,-19 8-3 0,10-24-3 0,9 8-2 16,10-14-2-16,20 8-4 0,-21-8-4 0,30-8-5 0,10 9-3 15,-11-7-4-15,20-2-3 0,20-5-2 0,-11 8-2 0,10-3-3 16,30-5-5-16,-21-1-2 0,20 6-2 0,-9-13-1 0,28 8-3 0,-9-6 0 16,18 0-1-16,11 3-1 0,18 3 0 0,-28 0 1 15,19 5 0-15,10 0 0 0,-10 8-1 0,10 8 1 0,18 6 1 0,-18 8-1 16,0 2-2-16,18 15 0 0,-18 1 0 0,19 12 0 0,-10 5 2 0,10 13 1 16,-39 6 0-16,30 16 1 0,-30 6 3 0,10 13 5 0,-19 5 6 15,0 20 6-15,-20 10 5 0,10 16 5 0,-19 11 5 0,0 9 2 0,-9 21 3 16,-1 0 2-16,-28 13 0 0,9 17 2 0,-9 2-2 0,-10 3-1 15,0 8-2-15,0-5-5 0,-10 5-8 0,-9-2-4 0,9-14-6 0,-28 8-4 16,9-14-4-16,-19-7-3 0,0-9-2 0,10-2-3 0,-30-14 0 16,11-11 0-16,-20 1 3 0,0-15 4 0,0 1 4 0,-38-14 7 15,29 1 8-15,-29-15 7 0,28-7 6 0,-28-8 8 0,-10-6 7 0,19-14 8 16,1 1 6-16,-1-11 5 0,-9-11 6 0,9-6 4 0,1-4 1 16,9-12-2-16,0-8-1 0,9-13-5 0,10 3-6 0,1-17-8 0,-1-5-5 15,29-1-8-15,-19-15-7 0,19-6-7 0,9-16-7 0,1 6-5 16,28-17-8-16,-9-8-4 0,0 0-4 0,38-14-3 0,0 1-3 0,-9 0-3 15,28-6-3-15,-9-3 0 0,0 1 0 0,19 7-2 0,9 9-1 16,-9 2-1-16,20 6 0 0,-11 19 0 0,1-1-1 0,28 14-2 16,-47 1-3-16,37 21-13 0,-8 5-19 0,-11 8-21 0,20 14-24 0,-10 8-23 15,-9 5-24-15,9 9-23 0,-9 13-23 0,19 0-25 0,-10 13-29 16,10 1-23-16,-20 16-19 0,20-3-8 0,-10 8-2 0,10 5 11 16,-19 4 18-16,19-4 22 0,-1 3 23 0,-8 6 25 0,8 2 23 0</inkml:trace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9.11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F8CC0DC-54E5-4D04-84B1-637C8805ED20}" emma:medium="tactile" emma:mode="ink">
          <msink:context xmlns:msink="http://schemas.microsoft.com/ink/2010/main" type="inkDrawing" rotatedBoundingBox="82602,9677 85254,7547 87287,10079 84634,12208" semanticType="enclosure" shapeName="Other"/>
        </emma:interpretation>
      </emma:emma>
    </inkml:annotationXML>
    <inkml:trace contextRef="#ctx0" brushRef="#br0">2611 3119 67 0,'-106'0'160'0,"-143"0"182"0,114-5-159 0,-9-11 10 0,10 2 11 0,-20-5 13 16,29-3 12-16,-19-5 10 0,10-8-23 0,9-8-40 0,0 2-23 16,20-7-15-16,-20-9-8 0,10 8-6 0,28-13-6 0,-28-3-4 0,29-2-8 15,9-3-8-15,0-14-11 0,0 5-13 0,10-7-11 16,19-14-11-16,19 3-9 0,10-17-8 0,9 3-8 0,10-8-9 0,10 0-6 0,38-5-7 16,-19-11-2-16,38 8 0 0,-9 5-1 0,38 3-1 0,0-5 0 15,-10 10-2-15,29 12 0 0,-28-4 0 0,38 14 1 0,-1 11 1 0,1 3-1 16,19 16 0-16,-19 2 1 0,29 14 1 0,-30 11 1 0,30 11 0 15,-19 7 2-15,9 17 2 0,-10 6 4 0,10 16 7 0,-19 13 3 16,0 8 3-16,-10 19 3 0,10 8 3 0,-10 6 2 0,-38 21 3 0,9 9-1 16,-19 5 0-16,-9 8-2 0,9 13 0 0,-38-8-3 0,-10 17-1 0,-9-9-3 15,-10 1 0-15,-10-1 2 0,-28-7 3 0,9-6 3 0,-19-6 2 16,0-2 5-16,-29-14 5 0,0 3 5 0,1-19 4 0,-11-10 5 16,-28-1 5-16,-10-8 3 0,19-13 3 0,-18-3-1 0,-1-9-4 0,0-1-5 15,0-15-7-15,10-5-5 0,0-5-7 0,-10 0-6 0,19-11-7 16,1-11-5-16,9 0-5 0,0-10-6 0,19-3-5 0,0-4-5 0,19-9-3 15,-9 4-5-15,38-15-3 0,-19-1-17 0,39 0-23 0,9-13-31 16,0 5-38-16,9-18-47 0,11-4-47 0,28 4-46 0,0-9-44 0,9 0-34 16,10 0-31-16,20 0-14 0,-10 9-5 0,38 4-2 0,-29 1 2 15,29 16 15-15,-9 11 21 0,19 8 33 0,0 8 37 0,0 10 47 16</inkml:trace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9.48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11AC617-A24F-45EF-8A22-BD2C70E8DA49}" emma:medium="tactile" emma:mode="ink">
          <msink:context xmlns:msink="http://schemas.microsoft.com/ink/2010/main" type="inkDrawing" rotatedBoundingBox="85730,10455 87111,7936 89244,9106 87863,11625" semanticType="enclosure" shapeName="Other"/>
        </emma:interpretation>
      </emma:emma>
    </inkml:annotationXML>
    <inkml:trace contextRef="#ctx0" brushRef="#br0">1319 2619 35 0,'-77'6'158'0,"-19"-6"9"0,-86-14 189 0,86 1-167 16,0-9 11-16,19 0 11 0,-9-5 10 0,-1-8 9 0,10-3-21 16,20 1-36-16,-1-15-26 0,-9-2-18 0,9 0-14 0,10-11-12 0,0-2-8 15,20-12-5-15,-11 4-8 0,10-20-8 0,20 9-10 0,9-20-12 16,0 1-10-16,9-6-10 0,11 0-7 0,8-3-5 0,20-2-7 0,0 3-5 15,10 2-4-15,9 0-2 0,10 8-3 0,0 3-2 0,9 6 2 16,10 7 0-16,10 9 2 0,9 13-1 0,-28 0 2 0,37 8 0 16,1 14 0-16,-19 3-1 0,19 7-1 0,-10 17 1 0,10 8 1 0,-10 8 0 15,0 13 3-15,-28 9 5 0,28 13 5 0,-29 14 9 0,-9 5 7 0,9 24 7 16,-9 6 8-16,-38 13 5 0,9 14 7 0,0 8 5 0,-19 8 5 16,-10 6 5-16,0 10 7 0,-19 0 10 0,-38-5 5 0,28-6 5 15,-19 1 3-15,-9-6 4 0,-10-3 1 0,9-18 2 0,-28-4-2 0,9-10 1 16,-18-8-3-16,-1 0-2 0,10-22-4 0,-10 0-3 0,0-13-7 15,0-6-9-15,0-2-8 0,1-12-8 0,-1-2-10 0,0-13-13 0,0-1-10 16,10-4-11-16,9-9-9 0,-19 0-7 0,10-14-12 0,10 0-14 16,-11-7-29-16,20-1-43 0,20-5-59 0,-20-16-67 0,19 2-67 15,0-2-66-15,10-5-37 0,9-7-23 0,10-9-11 0,0 10-4 0,0-17-1 16,0 9 0-16,10-8 7 0,9 2 10 0,0-10 30 0,10 8 41 16,-19-1 57-16</inkml:trace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5.4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F37F3F2-BAA4-4099-AD15-C170C8E6217F}" emma:medium="tactile" emma:mode="ink">
          <msink:context xmlns:msink="http://schemas.microsoft.com/ink/2010/main" type="inkDrawing" rotatedBoundingBox="109681,34240 110873,34210 110875,34300 109683,34330" semanticType="callout" shapeName="Other">
            <msink:sourceLink direction="with" ref="{3F16408C-2242-4262-B143-F0B2E16E7D92}"/>
            <msink:sourceLink direction="with" ref="{86BD53D7-5AB2-42A6-B3C6-B05B8F014288}"/>
          </msink:context>
        </emma:interpretation>
      </emma:emma>
    </inkml:annotationXML>
    <inkml:trace contextRef="#ctx0" brushRef="#br0">250 38 120 0,'-29'22'299'0,"-9"-9"49"0,9 3 35 0,10-10 27 16,-10 2 14-16,0-8 9 0,0 0 6 0,10 0 5 0,10 0 7 16,-11-8 7-16,20 8-33 0,0 0-55 0,0 0-63 0,0 0-65 15,20 0-55-15,8 0-50 0,-18 0-33 0,28 0-25 0,1 0-15 0,9 0-9 16,19 0-6-16,-19 0-5 0,29-6-6 0,-39 6-8 0,49 0-8 16,-11 0-8-16,-37 0-5 0,47 0-4 0,-28 0-3 0,-10 0 0 0,10 0-3 15,-10 0-1-15,0 0-2 0,0 0 0 0,-20 0-2 0,1 0 0 16,0 0-1-16,-10 0-1 0,0 0-2 0,-9 0-4 0,9 0-6 0,0 0-7 15,-19 0-11-15,0 0-12 0,0 0-19 0,0 0-21 0,0 0-28 16,0 0-31-16,0-8-44 0,10 0-52 0,-10 8-43 0,0-5-40 0,0-3-35 16,0-1-29-16,0 9-25 0,0 0-18 0,0 0-1 0,0 0 5 15,0-18 16-15,0 18 22 0,-10-14 27 0,10 14 32 0,0-8 45 16,0 8 51-16,-38-11 44 0</inkml:trace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5.69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1C42A96-62D6-4CD2-814A-F836FD681DED}" emma:medium="tactile" emma:mode="ink">
          <msink:context xmlns:msink="http://schemas.microsoft.com/ink/2010/main" type="inkDrawing" rotatedBoundingBox="109816,35029 111425,35123 111407,35432 109798,35338" semanticType="callout" shapeName="Other">
            <msink:sourceLink direction="from" ref="{86BD53D7-5AB2-42A6-B3C6-B05B8F014288}"/>
            <msink:sourceLink direction="to" ref="{86BD53D7-5AB2-42A6-B3C6-B05B8F014288}"/>
          </msink:context>
        </emma:interpretation>
      </emma:emma>
    </inkml:annotationXML>
    <inkml:trace contextRef="#ctx0" brushRef="#br0">404 833 160 0,'-48'35'301'0,"19"-5"47"16,-19-17 37-16,19 9 31 0,0-20 22 0,-9 15 15 0,9-17 13 0,10 5 9 16,9-5 9-16,10 0 8 0,0 0-37 0,0 0-59 0,10 8-58 15,-10 0-58-15,38 0-47 0,-9-2-45 0,19-6-34 0,0 16-30 16,-10-16-22-16,39 5-15 0,10 1-12 0,-11 5-10 0,11-11-9 0,9 0-11 16,0 0-9-16,10 0-9 0,-10-11-11 0,-10 11-11 0,10 0-13 15,-19-6-13-15,0 6-14 0,-1-5-15 0,-8 5-23 0,-30 0-25 0,10-8-36 16,-19 8-41-16,9 0-50 0,-28 0-56 0,28 0-54 0,-38 0-53 15,0 0-50-15,0 0-46 0,0 0-16 0,-38 13-3 0,9 4 6 0,0-7 10 16,1 12 22-16,-20 0 24 0,-20 5 35 0,30 0 41 0,-49 2 51 16,49 7 55-16</inkml:trace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2.23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D0D4B6-2182-4EFD-8D40-B508F239FB0D}" emma:medium="tactile" emma:mode="ink">
          <msink:context xmlns:msink="http://schemas.microsoft.com/ink/2010/main" type="inkDrawing" rotatedBoundingBox="117472,34171 119844,33518 119876,33637 117505,34290" semanticType="callout" shapeName="Other">
            <msink:sourceLink direction="with" ref="{1C64BAE3-C49E-4115-A6D0-276CDA4121CE}"/>
            <msink:sourceLink direction="with" ref="{ED775DBC-5EFF-4009-B249-2F3BE13F08A0}"/>
          </msink:context>
        </emma:interpretation>
      </emma:emma>
    </inkml:annotationXML>
    <inkml:trace contextRef="#ctx0" brushRef="#br0">2826 838 43 0,'-29'16'244'0,"20"-5"38"0,-30-3 22 0,30-5 12 0,9-3 14 15,0 0 19-15,0 0 21 0,9-3 23 0,30-16 18 0,-1 8 17 0,30-2-27 16,8-14-50-16,-18 5-49 0,57 1-52 0,-28-7-41 0,28 1-39 15,0-2-20-15,0 2-12 0,10 2-15 0,10-7-18 0,-11 5-22 16,20-3-26-16,-28 3-23 0,8 0-23 0,-8 5-36 0,-11-5-44 0,1 0-49 16,-29-2-50-16,19 2-52 0,-39 5-48 0,11-5-38 0,-20 0-34 15,0-3-34-15,-20 11-36 0,-18-2-19 0,-10 7-10 0,0 14 0 0,0 0 3 16,-10-16 23-16,-18 16 36 0,-11 8 46 0,1 6 49 0,-29-1 49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4.2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AF0591F-19C1-47DE-BEEC-746022B07BAA}" emma:medium="tactile" emma:mode="ink">
          <msink:context xmlns:msink="http://schemas.microsoft.com/ink/2010/main" type="inkDrawing" rotatedBoundingBox="19787,13292 20313,15174 19309,15454 18784,13572" semanticType="callout" shapeName="Other">
            <msink:sourceLink direction="to" ref="{81A1673E-F90B-40AB-913C-2081990B77D7}"/>
            <msink:sourceLink direction="from" ref="{81A1673E-F90B-40AB-913C-2081990B77D7}"/>
          </msink:context>
        </emma:interpretation>
      </emma:emma>
    </inkml:annotationXML>
    <inkml:trace contextRef="#ctx0" brushRef="#br0">48 139 130 0,'-10'-27'167'0,"10"6"11"0,-19-1 10 15,19 8 8-15,-19 1 13 0,19 10 15 0,19-8 18 0,0-2 21 0,-19 13-7 16,10-8-18-16,19 8-17 0,9-6-17 0,-28 6-11 0,38 6-5 0,-20-6-2 16,20 8 2-16,20-3-2 0,-30 14-1 0,29-8-9 0,-9 8-14 15,-10 3-13-15,29 5-16 0,-10 2-7 0,-9 6-2 0,9 1-6 0,-10-1-8 16,1 3-11-16,-10-1-11 0,0 4-10 0,19 2-10 0,-38-2-4 16,19 2-1-16,-19 6 1 0,0-1 2 0,-1 1-2 0,-8 0 0 15,-1 2-7-15,-19 3-10 0,0 8-3 0,0-5-2 0,0-3 1 0,0 8 1 16,-39 3 0-16,30-11 0 0,-10 11-3 0,-10-11-5 0,0 3-2 15,-9-3-1-15,9 3-4 0,0-9-2 0,-19-4-5 0,19-7-2 0,0 15-2 16,-9-14-3-16,0-6-3 0,-1-5-2 0,10 3-2 0,20-3-2 0,-30-5-2 16,11-4-1-16,8-1-4 0,20-12-4 0,-28 3-2 0,28 6 1 15,-10-14 0-15,10 5-2 0,0-5-12 0,-19-5-17 0,0 5-32 16,19-14-36-16,0 6-45 0,0 3-50 0,0-12-47 0,-10 4-50 0,10-3-44 16,0-9-43-16,10 4-34 0,-10-1-30 0,0-5-15 0,38 0-6 15,-38 0 9-15,10-11 16 0,18 6 28 0,-8-3 38 0,8-9 45 0,11 9 47 16,-10-5 51-16</inkml:trace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8.8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3CC8AAD-FE32-4890-8EF4-066599A6B285}" emma:medium="tactile" emma:mode="ink">
          <msink:context xmlns:msink="http://schemas.microsoft.com/ink/2010/main" type="writingRegion" rotatedBoundingBox="112290,35689 116027,32587 118272,35292 114536,38394">
            <msink:destinationLink direction="with" ref="{1503119E-893A-4C3A-A49E-7BC7ED6A1CA9}"/>
            <msink:destinationLink direction="with" ref="{0E457D4F-96AC-43D6-A35F-42D2E4CEC0BC}"/>
            <msink:destinationLink direction="with" ref="{18B7123B-A87A-4162-AF56-DF33FA6D5E72}"/>
            <msink:destinationLink direction="with" ref="{7EDED422-937B-4053-B595-69EF05762992}"/>
          </msink:context>
        </emma:interpretation>
      </emma:emma>
    </inkml:annotationXML>
    <inkml:traceGroup>
      <inkml:annotationXML>
        <emma:emma xmlns:emma="http://www.w3.org/2003/04/emma" version="1.0">
          <emma:interpretation id="{D63CC24A-008D-4026-BBDC-AA7AAE4661FF}" emma:medium="tactile" emma:mode="ink">
            <msink:context xmlns:msink="http://schemas.microsoft.com/ink/2010/main" type="paragraph" rotatedBoundingBox="112290,35689 116027,32587 118272,35292 114536,383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DA51B1-DDD9-41FE-B5A3-ACA2954FA1BE}" emma:medium="tactile" emma:mode="ink">
              <msink:context xmlns:msink="http://schemas.microsoft.com/ink/2010/main" type="line" rotatedBoundingBox="112290,35689 116027,32587 118272,35292 114536,38394"/>
            </emma:interpretation>
          </emma:emma>
        </inkml:annotationXML>
        <inkml:traceGroup>
          <inkml:annotationXML>
            <emma:emma xmlns:emma="http://www.w3.org/2003/04/emma" version="1.0">
              <emma:interpretation id="{B87BC22D-CCD7-4D02-BBC1-0AE9DED0DF16}" emma:medium="tactile" emma:mode="ink">
                <msink:context xmlns:msink="http://schemas.microsoft.com/ink/2010/main" type="inkWord" rotatedBoundingBox="113048,36603 113630,36121 114363,37004 113782,37486">
                  <msink:destinationLink direction="with" ref="{CB06A56E-72EB-4644-A964-042D42641AD2}"/>
                </msink:context>
              </emma:interpretation>
              <emma:one-of disjunction-type="recognition" id="oneOf0">
                <emma:interpretation id="interp0" emma:lang="ko-KR" emma:confidence="0">
                  <emma:literal>8</emma:literal>
                </emma:interpretation>
                <emma:interpretation id="interp1" emma:lang="ko-KR" emma:confidence="0">
                  <emma:literal>‘</emma:literal>
                </emma:interpretation>
                <emma:interpretation id="interp2" emma:lang="ko-KR" emma:confidence="0">
                  <emma:literal>“</emma:literal>
                </emma:interpretation>
                <emma:interpretation id="interp3" emma:lang="ko-KR" emma:confidence="0">
                  <emma:literal>『</emma:literal>
                </emma:interpretation>
                <emma:interpretation id="interp4" emma:lang="ko-KR" emma:confidence="0">
                  <emma:literal>금</emma:literal>
                </emma:interpretation>
              </emma:one-of>
            </emma:emma>
          </inkml:annotationXML>
          <inkml:trace contextRef="#ctx0" brushRef="#br0">-774 3968 81 0,'-49'-5'339'0,"-18"-3"37"0,29-6 18 0,-29 1 9 16,9-9-1-16,10-5-10 0,19-3-21 0,-19-5-29 0,10-6-37 0,28-7-48 16,10-9-53-16,0 11-122 0,0-13-156 0,10-4-123 0,-10 1-107 15,38 0-55-15,-28-8-28 0,9 0-11 0,0-1-3 0,-19 4 12 16,10-12 17-16,-10-4 31 0,0-1 35 0,0-5 49 0</inkml:trace>
          <inkml:trace contextRef="#ctx0" brushRef="#br0" timeOffset="-167.8278">-1043 3249 140 0,'-48'70'207'0,"19"-7"11"0,-19 1 7 15,19-15 2-15,0 0 2 0,0-9-2 0,-9-2 1 0,28-14-7 16,10 6-10-16,-19-11-54 0,38 3-74 0,-19-22-82 0,0 8-86 0,10-8-56 15,28 0-44-15,-9-8-21 0,-19 2-13 0,28-10-6 0,-28-11-2 16,28 5 0-16,-28 4-1 0,9-10 8 0,-9-9 9 0,28 7 22 16</inkml:trace>
        </inkml:traceGroup>
        <inkml:traceGroup>
          <inkml:annotationXML>
            <emma:emma xmlns:emma="http://www.w3.org/2003/04/emma" version="1.0">
              <emma:interpretation id="{1C64BAE3-C49E-4115-A6D0-276CDA4121CE}" emma:medium="tactile" emma:mode="ink">
                <msink:context xmlns:msink="http://schemas.microsoft.com/ink/2010/main" type="inkWord" rotatedBoundingBox="115666,32668 118390,34911 116435,37284 113712,35041">
                  <msink:destinationLink direction="with" ref="{D531C548-B25A-4644-BAB9-332680EC0B00}"/>
                  <msink:destinationLink direction="to" ref="{E5A3F913-5C5A-453F-AD56-4B3268E83190}"/>
                  <msink:destinationLink direction="to" ref="{52FF001C-26F5-49EF-823E-4A4608E38938}"/>
                  <msink:destinationLink direction="from" ref="{085E0F67-7EEA-44FC-9D36-AF3CC29D0D6E}"/>
                  <msink:destinationLink direction="to" ref="{CEB485BF-78B6-44C6-8FB4-05879A2C16F2}"/>
                  <msink:destinationLink direction="to" ref="{D15AC573-B8FB-4371-9135-80AAF8E758F4}"/>
                  <msink:destinationLink direction="with" ref="{BED0D4B6-2182-4EFD-8D40-B508F239FB0D}"/>
                  <msink:destinationLink direction="with" ref="{63D922F1-714A-4991-A67B-CD8A07B7FC21}"/>
                  <msink:destinationLink direction="to" ref="{44DC49D9-F900-4C03-8DBD-CDBE051AA763}"/>
                </msink:context>
              </emma:interpretation>
              <emma:one-of disjunction-type="recognition" id="oneOf1">
                <emma:interpretation id="interp5" emma:lang="ko-KR" emma:confidence="0">
                  <emma:literal>5</emma:literal>
                </emma:interpretation>
                <emma:interpretation id="interp6" emma:lang="ko-KR" emma:confidence="0">
                  <emma:literal>승</emma:literal>
                </emma:interpretation>
                <emma:interpretation id="interp7" emma:lang="ko-KR" emma:confidence="0">
                  <emma:literal>암</emma:literal>
                </emma:interpretation>
                <emma:interpretation id="interp8" emma:lang="ko-KR" emma:confidence="0">
                  <emma:literal>÷</emma:literal>
                </emma:interpretation>
                <emma:interpretation id="interp9" emma:lang="ko-KR" emma:confidence="0">
                  <emma:literal>㉢</emma:literal>
                </emma:interpretation>
              </emma:one-of>
            </emma:emma>
          </inkml:annotationXML>
          <inkml:trace contextRef="#ctx0" brushRef="#br0" timeOffset="42154.6069">1021 2763 97 0,'-48'40'290'16,"0"-5"47"-16,0 8 35 0,-10-24 30 0,10 11 21 0,-19-11 18 0,38-3 11 16,-19-10 7-16,20 2 7 0,-1-3 8 0,10-5-32 0,9 0-50 15,10 0-61-15,0 0-67 0,10 0-53 0,28 0-44 0,-9 0-34 16,0 0-29-16,28-5-22 0,10-3-16 0,-9-6-13 0,38 1-8 0,0-1-7 15,-9-8-9-15,37 1-8 0,-8-6-8 0,-1 2-8 0,10-7-6 16,19-3-6-16,-20 0-7 0,1 10-8 0,0-12-12 0,-10 1-14 0,1 9-16 16,-11-8-22-16,-9 8-25 0,-19 6-26 0,0-6-26 0,-20 13-24 15,11-8-25-15,-20 9-24 0,-19 5-20 0,-20 0-21 0,-9 8-18 0,0 0-14 16,0 0-12-16,0 16-9 0,-9-11-8 0,-20 17-4 0,-10-8-5 16,1 13 8-16,-10 2 12 0,0-2 20 0,-19 17 22 0,9-12 23 15,-19 19 21-15,0-10 23 0,1 10 23 0,-1-5 22 0</inkml:trace>
          <inkml:trace contextRef="#ctx0" brushRef="#br0" timeOffset="30384.3143">906 1900 114 0,'-77'46'378'0,"19"3"49"0,-18-14 28 0,8 0 17 15,-8-8 9-15,18-5 6 0,-9-1 2 0,28-7 2 0,-9-1-1 0,20-7 0 16,-11 2-3-16,30-8-78 0,9 0-120 0,0 0-115 0,0 0-114 16,9-8-93-16,30 8-80 0,-30-14-85 0,20 9-86 0,9-3-72 0,-9 2-68 15,0-10-35-15,0 3-15 0,0 7-7 0,9-10-2 0,-9 3 1 16,0-1 4-16,-10 0 17 0,10-7 23 0,-1 7 44 0,1 1 53 0,-10-9 67 16</inkml:trace>
          <inkml:trace contextRef="#ctx0" brushRef="#br0" timeOffset="30003.1346">349 397 161 0,'-38'49'402'0,"-10"-6"48"0,0-18 24 0,-20-4 11 16,30-5 2-16,-1-10-3 0,-9-6-9 0,39-6-3 0,9-10-3 15,-19-5-2-15,38-1 0 0,-10 6-83 0,11-14-123 0,8 3-103 16,11 5-94-16,-10-5-52 0,-20-2-32 0,11 10-32 0,-1-3-30 0,-10 0-42 16,11 6-47-16,-11-8-57 0,10 2-64 0,1 1-59 0,-11-1-57 0,30 6-30 15,-30-6-14-15,10 6-8 0,-9-6-3 0,9 1 2 16,-19 21 8-16,0 0 21 0,0-30 27 0,0 8 45 0,-19-2 56 0</inkml:trace>
          <inkml:trace contextRef="#ctx0" brushRef="#br0" timeOffset="41910.5246">752 1654 35 0,'-29'19'276'0,"1"3"48"0,8-1 40 0,-8-15 23 15,8 7 16-15,11-13 10 0,-20 0 7 0,29 0 13 0,0 0 16 0,0 0 3 16,0 0 0-16,10-5-44 0,9-3-62 0,-10 8-57 0,30-6-56 16,-10-2-43-16,19 3-37 0,-10-3-22 0,29 0-16 0,-9-6-9 15,19 9-8-15,9-3-12 0,1 2-15 0,9-10-14 0,0 3-12 0,-10-1-11 16,10 0-9-16,0 1-9 0,10-1-7 0,-10-7-4 0,9-1-4 15,-9 1-2-15,-19 7-1 0,0-8-1 0,0 1 1 0,0 5 0 0,-20-6-1 16,-9 0 0-16,10 6-1 0,-20 3 0 0,10-9-1 0,-19 6-1 16,-19 13 1-16,28-5-1 0,-38 3-1 0,29-12-1 0,-29 17-2 0,0 0-9 15,0 0-11-15,0 0-16 0,0-13-19 0,0 7-29 0,-19-2-37 16,9 0-50-16,-9 3-52 0,0-3-56 0,9 2-57 0,-19 6-54 0,-9-8-55 16,-10 8-25-16,19 8-12 0,-19-2 1 0,10 7 8 0,-30 3 15 15,11 3 18-15,-10 3 29 0,9 5 38 0,-19 3 47 0,10-3 56 0</inkml:trace>
          <inkml:trace contextRef="#ctx0" brushRef="#br0" timeOffset="41596.6109">675 892 45 0,'-28'13'255'0,"-1"4"34"0,0-17 28 0,-9 5 22 0,-10-5 18 16,19-5 15-16,0 5 16 0,0-8 15 0,0-1 16 0,10 4-1 15,0-3-6-15,19 8-40 0,-10 0-55 0,10 0-51 0,0-5-48 0,0 5-34 16,0 0-26-16,0 0-22 0,0 0-18 0,0 0-15 0,0 0-16 16,0 0-15-16,0 0-16 0,0 0-14 0,0 0-13 0,10-11-10 0,9 11-8 15,0 0-5-15,10 0-4 0,-19 0 0 0,38 0-1 0,-19-3 0 16,19 3-1-16,0-8 1 0,19-3 1 0,-29 8 2 0,29-5 0 0,-9-5 1 15,19 5 0-15,0-11-1 0,9-3 0 0,-9 1-2 0,0 2 0 16,9-3 0-16,-9 0 0 0,19-5 1 0,0 6 0 0,-19-4-2 0,9 4 0 16,1-1-1-16,-30-2-1 0,1 2-1 0,9 11 1 15,-9-10-1-15,-10 7 0 0,-19 6-1 0,9-5 0 0,-9 4 1 0,-20 4-2 0,11-3 1 16,-1 3 0-16,-10 5 0 0,-9 0-1 0,0-9 1 0,0 9 2 16,0 0-1-16,0 0-1 0,0 0 1 0,0 0 0 0,0 0 0 15,0 0 0-15,0 0-1 0,0 0-1 0,0 0-1 0,0 0-4 0,0 0-8 16,0 0-14-16,0 0-20 0,0 0-25 0,0 0-32 0,0 0-34 15,0 0-43-15,0-8-51 0,-9 8-44 0,9-5-41 0,0 5-42 16,-39 0-44-16,30-8-26 0,-10 8-16 0,-10 0 0 0,0 8 9 0,0-3 19 16,-9-5 23-16,-1 8 31 0,-9 1 33 0,0 4 46 0,0-8 50 15</inkml:trace>
        </inkml:traceGroup>
      </inkml:traceGroup>
    </inkml:traceGroup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5.8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4FE1C25-D37C-4659-86E5-AECE8868FB0E}" emma:medium="tactile" emma:mode="ink">
          <msink:context xmlns:msink="http://schemas.microsoft.com/ink/2010/main" type="inkDrawing" rotatedBoundingBox="109721,36743 111300,36638 111311,36815 109733,36920" semanticType="callout" shapeName="Other">
            <msink:sourceLink direction="with" ref="{7EDED422-937B-4053-B595-69EF05762992}"/>
            <msink:sourceLink direction="with" ref="{86BD53D7-5AB2-42A6-B3C6-B05B8F014288}"/>
          </msink:context>
        </emma:interpretation>
      </emma:emma>
    </inkml:annotationXML>
    <inkml:trace contextRef="#ctx0" brushRef="#br0">183 2522 45 0,'-10'35'340'0,"-28"0"56"0,28-16 40 0,-19 11 22 0,-9-16 16 0,38-12 8 15,-10 9 7-15,10-3 8 0,0-8 8 0,0 0 9 0,0 0 11 0,0 0-58 16,29 0-92-16,19 0-87 0,-19 0-85 0,38 0-54 0,-28 0-40 16,37 0-24-16,1-8-15 0,19 8-12 0,0-11-9 0,0 11-14 15,-9-2-16-15,9-7-21 0,0 4-20 0,-10 5-20 0,-9-8-21 0,19 0-27 16,-38 8-32-16,18-6-39 0,-28-2-42 0,20 3-47 0,-20-3-53 16,-19 2-46-16,-20-2-42 0,30 0-38 0,-30-5-34 0,-9-1-18 0,0 14-4 15,0 0 3-15,0-21 11 0,0 7 22 0,-9 0 30 0,-11 6 36 16,-8 3 40-16,8-3 49 0,-28 16 55 0</inkml:trace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2.4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D63AC2B-8EE1-4842-998A-8FAD2BEDB506}" emma:medium="tactile" emma:mode="ink">
          <msink:context xmlns:msink="http://schemas.microsoft.com/ink/2010/main" type="inkDrawing" rotatedBoundingBox="110070,36432 111548,36042 111694,36596 110217,36986" shapeName="Other"/>
        </emma:interpretation>
      </emma:emma>
    </inkml:annotationXML>
    <inkml:trace contextRef="#ctx0" brushRef="#br0">-3703 2817 85 0,'-144'83'89'0,"19"-4"-1"0,10-4 0 0,0 4 1 0,28-12-1 0,-9-2-8 16,29-3-14-16,9-7-15 0,29-7-18 0,1-13-11 0,28 0-10 16,9-5-5-16,10-11-6 0,29-13-5 0,10-6-7 0,19-6-10 15,19 1-15-15,-10-17-17 0,39-5-17 0,0-3-9 0,19-5-5 0,-19-13-1 16,29 7-3-16,-20-8 0 0,10 1-1 0,10-9 1 0</inkml:trace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18.11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58A9BF8-5048-4293-8126-F017899E5188}" emma:medium="tactile" emma:mode="ink">
          <msink:context xmlns:msink="http://schemas.microsoft.com/ink/2010/main" type="inkDrawing" rotatedBoundingBox="112417,37376 114475,35075 114639,35221 112580,37522" semanticType="callout" shapeName="Other">
            <msink:sourceLink direction="with" ref="{0E457D4F-96AC-43D6-A35F-42D2E4CEC0BC}"/>
            <msink:sourceLink direction="with" ref="{AD196A85-BE01-423D-8AC5-73B1894BC6A5}"/>
          </msink:context>
        </emma:interpretation>
      </emma:emma>
    </inkml:annotationXML>
    <inkml:trace contextRef="#ctx0" brushRef="#br0">-218 1768 205 0,'-38'67'248'0,"0"14"34"0,-10 9 37 15,-29 4 35-15,-19 4 35 0,0 4 33 0,-10 4 24 0,0 5 18 16,1 2-2-16,9-10-16 0,-29 2-31 0,19 1-41 0,-9-1-41 15,-10-8-39-15,39 1-36 0,-29-1-35 0,28-8-36 0,-9-8-36 0,19 8-34 16,20-13-36-16,-10-3-29 0,19-8-28 0,9 0-31 0,1-16-35 16,28-9-45-16,-28-7-54 0,38-4-59 0,0 1-62 0,0-16-57 15,0 2-51-15,19-11-46 0,0 1-45 0,-19-6-22 0,10 0-9 0,28-6 0 16,-9 1 6-16,-19-11 16 0,28 2 24 0,-9-2 40 0,-20-11 47 16,30 0 56-16,-10-8 62 0</inkml:trace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3:49.04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15AC573-B8FB-4371-9135-80AAF8E758F4}" emma:medium="tactile" emma:mode="ink">
          <msink:context xmlns:msink="http://schemas.microsoft.com/ink/2010/main" type="inkDrawing" rotatedBoundingBox="115266,36225 117640,35732 117707,36051 115333,36544" semanticType="callout" shapeName="Other">
            <msink:sourceLink direction="to" ref="{18B7123B-A87A-4162-AF56-DF33FA6D5E72}"/>
            <msink:sourceLink direction="to" ref="{1C64BAE3-C49E-4115-A6D0-276CDA4121CE}"/>
            <msink:sourceLink direction="to" ref="{ED775DBC-5EFF-4009-B249-2F3BE13F08A0}"/>
          </msink:context>
        </emma:interpretation>
      </emma:emma>
    </inkml:annotationXML>
    <inkml:trace contextRef="#ctx0" brushRef="#br0">906 1541 108 0,'-39'21'345'0,"1"-13"35"16,-10-2 16-16,10-6 7 0,-1-6 2 0,1-2-5 0,-1-5-10 0,30 2-25 0,9-21-29 15,0 13-53-15,0-11-62 0,0-5-140 0,9 8-176 0,30 0-124 16,-10-8-98-16,-20 8-48 0,10-9-24 0,1 7-11 0,-11 2-4 15,10 0 6-15,-9-3 8 0,-10 11 24 0,0-3 31 0,0 22 53 0</inkml:trace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6.08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81076A0-9178-43A3-A786-BE7AB86D5A91}" emma:medium="tactile" emma:mode="ink">
          <msink:context xmlns:msink="http://schemas.microsoft.com/ink/2010/main" type="inkDrawing" rotatedBoundingBox="110112,38236 111441,38061 111469,38270 110140,38445" semanticType="callout" shapeName="Other">
            <msink:sourceLink direction="with" ref="{1503119E-893A-4C3A-A49E-7BC7ED6A1CA9}"/>
            <msink:sourceLink direction="with" ref="{9890B04F-96AA-4A5B-9C50-FC0CB04D1272}"/>
          </msink:context>
        </emma:interpretation>
      </emma:emma>
    </inkml:annotationXML>
    <inkml:trace contextRef="#ctx0" brushRef="#br0">509 4014 66 0,'-9'52'351'0,"-11"-15"54"0,1-1 36 0,19-4 20 16,-9-16 13-16,9-8 9 0,0-8 8 0,9 0 11 0,10-8 9 0,1 3 7 15,8-3 6-15,20-11-66 0,-9-3-101 0,28 1-92 0,-9-1-87 16,19 3-55-16,-1-8-37 0,20 5-28 0,0 6-25 0,0-3-33 0,-19 3-37 15,10 0-61-15,-11 13-77 0,1-5-80 0,-9 8-87 0,-11 0-69 16,-9 8-59-16,0-5-30 0,-19 13-14 0,-10-11-7 0,-9 6-2 16,-10-11 6-16,-10 19 12 0,10 3 22 0,-29-6 28 0,-9-5 52 0,28 5 66 15</inkml:trace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22.56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890B04F-96AA-4A5B-9C50-FC0CB04D1272}" emma:medium="tactile" emma:mode="ink">
          <msink:context xmlns:msink="http://schemas.microsoft.com/ink/2010/main" type="inkDrawing" rotatedBoundingBox="111524,38035 112410,37469 112649,37843 111763,38409" shapeName="Other">
            <msink:destinationLink direction="with" ref="{681076A0-9178-43A3-A786-BE7AB86D5A91}"/>
          </msink:context>
        </emma:interpretation>
      </emma:emma>
    </inkml:annotationXML>
    <inkml:trace contextRef="#ctx0" brushRef="#br0">-2340 4111 49 0,'-115'87'91'0,"29"5"3"0,-20-3 3 0,10-11 3 0,19-2 2 15,0-6 3-15,10-13-12 0,19-8-20 0,10-1-16 0,-1-12-15 16,30-20-8-16,-10 5-8 0,19-4-8 0,19-4-8 0,-10-13-14 0,39-5-17 15,0-9-25-15,10-2-28 0,28-11-16 0,-9 5-8 0,0-13-5 16,10 3-1-16,28-12-1 0,-29 4-2 0,39-6 1 0,-10-5 1 16</inkml:trace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2.7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3C1929B-16AA-48AE-8DE6-246E6CC9D667}" emma:medium="tactile" emma:mode="ink">
          <msink:context xmlns:msink="http://schemas.microsoft.com/ink/2010/main" type="inkDrawing" rotatedBoundingBox="109769,38325 119046,42555 115893,49471 106616,45242" semanticType="container" shapeName="Other">
            <msink:sourceLink direction="with" ref="{90681FD0-BA73-4FDE-A5E7-7E7FFD42653A}"/>
            <msink:destinationLink direction="with" ref="{75405211-EE81-4822-ADDA-18ECB8D220C1}"/>
          </msink:context>
        </emma:interpretation>
      </emma:emma>
    </inkml:annotationXML>
    <inkml:trace contextRef="#ctx0" brushRef="#br0">576 4827 63 0,'-77'-62'72'0,"19"0"2"0,-18-17 1 0,-1 3 3 16,10-7-6-16,9-12-8 0,10 0-10 0,19-2-11 0,-19-14-5 15,29 1-5-15,9-9-1 0,-9-8-2 0,38-1 1 0,-19 4-1 16,10-22 0-16,28 8-1 0,1-16 0 0,9 0-2 0,19-5-1 0,-9-17-4 15,38 8-1-15,-20-13-4 0,30 11-2 0,0-14-3 0,18 3-1 16,21 5-2-16,8 3-2 0,20 6-1 0,-10 7-6 0,29 6-4 16,-19 6-6-16,29 21-4 0,-20 18-6 0,20 4-2 0,-1 21 0 0,-18 8-2 15,-1 20 0-15,10 12 3 0,-9 4 0 0,9 18 2 0,-29 9 3 16,29 7 5-16,-29 6 5 0,29 14 7 0,-28-9 8 0,28 25 7 0,-19-14 6 16,9 22 4-16,0-3 2 0,10 8 1 0,-9 6 0 0,19 2 0 15,-1 1-2-15,1 13-1 0,9 2-1 0,-9 1-3 0,38 13-4 0,-39 3-1 16,30-3-4-16,-29 19-3 0,28-3-2 0,-28 17-2 0,9-6-1 15,-9 11-2-15,-1 8 0 0,1-3-1 0,-10 9-1 0,-29-4 2 0,10 15 0 16,0-7 0-16,-39-4 2 0,20 10 3 0,-29-8 1 0,-1 1 1 16,-8-7 0-16,-11 6 1 0,-28-10 0 0,19 2 1 0,-38 0 1 15,9-6 0-15,-9 7 1 0,-10-10-2 0,-20-1-1 0,1 2 0 0,-10-3-5 16,-9 6-5-16,-10-12-6 0,-10 9-4 0,-9-13-6 0,10-1-5 16,-30-8-4-16,10 1-2 0,-19-4 0 0,10 1 0 0,-10-6 3 0,0 3 1 15,-19-8 3-15,9 2 4 0,-9 4 8 0,-10-1 7 0,0-5 10 16,0 5 12-16,1 3 12 0,-11 5 13 0,-9 0 8 0,-9 1 3 15,-11 7 3-15,30 6 1 0,-29-6 0 0,9 6 0 0,0-3-2 0,-9 8-1 16,29-5-4-16,-20-5-5 0,10-4-6 0,-9 4-8 0,9-1-9 16,-10-2-10-16,-9-6-7 0,9-8-8 0,0 6-10 0,-9-6-8 0,10-5-7 15,-1 0-7-15,0-6-6 0,-9-18-5 0,10 7-3 0,-1-15-7 16,-9-1-5-16,9-10-5 0,10-6-7 0,-10 0-4 0,1-14-4 16,-1-7-3-16,-9 0-2 0,9-14-3 0,-19 0-9 0,1-11-10 0,-11 0-9 15,-9-16-9-15,-29-3-3 0,20-2 3 0,-11-17 4 0,-37-2 5 16,-1-11 5-16,1-9 7 0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9.64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6F76ED8-5620-4454-AB61-D83EEB0A7AC0}" emma:medium="tactile" emma:mode="ink">
          <msink:context xmlns:msink="http://schemas.microsoft.com/ink/2010/main" type="inkDrawing" rotatedBoundingBox="113808,39490 116190,37407 117320,38699 114938,40782" hotPoints="116324,38151 116381,40071 114385,40130 114329,38209" semanticType="enclosure" shapeName="Rectangle"/>
        </emma:interpretation>
      </emma:emma>
    </inkml:annotationXML>
    <inkml:trace contextRef="#ctx0" brushRef="#br0">249-14 189 0,'-57'32'311'0,"-10"6"45"0,-20 16 32 0,-28 9 25 0,9 15 17 16,1 6 17-16,-39 13 15 0,9 6 15 0,-9 13 17 0,10 0 16 0,-10-2-34 15,9 18-60-15,11-10-58 0,-21-3-56 0,40-8-44 0,-1-6-37 16,10 0-29-16,0-15-23 0,19 2-18 0,29-11-16 0,10 8-14 0,0-16-17 15,28-11-15-15,10 8-17 0,0-8-15 0,29-10-15 0,19-4-12 0,9 1-11 16,20-14-9-16,0-8-9 0,38-5-8 0,-9-17-6 0,-1 3-6 16,40-16-6-16,-21-13-7 0,11 4-5 0,9-20-6 0,-10-7-5 15,10-2-3-15,-19-10-2 0,0-1 0 0,-19 0-1 0,-10-5-1 0,-20-8 3 16,1 8 4-16,-29-9 3 0,-9 4 7 0,-1-4 6 0,-38 1 7 16,0 8 6-16,-38-16 7 0,28 7 6 0,-38 4 4 0,-19 2 4 0,28 3 2 15,-37-1 4-15,-11 7 5 0,1 7 3 0,9 11 6 0,-38-5 5 16,38 5 5-16,-10 8 3 0,-28 20 4 0,38-4 4 0,-9 6 2 15,-10 3 0-15,19 5 1 0,0 5-2 0,10 3 0 0,10-5-1 0,9 8-5 16,-1-1-4-16,21 1-6 0,-1 0-4 0,29 5-6 0,-19-2-8 16,19 2-8-16,19-3-10 0,-19 6-14 0,29 3-16 0,-1-8-18 0,21 7-20 15,-1 1-35-15,0-3-44 0,9 0-69 0,20-17-80 0,-10 12-75 16,20-14-72-16,-1-6-47 0,-9-2-34 0,0-5-16 0,-1-9-3 0,1-5 6 16,0 3 12-16,-19-19 15 0,9-3 18 0,10 2 35 0,-29-2 44 15,9-16 70-15,11 0 79 0</inkml:trace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4.4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EB485BF-78B6-44C6-8FB4-05879A2C16F2}" emma:medium="tactile" emma:mode="ink">
          <msink:context xmlns:msink="http://schemas.microsoft.com/ink/2010/main" type="inkDrawing" rotatedBoundingBox="114808,39389 116840,38031 117408,38881 115376,40239" semanticType="callout" shapeName="Other">
            <msink:sourceLink direction="to" ref="{18B7123B-A87A-4162-AF56-DF33FA6D5E72}"/>
            <msink:sourceLink direction="to" ref="{1C64BAE3-C49E-4115-A6D0-276CDA4121CE}"/>
          </msink:context>
        </emma:interpretation>
      </emma:emma>
    </inkml:annotationXML>
    <inkml:trace contextRef="#ctx0" brushRef="#br0">-1076 1438 28 0,'10'5'301'0,"-10"-5"61"0,0 5 33 0,0-5 21 0,0 0 11 15,19-5 9-15,-9 0 8 0,9-4 10 0,10-7 7 0,0 3 4 0,19-1-22 16,19-2-37-16,10 0-73 0,-20-6-90 0,20 1-69 0,19-1-61 15,10-5-35-15,9 5-20 0,-9-5-13 0,-1 6-10 0,1-6-12 16,19 5-11-16,-1 0-14 0,-8 1-13 0,-11 2-14 0,1-11-15 0,-10 17-12 16,-10-9-13-16,1 8-5 0,18-5-81 0,-57 6 76 15,-9 13 2-15,-20-8 3 0,0 16 2 0,-19-3 3 0,0 3 10 0,-38 6 10 16,28 5 22-16,-19 11 26 0,-19-3 25 0,20 8 21 0,-40 0 14 16,11 6 13-16,-10 7 8 0,9 1 9 0,-19 8 4 0,0-3 4 0,0 2 2 15,1 9 3-15,-11-3 0 0,1 9-1 0,9-17-10 0,0 16-14 16,0-8-11-16,10 3-10 0,-10-11-10 0,20 8-9 0,-20-5-8 0,29-8-6 15,-19-1-6-15,9 1-7 0,10-6-3 0,0-2-3 0,0-14-5 16,19 8-3-16,0-3-6 0,1-15-9 0,-11 4-22 0,30 9-26 0,-20-16-47 16,10-9-55-16,-1 3-66 0,11-2-69 0,9-6-60 0,0 0-56 15,0 0-35-15,0 0-23 0,9-14-11 0,-9-5-5 0,39 3 3 16,-10-11 7-16,-1 2 20 0,20-7 25 0,0-3 46 0,10 2 57 0,9-10 64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4.5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62674D0-A502-428F-BF17-A8043A0FBC5C}" emma:medium="tactile" emma:mode="ink">
          <msink:context xmlns:msink="http://schemas.microsoft.com/ink/2010/main" type="inkDrawing" rotatedBoundingBox="20245,14323 20829,13982 20856,14028 20272,14370" semanticType="callout" shapeName="Other">
            <msink:sourceLink direction="with" ref="{81A1673E-F90B-40AB-913C-2081990B77D7}"/>
            <msink:sourceLink direction="with" ref="{8A7F0D44-ED64-4264-9060-7F46D926C1E7}"/>
          </msink:context>
        </emma:interpretation>
      </emma:emma>
    </inkml:annotationXML>
    <inkml:trace contextRef="#ctx0" brushRef="#br0">15 323 60 0,'0'0'156'0,"-19"0"13"16,19 0 13-16,0 0 14 0,0 0 14 0,0 0 17 0,0 0 16 0,0 0 10 15,0 0 7-15,19 0-13 0,-19 0-23 0,0 0-17 0,19-8-13 16,-9 0-13-16,-10 2-12 0,0 6-12 0,19-8-10 0,0 0-13 16,-9 3-15-16,9-6-16 0,-9-5-16 0,28 2-16 0,-9 1-14 0,-19-3-13 15,28-3-11-15,-9 5-8 0,0-5-8 0,-1 3-5 0,11 2-5 16,-10-2-1-16,-1 3 0 0,-8-1-1 0,8 1 0 0,-18 5-3 16,9-6-1-16,10 1-2 0,-10 4 0 0,0 4 0 0,-9-3-2 0,-10 8-1 15,0-5-3-15,0 5-10 0,19-9-14 0,-19 9-30 0,0 0-39 16,0 0-41-16,-19-8-43 0,19 8-44 0,0 0-43 0,-10 0-25 0,-28 8-18 15,28 1-8-15,-28-4-2 0,9 8-2 0,20 4 2 0,-30 2 9 16,10 2 13-16,1 6 30 0,-1 3 39 0</inkml:trace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4.17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531C548-B25A-4644-BAB9-332680EC0B00}" emma:medium="tactile" emma:mode="ink">
          <msink:context xmlns:msink="http://schemas.microsoft.com/ink/2010/main" type="inkDrawing" rotatedBoundingBox="116818,37732 117001,38964 116225,39079 116042,37847" semanticType="callout" shapeName="Other">
            <msink:sourceLink direction="with" ref="{1C64BAE3-C49E-4115-A6D0-276CDA4121CE}"/>
          </msink:context>
        </emma:interpretation>
      </emma:emma>
    </inkml:annotationXML>
    <inkml:trace contextRef="#ctx0" brushRef="#br0">605 0 292 0,'-10'13'369'0,"-19"9"47"0,-19-17 32 0,10 17 21 0,-1-6 16 0,-9 8 14 16,20-2 12-16,-20 8 12 0,9 2 12 0,30 3-15 0,-20 8-29 0,-10 6-64 16,30 0-84-16,9 8-77 0,0-9-70 0,0 9-47 0,9 2-31 15,-9-2-21-15,39 0-17 0,-10-3-14 0,-1-5-13 0,1 7-13 16,19-12-12-16,-19 2-11 0,19 0-12 0,-19-3-14 0,19-13-17 0,-10 5-16 16,1-6-17-16,-1-10-24 0,-9 3-23 0,-19 8-36 0,9-17-41 15,0-7-51-15,-19 2-57 0,0-8-56 0,0 5-56 0,-19 3-51 0,0 0-49 16,-10-8-19-16,-19 0 0 0,9 6 7 0,-9-6 13 0,-29 0 20 15,10 8 24-15,-29-8 34 0,19 3 42 0,-9-3 51 0,-29 0 58 16</inkml:trace>
  </inkml:traceGroup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04.84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4DC49D9-F900-4C03-8DBD-CDBE051AA763}" emma:medium="tactile" emma:mode="ink">
          <msink:context xmlns:msink="http://schemas.microsoft.com/ink/2010/main" type="inkDrawing" rotatedBoundingBox="115660,40805 117105,39433 117961,40335 116516,41707" semanticType="callout" shapeName="Other">
            <msink:sourceLink direction="from" ref="{D37AFEF6-8811-40F8-A7FA-B1B9614E06A4}"/>
            <msink:sourceLink direction="to" ref="{1C64BAE3-C49E-4115-A6D0-276CDA4121CE}"/>
          </msink:context>
        </emma:interpretation>
      </emma:emma>
    </inkml:annotationXML>
    <inkml:trace contextRef="#ctx0" brushRef="#br0">672 1911 197 0,'10'5'308'0,"-10"-5"42"0,0 0 36 16,0 0 23-16,0 0 16 0,0 0 9 0,0-5 7 0,-10 5 6 0,10 0 6 16,0 0-19-16,0 0-27 0,0 0-61 0,0 0-77 0,0 0-62 15,10-8-56-15,9 2-42 0,0 6-38 0,10 0-35 0,0-8-30 0,-1 0-43 16,11 8-45-16,-10-5-51 0,-1-4-55 0,20 1-44 16,0 8-347-16,-38-5 252 0,9 5-17 0,-9 0-13 0,-10 0-7 15,0 0-4-15,0 5 7 0,0 12 16 0,0 4 31 0,-29-2 44 16,0 3 52-16,0 5 56 0,-19 8 53 0,0 8 49 0,-9-2 38 0,9 7 35 15,-29 9 31-15,10 0 27 0,-10 2 28 0,19 6 26 0,-19-3 23 0,1 1 22 16,8 1 14-16,11-10 9 0,-20 9 4 0,10 1 1 0,19-15-5 16,9 5-7-16,-9-11-9 0,0 6-11 0,20-8-14 0,-11-9-14 0,10 6-17 15,1-3-21-15,-1-8-19 0,10-5-20 0,9 5-15 0,-28-6-14 16,38-7-10-16,-10 2-9 0,10-10-5 0,-19 7-3 0,9-13-1 16,10 0 0-16,0 0 0 0,0 0-3 0,0 14 5 0,10-6 7 0,9 0 7 15,-9-3 9-15,9-5 8 0,10 8 11 0,-1-8 8 0,20 6 9 16,-19-6 8-16,38 0 8 0,-9 0 8 0,19 0 4 0,9-6 4 0,-9-2 2 15,0 3-4-15,9-3-8 0,10 0-10 0,0-6-11 0,-9 11-23 16,28-7-28-16,-38-1-41 0,9-5-45 0,-9 2-56 0,0-8-64 0,9 1-55 16,-47-1-50-16,28 3-42 0,-38-11-40 0,-1 3-17 0,11 0-9 15,-39-2-3-15,9-4 0 0,-9-2 12 0,-9-14 19 0,9 6 30 16,-19-5 38-16,-1-1 48 0</inkml:trace>
  </inkml:traceGroup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0.5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3BEAD5B-B755-407E-9BE2-B9D8FA9E82AD}" emma:medium="tactile" emma:mode="ink">
          <msink:context xmlns:msink="http://schemas.microsoft.com/ink/2010/main" type="inkDrawing" rotatedBoundingBox="108373,42863 109727,42529 109748,42614 108393,42947" semanticType="callout" shapeName="Other">
            <msink:sourceLink direction="with" ref="{337E43A9-9E38-405D-B9C7-BE6BB8BFE534}"/>
          </msink:context>
        </emma:interpretation>
      </emma:emma>
    </inkml:annotationXML>
    <inkml:trace contextRef="#ctx0" brushRef="#br0">105 328 77 0,'0'6'231'0,"-20"2"33"0,11-5 26 0,-30-3 15 0,30-3 7 0,9-5 6 15,-29 8 1-15,29-6 9 0,0 6 12 0,10-13-9 0,9 5-16 16,-10-6-35-16,39 6-44 0,-19-11-38 0,39 3-35 0,-20-3-28 0,28 3-27 15,1-3-14-15,-19-11-9 0,19 17-5 0,-1-4-2 0,1-4-9 16,19 5-14-16,-19-1-15 0,0 4-16 0,-10-1-11 0,10 6-12 16,-29-5-20-16,10 5-25 0,-10 2-28 0,0 6-31 0,-39-5-30 0,30-6-35 15,-11 6-26-15,-18 5-25 0,-10 0-23 0,0 0-18 0,0 0-20 16,-10 0-19-16,10 0-24 0,-19 5-26 0,-10 11-3 0,1-10 11 16,-40 2 21-16,20 5 27 0,10 3 29 0,-29-2 33 0,9 2 28 0,-19-5 26 15,10 3 22-15</inkml:trace>
  </inkml:traceGroup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0.7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5405211-EE81-4822-ADDA-18ECB8D220C1}" emma:medium="tactile" emma:mode="ink">
          <msink:context xmlns:msink="http://schemas.microsoft.com/ink/2010/main" type="inkDrawing" rotatedBoundingBox="109264,43115 109621,45326 108848,45451 108491,43240" semanticType="callout" shapeName="Other">
            <msink:sourceLink direction="with" ref="{73C1929B-16AA-48AE-8DE6-246E6CC9D667}"/>
            <msink:sourceLink direction="with" ref="{337E43A9-9E38-405D-B9C7-BE6BB8BFE534}"/>
          </msink:context>
        </emma:interpretation>
      </emma:emma>
    </inkml:annotationXML>
    <inkml:trace contextRef="#ctx0" brushRef="#br0">556 582 118 0,'-19'11'160'0,"19"11"9"0,-19-3 9 0,19 11 15 0,-10-3 16 0,10 13 22 15,-19 3 23-15,0 6 14 0,9 8 10 0,-9 10-12 0,19 12-27 0,-10 5-13 16,10 5-9-16,-19 8-5 0,0 0-2 0,9 9-6 0,10 5-7 16,0 2-11-16,-19-10-16 0,19-3-22 0,-10 3-22 0,20-11-21 15,-10-3-19-15,19-5-16 0,-19-6-14 0,10-2-15 0,28-14-14 0,-28-5-9 16,19-1-8-16,-10-12-6 0,10-7-5 0,9-1-1 0,-9-7-1 15,-20-4-1-15,30-15-1 0,-10 4-1 0,-20-9-2 0,39-5-4 0,-9-5-7 16,-11-3-12-16,1-6-17 0,0-13-27 0,0 6-30 0,9-6-37 16,1-17-41-16,-1 12-38 0,-28-19-38 0,28 10-37 0,-9-8-40 0,-19 1-19 15,-10-1-7-15,38-8-1 0,-38 1 3 0,0-1 11 0,0-3 18 16,0-7 25-16,0 15 32 0,0-13 39 0</inkml:trace>
  </inkml:traceGroup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11.04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A53F166-F4EA-46DA-B096-E677B312CED8}" emma:medium="tactile" emma:mode="ink">
          <msink:context xmlns:msink="http://schemas.microsoft.com/ink/2010/main" type="inkDrawing" rotatedBoundingBox="110539,43417 110556,45237 109791,45244 109774,43424" semanticType="callout" shapeName="Other">
            <msink:sourceLink direction="from" ref="{337E43A9-9E38-405D-B9C7-BE6BB8BFE534}"/>
            <msink:sourceLink direction="to" ref="{337E43A9-9E38-405D-B9C7-BE6BB8BFE534}"/>
          </msink:context>
        </emma:interpretation>
      </emma:emma>
    </inkml:annotationXML>
    <inkml:trace contextRef="#ctx0" brushRef="#br0">1468 1331 212 0,'0'0'241'0,"0"0"20"0,-19-8 16 0,0 8 11 0,19-5 8 0,-10-1 3 16,-9 6 4-16,9-10 3 0,10 4 2 0,0 6-34 0,0-16-53 15,10 13-46-15,9-18-45 0,-9 7-33 0,28-8-27 0,-28 1-21 16,38 2-18-16,-19-11-23 0,19 9-26 0,-20-7-30 0,20-7-31 0,0 14-25 16,0-6-24-16,0 0-15 0,-38 5-11 0,38 0-9 0,-19 3-9 15,9-8-1-15,-28 11-1 0,9 3 1 0,0 5 2 16,-9-6 17-16,9 9 24 0,-19-6 33 0,0 11 39 0,0 0 32 0,0 0 30 0,-19 11 30 0,9-1 31 15,10 15 29-15,-38 2 30 0,28 13 25 0,-9 4 23 0,0 18 21 16,9 0 21-16,-19 16 15 0,-9 6 12 0,28 8 6 0,-18-3 1 16,8 0-2-16,1 6-2 0,10 8-12 0,-11-11-16 0,1-3-22 0,19-5-23 15,0 0-21-15,-9-17-22 0,9 3-22 0,0 3-21 0,0-13-21 16,0-12-18-16,0 1-16 0,9-6-11 0,-9-7-10 0,0-1-9 0,0-16-12 16,19 10-13-16,1-15-25 0,-20-1-29 0,9-7-32 0,-9-6-33 15,0-6-38-15,39-7-40 0,-30-9-32 0,10-5-32 0,-9-5-29 0,28-6-29 16,-9-5-28-16,-19-11-28 0,28-3-5 0,-28-13 4 0,28 7 20 15,-9-12 26-15,0 4 31 0,-10-4 33 0,10-9 37 0,0-5 40 16,0-3 33-16</inkml:trace>
  </inkml:traceGroup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3.2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C0D0FEF-CE03-4AC1-AC03-DC61B79B189E}" emma:medium="tactile" emma:mode="ink">
          <msink:context xmlns:msink="http://schemas.microsoft.com/ink/2010/main" type="inkDrawing" rotatedBoundingBox="106856,39437 118210,40865 117227,48685 105872,47257" hotPoints="117864,45048 111869,48499 106718,43880 112714,40430" semanticType="container" shapeName="Ellipse">
            <msink:sourceLink direction="with" ref="{90681FD0-BA73-4FDE-A5E7-7E7FFD42653A}"/>
            <msink:destinationLink direction="to" ref="{52FF001C-26F5-49EF-823E-4A4608E38938}"/>
          </msink:context>
        </emma:interpretation>
      </emma:emma>
    </inkml:annotationXML>
    <inkml:trace contextRef="#ctx0" brushRef="#br0">4110 6861 91 0,'-202'-113'194'0,"-9"2"16"0,-10-8 9 0,20-5 6 0,-1-3 2 0,0-6 1 16,1-7 2-16,9-4 1 0,-1-10 1 0,11-5-25 0,9-3-39 15,0-6-38-15,39-2-38 0,-20-1-27 0,29-4-23 0,1 2-14 16,18-3-8-16,29-5-5 0,10 0-3 0,19 0-1 0,38-8-2 0,10 5 0 16,10-8 0-16,19 0-3 0,57-5-2 0,1-6-2 0,28 0-2 15,0 0-3-15,48-5-3 0,-9 5-1 0,28 9 1 0,20-9 2 0,19 14 2 16,-10 8 0-16,20 13 0 0,9 14 0 0,0 8-1 0,29 22 1 15,-20 13-1-15,10 8 1 0,-9 19 2 0,9 25 5 0,10 5 5 0,-29 21 8 16,29 9 9-16,-19 16 9 0,-10 8 12 0,29 22 7 16,-10 5 7-16,250 73 76 0,-240-33-63 0,-20 17 4 0,-9 0 2 15,10 13 0-15,230 128 80 0,-249-101-87 0,9-5-12 0,-10 21-12 16,1-2-10-16,-11 11-10 0,-8-3-5 0,9 8-7 0,-20 14-5 0,1-1-4 16,-1 6-4-16,-37 8-1 0,9 0-1 0,-1 9-3 0,-47 4-2 15,0 1-1-15,-19 2 2 0,-10 3 3 0,-39-2 1 0,-9-12 5 16,-19 9 6-16,-29 2 9 0,-19-11 10 0,9 4 8 0,-57-1 4 0,29-5 3 15,-39 0 1-15,-10 5 3 0,1-5 3 0,-29-11 4 0,28 0 3 16,-18-6 5-16,9-7 7 0,-10 2-2 0,-9-16-3 0,28-6-8 0,-28-10-8 16,10-11-6-16,9 8-5 0,-10-16 0 0,0-6 1 0,-9 1 3 15,0-17 4-15,-10 3 1 0,0-16 1 0,-19-9-1 0,10 6-2 0,-10-19-1 16,-10-5-1-16,-19-6 1 0,20-2 1 0,-30-12 0 16,-191 12 47-16,191-33-54 0,-38-5-7 0,10-6-8 0,-19-5-9 15,9-6-7-15,-10-7-9 0,-18-6-8 0,-10-8-5 0,9-6-3 0,-19-10-4 16,-9-1-2-16,-10-15-2 0,-10 7-1 0,0-10 2 0,-9-14 3 15,-20 6 3-15,39-9 4 0,-38-7 7 0,19 5 10 0,-10-17 9 16,29 1 11-16,-10-6 6 0,20-8 6 0,18-5 3 0,-9-9 3 0,39 1 3 16,9-17 0-16,39-2 0 0,9-12-1 0,38-4-7 0,11-14-7 15,47 0-25-15,0-9-34 0,48-10-50 0,29 0-63 0,10-19-69 16,19 3-73-16,47-11-69 0,20 0-67 0,29-8-32 0,19 0-17 0,10-6-9 16,9 3-2-16,29 8 2 0,10-2 4 0,0 10 19 0,28 14 26 15,-19 5 45-15,-9 17 53 0,38 10 64 0</inkml:trace>
  </inkml:traceGroup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0.18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3CF6B83-83B3-4A63-8953-0CAC842B7F15}" emma:medium="tactile" emma:mode="ink">
          <msink:context xmlns:msink="http://schemas.microsoft.com/ink/2010/main" type="writingRegion" rotatedBoundingBox="82640,24439 85608,20664 86888,21670 83920,25445">
            <msink:destinationLink direction="with" ref="{62739EF9-1183-4602-9E92-C9FDEE1B25CC}"/>
            <msink:destinationLink direction="with" ref="{38A113BC-9326-43C5-A1BE-6D9063F0F64E}"/>
          </msink:context>
        </emma:interpretation>
      </emma:emma>
    </inkml:annotationXML>
    <inkml:traceGroup>
      <inkml:annotationXML>
        <emma:emma xmlns:emma="http://www.w3.org/2003/04/emma" version="1.0">
          <emma:interpretation id="{B9566C3E-6F85-4817-8C45-0D140CED6AE2}" emma:medium="tactile" emma:mode="ink">
            <msink:context xmlns:msink="http://schemas.microsoft.com/ink/2010/main" type="paragraph" rotatedBoundingBox="82640,24439 85608,20664 86888,21670 83920,25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D62E34-FDE7-4D80-9C4A-8AA3BF6F56B1}" emma:medium="tactile" emma:mode="ink">
              <msink:context xmlns:msink="http://schemas.microsoft.com/ink/2010/main" type="line" rotatedBoundingBox="82640,24439 85608,20664 86888,21670 83920,25445"/>
            </emma:interpretation>
          </emma:emma>
        </inkml:annotationXML>
        <inkml:traceGroup>
          <inkml:annotationXML>
            <emma:emma xmlns:emma="http://www.w3.org/2003/04/emma" version="1.0">
              <emma:interpretation id="{1A925C02-1ED0-4A07-958B-48AD545A247A}" emma:medium="tactile" emma:mode="ink">
                <msink:context xmlns:msink="http://schemas.microsoft.com/ink/2010/main" type="inkWord" rotatedBoundingBox="82640,24439 83609,23207 84889,24214 83920,25445">
                  <msink:destinationLink direction="from" ref="{194E6B6B-1AA9-4C54-8171-F9B01F16AFCB}"/>
                  <msink:destinationLink direction="with" ref="{6BA42E8C-3946-47F2-8E78-A1795668AAD1}"/>
                </msink:context>
              </emma:interpretation>
              <emma:one-of disjunction-type="recognition" id="oneOf0">
                <emma:interpretation id="interp0" emma:lang="ko-KR" emma:confidence="0">
                  <emma:literal>웁</emma:literal>
                </emma:interpretation>
                <emma:interpretation id="interp1" emma:lang="ko-KR" emma:confidence="0">
                  <emma:literal>읍</emma:literal>
                </emma:interpretation>
                <emma:interpretation id="interp2" emma:lang="ko-KR" emma:confidence="0">
                  <emma:literal>옵</emma:literal>
                </emma:interpretation>
                <emma:interpretation id="interp3" emma:lang="ko-KR" emma:confidence="0">
                  <emma:literal>요</emma:literal>
                </emma:interpretation>
                <emma:interpretation id="interp4" emma:lang="ko-KR" emma:confidence="0">
                  <emma:literal>〇</emma:literal>
                </emma:interpretation>
              </emma:one-of>
            </emma:emma>
          </inkml:annotationXML>
          <inkml:trace contextRef="#ctx0" brushRef="#br0">574 857 175 0,'-28'89'287'0,"-11"-16"40"0,30 3 37 0,-20-11 36 16,-10-3 23-16,11-8 17 0,8-6 14 0,11-4 11 0,-10-4 8 15,19 4 9-15,0-17-48 0,0-6-74 0,0 6-59 0,28-13-51 16,-8 2-43-16,8-11-39 0,11-5-37 0,-10 0-35 0,19-5-23 0,-10-11-19 15,29-3-13-15,-9-11-11 0,9 3-10 0,-9-22-7 0,9 9-6 16,-9-17-3-16,9 3-3 0,-29-14-2 0,10 1-2 0,-19-9 0 0,9-2-2 16,-9-6 2-16,-10 6 0 0,-9-6 2 0,-10 3 1 0,0-3 0 15,-10 8 4-15,-28-2 4 0,28 2 6 0,-28 14 8 0,0 0 7 0,-10 5 10 16,-20 19 7-16,30-8 8 0,-29 19 3 0,9 6 5 0,-9 10 0 16,9 0 1-16,-19 11 0 0,29 13-2 0,-28 1-1 0,8 8-4 0,11-1-7 15,9 14-9-15,0 6-13 0,0 2-15 0,0 6-27 0,19-1-31 16,0 1-60-16,0 5-72 0,10 3-88 0,10 0-95 0,-11 5-73 15,1 0-61-15,10 3-32 0,9-11-15 0,0 3-7 0,-20 5-1 0,20 0 3 16,0-5 5-16,0 0 19 0,0 5 25 0,20-5 54 0,-11-3 70 16,10 8 84-16</inkml:trace>
          <inkml:trace contextRef="#ctx0" brushRef="#br0" timeOffset="16205.9786">651 1527 5 0,'-19'-5'128'0,"19"-3"2"0,-10-6 1 0,10 6-3 0,-19 3-6 16,0-3-12-16,19 8-13 0,0 0-25 0,0 0-30 0,0 0-48 0,0 0-53 15,0 0-32-15,0 0-20 0,0 0-11 0,0 0-6 0,0 0-2 16,0 0-1-16,0 0 4 0</inkml:trace>
          <inkml:trace contextRef="#ctx0" brushRef="#br0" timeOffset="16034.5096">574 1319 77 0,'0'0'148'15,"0"-8"4"-15,0-6 0 0,-19 4 0 0,10-1 0 0,9 5-1 16,-20 1-1-16,20-3-3 0,0 8-21 0,-19-8-35 0,19 8-42 0,0 0-48 16,0 0-40-16,0 0-37 0,0 0-28 0,0 0-26 15,0 0-12-15,0 0-5 0,0 0-1 0,0 0-2 0,0 21 1 0,0-4 2 16,0-17 5-16,0 10 5 0</inkml:trace>
          <inkml:trace contextRef="#ctx0" brushRef="#br0" timeOffset="215374.5575">1506 1187 21 0,'-19'0'171'0,"-1"-11"9"0,11 8 7 0,-20-5 3 16,10-6 2-16,-10 6 1 0,10-5 1 0,0 7-1 0,-10-2 0 0,29-5-24 15,-10 5-36-15,10 2-37 0,-19-2-36 0,0-5-25 0,19 5-20 0,0 2-19 16,0-2-20-16,0-5-17 0,0-1-18 0,0 1-19 0,0-9-18 15,19-5-25-15,0-3-30 0,-19 6-16 0,10-14-12 0,9 8-6 16,-9-8-1-16,28-5-1 0,-28-3 3 0,28 8 8 0,-28-10 12 0,18 4 15 16</inkml:trace>
          <inkml:trace contextRef="#ctx0" brushRef="#br0" timeOffset="2082.2028">1208 224 152 0,'-19'14'243'0,"19"-6"20"0,-10-3 14 0,-28 9 11 0,38-14 8 16,-29 8 11-16,29-3 3 0,-9-5 4 0,-11 8-2 0,1-8-7 0,19 0-45 15,0 0-65-15,0 0-49 0,0 0-44 0,0 0-29 0,0 0-21 16,0 0-15-16,19 0-13 0,1 9-35 0,-20-4-48 0,9 3-51 16,20-2-54-16,-29 2-53 0,38-8-50 0,-28 8-26 0,-10-8-15 0,0 0-4 15,19 0-2-15,-19 0-1 0,0 0 1 0,19-16 1 0,10 2 0 16,-29-8 27-16,10-5 38 0</inkml:trace>
        </inkml:traceGroup>
        <inkml:traceGroup>
          <inkml:annotationXML>
            <emma:emma xmlns:emma="http://www.w3.org/2003/04/emma" version="1.0">
              <emma:interpretation id="{501A634C-0AA6-464F-A930-E1DDEA14B3FE}" emma:medium="tactile" emma:mode="ink">
                <msink:context xmlns:msink="http://schemas.microsoft.com/ink/2010/main" type="inkWord" rotatedBoundingBox="84837,22378 85964,20943 86724,21541 85596,22975">
                  <msink:destinationLink direction="to" ref="{72AC0752-9510-46D1-BC2F-30A037066DA8}"/>
                  <msink:destinationLink direction="with" ref="{A8B41278-7D75-474A-BC68-ACA32BAE29A7}"/>
                  <msink:destinationLink direction="with" ref="{3AA27D32-B690-4D68-A19C-6CE0580B9916}"/>
                  <msink:destinationLink direction="with" ref="{7297CFCF-6EBC-4F6E-8F48-B27D83D5B773}"/>
                </msink:context>
              </emma:interpretation>
              <emma:one-of disjunction-type="recognition" id="oneOf1">
                <emma:interpretation id="interp5" emma:lang="ko-KR" emma:confidence="0">
                  <emma:literal>『</emma:literal>
                </emma:interpretation>
                <emma:interpretation id="interp6" emma:lang="ko-KR" emma:confidence="0">
                  <emma:literal>아</emma:literal>
                </emma:interpretation>
                <emma:interpretation id="interp7" emma:lang="ko-KR" emma:confidence="0">
                  <emma:literal>다</emma:literal>
                </emma:interpretation>
                <emma:interpretation id="interp8" emma:lang="ko-KR" emma:confidence="0">
                  <emma:literal>6</emma:literal>
                </emma:interpretation>
                <emma:interpretation id="interp9" emma:lang="ko-KR" emma:confidence="0">
                  <emma:literal>야</emma:literal>
                </emma:interpretation>
              </emma:one-of>
            </emma:emma>
          </inkml:annotationXML>
          <inkml:trace contextRef="#ctx0" brushRef="#br0" timeOffset="215906.2989">3100-1179 142 0,'-39'-27'195'0,"11"6"15"0,-20-1 13 0,19-5 9 16,-19 16 10-16,0-10 13 0,19 4 17 0,0-4 15 0,0 7 14 16,1-2-23-16,-11 5-44 0,29 0-30 0,-9 1-26 0,10 4-19 15,-11-2-16-15,1-5-15 0,19 5-11 0,-9 8-11 0,9-6-9 0,-20-2-15 16,1 0-16-16,19 8-15 0,0 0-16 0,0 0-11 0,0 0-10 0,0 0-5 15,0 0-4-15,0 0-3 0,0 0-4 0,0 0-1 0,0 0 1 16,0 0 2-16,0 0-1 0,0-6 1 0,0-2 1 0,0 8 3 16,-9-5 5-16,-11 5 7 0,20 0 11 0,-9 0 12 0,-30 5 15 0,30 3 16 15,-20 6 17-15,-9 8 12 0,28 5 7 0,-28 0 9 0,-1 0 8 16,1 19 5-16,9-3 5 0,-19-5 2 0,38 10 0 0,-18-4-6 0,-11-4-7 16,30 3-13-16,9-7-13 0,-20-4-15 0,20 6-15 0,0-22-10 15,0 14-8-15,20-9-8 0,-20-7-7 0,9-1-5 0,10 4-4 16,1-12-5-16,8-5-2 0,20 0-3 0,-19 0-3 0,19-11-1 0,-9-5-2 15,28-6-1-15,-10-13-3 0,11 3-1 0,8-11 0 0,-18-3-2 16,19-6-2-16,0-4-1 0,9-7-1 0,-47 7-2 0,37-7 1 0,-28 1-1 16,0 0 0-16,-19 5-1 0,19-5 2 0,-29 5 0 0,-9 1-1 15,9 7 1-15,0 3 0 0,-38 0 2 0,0 3 1 0,19 10 0 0,-29 6 1 16,20 6 0-16,-39 2 1 0,9 3 0 0,1 10 0 0,-10 6 1 16,-19 0 0-16,28 6 1 0,-47 10 0 0,47-3 1 0,-28 1 1 0,9-1-1 15,-9 9 0-15,19-9-1 0,10 1 1 0,-10-3-2 0,19 8 1 16,-9-6-1-16,28-7-1 0,-28-1-3 0,38 3-2 0,-10-8-3 15,10 0-4-15,0 0-10 0,0 0-13 0,10 8-23 0,9-8-27 0,0-8-38 16,10 8-40-16,19-8-55 0,-19 3-62 0,19-12-50 0,0 7-44 16,0-12-41-16,-10 0-37 0,29-5-15 0,-9 6-8 0,-10-14 6 0,19 2 10 15,-28-2 20-15,28-8 28 0,-10-6 36 0,-9 0 42 0,20 1 54 16,-30-9 63-16</inkml:trace>
        </inkml:traceGroup>
      </inkml:traceGroup>
    </inkml:traceGroup>
  </inkml:traceGroup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25.88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F301BF9-7960-449E-A1B6-3F2608E54950}" emma:medium="tactile" emma:mode="ink">
          <msink:context xmlns:msink="http://schemas.microsoft.com/ink/2010/main" type="writingRegion" rotatedBoundingBox="78130,17566 80514,17182 80684,18237 78300,18621">
            <msink:destinationLink direction="with" ref="{4CB85C49-4ED1-467D-8229-4EF2360B27C5}"/>
          </msink:context>
        </emma:interpretation>
      </emma:emma>
    </inkml:annotationXML>
    <inkml:traceGroup>
      <inkml:annotationXML>
        <emma:emma xmlns:emma="http://www.w3.org/2003/04/emma" version="1.0">
          <emma:interpretation id="{70F312AD-D6B7-4875-9C7C-3788D51333E3}" emma:medium="tactile" emma:mode="ink">
            <msink:context xmlns:msink="http://schemas.microsoft.com/ink/2010/main" type="paragraph" rotatedBoundingBox="78130,17566 80514,17182 80684,18237 78300,18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7568EC-8EFB-400E-8810-A4A38D597C2F}" emma:medium="tactile" emma:mode="ink">
              <msink:context xmlns:msink="http://schemas.microsoft.com/ink/2010/main" type="line" rotatedBoundingBox="78130,17566 80514,17182 80684,18237 78300,18621"/>
            </emma:interpretation>
          </emma:emma>
        </inkml:annotationXML>
        <inkml:traceGroup>
          <inkml:annotationXML>
            <emma:emma xmlns:emma="http://www.w3.org/2003/04/emma" version="1.0">
              <emma:interpretation id="{94106208-BF6A-4DB8-AF66-B968D73C2D90}" emma:medium="tactile" emma:mode="ink">
                <msink:context xmlns:msink="http://schemas.microsoft.com/ink/2010/main" type="inkWord" rotatedBoundingBox="78118,18499 78224,17540 78925,17617 78819,18577">
                  <msink:destinationLink direction="with" ref="{43448F48-97CD-421C-94BB-9D5DA97DC7B5}"/>
                </msink:context>
              </emma:interpretation>
              <emma:one-of disjunction-type="recognition" id="oneOf0">
                <emma:interpretation id="interp0" emma:lang="ko-KR" emma:confidence="0">
                  <emma:literal>)</emma:literal>
                </emma:interpretation>
                <emma:interpretation id="interp1" emma:lang="ko-KR" emma:confidence="0">
                  <emma:literal>2</emma:literal>
                </emma:interpretation>
                <emma:interpretation id="interp2" emma:lang="ko-KR" emma:confidence="0">
                  <emma:literal>&gt;</emma:literal>
                </emma:interpretation>
                <emma:interpretation id="interp3" emma:lang="ko-KR" emma:confidence="0">
                  <emma:literal>그</emma:literal>
                </emma:interpretation>
                <emma:interpretation id="interp4" emma:lang="ko-KR" emma:confidence="0">
                  <emma:literal>고</emma:literal>
                </emma:interpretation>
              </emma:one-of>
            </emma:emma>
          </inkml:annotationXML>
          <inkml:trace contextRef="#ctx0" brushRef="#br0">86-5182 97 0,'-10'-24'201'0,"10"2"21"16,-19 6 18-16,0 2 8 0,19-2 6 0,-10 11 3 0,-9-3 2 0,19 8 2 15,19-14 4-15,-9 14-26 0,-10-8-40 0,38 3-36 0,-28-3-30 16,28 2-30-16,-9 6-26 0,19 0-21 0,-19 0-17 0,19 0-7 16,0 6-6-16,-9 2-3 0,9 5-4 0,-20 1-3 0,20-1-4 0,0 9-3 15,-19 2-4-15,10 9-2 0,-11-6-3 0,-18 2 0 0,9 4-1 16,0 2 0-16,-19 0-1 0,0 11 1 0,0-8 0 0,-19-3 0 0,0 6-1 15,9 2 0-15,-18-3 3 0,-11 4 0 0,10-12 0 16,-19 14-2-16,20-14-1 0,-1 12 1 0,-19-17 1 0,0 8 2 0,0-8 1 0,19-5-2 16,0 5 0-16,0-14 0 0,-9 9 1 0,9-9 0 0,19-5-3 15,-28 6-5-15,38-6-8 0,-10-8-22 0,10 0-30 0,0 0-31 16,0-8-33-16,0-3-37 0,0 0-41 0,10-2-27 0,-10-9-23 0,38 3-9 16,-28-11-6-16,19 3-2 0,9 3-1 0,-9-14 5 15,0 3 8-15,0-8 22 0,19 2 30 0</inkml:trace>
        </inkml:traceGroup>
        <inkml:traceGroup>
          <inkml:annotationXML>
            <emma:emma xmlns:emma="http://www.w3.org/2003/04/emma" version="1.0">
              <emma:interpretation id="{2B18AE44-09E7-4321-B738-306F93C7BF3D}" emma:medium="tactile" emma:mode="ink">
                <msink:context xmlns:msink="http://schemas.microsoft.com/ink/2010/main" type="inkWord" rotatedBoundingBox="79242,17476 79689,18383 79080,18683 78633,17776"/>
              </emma:interpretation>
              <emma:one-of disjunction-type="recognition" id="oneOf1">
                <emma:interpretation id="interp5" emma:lang="ko-KR" emma:confidence="0">
                  <emma:literal>a</emma:literal>
                </emma:interpretation>
                <emma:interpretation id="interp6" emma:lang="ko-KR" emma:confidence="0">
                  <emma:literal>b</emma:literal>
                </emma:interpretation>
                <emma:interpretation id="interp7" emma:lang="ko-KR" emma:confidence="0">
                  <emma:literal>g</emma:literal>
                </emma:interpretation>
                <emma:interpretation id="interp8" emma:lang="ko-KR" emma:confidence="0">
                  <emma:literal>d</emma:literal>
                </emma:interpretation>
                <emma:interpretation id="interp9" emma:lang="ko-KR" emma:confidence="0">
                  <emma:literal>U</emma:literal>
                </emma:interpretation>
              </emma:one-of>
            </emma:emma>
          </inkml:annotationXML>
          <inkml:trace contextRef="#ctx0" brushRef="#br0" timeOffset="461.7166">1046-5398 147 0,'-29'8'162'0,"-19"6"11"0,20-9 7 0,-1 8 8 0,-19 9 14 15,19-8 18-15,-9 7 20 0,9 1 21 0,0 5-1 0,0-3-15 16,10 9-10-16,9 2-6 0,-28 8-3 0,28-11 3 0,10 12-3 15,-19-4-3-15,10-5-6 0,9 14-6 0,0-14-14 0,0 14-14 0,0-14-20 16,9 3-22-16,10 5-22 0,-9-5-22 0,9-3-21 0,0-8-21 0,-9 0-16 16,19 3-15-16,9-3-7 0,-28-14-6 0,19 9-2 0,9-8-1 15,-28-6-3-15,9-3-2 0,10 3-2 0,-10-2 1 0,-10-12-1 16,30 6 1-16,-30-8 0 0,11-5 2 0,-11 4-1 0,30-4-3 0,-39-9 0 16,9 9-1-16,30-6-2 0,-39-3 0 0,9-7 1 0,10 1 0 15,-9 1 0-15,-10-8 1 0,0-3-1 0,19 6 0 0,-19-9 0 0,0 6 1 16,0-8-1-16,0 3 1 0,0 4 0 0,-19 1-1 0,19 0 1 15,-10 0 2-15,10 5-1 0,-19 6-1 0,10-6 2 0,9 3 2 0,0 3 0 16,-20 13-1-16,1-3 4 0,19 1 6 0,-9 5 3 0,9-6 4 16,0 14 3-16,0 0 3 0,0 0 3 0,0 0 3 0,0 0 2 15,0 14 4-15,-20-6 0 0,20 8 1 0,0 6 0 0,20 2 1 0,-20 11-3 16,0 0-6-16,9-2-2 0,-9 10-6 0,39 3-2 0,-30-8-1 16,10 5-3-16,10-2-3 0,-9 2-3 0,8-11-2 0,1 12-3 0,0-12 0 15,0 6-2-15,-10-8-1 0,10-6-1 0,9 6-1 0,-28-11-1 16,9 2-1-16,-9-7 0 0,9-1 1 0,0 4-3 0,-19-4-1 0,0-8-1 15,0-5-1-15,0 0-4 0,0 0-4 0,0 0-24 0,0 0-35 16,0 0-51-16,0-5-56 0,-38 5-54 0,38-8-53 0,-10-6-51 16,-19 1-53-16,10 5-26 0,-10-6-11 0,-9 1-5 0,28-9-3 0,-19 1 2 15,10-7 4-15,-10 7 24 0,29-6 35 0,-28-8 50 0,28-3 59 16</inkml:trace>
        </inkml:traceGroup>
        <inkml:traceGroup>
          <inkml:annotationXML>
            <emma:emma xmlns:emma="http://www.w3.org/2003/04/emma" version="1.0">
              <emma:interpretation id="{C9721192-CE83-4244-8213-F7E8765062CF}" emma:medium="tactile" emma:mode="ink">
                <msink:context xmlns:msink="http://schemas.microsoft.com/ink/2010/main" type="inkWord" rotatedBoundingBox="79375,17885 80116,17003 80970,17721 80230,18602"/>
              </emma:interpretation>
              <emma:one-of disjunction-type="recognition" id="oneOf2">
                <emma:interpretation id="interp10" emma:lang="ko-KR" emma:confidence="0">
                  <emma:literal>w</emma:literal>
                </emma:interpretation>
                <emma:interpretation id="interp11" emma:lang="ko-KR" emma:confidence="0">
                  <emma:literal>W</emma:literal>
                </emma:interpretation>
                <emma:interpretation id="interp12" emma:lang="ko-KR" emma:confidence="0">
                  <emma:literal>₩</emma:literal>
                </emma:interpretation>
                <emma:interpretation id="interp13" emma:lang="ko-KR" emma:confidence="0">
                  <emma:literal>N</emma:literal>
                </emma:interpretation>
                <emma:interpretation id="interp14" emma:lang="ko-KR" emma:confidence="0">
                  <emma:literal>ⅳ</emma:literal>
                </emma:interpretation>
              </emma:one-of>
            </emma:emma>
          </inkml:annotationXML>
          <inkml:trace contextRef="#ctx0" brushRef="#br0" timeOffset="1106.627">1498-5341 7 0,'-20'0'136'0,"11"5"8"16,-10-5 3-16,19 0 4 0,-10 0 4 0,10 8 5 0,0-2 5 16,0-6 11-16,0 8 12 0,-19 5-7 0,19-5-19 0,0-2-9 0,0 7-6 15,0 3 0-15,0-2 0 0,0-1 3 0,0 9 3 0,0-8 6 16,0 7 9-16,0-2 2 0,19 3 1 0,-19-6-3 0,0 0-5 0,10 14-10 15,-10-8-12-15,19 5-9 0,-10-6-12 0,-9 6-6 0,20 3-3 16,-1-3-5-16,-10 0-6 0,-9 3-10 0,39-3-11 0,-39 0-8 16,9-5-7-16,11 2-9 0,-11 8-11 0,-9-13-6 0,19 3-7 0,1-1-6 15,-20-4-5-15,9-7-6 0,10 4-6 0,-19 0-5 0,0-6-2 0,0 5 0 16,0-13 0-16,10 0-2 0,-10 0 0 0,0 0 0 0,0 0 1 16,0 0-2-16,0 0 0 0,19-5-1 0,-19-3 1 0,19-6-1 15,-19-2 1-15,0 0-2 0,10-6 1 0,-10-8 2 0,19 9 0 0,-19-17 0 16,10 0 1-16,-10 3-1 0,19-8 0 0,0 2 1 0,-19-8 1 15,10 6-1-15,-10-6-1 0,19 6 2 0,0-3 1 0,-19 11 0 0,0 0-1 16,10 8 1-16,-10-3-1 0,19 17 1 0,-19-9-1 0,0 9 1 16,0 13 0-16,0 0 0 0,0 0 0 0,0 0 6 0,0 8 10 0,10 5 5 15,-10 1 5-15,0-1 4 0,19 17 1 0,0-3 3 0,-19 8 1 16,10 0 1-16,-10 6 1 0,19-6 1 0,-10 14 4 0,11-14 0 16,-1 8 2-16,-10-8-5 0,30-2-8 0,-29 2-4 0,18 0-4 0,-8-13-1 15,8 2-3-15,-8-3-1 0,8 1-1 0,-8-6 2 0,-11 6-1 16,20-14-2-16,-10-3-3 0,0 1 0 0,-9-6 1 0,9-6-2 0,0 6-1 15,-9-5-3-15,9-11 0 0,-9-6-2 0,-10 9-2 0,19-14-1 16,0 5 0-16,-19-5 0 0,10-8-3 0,-10 0 2 0,0 0-1 0,0-6-1 16,0-5-3-16,0 0-1 0,-10-3 1 0,10 1-1 0,-19-1 0 15,0-8 1-15,19 9 1 0,-10-1-1 0,-9 0 1 0,9 1 0 0,-9 13-1 16,0-6 1-16,9 3 1 0,-9 11 0 0,0 0 3 0,9 14 2 16,-9-9 1-16,10 9 3 0,-11 4 1 0,1 4 1 0,19-6 1 0,-9 11 1 15,-11-3 2-15,11-5 0 0,9 8 0 0,0 0-2 0,0 0-2 16,0 0-1-16,0 0-1 0,0 0-2 0,0 0-3 0,0 0-2 15,0 0-3-15,0 0-3 0,0 0-1 0,0 0-2 0,0 0-2 0,0 0-2 16,0 0-3-16,0 0-12 0,0 11-15 0,0-11-28 0,0 0-36 16,0 0-40-16,0 0-41 0,0 11-43 0,0-6-43 0,0-5-39 0,-19 9-35 15,19-9-38-15,0 0-41 0,0 0-21 0,-20 13-9 0,11-5 6 16,9-2 14-16,-19 2 28 0,19-8 34 0,-10 8 40 0,10-8 42 0,0 0 44 16,-19 5 45-16</inkml:trace>
        </inkml:traceGroup>
      </inkml:traceGroup>
    </inkml:traceGroup>
  </inkml:traceGroup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6.67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AA27D32-B690-4D68-A19C-6CE0580B9916}" emma:medium="tactile" emma:mode="ink">
          <msink:context xmlns:msink="http://schemas.microsoft.com/ink/2010/main" type="inkDrawing" rotatedBoundingBox="86959,20722 88558,20854 88456,22089 86857,21957" semanticType="callout" shapeName="Other">
            <msink:sourceLink direction="with" ref="{501A634C-0AA6-464F-A930-E1DDEA14B3FE}"/>
          </msink:context>
        </emma:interpretation>
      </emma:emma>
    </inkml:annotationXML>
    <inkml:trace contextRef="#ctx0" brushRef="#br0">1157 167 9 0,'0'-35'177'15,"0"8"31"-15,-19-3 34 0,0 9 31 0,19 7 30 0,-10 1 32 0,10-3 34 16,-29 10 26-16,29 1 24 0,-38 5-6 0,28 0-21 0,-28 5-20 15,9 1-23-15,0 10-21 0,1-3-20 0,-40 9-26 0,30 0-27 0,-10 5-28 16,-19-6-26-16,19 14-31 0,-10 1-30 0,-9-1-24 0,28 0-22 0,-28 5-15 16,19-5-12-16,10 6-10 0,-10 2-4 0,-19-2-5 0,38 2-4 15,0-2-5-15,0 2-4 0,-9-3-2 0,9-4-4 0,19-1-1 16,-9 8-1-16,0-11-1 0,19 1-3 0,0 5-2 0,0-3-4 0,0-8-2 16,19 8-4-16,0-5-1 0,10-3-2 0,-19 0-3 0,28-6-1 15,-9 6-2-15,19-5 1 0,-10 0-1 0,10-1-2 0,20-7 0 0,-11-1 0 16,10 1-1-16,10-6 1 0,-19-8-1 0,19 0-1 0,-10 0 1 15,10-8 0-15,0 2 0 0,-20-2-1 0,20 0-2 0,-10-5-1 0,-9 7-2 16,9-10-1-16,-9 3-2 0,9-1-4 0,-38 1-6 0,19-1-7 16,-10 1-5-16,0-4-6 0,-28 4-5 0,28-1-4 0,-28 1-5 15,9 5-5-15,-19-6-4 0,10 1-2 0,-10 4-8 0,0-4-9 0,0 10-10 16,-10-13-12-16,10 11-14 0,-19-12-14 0,9 12-17 0,-9-11-17 16,0 2-19-16,9-2-21 0,-28 11-17 0,28-12-18 0,-18 15-16 0,8-17-16 15,1 16-8-15,10-5-6 0,-20-6-2 0,10 6 1 0,-1 3 6 16,11 5 8-16,-10-8 6 0,9 2 6 0,10 6 2 0,-19-8-1 0,0 3 11 15,19 5 17-15,0 0 17 0,0 0 19 0,-10-8 17 0,10 8 15 16,0-8 15-16,0 8 15 0</inkml:trace>
  </inkml:traceGroup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6.32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8B41278-7D75-474A-BC68-ACA32BAE29A7}" emma:medium="tactile" emma:mode="ink">
          <msink:context xmlns:msink="http://schemas.microsoft.com/ink/2010/main" type="inkDrawing" rotatedBoundingBox="87411,20050 87553,22646 87027,22674 86886,20079" semanticType="callout" shapeName="Other">
            <msink:sourceLink direction="with" ref="{501A634C-0AA6-464F-A930-E1DDEA14B3FE}"/>
            <msink:sourceLink direction="with" ref="{825639D5-CE8C-4BBD-8E74-3F00F41DEDC3}"/>
          </msink:context>
        </emma:interpretation>
      </emma:emma>
    </inkml:annotationXML>
    <inkml:trace contextRef="#ctx0" brushRef="#br0">330 75 6 0,'9'-27'185'0,"-9"6"31"0,-9 7 33 0,9 1 27 15,-20 13 29-15,1 5 33 0,10 3 34 0,-20 17 33 0,10-1 29 16,-1 3 0-16,11 16-14 0,-30 6-20 0,30 13-20 0,-10 6-21 0,9 10-22 16,-28 6-25-16,28 8-26 0,-19 19-24 0,29-9-24 0,-38 12-31 15,38-3-33-15,0 5-30 0,0 5-30 0,0-10-21 0,0 3-18 0,19-3-17 16,0-11-13-16,10-6-10 0,-19 4-10 0,9-7-6 0,10-7-6 16,-10-5-5-16,10-12-6 0,-10-5-4 0,10-5-2 0,-1-8-6 15,-8-1-6-15,-11-7-10 0,30 2-8 0,-39-16-10 0,28 0-13 0,-28-5-13 16,0-9-15-16,10-2-21 0,-10 0-23 0,0-11-34 0,0 0-41 0,0 0-52 15,0 0-57-15,0 0-45 0,0-11-39 0,0 11-35 0,0-24-34 16,0-11-11-16,19 0-1 0,0 2 6 0,-9-15 12 0,-10-4 20 16,29-2 22-16,9-16 36 0,-28 0 41 0,28-6 52 0,1 0 60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4.73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574AC91-D9F4-4492-8EBA-7562C963E5FB}" emma:medium="tactile" emma:mode="ink">
          <msink:context xmlns:msink="http://schemas.microsoft.com/ink/2010/main" type="inkDrawing" rotatedBoundingBox="20384,14648 21065,14152 21164,14288 20483,14785" semanticType="callout" shapeName="Other">
            <msink:sourceLink direction="with" ref="{81A1673E-F90B-40AB-913C-2081990B77D7}"/>
          </msink:context>
        </emma:interpretation>
      </emma:emma>
    </inkml:annotationXML>
    <inkml:trace contextRef="#ctx0" brushRef="#br0">-5 544 189 0,'0'5'228'0,"0"-5"23"15,0 0 14-15,0 0 11 0,0 0 8 0,0 0 10 0,0 0 11 0,0 0 11 16,0 0-1-16,0 0-7 0,0-5-17 0,10 5-24 0,9-8-28 15,-9 2-30-15,28-5-24 0,-28 1-21 0,28-1-14 0,-9 0-12 0,19-11-11 16,-19 9-11-16,19-9-14 0,-20 9-15 0,1-6-35 0,0 3-46 16,19-3-54-16,-19-3-57 0,9 9-52 0,-28-1-48 0,9-8-39 15,-9 9-35-15,9-9-36 0,0 1-37 0,-9 10-22 0,-10-19-17 0,19 8-7 16,-10 1 1-16,-9 2 16 0,0-3 24 0,20-7 34 0,-20-1 38 16,19 6 40-16,-10-4 40 0</inkml:trace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4.9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D616974-9228-45B8-AC01-23E2A2C402C7}" emma:medium="tactile" emma:mode="ink">
          <msink:context xmlns:msink="http://schemas.microsoft.com/ink/2010/main" type="writingRegion" rotatedBoundingBox="76913,23645 76163,20716 77947,20259 78697,23188">
            <msink:destinationLink direction="with" ref="{610300DD-3D5A-4510-AB8C-EBC1FFD1F0EF}"/>
          </msink:context>
        </emma:interpretation>
      </emma:emma>
    </inkml:annotationXML>
    <inkml:traceGroup>
      <inkml:annotationXML>
        <emma:emma xmlns:emma="http://www.w3.org/2003/04/emma" version="1.0">
          <emma:interpretation id="{43D09BD3-3A46-438F-A631-7DEF9793BBDB}" emma:medium="tactile" emma:mode="ink">
            <msink:context xmlns:msink="http://schemas.microsoft.com/ink/2010/main" type="paragraph" rotatedBoundingBox="76913,23645 76163,20716 77947,20259 78697,23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4D3C3-7DFB-4A0C-AC7A-F14A55237A65}" emma:medium="tactile" emma:mode="ink">
              <msink:context xmlns:msink="http://schemas.microsoft.com/ink/2010/main" type="line" rotatedBoundingBox="76913,23645 76163,20716 77947,20259 78697,23188"/>
            </emma:interpretation>
          </emma:emma>
        </inkml:annotationXML>
        <inkml:traceGroup>
          <inkml:annotationXML>
            <emma:emma xmlns:emma="http://www.w3.org/2003/04/emma" version="1.0">
              <emma:interpretation id="{45B4FC70-F7FC-4121-BCEA-A43462DF1C43}" emma:medium="tactile" emma:mode="ink">
                <msink:context xmlns:msink="http://schemas.microsoft.com/ink/2010/main" type="inkWord" rotatedBoundingBox="76993,21994 78850,22858 78404,23816 76547,22952">
                  <msink:destinationLink direction="to" ref="{DF2111FD-4FCE-4329-BDE3-8B4B9C32AACB}"/>
                  <msink:destinationLink direction="with" ref="{BE05CEAA-D7F3-491B-9B95-B9D2035CC294}"/>
                  <msink:destinationLink direction="from" ref="{72AC0752-9510-46D1-BC2F-30A037066DA8}"/>
                  <msink:destinationLink direction="with" ref="{E1838374-5F99-4664-87A7-C5A0AA87AC15}"/>
                  <msink:destinationLink direction="with" ref="{710CADB8-2B4D-42F7-9CE5-58EC3AA7A5DD}"/>
                  <msink:destinationLink direction="with" ref="{F9503F31-3915-4EC8-AAD7-069FD6FA18D0}"/>
                  <msink:destinationLink direction="from" ref="{BA840C01-3193-45FA-950C-80591F6C5189}"/>
                  <msink:destinationLink direction="to" ref="{4AA59264-73DA-4B7B-BD59-505C960C4A45}"/>
                  <msink:destinationLink direction="with" ref="{084B6D79-1444-493A-9043-796BD1CC0C1F}"/>
                  <msink:destinationLink direction="with" ref="{445266CB-78D7-4843-BA76-3B049189ACE2}"/>
                  <msink:destinationLink direction="with" ref="{5B725F35-1343-454C-9CF1-2D745EA5DE1C}"/>
                </msink:context>
              </emma:interpretation>
              <emma:one-of disjunction-type="recognition" id="oneOf0">
                <emma:interpretation id="interp0" emma:lang="ko-KR" emma:confidence="0">
                  <emma:literal>9</emma:literal>
                </emma:interpretation>
                <emma:interpretation id="interp1" emma:lang="ko-KR" emma:confidence="0">
                  <emma:literal>으</emma:literal>
                </emma:interpretation>
                <emma:interpretation id="interp2" emma:lang="ko-KR" emma:confidence="0">
                  <emma:literal>℃</emma:literal>
                </emma:interpretation>
                <emma:interpretation id="interp3" emma:lang="ko-KR" emma:confidence="0">
                  <emma:literal>!</emma:literal>
                </emma:interpretation>
                <emma:interpretation id="interp4" emma:lang="ko-KR" emma:confidence="0">
                  <emma:literal>÷</emma:literal>
                </emma:interpretation>
              </emma:one-of>
            </emma:emma>
          </inkml:annotationXML>
          <inkml:trace contextRef="#ctx0" brushRef="#br0">-1133-762 96 0,'-29'46'198'0,"-10"-22"16"0,11 11 12 0,-20 0 13 0,38 0 14 0,-38 1 19 16,19-1 22-16,10 0 21 0,9 3 23 0,-28 0-4 0,38 13-18 16,-10-13-21-16,10 5-23 0,0 6-17 0,0-6-16 0,0-3-13 15,0 9-8-15,10-6-12 0,-10-2-14 0,38 2-16 0,-28-2-18 0,9-3-22 16,10-6-22-16,0 3-21 0,0 3-21 0,9-14-16 0,-9-2-11 16,19 0-6-16,0-9-5 0,-19-8-2 0,19 4 0 0,-10-9 0 0,10 0-1 15,0-14-1-15,19 6-2 0,-28-11-2 0,9-11 0 0,0 6-3 16,0-6-4-16,0-13-3 0,0 11-3 0,-39-12-4 0,39-2-2 0,-19 0-2 15,-10-2-2-15,-9-1 0 0,9 0-1 0,-19-7 1 0,-19 7 0 16,19-5 1-16,-10 5 2 0,-18-8 4 0,-11 9 3 0,10-1 5 16,-19 6 5-16,20 2 4 0,-20 14 6 0,-1-5 2 0,-8 10 7 0,9 1 1 15,-10-4 2-15,10 12 1 0,-19 5 1 0,29 2-2 0,-10 6-1 16,19 6-4-16,-19-6-3 0,9 8-6 0,11 0-5 0,-1 5-7 0,0-4-5 16,29 4-7-16,-19 3-6 0,9-5-11 0,10 3-10 0,0 7-17 15,0-7-23-15,10-1-44 0,9 9-54 0,-19-9-70 0,10 9-76 0,9 0-70 16,0-3-64-16,-9 2-38 0,9 1-22 0,-10-1-12 0,30-4-4 15,-30 4 3-15,-9 4 8 0,39 2 15 0,-30-11 21 0,11 0 44 0,8 6 53 16,1-6 69-16</inkml:trace>
          <inkml:trace contextRef="#ctx0" brushRef="#br0" timeOffset="189043.1242">489 292 20 0,'-28'-5'110'0,"-1"-4"4"15,10-4 3-15,-10 5 2 0,0 8 1 0,0-6 1 0,10-2-2 0,-10 6-12 16,10-9-20-16,0 3-25 0,-10 5-27 0,29-8-27 0,-10 6-27 16,-28-3-30-16,38-6-33 0,-10 1-18 0,-9-9-10 0,9 11-5 15,-28-10-3-15,28-9-2 0,-28 8 0 0,28-5 1 0,-18-8 0 0</inkml:trace>
        </inkml:traceGroup>
        <inkml:traceGroup>
          <inkml:annotationXML>
            <emma:emma xmlns:emma="http://www.w3.org/2003/04/emma" version="1.0">
              <emma:interpretation id="{3F512DDD-0C71-4A7B-A6B1-5C5ABF708001}" emma:medium="tactile" emma:mode="ink">
                <msink:context xmlns:msink="http://schemas.microsoft.com/ink/2010/main" type="inkWord" rotatedBoundingBox="76541,22316 76998,20216 77741,20378 77284,22478">
                  <msink:destinationLink direction="from" ref="{72AC0752-9510-46D1-BC2F-30A037066DA8}"/>
                  <msink:destinationLink direction="to" ref="{DF2111FD-4FCE-4329-BDE3-8B4B9C32AACB}"/>
                  <msink:destinationLink direction="with" ref="{445266CB-78D7-4843-BA76-3B049189ACE2}"/>
                  <msink:destinationLink direction="from" ref="{BA840C01-3193-45FA-950C-80591F6C5189}"/>
                  <msink:destinationLink direction="with" ref="{E1838374-5F99-4664-87A7-C5A0AA87AC15}"/>
                  <msink:destinationLink direction="to" ref="{4AA59264-73DA-4B7B-BD59-505C960C4A45}"/>
                  <msink:destinationLink direction="with" ref="{5B725F35-1343-454C-9CF1-2D745EA5DE1C}"/>
                  <msink:destinationLink direction="with" ref="{F9503F31-3915-4EC8-AAD7-069FD6FA18D0}"/>
                  <msink:destinationLink direction="with" ref="{084B6D79-1444-493A-9043-796BD1CC0C1F}"/>
                  <msink:destinationLink direction="with" ref="{710CADB8-2B4D-42F7-9CE5-58EC3AA7A5DD}"/>
                </msink:context>
              </emma:interpretation>
              <emma:one-of disjunction-type="recognition" id="oneOf1">
                <emma:interpretation id="interp5" emma:lang="ko-KR" emma:confidence="0">
                  <emma:literal>밉</emma:literal>
                </emma:interpretation>
                <emma:interpretation id="interp6" emma:lang="ko-KR" emma:confidence="0">
                  <emma:literal>씽</emma:literal>
                </emma:interpretation>
                <emma:interpretation id="interp7" emma:lang="ko-KR" emma:confidence="0">
                  <emma:literal>멍</emma:literal>
                </emma:interpretation>
                <emma:interpretation id="interp8" emma:lang="ko-KR" emma:confidence="0">
                  <emma:literal>&amp;</emma:literal>
                </emma:interpretation>
                <emma:interpretation id="interp9" emma:lang="ko-KR" emma:confidence="0">
                  <emma:literal>.</emma:literal>
                </emma:interpretation>
              </emma:one-of>
            </emma:emma>
          </inkml:annotationXML>
          <inkml:trace contextRef="#ctx0" brushRef="#br0" timeOffset="189626.8635">-999-1298 42 0,'-58'14'185'15,"1"-3"7"-15,-30-11 0 0,30 0-1 0,9 0-20 0,0-11-27 0,9-3-43 16,20 1-51-16,0 5-24 0,19 8-14 0,0-27-51 0,19 5-69 15,0-5-40-15,-9-8-24 0,9 8-14 0,-19-16-5 0,10 8-2 16,-10-14 2-16</inkml:trace>
          <inkml:trace contextRef="#ctx0" brushRef="#br0" timeOffset="189805.3863">-836-822 165 0,'-77'54'365'15,"-19"8"36"-15,0-18 23 0,0-4 10 0,10-18 6 0,-10 0 2 0,19-17 0 0,20-5 0 16,9 0-1-16,19 0-3 0,-10 0-3 0,39 0-117 0,0-14-171 16,39 9-152-16,-10-3-138 0,19-6-110 0,-10-7-95 0,29-1-47 15,-9-5-26-15,19 5-11 0,-10-5-6 0,-10-8-1 0,11-3 0 0,-11 1 1 16,10-7 3-16,-19-10 30 0,-9 6 44 0,28-17 64 0</inkml:trace>
          <inkml:trace contextRef="#ctx0" brushRef="#br0" timeOffset="189462.8951">-653-2017 13 0,'-77'36'185'16,"0"-9"16"-16,0 2 9 0,0-7 7 0,1-8 5 15,8-9 2-15,11 3 1 0,-10 6-1 0,19-14-1 0,9 8-1 0,1-3-42 0,28-5-62 16,10 0-57-16,0 0-56 0,0 0-59 0,10 8-63 0,28-8-42 16,-9 6-33-16,-19-6-17 0,28-6-9 0,-28-2-4 0,18 3 0 0,-28-3 0 15,39-14 0-15,-30 8 1 0,-9-13 1 0,20 6 20 16</inkml:trace>
          <inkml:trace contextRef="#ctx0" brushRef="#br0" timeOffset="189293.9918">-884-2344 199 0,'-67'14'265'0,"38"-14"24"0,-19 8 14 15,0-8 11-15,10-8 8 0,-1 3 4 0,-9-4 3 0,20 1 2 16,18-5 0-16,-9 13-31 0,0-6-46 0,19 6-51 0,0 0-51 0,19-8-46 15,0 8-42-15,-9 0-24 0,18 0-15 0,-8 0-12 0,8 0-9 0,11 0-13 16,-1 0-12-16,10 0-41 0,-19 0-57 0,19-5-54 0,19-3-54 16,-19 8-39-16,-9-8-32 0,9-6-16 0,-20 1-7 0,21 2-3 15,-11-11-3-15,-28 6 1 0,9-6 1 0,-19 3 8 0,0 19 8 16,0-32 41-16</inkml:trace>
        </inkml:traceGroup>
      </inkml:traceGroup>
    </inkml:traceGroup>
  </inkml:traceGroup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8.40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BA42E8C-3946-47F2-8E78-A1795668AAD1}" emma:medium="tactile" emma:mode="ink">
          <msink:context xmlns:msink="http://schemas.microsoft.com/ink/2010/main" type="inkDrawing" rotatedBoundingBox="77549,24687 83167,20072 87204,24986 81586,29602" semanticType="enclosure" shapeName="Other">
            <msink:sourceLink direction="with" ref="{1A925C02-1ED0-4A07-958B-48AD545A247A}"/>
            <msink:destinationLink direction="with" ref="{F9503F31-3915-4EC8-AAD7-069FD6FA18D0}"/>
          </msink:context>
        </emma:interpretation>
      </emma:emma>
    </inkml:annotationXML>
    <inkml:trace contextRef="#ctx0" brushRef="#br0">3764 5844 14 0,'-125'8'158'0,"-28"0"6"0,18-8 4 0,-57-8 1 15,29 0 1-15,-29-6 7 0,-10 1 10 0,1-9 19 0,-1-2 20 16,0-6 3-16,10-8-11 0,0-8-9 0,10-11-12 0,-10-5-3 15,29-16 3-15,9-6 4 0,-9-10 5 0,28-12 7 0,10-7 8 0,20-20 2 16,-10 1-5-16,28-14-8 0,20-11-11 0,9-21-17 0,30-4-19 16,-11-4-18-16,39-17-16 0,0-13-14 0,39-8-11 0,9-6-7 0,9 0-7 15,20 0-7-15,19-8-9 0,10 9-6 0,18 4-6 0,11 6-9 16,28 22-10-16,-9 0-9 0,9 16-7 0,10 13-7 0,19 17-6 16,0 10-3-16,10 14-4 0,18 13-3 0,1 20-1 0,10 10-2 0,-20 14-2 15,29 8-1-15,-10 16 0 0,-18 8 1 0,18 8 2 0,10 25 1 16,-9 5 0-16,-20 5 1 0,29 25 1 0,-10 18 0 0,-18 9 1 0,9 14-1 15,-1 12 1-15,-8 20 0 0,8 19 2 0,-18 7-2 0,-19 25-1 16,-1 14-1-16,-9 13-3 0,-20 17-1 0,-9 10 0 0,-38 13 0 16,-10 17-1-16,-38 8 1 0,-10 3-3 0,-19 2 0 0,-39 6-3 0,-9 3-1 15,-29-17 0-15,-10-5 1 0,-19 0 1 0,-38-22 2 0,-10-8 2 0,10-13 1 16,-48-6 1-16,9-22 2 0,-9-13 1 0,-10-8 3 0,-29-13 5 16,20-9 5-16,-20-18 7 0,1-9 5 0,-1-13 5 0,-19-9 1 15,0-18 0-15,20-8 1 0,-11-25 1 0,-8-2-1 0,18-22-1 0,-9-11-1 16,9-16-1-16,10-16-3 0,0-19-2 0,19-9-5 0,-19-10-3 15,29-11-5-15,9-21-6 0,10-1-1 0,19-21-1 0,1-6-2 0,37-13 0 16,10-10-1-16,-9-20 1 0,48-6-3 0,-1-10 0 0,39-24 0 16,0 2 0-16,39-13-3 0,-11-19-1 0,30 11-1 0,19-8 2 0,38 5 0 15,-9 2 0-15,18 23-1 0,11 4-4 0,19 17 0 0,9 22-3 16,0 27-8-16,-9 23-11 0,18 23-23 0,20 21-26 0,-38 22-56 16,0 35-69-16,19 19-87 0,-20 21-96 0,-18 23-54 0,9 28-33 0,-19 12-13 15,-10 21-7-15,0 9-2 0,-29 16 1 0,1-1 6 0,-10 6 13 16,-39-2 22-16,0 7 27 0,-9-8 56 0,-19-5 69 0</inkml:trace>
  </inkml:traceGroup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4:37.67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2739EF9-1183-4602-9E92-C9FDEE1B25CC}" emma:medium="tactile" emma:mode="ink">
          <msink:context xmlns:msink="http://schemas.microsoft.com/ink/2010/main" type="inkDrawing" rotatedBoundingBox="78502,21940 85934,18247 88840,24095 81408,27788" semanticType="enclosure" shapeName="Other">
            <msink:sourceLink direction="with" ref="{B3CF6B83-83B3-4A63-8953-0CAC842B7F15}"/>
            <msink:destinationLink direction="with" ref="{E1838374-5F99-4664-87A7-C5A0AA87AC15}"/>
            <msink:destinationLink direction="with" ref="{084B6D79-1444-493A-9043-796BD1CC0C1F}"/>
            <msink:destinationLink direction="with" ref="{0C647B9A-6F2A-4E72-A33B-91C76F38D1BD}"/>
          </msink:context>
        </emma:interpretation>
      </emma:emma>
    </inkml:annotationXML>
    <inkml:trace contextRef="#ctx0" brushRef="#br0">5674 6022 74 0,'-106'57'171'0,"0"-3"6"0,1-5 5 16,-20 7 5-16,0 1 6 0,19 0 13 0,-18-11 17 0,-1 13 23 0,10-15 24 15,-1 1-6-15,-8-4-22 0,8 2-14 0,-9-10-7 0,10 2-4 16,-10-5 0-16,1-6 1 0,-1-8 5 0,0 6 1 0,-19-9 3 0,29-5-9 15,-10-8-12-15,-19 0-19 0,9-8-20 0,11-13-21 0,-30 2-19 16,29-14-19-16,-29 1-17 0,10-9-14 0,10-2-7 0,-29-19-8 0,9 0-5 16,20 0-5-16,-20-9-4 0,0-13-2 0,10 1-2 0,0-15-1 15,29 1-2-15,-29-8 0 0,39-14 1 0,-1-6-3 16,-9-15-2-16,-58-160 27 0,96 132-36 0,39-13-3 0,-10 0-2 0,0-14-2 16,28-7-4-16,11-7-3 0,9-218 8 0,9 222-14 15,30-14-3-15,-10 16 0 0,19 1-1 0,-10 15 0 0,29 6 0 0,-9 5 0 16,9 17 0-16,10 5-1 0,19 13 0 0,-19 9 0 0,9 7 2 15,29 14-2-15,-28 6 0 0,18 0-1 0,20 15-1 0,0 7 1 0,19-1-1 16,-19 5 1-16,9 12 1 0,10-3 2 0,10 13 2 0,0-5 1 16,-1 13 1-16,20 0 1 0,10 6-2 0,9 3 3 0,9 4 0 0,-9 1 1 15,48 0-1-15,-28 13 0 0,37 4 1 0,1-4-2 0,0 17-1 16,9 5-3-16,-10 5-1 0,11 0-1 0,9 17-1 0,-29 13-1 16,0 0 1-16,-29 14-2 0,10 8-3 0,-20 8 0 0,1 16 0 0,-39 11 2 15,1 5 0-15,-30 6 0 0,-9 16 0 0,-20-1 0 0,11 15 0 0,-40-1 0 16,1 17 0-16,-19-6 0 0,9 11 0 0,-38 6 0 0,0 2 2 15,-10 6 1-15,-9 2-1 0,-10 0-1 0,0 6-2 0,0-3-1 16,-10 3 0-16,-28-3 0 0,9-6 1 0,-19 1 0 0,19-1 0 0,-29-13 0 16,-9 6 1-16,9-14-1 0,-18-3 0 0,-1 0 0 0,0-10 2 15,-19-1 3-15,-10-13 1 0,-9 6 2 0,29-12 2 0,-39-2 1 0,-19-8 2 16,19 2 3-16,-9-8 2 0,-10-5 0 0,-10 6 1 0,-9-15 1 16,-1 1 2-16,11 0 1 0,-10-8 0 0,-10-9 0 0,-19 1-2 15,28-14-1-15,-8-3-1 0,-1-5-2 0,0-11 0 0,-9-8-2 0,9-5-2 16,9-14-1-16,-8-2-2 0,-1-20 0 0,0 1-3 0,10-9 0 15,9-13-3-15,-19-14 0 0,20 0-1 0,-1-13 1 0,-9-11 0 0,9 0-3 16,0-19 1-16,1-5-1 0,-1-3-1 0,10-16 1 0,-9-9-1 16,28-7 0-16,9-17 0 0,-8-2-1 0,8-11 0 0,30-11 1 15,-10-6-1-15,38-15-1 0,-28-6 2 0,57 0-1 0,0-3 0 0,10-2 0 16,10 5 1-16,18 5-1 0,10 0 1 0,10 6-1 0,0 0 1 16,38 8 0-16,-9 10-2 0,19 1 0 0,19 8 1 0,0 2-1 0,28 6 0 15,1 8-2-15,-9 0 2 0,47 6-1 0,-10 7 0 0,1 1 0 16,19 8 1-16,-10 13-1 0,39-3 1 0,-10 12 0 0,9 2 2 0,11 10 2 15,9 7-1-15,-10 12 1 0,29-2-1 0,-10 22 0 0,1-6 1 16,18 22 0-16,-18 0 0 0,18 21-2 0,-8 1 0 0,-1 21-1 16,0 11 0-16,0 16 0 0,-29 14-1 0,10 21 0 0,-20 14 0 0,-18 21 0 15,-1 20 2-15,-18 15-1 0,-11 20 0 0,-18 15 0 0,-20 12 0 0,-10 2 0 16,-18 19 1-16,-1 8 1 0,-47-5 1 0,-1 6 0 0,-9 1 0 16,-29 1 1-16,-19 6-1 0,9-4 1 0,-38 4-1 0,-19-9 0 15,-10 6 0-15,19-11 0 0,-47-6 0 0,-10 0 0 0,9-2 0 0,-19-11 1 16,-9-14-1-16,-10-5 0 0,-10-13 0 0,-19-6 1 0,0-8 0 15,-9-14 0-15,-1-5 3 0,-18-16 1 0,-1-5 0 0,1-9 0 0,-1-13 1 16,-19-8 0-16,19-12-1 0,-9-18 0 0,10 0 1 0,-20-21 0 16,9-6-1-16,11-19-1 0,-1-11 0 0,1-11 0 0,-1-13-3 0,10-8 1 15,29-11 0-15,-10-19 1 0,19 0-2 0,0-11 1 0,10-11-2 16,20-5-1-16,18-11-1 0,0-16 0 0,30 3-1 0,-1-17-2 16,10-4 0-16,19-15-3 0,19-2-3 0,10-6-9 0,19-5-14 0,19-2-20 15,10-4-25-15,19 3-45 0,19 1-57 0,-10 7-77 0,11 9-84 0,18 13-69 16,-9 13-59-16,19 6-28 0,0 16-14 0,-10 19-7 0,-9 25 0 15,0 10 8-15,0 30 12 0,9 16 19 0,-9 22 24 0,-19 8 46 16,-1 30 58-16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4.98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704E9F0-5B7F-4E9C-940F-597615F1B2BA}" emma:medium="tactile" emma:mode="ink">
          <msink:context xmlns:msink="http://schemas.microsoft.com/ink/2010/main" type="inkDrawing" rotatedBoundingBox="21284,13225 21612,14863 21446,14896 21119,13258" semanticType="callout" shapeName="Other">
            <msink:sourceLink direction="with" ref="{81A1673E-F90B-40AB-913C-2081990B77D7}"/>
            <msink:sourceLink direction="with" ref="{8A7F0D44-ED64-4264-9060-7F46D926C1E7}"/>
            <msink:sourceLink direction="with" ref="{79C6B4B0-CB6B-4695-AAF2-31C3485897B5}"/>
          </msink:context>
        </emma:interpretation>
      </emma:emma>
    </inkml:annotationXML>
    <inkml:trace contextRef="#ctx0" brushRef="#br0">74-1 7 0,'0'0'211'0,"-19"0"34"0,19 0 30 0,-9 0 23 15,9 8 18-15,-20-3 26 0,20 3 26 0,-19 6 27 0,19-1 30 16,0 9 3-16,0-3-9 0,-9 11-26 0,9 5-37 0,0 5-34 16,0 9-33-16,0 0-30 0,0 18-26 0,9-7-21 0,-9 2-18 0,19 8-23 15,1 0-26-15,-20 9-27 0,9-12-28 0,30 4-20 0,-39 4-18 16,28-4-13-16,-18-9-10 0,28 0-8 0,-28 0-7 0,9 3-4 0,10-11-3 15,-10-5-4-15,-9-6-2 0,9 6-3 0,-9-14-1 0,9 8-4 16,-19-16-4-16,19 0-8 0,-9 0-12 0,-10-13-21 0,19 7-24 0,0-10-35 16,-19-8-39-16,0-3-56 0,0 0-66 0,0 0-58 0,0 0-54 15,0 0-44-15,-38 0-41 0,38-14-18 0,-29 9-6 0,29-11 3 0,-19 2 9 16,9-13 19-16,-9 5 25 0,19-5 33 0,-10-8 40 0,10-8 57 16,-19 3 66-16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6.86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1FC47D6-14AC-44AB-90BC-6C6A504030E1}" emma:medium="tactile" emma:mode="ink">
          <msink:context xmlns:msink="http://schemas.microsoft.com/ink/2010/main" type="inkDrawing" rotatedBoundingBox="29897,10043 30017,8589 31043,8674 30923,10127" semanticType="callout" shapeName="Other"/>
        </emma:interpretation>
      </emma:emma>
    </inkml:annotationXML>
    <inkml:trace contextRef="#ctx0" brushRef="#br0">277 113 36 0,'-48'35'104'0,"0"1"0"0,19-1 2 0,-19 5 2 15,19 4 4-15,-9-9 3 0,9 5 2 0,29-5-12 0,-10 6-18 16,20-11-18-16,-10 5-16 0,19-8-8 0,-9-6-7 0,28 6-1 0,-9-5 1 16,0-3 1-16,-1-3-1 0,21-10-3 0,-21 2 0 0,20 5-5 15,20-13-1-15,-30 0-4 0,10 0-3 0,0-8-2 0,19 3-5 0,-9-9-2 16,9-7-3-16,-29 7-3 0,10-16-5 0,20 11-5 0,-30-10-1 15,0-6-5-15,10 7-2 0,-38-7-3 0,19 3 0 0,9-6 0 0,-38-2 0 16,10 4 0-16,-10 9-1 0,0-8 1 0,-10 0 0 0,-28 8 3 16,28-3 5-16,-19 3 7 0,-9 6 8 0,9-1 9 0,-19 3 11 0,0 14 12 15,19-12 13-15,-28 4 16 0,9 5 20 0,0 8 16 0,0-8 16 16,0 8 17-16,9 8 17 0,-9-8 10 0,-19 8 7 0,38 0 2 16,-19-3-4-16,20 12-4 0,-20-6-7 0,38 2-9 0,-29 6-12 0,30-3-16 15,-30 6-19-15,30 5-16 0,-10 3-16 0,9-3-17 0,10 8-18 16,-19 0-10-16,19 0-11 0,0 0-4 0,19 6-4 0,-19 2-4 0,0-3-1 15,10 4-2-15,9-4 1 0,-10 4-1 0,30 4-1 0,-30-7 0 16,30 7 0-16,-29-4-1 0,18-4-1 0,11 12 0 0,-30-15-3 16,20 7-3-16,10 4-7 0,-30-4-23 0,20-4-28 0,9-5-37 0,-9 8-37 15,0-10-36-15,-10 10-34 0,-9-10-36 0,9 4-41 0,0-7-18 16,-9 3-11-16,-10-12-3 0,19 6-1 0,-19-5 3 0,0-3 6 0,0-19 22 16,0 0 31-16,0 0 35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7.73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E5034B1-627B-47D0-BA92-484C7D100851}" emma:medium="tactile" emma:mode="ink">
          <msink:context xmlns:msink="http://schemas.microsoft.com/ink/2010/main" type="inkDrawing" rotatedBoundingBox="67855,1873 70804,1396 70812,1451 67864,1928" shapeName="Other"/>
        </emma:interpretation>
      </emma:emma>
    </inkml:annotationXML>
    <inkml:trace contextRef="#ctx0" brushRef="#br0">0 485 139 0,'0'0'255'0,"0"0"23"15,0 0 11-15,0 0 6 0,0 0 2 0,19 0 1 0,0-5 0 16,-9 5 2-16,-10 0 0 0,38-8 1 0,-9 8-47 0,-20 0-68 0,39-8-53 15,-19 8-46-15,38-6-28 0,-19 6-22 0,29-8-11 0,-19 3-7 16,19-6-2-16,0 0-1 0,-1 3-1 0,40-11-1 0,-30 11 0 0,29-14-3 16,-9 9-5-16,19-9-9 0,-1 3-23 0,1-2-32 0,10-7-43 15,9 4-46-15,-10 0-54 0,10 2-57 0,-19-8-27 0,0 12-14 0,-10-4-7 16,0 0-4-16,-28 1-2 0,-10 2 0 0,-1 5 2 0,11-7 4 16,-30 7 21-16,-9 1 31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7.24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00B0EFB-6425-417C-86FD-5FD4D39167B6}" emma:medium="tactile" emma:mode="ink">
          <msink:context xmlns:msink="http://schemas.microsoft.com/ink/2010/main" type="inkDrawing" rotatedBoundingBox="29852,10114 31305,9426 31733,10330 30280,11018" semanticType="callout" shapeName="Other"/>
        </emma:interpretation>
      </emma:emma>
    </inkml:annotationXML>
    <inkml:trace contextRef="#ctx0" brushRef="#br0">1237 838 111 0,'-19'8'168'0,"0"0"4"0,9-3 2 16,-9 12 2-16,0-7 0 0,19 4 1 0,-29 8-1 0,29-1 2 15,-10 6-1-15,-9 6-35 0,0-1-51 0,19 9-34 0,-10 7-25 0,-9 1-15 16,19 0-7-16,0 5-5 0,-10 2-2 0,10 1-1 0,0 0-2 15,0-3 0-15,-19 3 0 0,19 0-1 0,0-9 0 0,-19 1-1 0,19-1-1 16,0-7-5-16,-10-6-10 0,-9 0-10 0,9-13-11 0,-28 5-12 16,28-14-9-16,-28 4-8 0,0-4-6 0,-1-7-2 0,1 2-1 0,-29-8-1 15,19-8 0-15,0 2 1 0,9 6 2 0,-28-13 7 0,9 5 10 16,10-1 17-16,-19 4 18 0,29-8 19 0,-10 4 20 0,19 1 15 0,-19 3 13 16,9-9 12-16,30 14 10 0,-20-8 8 0,29 8 5 0,-19-5 6 15,19 5 3-15,0 0 3 0,0 0 2 0,0 0 3 0,19-8 0 0,-19 0 1 16,10 2 2-16,18 6-3 0,11-8-4 0,9 5-7 0,-19-7-8 15,28-1-7-15,11 0-7 0,-30 6-5 0,48-1-2 0,-9-2-7 16,-19-8-6-16,19 10-6 0,-1-2-9 0,1 0-10 0,19 3-11 0,-19-1-6 16,0 6-2-16,0-10-5 0,-10 10-7 0,10 0-16 0,-20-6-20 15,11 6-21-15,-30-5-22 0,10 5-23 0,-19 0-22 0,9 0-27 16,-9 0-32-16,0 0-18 0,-10 0-11 0,-19 0-7 0,10 5-4 0,-10-5 3 16,38 0 4-16,-28-5 17 0,9-6 19 0,-10 8 23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7.79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D25BB29-2C97-4A29-924B-B71558A1C22D}" emma:medium="tactile" emma:mode="ink">
          <msink:context xmlns:msink="http://schemas.microsoft.com/ink/2010/main" type="inkDrawing" rotatedBoundingBox="31324,9573 32078,8292 32790,8711 32036,9992" semanticType="callout" shapeName="Other"/>
        </emma:interpretation>
      </emma:emma>
    </inkml:annotationXML>
    <inkml:trace contextRef="#ctx0" brushRef="#br0">1794 259 95 0,'-39'8'133'0,"39"6"3"0,-9-9 0 0,-10 3 1 0,19 1 3 0,0-9 0 16,0 0 4-16,0 0 3 0,0 0-21 0,0 0-32 0,19 5-21 0,-10-5-19 15,30 0-10-15,-10-5-5 0,19 5-4 0,-20-9-3 0,20-4-1 16,0 5-1-16,10 2-2 0,0-15-2 0,28 7-3 0,-47 1-4 16,37-4-4-16,-8 4-5 0,-11-1-5 0,-9 1-3 0,19-1-1 15,-28 1-3-15,9-1 0 0,0 6 1 0,-19-5-2 0,9 5 1 0,-28 5 0 16,18-8 2-16,-8 11 1 0,-20 0 0 0,0 0 1 0,0 0 0 0,-20 0 2 15,20 11 4-15,-28 0 6 0,18 2 8 0,-28 9 11 0,9 5 13 16,19 0 12-16,-38 8 12 0,10 8 12 0,-1 6 9 0,-9 0 6 16,20 5 3-16,-20 2 4 0,9 7 1 0,1-7-1 0,-1 7-2 0,1-1-6 15,0-5-7-15,9 5-11 0,0-8-13 0,0-3-11 0,-9 9-11 16,9-23-11-16,19 12-12 0,-9-14-7 0,0 8-4 0,-10-15-4 16,29-1-1-16,-10-6-4 0,10 1-1 0,-19-11-10 0,19 5-12 0,-19-8-22 15,19-8-29-15,0 0-31 0,0 0-33 0,0 0-33 0,19-16-37 0,-19-3-24 16,19-3-23-16,-19-5-10 0,0-3-5 0,10 3-2 0,-10-16-1 15,29 3 8-15,-29-1 11 0,38-2 23 0,-28-6 28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18.34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F5A0741-07D7-4BEF-8328-52F0DD80F222}" emma:medium="tactile" emma:mode="ink">
          <msink:context xmlns:msink="http://schemas.microsoft.com/ink/2010/main" type="inkDrawing" rotatedBoundingBox="33198,8628 34249,10092 33284,10785 32233,9321" semanticType="callout" shapeName="Other">
            <msink:sourceLink direction="with" ref="{2FB4740B-D9D5-46FC-B9DA-2F8650435C1C}"/>
          </msink:context>
        </emma:interpretation>
      </emma:emma>
    </inkml:annotationXML>
    <inkml:trace contextRef="#ctx0" brushRef="#br0">2514 503 43 0,'-10'21'127'0,"10"-7"3"0,-19 7 4 16,19 1 4-16,0 0 9 0,-9 5 9 0,9-6 9 0,0 6 7 15,-20 0-12-15,20 3-22 0,0-3-19 0,0 8-17 0,0-8-7 16,0 3-5-16,20-3-3 0,-20 0 0 0,0 0-5 0,0-5-4 0,9 2-9 15,-9-2-9-15,19-12-10 0,-9 4-6 0,-10-1-8 0,0-4-7 0,19 4-9 16,0-13-8-16,-19 0-5 0,0 5-5 0,0-5-3 0,0 0 0 16,0 0 0-16,0-5 1 0,10 5 0 0,-10-13-1 0,19 4 1 15,-9-4 0-15,9-9 1 0,0 1-1 0,-9-6 1 0,28 0 1 0,-28-3 0 16,19-3 0-16,9-2 1 0,-28 0 1 0,18-13-2 0,11 12 2 16,-1-12-2-16,1 4 2 0,9-4-1 0,-39-1 1 0,59 0-1 0,-40 9 1 15,1-3 0-15,0 2 2 0,19 6 2 0,-19 0 2 0,9 0 2 16,-9 13 2-16,-19 0 4 0,28 9 6 0,-28-1 6 0,-10 9 7 0,19-3 5 15,-19 8 7-15,0 0 7 0,0 13 5 0,0-4 7 0,0 4 7 16,-19 9 6-16,19-3 2 0,0 10 3 0,-10 7 2 0,-9-1-1 16,0 5-2-16,-10 6-5 0,19 5-4 0,-9-2-4 0,0 0-5 0,-10 8-5 15,19-1-8-15,-9-2-9 0,0 9-7 0,9-7-6 0,-9-2-4 16,0 14-3-16,19-14-6 0,-10 8 0 0,-9-8 2 0,19 3 2 0,0 0 2 16,0 0 1-16,0-3 3 0,0 2 2 0,0-7 3 0,19 5 3 15,-9-11 2-15,-10 6 0 0,38-8-1 0,-28 2 3 0,28-11 0 0,-28 6-2 16,19-8-4-16,9-9-2 0,1-4-4 0,-1 4-2 0,0-7-4 15,10-6-4-15,0-3-3 0,0-5-2 0,0 0-1 0,0-5-1 16,0-9-4-16,-9 1 0 0,-1-9-1 0,1 11-1 0,-1-21-3 0,-9 13 0 16,0-19-2-16,-10 11 1 0,-9 0-1 0,28-8 0 0,-38 0 0 15,0 0 0-15,0 8-2 0,0-8 0 0,0-6 1 0,-38 6 2 0,28 0 1 16,-29 5 8-16,30-2 11 0,-20 5 8 0,-19-3 9 0,19 3 5 16,-38 5 7-16,38-5 7 0,-38 6 7 0,29 7 5 0,-10 6 3 0,0-6 4 15,-20 6 2-15,30 3 0 0,-10 5 1 0,0 0-7 0,0 0-11 16,19 5-9-16,0 3-7 0,-9-8-9 0,9 8-4 0,0-2-9 15,10 2-6-15,-10-8-8 0,29 5-5 0,-9 4-19 0,9-4-21 0,0-5-46 16,0 0-58-16,0 8-69 0,0 6-77 0,0-14-65 0,9 8-60 16,-9 5-31-16,20-2-14 0,-11 0-7 0,10-11-2 0,1 5 0 0,-20-5 1 15,0 0 13-15,28 0 19 0,-18-5 44 0,28-11 55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5.85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9C6B4B0-CB6B-4695-AAF2-31C3485897B5}" emma:medium="tactile" emma:mode="ink">
          <msink:context xmlns:msink="http://schemas.microsoft.com/ink/2010/main" type="inkDrawing" rotatedBoundingBox="21506,13120 23155,13011 23248,14427 21599,14535" semanticType="connector" shapeName="Other">
            <msink:destinationLink direction="with" ref="{6704E9F0-5B7F-4E9C-940F-597615F1B2BA}"/>
            <msink:destinationLink direction="with" ref="{05033D93-6C8F-4CA7-9DBB-10BD5B2D9CC7}"/>
          </msink:context>
        </emma:interpretation>
      </emma:emma>
    </inkml:annotationXML>
    <inkml:trace contextRef="#ctx0" brushRef="#br0">0 27 133 0,'0'-6'246'0,"0"6"27"0,0-8 22 16,0 0 21-16,10 8 25 0,9-5 28 0,-9 5 22 0,9 0 18 16,10 0 9-16,-10 0 0 0,10 0-33 0,-1 5-52 0,1-5-48 15,-10 8-47-15,10 0-34 0,10-2-25 0,-11 7-22 0,1 1-21 0,0 5-24 16,-10-9-27-16,-9 4-23 0,9-1-20 0,0 9-14 0,-9 5-10 16,-10-5-6-16,0-1-6 0,0 6-3 0,-10-5-1 0,10 5-3 0,-38-3 0 15,28 9 1-15,-9-6-1 0,-10 3 0 0,-19-3 0 0,39 0 1 16,-30-6 1-16,-9 6 0 0,19-5 0 0,20-9-1 0,-30 9 1 0,11-8 1 15,18-9 1-15,-28 3 1 0,28 6 0 0,-9-6 1 0,19-8-2 16,0 0-1-16,0 0-1 0,0 0-1 0,0 0 1 0,0 0-2 16,0 0-1-16,0 0 0 0,0 0 0 0,19-8-2 0,-9 8 0 0,28 0-1 15,-28 0-1-15,18 0 1 0,11 8 1 0,-30-8-1 0,39 5 3 16,-19 3-1-16,19-2 1 0,-19 10 2 0,10-3 0 0,-1 9 1 0,0-3 2 16,-28 11 0-16,28-3 2 0,-28 8 0 0,-10-3 1 0,19 14 2 15,-19-3 3-15,-19-5 2 0,19 11 1 0,-10-6 1 0,-9-2 0 0,0 7 1 16,-10-4-1-16,0-4-1 0,10 3-1 0,-10-10-1 0,10-3 0 15,-10-3-3-15,20-6 0 0,-11 1-4 0,1-9-3 0,19 1-5 0,-9-14-4 16,9 0-12-16,0 0-13 0,0 0-28 0,0-8-32 0,9-11-48 16,-9 8-51-16,19-11-52 0,1-10-51 0,-11 5-47 0,-9-8-44 15,29 8-30-15,10-16-24 0,-30 2-9 0,20 6-3 0,9-6 6 16,10 6 13-16,-19 0 26 0,19 0 33 0,-9 8 46 0,9-3 51 0,-20 11 52 16</inkml:trace>
    <inkml:trace contextRef="#ctx0" brushRef="#br0" timeOffset="-408.8547">-854 278 20 0,'0'-8'127'0,"9"-6"7"0,-9 9 10 0,0-3 10 15,0-6 12-15,0 6 15 0,19 3 19 0,-19-9 18 0,20 14 5 16,-20-8-5-16,0 3-2 0,9-3 1 0,-9 8 1 0,19-8 5 0,1 2 3 15,-11 6 8-15,-9-8 3 0,29 8 2 0,-10 0-2 0,0 0-3 16,-9 0-12-16,9 8-15 0,10-8-19 0,-10 14-20 0,10-1-21 16,-19 1-16-16,28 7-15 0,-28 1-13 0,28 5-12 0,-28-5-14 0,19 13-9 15,9-3-10-15,-28 3-10 0,-10 1-10 0,19-1-5 0,-10 8-5 0,-9-8-3 16,0 6-1-16,0-6-3 0,-9 8 1 0,9-2-2 0,-19-6-3 16,9 0-1-16,-28-3-3 0,9 14-2 0,19-13-2 0,-28 2-2 15,-10 0-2-15,19 0 1 0,0-8-3 0,-19 8 1 0,19-8-1 0,-19 3 1 16,39-3 1-16,-39-5 2 0,9-3 2 0,10-3 4 0,20-3 2 15,-30 1 1-15,39 2 3 0,-28-11 2 0,28 1 2 0,-10-6 3 0,10 0 3 16,0 0 0-16,0 0 0 0,0 0-1 0,0 0-2 0,0 0 0 16,0 0-3-16,0-6-1 0,10 1-2 0,-10-11 0 0,19 10-3 0,-10-10-2 15,30 11-4-15,-30-11-1 0,11 2-2 0,8-2-2 0,1 5-1 16,10-2-1-16,-11-1-2 0,20 0 0 0,-19-2-1 0,19 3 0 0,-19-1 0 16,0 6-1-16,38-5 0 0,-28 7 0 0,9-2 0 0,-20-5-1 15,40 4-1-15,-20 4-1 0,0-3 1 0,-10 8-2 0,10-5-1 0,0-4-10 16,0 9-15-16,-19-8-28 0,0 8-36 0,19-5-45 0,-29-3-52 15,10 2-55-15,-10 6-58 0,-10-8-54 0,-9 3-49 0,0 5-34 16,0 0-25-16,20-16-11 0,-20 16-4 0,0-14 6 0,0 14 13 0,0-24 26 16,-20 8 35-16,20-6 45 0,-9 0 51 0,9 3 55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6.2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419E2CF-189E-4C96-A079-2AE3B6EE5F1B}" emma:medium="tactile" emma:mode="ink">
          <msink:context xmlns:msink="http://schemas.microsoft.com/ink/2010/main" type="inkDrawing" rotatedBoundingBox="24256,12341 24662,14373 23783,14549 23378,12516" semanticType="callout" shapeName="Other">
            <msink:sourceLink direction="to" ref="{8A7F0D44-ED64-4264-9060-7F46D926C1E7}"/>
            <msink:sourceLink direction="from" ref="{8A7F0D44-ED64-4264-9060-7F46D926C1E7}"/>
          </msink:context>
        </emma:interpretation>
      </emma:emma>
    </inkml:annotationXML>
    <inkml:trace contextRef="#ctx0" brushRef="#br0">306 1970 62 0,'0'11'191'0,"-9"0"26"0,-11-8 25 15,1 5 21-15,19-3 22 0,-29-5 22 0,29 0 19 0,-9 0 22 16,-10 0 24-16,-1-5-3 0,20-3-18 0,-9 5-22 0,-11-8-25 0,20 0-21 16,0 1-18-16,-9-12-20 0,9 3-22 0,-19-3-19 0,-1-5-19 15,20 0-18-15,-9-10-16 0,9-4-19 0,-19 0-21 0,-1-2-21 0,20-14-22 16,-9 3-13-16,-10-13-12 0,19-1-8 0,-10-7-7 0,10-1-3 15,0-8-3-15,-19 0-4 0,19-13-2 0,0 2-3 0,0 9-3 16,0-6-4-16,19 3-4 0,-19 5 0 0,0 0-1 0,10 6 0 0,-10 10 0 16,19 3 0-16,-10 17 0 0,-9-1-1 0,39 6-1 0,-39 10 0 15,9 12 0-15,11-6 0 0,-1 13 2 0,-10 1 0 0,-9-6 1 16,20 16 2-16,-11-5 2 0,30 8 2 0,-39 0 2 0,9 8 1 0,20-5 2 16,-10 8 3-16,10-1 2 0,-10 15 2 0,-9-4 3 0,28 6 2 15,-9 6 3-15,-10 5 1 0,10 13 4 0,0 0 0 0,-10 6 1 0,10 13 1 16,-19 1 2-16,28 4 0 0,-28 9 0 0,9 0-1 0,0 0-2 15,-9 5-1-15,18 3-2 0,-28-8-1 0,39 10-4 0,-30-15-2 0,11-1-3 16,-11 6-4-16,30-14-3 0,-30-8-3 0,20 0-4 0,-10 1-3 16,0-15-2-16,10-2-3 0,-10 0-3 0,-9-11-5 0,19 0-9 15,-29-16-13-15,38 3-17 0,-28 0-35 0,-10-17-42 0,19 6-68 0,-19-11-81 16,0-11-77-16,0 6-76 0,0 5-47 0,0-36-32 0,0 9-14 0,-19 0-7 16,9-16 2-16,-9 8 4 0,-10 0 14 0,0-6 15 0,-9-2 34 15,9 8 43-15,-19 0 67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46.39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55A8410-8B15-4DF0-9853-35AE43CFF769}" emma:medium="tactile" emma:mode="ink">
          <msink:context xmlns:msink="http://schemas.microsoft.com/ink/2010/main" type="inkDrawing" rotatedBoundingBox="23828,13732 25406,12951 25469,13079 23891,13860" semanticType="callout" shapeName="Other">
            <msink:sourceLink direction="with" ref="{81A1673E-F90B-40AB-913C-2081990B77D7}"/>
          </msink:context>
        </emma:interpretation>
      </emma:emma>
    </inkml:annotationXML>
    <inkml:trace contextRef="#ctx0" brushRef="#br0">1 822 181 0,'0'14'293'16,"0"-6"29"-16,0-8 19 0,0 0 14 0,0 0 15 0,0 0 15 15,9 0 13-15,20-14 13 0,10 6 7 0,-1-14 5 0,29 3-49 0,-9-10-73 16,19 2-68-16,9-8-66 0,0-6-58 0,10-2-55 0,0 2-84 16,-9 9-97-16,28-20-91 0,-28 15-91 0,-11-9-52 0,1 11-31 0,0-9-17 15,-10 4-9-15,-9 5-3 0,-10-1-3 0,0-1 1 0,-19-9 3 16,-1 2 18-16,11 7 26 0,-10-7 63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2.52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9A44A20-741B-4C0F-99C0-E7F58DEFCEBF}" emma:medium="tactile" emma:mode="ink">
          <msink:context xmlns:msink="http://schemas.microsoft.com/ink/2010/main" type="inkDrawing" rotatedBoundingBox="22467,17487 22823,18399 21854,18776 21498,17865" semanticType="callout" shapeName="Other">
            <msink:sourceLink direction="with" ref="{40382F85-C2E1-4237-B293-5B923CD4450B}"/>
          </msink:context>
        </emma:interpretation>
      </emma:emma>
    </inkml:annotationXML>
    <inkml:trace contextRef="#ctx0" brushRef="#br0">201 0 87 0,'0'6'104'0,"-9"15"6"0,9-7 5 16,0 2 7-16,-19 3 5 0,19 3-1 0,0-1-5 0,-20-2-11 16,20 3-12-16,0-1-13 0,0 9-9 0,0-8-7 0,0-12-7 0,0 12-5 15,0 0-6-15,0-3-5 0,0 2-7 0,0-7-6 0,0 7-5 16,0-7-7-16,-9 8-5 0,9-9-7 0,0 1-9 0,0-1-13 16,0-5-15-16,-19 6-20 0,19-1-24 0,0-13-26 0,-10 8-29 0,10 6-14 15,-19-6-7-15,0-3-3 0,-10-5-2 0,29 8-1 0,-10-8 0 16,10 0 2-16,-38 0 5 0</inkml:trace>
    <inkml:trace contextRef="#ctx0" brushRef="#br0" timeOffset="-195.7508">-231-265 89 0,'0'0'165'0,"0"0"5"0,0 0 1 0,0 0 2 16,0 14-2-16,0-14 1 0,19 8-2 0,-19-8 0 0,10 0-2 15,-10 0-30-15,0 0-47 0,0 0-35 0,19 0-28 0,0 0-16 16,-19 0-11-16,10-8-7 0,9 8-7 0,-9 0-6 0,9-14-8 0,0 14-9 15,-9-8-9-15,9 3-11 0,-9-3-11 0,9 2-10 0,10-2-10 16,-29-5-12-16,38 2-12 0,-38 8-15 0,10-5-15 0,-10 8-8 0,19-11-3 16,-19 11 3-16,10-11 6 0,-10 11 9 0,0 0 10 0,0 0 10 15</inkml:trace>
    <inkml:trace contextRef="#ctx0" brushRef="#br0" timeOffset="178.9037">-240 587 104 0,'0'0'129'0,"0"0"2"16,0 0 1-16,0 0 0 0,0 0 2 0,9 0 0 0,-9 0 1 0,29 0-11 15,-10 0-19-15,0-8-27 0,10 8-29 0,-19-11-19 16,28 8-13-16,1-5-8 0,-20-5-3 0,10 7 0 0,19-2-2 0,0 0-3 15,-19-6-6-15,38 9-9 0,-19-3-12 0,-19-6-11 0,19 6-14 0,-10 3-16 16,29-9-15-16,-19 6-17 0,0 0-19 0,-9 3-9 0,-1-3-4 16,0-6-3-16,10 14-1 0,-19-13 2 0,10 13 5 0,9-14 8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3.17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22A47BB-59CD-4A92-B701-6EA2063F27AB}" emma:medium="tactile" emma:mode="ink">
          <msink:context xmlns:msink="http://schemas.microsoft.com/ink/2010/main" type="inkDrawing" rotatedBoundingBox="23459,17349 23665,18335 22923,18489 22718,17503" semanticType="callout" shapeName="Other"/>
        </emma:interpretation>
      </emma:emma>
    </inkml:annotationXML>
    <inkml:trace contextRef="#ctx0" brushRef="#br0">-1 13 99 0,'0'-5'156'0,"0"5"4"0,0-8 2 0,0 8 1 16,19 0 0-16,-9 0 2 0,9 0 0 0,10 8 2 0,-10-3-14 0,10 3-20 16,0 14-26-16,9-8-26 0,1-1-18 0,-1 14-12 0,0-5-7 15,10 5-2-15,0-6-2 0,-19 14-2 0,19-10 0 0,-19 13-2 0,9-3 0 16,10-3-2-16,-38 6-6 0,19 3-8 0,-10-6-6 0,0 0-5 0,-9 0-3 16,-10 0-5-16,0 6-1 0,0-6-1 0,-10 0 1 0,-9-8-1 15,0 0-4-15,-10 11-5 0,19-8-11 0,-28-14-13 0,9 6-18 16,0-1-19-16,1 1-27 0,-11-9-30 0,10 1-27 0,1-6-23 0,-1-3-11 15,-10 3-6-15,30 6-3 0,-10-6 0 0,19-8 2 0,0 0 5 16,0 0 11-16,0 0 14 0</inkml:trace>
    <inkml:trace contextRef="#ctx0" brushRef="#br0" timeOffset="-208.1121">76 132 72 0,'-10'-8'143'0,"-9"3"9"0,0-3 7 15,19 8 7-15,-10-6 3 0,10 6 5 0,0 0 1 0,0 0 1 16,-19 6-18-16,19-6-26 0,0 0-13 0,0 13-8 0,0 9-1 0,0-9 1 16,0 9-1-16,19 13-3 0,-19-8-5 0,10 8-2 0,-10 8-4 15,0-2-3-15,19 8-1 0,0-1 0 0,-19 9-5 0,10-8-6 0,-10-1-11 16,19 1-17-16,0 0-15 0,-19-6-16 0,10-3-9 0,-10-4-6 15,0-1-5-15,19-8-4 0,-9 3-1 0,-10-3 0 0,0-14-7 16,0 1-11-16,0-1-25 0,0-5-31 0,0-8-33 0,-10 0-36 0,10 0-39 16,-19 0-40-16,9-13-20 0,10-1-10 0,-38 1-5 0,28-9-1 15,-9-8 0-15,0 3-2 0,9-8 7 0,-9 0 10 0,10-6 24 16,-30-2 31-16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3.49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DCB1A7D-29D0-4C06-9A45-7849DF7EC497}" emma:medium="tactile" emma:mode="ink">
          <msink:context xmlns:msink="http://schemas.microsoft.com/ink/2010/main" type="inkDrawing" rotatedBoundingBox="24756,16916 24960,18523 24847,18538 24642,16930" semanticType="callout" shapeName="Other"/>
        </emma:interpretation>
      </emma:emma>
    </inkml:annotationXML>
    <inkml:trace contextRef="#ctx0" brushRef="#br0">37 115 6 0,'0'-27'182'0,"-19"5"18"0,19 1 11 0,-19 7 7 0,19 3 3 16,0-5 3-16,0 11 5 0,0 5 5 0,0 0 10 0,0 0 10 16,0 0-13-16,0 0-27 0,19 5-9 0,0 11-2 0,-19 6 1 0,10-1 5 15,-10 4 3-15,38 10 7 0,-38 5 3 0,10 9 2 0,9 8-1 16,-9 13-4-16,9 0-11 0,0 9-17 0,-19-12-20 0,10 17-23 0,-10 0-27 15,0-8-27-15,19-1-23 0,-10 6-21 0,-9-8-16 0,0-10-13 16,20 7-8-16,-1-13-7 0,-19-1-3 0,0-2-5 0,9-5-2 16,-9-3-3-16,0-8-3 0,0-3-1 0,0 0-18 0,0-8-25 0,0-16-35 15,0 8-41-15,0-6-54 0,-9-13-59 0,9 0-50 0,0 0-44 16,0 0-40-16,-19-13-37 0,-1-9-18 0,20-5-7 0,-9-2-3 0,-10-7-1 16,19-4 17-16,0-3 23 0,0-6 35 0,0-5 40 0,-10-11 54 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5.22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 contextRef="#ctx0" brushRef="#br0">0 0 20 0,'0'13'13'0,"0"9"-7"16,0-22-3-16,0 14-10 0,0-14-14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8.79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D97E347-D6A0-4864-8B35-318E3ED00A12}" emma:medium="tactile" emma:mode="ink">
          <msink:context xmlns:msink="http://schemas.microsoft.com/ink/2010/main" type="inkDrawing" rotatedBoundingBox="63095,8529 63734,29334 63316,29347 62677,8541" semanticType="callout" shapeName="Other">
            <msink:sourceLink direction="with" ref="{A6315D22-8A43-4E6E-B0D7-30654170598E}"/>
            <msink:sourceLink direction="with" ref="{72AC0752-9510-46D1-BC2F-30A037066DA8}"/>
          </msink:context>
        </emma:interpretation>
      </emma:emma>
    </inkml:annotationXML>
    <inkml:trace contextRef="#ctx0" brushRef="#br0">204 0 84 0,'-38'14'112'0,"28"7"3"0,-9-7 1 0,9 7 3 16,-28 6 1-16,28-5 5 0,-28 8 3 0,28 2-14 0,-9 3-25 0,19 6-16 15,-10 2-14-15,10-2-6 0,0 7-3 0,0 4-2 0,0 2-2 16,0 8 0-16,0-3-1 0,10 9-1 0,9 2-2 0,-9-2-1 16,9 10 0-16,0 1-1 0,-9 2-1 0,28 11-1 0,-38-9-2 15,29 7 2-15,-19 1 2 0,9 7 7 0,0-9 8 0,-9 6 10 0,-10 7 13 16,19 1 12-16,-9 2 12 0,-10 6 11 0,0 8 10 0,0 8 10 16,0 6 9-16,0 2 5 0,0 14 5 0,0 5 0 0,-10 10 0 0,10 7-4 15,0 10-2-15,-19 8-9 0,19-2-10 0,0 10-13 0,0-2-14 16,0 7-12-16,0-7-14 0,19 8-11 0,-19-9-9 0,0-5-10 15,0 9-7-15,0-20-6 0,-19 11-3 0,19-7-8 0,0-1-8 0,0-8-3 16,-10 2-3-16,10 6-1 0,-38-8 1 0,38 3 3 0,-10-3 3 16,-9 3 8-16,9-11 12 0,10 5 11 0,-19 0 11 0,0 1 5 0,19-4-1 15,0 6 1-15,0 0 0 0,0-2 2 0,0-1-1 0,19-5 0 16,0 10 1-16,-19-2-4 0,29-5-7 0,-19 13-8 0,9-8-10 0,10 0-13 16,-10 11-11-16,10-11-6 0,0 11-3 0,-1-3-2 0,-8 5 1 15,8-5-1-15,11 6 0 0,-30 10 1 0,11-8-2 0,8 6 2 16,-8-6-2-16,-11 6 1 0,20-6-1 0,-10 6 2 0,0-1 2 0,-9-4 1 15,19-1-1-15,-29-3 1 0,19 6 0 0,0 0-1 0,-9 3-1 0,-10-6 0 16,19 6 0-16,0 2 1 0,-19-2-1 0,10-1 1 0,-10 9-1 16,0-8 0-16,0 7-2 0,19 1 1 0,-19-8 0 0,0 13 0 15,0-11 0-15,-19 3-3 0,19 3 0 0,0 0-6 0,0-9-7 0,0 6-9 16,-10-2-11-16,10 4-12 0,-19 1-15 0,0-8-15 0,19-6-15 16,-10 0-21-16,10-8-21 0,-19-8-22 0,0 3-23 0,19-17-22 0,0 1-23 15,-10-11-15-15,10-12-15 0,0-10-7 0,0-13-7 0,0 2-7 16,0-13-7-16,10-3-8 0,-10-11-11 0,0-13 5 0,0-3 15 0,19-14 19 15,0-2 22-15,-19-8 22 0,10-6 24 0,-10-8 22 0,19-8 21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6.22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B9FB435-29FD-422E-B4CD-321EF9F156E5}" emma:medium="tactile" emma:mode="ink">
          <msink:context xmlns:msink="http://schemas.microsoft.com/ink/2010/main" type="inkDrawing" rotatedBoundingBox="27994,17330 56638,22394 56304,24279 27661,19215" semanticType="callout" shapeName="Other">
            <msink:sourceLink direction="to" ref="{8E97637A-9B17-4615-821A-F20D3E64F67F}"/>
          </msink:context>
        </emma:interpretation>
      </emma:emma>
    </inkml:annotationXML>
    <inkml:trace contextRef="#ctx0" brushRef="#br0">104 0 29 0,'-19'13'196'0,"9"1"22"0,-9-6 18 0,0-3 16 16,9 4 16-16,-9-1 14 0,19-3 15 0,-10-5 15 0,10 0 16 0,0 0-2 15,0 0-10-15,0 0-16 0,0 0-19 0,0 0-15 0,0 0-14 0,0 0-12 16,0 0-12-16,0 0-12 0,0 0-14 0,0 0-13 0,0 0-15 15,0 0-15-15,0 0-16 0,0 0-20 0,0 0-21 0,10 8-24 16,-10-5-22-16,29 8-19 0,-29-11-14 0,38 5-10 0,-9 0-6 0,0 6-2 16,-1-5 1-16,20-1 1 0,0 11 4 0,10-8 1 0,-10 6 1 15,19-1 2-15,-9 4 2 0,19-7-1 0,-10-4 0 0,10 10 2 16,0-2 1-16,-1-1 3 0,1 1 5 0,0 7 4 0,0-7 2 0,0-1 0 16,19 9-1-16,0-9-3 0,-19 9-1 0,9-8-1 0,10 7-1 15,0 6 0-15,-10-5 0 0,30-1 1 0,-11 7-3 0,1-4-4 0,-1 14-4 16,20-11-5-16,19 2-5 0,-19 9-2 0,10-5-3 0,9 2 0 15,-10-8 0-15,20 13 1 0,-10-4-1 0,9-1 0 0,1 0-2 0,0 0 0 16,-1 0-1-16,10 0 2 0,1-8 0 0,-11 8-1 0,20-8 0 16,-19 9 0-16,19-7 3 0,-20-2-1 0,20 0-3 0,0 3 0 15,-19-3 1-15,18 0 2 0,-18 8-2 0,9-10 2 0,10 7 0 0,0 9 0 16,0-12-3-16,-10 4 1 0,10 10 2 0,-19-5-2 0,38 0 0 16,-29-3 0-16,10 8 3 0,0-2-1 0,9-6 0 0,-9 8 0 0,9-10 1 15,10 2-2-15,-29 3 0 0,30-6 0 0,8 3 1 0,-38 0-1 16,39 0-1-16,-10-8 1 0,10 3-1 0,-1-3 1 0,1 0 0 0,-20-2 0 15,20 7 0-15,-19-5 0 0,18-5-1 0,-9 2 0 0,0 8 1 16,0-13 1-16,-9 11 1 0,9 0-1 0,-10-9 1 0,1 4-1 16,9 2 0-16,-29 3 0 0,29-3-1 0,-10 0-1 0,1 2 0 0,9-2 0 15,-10 0 1-15,1 9-1 0,18-9 1 0,1 2-1 0,0-4 0 0,-1 4-1 16,1 1-2-16,0 0 2 0,-1-6 0 0,20 6 1 0,-19-11 0 16,-1 11 1-16,11-3 0 0,-11-6 0 0,1 6-1 0,19-5 0 15,-20 5 0-15,1-6 0 0,0 15-1 0,9-9 1 0,-9-6 0 0,19 9 1 16,-20-3 0-16,1 0-1 0,-1 8 1 0,1-8-1 0,0 8 0 15,-1 1-1-15,-18-1 0 0,-1-8 1 0,10 8 1 0,-9 0 1 16,-10 3 0-16,9 0-1 0,-9-3 1 0,-10 3-1 0,10-6 0 0,19 9 0 16,-38-6 1-16,9 0-1 0,10 0 0 0,-20 0 0 0,20 8-1 0,-19-10 0 15,19 2 0-15,-1-3 0 0,-18 6 1 0,19-3-1 0,-19 3 0 16,-20-5 0-16,20 2-1 0,-1 0 0 0,11 0 2 0,-30-2 0 16,20 2 0-16,-10 0 2 0,-10-3 0 0,10-2 1 0,10 8-2 0,-20-6 1 15,10 3-1-15,-9-8 0 0,9 6 0 0,-10-1 0 0,-9-5-1 16,19 0 0-16,-10 3 0 0,-9-3-2 0,0 0 0 0,19 3 0 0,-19-3 1 15,-10-5 0-15,10 2 0 0,-10 6 0 0,10-9 0 0,-19 1 0 16,-1-6 0-16,1 8 0 0,-10-10 1 0,0 2-2 0,-10 3 0 0,-9-8 1 16,10 0-1-16,-11 10 1 0,1-15-1 0,-38 10-1 0,28-11 0 15,-10 9-1-15,-9-6 1 0,-19-3-1 0,19 4-1 0,-9 4-1 0,-11-5 1 16,-18-2 0-16,9-6 2 0,0 8-1 0,-19-8 1 0,10 0-1 16,-10 0 1-16,0 0 0 0,0 0 1 0,0 0-1 0,0 0 1 15,0 0 2-15,0 0 1 0,0 0 0 0,0 0-2 0,0 0 0 0,0 0 1 16,0 0 1-16,0 0 0 0,0 0 1 0,0 0-1 0,0 0-1 15,0 0 1-15,0 0-1 0,0 0 1 0,0 0 0 0,0 0 1 0,19 0 0 16,-9 0-2-16,-10 0 1 0,19 0 0 0,0 0-2 0,-9 0 0 16,9 0 1-16,-9 0 0 0,28 0 0 0,-9 0 0 0,0 0 0 15,-1 8-1-15,11-8 0 0,-10 5 0 0,19-5 0 0,-19 8 2 0,19-2-1 16,-20-6-1-16,1 8 1 0,0-3 0 0,19 3 0 0,-19-8 0 16,9 14 0-16,10-14 0 0,-19 8 1 0,-19-3-2 0,28 3 1 0,-9-2-1 15,-20 2 0-15,30-8-1 0,-39 8 0 0,9-2-1 0,11 2 1 16,-11-8-2-16,-9 2 0 0,0-2-3 0,19 11-2 0,-19-11-1 0,0 0 0 15,0 0-1-15,0 0-3 0,0 0-4 0,0 0-9 0,0 0-10 16,0 0-20-16,-19 0-23 0,19 8-37 0,0-8-43 0,-9 0-51 16,-11 0-59-16,11-8-51 0,-10 8-47 0,-10-11-45 0,10 11-40 0,-10-10-18 15,10 4-5-15,-10-2 2 0,19-6 10 0,-28 1 17 0,28-1 25 0,-9-2 36 16,0-3 42-16,9-2 54 0,-9-6 60 0</inkml:trace>
    <inkml:trace contextRef="#ctx0" brushRef="#br0" timeOffset="351.1162">27758 4149 223 0,'-19'0'285'15,"19"0"36"-15,0 0 32 0,0 0 23 0,-10 11 20 0,10-11 18 16,0 0 17-16,0 0 13 0,0 0 12 0,0 0-19 0,10 3-34 0,-10-3-46 16,38 13-52-16,-38-5-46 0,10 0-42 0,18 6-35 0,11-1-28 15,-29 1-24-15,9 8-19 0,10-1-16 0,-1-2-17 0,11 3-10 0,-10 5-11 16,-1 2-10-16,1-2-10 0,0 1-9 0,19 1-7 0,0-2-4 15,-19-5-4-15,19 5-1 0,0 0-2 0,-19-3-1 0,19 1-2 0,-20 4-1 16,20-10-2-16,-19 11 0 0,10-11-2 0,-11 3 0 0,1-1 0 16,-10 1-1-16,10-9 0 0,-19 1 0 0,-10-1-2 0,19 1 1 15,0 7 0-15,-19-10 1 0,-19 11 0 0,0 2 2 0,9-2-1 0,-9 5-1 16,-29 0 1-16,19 8 2 0,-19 6-1 0,-9 2 3 0,-11-3 3 16,11 12 2-16,-20-12 3 0,10 17 0 0,-20-8 3 0,11-1 1 0,-1 6 1 15,0-10 0-15,-19 4 1 0,29 1 0 0,-10-8 0 0,0 2-1 16,19-3-3-16,-9-4-3 0,10-4-5 0,-1 0-12 0,10-5-14 15,-19 3-40-15,19-19-51 0,-10 11-81 0,1-9-96 0,-11-5-87 0,11-2-82 16,-20-6-41-16,-19-14-21 0,0 1-9 0,-10-9-5 0,1 3-1 16,-39-19 1-16,9-5 9 0,-28-3 12 0,0-8 36 0,-39-11 51 0,10 3 79 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7.2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A3FEF8E-0BD6-4AB5-8C5B-29A3FBB36ECD}" emma:medium="tactile" emma:mode="ink">
          <msink:context xmlns:msink="http://schemas.microsoft.com/ink/2010/main" type="inkDrawing" rotatedBoundingBox="34284,18641 34457,16475 34614,16488 34441,18654" semanticType="callout" shapeName="Other">
            <msink:sourceLink direction="with" ref="{81A1673E-F90B-40AB-913C-2081990B77D7}"/>
            <msink:sourceLink direction="with" ref="{B545EA3C-A17B-4560-9308-0D776EBFC16B}"/>
          </msink:context>
        </emma:interpretation>
      </emma:emma>
    </inkml:annotationXML>
    <inkml:trace contextRef="#ctx0" brushRef="#br0">325 0 203 0,'0'0'238'0,"-10"16"21"0,-28-10 16 0,38-1 17 16,-29 0 13-16,29-5 14 0,-9 8 23 0,-11 1 25 0,1 4 13 15,19 1 5-15,-9-1-27 0,-11 9-42 0,20 5-31 0,0 8-24 0,0 14-16 16,-9-1-14-16,9 17-12 0,0 3-13 0,-19 13-15 0,-1 0-12 0,20 3-22 15,0 13-25-15,-9-8-24 0,9 11-21 0,-19-11-19 0,19 9-15 16,0-17-13-16,0 13-14 0,0-10-8 0,0-8-6 0,-10-6-4 16,10 0-2-16,0-7 0 0,0-1 0 0,0-14-1 0,0 1-1 0,0-3-2 15,0-8-2-15,0-3-2 0,0-8-1 0,0 3-1 0,0-3-2 16,0-6-2-16,0-7-2 0,-19 8-12 0,19-9-16 0,-19 1-30 0,19-4-37 16,-10 7-42-16,10-12-49 0,-19 3-49 0,0 0-52 0,19-8-44 15,0 0-40-15,0 0-38 0,0 0-38 0,0 0-18 0,0 0-7 0,0-16 6 16,0-6 15-16,38 1 27 0,-28-3 35 0,9-4 44 0,10-7 47 15,-1-8 51-15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3.81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F4C4CF7-1645-4F07-BC8C-B9594F2BEF5F}" emma:medium="tactile" emma:mode="ink">
          <msink:context xmlns:msink="http://schemas.microsoft.com/ink/2010/main" type="inkDrawing" rotatedBoundingBox="64100,5975 65208,8241 63573,9039 62466,6773" shapeName="Other">
            <msink:destinationLink direction="with" ref="{C4772EEE-E234-4FF2-A78B-702821395E09}"/>
            <msink:destinationLink direction="with" ref="{F828B309-8062-4F6C-9B0A-1BA41E61D07D}"/>
          </msink:context>
        </emma:interpretation>
      </emma:emma>
    </inkml:annotationXML>
    <inkml:trace contextRef="#ctx0" brushRef="#br0">88 0 76 0,'-10'6'127'0,"-9"-6"3"16,0 5 1-16,9 0 0 0,10-5 2 0,-19 9-1 0,9-1 1 15,10-3 1-15,0 3-21 0,0 6-30 0,0-1-16 0,0 9-10 0,0-1 1 16,10 1 4-16,9 10 9 0,-19-2 13 0,10 19 11 0,9-9 9 16,0 17 8-16,-9-3 7 0,19 14 8 0,-10 5 7 0,10 5 3 15,-10 6 2-15,10 5-2 0,-10 3-5 0,10 5-7 0,-1 6-8 0,-8 0-8 16,8 2-11-16,-8-5-9 0,-11 6-8 0,20-9-8 0,-10 0-6 16,0-13-9-16,-9 0-8 0,-10-8-7 0,19-6-7 0,-9-8-5 0,-10-8-4 15,0-3-6-15,0-2-6 0,19-14-3 0,-19 0-5 0,19-8-2 16,-19-5-2-16,0 0 0 0,0-9 0 0,0 1 0 0,0-14 1 0,0 0-3 15,0 0-2-15,0-8-1 0,0 2 0 0,-19-15 0 0,19-1 2 16,-19-5-1-16,19-8 0 0,0 0-2 0,0-11 0 0,0-6-2 16,0-2 1-16,0-16-1 0,0 5-1 0,0-2-3 0,0-17-4 0,19 0-7 15,-19 0-9-15,19-8-5 0,-19 3-4 0,10-3-2 0,-10 3-2 16,19-3 0-16,0 8 1 0,-9 0-1 0,-10 11 1 0,19-8 0 0,-9 19 1 16,-10 0 3-16,38 13 6 0,-38 1 7 0,10 18 8 0,9-2 6 15,-10 15 2-15,-9 4 3 0,20 13 1 0,-1 8 2 0,-10-3 2 16,-9 17 1-16,20 5 1 0,-1 8 0 0,-19 8 0 0,9 6 0 0,11 13 0 15,-20-8 1-15,9 14 3 0,-9-1 0 0,0 4 1 0,19 4 0 16,1-4-1-16,-20-1-1 0,0-2-2 0,0-1-1 0,0-7-1 0,0-12 1 16,9 1 0-16,-9-9 0 0,0-7 2 0,0-1-1 0,0-13-2 15,0 3-1-15,0-14-1 0,0-8 1 0,0 0 1 0,0 0 1 16,0-8 1-16,19 2-1 0,-9-10 1 0,-10-14-1 0,19 9-1 0,1-12 0 16,-11-7-1-16,-9-3 1 0,29-11 0 0,-10-3 1 0,10-5-1 0,9-1 0 15,-9-15-2-15,-19 2 0 0,28 1 2 0,-9-9-1 0,19 0-1 16,-19 8 0-16,0-2 0 0,-1 2 0 0,11 6 0 0,-10 5 0 15,-1 14 1-15,1 8-1 0,0 5 1 0,-10 19 1 0,10-3-1 0,-10 22 4 16,0 0 3-16,-9 8 8 0,9 11 10 0,-9 8 13 0,-10 19 12 16,19-3 10-16,0 9 9 0,-19 10 9 0,0 3 8 0,10 2 7 0,-10 12 5 15,0-1 6-15,19-2 6 0,-19 0 2 0,10 7-1 0,-10-7-5 16,38 2-8-16,-38-2-11 0,10-6-11 0,9-7-11 0,0-1-9 0,-9 3-8 16,9-17-10-16,-10 1-6 0,11-8-8 0,-1-6-6 0,-9 0-8 15,-10-11-6-15,19 0-4 0,-10-10-6 0,-9-1-2 0,20-4-21 16,-1-1-26-16,-19-3-43 0,0-5-50 0,0 0-51 0,0 0-50 0,0 0-51 15,0 0-51-15,0-27-25 0,0 5-12 0,0-2-6 0,0-14-1 16,-19 9 1-16,-1-9 1 0,20-14 18 0,-9 4 26 0,-10-14 42 0,9 5 50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3.98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828B309-8062-4F6C-9B0A-1BA41E61D07D}" emma:medium="tactile" emma:mode="ink">
          <msink:context xmlns:msink="http://schemas.microsoft.com/ink/2010/main" type="inkDrawing" rotatedBoundingBox="65200,7403 65811,7974 65609,8190 64998,7619" semanticType="callout" shapeName="Other">
            <msink:sourceLink direction="with" ref="{2F4C4CF7-1645-4F07-BC8C-B9594F2BEF5F}"/>
          </msink:context>
        </emma:interpretation>
      </emma:emma>
    </inkml:annotationXML>
    <inkml:trace contextRef="#ctx0" brushRef="#br0">2152 981 49 0,'10'27'159'0,"-10"9"6"0,19-1 5 15,-19 0 4-15,10-8 3 0,-10 8 3 0,0-8 2 0,38 8 2 16,-38 3 0-16,10-6-29 0,28 4-42 0,-9 1-33 0,-20-4-29 0,30-6-16 16,-10 8-9-16,-1-8-9 0,1-5-5 0,10 5-21 0,-11-6-24 15,1 1-31-15,0-8-33 0,0-6-30 0,9-3-29 0,-28 3-15 16,19-16-6-16,-10 8-4 0,0-13-2 0,-9-9 0 0,9-5 0 0,0 0 1 16,-9-16 1-16,9 2 16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4.19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4772EEE-E234-4FF2-A78B-702821395E09}" emma:medium="tactile" emma:mode="ink">
          <msink:context xmlns:msink="http://schemas.microsoft.com/ink/2010/main" type="inkDrawing" rotatedBoundingBox="65198,9831 66294,6757 66389,6790 65292,9865" semanticType="callout" shapeName="Other">
            <msink:sourceLink direction="with" ref="{2F4C4CF7-1645-4F07-BC8C-B9594F2BEF5F}"/>
          </msink:context>
        </emma:interpretation>
      </emma:emma>
    </inkml:annotationXML>
    <inkml:trace contextRef="#ctx0" brushRef="#br0">3391 298 93 0,'0'35'188'0,"-39"11"16"0,11 5 19 15,18 8 21-15,-28 6 22 0,-1 6 19 0,1 12 20 0,-10 9 21 0,19 6 6 16,-19 12 2-16,10 1-18 0,-10 16-24 0,19-8-23 0,-19 14-19 16,-19-9-15-16,19 9-12 0,19-1-18 0,-19-5-22 0,0 3-21 0,9-3-19 15,1-8-21-15,9 0-22 0,-19-9-19 0,38-4-21 0,-18-9-21 16,-11 1-23-16,10-15-28 0,10-7-31 0,-10-6-41 0,20-13-44 0,-30-8-48 15,39-1-52-15,-9-21-44 0,-10-5-42 0,9-8-38 0,10-14-37 16,0 0-17-16,0-14-8 0,0-13-3 0,0-8 2 0,0-14 16 16,10-8 23-16,9-2 37 0,-10-14 40 0,30-11 48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4.59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417AA31-6C3D-4FB5-818E-E47028C9EDDB}" emma:medium="tactile" emma:mode="ink">
          <msink:context xmlns:msink="http://schemas.microsoft.com/ink/2010/main" type="inkDrawing" rotatedBoundingBox="66163,8547 66395,6562 67871,6734 67639,8719" semanticType="callout" shapeName="Other"/>
        </emma:interpretation>
      </emma:emma>
    </inkml:annotationXML>
    <inkml:trace contextRef="#ctx0" brushRef="#br0">4389 192 126 0,'-28'-5'214'16,"-20"-3"20"-16,9 8 15 0,-9-9 10 0,-19 9 8 0,19 9 8 0,-10-1 7 15,1-3 10-15,9 17 10 0,-19-1-18 0,9 15-35 0,-9-1-27 16,28 5-22-16,-28 1-20 0,19 10-16 0,-10 0-12 0,10-5-9 16,20 3-8-16,-20 0-6 0,19-9-8 0,-10 6-8 0,30 0-9 0,-10-11-11 15,19 0-11-15,19-2-14 0,-10-3-13 0,30-3-13 0,-30 0-14 16,39 2-13-16,-19-7-8 0,38-8-6 0,-19-1-3 0,-9 1-1 0,28-6-1 15,-9-3 0-15,9-5-1 0,-9-5 0 0,18 5 0 0,1-8 0 16,0-1 0-16,9 4 1 0,-9-8 1 0,0 4 1 0,0 9 0 16,-20-5-1-16,11-3 0 0,-30 8 0 0,10 8 0 0,0-3-3 0,-19 4 3 15,9-4 2-15,-28 17 2 0,9-1 2 0,-19-2 1 0,0 11-1 0,-19 5 1 16,9 3-1-16,-28 8 3 0,-10 2 1 0,19 7 0 0,-19 1 0 16,-9 6 7-16,8 1 9 0,-8-7 6 0,-10 1 3 0,9 5 2 15,-9-10 0-15,28-6 2 0,-28 2 0 0,19-4-1 0,-9-4 1 0,9 3 0 16,0-16-1-16,0 0-1 0,19 3 0 0,-19-11-6 0,38-3-9 15,-28-2-6-15,28-1-5 0,-19-7-5 0,10-6-4 0,0 0-15 0,19 0-23 16,-10-6-40-16,10-4-50 0,-19-1-56 0,0-3-59 0,19-7-51 16,0-1-47-16,0-5-33 0,0 0-28 0,19-8-12 0,0 0-8 0,-9-14-2 15,9 0 0-15,10 3 13 0,0-13 22 0,9-3 39 0,-28-9 49 16,57 9 55-16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4.78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C0E84DC-3582-4980-8121-8A2365889FEA}" emma:medium="tactile" emma:mode="ink">
          <msink:context xmlns:msink="http://schemas.microsoft.com/ink/2010/main" type="inkDrawing" rotatedBoundingBox="67715,7136 68796,6744 68829,6835 67748,7227" semanticType="callout" shapeName="Other"/>
        </emma:interpretation>
      </emma:emma>
    </inkml:annotationXML>
    <inkml:trace contextRef="#ctx0" brushRef="#br0">4793 719 151 0,'0'0'226'0,"-10"0"24"0,10 0 18 0,-19-2 13 16,9 2 9-16,10-9 7 0,0 9 7 0,0-5 9 0,0-3-6 15,10-6-12-15,9 1-36 0,10 5-49 0,0-6-40 0,0 1-32 0,19-1-26 16,19-2-26-16,-10-3-16 0,11 6-12 0,8-9-11 0,-18 8-7 16,19-7-20-16,-10-1-26 0,10 9-38 0,-19-9-46 0,9 3-45 0,-29-3-45 15,10 6-45-15,0-5-44 0,-19 10-28 0,9-11-21 0,-28 9-10 16,9-9-5-16,-19 9-3 0,0 13 1 0,0-14 12 0,-19 6 15 15,19 3 35-15,-10-4 40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4.96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A7D7DB82-929F-4F25-9CA0-8FCA90826D56}" emma:medium="tactile" emma:mode="ink">
          <msink:context xmlns:msink="http://schemas.microsoft.com/ink/2010/main" type="inkDrawing" rotatedBoundingBox="68385,7297 68436,8799 68203,8807 68151,7304" semanticType="callout" shapeName="Other"/>
        </emma:interpretation>
      </emma:emma>
    </inkml:annotationXML>
    <inkml:trace contextRef="#ctx0" brushRef="#br0">5398 808 57 0,'-10'38'177'0,"-28"14"20"16,28-4 21-16,-9 1 27 0,9 0 29 0,-28-1 30 0,28 1 31 0,10 8 33 0,-19-1 32 16,9-2-6-16,10 3-24 0,-19 5-24 0,19 1-20 0,-19-7-18 15,19 7-14-15,0-7-17 0,0 6-22 0,19-7-24 0,-19 1-29 0,19-7-31 16,-19 0-32-16,0-1-33 0,10 1-34 0,9-6-25 0,-19-2-18 15,10 2-25-15,9-8-26 0,0 3-43 0,-9-22-50 0,-10 6-58 16,19-1-64-16,-9-7-53 0,-10-6-47 0,0-8-48 0,0 0-43 0,0 0-23 16,38-16-9-16,-38 2-4 0,0-5-1 0,10-10 10 0,-10-6 19 0,0-6 34 15,0-2 46-15,19-11 57 0,-19-3 62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5.13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668A900-3347-489E-8B80-880AF9DA74FF}" emma:medium="tactile" emma:mode="ink">
          <msink:context xmlns:msink="http://schemas.microsoft.com/ink/2010/main" type="inkDrawing" rotatedBoundingBox="68594,7354 69815,6845 69937,7141 68717,7649" semanticType="callout" shapeName="Other"/>
        </emma:interpretation>
      </emma:emma>
    </inkml:annotationXML>
    <inkml:trace contextRef="#ctx0" brushRef="#br0">5676 1030 26 0,'0'0'146'15,"19"0"5"-15,1 0 10 0,-11 0 12 0,10-8 13 0,-9 3 15 0,28 5 14 16,-9-9 12-16,0 4 1 0,0-3-8 0,19-6-20 0,0 6-28 0,0-5-19 16,9-1-16-16,11 3-10 0,-20-10-5 0,9 5-10 0,1 2-11 15,9-8-16-15,-9 1-15 0,9 5-32 0,-9-1-41 0,9-4-44 16,-19-1-45-16,-10 1-42 0,10-4-41 0,-19 9-37 0,9-6-32 0,-9-5-15 16,-19 6-6-16,-10-9-4 0,19-2-2 0,-19-4-1 0,-19-7 1 15,19 3 19-15,-29-4 27 0,19-7 31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5.40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61B8ECB-023B-4131-A795-7CDC7C062C79}" emma:medium="tactile" emma:mode="ink">
          <msink:context xmlns:msink="http://schemas.microsoft.com/ink/2010/main" type="inkDrawing" rotatedBoundingBox="69190,5623 69523,8749 69131,8790 68798,5665" semanticType="callout" shapeName="Other"/>
        </emma:interpretation>
      </emma:emma>
    </inkml:annotationXML>
    <inkml:trace contextRef="#ctx0" brushRef="#br0">6204-859 22 0,'-9'0'198'16,"-30"0"18"-16,30 0 11 0,-30 8 7 0,10-3 6 0,20 1 16 0,-10 15 21 16,-1 1 27-16,11 13 26 0,-10 5 9 0,9 17-3 0,-9 5-18 15,0 14-26-15,19 16-24 0,-10 3-24 0,10 13-13 0,0 3-7 0,0 16-5 16,0-3-3-16,0 8-16 0,10 1-21 0,-10-1-25 0,19 1-27 15,0 7-28-15,10-5-28 0,-20-5-19 0,30-8-17 0,-30 5-9 0,20-14-10 16,10-2-6-16,-30-5-2 0,30-6-3 0,-30-19-2 0,20-6-1 16,-10-4-1-16,0-9 0 0,-9-5-1 0,9-9 0 0,-9-13-1 0,9 3 0 15,0-16-2-15,-19 2-1 0,0-10 1 0,10-6-1 0,-10-8-3 16,0 0-6-16,0 0-10 0,0-8-31 0,0-6-38 0,0-7-56 0,0-4-61 16,0-4-58-16,0-15-54 0,0 4-48 0,0-9-43 0,0-16-21 15,0 3-12-15,0 0-3 0,-10-8-2 0,10-6 6 0,0-5 10 0,0 8 30 16,0-11 39-16,0 11 54 0,10 0 63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59.85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A86C33A-BA2F-4B1C-A056-A048D54CE667}" emma:medium="tactile" emma:mode="ink">
          <msink:context xmlns:msink="http://schemas.microsoft.com/ink/2010/main" type="inkDrawing" rotatedBoundingBox="63020,9104 92056,8662 92062,9117 63027,9559" shapeName="Other">
            <msink:destinationLink direction="to" ref="{DF2111FD-4FCE-4329-BDE3-8B4B9C32AACB}"/>
            <msink:destinationLink direction="with" ref="{43448F48-97CD-421C-94BB-9D5DA97DC7B5}"/>
            <msink:destinationLink direction="with" ref="{4C6C5C85-97B4-41B5-9C4B-3C3DE71A7BE6}"/>
          </msink:context>
        </emma:interpretation>
      </emma:emma>
    </inkml:annotationXML>
    <inkml:trace contextRef="#ctx0" brushRef="#br0">38 581 26 0,'-19'27'116'0,"0"-5"2"0,19-1 2 0,0-2 0 0,0-13 1 16,0 10 0-16,0-16 1 0,0 5-6 0,0 4-10 0,19-9-16 15,0 0-22-15,-19 0-11 0,10-9-7 0,19 9-1 0,-10-5 2 0,0-3 3 16,10 0 4-16,-20-3 3 0,30 6 4 0,9-4 5 0,-19 1 5 15,19-5 1-15,-20 5-2 0,30 2-3 0,9-2-5 0,-9 3-2 0,19-6-2 16,-1 6 2-16,20-1 6 0,1-7 5 0,8 13 3 16,1-8-1-16,19-6 0 0,-1 6-3 0,20 3-5 0,-28-4-2 0,47 4-4 0,-9-3-3 15,-20 0-1-15,39 2 0 0,-20-7 1 0,1 5-3 0,38-6-3 16,-38 1 0-16,9 5 3 0,0-6 1 0,0 1 3 0,29-1-1 16,-28 1 1-16,28-4 0 0,-29 4 2 0,29-1 0 0,10 1 0 0,-20 2-1 15,20-5-3-15,19 0-3 0,-10 2-8 0,19 0-10 0,10 1-11 16,0-3-6-16,10 5-4 0,19 0-2 0,9 0 0 0,1-2-2 15,-1 5-1-15,1-6-1 0,9 6 0 0,10 3-2 0,-1-3-4 0,-9 2-1 16,10-7 1-16,9 5-2 0,-9 8 0 0,9-11-1 0,-9 11-2 16,9-3-1-16,0 3 0 0,-9 0 0 0,-10 0 2 0,29-8 0 0,-29 8 0 15,29-5-1-15,-29 5 1 0,19 0-2 0,10-9 0 0,-10 9-1 16,1-8 1-16,8 8 1 0,-8-5 0 0,18 5 0 0,-19-8 1 0,20 2-2 16,-20 6-1-16,0-8-1 0,1 3-1 0,18-3 1 0,-9 0-1 15,0 2 3-15,0-2 0 0,-29 3 1 0,29 5 0 0,-10 0-1 0,-19 0-1 16,29 0 1-16,-29 0 2 0,-10 0 0 0,1 5-2 0,-1-5 0 15,1 8 1-15,9-8-1 0,-29 6 0 0,0-6 0 0,10 8-2 16,10 0 1-16,-30-3 0 0,11 3 1 0,-11-8 1 0,11 6-1 0,-11 2-1 16,1-8 1-16,0 0 1 0,-20 5 1 0,-19-5 0 0,29 8-1 15,-9-8 1-15,-20 0 0 0,10 9 0 0,-10-9 0 0,-9 0-1 16,19 0 0-16,-20 0 1 0,1 5-2 0,-20-5 1 0,20 8-1 0,-29-8 0 16,0 3-1-16,-10 8-1 0,0-11 2 0,-9 8 2 0,-20-3-1 15,-9 3-1-15,19 6 0 0,-38-9 1 0,-1 3 0 0,10 0-2 0,-9-2 0 16,-19 2 1-16,-1 5 1 0,-9-7-2 0,0-1-3 0,-1 6-6 15,1 0-13-15,-29-3-18 0,10 0-21 0,-10-8-24 0,0 5-26 0,0 3-24 16,-19-8-20-16,-20 0-16 0,30 9-14 0,-30-9-13 0,10 0-12 16,-19 0-10-16,0 0-14 0,0 0-14 0,0 0-13 0,0 0-9 0,0 0 9 15,0 0 19-15,0 0 21 0,-19-17 24 0,19-4 18 0,0 10 17 16,-9-11 13-16,9 1 13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5.75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D39B01D-BD1C-415C-97BB-57AFA4F29CE9}" emma:medium="tactile" emma:mode="ink">
          <msink:context xmlns:msink="http://schemas.microsoft.com/ink/2010/main" type="inkDrawing" rotatedBoundingBox="70807,6691 71800,7996 70715,8822 69722,7516" shapeName="Other"/>
        </emma:interpretation>
      </emma:emma>
    </inkml:annotationXML>
    <inkml:trace contextRef="#ctx0" brushRef="#br0">7040 1176 70 0,'0'35'203'0,"0"0"16"0,0-5 10 0,0-6 9 0,0 6 8 0,0-8 17 16,0 7 20-16,0-7 19 0,19-6 18 0,-10 6-5 0,11 0-21 15,-1-1-28-15,-10-2-31 0,30 3-23 0,-1-14-20 0,1 5-12 0,-1-7-7 16,10-6-9-16,0 0-7 0,19-6-17 0,-28-2-20 0,9-5-20 15,19-1-18-15,-29-7-17 0,30-6-17 0,-20-3-14 0,0 0-13 0,-10-2-10 16,10-9-7-16,-10-2-12 0,-9 2-12 0,-19-7-12 0,28-1-12 16,-28-8-8-16,-10 0-4 0,0 3-4 0,0-8 0 0,0 5-1 15,-10-5 0-15,-9 6-1 0,-10 7 1 0,0 0 2 0,-9 6 3 0,-10 2 12 16,10 14 16-16,-10-2 19 0,0 12 23 0,0-1 22 0,0 15 22 16,-10 6 17-16,10 5 16 0,0 13 11 0,0 6 9 0,0 8 5 0,10 6 5 15,-30 10 5-15,39 3 3 0,1 9 1 0,-1 7-2 0,-10 8-5 16,30-2-9-16,9 8-15 0,0 0-16 0,0-1-15 0,0 1-11 0,9-11-11 15,30 8-8-15,-10-5-7 0,-1-6-5 0,1-8-4 0,39-5-6 16,-30 5-5-16,10-21-5 0,19 7-5 0,-19-12-2 0,10 7-4 0,-1-16 0 16,-9-5-11-16,20-1-15 0,-20-7-30 0,-10-9-36 0,10-5-42 15,19 0-44-15,-19-5-42 0,-9-9-41 0,28-7-40 0,-19-12-40 0,10 9-44 16,-10-11-44-16,0-1-22 0,9-12-13 0,-9-1 5 0,0-5 10 16,-19-3 27-16,38-13 36 0,-38 0 41 0,0-6 46 0,0 3 41 15,9-8 39-15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8.36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08B14BA-5B0B-4A90-98D4-77AD2E94C606}" emma:medium="tactile" emma:mode="ink">
          <msink:context xmlns:msink="http://schemas.microsoft.com/ink/2010/main" type="inkDrawing" rotatedBoundingBox="36659,17628 37237,17850 37181,17995 36603,17772" semanticType="callout" shapeName="Other">
            <msink:sourceLink direction="with" ref="{2D85DE1F-1277-4DD6-9F1E-245CCB1BF3AC}"/>
            <msink:sourceLink direction="with" ref="{11710D1B-F5CD-42B8-9EF7-C570BFB7285E}"/>
          </msink:context>
        </emma:interpretation>
      </emma:emma>
    </inkml:annotationXML>
    <inkml:trace contextRef="#ctx0" brushRef="#br0">-1 0 12 0,'0'0'238'0,"0"0"37"0,0 0 25 0,0 0 15 0,0 0 15 15,0 0 18-15,0 0 20 0,0 5 24 0,9 3 22 0,-9-5 21 0,29 8-19 16,-10 0-40-16,1 0-48 0,8 2-52 0,-18-5-41 0,28 6-37 15,-9-1-23-15,0 1-16 0,0-6-16 0,19 5-17 0,-19-7-21 0,9-1-27 16,0 3-23-16,1 0-22 0,-10 6-19 0,-1-6-17 0,1-8-29 16,10 5-37-16,-30 4-43 0,-9-1-44 0,19-8-54 0,-19 0-58 0,0 0-53 15,0 0-52-15,0 0-36 0,0 0-31 0,-19 5-14 0,10 9-5 16,-30-4 1-16,10-7 2 0,20 5 23 0,-30 3 32 0,11-8 40 0,8 10 44 16,-8-5 52-16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7.8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E97637A-9B17-4615-821A-F20D3E64F67F}" emma:medium="tactile" emma:mode="ink">
          <msink:context xmlns:msink="http://schemas.microsoft.com/ink/2010/main" type="inkDrawing" rotatedBoundingBox="27118,20701 55613,25358 55519,25930 27025,21272" semanticType="callout" shapeName="Other">
            <msink:destinationLink direction="to" ref="{1B9FB435-29FD-422E-B4CD-321EF9F156E5}"/>
            <msink:destinationLink direction="with" ref="{8C3A1FC8-6FDF-4841-B19E-3316F3118F27}"/>
          </msink:context>
        </emma:interpretation>
      </emma:emma>
    </inkml:annotationXML>
    <inkml:trace contextRef="#ctx0" brushRef="#br0">28528 4764 21 0,'-38'-5'131'0,"28"5"7"0,-9-8 8 0,-10 8 10 0,0 0 12 15,10-8 8-15,-10 8 8 0,0 0-1 0,1-6-4 0,8-4-21 0,-8 7-27 16,-11-5-12-16,30 2-7 0,-20-10 6 0,-10 11 9 0,30-3 4 16,-20 2-3-16,10-2-7 0,-10 0-8 0,-9 3-8 0,9-3-5 15,19 8 0-15,-28-6 6 0,9 6 7 0,0-8 8 0,0 8 1 0,1 0-3 16,-20-5-3-16,9 5-1 0,10-8 4 0,-19 8 7 0,10 0 9 15,-1-9 9-15,1 4 4 0,-10-3 3 0,0 8-4 0,0-6-6 0,0 6-9 16,-10-8-9-16,10 8-8 0,-19-2-10 0,29 2-11 0,-29-11-11 16,9 11-12-16,-9 0-9 0,-10-8-12 0,19 8-8 0,-9-6-7 15,-10 6 0-15,20-8 0 0,-20 3-1 0,-19-3-1 0,19 8-2 0,-19-14 0 16,19 6-1-16,-9 3-3 0,-29-12-3 0,28 12-2 0,-28-6-2 0,-10-5 1 16,19 3 0-16,-18-1 0 0,-1-2 1 0,0 2 0 0,0-2 0 15,-9 5-2-15,-10-2-1 0,9-6 0 0,-9 8-1 0,10 6 0 16,-10-12-1-16,-10 12 1 0,20-9-1 0,-10 1 0 0,-10-3-3 0,20 2-1 15,-20 1-2-15,-9-1 2 0,28 1 0 0,-18-9 0 0,-1 9-1 16,-9-9-1-16,9 0-1 0,1 6 0 0,18-8 1 0,-19 2 0 16,-9 0-2-16,0-5 1 0,9 6 0 0,-9-6 2 0,9 0 0 0,1-3-2 15,-1-2-2-15,1 2-1 0,-20 3 0 0,38-8 0 0,-18 0 2 0,-11-1 0 16,11 1-1-16,-1 0 0 0,1-5-1 0,-1 4 0 0,0-1 0 16,1 4-3-16,-1-2-1 0,-9-3 1 0,9 0-1 0,20 3 1 15,-20-5-2-15,10 4-1 0,-10-7 1 0,1 8-1 0,9 0-1 0,-10-6 0 16,0 4 0-16,1 4 0 0,-20-2 1 0,19-6 0 0,1 12-1 15,-20-6-1-15,19 8-1 0,-19 0 1 0,10 2 0 0,-29-7 1 0,29 10-1 16,-10 3 0-16,-9-2 1 0,-10-1 0 0,19 11-1 0,10-5 1 16,-10 2 0-16,0 1 0 0,19-3 0 0,1 2 1 0,-1-2 1 0,10 5 0 15,9-2 2-15,-9-9 0 0,20 8 1 0,8-7 1 0,-28-1-1 16,20 3-1-16,-1-10 1 0,0 2 1 0,0 5-2 0,10-5 0 16,-10 3 2-16,0-9-2 0,-19 6 0 0,19-3-1 0,-28 3 1 0,28 0 1 15,-29 0 1-15,20-2 0 0,-20 10 2 0,-19-3 1 0,20 0 0 16,-20 1 4-16,0 7 1 0,0 1 1 0,20-1 2 0,-11 1 0 0,1 5 2 15,9-14-1-15,1 17 1 0,-1-9-1 0,20 0 0 0,-30-2 0 16,49 3-2-16,-29-3-2 0,19-6 0 0,1 0-1 0,-1-2-4 0,19 2 0 16,-19-5-3-16,29 6 0 0,-9-6 0 0,-1 0-2 0,0 2-1 15,-9 4 0-15,10-4-2 0,-20-2 0 0,0-2 0 0,0 2 0 0,0 5 0 16,10-5 2-16,-29 5 0 0,0 3 1 0,10-2 0 0,-11-1 1 16,11 11 0-16,-10 0 0 0,10 1 1 0,-10-7 2 0,9 9 1 0,-9 3 1 15,19-3-1-15,-9-6 2 0,9 9-1 0,0-6 1 0,0 6-2 16,20-12 2-16,-1 15-1 0,-9-12 0 0,9 6-1 0,10-13-1 15,19 7 0-15,-9 0-1 0,-10 6-1 0,0-5 0 0,19-9-2 0,-9 9 0 16,9-9-1-16,-19 9 0 0,0-6-2 0,9 2-1 0,1-10 0 16,0 14 0-16,-10-9 2 0,0 9-1 0,9-9 0 0,-9 0 0 0,0 6 0 15,10 0 0-15,-10-6-1 0,0 1 2 0,19 7 0 0,0-2 1 16,0-6 0-16,0 12 1 0,20-4 1 0,-20-8-2 0,0 9 1 16,10-9-1-16,9 9 1 0,-9-1-1 0,-10-7 1 0,20 7-1 0,-11 1 0 15,20-9 0-15,-9 9-1 0,-1-1 0 0,10-8-1 0,-19 1 0 16,19 7 0-16,10-7 0 0,-30 2 1 0,20-3 0 0,0 0 0 0,20 1 0 15,-20-6 1-15,9 5-1 0,1 3 1 0,9-2 0 0,-19-12-1 16,19 17 1-16,-19-6 0 0,38 1 1 0,-38-6-1 0,10 5-1 0,0 0 1 16,-1 9-1-16,1-6-2 0,-1-3 1 0,1 9 0 0,0-9 1 15,-10 14 0-15,19-5-1 0,0 2 1 0,0-14-1 0,0 20-1 0,-9-11-1 16,9 10 2-16,20-2-1 0,-30-5 0 0,30 7 0 0,-11-4 0 16,1-1 0-16,-10 5 0 0,29-2-1 0,-9 0 0 0,-10 8 0 15,-1-5 1-15,20-3-1 0,0 8 1 0,-9 0-1 0,9 0-1 0,-19 0 0 16,19 0 0-16,0 0-2 0,-10 0-1 0,10 0-1 0,-19 0-2 15,0 0-3-15,19 8 0 0,-10-8-3 0,10 5-1 0,-19-5-3 0,-1 0-5 16,20 8-4-16,0-8-5 0,-9 0-7 0,9 0-9 0,0 0-11 16,0 0-12-16,-19 8-27 0,19-8-30 0,0 0-51 0,0 0-58 0,-10 0-65 15,10 6-68-15,-19 5-59 0,0 5-58 0,-10 5-24 0,19 1-10 16,-28 8 2-16,9-6 4 0,19 6 11 0,-28 5 12 0,-10-8 28 16,19-5 32-16,20-3 51 0,-30-3 62 0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8.14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1710D1B-F5CD-42B8-9EF7-C570BFB7285E}" emma:medium="tactile" emma:mode="ink">
          <msink:context xmlns:msink="http://schemas.microsoft.com/ink/2010/main" type="inkDrawing" rotatedBoundingBox="34626,20391 35023,17892 37088,18220 36691,20718" hotPoints="35853,18767 36762,19878 35770,20915 34861,19804" semanticType="enclosure" shapeName="Ellipse">
            <msink:destinationLink direction="with" ref="{608B14BA-5B0B-4A90-98D4-77AD2E94C606}"/>
          </msink:context>
        </emma:interpretation>
      </emma:emma>
    </inkml:annotationXML>
    <inkml:trace contextRef="#ctx0" brushRef="#br0">-472 668 86 0,'-48'16'241'0,"10"0"27"0,-10-5 21 0,0 2 19 0,0 1 17 16,0-1 14-16,19 4 14 0,0-4 10 0,-9 1 9 0,9-1 8 15,19 1-40-15,-28-1-62 0,38-5-49 0,-10 6-45 0,-9-6-31 16,19-3-27-16,19 3-21 0,-9-2-21 0,-10 2-15 0,38 0-18 0,-28-2-11 15,19-6-11-15,9 0-11 0,-9 0-8 0,0-6-8 0,19-2-4 16,0 0-1-16,0 2-1 0,0-7-1 0,-19-9-1 0,19 9 1 16,-39-17 0-16,39 11 1 0,-19-2 1 0,-10-6 0 0,-9-3-1 0,28 3 3 15,-38 0 2-15,10-3 1 0,-10 6 2 0,0 2-1 0,0-8 2 16,0 9 1-16,-10-1 2 0,10 6 6 0,-19 5 7 0,0-2 9 16,19 4 9-16,0 4 5 0,-10-3 5 0,-9 8 3 0,9 0 0 0,10 8 1 15,-19 6 0-15,0 7 2 0,19 3 0 0,-10 6 1 0,-9 13 0 0,19 12-5 16,-9 12-5-16,9 6-7 0,0 0-6 0,0 22-5 0,9 5-5 15,-9 2 2-15,19 9 4 0,-9 8 3 0,9 0 4 0,0-8 2 16,-9 8 3-16,9 0 1 0,-9-8 1 0,9-6 1 0,0-8 0 0,-9-2 0 16,9 0-2-16,0-12 1 0,-19-7 0 0,10 0-1 0,-10-11-2 15,0-14-3-15,-10 8-4 0,10-7-4 0,-19-14-3 0,0-9-4 0,9-2-3 16,-28 0-3-16,9-5-1 0,-19-8-1 0,19-6-1 0,-19-8-4 16,10 0 0-16,-10-8-3 0,-19-14-2 0,9 3-2 0,-9-11-1 0,9-10-1 15,-9-4-1-15,-10-1-1 0,0-23 1 0,20 8-2 0,-20-10 0 16,10 0-1-16,-10-14 1 0,19 0 1 0,-9-5-1 0,9 5 1 15,10 1 2-15,0-1-1 0,0 5 2 0,10 12 0 0,0-3 2 0,9 13 0 16,19 8 0-16,10 0 1 0,-19 9-1 0,0 10 1 0,38 3-2 0,0 5 2 16,-19 9-1-16,29-1 0 0,0 6-1 0,0 3-3 0,-1-3-2 15,20 8-2-15,20 8-4 0,-20-8-3 0,-10 13-5 0,10-4-13 16,19-4-16-16,-28 8-32 0,28 4-37 0,-19-1-52 0,0-5-57 0,-10-6-57 16,10 3-55-16,0 0-53 0,0-8-51 0,-19-8-28 0,0 8-19 15,19-13-6-15,-19 5 0 0,9-11 10 0,-28-3 16 0,28 0 30 16,-28-7 38-16,19 7 52 0,9-10 57 0,-28-3 56 0</inkml:trace>
    <inkml:trace contextRef="#ctx0" brushRef="#br0" timeOffset="392.7078">210 816 140 0,'-10'49'208'16,"10"5"24"-16,0-5 19 0,-19 2 18 0,0 3 17 0,19 3 15 0,-10-3 12 16,10 3 12-16,-19 5-3 0,0 0-12 0,19-8-32 0,0 11-43 15,0-16-32-15,-10-1-26 0,10 1-24 0,0-6-25 0,0-2-19 16,10 2-20-16,-10-8-17 0,0-8-16 0,0-5-14 0,0 8-14 0,19-20-17 16,0 4-18-16,-19-6-25 0,0-3-31 0,0-5-35 0,0 0-39 15,0-5-34-15,0-11-34 0,10 5-34 0,-10-11-34 0,0 1-30 0,19-14-26 16,0-3-12-16,-19 8-5 0,10-21 3 0,-10 10 7 0,29-16 19 15,-10 6 25-15,0-17 32 0,-9 9 36 0,19-14 35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7.64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545EA3C-A17B-4560-9308-0D776EBFC16B}" emma:medium="tactile" emma:mode="ink">
          <msink:context xmlns:msink="http://schemas.microsoft.com/ink/2010/main" type="inkDrawing" rotatedBoundingBox="35076,17952 35668,18338 35296,18908 34704,18522" hotPoints="34911,18192 35173,18129 35522,18278 35522,18619 35247,18739 34941,18672" semanticType="enclosure" shapeName="Hexagon">
            <msink:destinationLink direction="with" ref="{9A3FEF8E-0BD6-4AB5-8C5B-29A3FBB36ECD}"/>
          </msink:context>
        </emma:interpretation>
      </emma:emma>
    </inkml:annotationXML>
    <inkml:trace contextRef="#ctx0" brushRef="#br0">-1403 411 175 0,'-39'27'227'16,"1"8"15"-16,0-3 15 0,-10-2 12 0,9 8 15 0,10-6 14 0,1 4 14 15,-1-1 12-15,10 5 2 0,9-5-6 0,-9 9-31 0,0-9-47 16,19 0-34-16,0 0-31 0,19-5-18 0,0 2-14 0,-19-5-14 0,10 3-12 16,18-8-14-16,11-1-15 0,-30-10-14 0,20 0-14 0,19-8-12 15,-9 5-10-15,-1-8-11 0,0-8-12 0,1 8-6 0,-1-14-6 0,1 3-3 16,-1 0-2-16,10-7-2 0,-38-4-1 0,18 0 1 0,11-5-2 16,-30 6 1-16,11-14 2 0,-11 7-2 0,10 7 0 0,-19-6-2 0,0-8 2 15,-19 8-1-15,19-3 2 0,-9 3 0 0,-11 0 3 0,-8-3 0 16,8 3 0-16,-8 5 3 0,-1-5 1 0,0 6 7 0,-9-1 9 15,9 9 10-15,0 7 9 0,-19-5 11 0,38 1 9 0,-28 10 8 0,9-11 5 16,0 11 3-16,1 0 1 0,-11 11 1 0,10-11 0 0,20 5 0 16,-10 0-2-16,-1-5-8 0,-8 17-8 0,28-12-11 0,-10 3-11 0,10 0-10 15,-19 0-10-15,19 6-9 0,0-1-9 0,0 4-7 0,19-7-7 16,-19-4-31-16,10 10-43 0,-10-10-59 0,28 10-70 0,-8-3-63 0,8-7-62 16,1 10-44-16,10-11-39 0,-11 6-18 0,1-11-8 0,19 0-4 15,-19 0-1-15,38-11 2 0,-28 6 4 0,9-3 29 0,0-6 43 16,19 6 60-16,-29-13 68 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9.69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ED55F92-232A-4E2E-9233-07BB8C31977A}" emma:medium="tactile" emma:mode="ink">
          <msink:context xmlns:msink="http://schemas.microsoft.com/ink/2010/main" type="inkDrawing" rotatedBoundingBox="38879,19118 41922,17464 42618,18744 39575,20399" hotPoints="41310,18782 40063,19832 38435,19913 39682,18863" semanticType="enclosure" shapeName="Ellipse">
            <msink:destinationLink direction="with" ref="{3EFFF1EF-169D-4089-8409-22EAB6EA21F8}"/>
          </msink:context>
        </emma:interpretation>
      </emma:emma>
    </inkml:annotationXML>
    <inkml:trace contextRef="#ctx0" brushRef="#br0">3830 595 186 0,'0'16'238'0,"0"6"28"0,0 7 21 0,-10-2 17 16,-9 8 11-16,10 9 10 0,-30-4 8 0,10 9 6 0,20 0-5 0,-30 13-12 16,11 3-37-16,-1-11-53 0,0 16-38 0,-9-8-35 0,9 0-29 15,0 3-29-15,-19-3-20 0,38 0-18 0,-38-13-12 0,10 8-10 16,9-8-8-16,0-1-9 0,-19-7-11 0,19 2-11 0,-19-8-18 15,0 0-20-15,0-8-17 0,10-5-16 0,-29-3-9 0,19 2-7 0,0-7-1 16,-10-6 0-16,10 6-1 0,-9-14-1 0,9 0 1 0,-1 0 3 0,1-6 7 16,20-2 12-16,-1-5 17 0,10 4 23 0,9 1 19 15,10 3 18-15,-19-11 13 0,38 10 13 0,-19-4 12 0,10 1 13 0,18 1 13 0,11 8 13 16,-10 0 10-16,19 0 8 0,0 0 1 0,9 0 1 0,1 0-2 16,19 8-2-16,19 1-3 0,-19-4-1 0,38 0-3 0,-29 1-3 0,20 2-9 15,9 0-14-15,-9 5-13 0,-1-13-14 0,-9 9-12 0,0-4-8 16,-9 3-9-16,9-8-10 0,-19 8-29 0,-10-8-40 0,-10 0-46 15,-9 0-52-15,0 0-51 0,-19 0-48 0,-10 0-52 0,-9-8-52 0,-10 8-24 16,19-8-11-16,-19 8-7 0,0 0 0 0,0-22 0 0,0-5 4 16,-19 8 24-16,19-10 35 0,0-12 44 0,0 6 50 0</inkml:trace>
    <inkml:trace contextRef="#ctx0" brushRef="#br0" timeOffset="489.8926">4108 703 21 0,'0'13'230'0,"0"9"25"0,0-14 16 0,0-3 7 0,-9 4 6 16,9-9 4-16,9 8 7 0,-9-3 10 0,39-5 12 0,-30 0 11 0,30-5-23 16,-10-3-44-16,19 8-45 0,-10-14-50 0,29 6-33 0,-9-6-26 15,9 6-16-15,10-5-8 0,0-1-5 0,0-7-4 0,19 7-8 0,-20-13-13 16,11 11-12-16,-10 0-11 0,19-6-13 0,-20 0-11 0,1-2-7 15,-9 13-5-15,-11-10-1 0,10 10 0 0,-38 0-1 0,19-2 1 0,-38 4 1 16,9 4 1-16,-19 5 3 0,0 0 1 0,-29 14 2 0,-9-1 2 16,9 9 9-16,-19-1 15 0,-10 6 17 0,1 14 17 0,-30 2 15 15,30 6 10-15,-39 13 11 0,19-5 8 0,0 5 8 0,0 8 5 0,-19-2 4 16,19 2 5-16,1 8 3 0,-1-7 2 0,0-4-7 0,19 4-14 16,-9-15-15-16,19 6-16 0,10-2-15 0,-30-14-10 0,59-6-13 0,-39 4-9 15,9-9-10-15,30-8-7 0,-10 0-7 0,9-5-9 0,10-1-20 16,-19-10-27-16,19 5-52 0,-19-8-63 0,19-8-72 0,19 6-77 0,-19-6-66 15,0 0-57-15,19-14-31 0,10-2-14 0,0-6-5 0,-1 1-4 16,11-4 2-16,-10-10 1 0,19 0 17 0,-10-14 23 0,10 9 50 16,19-17 61-16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9.4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A600B0E-B83C-42B2-B1A6-970F9426607B}" emma:medium="tactile" emma:mode="ink">
          <msink:context xmlns:msink="http://schemas.microsoft.com/ink/2010/main" type="inkDrawing" rotatedBoundingBox="39090,18544 39768,16867 40663,17228 39984,18905" hotPoints="39374,17751 40242,17064 40454,17802 39623,18898" semanticType="container" shapeName="Quadrilateral"/>
        </emma:interpretation>
      </emma:emma>
    </inkml:annotationXML>
    <inkml:trace contextRef="#ctx0" brushRef="#br0">3590-595 117 0,'-48'44'279'0,"-19"-4"43"0,28 3 40 0,-28 6 39 0,9 0 27 16,-9 7 22-16,19-7 15 0,10 5 14 0,-10 3 10 0,0-8 10 0,19 7-34 15,-19-7-58-15,29 0-55 0,-10-9-55 0,10 9-44 0,9-6-40 16,10-8-40-16,0 3-37 0,0-14-26 0,10 3-22 0,-10 3-15 0,38-11-13 15,-28 11-11-15,19-17-10 0,9 9-10 0,-9-17-7 0,19 9-7 16,0-14-6-16,-10 8-5 0,10-8-2 0,0-8-2 0,10 2-1 16,-10-2-1-16,0-5 0 0,19-9-2 0,-28 1 0 0,-1 7-1 0,10-13-2 15,-19 5 0-15,19-5-1 0,-39-8-4 0,20 8-3 0,-29-8-6 16,19-3-6-16,1 6-7 0,-40-9-7 0,1 6-5 0,10 0-7 0,-11 5-4 16,-8 3-2-16,-20 0-4 0,0 6-4 0,0 7 0 0,9 1-1 0,-28 4 3 15,19 9 4-15,-29 0 6 0,29 0 5 0,-29 9 6 0,39-4 8 16,-29 3 6-16,19 6 7 0,0 7 4 0,9-7 5 0,-9 7 4 15,10-2 5-15,9 3 2 0,19-1 3 0,-28 4 1 0,28-1 1 0,-9 3 1 16,19 11 2-16,-9-6 2 0,9 12-2 0,0-4 1 0,0 9 0 16,9 0-1-16,-9-1 1 0,0 1 0 0,29 8-2 0,-29-1 0 15,38-2-1-15,-28 3 1 0,9-3-2 0,-9 3-2 0,28-8-2 0,-28-1-3 16,28 1 0-16,-28 0-11 0,9-14-14 0,-9 3-36 0,9-6-45 16,0-10-58-16,-9-1-61 0,-10-2-57 0,19-11-53 0,-19-8-43 0,0 0-41 15,0 0-19-15,0 0-9 0,0 0-4 0,9-13-2 0,-9-1 10 16,0-15 14-16,20 7 35 0,-1-2 45 0,-10-22 57 0,11 2 63 15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9.91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05D7F6A-2DEF-4F7B-BFAB-125BBFB259A2}" emma:medium="tactile" emma:mode="ink">
          <msink:context xmlns:msink="http://schemas.microsoft.com/ink/2010/main" type="inkDrawing" rotatedBoundingBox="41103,18319 41158,17324 41412,17339 41357,18333" shapeName="Other"/>
        </emma:interpretation>
      </emma:emma>
    </inkml:annotationXML>
    <inkml:trace contextRef="#ctx0" brushRef="#br0">4761-314 203 0,'-9'11'311'16,"-30"11"43"-16,30 2 40 0,-10 3 27 0,-10-8 19 0,10 11 15 16,9-3 12-16,-9 0 8 0,0 3 7 0,9 10-16 0,-9-5-25 0,19 3-62 15,0 8-79-15,0 3-62 0,0-9-51 0,0 12-43 0,0-12-41 16,19 9-27-16,-9-6-20 0,-10-2-16 0,19 2-15 0,0-11-16 0,-19 12-19 16,10-17-38-16,9 2-49 0,0-2-62 0,-19-5-70 0,10-3-63 15,-10-5-62-15,0-14-51 0,0 0-47 0,0 0-22 0,-10 21-11 0,10-13-4 16,-38-2 0-16,28 2 7 0,-28-16 10 0,9 8 34 0,0-6 43 15,-19-2 61-15,19-5 66 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8.87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D85DE1F-1277-4DD6-9F1E-245CCB1BF3AC}" emma:medium="tactile" emma:mode="ink">
          <msink:context xmlns:msink="http://schemas.microsoft.com/ink/2010/main" type="inkDrawing" rotatedBoundingBox="37761,18229 38149,19430 37315,19699 36928,18498" shapeName="Other">
            <msink:destinationLink direction="with" ref="{608B14BA-5B0B-4A90-98D4-77AD2E94C606}"/>
          </msink:context>
        </emma:interpretation>
      </emma:emma>
    </inkml:annotationXML>
    <inkml:trace contextRef="#ctx0" brushRef="#br0">719 703 31 0,'0'21'179'0,"0"6"19"0,-10 9 24 0,-9 7 23 0,19-3 27 16,-10 9 25-16,10 0 29 0,-38 7 31 0,38-7 20 0,-10 13 14 15,-9-5-15-15,0 0-29 0,19-3-22 0,-10-11-18 0,-9 6-17 16,19-9-16-16,-9-5-21 0,9-8-24 0,-20 6-25 0,1-17-25 0,19 6-29 15,0-14-32-15,0 5-28 0,0-13-26 0,0 0-19 0,0 0-14 16,0 0-11-16,0 0-8 0,0 0-4 0,0-8-2 0,19 3-4 0,1-9 1 16,-20-2-1-16,0 0-2 0,9-6 1 0,-9-7 0 0,19-9 1 15,-9 5 0-15,9-10-1 0,0 2-1 0,-9-7 1 0,28-1 0 0,-28 1 1 16,19-1-1-16,9 3 0 0,-28-5 0 0,38 7-1 0,-19 4 2 16,0-3 1-16,9 15 2 0,-9-4 2 0,0 21 2 0,-1-2 2 15,11 7 4-15,-10 6 4 0,-20 14 5 0,30-1 6 0,-30 14 5 0,10 9 5 16,1 7 5-16,-20-3 3 0,9 22 3 0,-9-5 2 0,0 5-1 15,0 1 0-15,0 7-1 0,-9 0-4 0,9-8-3 0,0-5-5 0,-20 5-5 16,20-13-6-16,-19 0-5 0,19-1-6 0,-9-5-3 0,9-7-7 16,0-12-5-16,0 6-5 0,0-9-4 0,-20 1-16 0,20-11-20 0,0 5-45 15,0-16-60-15,0 5-82 0,0-5-95 0,0 0-76 0,0 0-67 16,0 0-34-16,20-13-17 0,-11-1-6 0,30 4-3 0,-30-20 1 16,20 8 1-16,9-5 13 0,1-8 21 0,9-8 44 0,19 2 61 15,-9-7 81-15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0.70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EFFF1EF-169D-4089-8409-22EAB6EA21F8}" emma:medium="tactile" emma:mode="ink">
          <msink:context xmlns:msink="http://schemas.microsoft.com/ink/2010/main" type="inkDrawing" rotatedBoundingBox="42701,18176 42986,19708 41707,19946 41422,18414" semanticType="callout" shapeName="Other">
            <msink:sourceLink direction="with" ref="{6EC21766-1E0B-4104-8E7B-6CDE429E7243}"/>
            <msink:sourceLink direction="with" ref="{7ED55F92-232A-4E2E-9233-07BB8C31977A}"/>
            <msink:sourceLink direction="with" ref="{4068814B-7E0C-4175-AD9F-B9BF583F7B15}"/>
          </msink:context>
        </emma:interpretation>
      </emma:emma>
    </inkml:annotationXML>
    <inkml:trace contextRef="#ctx0" brushRef="#br0">5088 951 45 0,'-19'22'193'0,"-10"16"9"0,19-8 5 0,-9-6 6 0,-10 11 2 16,10 0 2-16,9 0 1 0,-9 1 0 0,0-1 0 0,19 0-2 15,-10 3-43-15,10-6-64 0,0 3-40 0,0-2-27 0,0-6-15 16,0 11-11-16,10-9-6 0,-10-4-6 0,19-4-18 0,0 1-23 0,-19-9-22 16,10 1-21-16,-10-1-16 0,0-4-16 0,19 4-12 0,-19-13-12 0,0 0-6 15,0 0-5-15,0 0-2 0,0 0-1 0,0-8 2 0,0 3 5 16,0-9 20-16,0 6 31 0,0-6 29 0,0-7 29 0,0 7 26 16,0-7 22-16,0-4 19 0,10 1 17 0,-10-3 13 0,0-11 10 0,38 6 10 15,-38-3 7-15,29-6 4 0,0-8 3 0,0 1-1 0,19-9-5 16,0 0-6-16,9 3-4 0,-9-11-3 0,20 11 1 0,-11-8 5 15,20 5 5-15,-10 9 9 0,-9-1 9 0,9 0 11 0,-9 14 9 0,-1 8 7 16,-9 0 5-16,0 5 5 0,-19 14 5 0,9 0 8 0,-28 8 10 16,19 8 8-16,-29 14 6 0,19-3 2 0,0 8-1 0,-38 11-4 0,0 2-7 15,9 17-10-15,-9-8-11 0,-10 13-8 0,0 8-8 0,1-2-7 16,-20 2-4-16,9 8-10 0,1-7-12 0,-10 4-11 0,19-12-12 0,-19 4-12 16,19-2-12-16,-9-8-9 0,9-9-9 0,0 9-7 0,10-16-7 15,9 2-2-15,-28-2-5 0,38-14-3 0,-10 8-4 0,-9-6-2 16,19-10-2-16,0 8 0 0,0 3-3 0,19-8 1 0,-9-6 0 0,-10 8-1 15,38-10 0-15,-28 7 0 0,9 1 0 0,-9-8 1 0,28 7 0 16,10-7-1-16,-38-1 1 0,19-5 1 0,19-2-1 0,-20 2-1 0,20-3 1 16,-19-5-1-16,19-5-2 0,-9-3 1 0,-1 2 0 0,0-10 0 15,-9 3-1-15,19-1 0 0,-38-13 2 0,28 5 0 0,-28 1 0 0,-10-6 1 16,19 5 0-16,-9-5 2 0,-20-3 1 0,-9 3 4 0,19 0 4 16,-10 0 3-16,-28-8 2 0,-10 14 4 0,19-7 2 0,-19-1 1 15,19 10 0-15,-28-3 1 0,9 1 0 0,-20 7-1 0,30-8-1 0,-29 9-1 16,19-1-2-16,0 6-4 0,-10-5-4 0,10 7-5 0,0-2-5 15,19-5-15-15,-19 5-16 0,39 8-45 0,-30-3-60 0,30-8-81 0,-11 6-93 16,20 5-67-16,0 0-57 0,0 0-27 0,0 0-16 0,0 0-5 16,0 0-2-16,0 0-1 0,0 0 0 0,0-17 12 0,29-1 14 15,10-4 44-15,-11 0 59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1.17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F2111FD-4FCE-4329-BDE3-8B4B9C32AACB}" emma:medium="tactile" emma:mode="ink">
          <msink:context xmlns:msink="http://schemas.microsoft.com/ink/2010/main" type="inkDrawing" rotatedBoundingBox="60530,23319 92160,9372 99891,26906 68262,40853" semanticType="callout" shapeName="Other">
            <msink:sourceLink direction="to" ref="{FA86C33A-BA2F-4B1C-A056-A048D54CE667}"/>
            <msink:sourceLink direction="to" ref="{A6315D22-8A43-4E6E-B0D7-30654170598E}"/>
            <msink:sourceLink direction="to" ref="{1FD5396B-2CC2-4F5B-AD9E-E60E89120FB4}"/>
            <msink:sourceLink direction="to" ref="{D24D5FB2-9DA0-4104-9DD3-276EBD97F604}"/>
            <msink:sourceLink direction="to" ref="{2F4C9B0D-3C1C-450D-9D01-807124497033}"/>
            <msink:sourceLink direction="to" ref="{B859359D-0A01-4089-8772-BC208CEFE33D}"/>
            <msink:sourceLink direction="to" ref="{7F2A269C-1A9C-4F36-84EC-616409207CF7}"/>
            <msink:sourceLink direction="to" ref="{45B4FC70-F7FC-4121-BCEA-A43462DF1C43}"/>
            <msink:sourceLink direction="to" ref="{3F512DDD-0C71-4A7B-A6B1-5C5ABF708001}"/>
          </msink:context>
        </emma:interpretation>
      </emma:emma>
    </inkml:annotationXML>
    <inkml:trace contextRef="#ctx0" brushRef="#br0">28576 0 27 0,'-39'22'120'16,"30"-8"3"-16,-11 7 0 0,1 1 2 0,9-9 0 0,-9 9 0 16,19 0 3-16,-9 2 6 0,9-2-13 0,0 13-23 0,-20 0-16 15,1 0-11-15,19 5-2 0,-9 4 3 0,9 4 9 0,0 9 10 0,-20-3 13 16,11 8 11-16,-10 3 13 0,-1 11 14 0,11 0 11 0,9 7 10 15,-19 7 8-15,9 2 6 0,-9 13 1 0,0 0 0 0,19 6 2 0,-10 11 4 16,10-1-2-16,-19 9-4 0,0 8-8 0,9 0-6 0,-9 3-9 16,19 10-9-16,-10-2-11 0,-9-3-13 0,0 16-11 0,9-3-9 0,-9 1-10 15,9-1-6-15,-28 9-11 0,28 7-14 0,-28-2-9 0,9 9-7 16,20-7-6-16,-30 12-5 0,30 2-3 0,-20-8-4 0,-10 16-3 16,11-2-2-16,18 0-5 0,-28 10-3 0,28-13-2 0,-28 16 0 0,38 3-2 15,-29-3 0-15,29 8-1 0,-10 1-2 0,10 7-1 0,-19-8 0 16,0 6 0-16,19-6 0 0,0 11-1 0,0 0 1 0,0 3 0 0,0-3 2 15,0 0 0-15,0 3 2 0,0 0 0 0,0-1 0 0,0 9 2 16,19 6-2-16,-19-9 1 0,19 5 1 0,-19 4 0 0,0-15-1 0,10 9 1 16,-10 0-1-16,0-8 1 0,0 5 2 0,19-11-3 0,-19 3-2 15,10 6-2-15,-10-9-4 0,19-2 1 0,0 2-1 0,-19-7 1 0,10 12-2 16,-10-12-1-16,0 7 0 0,19-8-2 0,0 0 0 0,-19 1 0 16,0-9-3-16,10 8 1 0,-10-8 1 0,19 3 1 0,-19-6 1 0,0 1 1 15,0-3 0-15,9-9-1 0,-9 9 1 0,0-6-1 0,0-10 2 16,0 10-1-16,20-18 0 0,-20 10-2 0,0-16 1 0,19 5 0 15,-19-5-1-15,0-8 0 0,9-5 0 0,-9-12-1 0,20-2 0 0,-20-8 0 16,0-6 1-16,9 4-2 0,-9-12 0 0,19-5 2 0,1 5 0 0,-11-10 1 16,-9 2 1-16,19-11-1 0,-9 6 1 0,9-13 0 0,0 4 1 15,-19-7 0-15,10-6-1 0,-10 3-2 0,19-8 1 0,0-9 0 16,-19 4 1-16,10-12-2 0,-10-2 0 0,19-3 0 0,-19-7 0 0,0-9 1 16,0 8-1-16,0-14-1 0,0-7 1 0,0 4-2 0,0-7 0 15,0-8 3-15,0-1 0 0,-19-10 1 0,19 3 1 0,-10-6-1 16,10-8 1-16,-19 0-1 0,0 0 0 0,9 0 1 0,10-8 0 0,-38 0 0 15,28 2 2-15,-9-2-1 0,10-5 0 0,-30 4 0 0,30-4 0 16,-20 2 1-16,10-5-1 0,-1 11 0 0,11-12-1 0,-20 4-1 16,10 7 1-16,0-10 1 0,9 0-1 0,-28 13 0 0,28-5-1 0,-9 3 1 15,-10-12 0-15,10 12 0 0,9-3 0 0,-19 3-1 0,-9-12-1 0,9 12 1 16,0-3 5-16,0 8 0 0,-19-6 1 0,20 6 1 0,-20 0 0 16,-20 0-1-16,11 0 2 0,-10 6-1 0,-10 2-1 0,0-3 0 15,0 3 0-15,-9 6 1 0,-10-1 1 0,0-4-2 0,-29 4-2 0,19-2-1 16,-19 0 1-16,1 0-2 0,-11 5 0 0,-9-3-1 0,-10 9 0 15,1-6 1-15,-1-5 1 0,-38 11 0 0,29-9-2 0,-29 9 0 0,-10-1 1 16,1-2-2-16,-11 3 1 0,-8-1-1 0,-11 1-1 0,-19-3 0 16,10 3 1-16,-9 5 0 0,-20-6 0 0,10 9 0 0,-20-11-3 0,1 11 0 15,-1-9 1-15,-18-4 0 0,8 12 0 0,-8-7 1 0,-10 0 0 16,-10-1 0-16,29-2 0 0,-39 3 0 0,1-9 0 0,-1 9 0 16,1-1 0-16,-1-2 0 0,10 3 3 0,-9-8 1 0,-20 7 4 0,20 1 0 15,-10-9 0-15,-10 9 0 0,29-9 2 0,-9 1-2 0,-20 8 1 16,20-1-1-16,-1-7-1 0,-9-1 0 0,10 1 0 0,-1 7 0 0,1-2 0 15,9-5-1-15,-10 2-2 0,10 6-3 0,0-9 0 0,1 3 0 16,8-5-2-16,-18 3 0 0,38-1 0 0,-29-5 2 0,29 6 0 0,-29-6 1 16,39-3-1-16,-11 9 0 0,-8-6-1 0,18 0 0 0,1-2 0 15,-1 2 0-15,1-3-1 0,0 3 1 0,-1-2 0 0,20 2 0 0,-20 0 0 16,10-3 1-16,10 9 0 0,-10-6 0 0,20 0 0 0,9-3 0 16,-10 9 1-16,20-6 0 0,-20-3-1 0,19 3 1 0,11 1 1 0,8-4-1 15,-8 6 1-15,18 0 0 0,0-6-2 0,1 0 1 0,18 6-1 16,-19-5 1-16,10-1 1 0,29 3 2 0,-10-8-1 0,1 0 1 15,18 8 1-15,19-8 0 0,-28 0 1 0,48-8 1 0,-10 8 1 0,10 0 0 16,9-8 0-16,10 3-1 0,10 5 1 0,9-6-1 0,0-5-1 16,10 6-1-16,9 0-2 0,-9-6-1 0,19 8 0 0,10-5-1 0,-1 3 0 15,30-4 0-15,-20 1-1 0,-9 8 0 0,38-5-1 0,-10-3 0 16,10 8 1-16,0 0-2 0,0 0 0 0,0 0-2 0,0 0 0 0,0 0 1 16,0 0-2-16,0-14 1 0,10 14-1 0,-10-5 0 0,19-3 0 15,0 0-1-15,-9 2 2 0,9-2 0 0,-10 8 0 0,30-5 1 0,-30-3-1 16,11 0 1-16,-11 8-1 0,10-6 1 0,1 6 1 0,-20-8 0 15,0 8 0-15,0 0 2 0,0 0 0 0,0 0 1 0,0 0-1 0,0 0 0 16,0-5 0-16,0-3 0 0,0 2 0 0,-20-2 0 0,1-6 1 16,10 1 1-16,-11 5-1 0,11 2 1 0,-10-10-1 0,-1 11-1 15,11-3 0-15,-20-6 1 0,10 6 1 0,0 5-1 0,9-7 0 0,-9 4 1 16,0-2-1-16,19 8 2 0,-10 0-2 0,10 0 1 0,-19-5 0 16,19 5-2-16,0 0 0 0,0 0 0 0,0 0-1 0,0 0 0 15,0 0 0-15,0 0-1 0,0 0 0 0,0 0 1 0,0 0-1 0,0 0 1 16,0 0 1-16,0 0-1 0,0 0-1 0,0 0 1 0,0 0-1 15,0 0 0-15,0 0 0 0,0 0-1 0,0 0-1 0,0 0-1 0,0 0 2 16,0 0-1-16,0 0-1 0,0 0 1 0,0 0-1 0,0 0 0 16,0 0 0-16,0 0-1 0,0 0 2 0,0 0 0 0,0 0 0 0,0 0 1 15,0 0 1-15,0 0 1 0,0 0 0 0,0-8-1 0,0-1 0 16,-10 4 1-16,10-11-1 0,-19 2 1 0,0-5 0 0,9-2 0 16,-9-6-1-16,9-8-1 0,-9-1 0 0,0-7-4 0,9-11-6 0,-28-3-14 15,38-5-16-15,-29-8-31 0,29-14-42 0,-9 0-59 0,-11-5-71 0,1-8-64 16,-10-17-61-16,29-5-45 0,-9 3-34 0,-30-19-19 0,30 3-7 15,-20-14-1-15,-10 0 4 0,30 0 10 0,-30-8 16 0,11 10 33 16,18-4 41-16,-28 2 59 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1.71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BEE83DA-8D45-4DCF-B8F7-4049D2CA54E7}" emma:medium="tactile" emma:mode="ink">
          <msink:context xmlns:msink="http://schemas.microsoft.com/ink/2010/main" type="inkDrawing" rotatedBoundingBox="46559,18724 47193,18730 47192,18860 46558,18854" semanticType="callout" shapeName="Other">
            <msink:sourceLink direction="from" ref="{6EC21766-1E0B-4104-8E7B-6CDE429E7243}"/>
            <msink:sourceLink direction="to" ref="{6EC21766-1E0B-4104-8E7B-6CDE429E7243}"/>
            <msink:sourceLink direction="from" ref="{4068814B-7E0C-4175-AD9F-B9BF583F7B15}"/>
            <msink:sourceLink direction="to" ref="{4068814B-7E0C-4175-AD9F-B9BF583F7B15}"/>
          </msink:context>
        </emma:interpretation>
      </emma:emma>
    </inkml:annotationXML>
    <inkml:trace contextRef="#ctx0" brushRef="#br0">10043 1073 36 0,'-20'14'259'0,"11"7"42"0,-10-7 39 15,9-1 34-15,-9 1 25 0,0-6 20 0,-10 0 15 0,29-8 10 0,-10 5 11 16,10-5 9-16,0 0-26 0,0 0-42 0,0 0-55 0,0 0-58 16,0 0-46-16,0 0-40 0,0 0-36 0,10-5-35 0,19-3-25 15,-10 8-19-15,10-8-13 0,-1 8-13 0,11-6-12 0,9 6-10 0,-10 0-9 16,10-8-9-16,-19 8-8 0,19 0-9 0,19-5-13 0,-38 5-17 15,0 0-33-15,19 0-41 0,-19 0-52 0,-1 0-60 0,-8 0-56 0,-1 0-57 16,-19 0-56-16,0 0-56 0,0 0-27 0,0 0-12 0,0 0-7 16,0 0 0-16,0 5 9 0,-19 9 12 0,-1 2 31 0,-8-2 41 0,18-1 51 15,-28 1 60-15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1.89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3287900-C266-4FFB-86EF-2F7FC053F99B}" emma:medium="tactile" emma:mode="ink">
          <msink:context xmlns:msink="http://schemas.microsoft.com/ink/2010/main" type="inkDrawing" rotatedBoundingBox="46841,20301 47055,19609 47289,19682 47075,20373" semanticType="callout" shapeName="Other">
            <msink:sourceLink direction="to" ref="{6EC21766-1E0B-4104-8E7B-6CDE429E7243}"/>
            <msink:sourceLink direction="from" ref="{6EC21766-1E0B-4104-8E7B-6CDE429E7243}"/>
            <msink:sourceLink direction="to" ref="{4068814B-7E0C-4175-AD9F-B9BF583F7B15}"/>
            <msink:sourceLink direction="from" ref="{4068814B-7E0C-4175-AD9F-B9BF583F7B15}"/>
          </msink:context>
        </emma:interpretation>
      </emma:emma>
    </inkml:annotationXML>
    <inkml:trace contextRef="#ctx0" brushRef="#br0">10503 1987 97 0,'-9'43'224'0,"-10"-2"28"15,-10-6 27-15,10 5 24 0,-10-5 24 0,19 1 22 0,-9-9 22 0,0 0 19 16,9 10 18-16,-9-7-12 0,9-6-27 0,-9 6-43 0,0-3-49 16,19 0-38-16,-10-5-29 0,10 5-29 0,-19-5-27 0,0-1-25 15,19-7-25-15,0 7-24 0,0-7-24 0,0-1-24 0,0 9-22 0,0-9-37 16,19-4-44-16,0-4-53 0,-19 9-54 0,0-6-49 0,0-8-43 0,0 0-46 16,0 0-44-16,0 0-30 0,0 0-19 0,10 0-10 0,-10 0-2 15,38 0 1-15,-9-8 3 0,-19-6 26 0,28 0 36 0,-9-7 47 0,19-3 54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2.32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D9401EC-32AE-40A1-9B5D-17299D3BC621}" emma:medium="tactile" emma:mode="ink">
          <msink:context xmlns:msink="http://schemas.microsoft.com/ink/2010/main" type="inkDrawing" rotatedBoundingBox="47375,20347 47705,17933 48958,18105 48628,20518" semanticType="callout" shapeName="Other">
            <msink:sourceLink direction="with" ref="{6EC21766-1E0B-4104-8E7B-6CDE429E7243}"/>
            <msink:sourceLink direction="with" ref="{4068814B-7E0C-4175-AD9F-B9BF583F7B15}"/>
          </msink:context>
        </emma:interpretation>
      </emma:emma>
    </inkml:annotationXML>
    <inkml:trace contextRef="#ctx0" brushRef="#br0">11809 384 71 0,'-28'5'225'15,"-11"3"21"-15,29 6 14 0,-18 7 9 0,-11-7 11 0,10 13 13 16,20 5 11-16,-30 6 12 0,30 14 16 0,9-6 17 0,-19 16-25 0,9 3-47 15,10 10-31-15,0 1-25 0,0 0-18 0,0 16-16 0,0-9-10 16,0 15-7-16,0-1-9 0,0-5-11 0,0 5-10 0,0 1-12 0,0-7-15 16,0-1-18-16,0 2-18 0,0-9-21 0,0 1-15 0,0-8-15 15,0-6-9-15,0 9-6 0,-19-20-4 0,0-2-3 0,19 0 0 0,-10-9-2 16,10 1-2-16,-19-9 0 0,0-4-1 0,19-7 0 0,-10-4-1 16,10 4 0-16,-19-12 1 0,19-4-1 0,0-5-1 0,-10-2 1 15,10-6-3-15,0 0-2 0,-19-6-9 0,19-10-11 0,-19-6-16 0,19-7-22 16,0-9-23-16,-10-6-22 0,-9-4-22 0,19-1-20 0,0-13-12 15,-10-8-7-15,10 8-4 0,-19-11 0 0,0 13 0 0,9-5 1 0,-9 3 10 16,0 8 11-16,-10 0 19 0,20 8 24 0,-30 3 30 0,10 10 34 16,20 12 39-16,-30-9 39 0,11 19 31 0,18 0 25 0,-28 11 24 15,28 0 25-15,-28 11 18 0,28 0 16 0,-19 13 12 0,-9 3 9 0,28 0 5 16,-9 8 4-16,-10 1-4 0,10 10-8 0,9-9-15 0,10 12-18 16,-19 0-18-16,19-1-16 0,0-4-19 0,19 2-23 0,-19 5-16 0,10-11-16 15,9 4-11-15,0-4-11 0,-9-5-7 0,19 1-7 0,9-1-4 16,1-8-5-16,-1-6-2 0,10 6-4 0,-19-5-10 0,19-8-10 0,-10 2-38 15,10-11-50-15,-19-5-73 0,19 8-89 0,0-8-73 0,19-8-68 16,-38 3-34-16,19-11-17 0,0 2-7 0,-10 0-4 0,10-7 0 16,0-3 2-16,10-1 6 0,-10-10 11 0,29 0 35 0,0-6 50 0,19-7 75 15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2.95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BFC8EE7-F1EC-4263-9778-A78A8091B5DD}" emma:medium="tactile" emma:mode="ink">
          <msink:context xmlns:msink="http://schemas.microsoft.com/ink/2010/main" type="inkDrawing" rotatedBoundingBox="50659,21701 51222,19431 51418,19479 50855,21750" semanticType="callout" shapeName="Other">
            <msink:sourceLink direction="with" ref="{6EC21766-1E0B-4104-8E7B-6CDE429E7243}"/>
            <msink:sourceLink direction="with" ref="{4068814B-7E0C-4175-AD9F-B9BF583F7B15}"/>
          </msink:context>
        </emma:interpretation>
      </emma:emma>
    </inkml:annotationXML>
    <inkml:trace contextRef="#ctx0" brushRef="#br0">14767 1827 217 0,'0'0'252'0,"-19"0"18"0,19 0 15 16,-10 0 10-16,-9 6 9 0,0 10 12 0,9-3 17 0,-9 12 20 15,9 4 25-15,-9 15-12 0,-10 4-29 0,10 6-32 0,-10 17-33 0,0 13-26 16,1 7-22-16,-11 7-14 0,-9 13-10 0,19-1-8 0,-19 1-6 16,19 11-13-16,1-11-14 0,-1 8-21 0,-10-9-24 0,30 1-23 0,-10-5-22 15,9-20-17-15,-9 9-14 0,0-11-13 0,19-9-11 0,0-10-6 16,-10-3-5-16,10-13-5 0,0-11-2 0,0 0-9 0,10-17-9 0,-10 9-29 15,0-19-40-15,0 0-58 0,0-11-67 0,0 0-68 0,0-11-66 16,0 0-51-16,19-19-45 0,0-8-20 0,-19 6-11 0,10-9-4 16,-10-15-1-16,28-1 5 0,-28-5 9 0,39-9 29 0,-30-4 38 0,11-1 59 15,8-8 67-15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3.7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15598DA-4AE3-4711-897C-1D513ABE1589}" emma:medium="tactile" emma:mode="ink">
          <msink:context xmlns:msink="http://schemas.microsoft.com/ink/2010/main" type="inkDrawing" rotatedBoundingBox="24678,17955 24907,17107 25706,17324 25476,18172" semanticType="callout" shapeName="Other"/>
        </emma:interpretation>
      </emma:emma>
    </inkml:annotationXML>
    <inkml:trace contextRef="#ctx0" brushRef="#br0">-803 140 63 0,'0'0'170'0,"0"0"7"0,0 0 3 0,0 0 1 15,0 0 2-15,0 0 1 0,20 0 0 0,-11 0-1 0,-9 8 2 16,39 6-30-16,-11-9-43 0,1 3-34 0,0 6-31 0,9-1-19 0,1 9-13 16,9-1-7-16,0-2-3 0,0 11-2 0,0-3-2 0,0 0 0 15,-10 8 0-15,10 3-1 0,-9-5-1 0,-1 2 2 0,0 8 0 0,-28-11 0 16,9 12 0-16,-9-9 0 0,-10 0 0 0,-10 3-1 0,-9 0 1 15,9-3 1-15,-9-8 0 0,-29 8 0 0,39-5 1 0,-39-11 1 16,0 13-1-16,0-16 1 0,0 6 0 0,0-9-1 0,9 1 1 0,-9 2-1 16,0-2-1-16,0-9 0 0,0 3 0 0,19-8-1 0,1 6-2 15,-11-6-1-15,10-6-2 0,20 6-8 0,-10-8-12 0,-1 3-18 16,20-3-20-16,0 8-30 0,0-22-35 0,0 3-24 0,0-3-18 0,39-2-8 16,-39 2-6-16,9-7-2 0,20-9 0 0,10 11 0 0,-11-14 1 15,1-2 9-15,19-6 12 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4.31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B2C9A98-DDA1-4B5A-A995-09CE7AE0A868}" emma:medium="tactile" emma:mode="ink">
          <msink:context xmlns:msink="http://schemas.microsoft.com/ink/2010/main" type="inkDrawing" rotatedBoundingBox="25699,16979 27680,16903 27720,17954 25739,18030" semanticType="callout" shapeName="Other"/>
        </emma:interpretation>
      </emma:emma>
    </inkml:annotationXML>
    <inkml:trace contextRef="#ctx0" brushRef="#br0">110 0 135 0,'-10'18'172'0,"-9"-1"8"0,9 4 14 0,-9 1 15 0,0 5 20 15,19 0 20-15,-10 16 21 0,-9-8 20 0,19 14-2 0,0 0-13 0,0-3-21 16,19 5-24-16,-9 8-15 0,-10-13-13 0,19 3-8 0,0 5-7 15,-19-11-12-15,10 6-15 0,-10-6-19 0,29-2-20 0,-10-9-20 16,0-2-21-16,-19 5-16 0,10-8-15 0,9 3-14 0,-10-3-14 0,11-14-8 16,-1 9-5-16,-19-8-3 0,9-1-2 0,-9-5-2 0,20-2-1 0,-1-6-1 15,-19 0 1-15,0 0 1 0,9 0 1 0,-9-6-1 16,29-2-1-16,-10-5 1 0,1-1 2 0,-11-8 0 0,20 1-2 0,-10-6 2 16,10 2 0-16,-10-4 2 0,10-9-2 0,-10 0 0 0,-9-5-1 0,28-3-1 15,-28 8 0-15,9-5 0 0,-9-6 1 0,9 9 0 0,0-9 0 16,-19 6 1-16,0 2 0 0,0 3 1 0,0 11-1 0,0 0 6 15,-19 14 6-15,19-1 10 0,-19 1 10 0,19 5 10 0,-10 8 8 0,-9 0 3 16,19 0 5-16,-10 8 1 0,-9-3 2 0,0 3 1 0,19 6 3 16,-10-1 1-16,-9 3 3 0,0 1-3 0,19-1-5 0,-10 5-7 0,-9 1-9 15,19-3-8-15,0 3-7 0,0-1-4 0,0-7-4 0,0-1-2 16,0 9-2-16,0-9-2 0,19 1-1 0,-9-6-3 0,-10 6-4 0,19-1-2 16,0-5-2-16,-9-2-2 0,28 7 0 0,-28-5-3 0,9-8-1 0,10 0-1 15,-10 0-1-15,10 0 0 0,0-8 0 0,-1 3-1 16,11-3-1-16,-30-6 1 0,20 1-2 0,-10-1 0 0,10-8-2 0,-9 1 1 15,-11 2-1-15,30-3 0 0,-30 1 0 0,20-1 0 0,-10 3 0 16,0 3 1-16,-9 2 0 0,9 1 0 0,0 7 1 0,-19-4 1 0,10 4 1 16,9 6 0-16,-9 0 1 0,-10 6 2 0,38-6 2 0,-38 16 0 0,10-11 3 15,9 3 0-15,-9 6 1 0,28 2 0 0,-28 3 0 0,9 3-1 16,-10-9-2-16,11 9 1 0,-1-1 1 0,-10 1-1 0,30-3 1 16,-30 3-2-16,11-9 1 0,-11 1-3 0,30-1-2 0,-30 3 0 0,10-10-2 15,-9 2 0-15,9-3-1 0,0 3-1 0,-9-8-5 0,9 0-11 16,0 0-15-16,-9 0-25 0,-10-8-30 0,29 3-48 0,-10-3-54 15,0-6-55-15,-9 6-54 0,9-5-52 0,-9-1-53 0,28-8-26 0,-9 9-12 16,0-1-4-16,0 1 1 0,9-1 9 0,-9 6 14 0,19-5 24 16,-19 5 31-16,19 2 46 0,0-2 55 0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01.0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C0FE502-E238-449F-B4B0-5ED8191B3FFC}" emma:medium="tactile" emma:mode="ink">
          <msink:context xmlns:msink="http://schemas.microsoft.com/ink/2010/main" type="inkDrawing" rotatedBoundingBox="26428,17511 26987,17699 26958,17786 26399,17598" semanticType="callout" shapeName="Other"/>
        </emma:interpretation>
      </emma:emma>
    </inkml:annotationXML>
    <inkml:trace contextRef="#ctx0" brushRef="#br0">830 656 58 0,'0'0'84'0,"9"8"8"15,-9-8 1-15,0 0-3 0,0 0-2 0,0 0 0 0,0 0-1 16,0 0 0-16,0 0-1 0,0 0-2 0,0 0-3 0,0 0-4 0,0 0-4 16,0 0-6-16,0 0-5 0,0 0-6 0,0 0-5 0,0 0-5 15,0 0-3-15,20 6-3 0,-20-6-3 0,0 0-3 0,0 0-1 16,0 0-4-16,0 0-2 0,0 0-3 0,0 0 0 0,0 0-2 0,0 0 0 16,9 0 5-16,-9 0 1 0,0 8 1 0,0-8 5 0,0 5 2 15,19-5 6-15,1 8 4 0,-20-8 6 0,0 0 7 0,9 3 10 16,-9-3 11-16,19 0 11 0,-9 0 9 0,-10 0 10 0,0 0 5 0,19 11 7 15,-19-11 6-15,0 0 4 0,0 0 5 0,19 0 7 0,-19 0 8 0,0 0 6 16,0 0 6-16,0 0 3 0,0 0 1 0,0 0-2 0,0 0-4 16,0 0-5-16,0 0-8 0,0 0-8 0,0 0-8 0,0 0-8 15,0 0-10-15,0 0-12 0,0 0-13 0,0 0-13 0,0 0-12 0,0 0-12 16,0 0-14-16,0 0-8 0,0 0-9 0,0 0-3 0,0 0-5 16,0 0-2-16,0 0-1 0,0 0-1 0,0 0 2 0,0 0 1 0,0 0 1 15,0 0 1-15,0 0 0 0,0 0 2 0,0 0 2 0,0 0 3 16,0 0 2-16,0 0 2 0,0 0 1 0,0 0 1 0,0 0-1 0,0 0-1 15,0 0-2-15,0 0 0 0,0 0-1 0,0 0 1 0,0 0 0 16,0 0-1-16,0 0-3 0,0 0-2 0,0 0-3 0,10 8-1 16,-10-8-2-16,19 3-1 0,-19-3 1 0,19 0 1 0,-19 0-2 0,0 0-1 15,10 11-2-15,-10-11-2 0,0 0-2 0,0 0 0 0,19 5 1 16,-19-5-2-16,10 0 1 0,-10 0-2 0,0 0 0 0,0 8 0 0,19-8-1 16,0 0-2-16,-19 0 0 0,10 0 1 0,-10 8 1 0,19-8-1 15,-9 0 0-15,9 6-1 0,0-6 0 0,-9 0 0 0,-10 8 0 0,19-8 1 16,-10 5 0-16,-9-5 0 0,20 0-1 0,-20 8 0 0,0-8 1 15,19 0 1-15,-19 0 0 0,0 0-1 0,0 0 0 0,0 0 0 16,0 0 0-16,0 0 0 0,0 0-1 0,0 0 2 0,0 0-1 0,0 0 2 16,0 0 0-16,0 0-1 0,0 0 0 0,0 0 0 0,0 0-2 0,0 0 0 15,0 0 0-15,0 0 1 0,0 0 1 0,0 0 0 0,0 0 0 16,0 0 0-16,0 0-2 0,0 0 1 0,0 0-1 0,0 0 0 0,0 0 0 16,0 0-1-16,-19-8 0 0,19 8 0 0,-20-5-2 0,20-3-2 15,-9 2-3-15,-10-2-10 0,19 8-10 0,-10-8-17 0,-9 3-22 0,0-6-29 16,9 0-33-16,-9 0-34 0,9 8-38 0,-9-10-38 15,0 5-42-15,9-6-37 0,-9 6-33 0,9 3-41 0,-9-3-43 0,0 2-15 16,-10-2-3-16,10 0 13 0,-10 3 17 0,0 5 29 0,1-8 31 16,-1 8 36-16,-19-6 37 0,19-2 40 0,-19 3 41 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8.357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C3A1FC8-6FDF-4841-B19E-3316F3118F27}" emma:medium="tactile" emma:mode="ink">
          <msink:context xmlns:msink="http://schemas.microsoft.com/ink/2010/main" type="inkDrawing" rotatedBoundingBox="28734,19998 29280,23376 27355,23686 26810,20309" semanticType="callout" shapeName="Other">
            <msink:sourceLink direction="with" ref="{8E97637A-9B17-4615-821A-F20D3E64F67F}"/>
          </msink:context>
        </emma:interpretation>
      </emma:emma>
    </inkml:annotationXML>
    <inkml:trace contextRef="#ctx0" brushRef="#br0">1749 162 63 0,'-28'-13'133'0,"8"-1"3"0,-8-2 4 0,8 2 4 0,1 1 2 16,-10 5 2-16,20-6 4 0,9 1 2 0,-39 7-19 0,39-2-30 0,-9-5-21 15,9 5-16-15,-19 2-7 0,19 6-2 0,0-8 1 0,0 8 6 16,0-8 5-16,0 8 8 0,0 0 8 0,0 0 6 0,0 0 11 16,0 0 8-16,0 0 9 0,0 0 9 0,0 0 12 0,0 0 16 0,0 0 16 15,-10 8 17-15,10-8 14 0,-19 8 12 0,0-2 7 0,9 7 0 16,-9 9-2-16,9-1-6 0,-28 6-7 0,28 3-8 0,-28 3-8 0,-1 10-10 16,1 5-14-16,-1 1-18 0,-9 0-20 0,0 2-22 0,0 9-21 15,0-4-19-15,0-7-13 0,-9 13-9 0,9-16-5 0,0 14-1 16,-10-4-3-16,10-2-2 0,-9-5-1 0,9 0-3 0,0 8 0 0,0-9-1 15,0-5 0-15,-10 6 0 0,10-8-2 0,0 2-2 0,0-3-2 16,0-4 0-16,9 4-4 0,1-5-1 0,-10 0-4 0,19-13-1 0,20 5 0 16,-30-5-1-16,10-1-2 0,29-7-1 0,-9-1-2 0,9 1 0 15,0-6-1-15,0 5 0 0,9 1 0 0,-9-3 0 0,29 0 0 0,-10-1 3 16,10 12 0-16,0 2 1 0,9 3 0 0,10 0 1 0,-9 9 2 16,9 7 2-16,19-3-1 0,10 9 1 0,-19 8-1 0,9 5-2 0,10 8 0 15,-20 1 0-15,20-4-2 0,19 12-2 0,-19-4 0 0,0-5-1 16,-1 9-1-16,-18-3-2 0,28-3-2 0,-9-9-1 0,-19 1-2 15,9-3-1-15,-28-2 0 0,9-1-2 0,19-5-2 0,-29-5-2 0,1 0-6 16,9-6-9-16,-20-2-11 0,20-6-14 0,-19-6-26 0,0-2-33 16,0 1-62-16,9-18-78 0,-28 12-80 0,19-6-85 0,-10-10-51 0,0 2-38 15,-19-8-17-15,10-8-8 0,-10 8 2 0,0-22 5 0,19-2 11 16,-10-12 12-16,-9-7 27 0,20-5 32 0,-1-15 63 0,-19 4 77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3.2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2CE83CFB-D5D3-438B-983D-FD5455385E42}" emma:medium="tactile" emma:mode="ink">
          <msink:context xmlns:msink="http://schemas.microsoft.com/ink/2010/main" type="inkDrawing" rotatedBoundingBox="50644,20608 51370,19748 51762,20079 51036,20939" semanticType="callout" shapeName="Other">
            <msink:sourceLink direction="to" ref="{E89C7C79-BFDF-4BEB-B79B-5035C83D41CE}"/>
          </msink:context>
        </emma:interpretation>
      </emma:emma>
    </inkml:annotationXML>
    <inkml:trace contextRef="#ctx0" brushRef="#br0">14738 2111 184 0,'0'0'255'0,"-38"8"24"0,38-8 12 0,0 0 8 0,0 0 3 16,0 0 1-16,0 0 3 0,0 0 0 0,0 8-6 0,19-2-12 16,0 7-44-16,-9-5-61 0,9 6-49 0,0-1-45 0,10 9-30 0,-20 0-23 15,30-3-11-15,-10 8-6 0,-20 2-3 0,30 9-2 0,-30-5-2 16,-9 2-1-16,19 5-2 0,-19-5 0 0,-19 14-1 0,19-6-2 16,-9 6-2-16,-30-8 0 0,10 7-2 0,-19-13-2 0,20 9 0 0,-20-4-2 15,0-5 1-15,-10 0 0 0,0-8 0 0,10 3-1 0,-19-3 1 16,19-5 1-16,10-9-1 0,-30 1-1 0,40-1 1 0,-1-5 1 0,-19-5-4 15,19-3-8-15,10 0-28 0,0 0-39 0,-10 0-43 0,29-3-43 16,0 3-47-16,0-21-52 0,19 7-26 0,-9-7-14 0,28-6-5 16,-28 5-4-16,38-5 0 0,-20-8-1 0,20-8 3 0,20 5 8 0,8-5 27 15,-27-3 40-15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13.67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89C7C79-BFDF-4BEB-B79B-5035C83D41CE}" emma:medium="tactile" emma:mode="ink">
          <msink:context xmlns:msink="http://schemas.microsoft.com/ink/2010/main" type="inkDrawing" rotatedBoundingBox="51907,19822 53203,19844 53182,21068 51886,21045" hotPoints="51904,20123 52308,19828 53165,20037 53156,20664 52836,21064 51959,20778" semanticType="enclosure" shapeName="Hexagon">
            <msink:destinationLink direction="to" ref="{2CE83CFB-D5D3-438B-983D-FD5455385E42}"/>
          </msink:context>
        </emma:interpretation>
      </emma:emma>
    </inkml:annotationXML>
    <inkml:trace contextRef="#ctx0" brushRef="#br0">15660 2176 75 0,'-10'5'226'0,"-9"9"25"15,-10-6 23-15,0 6 20 0,1-6 20 0,-11 5 16 0,10 9 21 16,10-3 26-16,-10 10 21 0,1-10 20 0,-1 16-24 0,9 1-49 0,11-1-37 16,-30 13-32-16,30-4-28 0,-10 4-22 0,9 1-21 0,10 0-20 15,-19 7-17-15,19 1-16 0,0-11-23 0,0 3-23 0,19-6-24 16,-19-2-23-16,10 2-17 0,-10-8-14 0,28-8-10 0,-8 0-6 0,-1-5-5 16,-10-9-2-16,11 3-1 0,-11-10-2 0,11-1 1 0,-1-5-1 0,-10-5 0 15,20-1 1-15,10-10-1 0,-30 3 0 0,30-1 0 0,-30-7-1 16,39-7 0-16,-19-7 0 0,0 8-1 0,19-16 1 0,-10 8 0 15,-9-6 0-15,19-2-2 0,-19 3-1 0,19 4 0 0,-19-1-2 0,-1 4 1 16,1-2 0-16,10 13 1 0,-30 3 1 0,10-2 0 0,-9 13 1 16,9 2 1-16,0 12 0 0,-19 2 4 0,10 5 3 0,-10 9 2 0,0 0 5 15,0 13 3-15,0 3 5 0,0 8 4 0,-10-1 5 0,10 7 3 16,0 2 3-16,0 3 3 0,0-3 2 0,0 3 1 0,0-9-1 0,0-5-1 16,0-2-3-16,10-3-2 0,-10-6-3 0,0-5-2 0,19 3-3 15,-19-11-4-15,10-6-4 0,-10 4-4 0,19-12-5 0,0 9-3 16,-19-14-1-16,10 0-2 0,9-6 0 0,0-2-2 0,10-5 0 0,-19-1-2 15,28-8 0-15,-28-5-1 0,19-2 0 0,9 2 0 0,-28-14-1 0,18 3 0 16,-8 0 1-16,-1-5 0 0,-10-3-1 0,30 0-1 0,-39-2 0 16,9-1 1-16,-9-5-1 0,20 2 0 0,-11-2 1 0,-9 11-1 15,0-5 0-15,0-1 0 0,0 8 0 0,0-2 0 0,0 8 1 0,0 8-2 16,-9 5 0-16,-11-5 0 0,20 14 0 0,0-1-1 0,0 6-1 16,-9 0-2-16,9 8-3 0,0 0-7 0,0 8-10 0,-19-8-22 0,-1 14-30 15,20-6-59-15,-9 5-71 0,-10 14-85 0,-1-5-89 0,-8 0-59 16,18 5-45-16,-9 8-22 0,0 0-9 0,-10 5-3 0,19 4-2 0,-9-4 7 15,0 3 8-15,9 11 23 0,-9-2 30 0,9 2 58 0,10 3 73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6.11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3448F48-97CD-421C-94BB-9D5DA97DC7B5}" emma:medium="tactile" emma:mode="ink">
          <msink:context xmlns:msink="http://schemas.microsoft.com/ink/2010/main" type="inkDrawing" rotatedBoundingBox="72230,6040 74744,7096 73997,8872 71484,7816" semanticType="callout" shapeName="Other">
            <msink:sourceLink direction="with" ref="{FA86C33A-BA2F-4B1C-A056-A048D54CE667}"/>
            <msink:sourceLink direction="with" ref="{A6315D22-8A43-4E6E-B0D7-30654170598E}"/>
            <msink:sourceLink direction="with" ref="{D32F7BA5-D178-4884-9226-90ACE8601924}"/>
            <msink:sourceLink direction="with" ref="{BF1CA05A-D0B6-4D25-BC95-2D37922F8DDC}"/>
            <msink:sourceLink direction="with" ref="{F6F3B55C-6FE5-43B8-B558-6854883256F1}"/>
            <msink:sourceLink direction="with" ref="{FFBECF1A-442F-4323-A114-DB47863C7943}"/>
            <msink:sourceLink direction="with" ref="{FE633839-0DE5-4DFE-8752-71B8729D9138}"/>
            <msink:sourceLink direction="with" ref="{94106208-BF6A-4DB8-AF66-B968D73C2D90}"/>
          </msink:context>
        </emma:interpretation>
      </emma:emma>
    </inkml:annotationXML>
    <inkml:trace contextRef="#ctx0" brushRef="#br0">167 89 34 0,'0'-19'221'0,"0"16"29"0,0-13 22 16,0 2 12-16,0 6 6 0,0 8 2 0,0-13 1 0,10 5 8 16,-10-1 10-16,28 9 2 0,-8 0-3 0,-1 17-21 0,10-12-26 0,-1 17-29 15,1 5-27-15,19 2-21 0,-19 12-15 0,19 8-9 0,0 7-3 16,-19 15-2-16,19 4 2 0,0 9-8 0,-19 0-9 0,-1 13-20 15,11 1-24-15,-30 7-22 0,20-8-23 0,-29 1-15 0,0-4-13 0,0 6-7 16,0-5-5-16,-29-14-4 0,20-5-2 0,-30 2-2 0,11-16 0 0,-1 3-1 16,-19-11 1-16,0-3-1 0,0-13 1 0,9 6 3 0,-9-17 3 15,0 8 4-15,0-14 5 0,0 1 4 0,0-8 2 0,10-9 4 16,0 3 3-16,9-8 4 0,0-8 2 0,0 3 1 0,10-9 1 0,0-8 2 16,19 1 1-16,0-1 1 0,0-5-1 0,19 0-4 0,0-3-4 15,10-5-3-15,19 8-2 0,0-8-4 0,-10 0-4 0,30 8-2 0,8 0-3 16,1-8-1-16,0 13-3 0,19-5-3 0,-10-3-2 0,30 11-3 15,-11-2-1-15,1-1-1 0,19 9-1 0,-20-1-1 0,20 1-1 16,0 4-1-16,0-4-1 0,0 5-2 0,-20 2-2 0,11 6-6 0,-11 0-9 16,-9 0-33-16,-19 0-44 0,0 0-75 0,-20 6-92 0,-9 2-84 15,0-8-83-15,-19 8-40 0,0-8-22 0,-29 0-9 0,0 0-5 0,0 0 0 16,0 0 0-16,0-22 7 0,0 22 8 0,0-29 33 0,19 2 43 16,0 0 76-16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25.60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CB85C49-4ED1-467D-8229-4EF2360B27C5}" emma:medium="tactile" emma:mode="ink">
          <msink:context xmlns:msink="http://schemas.microsoft.com/ink/2010/main" type="inkDrawing" rotatedBoundingBox="78639,17176 78653,19597 78218,19600 78204,17178" semanticType="verticalRange" shapeName="Other">
            <msink:sourceLink direction="with" ref="{879A2258-A5BA-4453-A182-814F1549956B}"/>
            <msink:sourceLink direction="with" ref="{164293E4-7A07-48E5-A038-E63784C8A53C}"/>
            <msink:sourceLink direction="with" ref="{2F301BF9-7960-449E-A1B6-3F2608E54950}"/>
          </msink:context>
        </emma:interpretation>
      </emma:emma>
    </inkml:annotationXML>
    <inkml:trace contextRef="#ctx0" brushRef="#br0">423-1 112 0,'-19'0'193'16,"-10"0"16"-16,0 0 14 0,0 0 12 0,-9 0 8 0,9 8 12 15,0-8 16-15,10 0 17 0,9 6 18 0,-28 2-9 0,28 5-24 0,10 9-15 16,-19 5-10-16,9 3-6 0,10 8-9 0,-19 13-7 0,0 8-7 0,19 1-7 16,-10 10-4-16,10 6-11 0,0 16-14 0,0-3-17 0,0 8-17 15,10-5-22-15,-10 14-22 0,38-1-22 0,-28-2-25 0,9-6-15 16,-9 0-11-16,28 1-10 0,-28-4-6 0,19-7-5 0,9-3-5 0,-28-3-3 15,-10-8 0-15,38-3-2 0,-38-8-3 0,10 0-2 0,9-5 0 16,-19-8-6-16,0-1-6 0,-19-12-25 0,9 7-33 0,10-16-41 0,-19 3-46 16,0-14-53-16,9 5-53 0,-28-4-50 0,28-4-50 0,-19-5-33 15,-9-8-26-15,28 0-13 0,-9-8-7 0,9-5 3 0,-28-4 4 0,28-10 23 16,-9 0 32-16,0-13 41 0,9-3 47 0,-9-14 52 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8:49.90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E05CEAA-D7F3-491B-9B95-B9D2035CC294}" emma:medium="tactile" emma:mode="ink">
          <msink:context xmlns:msink="http://schemas.microsoft.com/ink/2010/main" type="inkDrawing" rotatedBoundingBox="43009,16569 84448,-13224 99142,7211 57702,37005" semanticType="callout" shapeName="Other">
            <msink:sourceLink direction="with" ref="{45B4FC70-F7FC-4121-BCEA-A43462DF1C43}"/>
            <msink:sourceLink direction="with" ref="{3BD60B8B-D585-4E54-A4D3-BDBF39CC8C75}"/>
          </msink:context>
        </emma:interpretation>
      </emma:emma>
    </inkml:annotationXML>
    <inkml:trace contextRef="#ctx0" brushRef="#br0">3512 0 28 0,'-29'14'120'0,"0"-14"7"0,10 13 9 0,-10-5 7 0,20-2 11 15,-30 2 13-15,30-3 11 0,-30 3 12 0,39 6-10 0,-9-6-21 16,-10-3-10-16,19 9-8 0,-10-6 1 0,10 0 2 0,0-8 4 0,0 0 3 16,-19 0-4-16,19 0-2 0,0 0-9 0,0 0-10 0,0 0-11 15,0 0-12-15,0 0-11 0,0 0-11 0,0 0-11 0,0 0-12 0,0 0-11 16,19 5-12-16,-19 4-7 0,0-7-2 0,0 9-2 0,10-6 3 15,-10 4 1-15,0-1 2 0,19 5 3 0,-10 1 2 0,-9-6 7 16,0 5 7-16,0 6 7 0,20-3 8 0,-1-5 5 0,-19 11 3 0,0 2 3 16,0-2 1-16,0-1 2 0,0 4 0 0,0-4-1 0,0 6-3 15,0 9-3-15,0-9-3 0,0 2-4 0,0 7-7 0,0 4-7 0,-19-5-8 16,19 8-4-16,0-5-5 0,-20 6-5 0,20 1-7 0,0 1-7 16,0 3-6-16,0 8-3 0,0-3-2 0,0 3 1 0,0 5-2 15,0-8 0-15,0 3 0 0,0 8 0 0,0-3 1 0,0 0 0 0,0-5-1 16,0 10 1-16,0-2-2 0,0-3 0 0,0 9 2 0,0 4 1 15,0-4 0-15,0-1 0 0,0 6 1 0,0 7-2 0,0-7 0 0,0 8-1 16,0 8 2-16,0-11-1 0,0 11-1 0,20 0 2 0,-20 5 0 16,0-5 0-16,19 2-2 0,-19 6 0 0,0-2-1 0,0-1-1 15,9 0 1-15,-9 1-1 0,0-1 0 0,0 3 1 0,0-3-1 0,20 1 0 16,-20-1 0-16,0 8 0 0,0-7 0 0,0 12 0 0,-20-4 4 16,20 5-1-16,0-3 2 0,-9 8-2 0,-10 0 1 0,-1 3-2 0,11 8 2 15,-10-5-2-15,-10 0-1 0,10 10-2 0,-10-8 2 0,19 3-1 16,-28 6 2-16,28-1-1 0,-19 1-3 0,-9-1 0 0,28-2-1 0,-9 5 0 15,-10 6 3-15,10-9-2 0,10 1 0 0,-30-1 1 0,10 1 1 16,20-4 1-16,-10 12 0 0,-10-1-1 0,10-7 1 0,-1 10 0 0,-8-8 0 16,18 3 0-16,-9 11 1 0,0-9 0 0,-10-5-2 0,19 9 0 15,-9-6 1-15,0 2-1 0,9 1 0 0,-9-3-1 0,9 2 0 0,-9-2-1 16,0 11 0-16,9-11 1 0,10 5 0 0,-19-8-1 0,0 14 0 16,9-9 1-16,-9-2 1 0,19-5 0 0,-10 4 0 0,-9 4 2 15,0-1-1-15,9 1 1 0,-9-3 1 0,19 8 2 0,-9 0-2 0,-30-6-1 16,30 6-1-16,-11 0 0 0,11 8 0 0,-10-8 1 0,-1 6-1 15,11 5-1-15,-30 2-1 0,30-8 0 0,-10 12 2 0,-10-9-1 0,10 5-2 16,-10 3-1-16,19-2 0 0,-28-1 1 0,9-5 1 0,10 6 0 16,-10 2 0-16,0-11 0 0,10 9 3 0,-10-3 0 0,20 2-1 0,-30 1-1 15,10-6 1-15,20 8 0 0,-30 3 0 0,11-3 1 0,-1-5 1 16,0 13 0-16,-9 0-2 0,9 1 0 0,19 4-2 0,-28-2 0 16,-10 8-1-16,19-5 1 0,19 5 3 0,-38 0 0 0,19-5-3 0,-9 5 1 15,28-11 1-15,-18 14-1 0,-11-3-2 0,10 0 1 0,1-5 3 0,-1 5 1 16,-10 0-1-16,30 0 0 0,-10 1-1 0,9 7-2 0,-28-8-2 15,28 8 2-15,-9-5 1 0,9 8 0 0,-9-11-1 0,0 14-1 16,9-14 1-16,-9 11 0 0,0 0 0 0,9-6 0 0,-9 9 2 0,9-12-1 16,-9 7 1-16,0 4-1 0,9 1-1 0,10-6 0 0,-19 9-1 15,10-7 0-15,-11 7 2 0,1 7-1 0,19-13 0 0,-9 3 0 0,-11 7 0 16,1-7 0-16,19 8 0 0,-9-9-1 0,-11 9 0 0,20-8 1 16,-9-1 0-16,9 12 0 0,-19-12 0 0,-1 6 0 0,11 3 2 15,-11 0 0-15,11 0 0 0,9 5 0 0,-39-5 0 0,30 5 0 0,-10 3-2 16,9-9 1-16,-28 6 0 0,28 1 1 0,-9-4 0 0,-10-5 1 15,10 0 0-15,9 5-1 0,-28-10-1 0,9 0 0 0,19-3 1 0,-9 8-2 16,0-14 0-16,-10 6-1 0,10-5 3 0,-10-1 1 0,20 3-1 16,-11-10 1-16,-8 5 0 0,8-3-1 0,11 0-2 0,-30-14 0 15,30 9 2-15,-20-16-2 0,10-1 0 0,0-8 0 0,9-2 0 0,-28-8 0 16,28-9-4-16,-9 3-6 0,19-19-9 0,-10-5-22 0,-9-5-27 16,0-17-35-16,19 3-37 0,0-16-38 0,0-6-39 0,0-11-31 0,0-7-29 15,0-15-27-15,19-9-30 0,0-12-24 0,-19-16-22 0,10-11-5 16,9 0 4-16,-9-19 19 0,28-13 26 0,-28-6 34 0,28-13 37 0,-38-13 38 15,29-17 38-15</inkml:trace>
    <inkml:trace contextRef="#ctx0" brushRef="#br0" timeOffset="1353.817">3503 1414 87 0,'0'8'144'0,"0"-8"3"0,0 8 0 0,0-8 1 0,0 0 1 0,0 0 0 16,0 0 0-16,9 0 1 0,-9-8-17 0,19 0-25 0,1 2-23 15,-20-7-20-15,9-1-6 0,-9 6-1 0,39-13 6 0,-39 7 12 0,9-8 15 16,10 4 17-16,-9 1 15 0,-10 1 10 0,19 0 7 0,0-6 6 0,-9 9-1 15,-10-3-2-15,19-6-5 0,-9 11-8 0,9-5-10 16,0 10-12-16,-19-7-14 0,10 5-12 0,19-6-18 0,-10 1-17 0,0 5-14 16,10-8-10-16,-10 10-9 0,10-10-6 0,0 13-5 0,-1-5-2 0,1 3-2 15,19-3 0-15,-9-1 3 0,-1 4 1 0,10-3 6 0,0 3 9 16,10 5 4-16,-10-9 2 0,19 1 1 0,-9 3 1 0,9-3 1 16,10 2 2-16,-20-2-1 0,39 3 0 0,0-3 0 0,-19 0 2 0,9 2-2 15,10-2-3-15,0 3-6 0,10 5-7 0,0-8-5 0,-1 2-2 16,11-2-2-16,8 0 1 0,1 8-2 0,-10-5-3 0,49-4 0 0,-49 9 0 15,48-5 0-15,-9 5-1 0,9-8 1 0,10 0 2 0,19 2 0 16,10-2 0-16,-10 3-1 0,9-6-1 0,39-8-1 0,-9 0-1 16,18 3-1-16,-9-3 2 0,29-2 1 0,-9-1 4 0,18 3-2 0,-9-3-1 15,9 1-1-15,10-6 1 0,-9 5-1 0,19 0 0 0,-1 4 1 16,-9-4 1-16,10 8 0 0,0-7 0 0,-10 7 1 0,-10 1 0 0,20 5 0 16,-20-6-2-16,1 6 0 0,-1 3 0 0,1-4 0 0,-1 1 0 15,-19 3 0-15,20 5 1 0,18 0-1 0,-18-8-1 0,19 8 0 0,-20-6 0 16,10 6 2-16,29 0 0 0,-29-8 1 0,29 8-1 0,-10-5 0 15,0-3-2-15,1 8 1 0,18-8 1 0,-19 2-2 0,20-2-1 16,-10 5 0-16,0 3 0 0,0-10 0 0,-10 10 1 0,0 0 0 0,-9 0 1 16,9 0-1-16,-9 10 0 0,-20-10 0 0,10 0 0 0,-9 3 2 0,-1 5 0 15,-9-2 0-15,-10 2 0 0,20 0-1 0,-10 5 3 0,-29-7 0 16,9 7-2-16,20 4-1 0,-29-4 1 0,0 1 0 0,0-1-2 16,0 1 1-16,0-1 0 0,0 3-1 0,0-2 0 0,1-1 0 15,-1-4 2-15,9 4 0 0,-18 1-3 0,18-12 0 0,1 9 1 0,0-3 0 16,-1-5-1-16,-18 8-1 0,18 2 0 0,-18 1 2 0,-1-6 0 15,1-3 0-15,-10 3 0 0,-10 6 0 0,10-6 1 0,-10 5 1 0,-9-7 0 16,18-1 1-16,1 12 0 0,-19-4 1 0,0-5-1 0,-10 6-1 16,9 2-1-16,1-11 0 0,0 11-1 0,-10-13 1 0,9 5 1 0,-18 6-2 15,-1-6-2-15,10 5 1 0,-29-7 3 0,29 2 0 0,-19-8-1 16,10 8 1-16,-10-3 2 0,-10 4-1 0,29-9 2 0,-39 0-1 0,20 5 1 16,-9-5-2-16,-11 0 0 0,39 0 1 0,-19 0 0 15,-19 0 0-15,9 0-2 0,10 0-1 0,-20-5 1 0,20 5-2 0,0 0-2 0,-38 0 0 16,37 0 2-16,-18 0-1 0,-10-9-1 0,10 9 1 0,-20-5-1 15,20 5 1-15,-10 0 1 0,-10-8 1 0,10 0-1 0,-9 2-1 16,-11 6-1-16,1-8 2 0,-9 3 0 0,-1-3 0 0,0 5 0 0,-29-8 3 16,30 11 2-16,-30-8 0 0,-9 5-4 0,9-7-10 0,-9 10-13 15,0-6-16-15,-19 6-20 0,9-5-23 0,-29 5-24 0,10-11-25 0,-19 11-25 16,19-5-21-16,-10 5-20 0,-28 0-21 0,9-8-24 0,-19 8-24 16,0 0-27-16,0 0-8 0,0 0 2 0,0 0 12 0,0 0 16 0,0 0 23 15,0 0 24-15,0 0 24 0,0-14 26 0,-29 6 21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27.67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9D883A55-948C-42FF-A53D-0AA7D6C1830F}" emma:medium="tactile" emma:mode="ink">
          <msink:context xmlns:msink="http://schemas.microsoft.com/ink/2010/main" type="inkDrawing" rotatedBoundingBox="83067,17769 97238,18773 97216,19088 83045,18084" shapeName="Other"/>
        </emma:interpretation>
      </emma:emma>
    </inkml:annotationXML>
    <inkml:trace contextRef="#ctx0" brushRef="#br0">-6 123 128 0,'0'0'153'0,"0"0"18"0,0 0 19 0,0 0 22 16,0 0 21-16,0 0 24 0,0 0 16 0,0 0 9 0,-19 0 4 15,19 0 0-15,0 0 0 0,0-8 2 0,0 8-2 0,0 0-3 0,0 0-8 16,0 0-11-16,0 0-15 0,0 0-20 0,0 0-20 0,0-5-22 16,0-3-22-16,19 0-23 0,1 2-23 0,-20-2-23 0,9 8-21 15,10-5-20-15,10-3-15 0,0-6-16 0,19 6-8 0,0 3-7 0,10-3-3 16,18 2-4-16,11-2-1 0,18 8-2 0,-18 0 0 0,28 0 3 16,10 0-1-16,9 0-2 0,10 8-1 0,10-2 0 0,19 7-1 0,-10 1 1 15,29 2 1-15,-9-3-1 0,18 1 0 0,20 7 1 0,9-7 0 16,1 0-1-16,19 7 0 0,-1-7-1 0,-9 7 2 0,39-10 1 0,-10 5 1 15,-10-2-1-15,19 2 1 0,1 6-2 0,-1-12-1 0,-9 4 0 16,10 0-1-16,-1 7 0 0,-19-13-1 0,10 6 2 0,10-1-1 16,-20 1 1-16,0-1-1 0,10 4 0 0,-10-4 1 0,10-8 0 0,-29 4 0 15,29 4 1-15,-10 1 0 0,-9-6 1 0,9 5 1 0,-19-5-1 16,0 6-1-16,-19-1 1 0,10 1 0 0,-11-1 0 0,-18 9 0 16,-19-8-1-16,-1 7 1 0,10 1 1 0,-38-3-1 0,-1 8 1 0,1-3 0 15,-10 3 2-15,10-8-1 0,-30 11 1 0,11-9-1 0,-10-2 0 0,-20 3-2 16,11 5 0-16,-11-5 0 0,1-1 0 0,-29-7 0 0,19-1-2 15,-20 9-1-15,1-9 1 0,0-5-1 0,-10 6-1 0,-9-11-2 16,9 7 2-16,-28-4 0 0,9 2 1 0,19-8 0 0,-38 8 1 0,19-8-1 16,-20 6 0-16,20-6 1 0,-38 0 0 0,28 8 0 0,-28-8 0 0,28 5-2 15,-38-5 2-15,29 0-1 0,-19 0-1 0,-10 8 2 0,19-8 0 16,0 0 1-16,-9 8-1 0,9-8 1 0,-19 6-1 0,10-6-1 16,9 0-2-16,0 8-9 0,-19-8-12 0,10 8-18 0,-10-8-21 0,0 0-23 15,0-8-25-15,19 0-33 0,-19 2-40 0,0 6-35 16,0-8-36-16,-19-13-33 0,19 7-32 0,-10 0-35 0,10-7-36 0,-38 7-10 15,28-7 3-15,-9 2 13 0,9-3 19 0,-28 1 22 0,28-1 26 0,10 3 32 16,-29-3 38-16,29-5 36 0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1.45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3163E9C-7277-4445-A495-F5846616E7B4}" emma:medium="tactile" emma:mode="ink">
          <msink:context xmlns:msink="http://schemas.microsoft.com/ink/2010/main" type="inkDrawing" rotatedBoundingBox="99014,17039 99317,18049 98457,18306 98155,17296" hotPoints="98591,17179 98931,17303 99238,17775 99003,18179 98556,18179 98333,17854" semanticType="container" shapeName="Hexagon"/>
        </emma:interpretation>
      </emma:emma>
    </inkml:annotationXML>
    <inkml:trace contextRef="#ctx0" brushRef="#br0">572 190 139 0,'-29'0'175'0,"10"-8"15"0,-10 0 15 0,0 8 11 0,-9 0 11 16,9-5 8-16,19 10 11 0,-28-5 12 0,28 8-9 0,-19 0-21 0,-9 6-19 15,9 8-19-15,-19-1-13 0,39 6-9 0,-30 0-9 0,10 8-7 16,0 9-8-16,1-4-7 0,8 3-5 0,11 6-5 0,-10-8-6 0,-1 10-7 16,20-5-8-16,20 3-11 0,-1-6-10 0,-10-3-11 0,11-4-8 0,-11 7-8 15,30-16-8-15,-11 8-8 0,21-8-4 0,-21-5-3 0,20-12-4 16,0 7-3-16,-9-4-6 0,9-5-3 0,0-8-4 0,19-8-5 15,-29-5-1-15,30-4-2 0,-20 7-2 0,0-12-1 0,-20-5-2 0,20-8-2 16,-19 8-2-16,0-8-4 0,-10 0 1 0,-9-9 0 0,9 6 1 16,-9-8-1-16,-10 3 2 0,0 5-1 0,-10-5 2 0,-9-3-3 0,9 0 3 15,-28 6 0-15,28-4 2 0,-19 4 1 0,-9 5 0 0,9 0 3 16,-19 2 0-16,19-5-1 0,1 9 0 0,-20 12-2 0,19-12 2 16,-19 7 0-16,19 9 2 0,-9-1 1 0,9-8-1 0,-19 17 0 0,38-11-3 15,-19 10 1-15,-9-2-1 0,28 8-2 0,-9 0 0 0,10 0-2 16,-11 8-1-16,1-2 0 0,19 10-4 0,-9-3-6 0,9 1-24 0,0 0-34 15,0-1-46-15,0 1-54 0,0 2-49 0,9-3-46 0,10 1-42 16,1-3-39-16,-11-1-20 0,20-4-10 0,9-1-3 0,-9-5-3 16,-19 0 4-16,38-5 3 0,-19-1 24 0,19-4 33 0,0-7 47 0,0-4 52 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1.68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6453718-A330-41AE-B675-F64F2CD4FBA9}" emma:medium="tactile" emma:mode="ink">
          <msink:context xmlns:msink="http://schemas.microsoft.com/ink/2010/main" type="inkDrawing" rotatedBoundingBox="99850,16519 99884,18479 99619,18484 99585,16524" semanticType="callout" shapeName="Other"/>
        </emma:interpretation>
      </emma:emma>
    </inkml:annotationXML>
    <inkml:trace contextRef="#ctx0" brushRef="#br0">220 0 73 0,'-19'8'199'0,"9"1"14"0,-28-9 16 0,28 13 16 16,-9-5 20-16,0 11 21 0,-10 14 17 0,19-9 17 0,10 11 6 16,-38 14 3-16,38-1-28 0,-10 15-42 0,10 7-30 0,0 6-25 0,-19 2-15 15,19 6-12-15,0 2-14 0,0 9-16 0,0 5-19 0,19-11-22 16,-19 0-16-16,10 3-16 0,-10 0-13 0,19-11-11 0,0-5-13 16,-19 2-13-16,10-8-10 0,-10-7-8 0,19-7-6 0,-9-2-3 0,-10-5-3 15,0-3-2-15,0-13-11 0,0-6-16 0,0 0-30 0,0-14-36 0,0 3-47 16,-10-2-54-16,10-14-45 0,0 0-43 0,0 0-35 0,0 0-32 15,0 0-15-15,10-30-7 0,-10 11-3 0,38-11 0 0,-28 3 9 0,9-8 15 16,10-5 30-16,0-4 37 0,19-10 46 0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1.94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20F338A-871F-458D-9DF0-11CAE3F18C78}" emma:medium="tactile" emma:mode="ink">
          <msink:context xmlns:msink="http://schemas.microsoft.com/ink/2010/main" type="inkDrawing" rotatedBoundingBox="99753,18046 100187,17097 101072,17503 100638,18451" semanticType="callout" shapeName="Other"/>
        </emma:interpretation>
      </emma:emma>
    </inkml:annotationXML>
    <inkml:trace contextRef="#ctx0" brushRef="#br0">836-1 160 0,'-29'0'187'0,"1"0"13"0,-1 8 14 0,-10-2 12 16,-9-1 17-16,20 1 18 0,-20 15 19 0,19-5 21 0,-19 14 0 15,19-8-7-15,-19 2-14 0,0 11-20 0,19-5-11 0,-19 2-9 0,19 4-9 16,-19-1-7-16,19 0-10 0,1 0-11 0,-1 0-15 0,-10-8-16 0,30 11-20 16,-20-6-19-16,10-5-20 0,0 9-22 0,19-15-20 0,-10 1-18 15,10 5-15-15,-19-14-13 0,19 9-8 0,0-8-5 0,0 7-3 16,19-7-3-16,-19-1-1 0,10 1 0 0,9 7-1 0,0-7-2 0,10-6 0 16,-20 6-1-16,30 7-2 0,-10-7-2 0,-1-4-1 0,1 1-1 0,38 0-2 15,-38-3-2-15,19 0-5 0,0 6-7 0,0-6-17 16,-9 0-22-16,28-8-27 0,-19 5-31 0,-10-5-34 0,10 0-39 0,0-5-34 15,-19 5-34-15,19-8-32 0,-19 0-33 0,9 2-34 0,-9-2-33 0,-10-8-13 16,-9 16-2-16,-10 0 12 0,0 0 21 0,0 0 24 0,0 0 31 16,0 0 34-16,-10-5 39 0,-28 5 36 0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3.0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297CFCF-6EBC-4F6E-8F48-B27D83D5B773}" emma:medium="tactile" emma:mode="ink">
          <msink:context xmlns:msink="http://schemas.microsoft.com/ink/2010/main" type="inkDrawing" rotatedBoundingBox="84015,20804 86628,18687 87731,20049 85118,22166" semanticType="callout" shapeName="Other">
            <msink:sourceLink direction="with" ref="{825639D5-CE8C-4BBD-8E74-3F00F41DEDC3}"/>
            <msink:sourceLink direction="with" ref="{501A634C-0AA6-464F-A930-E1DDEA14B3FE}"/>
          </msink:context>
        </emma:interpretation>
      </emma:emma>
    </inkml:annotationXML>
    <inkml:trace contextRef="#ctx0" brushRef="#br0">3235 146 198 0,'-28'-14'255'0,"-11"-7"15"0,10 7 11 0,-19 1 7 0,0-9 6 0,10 9 6 16,-10-6 5-16,0 8 10 0,-10 5 8 0,10-2-18 0,-19 3-37 15,19 5-49-15,-9 0-58 0,-11 5-33 0,30 3-22 0,-39 6-9 16,0 0-2-16,10 7 1 0,-10 6 0 0,-19 8 2 0,19-8 3 0,-9 17-2 15,-10-4-2-15,0 9-2 0,10-6 1 0,-11 6 0 0,1-1-1 16,10 9-2-16,-29-3-3 0,28 3-6 0,-9 5-6 0,-9 0-5 0,9-5-2 16,0 5-4-16,9-5-6 0,-28 5-3 0,29-8-4 0,9 3-3 15,0 0-2-15,-9-9-5 0,9 1-2 0,19-6 0 0,10-10 0 16,0-1 2-16,19 6 2 0,10-8 0 0,10-3-2 0,9 0-2 0,0 0-2 16,9 3-3-16,30 7-2 0,-1-4-2 0,10 2-3 0,0-3-2 15,19 12-2-15,10-9-5 0,0 5-4 0,0-7-2 0,-1 5-3 0,20-3-3 16,-19-3-4-16,10 6-2 0,-10-3-4 0,19-8-4 0,0 0-4 0,-20 8-17 15,1-13-23-15,0 5-46 0,0-5-55 0,-20 5-72 0,-9-6-80 16,20 1-72-16,-40-9-69 0,1 12-34 0,-10-6-16 0,-19 0-7 16,0 2-4-16,-28-7 2 0,8 7 3 0,-8 1 15 0,-40-3 22 0,20-11 45 15,-28 6 57-15,-1 7 71 0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2.7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825639D5-CE8C-4BBD-8E74-3F00F41DEDC3}" emma:medium="tactile" emma:mode="ink">
          <msink:context xmlns:msink="http://schemas.microsoft.com/ink/2010/main" type="inkDrawing" rotatedBoundingBox="84557,20166 99403,21034 99381,21415 84534,20546" shapeName="Other">
            <msink:destinationLink direction="with" ref="{7297CFCF-6EBC-4F6E-8F48-B27D83D5B773}"/>
            <msink:destinationLink direction="with" ref="{A8B41278-7D75-474A-BC68-ACA32BAE29A7}"/>
          </msink:context>
        </emma:interpretation>
      </emma:emma>
    </inkml:annotationXML>
    <inkml:trace contextRef="#ctx0" brushRef="#br0">14845 912 49 0,'-29'0'142'0,"0"6"14"0,10-6 13 0,-10 8 15 0,0-8 16 16,-9 5 20-16,9 3 22 0,0-8 14 0,0 8 12 0,0-8-3 16,-9 0-9-16,0 0-5 0,-1 0-4 0,-9 0-2 0,39-8-2 0,-39 8-3 15,0-8-3-15,0 3-6 0,19 5-8 0,-19-8-16 0,0 8-20 16,-10-6-19-16,1-2-23 0,-11 8-18 0,11 0-16 0,-20-5-15 0,0-3-13 15,-19 8-12-15,-10 0-11 0,-9 0-11 0,-10 8-10 0,-9-3-10 16,-10-5-7-16,9 0-5 0,-18 0-1 0,-39 0-4 0,29 0-2 0,-29 0-3 16,9 0-2-16,-19 0-1 0,-18 0 0 0,18-13-1 0,-9 13 1 15,-20-8 1-15,-9 2 2 0,10-2 4 0,-20-5 3 0,10-1 1 16,-29 6-1-16,10-6 5 0,-20 9 3 0,11-11 2 0,-11 2 4 0,1 9 5 16,-10-11 4-16,-10 2 3 0,0 1 2 0,10 2 0 0,-19-5 0 15,-20 2 0-15,11-2-3 0,8 2-1 0,-18 1 1 0,-1-3-2 0,20 5-3 16,-19 5-2-16,-1-10-1 0,39 3-4 0,-19-1-4 0,-10 1-1 15,39-1-1-15,-11-8-1 0,21 9-3 0,8-9 1 0,11 1-1 0,18-1 1 16,10 3 0-16,20-2 0 0,-1-6 1 0,48-3 0 0,-18 11-1 16,56-11 1-16,-8 6-2 0,8-6-1 0,40 0-2 0,-1 11-1 15,19-13 0-15,-9 16 0 0,38-6-1 0,0 0-1 0,0 9 0 0,10-9-3 16,0 9-2-16,19 5-2 0,-10-6 0 0,10 9-2 0,0-3-1 16,0 8-2-16,0 0-1 0,0-8 0 0,0 8-3 0,0-6-2 15,10-2-2-15,-10 8-1 0,19-5 1 0,0 5-2 0,-9 0 1 0,-10 0-3 16,19 0-1-16,0 0-2 0,-19 0-5 0,10 0-5 0,-10 0-4 0,0 0-6 15,19 0-6-15,-19 0-8 0,0 0-10 0,0 0-16 0,0 0-17 16,0 0-26-16,0 0-32 0,0 0-40 0,0 0-47 0,-19 5-44 16,9-5-46-16,10 0-46 0,-19 8-44 0,0-8-25 0,9 6-14 0,-28 2-1 15,28 0 5-15,-9-3 14 0,10-5 17 0,9 0 27 0,0 0 31 16,0 0 41-16,-39 0 47 0,30-13 50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3.7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1D08190-9953-4319-BFC2-AEE7CFC94560}" emma:medium="tactile" emma:mode="ink">
          <msink:context xmlns:msink="http://schemas.microsoft.com/ink/2010/main" type="inkDrawing" rotatedBoundingBox="75126,21798 75174,21821 75171,21826 75124,21802" shapeName="Other"/>
        </emma:interpretation>
      </emma:emma>
    </inkml:annotationXML>
    <inkml:trace contextRef="#ctx0" brushRef="#br0">0 0 20 0,'10'0'37'0,"-10"6"-6"0,0-6-12 16,0 0-14-16,0 0-17 0,19 8-14 0,-19-8-8 0,19 8-5 0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34.55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45266CB-78D7-4843-BA76-3B049189ACE2}" emma:medium="tactile" emma:mode="ink">
          <msink:context xmlns:msink="http://schemas.microsoft.com/ink/2010/main" type="inkDrawing" rotatedBoundingBox="74733,22875 75514,20466 76767,20873 75986,23281" semanticType="callout" shapeName="Other">
            <msink:sourceLink direction="with" ref="{FC8C4F6A-A528-438A-A0C3-BC391251483C}"/>
            <msink:sourceLink direction="with" ref="{7F2A269C-1A9C-4F36-84EC-616409207CF7}"/>
            <msink:sourceLink direction="with" ref="{8C1E7860-510D-4B8F-B14F-179966B09D75}"/>
            <msink:sourceLink direction="with" ref="{45B4FC70-F7FC-4121-BCEA-A43462DF1C43}"/>
            <msink:sourceLink direction="with" ref="{3F512DDD-0C71-4A7B-A6B1-5C5ABF708001}"/>
          </msink:context>
        </emma:interpretation>
      </emma:emma>
    </inkml:annotationXML>
    <inkml:trace contextRef="#ctx0" brushRef="#br0">77 962 91 0,'-19'-10'105'0,"19"-7"8"0,-10 12 7 16,-9-11 7-16,19 2 5 0,0 6-3 0,-10 0-8 0,10 3-8 0,0-12-6 16,0 15-8-16,0-6-9 0,0-3-8 0,0 0-6 0,0 6-7 15,0-4-5-15,0-4-3 0,0 5-3 0,0 8 1 0,0-6 1 0,0 6 4 16,10-8 7-16,-10 8 7 0,0 0 9 0,0 0 12 0,0 0 14 16,0 0 16-16,0 0 14 0,0 0 13 0,0 0 16 0,0 0 11 15,0 0 9-15,0 0 9 0,0 0 8 0,0 0 2 0,0 0-1 0,0 0-5 16,0 0-8-16,0 0-11 0,0 0-12 0,-10-5-11 0,10 5-12 15,0 0-13-15,0 0-13 0,0 0-11 0,0 5-14 0,0-5-10 0,0 0-13 16,0 0-11-16,0 0-9 0,0 0-7 0,0 0-5 0,0 0-5 16,0 0-5-16,0 0-4 0,0 0-1 0,-19 14 0 0,19-14 1 0,0 8 3 15,0-3 2-15,0 12 2 0,19-1 0 0,-19 3 2 0,0 0 0 16,0 2 0-16,10 9 1 0,-10-3 1 0,0 0 1 0,19 8 3 16,-9-8-2-16,-10 8 0 0,19-8-3 0,0 3-2 0,-19-3-4 0,10 0-3 15,-10 3 0-15,0-3-2 0,19 0 1 0,-9-5-1 0,-10 5-1 16,19 0-1-16,-19 2 1 0,19-2 0 0,-19 9 0 0,10-7 0 0,-10 4-1 15,0 2-1-15,19 0 0 0,0 0 0 0,-19 0 0 0,10 0-2 16,9 6-1-16,-19 2 0 0,9-10 0 0,30 10-2 0,-30 3-2 0,11-8-2 16,-11-3 0-16,30 8-3 0,-30-8-1 0,30-2-1 0,-11 2-3 15,-18-3 0-15,28 1-2 0,-9-6-1 0,-19 3-1 0,28-9-1 0,-9 3 0 16,-19-2 0-16,28 0-2 0,-28-3 0 0,9 0-2 0,0-3 1 16,-9-8-1-16,-10 5 1 0,19 1 0 0,-19-6-1 0,10-3-1 0,-10 4 0 15,0 4 0-15,19-5 0 0,-19-2 0 0,19 2 1 0,-19-8 0 16,0 0 0-16,0 13-1 0,0-13-1 0,0 0 0 0,0 0-1 15,10 8 1-15,-10-8 0 0,0 0 2 0,0 0 0 0,0 0-1 0,0 0 1 16,0 0 1-16,0 0-1 0,19-8 0 0,-10 3 0 0,-9-11 0 16,20 2 1-16,-1 1 0 0,-19-9 0 0,0-5 0 0,9-8 1 0,-9-6-1 15,20-2-1-15,-11-6-1 0,-9-7 0 0,0-7 0 0,0 1-1 16,19-8 1-16,1-3 1 0,-20-8-2 0,0-3 1 0,9-5 1 0,-9-3-2 16,19 3 0-16,1-3-1 0,-20-5 1 0,28-1 0 0,-28 1 0 15,10 2-1-15,28 1 1 0,-28-4-1 0,19 15 0 0,-10-1-1 16,10 0 0-16,-10 8 1 0,0 6-2 0,10 8 2 0,-19 5-1 0,28 8 0 15,-28 1 1-15,-10 13-1 0,28-1 0 0,-28 9 1 0,20 6 0 0,-1-1-1 16,-19 11 2-16,0-5-2 0,0 16-1 0,0 0-1 0,0 0 2 16,0 0-2-16,0 0-1 0,0 0 0 0,0 0-2 0,0 0 0 15,0 0 0-15,0 8-1 0,9 0 0 0,-9 3 0 0,0 5 0 0,0 3-3 16,0-5-2-16,0 7-5 0,0 4-5 0,20-4-5 0,-20-10-5 16,0 11-7-16,9-3-8 0,-9 2-10 0,0-7-9 0,0 8-15 0,0-9-19 15,0 1-34-15,0 7-45 0,0-7-51 0,0-6-61 0,0 13-51 16,-9-7-52-16,-11 2-48 0,20 6-45 0,0-1-17 0,-9-4-5 0,9 4 3 15,-19 9 8-15,-1-19 13 0,20 10 18 0,0 1 35 0,0-8 44 16,0-14 56-16,0 27 62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7.96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BF3C9BC-C432-407C-8D85-13CF2BE165CA}" emma:medium="tactile" emma:mode="ink">
          <msink:context xmlns:msink="http://schemas.microsoft.com/ink/2010/main" type="inkDrawing" rotatedBoundingBox="5932,7123 7797,19806 7358,19870 5494,7188" shapeName="Other">
            <msink:destinationLink direction="to" ref="{7E174916-BB62-43A7-BAB5-7753F6C93666}"/>
          </msink:context>
        </emma:interpretation>
      </emma:emma>
    </inkml:annotationXML>
    <inkml:trace contextRef="#ctx0" brushRef="#br0">88 0 59 0,'0'13'123'0,"-19"-5"1"0,-1 6 1 16,20-6 1-16,0 6 0 0,-9-1 0 0,-10 1 1 0,19-6 2 0,0 5-20 15,0 9-32-15,0-1-20 0,0-4-16 0,0 4-6 0,-20 9-4 16,20-3 1-16,0 5-2 0,0 1 4 0,0-6 1 0,0 8 4 15,0 0 6-15,0 0 4 0,20 6 4 0,-20 2 3 0,0-2 3 0,19 10 0 16,-10-13 2-16,-9 13 4 0,20-2 4 0,-1 0 7 0,-19 5 7 16,9 2 5-16,-9 1 7 0,20-3 3 0,-11 6 1 0,10-6 5 15,1 8 6-15,-20-5 4 0,9 5 1 0,10 0 2 0,-9-5 0 0,-10 13-4 16,38-5-4-16,-28 0-7 0,-10 5-7 0,29 0-9 0,-29 1-7 16,19 4-7-16,10 9-6 0,-10-5-9 0,0 4-7 0,-9 7-2 0,9 1 3 15,10-1 0-15,-10 15-2 0,10 0-2 0,-20-2-2 0,11 3 2 16,8 4 5-16,11 9 4 0,-30-13 4 0,20 5 1 0,-10-1 1 0,1 9 1 15,-11-13 0-15,10 5-4 0,-9-1-7 0,9 4-5 0,0-3-3 16,-9 0-2-16,-10 8-2 0,29-9-3 0,-29 4-4 0,19 5-5 16,-19-3-5-16,19 11-2 0,-9-8-1 0,9 5-4 0,0-5-3 0,-19 11-5 15,10 3-2-15,9-4-3 0,-9 4 1 0,9-1-2 0,0 1 1 0,-9-1-1 16,19 6-1-16,9-11 1 0,-28 5 0 0,28-7 0 0,-28 2-2 16,38-3 1-16,-20-13 0 0,1 8 1 0,10-8 1 0,-11-6-1 15,1 6 1-15,0-6-1 0,9 1 1 0,-9 5 0 0,0-14-2 0,0 8 1 16,0 1-1-16,-10-3 1 0,10 2 0 0,-10 6-2 0,-10-6 0 15,11 6 0-15,-1 3-1 0,-10 2-1 0,11-3-1 0,-1 6 0 0,-10 3-1 16,-9 5 2-16,0 0 0 0,20 6 1 0,-11-1 2 0,-9 0-1 16,0-7-1-16,0 7 1 0,19-13-1 0,-19 0 0 0,0 0 0 0,20-8 1 15,-20-6 0-15,0 1 2 0,0-9 1 0,9 0-2 0,-9-13-2 16,19 5-1-16,-19-5 0 0,10-6 1 0,-10 6-2 0,19-5 1 16,-19-4 1-16,0-7 1 0,20 2-1 0,-20 0 1 0,0 1 0 0,9-9-2 15,-9 0-2-15,0 0 0 0,0-5 0 0,0 0-2 0,0-3 0 16,-9-11-2-16,9 6-1 0,0-3-9 0,-20-3-12 0,20-8-17 0,0 8-19 15,-19-7-26-15,19-9-27 0,0 8-33 0,-10-8-35 0,10-6-32 16,-19 6-31-16,19-13-25 0,0 8-25 0,0-22-24 0,0 0-26 16,0 0-13-16,0 0-6 0,0 0 8 0,0 0 14 0,-9-28 24 0,9 1 27 15,0-2 32-15,0-12 37 0,0-16 33 0,0 1 29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3.43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10300DD-3D5A-4510-AB8C-EBC1FFD1F0EF}" emma:medium="tactile" emma:mode="ink">
          <msink:context xmlns:msink="http://schemas.microsoft.com/ink/2010/main" type="inkDrawing" rotatedBoundingBox="73569,18808 80071,19615 79406,24973 72904,24166" semanticType="enclosure" shapeName="Other">
            <msink:sourceLink direction="with" ref="{5D616974-9228-45B8-AC01-23E2A2C402C7}"/>
            <msink:destinationLink direction="with" ref="{3053873C-653E-4A8C-91C0-F48D0A9624F2}"/>
          </msink:context>
        </emma:interpretation>
      </emma:emma>
    </inkml:annotationXML>
    <inkml:trace contextRef="#ctx0" brushRef="#br0">5561 4736 117 0,'-29'13'133'0,"1"-5"2"16,-1-2 5-16,0 2 2 0,-9 5 8 0,28-5 7 0,-19-2 10 15,10-6 8-15,0 8-21 0,9-3-33 0,-9 3-24 0,0-8-17 0,19 0-7 16,-10 8-3-16,10-8 0 0,-19 0 0 0,19 0-2 0,0 6-3 0,0-6-6 15,0 0-5-15,-10 0-6 0,10 0-6 0,0 0-1 0,0 0-1 16,-19 0 4-16,0 8 5 0,19-8 6 0,0 0 5 0,-10 5 7 16,10-5 6-16,-19 9 6 0,9-9 6 0,-9 8 5 0,0-3 4 0,19 3 5 15,-10-2 4-15,-28-6-1 0,38 8-1 0,-29-3-7 0,20 3-6 16,-30 6-8-16,30-6-7 0,-20-3-7 0,-10 3-4 0,1 6-4 16,0 7-4-16,9-7-5 0,-19 8-6 0,0-9-2 0,19 9 0 0,-19-1 1 15,0-4 3-15,10 4 5 0,-10-5 4 0,0 6 7 0,0-8 5 16,0 2 2-16,-1 5-2 0,11-10 1 0,-10 3 5 0,0-1 2 15,0-5 1-15,0 6-1 0,-10-6-3 0,10 6-3 0,0-9-4 0,0 3-5 16,-9-3-6-16,9 4-5 0,-10 4-8 0,10-13-3 0,-19 8 0 16,19-2-4-16,-10 2-4 0,1-8-3 0,-11 0-3 0,11 8 0 0,-10-8-2 15,9 0-2-15,-9 0-2 0,-10-8 0 0,19 8 2 0,-18-8 1 16,-1 2 0-16,10-2 0 0,-10 3 0 0,-19-3 1 0,19-6 0 0,0 6 0 16,0-6 1-16,0 1 1 0,-9 5 1 0,0-6 3 0,9 9 4 15,0-3 2-15,0-6 0 0,0 6-1 0,1 5 1 0,18-13-2 0,-19 0-1 16,10 11 0-16,9-9 2 0,-19 6-1 0,10-6 0 0,19-2-1 15,-9 5-1-15,-1-2-3 0,10-1-5 0,0-7-4 0,19-1 0 0,-19 9-2 16,0-9-1-16,19 0 0 0,-19-5 0 0,20 6-3 16,-20-6-1-16,19 0-3 0,-10-3-2 0,1-5-1 0,-1 8-3 0,30-14 1 15,-30-2-1-15,11 2 0 0,-20-2-1 0,38-6 0 0,-19 1 1 0,-9-9-1 16,28 8-1-16,-28-5 1 0,-1-2 1 0,1 2 0 0,9-14 0 0,20 14-1 16,-30-8 0-16,30 8 1 0,-20-3 0 0,-10-5 0 0,30 5 0 15,-30 8 0-15,30-2 0 0,-10 5 0 0,9-3-2 0,10 14 1 16,-19-13 0-16,0 12 0 0,19 1 0 0,-10 0 0 0,10 0-1 0,0 0 1 15,-19 5 1-15,19-2 0 0,-10-3-1 0,10-3 0 0,0 13 0 16,0-10 0-16,0 8 2 0,0-8-1 0,0 0 0 0,0 0-1 16,0-3 1-16,0-5 0 0,0-3-2 0,0 2-1 0,0-1 0 0,0-4 1 15,10 0-1-15,9 1 1 0,-19-9-1 0,0 3 0 0,10 0 2 16,-10-14-2-16,19 14 0 0,0-8 0 0,-9 5 1 0,9-11 0 0,-10 4 2 16,30 1-1-16,-30-7 1 0,30 8 0 0,-10-8-1 0,-20-1-1 15,30 4 2-15,-11-3-1 0,1-3-1 0,0 13 2 0,0-10 0 0,9 0 0 16,-9 7-1-16,0 7-1 0,0-4 1 0,9 3-1 0,0 1 0 15,1 7 0-15,-10 0 1 0,19 1 0 0,-19 4-1 0,19-4 0 16,0 13 2-16,-10-3-2 0,10-5 0 0,19 5 0 0,-19-3-1 0,10 6 1 16,9 0 1-16,-9 0 0 0,-1 0-1 0,20-1 0 0,9 9 0 15,-28-8 1-15,0 0 1 0,19 8 0 0,9 5-1 0,-9-7 1 0,-20 4-1 16,11 4 2-16,8-1 1 0,1 1-1 0,0 2-2 0,0-3 1 16,-20 8 1-16,20 1 0 0,0-9 0 0,0 9-1 0,0-3-1 0,9 2-1 15,-9 1 1-15,9-1 0 0,-9 1 0 0,0-1 0 0,0 6-1 16,9-6 1-16,1 6 1 0,-11 3-1 0,1 5 0 0,0-8-1 15,0 8 0-15,9 8 1 0,1-8-1 0,-10 5 1 0,-1 3-1 0,1 1-1 16,-10 4 1-16,10-8 0 0,0 17-1 0,-19-8 0 0,18-1 1 16,11 1 0-16,-29 7-1 0,-1-7 1 0,-9 7-1 0,19 1 1 15,-9-8 0-15,-10 7 2 0,0 6-2 0,0 3 1 0,0-3 0 0,-10 0 1 16,1 8 0-16,-10 3 0 0,19 0 0 0,-20-3 0 0,1 14-1 0,0-6-1 16,9-3 1-16,-9 6 1 0,0-2 0 0,0 2 0 0,0-1-1 15,9 4 0-15,10-6 1 0,-19 6-1 0,0-8-1 0,19 2 1 16,-19 5 0-16,19-4 0 0,0 4 2 0,0-7 0 0,-20 8 0 0,20-6-1 15,-9-3 0-15,9 9 0 0,0 0 1 0,0-1 0 0,0 1-1 0,0 2 1 16,-10-5 0-16,10 14 0 0,-9-14-1 0,-1 16 1 0,10-13-1 16,-19 15 0-16,19-1-1 0,-19-7 1 0,9 4 0 0,-9 7 0 15,0-7-1-15,-10-3-1 0,-9 5 0 0,28-14 0 0,-28 15 1 0,9-12 1 16,-10-5 0-16,-9 3 0 0,20-6-1 0,-20-3 2 0,19 4-1 16,-19-9 0-16,0 5 0 0,0-10 1 0,0 5-1 0,0-2 2 0,0-6 0 15,0 2 2-15,0 9 0 0,0-13 0 0,0 10 0 0,0 0-1 16,0 0 1-16,0 6 1 0,0-6-1 0,-19 11 0 0,19-8 0 0,-20 13 0 15,20-5 0-15,-9-3-1 0,-10 6 2 0,19 7-2 0,-10-1-1 16,-9-7-2-16,0 9 2 0,9-11-1 0,-19 13-2 0,-9-13 1 16,28 6-1-16,-28 2 2 0,9-11 0 0,19 6 0 0,-28-1-1 0,9 1 1 15,-19-6 2-15,38 6 0 0,-38-6 1 0,20 3 1 0,-20-3-1 0,19-2 0 16,-19 8 2-16,-19-6 0 0,19-3-1 0,9 4 0 16,-28-9 0-16,19 3 1 0,10-1-1 0,-30-1-2 0,11-9-2 0,-10 0-3 15,9-6-2-15,-9 1-1 0,-10-1-2 0,19-15-13 0,-19 2-21 0,-19-8-43 16,0 0-55-16,20-8-79 0,-11-6-89 0,-28 1-77 0,-10-9-69 15,10 1-36-15,-10 4-16 0,-29-15-7 0,10 13-2 0,-28-3-2 16,8 6 2-16,-28-5 12 0,-9 10 19 0,-1-3 43 0,0 1 56 0,1 5 77 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4.54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EC52BCE-ED26-4156-A30C-AACEAE5FB311}" emma:medium="tactile" emma:mode="ink">
          <msink:context xmlns:msink="http://schemas.microsoft.com/ink/2010/main" type="inkDrawing" rotatedBoundingBox="71759,21690 72091,23415 70800,23664 70467,21939" shapeName="Other">
            <msink:destinationLink direction="with" ref="{D543AB85-AC28-4C37-9830-BF822D2FFCCF}"/>
          </msink:context>
        </emma:interpretation>
      </emma:emma>
    </inkml:annotationXML>
    <inkml:trace contextRef="#ctx0" brushRef="#br0">75 154 89 0,'-9'8'195'0,"9"-2"22"0,-19-6 21 16,-1 8 17-16,20-8 18 0,-9 5 14 0,9-5 14 0,-19 0 15 15,19 0 14-15,0 0-16 0,0 0-28 0,0 0-27 0,0 0-21 16,0 0-20-16,0 0-19 0,0 0-19 0,0 0-20 0,0 0-14 0,0 0-12 16,0 0-8-16,19 8-5 0,-19 6-5 0,0-1-7 0,9 3-5 15,-9-2-6-15,0-1-3 0,20 9-3 0,-20-3 0 0,19 11 1 0,-19-11 4 16,0 8 5-16,9 11 4 0,-9-9 4 0,0 9-3 0,0-3-3 15,0 9-6-15,20 4-2 0,-20-7-5 0,0 5-5 0,0 5-3 0,0 3-7 16,0 6-4-16,0-6-4 0,0 2-5 0,0 7-5 0,0-15-7 16,0 9-4-16,19 0-6 0,-19 0-6 0,0-3-4 0,0-3-2 15,9-5-4-15,11 3-4 0,-20-1-2 0,9-13-4 0,-9 6-3 16,19-9-2-16,1 6-2 0,-11-3-1 0,10-13-1 0,-9 5-3 0,-10-5 0 16,38-1 0-16,-38-7-1 0,10-1-1 0,-10 1 0 0,19-1-1 0,0-5 0 15,-19 6 0-15,0-14-1 0,10 8-1 0,9-3 0 0,-19-5 1 16,0 9 1-16,0-9 0 0,0 0 0 0,0 0 0 0,0 0-1 15,0 0 0-15,0 0 1 0,10 5-1 0,-10-5 1 0,19-5 0 0,0 5 0 16,-19-9 1-16,10 9-1 0,9-13-1 0,-9 10 0 0,28-16 1 16,-28 6 0-16,9-1-1 0,-10-7 0 0,11-1 1 0,-1-5-1 0,-10 0-1 15,30 0-2-15,-29-3 1 0,9-8-2 0,-10 6 1 0,-9-9-1 16,39 6 0-16,-39-13-1 0,9 7 0 0,-9-10 0 0,20 2-1 0,-20 0 1 16,9 1 0-16,-9-15 0 0,0 7 0 0,0-6 1 0,0-1 1 15,0 4-1-15,0-9 0 0,0 9 1 0,0-11 0 0,19 5 1 16,-19 3 0-16,0-1 1 0,20 7 1 0,-20 2-1 0,9-6 0 0,-9 22 0 15,19-13 1-15,1 10 0 0,-20-2 1 0,0 11 0 0,9-3 0 0,10 5 0 16,-19 11 0-16,10-3 0 0,-10 1-1 0,0 7 1 0,0 3 0 16,0 11 1-16,0 0 1 0,0 0-2 0,0 0 1 0,0 0 1 15,0 0-1-15,0 0 0 0,0 0 1 0,0 0-1 0,0 0 1 0,0 0 0 16,0 0 0-16,0 0-1 0,0 0 1 0,0 0-1 0,0 0 0 16,0 0 0-16,0 0 0 0,0 0 0 0,19 3 2 0,-19 10 0 0,19 4-2 15,-19 2 2-15,10 2 0 0,-10 6 1 0,0 8-1 0,19 9 1 16,-9-4-1-16,-10 9 0 0,19 2 1 0,0 3-1 0,-9 8 1 0,-10-5-1 15,19 5 0-15,-9 9-1 0,9-1 1 0,0-8-1 0,-9 6-1 16,9-1-1-16,0-7 2 0,10 2 0 0,-20-5 0 0,11 5-1 16,-1-13-1-16,-10 2 1 0,11-2-1 0,-11-9-1 0,30 1 1 0,-39 2-2 15,9-16 1-15,20 8-1 0,-29-5 0 0,19-11-2 0,0 2 0 16,-19 1-2-16,10-3 0 0,-10-3-1 0,19-2-2 0,0-12-7 0,-19 9-9 16,0 0-13-16,0-11-13 0,0 0-22 0,0 0-27 0,0 0-45 15,0 0-57-15,0 0-68 0,0-3-76 0,0 3-68 0,-19-8-67 16,0-5-32-16,19-9-19 0,0 0-3 0,0-5 5 0,0 6 9 0,0-14 13 15,19-6 21-15,0-2 27 0,10-6 46 0,-19 0 57 0,28 4 69 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4.85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053873C-653E-4A8C-91C0-F48D0A9624F2}" emma:medium="tactile" emma:mode="ink">
          <msink:context xmlns:msink="http://schemas.microsoft.com/ink/2010/main" type="inkDrawing" rotatedBoundingBox="72420,21843 72689,21723 72725,21801 72455,21922" semanticType="callout" shapeName="Other">
            <msink:sourceLink direction="with" ref="{610300DD-3D5A-4510-AB8C-EBC1FFD1F0EF}"/>
            <msink:sourceLink direction="with" ref="{FC8C4F6A-A528-438A-A0C3-BC391251483C}"/>
            <msink:sourceLink direction="with" ref="{7F2A269C-1A9C-4F36-84EC-616409207CF7}"/>
            <msink:sourceLink direction="with" ref="{8C1E7860-510D-4B8F-B14F-179966B09D75}"/>
          </msink:context>
        </emma:interpretation>
      </emma:emma>
    </inkml:annotationXML>
    <inkml:trace contextRef="#ctx0" brushRef="#br0">279 35 109 0,'-19'-8'120'0,"19"3"3"16,-10 5 5-16,10-8 2 0,-19 8 4 0,19 0 4 0,-19 0-5 0,19 0-11 16,0 0-18-16,0 0-23 0,0 0-16 0,0-9-12 0,0 9-9 15,0 0-8-15,0 0-3 0,0 0-4 0,0-5-2 0,0 5-4 0,0 0-1 16,0 0-1-16,-10 0 1 0,10 0 2 0,0 0 2 0,0 0 3 16,0 0 1-16,-19 0 5 0,19 0 0 0,-10 0 3 0,10 0 0 15,0 0-1-15,0 0 0 0,0 0 1 0,0 0-2 0,0 0-3 0,0 0-4 16,-19 0-6-16,19 0-3 0,0 0-7 0,-19 5-4 0,19-5-3 15,0 0-5-15,0 0-2 0,0 9 0 0,0-9-1 0,-10 8-1 0,10-3-1 16,0 3-3-16,-19-2-4 0,0 2-7 0,19 0-11 0,0-3-10 16,-10 3-12-16,10-2-10 0,-19 2-11 0,19-3-12 0,-10 3-14 0,10 1-16 15,-19-4-16-15,19-5-19 0,0 0-19 0,-19 8-7 0,9-3-1 16,10-5 6-16,0 9 9 0,0-9 10 0,0 0 11 0,0 0 11 16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5.46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543AB85-AC28-4C37-9830-BF822D2FFCCF}" emma:medium="tactile" emma:mode="ink">
          <msink:context xmlns:msink="http://schemas.microsoft.com/ink/2010/main" type="inkDrawing" rotatedBoundingBox="70706,23300 71170,21658 72997,22175 72533,23817" semanticType="callout" shapeName="Other">
            <msink:sourceLink direction="with" ref="{5EC52BCE-ED26-4156-A30C-AACEAE5FB311}"/>
            <msink:sourceLink direction="with" ref="{FC8C4F6A-A528-438A-A0C3-BC391251483C}"/>
            <msink:sourceLink direction="with" ref="{7F2A269C-1A9C-4F36-84EC-616409207CF7}"/>
            <msink:sourceLink direction="with" ref="{8C1E7860-510D-4B8F-B14F-179966B09D75}"/>
          </msink:context>
        </emma:interpretation>
      </emma:emma>
    </inkml:annotationXML>
    <inkml:trace contextRef="#ctx0" brushRef="#br0">960 123 18 0,'-57'14'134'0,"-1"7"7"16,-9 1 6-16,9 5 6 0,-9 8 7 0,9-2 9 0,-18 13 10 16,8 0 10-16,20 2-5 0,-9 9-13 0,-11 5-12 0,30-2-10 0,-10 13-4 15,19-11-4-15,-19 8-1 0,19-8-1 0,-9 9 0 0,28-9-1 16,-28 3-1-16,38-3-3 0,0-11-4 0,0 3-3 0,0-13-9 16,38 2-10-16,-28-16-11 0,28 8-10 0,-9-13-9 0,19-3-11 0,-9-11-5 15,9-3-6-15,19-5-6 0,-19-5-6 0,29-3-5 0,-39-11-7 16,49-11-7-16,-11 3-5 0,-18-8-5 0,0-11-1 0,28 0-6 0,-9-8-4 15,-20-3-2-15,1-2 0 0,9-1-3 0,-9-2-2 0,-10-8 0 16,0 10 2-16,-19-13 0 0,9 3-1 0,-9 8 1 0,-19-8 2 16,-10 7 1-16,0 1-2 0,0 0 2 0,-10 5 3 0,-9 3 0 0,-10-3-3 15,0 14 8-15,-19 3 9 0,0 13 15 0,0-3 20 0,-10 16 17 16,-9 6 16-16,10 16 11 0,-11 1 9 0,11 9 8 0,-10 12 7 0,9 5 5 16,0 14 3-16,-18 0 4 0,28 5 4 0,-20 11-5 0,20-3-7 0,10 13-16 15,-10-4-20-15,9 2-17 0,11 16-16 0,-1-13-10 16,10-1-11-16,19 1-10 0,0 2-9 0,0-5-6 0,19 8-7 0,0-13-6 15,10 2-5-15,0-8-9 0,19-5-14 0,0 0-32 0,0-8-42 0,9-3-55 16,11-9-62-16,-30-1-55 0,39-9-54 0,-10 0-49 0,-9-6-47 16,18-7-23-16,1 7-11 0,0-10-5 0,19-8-1 0,-19 10 8 15,38-4 12-15,-28 4 30 0,18-5 42 0,10 6 54 0,10 5 62 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5.801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A840C01-3193-45FA-950C-80591F6C5189}" emma:medium="tactile" emma:mode="ink">
          <msink:context xmlns:msink="http://schemas.microsoft.com/ink/2010/main" type="inkDrawing" rotatedBoundingBox="74081,25933 75082,23959 75432,24136 74430,26110" semanticType="callout" shapeName="Other">
            <msink:sourceLink direction="from" ref="{FC8C4F6A-A528-438A-A0C3-BC391251483C}"/>
            <msink:sourceLink direction="to" ref="{B77E4C43-449F-4C3F-AECB-A146CD66194C}"/>
            <msink:sourceLink direction="from" ref="{7F2A269C-1A9C-4F36-84EC-616409207CF7}"/>
            <msink:sourceLink direction="from" ref="{8C1E7860-510D-4B8F-B14F-179966B09D75}"/>
            <msink:sourceLink direction="from" ref="{45B4FC70-F7FC-4121-BCEA-A43462DF1C43}"/>
            <msink:sourceLink direction="from" ref="{3F512DDD-0C71-4A7B-A6B1-5C5ABF708001}"/>
          </msink:context>
        </emma:interpretation>
      </emma:emma>
    </inkml:annotationXML>
    <inkml:trace contextRef="#ctx0" brushRef="#br0">1124 311 157 0,'-29'-54'171'0,"10"14"12"0,-10-4 12 0,19 4 12 15,-9 5 14-15,0 8 17 0,9-3 16 0,-9 16 18 0,19-7-6 0,-10 15-19 16,10-2-20-16,0 8-23 0,-19 8-11 0,0 6-8 0,9 7-8 15,10 7-5-15,-28 12-9 0,8 9-7 0,-8 16-9 0,-11 5-10 0,10 6-6 16,20 13-7-16,-39 3-3 0,19 5-3 0,-19 8-2 0,0-7-1 16,19-1-3-16,-38 0-4 0,38 1-2 0,-19-15 0 0,0 9-2 15,0-16-2-15,19 2-5 0,-19-10-5 0,39-3-10 0,-39-3-12 0,19-13-13 16,0-1-12-16,10 1-11 0,-10-8-9 0,10-12-6 0,0-2-5 16,9-2-7-16,-9-4-8 0,19-4-10 0,0-4-13 0,-10-5-27 0,10-8-37 15,0 0-38-15,0 0-41 0,10-13-46 0,9-1-49 0,-9-18-40 16,9 2-34-16,0-13-37 0,10-6-37 0,0-8-20 0,-1-16-14 0,11-5 1 15,-10-6 7-15,19-16 23 0,-20-3 35 0,1-16 37 0,0 0 42 16,9-13 45-16,-9 0 49 0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6.0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AA59264-73DA-4B7B-BD59-505C960C4A45}" emma:medium="tactile" emma:mode="ink">
          <msink:context xmlns:msink="http://schemas.microsoft.com/ink/2010/main" type="inkDrawing" rotatedBoundingBox="74982,23149 75963,26202 75473,26359 74492,23307" semanticType="callout" shapeName="Other">
            <msink:sourceLink direction="to" ref="{FC8C4F6A-A528-438A-A0C3-BC391251483C}"/>
            <msink:sourceLink direction="to" ref="{7F2A269C-1A9C-4F36-84EC-616409207CF7}"/>
            <msink:sourceLink direction="to" ref="{8C1E7860-510D-4B8F-B14F-179966B09D75}"/>
            <msink:sourceLink direction="to" ref="{45B4FC70-F7FC-4121-BCEA-A43462DF1C43}"/>
            <msink:sourceLink direction="to" ref="{3F512DDD-0C71-4A7B-A6B1-5C5ABF708001}"/>
          </msink:context>
        </emma:interpretation>
      </emma:emma>
    </inkml:annotationXML>
    <inkml:trace contextRef="#ctx0" brushRef="#br0">-1 375 55 0,'0'-70'163'0,"10"8"21"0,-10 2 25 0,19 22 27 16,0-5 23-16,-19 16 21 0,0 0 18 0,-19 6 13 0,19 7-6 16,0 1-18-16,0 13-13 0,0 0-12 0,19 5-4 0,-19 8 0 0,10 9-10 15,9 13-12-15,-10 0-17 0,11 22-22 0,8 3-19 0,-8 7-20 16,8 14-13-16,1 17-10 0,10-1-4 0,-1 16-1 0,0 4-10 0,-9 10-14 15,19-3-15-15,-9 8-15 0,-1 1-9 0,10-1-7 0,-19 1-5 16,19-6-4-16,-19-3-2 0,19-8-1 0,0-2-5 0,-20-1-3 0,1-15-6 16,19-1-6-16,-38-13-5 0,38 0-6 0,-19-9-6 0,9-4-4 0,-28-9-5 15,28-5-3-15,-9-9-3 0,-19-7-5 0,28-6-9 0,-38-11-13 16,10 1-23-16,-10-4-29 0,19-7-39 0,-19-6-42 0,0-8-52 16,-19 5-54-16,9-5-48 0,10 0-45 0,-38-5-39 0,28-3-39 0,-19-6-19 15,-9 1-5-15,-10 5 3 0,9-6 9 0,-9 9 22 0,0-12 30 16,-9 12 37-16,9-3 42 0,-29-6 52 0,10 1 57 0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6.576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5F6C643-42A2-49CD-8F80-B94DBF76CC91}" emma:medium="tactile" emma:mode="ink">
          <msink:context xmlns:msink="http://schemas.microsoft.com/ink/2010/main" type="inkDrawing" rotatedBoundingBox="76578,24605 77145,25917 76396,26240 75829,24928" semanticType="callout" shapeName="Other">
            <msink:sourceLink direction="with" ref="{B77E4C43-449F-4C3F-AECB-A146CD66194C}"/>
          </msink:context>
        </emma:interpretation>
      </emma:emma>
    </inkml:annotationXML>
    <inkml:trace contextRef="#ctx0" brushRef="#br0">59 0 35 0,'0'0'215'0,"-9"14"22"0,-11-6 20 0,20 5 18 15,-9 9 15-15,9 5 16 0,-19 0 18 0,19 8 17 0,0 0 18 0,19 14 18 16,-19-3-25-16,0 13-43 0,9-2-38 0,11 5-33 0,-11 0-24 16,30 1-21-16,-30 7-18 0,10-8-16 0,10-8-16 0,-10 14-14 0,-9-14-17 15,28-6-19-15,-28 1-17 0,19 0-18 0,-10-14-15 0,0 0-17 16,-9-11-9-16,9 1-8 0,0-12-4 0,-9 9-1 0,9-14-3 16,-9-8 0-16,-10-8-2 0,38-22 0 0,-28 11-1 0,9-13-1 15,-10 2 0-15,11-5 0 0,-1-8 0 0,-10-14 1 0,20 8-1 16,-10-10-1-16,1-9-1 0,-11 9-2 0,10-12 0 0,1 1 0 0,-20 0 0 15,9-6 0-15,11 14 1 0,-20 0 2 0,9-3 0 0,-9 16 3 16,19 1 1-16,-19 12 1 0,0 9 0 0,20 6 2 0,-20 2 2 0,0 19 6 16,0 0 8-16,0 0 7 0,0 19 9 0,-20 2 5 0,20 15 7 15,0 4 3-15,0 9 2 0,0 7 1 0,0 7-1 0,0 2 2 0,0-3-1 16,0 11 0-16,20-8 1 0,-20 5-5 0,0-8-6 0,9-8-8 16,10 14-8-16,-9-22-7 0,-10 10-5 0,38-15-5 0,-28 2-3 0,-10-8-3 15,19 0-3-15,0-8-3 0,-19 1-2 0,10-15-1 0,9 9-1 16,-19-6-5-16,10-11-5 0,-10 3-19 0,0-8-25 0,0 0-35 15,0 0-43-15,0-8-58 0,0 3-65 0,0-11-58 0,0-6-55 0,0 3-41 16,0-13-33-16,0 7-16 0,0-2-8 0,0-8-1 0,0-8 4 16,0 2 17-16,0-2 23 0,0-6 37 0,0-7 42 0,0 2 58 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7.070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5B725F35-1343-454C-9CF1-2D745EA5DE1C}" emma:medium="tactile" emma:mode="ink">
          <msink:context xmlns:msink="http://schemas.microsoft.com/ink/2010/main" type="inkDrawing" rotatedBoundingBox="76624,24644 78102,24336 78202,24817 76724,25125" semanticType="callout" shapeName="Other">
            <msink:sourceLink direction="with" ref="{FC8C4F6A-A528-438A-A0C3-BC391251483C}"/>
            <msink:sourceLink direction="with" ref="{7F2A269C-1A9C-4F36-84EC-616409207CF7}"/>
            <msink:sourceLink direction="with" ref="{8C1E7860-510D-4B8F-B14F-179966B09D75}"/>
            <msink:sourceLink direction="with" ref="{45B4FC70-F7FC-4121-BCEA-A43462DF1C43}"/>
            <msink:sourceLink direction="with" ref="{3F512DDD-0C71-4A7B-A6B1-5C5ABF708001}"/>
          </msink:context>
        </emma:interpretation>
      </emma:emma>
    </inkml:annotationXML>
    <inkml:trace contextRef="#ctx0" brushRef="#br0">57 484 26 0,'-10'0'157'15,"-9"0"18"-15,10 0 19 0,9 0 17 0,0 0 20 0,-20 5 20 16,20-5 19-16,0 0 20 0,0 0 6 0,0 0 2 0,0 0-2 0,0 0-4 16,0 0 3-16,0 0 5 0,20 0-1 0,-11 11-3 0,-9-11-9 15,29 3-12-15,-10 5-15 0,10-3-16 0,9 3-17 0,-9 0-20 0,0-2-20 16,19 7-20-16,-19-4-25 0,19 4-29 0,0-5-27 0,0-2-25 16,9 2-17-16,1-3-14 0,-10-5-9 0,29 0-7 0,-10-5-5 15,10-3-5-15,-19-6-2 0,18 1-3 0,1-9-3 0,0 8-3 0,-10-7-9 16,-9 2-15-16,9-11-31 0,-19 8-39 0,0 1-52 0,-10-6-58 0,1 0-58 15,-30 5-58-15,11-8-57 0,-20 9-52 0,0-4-29 0,0-2-14 16,-20-2-7-16,11 2-2 0,-30 0 7 0,11 5 13 0,-1-13 30 16,-19 8 39-16,0-3 52 0,0-5 57 0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6.18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10CADB8-2B4D-42F7-9CE5-58EC3AA7A5DD}" emma:medium="tactile" emma:mode="ink">
          <msink:context xmlns:msink="http://schemas.microsoft.com/ink/2010/main" type="inkDrawing" rotatedBoundingBox="74197,25398 75913,24954 75985,25231 74268,25676" semanticType="callout" shapeName="Other">
            <msink:sourceLink direction="with" ref="{FC8C4F6A-A528-438A-A0C3-BC391251483C}"/>
            <msink:sourceLink direction="with" ref="{7F2A269C-1A9C-4F36-84EC-616409207CF7}"/>
            <msink:sourceLink direction="with" ref="{8C1E7860-510D-4B8F-B14F-179966B09D75}"/>
            <msink:sourceLink direction="with" ref="{45B4FC70-F7FC-4121-BCEA-A43462DF1C43}"/>
            <msink:sourceLink direction="with" ref="{3F512DDD-0C71-4A7B-A6B1-5C5ABF708001}"/>
          </msink:context>
        </emma:interpretation>
      </emma:emma>
    </inkml:annotationXML>
    <inkml:trace contextRef="#ctx0" brushRef="#br0">59 603 157 0,'-10'-30'243'0,"-28"3"26"0,38-6 21 0,-10 1 18 16,10 5 13-16,0 3 12 0,10-1 14 0,9-2 10 0,10-2 13 0,19 10-21 16,0-11-38-16,9 3-42 0,20 5-48 0,-10 1-38 0,10 2-35 15,19-3-27-15,-19 11-23 0,9-5-19 0,10 3-15 0,0-1-29 16,-9-2-34-16,-10 2-52 0,19 6-62 0,-20-5-55 0,1 7-53 0,-10-5-51 15,-9 9-51-15,-10-6-29 0,0-3-20 0,0 8-9 0,-38-5-3 16,28 8 0-16,-9-5 1 0,-19-4 13 0,28 1 24 0,-38 3 40 0,10-3 48 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7.32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F9503F31-3915-4EC8-AAD7-069FD6FA18D0}" emma:medium="tactile" emma:mode="ink">
          <msink:context xmlns:msink="http://schemas.microsoft.com/ink/2010/main" type="inkDrawing" rotatedBoundingBox="78440,22782 79530,25409 77769,26140 76679,23513" semanticType="callout" shapeName="Other">
            <msink:sourceLink direction="with" ref="{FC8C4F6A-A528-438A-A0C3-BC391251483C}"/>
            <msink:sourceLink direction="with" ref="{7F2A269C-1A9C-4F36-84EC-616409207CF7}"/>
            <msink:sourceLink direction="with" ref="{8C1E7860-510D-4B8F-B14F-179966B09D75}"/>
            <msink:sourceLink direction="with" ref="{6BA42E8C-3946-47F2-8E78-A1795668AAD1}"/>
            <msink:sourceLink direction="with" ref="{45B4FC70-F7FC-4121-BCEA-A43462DF1C43}"/>
            <msink:sourceLink direction="with" ref="{3F512DDD-0C71-4A7B-A6B1-5C5ABF708001}"/>
          </msink:context>
        </emma:interpretation>
      </emma:emma>
    </inkml:annotationXML>
    <inkml:trace contextRef="#ctx0" brushRef="#br0">183 14 199 0,'-28'-3'293'0,"8"-5"27"16,-8 8 21-16,8 0 19 0,-8 11 21 0,18 5 21 0,-9 6 21 0,0 13 19 15,19 5 15-15,-10 4 13 0,20 18-43 0,-10 0-70 0,19 16-58 16,0 9-52-16,-9 24-33 0,18-3-22 0,11 3-19 0,-30 16-17 16,39-3-20-16,-19 3-19 0,19 6-20 0,0-9-18 0,0 3-15 0,0-3-12 15,0-13-11-15,-9 3-8 0,9-12-8 0,0-10-5 0,0-8-5 16,0 0-4-16,0-8-3 0,-19-14-2 0,19-5-3 0,-10-9 0 0,0-5-2 16,-9-7-2-16,0-9 0 0,0 0-1 0,19-11-1 0,-19-11 0 15,9-5 0-15,-9-5-2 0,0-11-2 0,-1-11 0 0,20 0-2 0,-19-9-6 16,19-7-12-16,-19-5-16 0,9-15-30 0,10 4-35 0,-19-22-50 15,19-3-53-15,-19 0-60 0,19-13-60 0,-38-14-61 0,28-11-60 0,1 1-31 16,-1-20-17-16,-9-5-4 0,-20 0 1 0,11-8 11 0,-1-13 14 16,-10 7 30-16,-9-7 37 0,0-1 48 0,20 11 55 0,-20 0 60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08.77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45EF5E55-2BA0-43DB-8D4A-23EC1A06B4B6}" emma:medium="tactile" emma:mode="ink">
          <msink:context xmlns:msink="http://schemas.microsoft.com/ink/2010/main" type="inkDrawing" rotatedBoundingBox="5550,9312 25605,7387 25632,7668 5576,9592" shapeName="Other">
            <msink:destinationLink direction="to" ref="{7E174916-BB62-43A7-BAB5-7753F6C93666}"/>
          </msink:context>
        </emma:interpretation>
      </emma:emma>
    </inkml:annotationXML>
    <inkml:trace contextRef="#ctx0" brushRef="#br0">0 1995 70 0,'0'0'108'0,"0"0"2"16,10-8 3-16,-10 8 3 0,0 0 1 0,0 0 0 0,0 0 0 0,0 0-6 16,19 0-10-16,-9 0-5 0,-10 0-4 0,38 0-1 0,-38 0 0 15,10 0 5-15,18 0 4 0,-8-5 9 0,8 5 9 0,11 0 8 16,-10 0 8-16,19 0 8 0,-20 0 10 0,30-9 5 0,-10 9 5 0,29 0 2 15,0-5 0-15,-1-3-1 0,20 0-4 0,0 2-4 0,10-2-4 16,0-5-5-16,19-1-5 0,-1 6-3 0,20-5-1 0,-28-1-4 16,8 6-3-16,20-6-9 0,-19 9-10 0,10-8-9 0,-10 4-7 0,19-4-8 15,-10 13-6-15,-9-8-4 0,19 2-5 0,-10-2-4 0,10 8-6 16,-19-8-9-16,10 3-7 0,9 5-8 0,-10-8-10 0,20 5-7 16,-1-8-6-16,20 0-3 0,0-5-2 0,9-6-1 0,20 9-2 0,0-9 0 15,19-5-1-15,-10 6-2 0,19-6 0 0,10 0 3 0,-9-3 0 0,18 3 0 16,-8-8 0-16,-1 8 0 0,0 5 1 0,9-5-1 0,1-3 0 15,-20 3 2-15,39 6 4 0,-38-1 4 0,18 3 2 0,-18-3 1 16,18 9 0-16,-37-9-1 0,37 6-4 0,-28-5 1 0,10 10 0 0,-20-3 0 16,19 1 1-16,-28-1 0 0,19-2-1 0,0 2-3 0,-20 1-5 15,11-1-1-15,8 1-3 0,-18-9-1 0,9 9-3 0,20-9 2 0,-10 9 0 16,9-9 0-16,-9 0-1 0,-10 6 0 0,29-8-2 0,-29 10-1 16,20-7 1-16,-10-4 0 0,-10 4 1 0,-9-1-1 0,18 0-1 0,-18-7 2 15,0 7 0-15,-1 3 0 0,-18-2 0 0,19-6 0 0,-10 5 0 16,0-5 0-16,0 5 1 0,-10 1 0 0,10-1 0 0,-29 3-2 15,29-3 0-15,-28-2 0 0,8 2-1 0,1-2 0 0,-19 3 1 0,0-1 0 16,-1 0 0-16,-28 6 0 0,29 0-1 0,-30-6-1 0,21 3 1 16,-21-2-1-16,-8-1 0 0,8 9 1 0,1-9 0 0,-10 8 0 0,-9-7 1 15,0 7-2-15,-1-7-1 0,-9 7-3 0,-19-8 0 0,19 9-13 16,0-1-18-16,-19 1-30 0,-19-1-35 0,-1 1-46 0,-9-3-53 0,0 10-44 16,-19-5-42-16,9 1-34 0,-28 4-30 0,9 1-32 0,-19 5-34 15,0 0-16-15,0 0-8 0,0 0 9 0,-19-11 16 0,-10 11 29 0,0 11 34 16,1-11 47-16,-11 5 52 0,-9 1 45 0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8.27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B77E4C43-449F-4C3F-AECB-A146CD66194C}" emma:medium="tactile" emma:mode="ink">
          <msink:context xmlns:msink="http://schemas.microsoft.com/ink/2010/main" type="inkDrawing" rotatedBoundingBox="75342,23649 76753,26125 74858,27205 73447,24728" semanticType="callout" shapeName="Other">
            <msink:destinationLink direction="with" ref="{E5F6C643-42A2-49CD-8F80-B94DBF76CC91}"/>
            <msink:destinationLink direction="to" ref="{BA840C01-3193-45FA-950C-80591F6C5189}"/>
          </msink:context>
        </emma:interpretation>
      </emma:emma>
    </inkml:annotationXML>
    <inkml:trace contextRef="#ctx0" brushRef="#br0">979 641 138 0,'-19'-22'169'16,"19"9"20"-16,-29-14 16 0,20 13 14 0,-10-7 16 0,-1 7 19 15,-8-7 22-15,-1 10 24 0,0-14-3 0,-9 12-13 0,9-9-16 0,19 9-15 16,-38-6-11-16,19 5-8 0,-9-2-11 0,9 3-12 0,-19 5-5 16,38 2-2-16,-28-2-8 0,0 3-11 0,-1-6-17 0,30 11-21 0,-20 0-19 15,-10 0-20-15,11 11-12 0,18-6-8 0,-28 3-4 0,28 6-2 16,-28 7-3-16,9 1-4 0,19 10-4 0,-28 3-7 0,28 14-2 15,-9 0-4-15,9 16 1 0,-28 2 1 0,38 12 3 0,-10 4 2 0,-9 7 2 16,0 7 3-16,19 8 1 0,0-2 0 0,0 2-2 0,19 9-2 0,0-3-4 16,-19-6-3-16,10-5-1 0,28 3-3 0,-9-14-4 0,-19 9-4 15,38-15-4-15,-19-4-4 0,19-12-4 0,-10-10-3 0,0 5-4 16,30-13-5-16,-20-6-3 0,-10-8-3 0,10-8-4 0,19-5 0 0,-9-6-5 16,9-10-1-16,-28-6-3 0,47-6 0 0,-48-5-2 0,30-8 0 15,-11-10-1-15,10-6-2 0,-9-6-1 0,-10-8-1 0,0 1-1 0,0-15 0 16,0-1-2-16,-19-7-1 0,-20-4 0 0,30-1-1 0,-30-16 0 15,11-5-1-15,-20-1-1 0,0-12-1 0,0-9 0 0,-20 0-1 0,11-14 1 16,-10 9 0-16,-1-17 1 0,-8 12 0 0,-1-7 2 0,0 18 0 16,-9-1 3-16,28 16 1 0,-19 11 2 0,-9 16 2 0,9 6 0 15,29 13 3-15,-10 22 1 0,-9 0 0 0,0 16 1 0,19 3 0 0,-10 10 0 16,10 6 1-16,10 6 0 0,-10 18 1 0,19 9 0 0,0 10-1 16,-9 11 0-16,19 8 1 0,9 16 2 0,-9 14 3 0,19-2 5 0,-19 15 4 15,19 6 7-15,-19 0 6 0,-1-1 5 0,40 9 6 0,-40 0 4 16,20-8 2-16,0 8 3 0,-9-5 1 0,-1-14 0 0,1 5 2 15,9-5-3-15,-10-8-2 0,1-3-5 0,-1-8-4 0,0-8-6 0,1 3-5 16,-10-19-8-16,-1-1-14 0,1-7-11 0,-10-8 0 0,1-6 0 16,8-8 0-16,-28-6 0 0,10 1 0 0,-10-11 0 0,19 0 0 0,-19-6 0 15,0-5-17-15,0 0-17 0,0 0-14 0,0 0-18 0,0-5-20 16,19-11-26-16,-19-1-29 0,0 1-49 0,0-19-62 0,0 0-78 0,0-8-86 16,0-6-70-16,10 0-61 0,-10-8-28 0,0-5-9 0,0-8 4 15,0 8 11-15,19-8 16 0,-19-6 20 0,10 6 26 0,9-1 30 16,0 4 51-16,10 2 63 0,19-3 78 0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8.96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79BD2A10-DD09-40A5-8D02-12E3095978EE}" emma:medium="tactile" emma:mode="ink">
          <msink:context xmlns:msink="http://schemas.microsoft.com/ink/2010/main" type="inkDrawing" rotatedBoundingBox="79392,21771 80336,25653 78665,26060 77720,22178" semanticType="connector" shapeName="Other"/>
        </emma:interpretation>
      </emma:emma>
    </inkml:annotationXML>
    <inkml:trace contextRef="#ctx0" brushRef="#br0">375 0 170 0,'-10'21'219'15,"-28"9"12"-15,28-3 10 0,-28 5 11 0,9 3 12 0,19 9 15 0,-28 4 16 16,28 1 20-16,-9 0 23 0,9 13-9 0,-28-8-25 0,38 14-26 16,-10-9-26-16,-9 11-17 0,10 9-12 0,-11-4-7 0,1 9-5 15,19 0-9-15,-9 5-11 0,9 11-11 0,-20 3-10 0,1 0-15 0,19 10-16 16,0-7-18-16,0 4-16 0,0 4-14 0,19-1-12 0,1-13-7 15,-20 6-7-15,0-9-4 0,9-5-2 0,-9-3 1 0,19-5-1 0,1 0-3 16,-20-17-4-16,9 6-6 0,10-10-4 0,-9-1-8 0,-10-14-7 16,19-4-5-16,0-4-6 0,-19-10-2 0,0-3-2 0,10-5-4 15,-10-9-1-15,0 9-1 0,0-20-3 0,0-2 0 0,0 0-1 0,0 0-2 16,0 0 0-16,0 0 0 0,0-2-1 0,0-12 0 0,0-2-2 16,0-11 1-16,0 3-2 0,0-14 0 0,0-5-2 0,0-6-1 0,0 0-1 15,0-13-4-15,0-8-2 0,19-14-2 0,-19 0-4 0,10-5-1 16,-10-8-2-16,0-9-2 0,19 9 0 0,0-8 0 0,-19-1-1 0,0 9 3 15,10 13 0-15,-10 0 2 0,19 9 2 0,-9 18 1 0,-10 8 4 16,19 14 4-16,0 8 3 0,-19 13 3 0,10 14 5 0,28 6 3 16,-28 18 3-16,9 9 3 0,-10 10 1 0,30 11 2 0,-30 8 3 0,20 16 3 15,-10 6 4-15,10 5 4 0,10 9 4 0,-30 7 2 0,20 1 3 0,-10-6 0 16,10 5 1-16,-10-5-1 0,10-8-1 0,-10-3 0 0,-9-5-1 16,19 0-3-16,9-6-2 0,-28-16-4 0,9 0-4 0,0-5-4 15,10-8-5-15,-29 2-3 0,10-18-3 0,9-6-2 0,0 0-3 0,-19-6-3 16,10-7-3-16,-10-6 0 0,0-8-2 0,0 0-6 0,19-8-8 15,-19-6-16-15,9 1-17 0,-9-14-34 0,0-3-42 0,20-8-56 0,-1-13-65 16,-19 2-65-16,9-13-66 0,-9-8-52 0,39-9-47 0,-39-4-23 16,29-7-11-16,-20-15 0 0,30 8 5 0,-30-14 14 0,20 0 17 0,9-5 34 15,-28 0 41-15,38 5 57 0,-19-3 65 0</inkml:trace>
    <inkml:trace contextRef="#ctx0" brushRef="#br0" timeOffset="-1346.1177">-288-417 5 0,'-29'-16'227'0,"-9"11"30"0,-1-3 21 0,1 8 16 16,9 0 11-16,0 8 14 0,1 5 13 0,-11 1 18 0,30 7 20 0,9 6 9 15,-29 17 4-15,29-4-30 0,0 17-44 0,0-3-36 0,0 16-31 16,9 11-21-16,11 3-14 0,-20 16-9 0,9 6-7 0,30 12-8 16,-30 10-11-16,10 1-13 0,-9 17-16 0,28 3-16 0,-28 2-17 0,28 3-12 15,-28 0-11-15,9 6-8 0,-9-6-5 0,9-8-5 0,0 0-5 16,-9-14-5-16,-10-5-2 0,19-16-4 0,-9 0-4 0,-10-19-4 16,38-3-3-16,-38-8-4 0,10-21-7 0,-10 2-4 0,38-13-4 0,-38-6-6 15,10-5-6-15,9-6-3 0,-19-13-4 0,10 3-3 0,9-14-2 0,0-6 0 16,-19-2-1-16,29-2-1 0,-20-20 1 0,11 9-1 0,8-17 0 15,1-3-4-15,-10-10-2 0,10 3-5 0,10-17-4 0,-11 0-5 16,20-2-8-16,-19-9-8 0,0 0-10 0,0-2-13 0,0 8-14 0,9 0-19 16,-9 0-23-16,-10 8-33 0,10-6-37 0,-29 20-49 0,9-4-56 15,-9 9-50-15,-9 16-47 0,-10-2-44 0,9 7-41 0,-28 6-15 16,-10 16 0-16,19-2 5 0,-29 10 11 0,-9 3 19 0,29 10 21 0,-49-10 33 16,10 14 38-16,1-1 52 0,-1-5 58 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0.38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E1838374-5F99-4664-87A7-C5A0AA87AC15}" emma:medium="tactile" emma:mode="ink">
          <msink:context xmlns:msink="http://schemas.microsoft.com/ink/2010/main" type="inkDrawing" rotatedBoundingBox="74703,23038 82902,26348 81940,28730 73741,25420" semanticType="callout" shapeName="Other">
            <msink:sourceLink direction="with" ref="{1FD5396B-2CC2-4F5B-AD9E-E60E89120FB4}"/>
            <msink:sourceLink direction="with" ref="{D24D5FB2-9DA0-4104-9DD3-276EBD97F604}"/>
            <msink:sourceLink direction="with" ref="{2F4C9B0D-3C1C-450D-9D01-807124497033}"/>
            <msink:sourceLink direction="with" ref="{B859359D-0A01-4089-8772-BC208CEFE33D}"/>
            <msink:sourceLink direction="with" ref="{7F2A269C-1A9C-4F36-84EC-616409207CF7}"/>
            <msink:sourceLink direction="with" ref="{8C1E7860-510D-4B8F-B14F-179966B09D75}"/>
            <msink:sourceLink direction="with" ref="{45B4FC70-F7FC-4121-BCEA-A43462DF1C43}"/>
            <msink:sourceLink direction="with" ref="{62739EF9-1183-4602-9E92-C9FDEE1B25CC}"/>
            <msink:sourceLink direction="with" ref="{3F512DDD-0C71-4A7B-A6B1-5C5ABF708001}"/>
          </msink:context>
        </emma:interpretation>
      </emma:emma>
    </inkml:annotationXML>
    <inkml:trace contextRef="#ctx0" brushRef="#br0">8147 4022 94 0,'-173'48'158'0,"-19"1"2"0,-29-14 2 15,-9-5 0-15,-1-3 1 0,-18-14-1 0,-20 1-1 0,10-6 1 0,-1-16 1 16,-37 3-35-16,-1-17-51 0,10-5-32 0,-29-3-23 0,-9-10-13 16,9-9-6-16,-10-8-5 0,20 0-3 0,-19-18-2 0,-1-1-2 15,20-16-1-15,-10-13-3 0,29-6-5 0,9-13-5 0,11-17-7 0,18-5-8 16,19-13-9-16,30-17-10 0,-1-13-14 0,49-6-14 0,18-21-17 16,10 0-18-16,48-14-13 0,1-8-9 0,37-5-4 0,39-9 1 0,39 9 1 15,-1-3 5-15,48 3 7 0,1 8 7 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9.25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84B6D79-1444-493A-9043-796BD1CC0C1F}" emma:medium="tactile" emma:mode="ink">
          <msink:context xmlns:msink="http://schemas.microsoft.com/ink/2010/main" type="inkDrawing" rotatedBoundingBox="80583,23901 80663,25117 80014,25160 79934,23944" semanticType="callout" shapeName="Other">
            <msink:sourceLink direction="with" ref="{7F2A269C-1A9C-4F36-84EC-616409207CF7}"/>
            <msink:sourceLink direction="with" ref="{8C1E7860-510D-4B8F-B14F-179966B09D75}"/>
            <msink:sourceLink direction="with" ref="{62739EF9-1183-4602-9E92-C9FDEE1B25CC}"/>
            <msink:sourceLink direction="with" ref="{45B4FC70-F7FC-4121-BCEA-A43462DF1C43}"/>
            <msink:sourceLink direction="with" ref="{3F512DDD-0C71-4A7B-A6B1-5C5ABF708001}"/>
          </msink:context>
        </emma:interpretation>
      </emma:emma>
    </inkml:annotationXML>
    <inkml:trace contextRef="#ctx0" brushRef="#br0">485 0 146 0,'-48'70'285'0,"0"0"36"15,0-2 32-15,-9 10 27 0,9-2 27 0,0-6 18 0,0 6 15 0,19 3 13 16,0-9 14-16,0 5-7 0,-9-4-15 0,28-6-59 0,10-6-79 16,0-2-54-16,0-8-43 0,0-9-36 0,10 9-31 0,28-20-29 0,-9-2-25 15,-19-5-20-15,38 0-16 0,0-20-14 0,0 9-15 0,0-11-10 16,0-11-9-16,-10 1-5 0,10-12-3 0,0 0-3 0,0-5-2 0,-19-8-1 16,0 0 0-16,9-5 0 0,-28-4 0 0,-10-4 0 0,19-1 1 15,-19 8 0-15,0-7 1 0,-19-1 1 0,9 0 1 16,-9 1 1-16,-10 5 1 0,0 2 1 0,-9 6 2 0,28 5 1 0,-38 6-1 0,20-6 1 15,-20 8 2-15,19 14-1 0,-10-5 1 0,11 7 0 0,-1 6 1 16,0 0-1-16,-10 0 0 0,30 6-1 0,-10-1 0 0,9 3-3 0,10 0-2 16,-19 6 0-16,0-1-3 0,19 1-8 0,-10 2-14 0,10 0-28 15,0-5-37-15,0 3-48 0,0-6-54 0,0-3-54 0,0-5-54 0,0 0-48 16,0 0-47-16,0 0-32 0,0 0-26 0,0 0-13 0,10-5-6 16,9-6 6-16,0-8 10 0,-9 6 28 0,18-9 36 0,-8 3 49 15,-1-3 54-15,10 1 53 0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9.518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0C647B9A-6F2A-4E72-A33B-91C76F38D1BD}" emma:medium="tactile" emma:mode="ink">
          <msink:context xmlns:msink="http://schemas.microsoft.com/ink/2010/main" type="inkDrawing" rotatedBoundingBox="80550,25321 80619,24000 81367,24040 81297,25360" semanticType="callout" shapeName="Other">
            <msink:sourceLink direction="with" ref="{7F2A269C-1A9C-4F36-84EC-616409207CF7}"/>
            <msink:sourceLink direction="with" ref="{8C1E7860-510D-4B8F-B14F-179966B09D75}"/>
            <msink:sourceLink direction="with" ref="{38A113BC-9326-43C5-A1BE-6D9063F0F64E}"/>
            <msink:sourceLink direction="with" ref="{62739EF9-1183-4602-9E92-C9FDEE1B25CC}"/>
          </msink:context>
        </emma:interpretation>
      </emma:emma>
    </inkml:annotationXML>
    <inkml:trace contextRef="#ctx0" brushRef="#br0">-1 190 119 0,'0'13'215'0,"10"14"33"16,-10-5 31-16,0 5 29 0,19 0 24 0,-9 8 26 0,-10 8 23 16,19-2 21-16,0 2 3 0,-9-2-8 0,9 7-26 0,-10 4-35 15,11 2-31-15,8-3-31 0,-8-5-33 0,8 11-32 0,-8-9-30 0,8 1-29 16,1 0-24-16,-10-6-27 0,10-3-22 0,0 6-22 0,9-8-17 16,-28 6-13-16,9-12-9 0,-9-10-6 0,28 5-6 0,-38-6-3 0,10-7-3 15,9 5 1-15,-19-17-1 0,0-2 0 0,0 0 1 0,0 0 0 16,0 0 2-16,0 0 4 0,-19-13-2 0,9 5-1 0,10-6 0 15,-19-7-1-15,0-6 1 0,9 5 1 0,10-10-1 0,-29-6 0 0,29-6-1 16,0 7-1-16,-19-7 1 0,0 4 0 0,19-9-2 0,0 0-2 16,0 1 1-16,0-4 1 0,19 4 0 0,0-6 0 0,-19 5-2 0,0 0-2 15,29 1 0-15,-29 5 0 0,10 2-6 0,28-2-8 0,-38 8-28 16,29-1-36-16,-19 9-45 0,-10 0-52 0,38 0-49 0,-28-2-49 0,-10 7-50 16,29-5-49-16,-29 13-31 0,38-7-22 0,-38-1-11 0,10 9-5 15,9-9 2-15,0 9 8 0,-19-1 25 0,10 1 37 0,9 4 46 0,-10-4 49 16,30-1 51-16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0:59.905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38A113BC-9326-43C5-A1BE-6D9063F0F64E}" emma:medium="tactile" emma:mode="ink">
          <msink:context xmlns:msink="http://schemas.microsoft.com/ink/2010/main" type="inkDrawing" rotatedBoundingBox="81201,25250 81400,22329 82759,22421 82561,25343" semanticType="verticalRange" shapeName="Other">
            <msink:sourceLink direction="with" ref="{7F2A269C-1A9C-4F36-84EC-616409207CF7}"/>
            <msink:sourceLink direction="with" ref="{8C1E7860-510D-4B8F-B14F-179966B09D75}"/>
            <msink:sourceLink direction="with" ref="{B3CF6B83-83B3-4A63-8953-0CAC842B7F15}"/>
            <msink:destinationLink direction="with" ref="{0C647B9A-6F2A-4E72-A33B-91C76F38D1BD}"/>
          </msink:context>
        </emma:interpretation>
      </emma:emma>
    </inkml:annotationXML>
    <inkml:trace contextRef="#ctx0" brushRef="#br0">280 1016 171 0,'-29'0'273'0,"-19"6"26"16,20-6 20-16,-11 8 16 0,-9 0 15 0,19 0 15 0,20 5 16 0,-10 6 20 0,-1 3 20 15,11 13-7-15,9 0-21 0,0 11-46 0,9 0-57 0,-9 8-42 16,39 8-32-16,-30 6-21 0,11 21-13 0,-11-13-12 0,30 8-9 15,9 5-13-15,-20-5-13 0,1 5-17 0,19 3-17 0,-19-8-14 0,0-1-12 16,0-2-10-16,19-2-10 0,-10-9-6 0,0 0-5 0,1-7-5 16,-10-15-3-16,-1 9-5 0,1-8-4 0,0-9-3 0,9-2-3 0,-9-11-1 15,0 0-4-15,0-5-1 0,9-9-1 0,-28 1-2 0,19-1-1 16,9-13-2-16,-28 0-3 0,28 0-1 0,-9-5-1 0,0-11-2 16,0-3 0-16,-10-3-1 0,10 0-2 0,-1-10 0 0,-8-6 0 0,-11-13-1 15,30 5 0-15,-30-16-1 0,-9 0 1 0,39-9-2 0,-39-13 0 16,9-5-2-16,-9-16 0 0,0-6 0 0,0-3 0 0,0-10 0 15,-9-16 0-15,9 7 1 0,-20-5-2 0,1-2 2 0,10-6 1 0,-30 11-1 16,39 10 2-16,-29 1-1 0,20 5 3 0,-30 14 0 0,30 15 3 0,-10-2-1 16,9 17 2-16,-28 13 0 0,38 2 0 0,-10 14 0 0,10 8-1 15,-19 6 0-15,9 5-1 0,10 13-3 0,0 6 0 0,0 8-5 16,0-5-7-16,0 5-12 0,29 0-17 0,-29 5-33 0,10 9-41 0,28-1-59 16,-9 9-66-16,-20-11-65 0,11 10-62 0,8 9-56 0,1 0-54 15,-10-6-25-15,10 6-12 0,10 5-2 0,-11-5 2 0,-18 8 11 0,28-9 14 16,-9 6 33-16,0 1 41 0,0-1 58 0,9 0 66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3.77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D6FB6275-B733-4C05-8B7C-F1F839136293}" emma:medium="tactile" emma:mode="ink">
          <msink:context xmlns:msink="http://schemas.microsoft.com/ink/2010/main" type="inkDrawing" rotatedBoundingBox="111590,12698 112350,14419 112105,14527 111345,12806" semanticType="callout" shapeName="Other">
            <msink:sourceLink direction="from" ref="{E422BAB3-8999-4FF4-95DE-88B6C55D7A88}"/>
            <msink:sourceLink direction="from" ref="{A25DA807-C14C-4913-A795-7770B6E9592D}"/>
            <msink:sourceLink direction="from" ref="{20B8ABD1-2DA9-4EDD-B73F-9ACD59F8F2B7}"/>
            <msink:sourceLink direction="from" ref="{950B548B-6746-4352-8DD0-CC65192D5488}"/>
            <msink:sourceLink direction="from" ref="{4B9078DD-1DF1-44BE-9DD4-B806E2CADB2F}"/>
            <msink:sourceLink direction="from" ref="{9CF18AE4-9536-4E0D-99F9-0CBD37CDCE2E}"/>
            <msink:sourceLink direction="from" ref="{6A1AC912-8AB2-41D5-9CD9-5D39DE4DAE16}"/>
            <msink:sourceLink direction="to" ref="{F20CC9B1-5E54-48F3-853F-FB13643DC37C}"/>
            <msink:sourceLink direction="to" ref="{0977FEAC-F6CB-4755-84F0-526C1113C913}"/>
            <msink:sourceLink direction="from" ref="{57D0E1A3-7203-47F2-AFA5-83387E8CC361}"/>
            <msink:sourceLink direction="from" ref="{1DBA7B4D-4DE7-43CD-AEFF-FC0AFD0972FB}"/>
            <msink:sourceLink direction="from" ref="{A54FCA51-92F6-49F1-9E91-5A7863DB7D96}"/>
            <msink:sourceLink direction="from" ref="{55F69AF3-6CBE-4148-932F-50D71894935E}"/>
            <msink:sourceLink direction="from" ref="{F21F732E-8EA1-4D8B-9DD4-C93EE093793A}"/>
            <msink:sourceLink direction="from" ref="{C7DB2C5A-5F29-497D-9115-3360E260F690}"/>
            <msink:sourceLink direction="from" ref="{50C88B81-F083-49C6-AD61-2C8728F963EB}"/>
            <msink:sourceLink direction="from" ref="{1229EF32-A58D-4CCE-B805-B110EF76B09A}"/>
            <msink:sourceLink direction="from" ref="{6638A0B0-5BEF-498C-BE93-F4ADCE1FEA33}"/>
          </msink:context>
        </emma:interpretation>
      </emma:emma>
    </inkml:annotationXML>
    <inkml:trace contextRef="#ctx0" brushRef="#br0">10 0 132 0,'0'13'171'0,"0"1"11"0,-10-1 12 0,10 9 23 0,0 0 29 15,0-1 34-15,0 6 35 0,0 9 34 0,0-1 32 0,10 5-4 16,-10 3-22-16,19-2-16 0,0 8-10 0,10 7-2 0,-20-2 3 0,30 3-2 15,-30 5-4-15,20 6-17 0,10 0-24 0,-30-1-29 0,20 3-31 0,19 1-32 16,-10-9-31-16,-9 8-27 0,19-10-23 0,-19 7-19 0,0-13-16 16,0 0-12-16,9-2-10 0,-9-4-11 0,0-7-6 0,0 2-8 15,-10-10-6-15,10 4-5 0,-10-10-6 0,10-8-6 0,-20 3-7 0,-9 0-11 16,39-1-14-16,-39-5-22 0,9-5-30 0,-9 0-52 0,0-8-65 16,0-3-81-16,0 0-90 0,0 0-69 0,0 0-58 0,-9 0-27 0,-30 0-14 15,10-3-5-15,-19-8 0 0,39 0 5 0,-58 1 11 0,38-12 22 16,-19 3 27-16,19-3 53 0,0 1 64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51:03.542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94E6B6B-1AA9-4C54-8171-F9B01F16AFCB}" emma:medium="tactile" emma:mode="ink">
          <msink:context xmlns:msink="http://schemas.microsoft.com/ink/2010/main" type="inkDrawing" rotatedBoundingBox="84906,23894 111370,11619 114316,17970 87851,30245" semanticType="callout" shapeName="Other">
            <msink:sourceLink direction="to" ref="{6A1AC912-8AB2-41D5-9CD9-5D39DE4DAE16}"/>
            <msink:sourceLink direction="to" ref="{1229EF32-A58D-4CCE-B805-B110EF76B09A}"/>
            <msink:sourceLink direction="to" ref="{6638A0B0-5BEF-498C-BE93-F4ADCE1FEA33}"/>
            <msink:sourceLink direction="from" ref="{1A925C02-1ED0-4A07-958B-48AD545A247A}"/>
          </msink:context>
        </emma:interpretation>
      </emma:emma>
    </inkml:annotationXML>
    <inkml:trace contextRef="#ctx0" brushRef="#br0">288 10898 55 0,'-20'21'224'0,"1"-7"25"16,10 0 17-16,-30 2 13 0,10-3 13 0,1 1 15 0,-1-3 14 0,10 5 16 15,9-11 16-15,-28 3 16 0,28 0-23 0,10-2-43 0,-19 2-35 16,0-8-33-16,19 0-24 0,0 0-21 0,0 0-16 0,0 0-12 16,0 0-13-16,0 0-13 0,0 16-12 0,19-10-11 0,0 10-12 0,-19-5-13 15,10 2-12-15,28 1-12 0,-9 2-8 0,-20-3-6 0,30 6-1 16,-10 3 0-16,19 0 2 0,-20-9 3 0,20 9 2 0,0-1 3 0,-19-2-1 16,19-5 0-16,-9 7-1 0,-1-10-2 0,20 11-3 0,-10-6-2 0,0-8-3 15,9 6-4-15,10-1-4 0,10 3-2 0,-19-10-4 16,19 2-2-16,0-5-4 0,19 7-4 0,0-10-1 0,-10 6-3 0,29-6-3 15,-9 0-4-15,-1 5-4 0,40 3-2 0,-21-8 0 0,1 8-1 16,-10 6-1-16,49-1 1 0,-49 1-2 0,29 8 0 0,0-1-1 0,-29 6 0 16,29-5 0-16,-19 13 0 0,9-8-1 0,10 3 0 0,-9-3 2 0,9 0-1 15,-10-6-1-15,30 4-1 0,-11-4 0 0,10-4 1 0,10-4-1 16,10-5 0-16,-10-8 0 0,28 0 1 0,1 0-1 0,19-8-1 16,-10 3 1-16,10-3 1 0,-10 2 0 0,29-10 0 0,0 11 0 0,10-17-2 15,-1 17 0-15,1-12 0 0,9 12 0 0,10-3 1 0,-9-6 0 16,-1 14-1-16,29-8 1 0,-48 3 1 0,38 5 0 0,-9 0-1 0,-10 0 0 15,-9 0 0-15,0-8-1 0,-1 8 0 0,-18 0 1 0,19-6 0 16,-39-2-1-16,19 3 0 0,-9-3 0 0,-10-6 0 0,10 1 0 0,0-4-1 16,-19-1 0-16,9-12 0 0,10 3 0 0,-20 2 1 0,11-12 3 15,8 1 1-15,-8-4-1 0,9-3 1 0,-1 5 0 0,11-8-1 16,-20 5 1-16,29-7 0 0,-29 4 3 0,20-4 2 0,-10 2 3 0,-10-6 1 16,29 9 1-16,-29-5 3 0,-9-1 1 0,0 0-1 0,-20 1 3 15,10-1 1-15,-10 0 1 0,-28 1 2 0,19-6 1 0,-19-3 2 0,-10 0 1 16,9 0-1-16,-28-5 0 0,0 0 0 0,0-8 1 0,-20-1 1 0,1-7 0 15,0-3 2-15,9 5 0 0,-29-16 0 0,29 0-1 0,-28-5 0 16,28 0-1-16,-28-6-1 0,28 0-2 0,-29-10-3 0,29-1-2 16,-28 3-2-16,18-8-2 0,11 9-4 0,-30-9-1 0,29 0-3 0,-9 0-2 15,0-3-1-15,-10 14-1 0,9-3-1 0,10-10 0 0,-28 12-2 16,9-4 0-16,0 2 1 0,-10 8 0 0,10-2 0 0,0-6-2 0,-9 6 1 16,9-1 0-16,0 1-2 0,-10 2 1 0,10-10 1 0,0 5 0 15,-9-6 0-15,28 3 1 0,-29-2-1 0,10-6 0 0,0 2 0 0,10-1 0 16,-10-10 0-16,10 7 0 0,-10-1 0 0,9-2 0 0,-9-3 1 15,10 2 0-15,-10-2-1 0,10 3-1 0,-20-3 0 0,29-5 0 16,-28 7-1-16,-1 4 0 0,20-1 1 0,-29 3 0 0,19 3 0 0,-20 2 0 16,1 9 0-16,0-1 0 0,0 9 0 0,0 8 0 0,-20 5 1 15,10 0 0-15,-9 6-1 0,9 5 1 0,-28-8 0 0,47 13-1 16,-47-10 1-16,28 8 0 0,-19-6 0 0,9 14 0 0,11-17 1 0,-30 12-1 16,29-3 1-16,-9-9 0 0,9 12-1 0,-19-4 0 0,29-4 0 15,-39 4-1-15,49-7 1 0,-30 2 0 0,1 6 1 0,28-6-1 0,-28-2 1 16,0-1-2-16,18 6 2 0,-8-5 0 0,-11 2 1 0,10 9 1 15,-9-6 0-15,9-3 2 0,-19 14-2 0,-9-3 0 0,28 3 2 0,-38 0-2 16,-1 5 0-16,20 0 1 0,-28 14 0 0,8-3 0 0,1-3 0 16,-9 9-2-16,-11 5 0 0,30-9-2 0,-30 9 0 0,10 0 0 15,-9 8 0-15,28 3 1 0,-38-14 0 0,10 16-1 0,28-7 0 0,-38 7 1 16,10-2-1-16,9 2 0 0,-9-5 0 0,9 5 1 0,0 1 0 0,10 2 0 16,-19-3-1-16,9 1 1 0,0-6 0 0,10 5 0 0,-10 8-1 15,10-7 0-15,-20-1 1 0,30 9-1 0,-30-1 0 0,11 1 0 16,-11-4 0-16,10 7-1 0,1-12 2 0,-11 17 0 0,10-12 0 0,-9 12-1 15,-10-3 1-15,38 0 0 0,-38 2 0 0,10-2-1 0,-10-8 0 16,19 11 1-16,0-1 0 0,-19-5 0 0,10 9 1 0,9 2-1 16,-19-8 0-16,0 2 1 0,10-2 1 0,-10 8 0 0,0 0 2 0,0-13 1 15,0 13 1-15,0-9 1 0,0 9 1 0,0-5 2 0,0 5 1 0,0 0 2 16,0 0 2-16,0 0 3 0,0-8 4 0,0 8 2 0,0 0 3 16,-10-8 1-16,-9 8-1 0,9 8-21 0,-28-8-8 0,28 8 0 15,-38-3 0-15,-19 9 0 0,29 8 0 0,-39-1 0 0,-9 6 0 0,9 3 0 16,-10 2 0-16,-28 12 0 0,29-9 0 0,-30 5 0 0,30 4 0 15,-39-4 0-15,20 3 0 0,-11-2 0 0,30-6 0 0,-29 8 0 0,9-18 0 16,10 12 0-16,-10-7 0 0,10-5 0 0,10 4 0 0,9-10 0 16,-19 3 0-16,19-14 0 0,20 5 0 0,-30 1 0 0,30-6 0 0,9-3 0 15,0-5 0-15,0 0 0 0,19 0 0 0,0 0 0 0,10 0 0 16,9 0 0-16,-9-5 0 0,9-3 0 0,10 8 0 0,0-14 0 16,0 6 0-16,0 3 0 0,0-9-54 0,0-7-160 0,10-1-55 0,9 1-64 15,-9 2-69-15,28-17-56 0,-9 15-48 0,-19-17-41 0,38 6-37 16,0-4-8-16,0-4 6 0,0 5 16 0,9 0 21 0,11-6 27 0,8 9 29 15,-18-14 46-15,9 11 57 0,10-6 65 0,0 6 71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3.269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654EFBB8-5208-4255-82BD-8DE6C75CA930}" emma:medium="tactile" emma:mode="ink">
          <msink:context xmlns:msink="http://schemas.microsoft.com/ink/2010/main" type="inkDrawing" rotatedBoundingBox="102749,5507 103201,3851 103912,4045 103460,5701" semanticType="callout" shapeName="Other">
            <msink:sourceLink direction="with" ref="{74779975-2323-487A-92EB-7BA0CA754325}"/>
            <msink:sourceLink direction="with" ref="{4D7B9F47-1247-4474-9E58-865869ACE64E}"/>
            <msink:sourceLink direction="with" ref="{DE840801-133F-4C2F-991B-FE60173478B3}"/>
          </msink:context>
        </emma:interpretation>
      </emma:emma>
    </inkml:annotationXML>
    <inkml:trace contextRef="#ctx0" brushRef="#br0">3035-324 51 0,'-10'-14'126'0,"10"6"12"0,-19 3 13 0,19-3 8 16,-10-1 8-16,10 4 8 0,-19 5 7 0,0-8-8 0,9 8-13 0,10-5-14 15,-19 5-8-15,10 0-11 0,-11 0-7 0,1 0-8 0,19 0-10 16,-9 0-5-16,9 5-6 0,-20-5-2 0,11 8-1 0,9-8-2 16,-19 0 0-16,-1 14-2 0,11-6 1 0,-10-3 3 0,-1 3 5 0,11 6 6 15,-20-1 7-15,10-5 8 0,-10 11 8 0,0 3 6 0,-9 0 8 16,28-1 6-16,-28 6 8 0,-1-5 6 0,1 5 4 0,28-6-2 0,-38 7-2 16,20-1-7-16,-1-3-6 0,-10 0-8 0,30 6-11 0,-30-11-9 15,30 11-9-15,-20-9-12 0,10 6-11 0,0-5-13 0,9-9-14 16,-9 6-11-16,9 3-9 0,-9 0-6 0,0-9-5 0,19-2-3 0,0 11-3 15,-10-6-3-15,10 5-1 0,0-7-2 0,0-6-2 0,0 5 0 16,0 4-2-16,0-1-1 0,10 0-2 0,-10-10 0 0,0 10-1 0,19-11 0 16,0 3-1-16,-19 6 0 0,10-6-2 0,9-3 0 0,-19 6-1 15,0-8-1-15,10 5 0 0,-10-8 0 0,0 5-2 0,19 3 1 16,-19-8 1-16,19 0 1 0,-19 0-1 0,0 0 0 0,10 9-1 0,9-9 1 16,-19 0-1-16,9 0 1 0,-9 0 1 0,39 0 0 0,-39 0-1 15,9 0 0-15,30 0-1 0,-30 0 0 0,11 0 1 0,8 0 0 0,-8 0 0 16,8 0 0-16,-18 0-1 0,28 0 0 0,-28 0 0 0,19 0 0 15,9 0 1-15,-28 0-1 0,9 5 1 0,0-5-1 0,-9 8-1 0,9-8 0 16,-19 5 0-16,10 4-1 0,-10-9 1 0,19 5 0 0,-19-5-1 16,0 8 0-16,0-8 1 0,0 14 0 0,-19-1 0 0,19 3 1 15,0-2 1-15,-10 5-1 0,10-3 2 0,-19 11 1 0,9-5 0 0,-9-6 2 16,0 6 1-16,9 7 1 0,10 1 1 0,-19-8 0 0,0-3-1 0,9 13 1 16,-9-16-1-16,19 6-1 0,-10-1 1 0,10 4-1 0,-19-9 1 15,0 6-1-15,19-9-1 0,0 9-1 0,-10-9 0 0,10-5-2 16,0 6-1-16,0-1 1 0,-19-4-1 0,19-4 1 0,-9 3 0 0,9-5-2 15,0 8 2-15,0-6-1 0,0 3 0 0,0-8-1 0,-20 8 1 16,1-8 0-16,19 14-1 0,0-14 1 0,-9 5-1 0,9 3 2 16,0-8-1-16,0 8 1 0,-20-2-1 0,20-6 0 0,-9 0 0 0,9 0 1 15,0 8 0-15,0-8-1 0,0 8 0 0,-19-3-1 0,-1-5 2 16,20 6 0-16,0-1 0 0,-9 6-1 0,9-11-1 0,0 5-1 16,-19 1-1-16,19-6 0 0,-20 8 0 0,20 0 1 0,0-8 0 0,0 0 0 15,0 0 0-15,-9 5 1 0,9-5 0 0,0 0-1 0,0 0 0 16,0 0 0-16,0 0 1 0,0 0-1 0,0 0 2 0,0 0-1 0,0 0 0 15,0 0 0-15,0 0 1 0,0 0-1 0,0 0-1 0,0 0 0 16,0 0-1-16,0 0-1 0,0 0 1 0,0 0-1 0,0 0 1 0,0 0 1 16,0 0 1-16,0 0 0 0,0 0-1 0,0 0-1 0,0 0-1 15,0 0 1-15,0 0-1 0,0 0 0 0,0 0 2 0,0 0-1 0,0 0 1 16,0 0-1-16,0-5 1 0,0 5-1 0,0 0 0 0,0 0 0 16,0 0 2-16,0 0 0 0,0 0 0 0,9-8-1 0,-9 8 1 0,0 0 0 15,0 0 0-15,0 0 0 0,0 0 0 0,0 0 0 0,0 0 0 16,0 0 0-16,0 0-2 0,0 0 0 0,0 0 0 0,0 0 1 15,0 0 2-15,0 0 0 0,0 0 0 0,0 0-2 0,0 0 0 0,0-8 0 16,0 8 0-16,0 0 0 0,0 0 1 0,0 0 0 0,0 0 1 16,0 0-1-16,0 0-2 0,0 0 0 0,0 0 0 0,0 0 2 0,0 0-1 15,0 0 2-15,0 0-1 0,0 0 0 0,0 0 0 0,0 0 0 16,0 0 1-16,0 0 1 0,0 0 0 0,0 0 0 0,0 0-1 0,0 0 0 16,0 0 0-16,20 0 0 0,-20 0 0 0,0 0 0 0,0 0 0 15,0 0-1-15,0 0 2 0,0 0-1 0,0 0 0 0,0 0-1 16,0 0 1-16,0 0 1 0,0 0-1 0,0 0 2 0,0 0 0 0,0 0-2 15,0 0 1-15,0 0 0 0,0 0 0 0,0 0-1 0,0 0 2 0,0 0-1 16,0 0-1-16,0 0 1 0,0 0-1 0,0 0-1 0,0 0-1 16,0 0 0-16,0 0 0 0,0 0 1 0,0 0-1 0,0 0-1 15,0 0 0-15,0 0 0 0,0 0-3 0,0 0-4 0,0 0-5 0,0 0-22 16,0 0-32-16,0 0-49 0,0-11-58 0,0 0-62 0,0 0-64 16,0 11-60-16,0-21-60 0,19-1-30 0,-19 3-14 0,9-2-5 15,11-1-4-15,-1-5 4 0,10 5 2 0,-1-5 24 0,1-3 30 0,0 1 50 16,19-9 59-16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6-02T07:49:22.204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1CA42B81-36F5-4ED7-AB85-849AAA2FEAA5}" emma:medium="tactile" emma:mode="ink">
          <msink:context xmlns:msink="http://schemas.microsoft.com/ink/2010/main" type="inkDrawing" rotatedBoundingBox="101953,4273 102731,5632 101534,6317 100756,4958" semanticType="callout" shapeName="Other">
            <msink:sourceLink direction="with" ref="{74779975-2323-487A-92EB-7BA0CA754325}"/>
            <msink:sourceLink direction="with" ref="{4D7B9F47-1247-4474-9E58-865869ACE64E}"/>
          </msink:context>
        </emma:interpretation>
      </emma:emma>
    </inkml:annotationXML>
    <inkml:trace contextRef="#ctx0" brushRef="#br0">1162 11 34 0,'0'-8'106'0,"0"8"6"16,-9 0 7-16,9 0 7 0,0 0 5 0,0 0 7 0,0 0 6 16,0 0-10-16,0 0-20 0,0 0-12 0,0 0-9 0,0 0-6 0,0 0-6 15,0 0-5-15,0 0-4 0,0 0-4 0,0 0-3 0,0 0 0 16,0 0 0-16,0 0 2 0,0 0 3 0,0 0 4 0,0 0 7 0,0 0 7 15,0 0 8-15,0 0 10 0,0 0 11 0,0 0 9 0,0 0 9 16,0 0 11-16,0 0 13 0,0 0 10 0,0 0 11 0,0-3 7 16,0 3 7-16,0 0 2 0,0 0-1 0,-19 0-6 0,19 0-6 0,0 0-8 15,0 0-8-15,0 0-8 0,0 0-8 0,0 0-10 0,0 0-12 16,-10 0-14-16,10 0-12 0,0 0-15 0,0 0-13 0,0 3-10 16,0-3-8-16,-19 0-7 0,0 0-6 0,19 0-4 0,-10 0-5 0,-9 0-3 15,0 0-2-15,9 0-2 0,-9 0-3 0,9 0-3 0,-28 8-3 16,28-8-2-16,-9 5-3 0,9 3-1 0,-28-2-1 0,28 2 1 0,-28 0 1 15,9 6 1-15,20-9-1 0,-30 3 1 0,30 6 0 0,-20-1 1 16,-10 1 1-16,1 2 4 0,0-3 0 0,28 6 3 0,-28 3 1 16,-1 0 0-16,1-1-1 0,9-2 0 0,0 11-1 0,0-9 0 0,1 6 2 15,-21-5-1-15,11 5 2 0,28-5-3 0,-38 5-1 0,20-3-2 16,8 0-5-16,-8-10 0 0,8 8-1 0,11-9-1 0,-30 9 0 0,39-9-2 16,-28 1-1-16,28-1-2 0,-10-5-2 0,10 6-1 0,0-6-3 0,-19 6 0 15,19-9 0-15,-19 3 0 0,19 6-1 0,0-14 0 0,0 8-2 16,0-8 1-16,0 5-1 0,0-5 0 0,0 0 0 0,0 0 1 0,0 0 1 15,0 0 0-15,0 0 0 0,0 8-1 0,0-8 0 0,0 0 1 16,0 0 2-16,0 3 0 0,19 8 2 0,-19-3 0 0,19-5 2 16,-19 7 1-16,0 1 0 0,10-3 1 0,-10 0-2 0,19-2 2 0,-10 2 1 15,-9 0-1-15,0-8 2 0,39 13-1 0,-39-13-2 0,9 17 0 16,11-17 0-16,-1 5-2 0,-10 1 0 0,11 4-1 0,8-7-1 0,-8 5 0 16,8 3-1-16,-18-11 1 0,28 3-2 0,-28-3 0 0,29 8-1 15,-11-8 0-15,20 0 0 0,-19 0-1 0,0 0 0 0,0 0 0 16,19 0 0-16,-19-8 0 0,9 8 0 0,0 0 0 0,1-3 0 0,-10 3-1 15,19 0 2-15,-39 0-1 0,20-11 0 0,9 11 1 0,-9 0-1 16,-10 0 1-16,10 0 0 0,-19 0 0 0,28 0 0 0,-28 0-2 0,9 11 0 16,-9-11 0-16,9 0 1 0,0 3 0 0,-9-3-1 0,28 8 2 15,-28-8-1-15,9 0-1 0,-10 5 0 0,30-5 0 0,-30 0-1 0,11 8 1 16,-11-8 1-16,11 0 0 0,-1 6 1 0,-10-6-1 0,11 8 0 16,-11-8 0-16,10 0 0 0,1 8 0 0,-20-8 0 0,9 5 0 15,-9-5 1-15,39 8 0 0,-39-2-1 0,9 2-1 0,10 3 0 0,-19-11 0 16,10 11 1-16,-10-6 1 0,19 3-1 0,0-3 0 0,-19 4 0 0,10-1 0 15,9 5-1-15,-19-7 1 0,0 2 1 0,10 5 0 16,-10-5 1-16,0 6-2 0,0-9 1 0,19 3-1 0,-19 6 1 0,19-6-2 16,-19 6 0-16,0-1 1 0,0 1 0 0,0-1 0 0,0 3 3 0,-19-2-1 15,19-1 0-15,-19 9-1 0,19-3 1 0,-10 3 1 0,10-1 0 16,0 6 1-16,-29-5-3 0,29-1 2 0,-38-2 1 0,38 11-1 16,-10-11 1-16,-9 3 0 0,10-1-1 0,-30 1-1 0,30 5 1 0,-11-5 0 15,1-6 2-15,-10 5-1 0,1 4 0 0,-1-4 2 0,9-7 0 0,-8 7 0 16,-1-2 1-16,0 3-2 0,-9 0 0 0,9-9-1 0,0 9 1 15,0-6 0-15,-9-5 1 0,28 2-2 0,-19 1 0 0,-9-1 1 16,9 4-2-16,0-4 1 0,10 1-2 0,-10-1 0 0,1-5 0 0,8-2 1 16,11 2 1-16,-10-3 0 0,-1 3 0 0,11 0-1 0,9-8-1 15,-19 6 0-15,19-6-1 0,0 0 0 0,0 0-1 0,0 0 2 0,0 0 0 16,0 0 0-16,0 0-1 0,0 0 0 0,0 0-2 0,0 0 0 16,0 0-2-16,0 0 0 0,0 0 1 0,0 0-1 0,0 0 0 0,0 0-3 15,0 0-1-15,0 0-1 0,0 0-3 0,-10-6-7 0,10 6-11 16,0-8-13-16,0 8-13 0,0-13-19 0,0 13-21 0,0-8-37 15,0-6-44-15,10 1-56 0,9-1-62 0,-19 1-52 0,9-4-49 0,11-2-41 16,-1 9-40-16,10-12-21 0,-20-2-13 0,39-3 2 0,-19 5 7 0,9-5 17 16,10 0 21-16,-9-3 36 0,28-10 44 0,-19 5 57 0,0-9 62 15,-10 4 54-15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9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7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7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8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8/mysite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8/mysite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8.emf"/><Relationship Id="rId366" Type="http://schemas.openxmlformats.org/officeDocument/2006/relationships/image" Target="../media/image189.emf"/><Relationship Id="rId531" Type="http://schemas.openxmlformats.org/officeDocument/2006/relationships/customXml" Target="../ink/ink265.xml"/><Relationship Id="rId170" Type="http://schemas.openxmlformats.org/officeDocument/2006/relationships/image" Target="../media/image91.emf"/><Relationship Id="rId226" Type="http://schemas.openxmlformats.org/officeDocument/2006/relationships/image" Target="../media/image119.emf"/><Relationship Id="rId433" Type="http://schemas.openxmlformats.org/officeDocument/2006/relationships/customXml" Target="../ink/ink216.xml"/><Relationship Id="rId268" Type="http://schemas.openxmlformats.org/officeDocument/2006/relationships/image" Target="../media/image140.emf"/><Relationship Id="rId475" Type="http://schemas.openxmlformats.org/officeDocument/2006/relationships/customXml" Target="../ink/ink237.xml"/><Relationship Id="rId32" Type="http://schemas.openxmlformats.org/officeDocument/2006/relationships/image" Target="../media/image22.emf"/><Relationship Id="rId74" Type="http://schemas.openxmlformats.org/officeDocument/2006/relationships/image" Target="../media/image43.emf"/><Relationship Id="rId128" Type="http://schemas.openxmlformats.org/officeDocument/2006/relationships/image" Target="../media/image70.emf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00" Type="http://schemas.openxmlformats.org/officeDocument/2006/relationships/image" Target="../media/image256.emf"/><Relationship Id="rId542" Type="http://schemas.openxmlformats.org/officeDocument/2006/relationships/image" Target="../media/image277.emf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7.emf"/><Relationship Id="rId279" Type="http://schemas.openxmlformats.org/officeDocument/2006/relationships/customXml" Target="../ink/ink139.xml"/><Relationship Id="rId444" Type="http://schemas.openxmlformats.org/officeDocument/2006/relationships/image" Target="../media/image228.emf"/><Relationship Id="rId486" Type="http://schemas.openxmlformats.org/officeDocument/2006/relationships/image" Target="../media/image249.emf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51.emf"/><Relationship Id="rId304" Type="http://schemas.openxmlformats.org/officeDocument/2006/relationships/image" Target="../media/image158.emf"/><Relationship Id="rId346" Type="http://schemas.openxmlformats.org/officeDocument/2006/relationships/image" Target="../media/image179.emf"/><Relationship Id="rId388" Type="http://schemas.openxmlformats.org/officeDocument/2006/relationships/image" Target="../media/image200.emf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81.emf"/><Relationship Id="rId192" Type="http://schemas.openxmlformats.org/officeDocument/2006/relationships/image" Target="../media/image102.emf"/><Relationship Id="rId206" Type="http://schemas.openxmlformats.org/officeDocument/2006/relationships/image" Target="../media/image109.emf"/><Relationship Id="rId413" Type="http://schemas.openxmlformats.org/officeDocument/2006/relationships/customXml" Target="../ink/ink206.xml"/><Relationship Id="rId248" Type="http://schemas.openxmlformats.org/officeDocument/2006/relationships/image" Target="../media/image130.emf"/><Relationship Id="rId455" Type="http://schemas.openxmlformats.org/officeDocument/2006/relationships/customXml" Target="../ink/ink227.xml"/><Relationship Id="rId497" Type="http://schemas.openxmlformats.org/officeDocument/2006/relationships/customXml" Target="../ink/ink248.xml"/><Relationship Id="rId12" Type="http://schemas.openxmlformats.org/officeDocument/2006/relationships/image" Target="../media/image12.emf"/><Relationship Id="rId108" Type="http://schemas.openxmlformats.org/officeDocument/2006/relationships/image" Target="../media/image60.emf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22" Type="http://schemas.openxmlformats.org/officeDocument/2006/relationships/image" Target="../media/image267.emf"/><Relationship Id="rId54" Type="http://schemas.openxmlformats.org/officeDocument/2006/relationships/image" Target="../media/image33.emf"/><Relationship Id="rId96" Type="http://schemas.openxmlformats.org/officeDocument/2006/relationships/image" Target="../media/image54.emf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8.emf"/><Relationship Id="rId466" Type="http://schemas.openxmlformats.org/officeDocument/2006/relationships/image" Target="../media/image239.emf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41.emf"/><Relationship Id="rId326" Type="http://schemas.openxmlformats.org/officeDocument/2006/relationships/image" Target="../media/image169.emf"/><Relationship Id="rId533" Type="http://schemas.openxmlformats.org/officeDocument/2006/relationships/customXml" Target="../ink/ink266.xml"/><Relationship Id="rId65" Type="http://schemas.openxmlformats.org/officeDocument/2006/relationships/customXml" Target="../ink/ink32.xml"/><Relationship Id="rId130" Type="http://schemas.openxmlformats.org/officeDocument/2006/relationships/image" Target="../media/image71.emf"/><Relationship Id="rId368" Type="http://schemas.openxmlformats.org/officeDocument/2006/relationships/image" Target="../media/image190.emf"/><Relationship Id="rId172" Type="http://schemas.openxmlformats.org/officeDocument/2006/relationships/image" Target="../media/image92.emf"/><Relationship Id="rId228" Type="http://schemas.openxmlformats.org/officeDocument/2006/relationships/image" Target="../media/image120.emf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257.emf"/><Relationship Id="rId34" Type="http://schemas.openxmlformats.org/officeDocument/2006/relationships/image" Target="../media/image23.emf"/><Relationship Id="rId76" Type="http://schemas.openxmlformats.org/officeDocument/2006/relationships/image" Target="../media/image44.emf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44" Type="http://schemas.openxmlformats.org/officeDocument/2006/relationships/image" Target="../media/image278.emf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201.emf"/><Relationship Id="rId404" Type="http://schemas.openxmlformats.org/officeDocument/2006/relationships/image" Target="../media/image208.emf"/><Relationship Id="rId446" Type="http://schemas.openxmlformats.org/officeDocument/2006/relationships/image" Target="../media/image229.emf"/><Relationship Id="rId250" Type="http://schemas.openxmlformats.org/officeDocument/2006/relationships/image" Target="../media/image131.emf"/><Relationship Id="rId292" Type="http://schemas.openxmlformats.org/officeDocument/2006/relationships/image" Target="../media/image152.emf"/><Relationship Id="rId306" Type="http://schemas.openxmlformats.org/officeDocument/2006/relationships/image" Target="../media/image159.emf"/><Relationship Id="rId488" Type="http://schemas.openxmlformats.org/officeDocument/2006/relationships/image" Target="../media/image250.emf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61.emf"/><Relationship Id="rId348" Type="http://schemas.openxmlformats.org/officeDocument/2006/relationships/image" Target="../media/image180.emf"/><Relationship Id="rId513" Type="http://schemas.openxmlformats.org/officeDocument/2006/relationships/customXml" Target="../ink/ink256.xml"/><Relationship Id="rId152" Type="http://schemas.openxmlformats.org/officeDocument/2006/relationships/image" Target="../media/image82.emf"/><Relationship Id="rId194" Type="http://schemas.openxmlformats.org/officeDocument/2006/relationships/image" Target="../media/image103.emf"/><Relationship Id="rId208" Type="http://schemas.openxmlformats.org/officeDocument/2006/relationships/image" Target="../media/image110.emf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13.emf"/><Relationship Id="rId56" Type="http://schemas.openxmlformats.org/officeDocument/2006/relationships/image" Target="../media/image34.emf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8.emf"/><Relationship Id="rId98" Type="http://schemas.openxmlformats.org/officeDocument/2006/relationships/image" Target="../media/image55.emf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91.emf"/><Relationship Id="rId426" Type="http://schemas.openxmlformats.org/officeDocument/2006/relationships/image" Target="../media/image219.emf"/><Relationship Id="rId230" Type="http://schemas.openxmlformats.org/officeDocument/2006/relationships/image" Target="../media/image121.emf"/><Relationship Id="rId468" Type="http://schemas.openxmlformats.org/officeDocument/2006/relationships/image" Target="../media/image240.emf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42.emf"/><Relationship Id="rId328" Type="http://schemas.openxmlformats.org/officeDocument/2006/relationships/image" Target="../media/image170.emf"/><Relationship Id="rId535" Type="http://schemas.openxmlformats.org/officeDocument/2006/relationships/customXml" Target="../ink/ink267.xml"/><Relationship Id="rId88" Type="http://schemas.openxmlformats.org/officeDocument/2006/relationships/image" Target="../media/image50.emf"/><Relationship Id="rId111" Type="http://schemas.openxmlformats.org/officeDocument/2006/relationships/customXml" Target="../ink/ink55.xml"/><Relationship Id="rId132" Type="http://schemas.openxmlformats.org/officeDocument/2006/relationships/image" Target="../media/image72.emf"/><Relationship Id="rId153" Type="http://schemas.openxmlformats.org/officeDocument/2006/relationships/customXml" Target="../ink/ink76.xml"/><Relationship Id="rId174" Type="http://schemas.openxmlformats.org/officeDocument/2006/relationships/image" Target="../media/image93.emf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6.emf"/><Relationship Id="rId381" Type="http://schemas.openxmlformats.org/officeDocument/2006/relationships/customXml" Target="../ink/ink190.xml"/><Relationship Id="rId416" Type="http://schemas.openxmlformats.org/officeDocument/2006/relationships/image" Target="../media/image214.emf"/><Relationship Id="rId220" Type="http://schemas.openxmlformats.org/officeDocument/2006/relationships/image" Target="../media/image116.emf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58" Type="http://schemas.openxmlformats.org/officeDocument/2006/relationships/image" Target="../media/image235.emf"/><Relationship Id="rId479" Type="http://schemas.openxmlformats.org/officeDocument/2006/relationships/customXml" Target="../ink/ink239.xml"/><Relationship Id="rId15" Type="http://schemas.openxmlformats.org/officeDocument/2006/relationships/customXml" Target="../ink/ink7.xml"/><Relationship Id="rId36" Type="http://schemas.openxmlformats.org/officeDocument/2006/relationships/image" Target="../media/image24.emf"/><Relationship Id="rId57" Type="http://schemas.openxmlformats.org/officeDocument/2006/relationships/customXml" Target="../ink/ink28.xml"/><Relationship Id="rId262" Type="http://schemas.openxmlformats.org/officeDocument/2006/relationships/image" Target="../media/image137.emf"/><Relationship Id="rId283" Type="http://schemas.openxmlformats.org/officeDocument/2006/relationships/customXml" Target="../ink/ink141.xml"/><Relationship Id="rId318" Type="http://schemas.openxmlformats.org/officeDocument/2006/relationships/image" Target="../media/image165.emf"/><Relationship Id="rId339" Type="http://schemas.openxmlformats.org/officeDocument/2006/relationships/customXml" Target="../ink/ink169.xml"/><Relationship Id="rId490" Type="http://schemas.openxmlformats.org/officeDocument/2006/relationships/image" Target="../media/image251.emf"/><Relationship Id="rId504" Type="http://schemas.openxmlformats.org/officeDocument/2006/relationships/image" Target="../media/image258.emf"/><Relationship Id="rId525" Type="http://schemas.openxmlformats.org/officeDocument/2006/relationships/customXml" Target="../ink/ink262.xml"/><Relationship Id="rId546" Type="http://schemas.openxmlformats.org/officeDocument/2006/relationships/image" Target="../media/image279.emf"/><Relationship Id="rId78" Type="http://schemas.openxmlformats.org/officeDocument/2006/relationships/image" Target="../media/image45.emf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emf"/><Relationship Id="rId143" Type="http://schemas.openxmlformats.org/officeDocument/2006/relationships/customXml" Target="../ink/ink71.xml"/><Relationship Id="rId164" Type="http://schemas.openxmlformats.org/officeDocument/2006/relationships/image" Target="../media/image88.emf"/><Relationship Id="rId185" Type="http://schemas.openxmlformats.org/officeDocument/2006/relationships/customXml" Target="../ink/ink92.xml"/><Relationship Id="rId350" Type="http://schemas.openxmlformats.org/officeDocument/2006/relationships/image" Target="../media/image181.emf"/><Relationship Id="rId371" Type="http://schemas.openxmlformats.org/officeDocument/2006/relationships/customXml" Target="../ink/ink185.xml"/><Relationship Id="rId406" Type="http://schemas.openxmlformats.org/officeDocument/2006/relationships/image" Target="../media/image209.emf"/><Relationship Id="rId9" Type="http://schemas.openxmlformats.org/officeDocument/2006/relationships/customXml" Target="../ink/ink4.xml"/><Relationship Id="rId210" Type="http://schemas.openxmlformats.org/officeDocument/2006/relationships/image" Target="../media/image111.emf"/><Relationship Id="rId392" Type="http://schemas.openxmlformats.org/officeDocument/2006/relationships/image" Target="../media/image202.emf"/><Relationship Id="rId427" Type="http://schemas.openxmlformats.org/officeDocument/2006/relationships/customXml" Target="../ink/ink213.xml"/><Relationship Id="rId448" Type="http://schemas.openxmlformats.org/officeDocument/2006/relationships/image" Target="../media/image230.emf"/><Relationship Id="rId469" Type="http://schemas.openxmlformats.org/officeDocument/2006/relationships/customXml" Target="../ink/ink234.xml"/><Relationship Id="rId26" Type="http://schemas.openxmlformats.org/officeDocument/2006/relationships/image" Target="../media/image19.emf"/><Relationship Id="rId231" Type="http://schemas.openxmlformats.org/officeDocument/2006/relationships/customXml" Target="../ink/ink115.xml"/><Relationship Id="rId252" Type="http://schemas.openxmlformats.org/officeDocument/2006/relationships/image" Target="../media/image132.emf"/><Relationship Id="rId273" Type="http://schemas.openxmlformats.org/officeDocument/2006/relationships/customXml" Target="../ink/ink136.xml"/><Relationship Id="rId294" Type="http://schemas.openxmlformats.org/officeDocument/2006/relationships/image" Target="../media/image153.emf"/><Relationship Id="rId308" Type="http://schemas.openxmlformats.org/officeDocument/2006/relationships/image" Target="../media/image160.emf"/><Relationship Id="rId329" Type="http://schemas.openxmlformats.org/officeDocument/2006/relationships/customXml" Target="../ink/ink164.xml"/><Relationship Id="rId480" Type="http://schemas.openxmlformats.org/officeDocument/2006/relationships/image" Target="../media/image246.emf"/><Relationship Id="rId515" Type="http://schemas.openxmlformats.org/officeDocument/2006/relationships/customXml" Target="../ink/ink257.xml"/><Relationship Id="rId536" Type="http://schemas.openxmlformats.org/officeDocument/2006/relationships/image" Target="../media/image274.emf"/><Relationship Id="rId47" Type="http://schemas.openxmlformats.org/officeDocument/2006/relationships/customXml" Target="../ink/ink23.xml"/><Relationship Id="rId68" Type="http://schemas.openxmlformats.org/officeDocument/2006/relationships/image" Target="../media/image40.emf"/><Relationship Id="rId89" Type="http://schemas.openxmlformats.org/officeDocument/2006/relationships/customXml" Target="../ink/ink44.xml"/><Relationship Id="rId112" Type="http://schemas.openxmlformats.org/officeDocument/2006/relationships/image" Target="../media/image62.emf"/><Relationship Id="rId133" Type="http://schemas.openxmlformats.org/officeDocument/2006/relationships/customXml" Target="../ink/ink66.xml"/><Relationship Id="rId154" Type="http://schemas.openxmlformats.org/officeDocument/2006/relationships/image" Target="../media/image83.emf"/><Relationship Id="rId175" Type="http://schemas.openxmlformats.org/officeDocument/2006/relationships/customXml" Target="../ink/ink87.xml"/><Relationship Id="rId340" Type="http://schemas.openxmlformats.org/officeDocument/2006/relationships/image" Target="../media/image176.emf"/><Relationship Id="rId361" Type="http://schemas.openxmlformats.org/officeDocument/2006/relationships/customXml" Target="../ink/ink180.xml"/><Relationship Id="rId196" Type="http://schemas.openxmlformats.org/officeDocument/2006/relationships/image" Target="../media/image104.emf"/><Relationship Id="rId200" Type="http://schemas.openxmlformats.org/officeDocument/2006/relationships/image" Target="../media/image106.emf"/><Relationship Id="rId382" Type="http://schemas.openxmlformats.org/officeDocument/2006/relationships/image" Target="../media/image197.emf"/><Relationship Id="rId417" Type="http://schemas.openxmlformats.org/officeDocument/2006/relationships/customXml" Target="../ink/ink208.xml"/><Relationship Id="rId438" Type="http://schemas.openxmlformats.org/officeDocument/2006/relationships/image" Target="../media/image225.emf"/><Relationship Id="rId459" Type="http://schemas.openxmlformats.org/officeDocument/2006/relationships/customXml" Target="../ink/ink229.xml"/><Relationship Id="rId16" Type="http://schemas.openxmlformats.org/officeDocument/2006/relationships/image" Target="../media/image14.emf"/><Relationship Id="rId221" Type="http://schemas.openxmlformats.org/officeDocument/2006/relationships/customXml" Target="../ink/ink110.xml"/><Relationship Id="rId242" Type="http://schemas.openxmlformats.org/officeDocument/2006/relationships/image" Target="../media/image127.emf"/><Relationship Id="rId263" Type="http://schemas.openxmlformats.org/officeDocument/2006/relationships/customXml" Target="../ink/ink131.xml"/><Relationship Id="rId284" Type="http://schemas.openxmlformats.org/officeDocument/2006/relationships/image" Target="../media/image148.emf"/><Relationship Id="rId319" Type="http://schemas.openxmlformats.org/officeDocument/2006/relationships/customXml" Target="../ink/ink159.xml"/><Relationship Id="rId470" Type="http://schemas.openxmlformats.org/officeDocument/2006/relationships/image" Target="../media/image241.emf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526" Type="http://schemas.openxmlformats.org/officeDocument/2006/relationships/image" Target="../media/image269.emf"/><Relationship Id="rId37" Type="http://schemas.openxmlformats.org/officeDocument/2006/relationships/customXml" Target="../ink/ink18.xml"/><Relationship Id="rId58" Type="http://schemas.openxmlformats.org/officeDocument/2006/relationships/image" Target="../media/image35.emf"/><Relationship Id="rId79" Type="http://schemas.openxmlformats.org/officeDocument/2006/relationships/customXml" Target="../ink/ink39.xml"/><Relationship Id="rId102" Type="http://schemas.openxmlformats.org/officeDocument/2006/relationships/image" Target="../media/image57.emf"/><Relationship Id="rId123" Type="http://schemas.openxmlformats.org/officeDocument/2006/relationships/customXml" Target="../ink/ink61.xml"/><Relationship Id="rId144" Type="http://schemas.openxmlformats.org/officeDocument/2006/relationships/image" Target="../media/image78.emf"/><Relationship Id="rId330" Type="http://schemas.openxmlformats.org/officeDocument/2006/relationships/image" Target="../media/image171.emf"/><Relationship Id="rId90" Type="http://schemas.openxmlformats.org/officeDocument/2006/relationships/image" Target="../media/image51.emf"/><Relationship Id="rId165" Type="http://schemas.openxmlformats.org/officeDocument/2006/relationships/customXml" Target="../ink/ink82.xml"/><Relationship Id="rId186" Type="http://schemas.openxmlformats.org/officeDocument/2006/relationships/image" Target="../media/image99.emf"/><Relationship Id="rId351" Type="http://schemas.openxmlformats.org/officeDocument/2006/relationships/customXml" Target="../ink/ink175.xml"/><Relationship Id="rId372" Type="http://schemas.openxmlformats.org/officeDocument/2006/relationships/image" Target="../media/image192.emf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28" Type="http://schemas.openxmlformats.org/officeDocument/2006/relationships/image" Target="../media/image220.emf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32" Type="http://schemas.openxmlformats.org/officeDocument/2006/relationships/image" Target="../media/image122.emf"/><Relationship Id="rId253" Type="http://schemas.openxmlformats.org/officeDocument/2006/relationships/customXml" Target="../ink/ink126.xml"/><Relationship Id="rId274" Type="http://schemas.openxmlformats.org/officeDocument/2006/relationships/image" Target="../media/image143.emf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6.emf"/><Relationship Id="rId481" Type="http://schemas.openxmlformats.org/officeDocument/2006/relationships/customXml" Target="../ink/ink240.xml"/><Relationship Id="rId516" Type="http://schemas.openxmlformats.org/officeDocument/2006/relationships/image" Target="../media/image264.emf"/><Relationship Id="rId27" Type="http://schemas.openxmlformats.org/officeDocument/2006/relationships/customXml" Target="../ink/ink13.xml"/><Relationship Id="rId48" Type="http://schemas.openxmlformats.org/officeDocument/2006/relationships/image" Target="../media/image30.emf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3.emf"/><Relationship Id="rId320" Type="http://schemas.openxmlformats.org/officeDocument/2006/relationships/image" Target="../media/image166.emf"/><Relationship Id="rId537" Type="http://schemas.openxmlformats.org/officeDocument/2006/relationships/customXml" Target="../ink/ink268.xml"/><Relationship Id="rId80" Type="http://schemas.openxmlformats.org/officeDocument/2006/relationships/image" Target="../media/image46.emf"/><Relationship Id="rId155" Type="http://schemas.openxmlformats.org/officeDocument/2006/relationships/customXml" Target="../ink/ink77.xml"/><Relationship Id="rId176" Type="http://schemas.openxmlformats.org/officeDocument/2006/relationships/image" Target="../media/image94.emf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7.emf"/><Relationship Id="rId383" Type="http://schemas.openxmlformats.org/officeDocument/2006/relationships/customXml" Target="../ink/ink191.xml"/><Relationship Id="rId418" Type="http://schemas.openxmlformats.org/officeDocument/2006/relationships/image" Target="../media/image215.emf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22" Type="http://schemas.openxmlformats.org/officeDocument/2006/relationships/image" Target="../media/image117.emf"/><Relationship Id="rId243" Type="http://schemas.openxmlformats.org/officeDocument/2006/relationships/customXml" Target="../ink/ink121.xml"/><Relationship Id="rId264" Type="http://schemas.openxmlformats.org/officeDocument/2006/relationships/image" Target="../media/image138.emf"/><Relationship Id="rId285" Type="http://schemas.openxmlformats.org/officeDocument/2006/relationships/customXml" Target="../ink/ink142.xml"/><Relationship Id="rId450" Type="http://schemas.openxmlformats.org/officeDocument/2006/relationships/image" Target="../media/image231.emf"/><Relationship Id="rId471" Type="http://schemas.openxmlformats.org/officeDocument/2006/relationships/customXml" Target="../ink/ink235.xml"/><Relationship Id="rId506" Type="http://schemas.openxmlformats.org/officeDocument/2006/relationships/image" Target="../media/image259.emf"/><Relationship Id="rId17" Type="http://schemas.openxmlformats.org/officeDocument/2006/relationships/customXml" Target="../ink/ink8.xml"/><Relationship Id="rId38" Type="http://schemas.openxmlformats.org/officeDocument/2006/relationships/image" Target="../media/image25.emf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8.emf"/><Relationship Id="rId310" Type="http://schemas.openxmlformats.org/officeDocument/2006/relationships/image" Target="../media/image161.emf"/><Relationship Id="rId492" Type="http://schemas.openxmlformats.org/officeDocument/2006/relationships/image" Target="../media/image252.emf"/><Relationship Id="rId527" Type="http://schemas.openxmlformats.org/officeDocument/2006/relationships/customXml" Target="../ink/ink263.xml"/><Relationship Id="rId70" Type="http://schemas.openxmlformats.org/officeDocument/2006/relationships/image" Target="../media/image41.emf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9.emf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82.emf"/><Relationship Id="rId373" Type="http://schemas.openxmlformats.org/officeDocument/2006/relationships/customXml" Target="../ink/ink186.xml"/><Relationship Id="rId394" Type="http://schemas.openxmlformats.org/officeDocument/2006/relationships/image" Target="../media/image203.emf"/><Relationship Id="rId408" Type="http://schemas.openxmlformats.org/officeDocument/2006/relationships/image" Target="../media/image210.emf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2.emf"/><Relationship Id="rId233" Type="http://schemas.openxmlformats.org/officeDocument/2006/relationships/customXml" Target="../ink/ink116.xml"/><Relationship Id="rId254" Type="http://schemas.openxmlformats.org/officeDocument/2006/relationships/image" Target="../media/image133.emf"/><Relationship Id="rId440" Type="http://schemas.openxmlformats.org/officeDocument/2006/relationships/image" Target="../media/image226.emf"/><Relationship Id="rId28" Type="http://schemas.openxmlformats.org/officeDocument/2006/relationships/image" Target="../media/image20.emf"/><Relationship Id="rId49" Type="http://schemas.openxmlformats.org/officeDocument/2006/relationships/customXml" Target="../ink/ink24.xml"/><Relationship Id="rId114" Type="http://schemas.openxmlformats.org/officeDocument/2006/relationships/image" Target="../media/image63.emf"/><Relationship Id="rId275" Type="http://schemas.openxmlformats.org/officeDocument/2006/relationships/customXml" Target="../ink/ink137.xml"/><Relationship Id="rId296" Type="http://schemas.openxmlformats.org/officeDocument/2006/relationships/image" Target="../media/image154.emf"/><Relationship Id="rId300" Type="http://schemas.openxmlformats.org/officeDocument/2006/relationships/image" Target="../media/image156.emf"/><Relationship Id="rId461" Type="http://schemas.openxmlformats.org/officeDocument/2006/relationships/customXml" Target="../ink/ink230.xml"/><Relationship Id="rId482" Type="http://schemas.openxmlformats.org/officeDocument/2006/relationships/image" Target="../media/image247.emf"/><Relationship Id="rId517" Type="http://schemas.openxmlformats.org/officeDocument/2006/relationships/customXml" Target="../ink/ink258.xml"/><Relationship Id="rId538" Type="http://schemas.openxmlformats.org/officeDocument/2006/relationships/image" Target="../media/image275.emf"/><Relationship Id="rId60" Type="http://schemas.openxmlformats.org/officeDocument/2006/relationships/image" Target="../media/image36.emf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4.emf"/><Relationship Id="rId177" Type="http://schemas.openxmlformats.org/officeDocument/2006/relationships/customXml" Target="../ink/ink88.xml"/><Relationship Id="rId198" Type="http://schemas.openxmlformats.org/officeDocument/2006/relationships/image" Target="../media/image105.emf"/><Relationship Id="rId321" Type="http://schemas.openxmlformats.org/officeDocument/2006/relationships/customXml" Target="../ink/ink160.xml"/><Relationship Id="rId342" Type="http://schemas.openxmlformats.org/officeDocument/2006/relationships/image" Target="../media/image177.emf"/><Relationship Id="rId363" Type="http://schemas.openxmlformats.org/officeDocument/2006/relationships/customXml" Target="../ink/ink181.xml"/><Relationship Id="rId384" Type="http://schemas.openxmlformats.org/officeDocument/2006/relationships/image" Target="../media/image198.emf"/><Relationship Id="rId419" Type="http://schemas.openxmlformats.org/officeDocument/2006/relationships/customXml" Target="../ink/ink209.xml"/><Relationship Id="rId202" Type="http://schemas.openxmlformats.org/officeDocument/2006/relationships/image" Target="../media/image107.emf"/><Relationship Id="rId223" Type="http://schemas.openxmlformats.org/officeDocument/2006/relationships/customXml" Target="../ink/ink111.xml"/><Relationship Id="rId244" Type="http://schemas.openxmlformats.org/officeDocument/2006/relationships/image" Target="../media/image128.emf"/><Relationship Id="rId430" Type="http://schemas.openxmlformats.org/officeDocument/2006/relationships/image" Target="../media/image221.emf"/><Relationship Id="rId18" Type="http://schemas.openxmlformats.org/officeDocument/2006/relationships/image" Target="../media/image15.emf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9.emf"/><Relationship Id="rId451" Type="http://schemas.openxmlformats.org/officeDocument/2006/relationships/customXml" Target="../ink/ink225.xml"/><Relationship Id="rId472" Type="http://schemas.openxmlformats.org/officeDocument/2006/relationships/image" Target="../media/image242.emf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28" Type="http://schemas.openxmlformats.org/officeDocument/2006/relationships/image" Target="../media/image270.emf"/><Relationship Id="rId50" Type="http://schemas.openxmlformats.org/officeDocument/2006/relationships/image" Target="../media/image31.emf"/><Relationship Id="rId104" Type="http://schemas.openxmlformats.org/officeDocument/2006/relationships/image" Target="../media/image58.emf"/><Relationship Id="rId125" Type="http://schemas.openxmlformats.org/officeDocument/2006/relationships/customXml" Target="../ink/ink62.xml"/><Relationship Id="rId146" Type="http://schemas.openxmlformats.org/officeDocument/2006/relationships/image" Target="../media/image79.emf"/><Relationship Id="rId167" Type="http://schemas.openxmlformats.org/officeDocument/2006/relationships/customXml" Target="../ink/ink83.xml"/><Relationship Id="rId188" Type="http://schemas.openxmlformats.org/officeDocument/2006/relationships/image" Target="../media/image100.emf"/><Relationship Id="rId311" Type="http://schemas.openxmlformats.org/officeDocument/2006/relationships/customXml" Target="../ink/ink155.xml"/><Relationship Id="rId332" Type="http://schemas.openxmlformats.org/officeDocument/2006/relationships/image" Target="../media/image172.emf"/><Relationship Id="rId353" Type="http://schemas.openxmlformats.org/officeDocument/2006/relationships/customXml" Target="../ink/ink176.xml"/><Relationship Id="rId374" Type="http://schemas.openxmlformats.org/officeDocument/2006/relationships/image" Target="../media/image193.emf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52.emf"/><Relationship Id="rId213" Type="http://schemas.openxmlformats.org/officeDocument/2006/relationships/customXml" Target="../ink/ink106.xml"/><Relationship Id="rId234" Type="http://schemas.openxmlformats.org/officeDocument/2006/relationships/image" Target="../media/image123.emf"/><Relationship Id="rId420" Type="http://schemas.openxmlformats.org/officeDocument/2006/relationships/image" Target="../media/image216.emf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44.emf"/><Relationship Id="rId297" Type="http://schemas.openxmlformats.org/officeDocument/2006/relationships/customXml" Target="../ink/ink148.xml"/><Relationship Id="rId441" Type="http://schemas.openxmlformats.org/officeDocument/2006/relationships/customXml" Target="../ink/ink220.xml"/><Relationship Id="rId462" Type="http://schemas.openxmlformats.org/officeDocument/2006/relationships/image" Target="../media/image237.emf"/><Relationship Id="rId483" Type="http://schemas.openxmlformats.org/officeDocument/2006/relationships/customXml" Target="../ink/ink241.xml"/><Relationship Id="rId518" Type="http://schemas.openxmlformats.org/officeDocument/2006/relationships/image" Target="../media/image265.emf"/><Relationship Id="rId539" Type="http://schemas.openxmlformats.org/officeDocument/2006/relationships/customXml" Target="../ink/ink269.xml"/><Relationship Id="rId40" Type="http://schemas.openxmlformats.org/officeDocument/2006/relationships/image" Target="../media/image26.emf"/><Relationship Id="rId115" Type="http://schemas.openxmlformats.org/officeDocument/2006/relationships/customXml" Target="../ink/ink57.xml"/><Relationship Id="rId136" Type="http://schemas.openxmlformats.org/officeDocument/2006/relationships/image" Target="../media/image74.emf"/><Relationship Id="rId157" Type="http://schemas.openxmlformats.org/officeDocument/2006/relationships/customXml" Target="../ink/ink78.xml"/><Relationship Id="rId178" Type="http://schemas.openxmlformats.org/officeDocument/2006/relationships/image" Target="../media/image95.emf"/><Relationship Id="rId301" Type="http://schemas.openxmlformats.org/officeDocument/2006/relationships/customXml" Target="../ink/ink150.xml"/><Relationship Id="rId322" Type="http://schemas.openxmlformats.org/officeDocument/2006/relationships/image" Target="../media/image167.emf"/><Relationship Id="rId343" Type="http://schemas.openxmlformats.org/officeDocument/2006/relationships/customXml" Target="../ink/ink171.xml"/><Relationship Id="rId364" Type="http://schemas.openxmlformats.org/officeDocument/2006/relationships/image" Target="../media/image188.emf"/><Relationship Id="rId61" Type="http://schemas.openxmlformats.org/officeDocument/2006/relationships/customXml" Target="../ink/ink30.xml"/><Relationship Id="rId82" Type="http://schemas.openxmlformats.org/officeDocument/2006/relationships/image" Target="../media/image47.emf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8.emf"/><Relationship Id="rId245" Type="http://schemas.openxmlformats.org/officeDocument/2006/relationships/customXml" Target="../ink/ink122.xml"/><Relationship Id="rId266" Type="http://schemas.openxmlformats.org/officeDocument/2006/relationships/image" Target="../media/image139.emf"/><Relationship Id="rId287" Type="http://schemas.openxmlformats.org/officeDocument/2006/relationships/customXml" Target="../ink/ink143.xml"/><Relationship Id="rId410" Type="http://schemas.openxmlformats.org/officeDocument/2006/relationships/image" Target="../media/image211.emf"/><Relationship Id="rId431" Type="http://schemas.openxmlformats.org/officeDocument/2006/relationships/customXml" Target="../ink/ink215.xml"/><Relationship Id="rId452" Type="http://schemas.openxmlformats.org/officeDocument/2006/relationships/image" Target="../media/image232.emf"/><Relationship Id="rId473" Type="http://schemas.openxmlformats.org/officeDocument/2006/relationships/customXml" Target="../ink/ink236.xml"/><Relationship Id="rId494" Type="http://schemas.openxmlformats.org/officeDocument/2006/relationships/image" Target="../media/image253.emf"/><Relationship Id="rId508" Type="http://schemas.openxmlformats.org/officeDocument/2006/relationships/image" Target="../media/image260.emf"/><Relationship Id="rId529" Type="http://schemas.openxmlformats.org/officeDocument/2006/relationships/customXml" Target="../ink/ink264.xml"/><Relationship Id="rId30" Type="http://schemas.openxmlformats.org/officeDocument/2006/relationships/image" Target="../media/image21.emf"/><Relationship Id="rId105" Type="http://schemas.openxmlformats.org/officeDocument/2006/relationships/customXml" Target="../ink/ink52.xml"/><Relationship Id="rId126" Type="http://schemas.openxmlformats.org/officeDocument/2006/relationships/image" Target="../media/image69.emf"/><Relationship Id="rId147" Type="http://schemas.openxmlformats.org/officeDocument/2006/relationships/customXml" Target="../ink/ink73.xml"/><Relationship Id="rId168" Type="http://schemas.openxmlformats.org/officeDocument/2006/relationships/image" Target="../media/image90.emf"/><Relationship Id="rId312" Type="http://schemas.openxmlformats.org/officeDocument/2006/relationships/image" Target="../media/image162.emf"/><Relationship Id="rId333" Type="http://schemas.openxmlformats.org/officeDocument/2006/relationships/customXml" Target="../ink/ink166.xml"/><Relationship Id="rId354" Type="http://schemas.openxmlformats.org/officeDocument/2006/relationships/image" Target="../media/image183.emf"/><Relationship Id="rId540" Type="http://schemas.openxmlformats.org/officeDocument/2006/relationships/image" Target="../media/image276.emf"/><Relationship Id="rId51" Type="http://schemas.openxmlformats.org/officeDocument/2006/relationships/customXml" Target="../ink/ink25.xml"/><Relationship Id="rId72" Type="http://schemas.openxmlformats.org/officeDocument/2006/relationships/image" Target="../media/image42.emf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204.emf"/><Relationship Id="rId3" Type="http://schemas.openxmlformats.org/officeDocument/2006/relationships/customXml" Target="../ink/ink1.xml"/><Relationship Id="rId214" Type="http://schemas.openxmlformats.org/officeDocument/2006/relationships/image" Target="../media/image113.emf"/><Relationship Id="rId235" Type="http://schemas.openxmlformats.org/officeDocument/2006/relationships/customXml" Target="../ink/ink117.xml"/><Relationship Id="rId256" Type="http://schemas.openxmlformats.org/officeDocument/2006/relationships/image" Target="../media/image134.emf"/><Relationship Id="rId277" Type="http://schemas.openxmlformats.org/officeDocument/2006/relationships/customXml" Target="../ink/ink138.xml"/><Relationship Id="rId298" Type="http://schemas.openxmlformats.org/officeDocument/2006/relationships/image" Target="../media/image155.emf"/><Relationship Id="rId400" Type="http://schemas.openxmlformats.org/officeDocument/2006/relationships/image" Target="../media/image206.emf"/><Relationship Id="rId421" Type="http://schemas.openxmlformats.org/officeDocument/2006/relationships/customXml" Target="../ink/ink210.xml"/><Relationship Id="rId442" Type="http://schemas.openxmlformats.org/officeDocument/2006/relationships/image" Target="../media/image227.emf"/><Relationship Id="rId463" Type="http://schemas.openxmlformats.org/officeDocument/2006/relationships/customXml" Target="../ink/ink231.xml"/><Relationship Id="rId484" Type="http://schemas.openxmlformats.org/officeDocument/2006/relationships/image" Target="../media/image248.emf"/><Relationship Id="rId519" Type="http://schemas.openxmlformats.org/officeDocument/2006/relationships/customXml" Target="../ink/ink259.xml"/><Relationship Id="rId116" Type="http://schemas.openxmlformats.org/officeDocument/2006/relationships/image" Target="../media/image64.emf"/><Relationship Id="rId137" Type="http://schemas.openxmlformats.org/officeDocument/2006/relationships/customXml" Target="../ink/ink68.xml"/><Relationship Id="rId158" Type="http://schemas.openxmlformats.org/officeDocument/2006/relationships/image" Target="../media/image85.emf"/><Relationship Id="rId302" Type="http://schemas.openxmlformats.org/officeDocument/2006/relationships/image" Target="../media/image157.emf"/><Relationship Id="rId323" Type="http://schemas.openxmlformats.org/officeDocument/2006/relationships/customXml" Target="../ink/ink161.xml"/><Relationship Id="rId344" Type="http://schemas.openxmlformats.org/officeDocument/2006/relationships/image" Target="../media/image178.emf"/><Relationship Id="rId530" Type="http://schemas.openxmlformats.org/officeDocument/2006/relationships/image" Target="../media/image271.emf"/><Relationship Id="rId20" Type="http://schemas.openxmlformats.org/officeDocument/2006/relationships/image" Target="../media/image16.emf"/><Relationship Id="rId41" Type="http://schemas.openxmlformats.org/officeDocument/2006/relationships/customXml" Target="../ink/ink20.xml"/><Relationship Id="rId62" Type="http://schemas.openxmlformats.org/officeDocument/2006/relationships/image" Target="../media/image37.emf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9.emf"/><Relationship Id="rId190" Type="http://schemas.openxmlformats.org/officeDocument/2006/relationships/image" Target="../media/image101.emf"/><Relationship Id="rId204" Type="http://schemas.openxmlformats.org/officeDocument/2006/relationships/image" Target="../media/image108.emf"/><Relationship Id="rId225" Type="http://schemas.openxmlformats.org/officeDocument/2006/relationships/customXml" Target="../ink/ink112.xml"/><Relationship Id="rId246" Type="http://schemas.openxmlformats.org/officeDocument/2006/relationships/image" Target="../media/image129.emf"/><Relationship Id="rId267" Type="http://schemas.openxmlformats.org/officeDocument/2006/relationships/customXml" Target="../ink/ink133.xml"/><Relationship Id="rId288" Type="http://schemas.openxmlformats.org/officeDocument/2006/relationships/image" Target="../media/image150.emf"/><Relationship Id="rId411" Type="http://schemas.openxmlformats.org/officeDocument/2006/relationships/customXml" Target="../ink/ink205.xml"/><Relationship Id="rId432" Type="http://schemas.openxmlformats.org/officeDocument/2006/relationships/image" Target="../media/image222.emf"/><Relationship Id="rId453" Type="http://schemas.openxmlformats.org/officeDocument/2006/relationships/customXml" Target="../ink/ink226.xml"/><Relationship Id="rId474" Type="http://schemas.openxmlformats.org/officeDocument/2006/relationships/image" Target="../media/image243.emf"/><Relationship Id="rId509" Type="http://schemas.openxmlformats.org/officeDocument/2006/relationships/customXml" Target="../ink/ink254.xml"/><Relationship Id="rId106" Type="http://schemas.openxmlformats.org/officeDocument/2006/relationships/image" Target="../media/image59.emf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11.emf"/><Relationship Id="rId31" Type="http://schemas.openxmlformats.org/officeDocument/2006/relationships/customXml" Target="../ink/ink15.xml"/><Relationship Id="rId52" Type="http://schemas.openxmlformats.org/officeDocument/2006/relationships/image" Target="../media/image32.emf"/><Relationship Id="rId73" Type="http://schemas.openxmlformats.org/officeDocument/2006/relationships/customXml" Target="../ink/ink36.xml"/><Relationship Id="rId94" Type="http://schemas.openxmlformats.org/officeDocument/2006/relationships/image" Target="../media/image53.emf"/><Relationship Id="rId148" Type="http://schemas.openxmlformats.org/officeDocument/2006/relationships/image" Target="../media/image80.emf"/><Relationship Id="rId169" Type="http://schemas.openxmlformats.org/officeDocument/2006/relationships/customXml" Target="../ink/ink84.xml"/><Relationship Id="rId334" Type="http://schemas.openxmlformats.org/officeDocument/2006/relationships/image" Target="../media/image173.emf"/><Relationship Id="rId355" Type="http://schemas.openxmlformats.org/officeDocument/2006/relationships/customXml" Target="../ink/ink177.xml"/><Relationship Id="rId376" Type="http://schemas.openxmlformats.org/officeDocument/2006/relationships/image" Target="../media/image194.emf"/><Relationship Id="rId397" Type="http://schemas.openxmlformats.org/officeDocument/2006/relationships/customXml" Target="../ink/ink198.xml"/><Relationship Id="rId520" Type="http://schemas.openxmlformats.org/officeDocument/2006/relationships/image" Target="../media/image266.emf"/><Relationship Id="rId541" Type="http://schemas.openxmlformats.org/officeDocument/2006/relationships/customXml" Target="../ink/ink270.xml"/><Relationship Id="rId4" Type="http://schemas.openxmlformats.org/officeDocument/2006/relationships/image" Target="../media/image8.emf"/><Relationship Id="rId180" Type="http://schemas.openxmlformats.org/officeDocument/2006/relationships/image" Target="../media/image96.emf"/><Relationship Id="rId215" Type="http://schemas.openxmlformats.org/officeDocument/2006/relationships/customXml" Target="../ink/ink107.xml"/><Relationship Id="rId236" Type="http://schemas.openxmlformats.org/officeDocument/2006/relationships/image" Target="../media/image124.emf"/><Relationship Id="rId257" Type="http://schemas.openxmlformats.org/officeDocument/2006/relationships/customXml" Target="../ink/ink128.xml"/><Relationship Id="rId278" Type="http://schemas.openxmlformats.org/officeDocument/2006/relationships/image" Target="../media/image145.emf"/><Relationship Id="rId401" Type="http://schemas.openxmlformats.org/officeDocument/2006/relationships/customXml" Target="../ink/ink200.xml"/><Relationship Id="rId422" Type="http://schemas.openxmlformats.org/officeDocument/2006/relationships/image" Target="../media/image217.emf"/><Relationship Id="rId443" Type="http://schemas.openxmlformats.org/officeDocument/2006/relationships/customXml" Target="../ink/ink221.xml"/><Relationship Id="rId464" Type="http://schemas.openxmlformats.org/officeDocument/2006/relationships/image" Target="../media/image238.emf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7.emf"/><Relationship Id="rId84" Type="http://schemas.openxmlformats.org/officeDocument/2006/relationships/image" Target="../media/image48.emf"/><Relationship Id="rId138" Type="http://schemas.openxmlformats.org/officeDocument/2006/relationships/image" Target="../media/image75.emf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61.emf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12.emf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33.emf"/><Relationship Id="rId496" Type="http://schemas.openxmlformats.org/officeDocument/2006/relationships/image" Target="../media/image254.emf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63.emf"/><Relationship Id="rId356" Type="http://schemas.openxmlformats.org/officeDocument/2006/relationships/image" Target="../media/image184.emf"/><Relationship Id="rId398" Type="http://schemas.openxmlformats.org/officeDocument/2006/relationships/image" Target="../media/image205.emf"/><Relationship Id="rId521" Type="http://schemas.openxmlformats.org/officeDocument/2006/relationships/customXml" Target="../ink/ink260.xml"/><Relationship Id="rId95" Type="http://schemas.openxmlformats.org/officeDocument/2006/relationships/customXml" Target="../ink/ink47.xml"/><Relationship Id="rId160" Type="http://schemas.openxmlformats.org/officeDocument/2006/relationships/image" Target="../media/image86.emf"/><Relationship Id="rId216" Type="http://schemas.openxmlformats.org/officeDocument/2006/relationships/image" Target="../media/image114.emf"/><Relationship Id="rId423" Type="http://schemas.openxmlformats.org/officeDocument/2006/relationships/customXml" Target="../ink/ink211.xml"/><Relationship Id="rId258" Type="http://schemas.openxmlformats.org/officeDocument/2006/relationships/image" Target="../media/image135.emf"/><Relationship Id="rId465" Type="http://schemas.openxmlformats.org/officeDocument/2006/relationships/customXml" Target="../ink/ink232.xml"/><Relationship Id="rId22" Type="http://schemas.openxmlformats.org/officeDocument/2006/relationships/image" Target="../media/image17.emf"/><Relationship Id="rId64" Type="http://schemas.openxmlformats.org/officeDocument/2006/relationships/image" Target="../media/image38.emf"/><Relationship Id="rId118" Type="http://schemas.openxmlformats.org/officeDocument/2006/relationships/image" Target="../media/image65.emf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72.emf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23.emf"/><Relationship Id="rId476" Type="http://schemas.openxmlformats.org/officeDocument/2006/relationships/image" Target="../media/image244.emf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6.emf"/><Relationship Id="rId336" Type="http://schemas.openxmlformats.org/officeDocument/2006/relationships/image" Target="../media/image174.emf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6.emf"/><Relationship Id="rId182" Type="http://schemas.openxmlformats.org/officeDocument/2006/relationships/image" Target="../media/image97.emf"/><Relationship Id="rId378" Type="http://schemas.openxmlformats.org/officeDocument/2006/relationships/image" Target="../media/image195.emf"/><Relationship Id="rId403" Type="http://schemas.openxmlformats.org/officeDocument/2006/relationships/customXml" Target="../ink/ink201.xml"/><Relationship Id="rId6" Type="http://schemas.openxmlformats.org/officeDocument/2006/relationships/image" Target="../media/image9.emf"/><Relationship Id="rId238" Type="http://schemas.openxmlformats.org/officeDocument/2006/relationships/image" Target="../media/image125.emf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62.emf"/><Relationship Id="rId44" Type="http://schemas.openxmlformats.org/officeDocument/2006/relationships/image" Target="../media/image28.emf"/><Relationship Id="rId86" Type="http://schemas.openxmlformats.org/officeDocument/2006/relationships/image" Target="../media/image49.emf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13.emf"/><Relationship Id="rId456" Type="http://schemas.openxmlformats.org/officeDocument/2006/relationships/image" Target="../media/image234.emf"/><Relationship Id="rId498" Type="http://schemas.openxmlformats.org/officeDocument/2006/relationships/image" Target="../media/image255.emf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6.emf"/><Relationship Id="rId316" Type="http://schemas.openxmlformats.org/officeDocument/2006/relationships/image" Target="../media/image164.emf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6.emf"/><Relationship Id="rId358" Type="http://schemas.openxmlformats.org/officeDocument/2006/relationships/image" Target="../media/image185.emf"/><Relationship Id="rId162" Type="http://schemas.openxmlformats.org/officeDocument/2006/relationships/image" Target="../media/image87.emf"/><Relationship Id="rId218" Type="http://schemas.openxmlformats.org/officeDocument/2006/relationships/image" Target="../media/image115.emf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8.emf"/><Relationship Id="rId66" Type="http://schemas.openxmlformats.org/officeDocument/2006/relationships/image" Target="../media/image39.emf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73.emf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6.emf"/><Relationship Id="rId436" Type="http://schemas.openxmlformats.org/officeDocument/2006/relationships/image" Target="../media/image224.emf"/><Relationship Id="rId240" Type="http://schemas.openxmlformats.org/officeDocument/2006/relationships/image" Target="../media/image126.emf"/><Relationship Id="rId478" Type="http://schemas.openxmlformats.org/officeDocument/2006/relationships/image" Target="../media/image245.emf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6.emf"/><Relationship Id="rId282" Type="http://schemas.openxmlformats.org/officeDocument/2006/relationships/image" Target="../media/image147.emf"/><Relationship Id="rId338" Type="http://schemas.openxmlformats.org/officeDocument/2006/relationships/image" Target="../media/image175.emf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8" Type="http://schemas.openxmlformats.org/officeDocument/2006/relationships/image" Target="../media/image10.emf"/><Relationship Id="rId142" Type="http://schemas.openxmlformats.org/officeDocument/2006/relationships/image" Target="../media/image77.emf"/><Relationship Id="rId184" Type="http://schemas.openxmlformats.org/officeDocument/2006/relationships/image" Target="../media/image98.emf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9.emf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6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메인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2377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2"/>
              </a:rPr>
              <a:t>mysite2/</a:t>
            </a:r>
            <a:r>
              <a:rPr lang="en-US" altLang="ko-KR" sz="1100" dirty="0" smtClean="0">
                <a:latin typeface="+mn-ea"/>
              </a:rPr>
              <a:t>main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233303"/>
            <a:chOff x="4496160" y="613461"/>
            <a:chExt cx="1735546" cy="1232473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938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252016"/>
            <a:ext cx="863215" cy="216033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>
            <a:off x="6526014" y="3590787"/>
            <a:ext cx="1419055" cy="77756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MainController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2881947"/>
            <a:ext cx="1306993" cy="1060799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95779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8" y="3345350"/>
            <a:ext cx="2312548" cy="1646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2061264" y="3590786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6"/>
          <p:cNvSpPr/>
          <p:nvPr/>
        </p:nvSpPr>
        <p:spPr>
          <a:xfrm>
            <a:off x="9098549" y="3532484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9177523" y="3243248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index.jsp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54" name="직선 화살표 연결선 53"/>
          <p:cNvCxnSpPr/>
          <p:nvPr/>
        </p:nvCxnSpPr>
        <p:spPr bwMode="auto">
          <a:xfrm>
            <a:off x="10027870" y="2849214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10022199" y="3006564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65" name="타원 64"/>
          <p:cNvSpPr/>
          <p:nvPr/>
        </p:nvSpPr>
        <p:spPr bwMode="auto">
          <a:xfrm>
            <a:off x="1849438" y="9107894"/>
            <a:ext cx="107950" cy="8890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404431" y="8968987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5610225" y="7237200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1747412" y="7326205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69" name="그룹 1"/>
          <p:cNvGrpSpPr>
            <a:grpSpLocks/>
          </p:cNvGrpSpPr>
          <p:nvPr/>
        </p:nvGrpSpPr>
        <p:grpSpPr bwMode="auto">
          <a:xfrm>
            <a:off x="9430480" y="6875869"/>
            <a:ext cx="1643063" cy="1200150"/>
            <a:chOff x="3369311" y="2126969"/>
            <a:chExt cx="1643290" cy="1200054"/>
          </a:xfrm>
        </p:grpSpPr>
        <p:sp>
          <p:nvSpPr>
            <p:cNvPr id="70" name="타원 69"/>
            <p:cNvSpPr/>
            <p:nvPr/>
          </p:nvSpPr>
          <p:spPr bwMode="auto">
            <a:xfrm>
              <a:off x="3664627" y="2322216"/>
              <a:ext cx="1044719" cy="1004807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FF0000"/>
                  </a:solidFill>
                </a:rPr>
                <a:t>/main</a:t>
              </a: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3369311" y="2126969"/>
              <a:ext cx="1643290" cy="4793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MainContoller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72" name="직선 화살표 연결선 71"/>
          <p:cNvCxnSpPr>
            <a:stCxn id="68" idx="3"/>
            <a:endCxn id="70" idx="2"/>
          </p:cNvCxnSpPr>
          <p:nvPr/>
        </p:nvCxnSpPr>
        <p:spPr bwMode="auto">
          <a:xfrm>
            <a:off x="2872950" y="7523055"/>
            <a:ext cx="6852805" cy="5052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</p:cNvCxnSpPr>
          <p:nvPr/>
        </p:nvCxnSpPr>
        <p:spPr bwMode="auto">
          <a:xfrm flipH="1">
            <a:off x="10248043" y="8076019"/>
            <a:ext cx="0" cy="6492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8" idx="1"/>
            <a:endCxn id="68" idx="2"/>
          </p:cNvCxnSpPr>
          <p:nvPr/>
        </p:nvCxnSpPr>
        <p:spPr bwMode="auto">
          <a:xfrm flipH="1" flipV="1">
            <a:off x="2310181" y="7719905"/>
            <a:ext cx="6731361" cy="21714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10248042" y="8187144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grpSp>
        <p:nvGrpSpPr>
          <p:cNvPr id="77" name="그룹 1"/>
          <p:cNvGrpSpPr>
            <a:grpSpLocks/>
          </p:cNvGrpSpPr>
          <p:nvPr/>
        </p:nvGrpSpPr>
        <p:grpSpPr bwMode="auto">
          <a:xfrm>
            <a:off x="8933592" y="8820557"/>
            <a:ext cx="2628900" cy="1870075"/>
            <a:chOff x="5220072" y="3255826"/>
            <a:chExt cx="2628963" cy="1869976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3"/>
            <a:srcRect l="2480" t="11509" r="1730" b="3232"/>
            <a:stretch/>
          </p:blipFill>
          <p:spPr>
            <a:xfrm>
              <a:off x="5328025" y="3527274"/>
              <a:ext cx="2521010" cy="15985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9" name="TextBox 78"/>
            <p:cNvSpPr txBox="1"/>
            <p:nvPr/>
          </p:nvSpPr>
          <p:spPr bwMode="auto">
            <a:xfrm>
              <a:off x="5220072" y="3255826"/>
              <a:ext cx="974748" cy="2762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Index.jsp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000250" y="9432364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endParaRPr lang="ko-KR" altLang="en-US" sz="4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2" name="직선 화살표 연결선 81"/>
          <p:cNvCxnSpPr>
            <a:cxnSpLocks/>
          </p:cNvCxnSpPr>
          <p:nvPr/>
        </p:nvCxnSpPr>
        <p:spPr bwMode="auto">
          <a:xfrm flipV="1">
            <a:off x="2481714" y="4356536"/>
            <a:ext cx="762317" cy="129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 bwMode="auto">
          <a:xfrm>
            <a:off x="3229913" y="4198163"/>
            <a:ext cx="384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200" i="1" dirty="0"/>
              <a:t>/mysite2/assets/</a:t>
            </a:r>
            <a:r>
              <a:rPr lang="en-US" altLang="ko-KR" sz="1200" i="1" dirty="0" err="1"/>
              <a:t>css</a:t>
            </a:r>
            <a:r>
              <a:rPr lang="en-US" altLang="ko-KR" sz="1200" i="1" dirty="0"/>
              <a:t>/mysite.css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85" name="직선 화살표 연결선 84"/>
          <p:cNvCxnSpPr>
            <a:cxnSpLocks/>
          </p:cNvCxnSpPr>
          <p:nvPr/>
        </p:nvCxnSpPr>
        <p:spPr bwMode="auto">
          <a:xfrm flipV="1">
            <a:off x="2481714" y="4583440"/>
            <a:ext cx="762317" cy="129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3229914" y="4464771"/>
            <a:ext cx="384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200" i="1" dirty="0"/>
              <a:t>/mysite2/assets/</a:t>
            </a:r>
            <a:r>
              <a:rPr lang="en-US" altLang="ko-KR" sz="1200" i="1" dirty="0" err="1"/>
              <a:t>css</a:t>
            </a:r>
            <a:r>
              <a:rPr lang="en-US" altLang="ko-KR" sz="1200" i="1" dirty="0"/>
              <a:t>/main.css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 bwMode="auto">
          <a:xfrm flipV="1">
            <a:off x="2481714" y="4803774"/>
            <a:ext cx="762317" cy="129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 bwMode="auto">
          <a:xfrm>
            <a:off x="3229914" y="4680660"/>
            <a:ext cx="384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defRPr/>
            </a:pPr>
            <a:r>
              <a:rPr lang="en-US" altLang="ko-KR" sz="1200" i="1" dirty="0"/>
              <a:t>/mysite2/assets/image/profile.jpg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2307917" y="4129661"/>
            <a:ext cx="923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요청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응답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307917" y="4355578"/>
            <a:ext cx="923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요청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응답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307917" y="4587398"/>
            <a:ext cx="923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요청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응답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0" y="3745554"/>
            <a:ext cx="827670" cy="156481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836" y="3745555"/>
            <a:ext cx="827670" cy="1564813"/>
          </a:xfrm>
          <a:prstGeom prst="rect">
            <a:avLst/>
          </a:prstGeom>
        </p:spPr>
      </p:pic>
      <p:cxnSp>
        <p:nvCxnSpPr>
          <p:cNvPr id="89" name="직선 화살표 연결선 88"/>
          <p:cNvCxnSpPr/>
          <p:nvPr/>
        </p:nvCxnSpPr>
        <p:spPr bwMode="auto">
          <a:xfrm>
            <a:off x="2522136" y="4395452"/>
            <a:ext cx="530408" cy="330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 bwMode="auto">
          <a:xfrm>
            <a:off x="2522136" y="4615004"/>
            <a:ext cx="530408" cy="330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 bwMode="auto">
          <a:xfrm>
            <a:off x="2522136" y="4829427"/>
            <a:ext cx="530408" cy="330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523" y="9085752"/>
            <a:ext cx="827670" cy="156481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75" y="7702282"/>
            <a:ext cx="2312548" cy="1646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4" name="직사각형 7"/>
          <p:cNvSpPr>
            <a:spLocks noChangeArrowheads="1"/>
          </p:cNvSpPr>
          <p:nvPr/>
        </p:nvSpPr>
        <p:spPr bwMode="auto">
          <a:xfrm>
            <a:off x="200763" y="7030739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2"/>
              </a:rPr>
              <a:t>mysite2/</a:t>
            </a:r>
            <a:r>
              <a:rPr lang="en-US" altLang="ko-KR" sz="1100" dirty="0" smtClean="0">
                <a:latin typeface="+mn-ea"/>
              </a:rPr>
              <a:t>main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82440" y="5274915"/>
            <a:ext cx="484792" cy="359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243195" y="5278508"/>
            <a:ext cx="484792" cy="359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35603" y="5278508"/>
            <a:ext cx="484792" cy="359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41118" y="5278508"/>
            <a:ext cx="484792" cy="359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408961" y="4775917"/>
            <a:ext cx="0" cy="7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1537946" y="4775917"/>
            <a:ext cx="0" cy="7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1934341" y="4775917"/>
            <a:ext cx="0" cy="7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953266" y="4775917"/>
            <a:ext cx="0" cy="7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56" y="2715848"/>
            <a:ext cx="2266311" cy="1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joinForm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2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user?action=joinForm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 dirty="0" err="1" smtClean="0">
                <a:solidFill>
                  <a:schemeClr val="tx1"/>
                </a:solidFill>
                <a:latin typeface="+mn-ea"/>
              </a:rPr>
              <a:t>joinForm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+mn-ea"/>
              </a:rPr>
              <a:t>일때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5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join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</a:rPr>
                <a:t>action=</a:t>
              </a:r>
              <a:r>
                <a:rPr lang="en-US" altLang="ko-KR" sz="1100" dirty="0" err="1">
                  <a:latin typeface="+mn-ea"/>
                </a:rPr>
                <a:t>joinForm</a:t>
              </a:r>
              <a:endParaRPr lang="en-US" altLang="ko-KR" sz="1100" b="1" dirty="0" smtClean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336654"/>
            <a:ext cx="863215" cy="72675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044810"/>
            <a:ext cx="1419055" cy="545976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6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533005"/>
            <a:ext cx="1306993" cy="1060799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joinForm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2634250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2061264" y="3590786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 bwMode="auto">
          <a:xfrm>
            <a:off x="1849438" y="9107894"/>
            <a:ext cx="107950" cy="8890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404431" y="8968987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5610225" y="7237200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1747412" y="7326205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69" name="그룹 1"/>
          <p:cNvGrpSpPr>
            <a:grpSpLocks/>
          </p:cNvGrpSpPr>
          <p:nvPr/>
        </p:nvGrpSpPr>
        <p:grpSpPr bwMode="auto">
          <a:xfrm>
            <a:off x="9430480" y="6875869"/>
            <a:ext cx="1643063" cy="1200150"/>
            <a:chOff x="3369311" y="2126969"/>
            <a:chExt cx="1643290" cy="1200054"/>
          </a:xfrm>
        </p:grpSpPr>
        <p:sp>
          <p:nvSpPr>
            <p:cNvPr id="70" name="타원 69"/>
            <p:cNvSpPr/>
            <p:nvPr/>
          </p:nvSpPr>
          <p:spPr bwMode="auto">
            <a:xfrm>
              <a:off x="3664627" y="2322216"/>
              <a:ext cx="1044719" cy="1004807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solidFill>
                    <a:srgbClr val="FF0000"/>
                  </a:solidFill>
                </a:rPr>
                <a:t>/user</a:t>
              </a:r>
              <a:endParaRPr lang="en-US" altLang="ko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3369311" y="2126969"/>
              <a:ext cx="1643290" cy="4793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MainContoller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72" name="직선 화살표 연결선 71"/>
          <p:cNvCxnSpPr>
            <a:stCxn id="68" idx="3"/>
            <a:endCxn id="70" idx="2"/>
          </p:cNvCxnSpPr>
          <p:nvPr/>
        </p:nvCxnSpPr>
        <p:spPr bwMode="auto">
          <a:xfrm>
            <a:off x="2872950" y="7523055"/>
            <a:ext cx="6852805" cy="5052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</p:cNvCxnSpPr>
          <p:nvPr/>
        </p:nvCxnSpPr>
        <p:spPr bwMode="auto">
          <a:xfrm flipH="1">
            <a:off x="10248043" y="8076019"/>
            <a:ext cx="0" cy="6492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68" idx="2"/>
          </p:cNvCxnSpPr>
          <p:nvPr/>
        </p:nvCxnSpPr>
        <p:spPr bwMode="auto">
          <a:xfrm flipH="1" flipV="1">
            <a:off x="2310181" y="7719905"/>
            <a:ext cx="6731361" cy="21714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10248042" y="8187144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8933594" y="8820561"/>
            <a:ext cx="1569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joinForm.jsp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523" y="9085752"/>
            <a:ext cx="827670" cy="1564813"/>
          </a:xfrm>
          <a:prstGeom prst="rect">
            <a:avLst/>
          </a:prstGeom>
        </p:spPr>
      </p:pic>
      <p:sp>
        <p:nvSpPr>
          <p:cNvPr id="94" name="직사각형 7"/>
          <p:cNvSpPr>
            <a:spLocks noChangeArrowheads="1"/>
          </p:cNvSpPr>
          <p:nvPr/>
        </p:nvSpPr>
        <p:spPr bwMode="auto">
          <a:xfrm>
            <a:off x="200763" y="7030739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2"/>
              </a:rPr>
              <a:t>mysite2/</a:t>
            </a:r>
            <a:r>
              <a:rPr lang="en-US" altLang="ko-KR" sz="1100" dirty="0" smtClean="0">
                <a:latin typeface="+mn-ea"/>
              </a:rPr>
              <a:t>user</a:t>
            </a:r>
          </a:p>
        </p:txBody>
      </p:sp>
      <p:pic>
        <p:nvPicPr>
          <p:cNvPr id="104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0" t="8841" r="15004" b="6329"/>
          <a:stretch>
            <a:fillRect/>
          </a:stretch>
        </p:blipFill>
        <p:spPr bwMode="auto">
          <a:xfrm>
            <a:off x="245339" y="2948823"/>
            <a:ext cx="1961599" cy="170120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모서리가 둥근 직사각형 56"/>
          <p:cNvSpPr/>
          <p:nvPr/>
        </p:nvSpPr>
        <p:spPr>
          <a:xfrm>
            <a:off x="9098549" y="3532484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9177523" y="3243248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joinForm.jsp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07" name="직선 화살표 연결선 106"/>
          <p:cNvCxnSpPr/>
          <p:nvPr/>
        </p:nvCxnSpPr>
        <p:spPr bwMode="auto">
          <a:xfrm>
            <a:off x="10027870" y="2849214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 bwMode="auto">
          <a:xfrm>
            <a:off x="10022199" y="3006564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pic>
        <p:nvPicPr>
          <p:cNvPr id="10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0" t="8841" r="15004" b="6329"/>
          <a:stretch>
            <a:fillRect/>
          </a:stretch>
        </p:blipFill>
        <p:spPr bwMode="auto">
          <a:xfrm>
            <a:off x="9041542" y="9107893"/>
            <a:ext cx="1961599" cy="170120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0000250" y="9432364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endParaRPr lang="ko-KR" altLang="en-US" sz="4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10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0" t="8841" r="15004" b="6329"/>
          <a:stretch>
            <a:fillRect/>
          </a:stretch>
        </p:blipFill>
        <p:spPr bwMode="auto">
          <a:xfrm>
            <a:off x="831674" y="7695798"/>
            <a:ext cx="1961599" cy="170120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join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74553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user?action=join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join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2248965"/>
            <a:chOff x="4496160" y="613461"/>
            <a:chExt cx="1735546" cy="2247451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9530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>
                  <a:latin typeface="+mn-ea"/>
                </a:rPr>
                <a:t>action=join</a:t>
              </a:r>
              <a:r>
                <a:rPr lang="en-US" altLang="ko-KR" sz="1100" b="1" dirty="0">
                  <a:latin typeface="+mn-ea"/>
                  <a:ea typeface="+mn-ea"/>
                </a:rPr>
                <a:t/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id=</a:t>
              </a:r>
              <a:r>
                <a:rPr lang="en-US" altLang="ko-KR" sz="1100" dirty="0" err="1" smtClean="0">
                  <a:solidFill>
                    <a:srgbClr val="000000"/>
                  </a:solidFill>
                  <a:latin typeface="+mn-ea"/>
                </a:rPr>
                <a:t>aaa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password=1234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name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=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</a:rPr>
                <a:t>황일영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gender=male</a:t>
              </a:r>
              <a:endParaRPr lang="en-US" altLang="ko-KR" sz="1100" dirty="0">
                <a:solidFill>
                  <a:srgbClr val="0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b="1" dirty="0" smtClean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759847"/>
            <a:ext cx="863215" cy="47161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473878"/>
            <a:ext cx="1419055" cy="1169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49204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action=join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id=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aaa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password=1234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황일영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gender=male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06331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95" idx="3"/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5867" y="1115892"/>
            <a:ext cx="256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&amp;id=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aaa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&amp;password=1234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&amp;name=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황일영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&amp;gender=male</a:t>
            </a:r>
          </a:p>
          <a:p>
            <a:pPr algn="l"/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196337" y="1945612"/>
            <a:ext cx="185638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insert(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2942855" y="2087164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*2</a:t>
            </a:r>
            <a:endParaRPr lang="ko-KR" altLang="en-US" sz="16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77" name="직선 화살표 연결선 76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 bwMode="auto">
          <a:xfrm>
            <a:off x="21891466" y="39115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67249" y="1963636"/>
            <a:ext cx="1251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no  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seq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gender</a:t>
            </a:r>
          </a:p>
          <a:p>
            <a:pPr algn="l"/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22097" y="1250"/>
            <a:ext cx="233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>
                <a:solidFill>
                  <a:srgbClr val="000000"/>
                </a:solidFill>
                <a:latin typeface="+mn-ea"/>
              </a:rPr>
              <a:t>파라미터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 꺼내기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*4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//0x333= Vo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만들기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079120" y="4188570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6" name="TextBox 85"/>
          <p:cNvSpPr txBox="1"/>
          <p:nvPr/>
        </p:nvSpPr>
        <p:spPr bwMode="auto">
          <a:xfrm>
            <a:off x="10828342" y="2020293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 bwMode="auto">
          <a:xfrm>
            <a:off x="10027870" y="2849214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 bwMode="auto">
          <a:xfrm>
            <a:off x="10022199" y="3006564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89" name="모서리가 둥근 직사각형 56"/>
          <p:cNvSpPr/>
          <p:nvPr/>
        </p:nvSpPr>
        <p:spPr>
          <a:xfrm>
            <a:off x="9098549" y="3723465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9177523" y="3434229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joinOk.jsp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91" name="그룹 8"/>
          <p:cNvGrpSpPr>
            <a:grpSpLocks/>
          </p:cNvGrpSpPr>
          <p:nvPr/>
        </p:nvGrpSpPr>
        <p:grpSpPr bwMode="auto">
          <a:xfrm>
            <a:off x="213819" y="3048473"/>
            <a:ext cx="1503362" cy="1287463"/>
            <a:chOff x="4759326" y="3525838"/>
            <a:chExt cx="1503806" cy="1287462"/>
          </a:xfrm>
        </p:grpSpPr>
        <p:sp>
          <p:nvSpPr>
            <p:cNvPr id="93" name="TextBox 92"/>
            <p:cNvSpPr txBox="1"/>
            <p:nvPr/>
          </p:nvSpPr>
          <p:spPr bwMode="auto">
            <a:xfrm>
              <a:off x="4759326" y="3525838"/>
              <a:ext cx="971837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95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8" t="8305" r="21291" b="11526"/>
            <a:stretch>
              <a:fillRect/>
            </a:stretch>
          </p:blipFill>
          <p:spPr bwMode="auto">
            <a:xfrm>
              <a:off x="4860032" y="3795886"/>
              <a:ext cx="1403100" cy="101741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" name="TextBox 95"/>
          <p:cNvSpPr txBox="1"/>
          <p:nvPr/>
        </p:nvSpPr>
        <p:spPr bwMode="auto">
          <a:xfrm>
            <a:off x="3492500" y="8817179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97" name="TextBox 96"/>
          <p:cNvSpPr txBox="1"/>
          <p:nvPr/>
        </p:nvSpPr>
        <p:spPr bwMode="auto">
          <a:xfrm>
            <a:off x="4067175" y="7742442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grpSp>
        <p:nvGrpSpPr>
          <p:cNvPr id="98" name="그룹 1"/>
          <p:cNvGrpSpPr>
            <a:grpSpLocks/>
          </p:cNvGrpSpPr>
          <p:nvPr/>
        </p:nvGrpSpPr>
        <p:grpSpPr bwMode="auto">
          <a:xfrm>
            <a:off x="8241238" y="6980442"/>
            <a:ext cx="1512887" cy="1190625"/>
            <a:chOff x="3418599" y="2136793"/>
            <a:chExt cx="1509999" cy="1190230"/>
          </a:xfrm>
        </p:grpSpPr>
        <p:sp>
          <p:nvSpPr>
            <p:cNvPr id="99" name="타원 98"/>
            <p:cNvSpPr/>
            <p:nvPr/>
          </p:nvSpPr>
          <p:spPr bwMode="auto">
            <a:xfrm>
              <a:off x="3664191" y="2322468"/>
              <a:ext cx="1044166" cy="100455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418599" y="2136793"/>
              <a:ext cx="1509999" cy="480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101" name="직선 화살표 연결선 100"/>
          <p:cNvCxnSpPr>
            <a:stCxn id="99" idx="4"/>
            <a:endCxn id="125" idx="0"/>
          </p:cNvCxnSpPr>
          <p:nvPr/>
        </p:nvCxnSpPr>
        <p:spPr bwMode="auto">
          <a:xfrm>
            <a:off x="9011175" y="8171067"/>
            <a:ext cx="4763" cy="64611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 bwMode="auto">
          <a:xfrm>
            <a:off x="9012763" y="8355217"/>
            <a:ext cx="6445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3816350" y="7375729"/>
            <a:ext cx="11414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action=join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11" name="직선 화살표 연결선 110"/>
          <p:cNvCxnSpPr>
            <a:stCxn id="123" idx="3"/>
            <a:endCxn id="99" idx="2"/>
          </p:cNvCxnSpPr>
          <p:nvPr/>
        </p:nvCxnSpPr>
        <p:spPr bwMode="auto">
          <a:xfrm flipV="1">
            <a:off x="2781300" y="7668623"/>
            <a:ext cx="5706000" cy="1508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9"/>
          <p:cNvGrpSpPr>
            <a:grpSpLocks/>
          </p:cNvGrpSpPr>
          <p:nvPr/>
        </p:nvGrpSpPr>
        <p:grpSpPr bwMode="auto">
          <a:xfrm>
            <a:off x="10077975" y="7016954"/>
            <a:ext cx="1044575" cy="1147763"/>
            <a:chOff x="3522546" y="3757116"/>
            <a:chExt cx="1044820" cy="1148903"/>
          </a:xfrm>
        </p:grpSpPr>
        <p:sp>
          <p:nvSpPr>
            <p:cNvPr id="113" name="타원 112"/>
            <p:cNvSpPr/>
            <p:nvPr/>
          </p:nvSpPr>
          <p:spPr bwMode="auto">
            <a:xfrm>
              <a:off x="3522546" y="3901722"/>
              <a:ext cx="1044820" cy="1004297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insert(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vo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 bwMode="auto">
            <a:xfrm>
              <a:off x="3630521" y="3757116"/>
              <a:ext cx="852688" cy="276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UserDao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115" name="원통 114"/>
          <p:cNvSpPr/>
          <p:nvPr/>
        </p:nvSpPr>
        <p:spPr bwMode="auto">
          <a:xfrm>
            <a:off x="11587688" y="8613979"/>
            <a:ext cx="827087" cy="922338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113" idx="6"/>
            <a:endCxn id="115" idx="1"/>
          </p:cNvCxnSpPr>
          <p:nvPr/>
        </p:nvCxnSpPr>
        <p:spPr bwMode="auto">
          <a:xfrm>
            <a:off x="11122550" y="7663067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99" idx="6"/>
            <a:endCxn id="113" idx="2"/>
          </p:cNvCxnSpPr>
          <p:nvPr/>
        </p:nvCxnSpPr>
        <p:spPr bwMode="auto">
          <a:xfrm flipV="1">
            <a:off x="9535050" y="7663067"/>
            <a:ext cx="542925" cy="4762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26" idx="1"/>
            <a:endCxn id="123" idx="2"/>
          </p:cNvCxnSpPr>
          <p:nvPr/>
        </p:nvCxnSpPr>
        <p:spPr bwMode="auto">
          <a:xfrm flipH="1" flipV="1">
            <a:off x="2218532" y="7880554"/>
            <a:ext cx="6412307" cy="171538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"/>
          <p:cNvGrpSpPr>
            <a:grpSpLocks/>
          </p:cNvGrpSpPr>
          <p:nvPr/>
        </p:nvGrpSpPr>
        <p:grpSpPr bwMode="auto">
          <a:xfrm>
            <a:off x="255095" y="5798718"/>
            <a:ext cx="1517650" cy="1317625"/>
            <a:chOff x="323528" y="3075806"/>
            <a:chExt cx="1962151" cy="1701800"/>
          </a:xfrm>
        </p:grpSpPr>
        <p:sp>
          <p:nvSpPr>
            <p:cNvPr id="120" name="타원 119"/>
            <p:cNvSpPr/>
            <p:nvPr/>
          </p:nvSpPr>
          <p:spPr bwMode="auto">
            <a:xfrm>
              <a:off x="756598" y="3891850"/>
              <a:ext cx="106728" cy="88165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21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323528" y="3075806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직사각형 121"/>
            <p:cNvSpPr/>
            <p:nvPr/>
          </p:nvSpPr>
          <p:spPr bwMode="auto">
            <a:xfrm>
              <a:off x="935161" y="4408541"/>
              <a:ext cx="720414" cy="2870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 bwMode="auto">
          <a:xfrm>
            <a:off x="1655763" y="7486854"/>
            <a:ext cx="1125537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grpSp>
        <p:nvGrpSpPr>
          <p:cNvPr id="124" name="그룹 8"/>
          <p:cNvGrpSpPr>
            <a:grpSpLocks/>
          </p:cNvGrpSpPr>
          <p:nvPr/>
        </p:nvGrpSpPr>
        <p:grpSpPr bwMode="auto">
          <a:xfrm>
            <a:off x="8530163" y="8817179"/>
            <a:ext cx="1503362" cy="1287463"/>
            <a:chOff x="4759326" y="3525838"/>
            <a:chExt cx="1503806" cy="1287462"/>
          </a:xfrm>
        </p:grpSpPr>
        <p:sp>
          <p:nvSpPr>
            <p:cNvPr id="125" name="TextBox 124"/>
            <p:cNvSpPr txBox="1"/>
            <p:nvPr/>
          </p:nvSpPr>
          <p:spPr bwMode="auto">
            <a:xfrm>
              <a:off x="4759326" y="3525838"/>
              <a:ext cx="971837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joinOk.jsp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26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8" t="8305" r="21291" b="11526"/>
            <a:stretch>
              <a:fillRect/>
            </a:stretch>
          </p:blipFill>
          <p:spPr bwMode="auto">
            <a:xfrm>
              <a:off x="4860032" y="3795886"/>
              <a:ext cx="1403100" cy="101741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직사각형 7"/>
          <p:cNvSpPr>
            <a:spLocks noChangeArrowheads="1"/>
          </p:cNvSpPr>
          <p:nvPr/>
        </p:nvSpPr>
        <p:spPr bwMode="auto">
          <a:xfrm>
            <a:off x="200763" y="7151086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user?action=join</a:t>
            </a:r>
          </a:p>
        </p:txBody>
      </p:sp>
      <p:grpSp>
        <p:nvGrpSpPr>
          <p:cNvPr id="129" name="그룹 1"/>
          <p:cNvGrpSpPr>
            <a:grpSpLocks/>
          </p:cNvGrpSpPr>
          <p:nvPr/>
        </p:nvGrpSpPr>
        <p:grpSpPr bwMode="auto">
          <a:xfrm>
            <a:off x="2325272" y="1223598"/>
            <a:ext cx="1517650" cy="1317625"/>
            <a:chOff x="323528" y="3075806"/>
            <a:chExt cx="1962151" cy="1701800"/>
          </a:xfrm>
        </p:grpSpPr>
        <p:sp>
          <p:nvSpPr>
            <p:cNvPr id="130" name="타원 129"/>
            <p:cNvSpPr/>
            <p:nvPr/>
          </p:nvSpPr>
          <p:spPr bwMode="auto">
            <a:xfrm>
              <a:off x="756598" y="3891850"/>
              <a:ext cx="106728" cy="88165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31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0" t="8841" r="15004" b="6329"/>
            <a:stretch>
              <a:fillRect/>
            </a:stretch>
          </p:blipFill>
          <p:spPr bwMode="auto">
            <a:xfrm>
              <a:off x="323528" y="3075806"/>
              <a:ext cx="1962151" cy="1701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직사각형 131"/>
            <p:cNvSpPr/>
            <p:nvPr/>
          </p:nvSpPr>
          <p:spPr bwMode="auto">
            <a:xfrm>
              <a:off x="935161" y="4408541"/>
              <a:ext cx="720414" cy="2870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 flipH="1" flipV="1">
            <a:off x="1788204" y="1240577"/>
            <a:ext cx="1204385" cy="95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9709758" y="1240577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9709758" y="3510739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23065458" y="39115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224545" y="2216540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20715586" y="1854556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21891466" y="2905937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891466" y="4188570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81613" y="6218144"/>
            <a:ext cx="2560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action=join</a:t>
            </a:r>
          </a:p>
          <a:p>
            <a:pPr algn="l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id=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aaa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password=1234</a:t>
            </a:r>
          </a:p>
          <a:p>
            <a:pPr algn="l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황일영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gender=male</a:t>
            </a:r>
          </a:p>
          <a:p>
            <a:pPr algn="l"/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9461591" y="7342372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solidFill>
                  <a:srgbClr val="C00000"/>
                </a:solidFill>
                <a:latin typeface="+mn-ea"/>
              </a:rPr>
              <a:t>userVo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9491228" y="771029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count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39" name="그룹 8"/>
          <p:cNvGrpSpPr>
            <a:grpSpLocks/>
          </p:cNvGrpSpPr>
          <p:nvPr/>
        </p:nvGrpSpPr>
        <p:grpSpPr bwMode="auto">
          <a:xfrm>
            <a:off x="910302" y="7564541"/>
            <a:ext cx="1503362" cy="1287463"/>
            <a:chOff x="4759326" y="3525838"/>
            <a:chExt cx="1503806" cy="1287462"/>
          </a:xfrm>
        </p:grpSpPr>
        <p:sp>
          <p:nvSpPr>
            <p:cNvPr id="140" name="TextBox 139"/>
            <p:cNvSpPr txBox="1"/>
            <p:nvPr/>
          </p:nvSpPr>
          <p:spPr bwMode="auto">
            <a:xfrm>
              <a:off x="4759326" y="3525838"/>
              <a:ext cx="971837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41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8" t="8305" r="21291" b="11526"/>
            <a:stretch>
              <a:fillRect/>
            </a:stretch>
          </p:blipFill>
          <p:spPr bwMode="auto">
            <a:xfrm>
              <a:off x="4860032" y="3795886"/>
              <a:ext cx="1403100" cy="101741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직선 화살표 연결선 46"/>
          <p:cNvCxnSpPr/>
          <p:nvPr/>
        </p:nvCxnSpPr>
        <p:spPr>
          <a:xfrm>
            <a:off x="1185369" y="6472123"/>
            <a:ext cx="1216869" cy="74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loginForm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4069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user?action=loginForm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loginForm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571857"/>
            <a:chOff x="4496160" y="613461"/>
            <a:chExt cx="1735546" cy="1570799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latin typeface="+mn-ea"/>
                </a:rPr>
                <a:t>action=</a:t>
              </a:r>
              <a:r>
                <a:rPr lang="en-US" altLang="ko-KR" sz="1100" dirty="0" err="1" smtClean="0">
                  <a:latin typeface="+mn-ea"/>
                </a:rPr>
                <a:t>loginForm</a:t>
              </a:r>
              <a:r>
                <a:rPr lang="en-US" altLang="ko-KR" sz="1100" b="1" dirty="0">
                  <a:latin typeface="+mn-ea"/>
                  <a:ea typeface="+mn-ea"/>
                </a:rPr>
                <a:t/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b="1" dirty="0" smtClean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421293"/>
            <a:ext cx="863215" cy="81016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473878"/>
            <a:ext cx="1419055" cy="1169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49204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loginForm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06331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95" idx="3"/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21891466" y="39115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079120" y="4188570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cxnSp>
        <p:nvCxnSpPr>
          <p:cNvPr id="87" name="직선 화살표 연결선 86"/>
          <p:cNvCxnSpPr/>
          <p:nvPr/>
        </p:nvCxnSpPr>
        <p:spPr bwMode="auto">
          <a:xfrm>
            <a:off x="10027870" y="2849214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 bwMode="auto">
          <a:xfrm>
            <a:off x="10022199" y="3006564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89" name="모서리가 둥근 직사각형 56"/>
          <p:cNvSpPr/>
          <p:nvPr/>
        </p:nvSpPr>
        <p:spPr>
          <a:xfrm>
            <a:off x="9221919" y="3699352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9177523" y="3434229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loginForm.jsp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3492500" y="8817179"/>
            <a:ext cx="593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응답</a:t>
            </a:r>
          </a:p>
        </p:txBody>
      </p:sp>
      <p:sp>
        <p:nvSpPr>
          <p:cNvPr id="97" name="TextBox 96"/>
          <p:cNvSpPr txBox="1"/>
          <p:nvPr/>
        </p:nvSpPr>
        <p:spPr bwMode="auto">
          <a:xfrm>
            <a:off x="4067175" y="7742442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</a:p>
        </p:txBody>
      </p:sp>
      <p:grpSp>
        <p:nvGrpSpPr>
          <p:cNvPr id="98" name="그룹 1"/>
          <p:cNvGrpSpPr>
            <a:grpSpLocks/>
          </p:cNvGrpSpPr>
          <p:nvPr/>
        </p:nvGrpSpPr>
        <p:grpSpPr bwMode="auto">
          <a:xfrm>
            <a:off x="8241238" y="6980442"/>
            <a:ext cx="1512887" cy="1190625"/>
            <a:chOff x="3418599" y="2136793"/>
            <a:chExt cx="1509999" cy="1190230"/>
          </a:xfrm>
        </p:grpSpPr>
        <p:sp>
          <p:nvSpPr>
            <p:cNvPr id="99" name="타원 98"/>
            <p:cNvSpPr/>
            <p:nvPr/>
          </p:nvSpPr>
          <p:spPr bwMode="auto">
            <a:xfrm>
              <a:off x="3664191" y="2322468"/>
              <a:ext cx="1044166" cy="1004555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</a:rPr>
                <a:t>/user</a:t>
              </a:r>
            </a:p>
          </p:txBody>
        </p:sp>
        <p:sp>
          <p:nvSpPr>
            <p:cNvPr id="100" name="TextBox 99"/>
            <p:cNvSpPr txBox="1"/>
            <p:nvPr/>
          </p:nvSpPr>
          <p:spPr bwMode="auto">
            <a:xfrm>
              <a:off x="3418599" y="2136793"/>
              <a:ext cx="1509999" cy="480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90000"/>
                </a:lnSpc>
                <a:defRPr/>
              </a:pPr>
              <a:r>
                <a:rPr lang="en-US" altLang="ko-KR" sz="1600" b="1">
                  <a:latin typeface="+mn-ea"/>
                  <a:ea typeface="+mn-ea"/>
                </a:rPr>
                <a:t>UserContoller</a:t>
              </a:r>
              <a:r>
                <a:rPr lang="en-US" altLang="ko-KR" sz="1600" b="1" dirty="0">
                  <a:latin typeface="+mn-ea"/>
                  <a:ea typeface="+mn-ea"/>
                </a:rPr>
                <a:t/>
              </a:r>
              <a:br>
                <a:rPr lang="en-US" altLang="ko-KR" sz="16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(servlet)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101" name="직선 화살표 연결선 100"/>
          <p:cNvCxnSpPr>
            <a:stCxn id="99" idx="4"/>
            <a:endCxn id="125" idx="0"/>
          </p:cNvCxnSpPr>
          <p:nvPr/>
        </p:nvCxnSpPr>
        <p:spPr bwMode="auto">
          <a:xfrm>
            <a:off x="9010382" y="8171067"/>
            <a:ext cx="207103" cy="64611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 bwMode="auto">
          <a:xfrm>
            <a:off x="9012763" y="8355217"/>
            <a:ext cx="6445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4007246" y="7375729"/>
            <a:ext cx="1607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  <a:ea typeface="+mn-ea"/>
              </a:rPr>
              <a:t>loginForm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11" name="직선 화살표 연결선 110"/>
          <p:cNvCxnSpPr>
            <a:stCxn id="123" idx="3"/>
            <a:endCxn id="99" idx="2"/>
          </p:cNvCxnSpPr>
          <p:nvPr/>
        </p:nvCxnSpPr>
        <p:spPr bwMode="auto">
          <a:xfrm flipV="1">
            <a:off x="2781300" y="7668623"/>
            <a:ext cx="5706000" cy="1508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23" idx="2"/>
          </p:cNvCxnSpPr>
          <p:nvPr/>
        </p:nvCxnSpPr>
        <p:spPr bwMode="auto">
          <a:xfrm flipH="1" flipV="1">
            <a:off x="2218532" y="7880554"/>
            <a:ext cx="6400982" cy="16929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 bwMode="auto">
          <a:xfrm>
            <a:off x="1655763" y="7486854"/>
            <a:ext cx="1125537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브라우저</a:t>
            </a:r>
          </a:p>
        </p:txBody>
      </p:sp>
      <p:sp>
        <p:nvSpPr>
          <p:cNvPr id="127" name="직사각형 7"/>
          <p:cNvSpPr>
            <a:spLocks noChangeArrowheads="1"/>
          </p:cNvSpPr>
          <p:nvPr/>
        </p:nvSpPr>
        <p:spPr bwMode="auto">
          <a:xfrm>
            <a:off x="200763" y="7151086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user?action=loginForm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9709758" y="1240577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9709758" y="3510739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23065458" y="391157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224545" y="2216540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20715586" y="1854556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21891466" y="2905937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1891466" y="4188570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6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9" t="9875" r="25548" b="11845"/>
          <a:stretch>
            <a:fillRect/>
          </a:stretch>
        </p:blipFill>
        <p:spPr bwMode="auto">
          <a:xfrm>
            <a:off x="304930" y="3181863"/>
            <a:ext cx="1771520" cy="109129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9" t="9875" r="25548" b="11845"/>
          <a:stretch>
            <a:fillRect/>
          </a:stretch>
        </p:blipFill>
        <p:spPr bwMode="auto">
          <a:xfrm>
            <a:off x="727375" y="7948226"/>
            <a:ext cx="1979612" cy="1219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8530166" y="8817176"/>
            <a:ext cx="2068960" cy="1530858"/>
            <a:chOff x="8530166" y="8817176"/>
            <a:chExt cx="2068960" cy="1530858"/>
          </a:xfrm>
        </p:grpSpPr>
        <p:sp>
          <p:nvSpPr>
            <p:cNvPr id="125" name="TextBox 124"/>
            <p:cNvSpPr txBox="1"/>
            <p:nvPr/>
          </p:nvSpPr>
          <p:spPr bwMode="auto">
            <a:xfrm>
              <a:off x="8530166" y="8817176"/>
              <a:ext cx="13746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loginForm.jsp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109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99" t="9875" r="25548" b="11845"/>
            <a:stretch>
              <a:fillRect/>
            </a:stretch>
          </p:blipFill>
          <p:spPr bwMode="auto">
            <a:xfrm>
              <a:off x="8619514" y="9128834"/>
              <a:ext cx="1979612" cy="12192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12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login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49161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user?action=login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login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latin typeface="+mn-ea"/>
                </a:rPr>
                <a:t>action=login</a:t>
              </a:r>
              <a:r>
                <a:rPr lang="en-US" altLang="ko-KR" sz="1100" b="1" dirty="0">
                  <a:latin typeface="+mn-ea"/>
                  <a:ea typeface="+mn-ea"/>
                </a:rPr>
                <a:t/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 smtClean="0">
                  <a:latin typeface="+mn-ea"/>
                  <a:ea typeface="+mn-ea"/>
                </a:rPr>
                <a:t>id=</a:t>
              </a:r>
              <a:r>
                <a:rPr lang="en-US" altLang="ko-KR" sz="1100" b="1" dirty="0" err="1" smtClean="0">
                  <a:latin typeface="+mn-ea"/>
                  <a:ea typeface="+mn-ea"/>
                </a:rPr>
                <a:t>aaa</a:t>
              </a:r>
              <a:endParaRPr lang="en-US" altLang="ko-KR" sz="1100" b="1" dirty="0" smtClean="0">
                <a:latin typeface="+mn-ea"/>
                <a:ea typeface="+mn-ea"/>
              </a:endParaRPr>
            </a:p>
            <a:p>
              <a:r>
                <a:rPr lang="en-US" altLang="ko-KR" sz="1100" b="1" dirty="0" smtClean="0">
                  <a:latin typeface="+mn-ea"/>
                </a:rPr>
                <a:t>password=1234</a:t>
              </a:r>
              <a:endParaRPr lang="en-US" altLang="ko-KR" sz="1100" b="1" dirty="0" smtClean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505931"/>
            <a:ext cx="863215" cy="72552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ko-KR" altLang="en-US" sz="1100" dirty="0" err="1" smtClean="0">
                  <a:solidFill>
                    <a:srgbClr val="222222"/>
                  </a:solidFill>
                  <a:latin typeface="+mn-ea"/>
                </a:rPr>
                <a:t>리다이렉트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473878"/>
            <a:ext cx="1419055" cy="1169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49204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action=login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id=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aaa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password=1234</a:t>
            </a:r>
          </a:p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getParameter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getSession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06331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13451290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638944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269582" y="6229071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1269582" y="8499233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14625282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784369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12275410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13451290" y="7894431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3451290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 =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aaa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password = 1234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6147" y="1142239"/>
            <a:ext cx="256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&amp;id=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aaa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&amp;password=1234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196337" y="1990604"/>
            <a:ext cx="1856386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getUser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1429765" y="176728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2942855" y="2087164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/>
              <a:t>jdbc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*2</a:t>
            </a:r>
            <a:endParaRPr lang="ko-KR" altLang="en-US" sz="16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65" name="직선 화살표 연결선 64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68" name="직선 화살표 연결선 67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5267249" y="1963636"/>
            <a:ext cx="3389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select  no,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     name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from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users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where id = '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eee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'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and password = '1234';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10828342" y="1899484"/>
            <a:ext cx="1017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id,passwrd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10839559" y="2500184"/>
            <a:ext cx="2265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authUser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no,name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17360261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547915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19132845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360261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 =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122463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0x999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16613504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authUser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7449894" y="7894431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10800426" y="1768721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0x333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10854116" y="2886553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0x999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0080408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nul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19989618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authUser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5" y="4746877"/>
            <a:ext cx="2312548" cy="1646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12275" y="3266142"/>
            <a:ext cx="2082582" cy="1229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989618" y="1014316"/>
            <a:ext cx="1574982" cy="1631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9822020" y="689375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ssid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19978687" y="1167808"/>
            <a:ext cx="2860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"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" = 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18060395" y="1465404"/>
            <a:ext cx="3186257" cy="745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cxnSpLocks/>
          </p:cNvCxnSpPr>
          <p:nvPr/>
        </p:nvCxnSpPr>
        <p:spPr bwMode="auto">
          <a:xfrm>
            <a:off x="2325039" y="4322966"/>
            <a:ext cx="1846131" cy="3175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 bwMode="auto">
          <a:xfrm flipV="1">
            <a:off x="2567274" y="4783295"/>
            <a:ext cx="1755128" cy="2082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83" name="잉크 1482"/>
              <p14:cNvContentPartPr/>
              <p14:nvPr/>
            </p14:nvContentPartPr>
            <p14:xfrm>
              <a:off x="20373573" y="1687053"/>
              <a:ext cx="14918760" cy="11328120"/>
            </p14:xfrm>
          </p:contentPart>
        </mc:Choice>
        <mc:Fallback>
          <p:pic>
            <p:nvPicPr>
              <p:cNvPr id="1483" name="잉크 148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72853" y="1686333"/>
                <a:ext cx="14923800" cy="113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02" name="잉크 1501"/>
              <p14:cNvContentPartPr/>
              <p14:nvPr/>
            </p14:nvContentPartPr>
            <p14:xfrm>
              <a:off x="22040733" y="608853"/>
              <a:ext cx="2775240" cy="901440"/>
            </p14:xfrm>
          </p:contentPart>
        </mc:Choice>
        <mc:Fallback>
          <p:pic>
            <p:nvPicPr>
              <p:cNvPr id="1502" name="잉크 150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38213" y="606333"/>
                <a:ext cx="278064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03" name="잉크 1502"/>
              <p14:cNvContentPartPr/>
              <p14:nvPr/>
            </p14:nvContentPartPr>
            <p14:xfrm>
              <a:off x="24428613" y="503373"/>
              <a:ext cx="1061280" cy="174960"/>
            </p14:xfrm>
          </p:contentPart>
        </mc:Choice>
        <mc:Fallback>
          <p:pic>
            <p:nvPicPr>
              <p:cNvPr id="1503" name="잉크 150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26813" y="502293"/>
                <a:ext cx="1063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05" name="잉크 1504"/>
              <p14:cNvContentPartPr/>
              <p14:nvPr/>
            </p14:nvContentPartPr>
            <p14:xfrm>
              <a:off x="22630053" y="3070893"/>
              <a:ext cx="258120" cy="7492320"/>
            </p14:xfrm>
          </p:contentPart>
        </mc:Choice>
        <mc:Fallback>
          <p:pic>
            <p:nvPicPr>
              <p:cNvPr id="1505" name="잉크 150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628253" y="3070173"/>
                <a:ext cx="263880" cy="74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08" name="잉크 1507"/>
              <p14:cNvContentPartPr/>
              <p14:nvPr/>
            </p14:nvContentPartPr>
            <p14:xfrm>
              <a:off x="22689813" y="3185733"/>
              <a:ext cx="10445760" cy="254520"/>
            </p14:xfrm>
          </p:contentPart>
        </mc:Choice>
        <mc:Fallback>
          <p:pic>
            <p:nvPicPr>
              <p:cNvPr id="1508" name="잉크 150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88373" y="3182493"/>
                <a:ext cx="10449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09" name="잉크 1508"/>
              <p14:cNvContentPartPr/>
              <p14:nvPr/>
            </p14:nvContentPartPr>
            <p14:xfrm>
              <a:off x="22890333" y="3374373"/>
              <a:ext cx="10287720" cy="8085600"/>
            </p14:xfrm>
          </p:contentPart>
        </mc:Choice>
        <mc:Fallback>
          <p:pic>
            <p:nvPicPr>
              <p:cNvPr id="1509" name="잉크 150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889253" y="3373653"/>
                <a:ext cx="10289520" cy="80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21" name="잉크 1520"/>
              <p14:cNvContentPartPr/>
              <p14:nvPr/>
            </p14:nvContentPartPr>
            <p14:xfrm>
              <a:off x="25937733" y="2181693"/>
              <a:ext cx="924480" cy="729000"/>
            </p14:xfrm>
          </p:contentPart>
        </mc:Choice>
        <mc:Fallback>
          <p:pic>
            <p:nvPicPr>
              <p:cNvPr id="1521" name="잉크 15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933053" y="2179173"/>
                <a:ext cx="92988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24" name="잉크 1523"/>
              <p14:cNvContentPartPr/>
              <p14:nvPr/>
            </p14:nvContentPartPr>
            <p14:xfrm>
              <a:off x="2042013" y="2573733"/>
              <a:ext cx="635400" cy="4579560"/>
            </p14:xfrm>
          </p:contentPart>
        </mc:Choice>
        <mc:Fallback>
          <p:pic>
            <p:nvPicPr>
              <p:cNvPr id="1524" name="잉크 15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40213" y="2573013"/>
                <a:ext cx="641160" cy="45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27" name="잉크 1526"/>
              <p14:cNvContentPartPr/>
              <p14:nvPr/>
            </p14:nvContentPartPr>
            <p14:xfrm>
              <a:off x="2000973" y="2664093"/>
              <a:ext cx="7218000" cy="718560"/>
            </p14:xfrm>
          </p:contentPart>
        </mc:Choice>
        <mc:Fallback>
          <p:pic>
            <p:nvPicPr>
              <p:cNvPr id="1527" name="잉크 15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99893" y="2662293"/>
                <a:ext cx="722196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28" name="잉크 1527"/>
              <p14:cNvContentPartPr/>
              <p14:nvPr/>
            </p14:nvContentPartPr>
            <p14:xfrm>
              <a:off x="3269613" y="2762373"/>
              <a:ext cx="6015240" cy="4736160"/>
            </p14:xfrm>
          </p:contentPart>
        </mc:Choice>
        <mc:Fallback>
          <p:pic>
            <p:nvPicPr>
              <p:cNvPr id="1528" name="잉크 152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5293" y="2761653"/>
                <a:ext cx="6023880" cy="47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29" name="잉크 1528"/>
              <p14:cNvContentPartPr/>
              <p14:nvPr/>
            </p14:nvContentPartPr>
            <p14:xfrm>
              <a:off x="4189053" y="7231053"/>
              <a:ext cx="2527200" cy="1298520"/>
            </p14:xfrm>
          </p:contentPart>
        </mc:Choice>
        <mc:Fallback>
          <p:pic>
            <p:nvPicPr>
              <p:cNvPr id="1529" name="잉크 152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84733" y="7230333"/>
                <a:ext cx="2535840" cy="13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32" name="잉크 1531"/>
              <p14:cNvContentPartPr/>
              <p14:nvPr/>
            </p14:nvContentPartPr>
            <p14:xfrm>
              <a:off x="9775533" y="3982773"/>
              <a:ext cx="11199600" cy="1058400"/>
            </p14:xfrm>
          </p:contentPart>
        </mc:Choice>
        <mc:Fallback>
          <p:pic>
            <p:nvPicPr>
              <p:cNvPr id="1532" name="잉크 153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74093" y="3981693"/>
                <a:ext cx="11204640" cy="10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33" name="잉크 1532"/>
              <p14:cNvContentPartPr/>
              <p14:nvPr/>
            </p14:nvContentPartPr>
            <p14:xfrm>
              <a:off x="20311293" y="4466613"/>
              <a:ext cx="947520" cy="843840"/>
            </p14:xfrm>
          </p:contentPart>
        </mc:Choice>
        <mc:Fallback>
          <p:pic>
            <p:nvPicPr>
              <p:cNvPr id="1533" name="잉크 153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10573" y="4464093"/>
                <a:ext cx="95256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35" name="잉크 1534"/>
              <p14:cNvContentPartPr/>
              <p14:nvPr/>
            </p14:nvContentPartPr>
            <p14:xfrm>
              <a:off x="4088973" y="3735813"/>
              <a:ext cx="3949920" cy="2805480"/>
            </p14:xfrm>
          </p:contentPart>
        </mc:Choice>
        <mc:Fallback>
          <p:pic>
            <p:nvPicPr>
              <p:cNvPr id="1535" name="잉크 153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88253" y="3731853"/>
                <a:ext cx="3954960" cy="28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60" name="잉크 1559"/>
              <p14:cNvContentPartPr/>
              <p14:nvPr/>
            </p14:nvContentPartPr>
            <p14:xfrm>
              <a:off x="39392733" y="2618733"/>
              <a:ext cx="3661200" cy="3067200"/>
            </p14:xfrm>
          </p:contentPart>
        </mc:Choice>
        <mc:Fallback>
          <p:pic>
            <p:nvPicPr>
              <p:cNvPr id="1560" name="잉크 155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391653" y="2613693"/>
                <a:ext cx="3667320" cy="30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64" name="잉크 1563"/>
              <p14:cNvContentPartPr/>
              <p14:nvPr/>
            </p14:nvContentPartPr>
            <p14:xfrm>
              <a:off x="11497053" y="3006093"/>
              <a:ext cx="155520" cy="134280"/>
            </p14:xfrm>
          </p:contentPart>
        </mc:Choice>
        <mc:Fallback>
          <p:pic>
            <p:nvPicPr>
              <p:cNvPr id="1564" name="잉크 156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494173" y="3003213"/>
                <a:ext cx="161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68" name="잉크 1567"/>
              <p14:cNvContentPartPr/>
              <p14:nvPr/>
            </p14:nvContentPartPr>
            <p14:xfrm>
              <a:off x="9720453" y="4602693"/>
              <a:ext cx="352440" cy="640440"/>
            </p14:xfrm>
          </p:contentPart>
        </mc:Choice>
        <mc:Fallback>
          <p:pic>
            <p:nvPicPr>
              <p:cNvPr id="1568" name="잉크 1567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16493" y="4599813"/>
                <a:ext cx="3571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69" name="잉크 1568"/>
              <p14:cNvContentPartPr/>
              <p14:nvPr/>
            </p14:nvContentPartPr>
            <p14:xfrm>
              <a:off x="22299573" y="560253"/>
              <a:ext cx="632520" cy="1074600"/>
            </p14:xfrm>
          </p:contentPart>
        </mc:Choice>
        <mc:Fallback>
          <p:pic>
            <p:nvPicPr>
              <p:cNvPr id="1569" name="잉크 156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297773" y="558813"/>
                <a:ext cx="63504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71" name="잉크 1570"/>
              <p14:cNvContentPartPr/>
              <p14:nvPr/>
            </p14:nvContentPartPr>
            <p14:xfrm>
              <a:off x="9949773" y="4942533"/>
              <a:ext cx="10985400" cy="1081800"/>
            </p14:xfrm>
          </p:contentPart>
        </mc:Choice>
        <mc:Fallback>
          <p:pic>
            <p:nvPicPr>
              <p:cNvPr id="1571" name="잉크 157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47253" y="4940373"/>
                <a:ext cx="10992240" cy="10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579" name="잉크 1578"/>
              <p14:cNvContentPartPr/>
              <p14:nvPr/>
            </p14:nvContentPartPr>
            <p14:xfrm>
              <a:off x="5740653" y="5116773"/>
              <a:ext cx="312120" cy="509400"/>
            </p14:xfrm>
          </p:contentPart>
        </mc:Choice>
        <mc:Fallback>
          <p:pic>
            <p:nvPicPr>
              <p:cNvPr id="1579" name="잉크 157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735973" y="5112453"/>
                <a:ext cx="3211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580" name="잉크 1579"/>
              <p14:cNvContentPartPr/>
              <p14:nvPr/>
            </p14:nvContentPartPr>
            <p14:xfrm>
              <a:off x="6079773" y="4996533"/>
              <a:ext cx="367200" cy="499320"/>
            </p14:xfrm>
          </p:contentPart>
        </mc:Choice>
        <mc:Fallback>
          <p:pic>
            <p:nvPicPr>
              <p:cNvPr id="1580" name="잉크 157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76173" y="4995453"/>
                <a:ext cx="3744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581" name="잉크 1580"/>
              <p14:cNvContentPartPr/>
              <p14:nvPr/>
            </p14:nvContentPartPr>
            <p14:xfrm>
              <a:off x="6445893" y="4953693"/>
              <a:ext cx="243000" cy="529920"/>
            </p14:xfrm>
          </p:contentPart>
        </mc:Choice>
        <mc:Fallback>
          <p:pic>
            <p:nvPicPr>
              <p:cNvPr id="1581" name="잉크 158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43373" y="4951533"/>
                <a:ext cx="2480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582" name="잉크 1581"/>
              <p14:cNvContentPartPr/>
              <p14:nvPr/>
            </p14:nvContentPartPr>
            <p14:xfrm>
              <a:off x="6830013" y="4954053"/>
              <a:ext cx="121320" cy="514800"/>
            </p14:xfrm>
          </p:contentPart>
        </mc:Choice>
        <mc:Fallback>
          <p:pic>
            <p:nvPicPr>
              <p:cNvPr id="1582" name="잉크 158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27493" y="4952253"/>
                <a:ext cx="1281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583" name="잉크 1582"/>
              <p14:cNvContentPartPr/>
              <p14:nvPr/>
            </p14:nvContentPartPr>
            <p14:xfrm>
              <a:off x="6453453" y="5355813"/>
              <a:ext cx="356400" cy="161280"/>
            </p14:xfrm>
          </p:contentPart>
        </mc:Choice>
        <mc:Fallback>
          <p:pic>
            <p:nvPicPr>
              <p:cNvPr id="1583" name="잉크 1582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51293" y="5355093"/>
                <a:ext cx="359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88" name="잉크 1587"/>
              <p14:cNvContentPartPr/>
              <p14:nvPr/>
            </p14:nvContentPartPr>
            <p14:xfrm>
              <a:off x="6764493" y="4878453"/>
              <a:ext cx="460440" cy="669240"/>
            </p14:xfrm>
          </p:contentPart>
        </mc:Choice>
        <mc:Fallback>
          <p:pic>
            <p:nvPicPr>
              <p:cNvPr id="1588" name="잉크 158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63053" y="4875933"/>
                <a:ext cx="46620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89" name="잉크 1588"/>
              <p14:cNvContentPartPr/>
              <p14:nvPr/>
            </p14:nvContentPartPr>
            <p14:xfrm>
              <a:off x="7294773" y="5048733"/>
              <a:ext cx="213120" cy="115920"/>
            </p14:xfrm>
          </p:contentPart>
        </mc:Choice>
        <mc:Fallback>
          <p:pic>
            <p:nvPicPr>
              <p:cNvPr id="1589" name="잉크 158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92973" y="5045853"/>
                <a:ext cx="2181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590" name="잉크 1589"/>
              <p14:cNvContentPartPr/>
              <p14:nvPr/>
            </p14:nvContentPartPr>
            <p14:xfrm>
              <a:off x="7353813" y="5094813"/>
              <a:ext cx="229680" cy="195840"/>
            </p14:xfrm>
          </p:contentPart>
        </mc:Choice>
        <mc:Fallback>
          <p:pic>
            <p:nvPicPr>
              <p:cNvPr id="1590" name="잉크 158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350933" y="5094093"/>
                <a:ext cx="2336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591" name="잉크 1590"/>
              <p14:cNvContentPartPr/>
              <p14:nvPr/>
            </p14:nvContentPartPr>
            <p14:xfrm>
              <a:off x="7636413" y="4763613"/>
              <a:ext cx="133920" cy="589680"/>
            </p14:xfrm>
          </p:contentPart>
        </mc:Choice>
        <mc:Fallback>
          <p:pic>
            <p:nvPicPr>
              <p:cNvPr id="1591" name="잉크 159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32093" y="4762173"/>
                <a:ext cx="14292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95" name="잉크 1594"/>
              <p14:cNvContentPartPr/>
              <p14:nvPr/>
            </p14:nvContentPartPr>
            <p14:xfrm>
              <a:off x="10792173" y="3107973"/>
              <a:ext cx="376920" cy="527760"/>
            </p14:xfrm>
          </p:contentPart>
        </mc:Choice>
        <mc:Fallback>
          <p:pic>
            <p:nvPicPr>
              <p:cNvPr id="1595" name="잉크 1594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790733" y="3105813"/>
                <a:ext cx="3801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96" name="잉크 1595"/>
              <p14:cNvContentPartPr/>
              <p14:nvPr/>
            </p14:nvContentPartPr>
            <p14:xfrm>
              <a:off x="10812333" y="3409653"/>
              <a:ext cx="612000" cy="409680"/>
            </p14:xfrm>
          </p:contentPart>
        </mc:Choice>
        <mc:Fallback>
          <p:pic>
            <p:nvPicPr>
              <p:cNvPr id="1596" name="잉크 1595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810533" y="3408933"/>
                <a:ext cx="6145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97" name="잉크 1596"/>
              <p14:cNvContentPartPr/>
              <p14:nvPr/>
            </p14:nvContentPartPr>
            <p14:xfrm>
              <a:off x="11414613" y="3136053"/>
              <a:ext cx="390240" cy="439920"/>
            </p14:xfrm>
          </p:contentPart>
        </mc:Choice>
        <mc:Fallback>
          <p:pic>
            <p:nvPicPr>
              <p:cNvPr id="1597" name="잉크 1596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412813" y="3134253"/>
                <a:ext cx="3938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98" name="잉크 1597"/>
              <p14:cNvContentPartPr/>
              <p14:nvPr/>
            </p14:nvContentPartPr>
            <p14:xfrm>
              <a:off x="11676333" y="3166293"/>
              <a:ext cx="526680" cy="626040"/>
            </p14:xfrm>
          </p:contentPart>
        </mc:Choice>
        <mc:Fallback>
          <p:pic>
            <p:nvPicPr>
              <p:cNvPr id="1598" name="잉크 1597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674533" y="3163773"/>
                <a:ext cx="53208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99" name="잉크 1598"/>
              <p14:cNvContentPartPr/>
              <p14:nvPr/>
            </p14:nvContentPartPr>
            <p14:xfrm>
              <a:off x="7770333" y="4698093"/>
              <a:ext cx="587880" cy="507240"/>
            </p14:xfrm>
          </p:contentPart>
        </mc:Choice>
        <mc:Fallback>
          <p:pic>
            <p:nvPicPr>
              <p:cNvPr id="1599" name="잉크 1598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766013" y="4694853"/>
                <a:ext cx="5929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600" name="잉크 1599"/>
              <p14:cNvContentPartPr/>
              <p14:nvPr/>
            </p14:nvContentPartPr>
            <p14:xfrm>
              <a:off x="8510493" y="4474173"/>
              <a:ext cx="362520" cy="723240"/>
            </p14:xfrm>
          </p:contentPart>
        </mc:Choice>
        <mc:Fallback>
          <p:pic>
            <p:nvPicPr>
              <p:cNvPr id="1600" name="잉크 1599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505813" y="4469493"/>
                <a:ext cx="37188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601" name="잉크 1600"/>
              <p14:cNvContentPartPr/>
              <p14:nvPr/>
            </p14:nvContentPartPr>
            <p14:xfrm>
              <a:off x="8589333" y="4662813"/>
              <a:ext cx="557280" cy="300600"/>
            </p14:xfrm>
          </p:contentPart>
        </mc:Choice>
        <mc:Fallback>
          <p:pic>
            <p:nvPicPr>
              <p:cNvPr id="1601" name="잉크 1600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587173" y="4662093"/>
                <a:ext cx="560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611" name="잉크 1610"/>
              <p14:cNvContentPartPr/>
              <p14:nvPr/>
            </p14:nvContentPartPr>
            <p14:xfrm>
              <a:off x="7843053" y="6356973"/>
              <a:ext cx="373680" cy="340200"/>
            </p14:xfrm>
          </p:contentPart>
        </mc:Choice>
        <mc:Fallback>
          <p:pic>
            <p:nvPicPr>
              <p:cNvPr id="1611" name="잉크 1610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41973" y="6355893"/>
                <a:ext cx="3754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616" name="잉크 1615"/>
              <p14:cNvContentPartPr/>
              <p14:nvPr/>
            </p14:nvContentPartPr>
            <p14:xfrm>
              <a:off x="8230053" y="6287133"/>
              <a:ext cx="264600" cy="359280"/>
            </p14:xfrm>
          </p:contentPart>
        </mc:Choice>
        <mc:Fallback>
          <p:pic>
            <p:nvPicPr>
              <p:cNvPr id="1616" name="잉크 1615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29333" y="6285693"/>
                <a:ext cx="2674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617" name="잉크 1616"/>
              <p14:cNvContentPartPr/>
              <p14:nvPr/>
            </p14:nvContentPartPr>
            <p14:xfrm>
              <a:off x="8876973" y="6094893"/>
              <a:ext cx="89640" cy="576720"/>
            </p14:xfrm>
          </p:contentPart>
        </mc:Choice>
        <mc:Fallback>
          <p:pic>
            <p:nvPicPr>
              <p:cNvPr id="1617" name="잉크 1616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874453" y="6092373"/>
                <a:ext cx="964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620" name="잉크 1619"/>
              <p14:cNvContentPartPr/>
              <p14:nvPr/>
            </p14:nvContentPartPr>
            <p14:xfrm>
              <a:off x="10131213" y="6355173"/>
              <a:ext cx="0" cy="18000"/>
            </p14:xfrm>
          </p:contentPart>
        </mc:Choice>
        <mc:Fallback>
          <p:pic>
            <p:nvPicPr>
              <p:cNvPr id="1620" name="잉크 1619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0" y="0"/>
                <a:ext cx="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627" name="잉크 1626"/>
              <p14:cNvContentPartPr/>
              <p14:nvPr/>
            </p14:nvContentPartPr>
            <p14:xfrm>
              <a:off x="10028253" y="6503133"/>
              <a:ext cx="10328400" cy="2130480"/>
            </p14:xfrm>
          </p:contentPart>
        </mc:Choice>
        <mc:Fallback>
          <p:pic>
            <p:nvPicPr>
              <p:cNvPr id="1627" name="잉크 1626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23933" y="6502413"/>
                <a:ext cx="10337400" cy="21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628" name="잉크 1627"/>
              <p14:cNvContentPartPr/>
              <p14:nvPr/>
            </p14:nvContentPartPr>
            <p14:xfrm>
              <a:off x="12344133" y="5935773"/>
              <a:ext cx="117360" cy="775440"/>
            </p14:xfrm>
          </p:contentPart>
        </mc:Choice>
        <mc:Fallback>
          <p:pic>
            <p:nvPicPr>
              <p:cNvPr id="1628" name="잉크 1627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2340173" y="5934693"/>
                <a:ext cx="12240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652" name="잉크 1651"/>
              <p14:cNvContentPartPr/>
              <p14:nvPr/>
            </p14:nvContentPartPr>
            <p14:xfrm>
              <a:off x="22675413" y="2336133"/>
              <a:ext cx="675000" cy="860760"/>
            </p14:xfrm>
          </p:contentPart>
        </mc:Choice>
        <mc:Fallback>
          <p:pic>
            <p:nvPicPr>
              <p:cNvPr id="1652" name="잉크 1651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2673613" y="2335413"/>
                <a:ext cx="6804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653" name="잉크 1652"/>
              <p14:cNvContentPartPr/>
              <p14:nvPr/>
            </p14:nvContentPartPr>
            <p14:xfrm>
              <a:off x="23450133" y="2689293"/>
              <a:ext cx="228600" cy="234000"/>
            </p14:xfrm>
          </p:contentPart>
        </mc:Choice>
        <mc:Fallback>
          <p:pic>
            <p:nvPicPr>
              <p:cNvPr id="1653" name="잉크 1652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3449413" y="2688573"/>
                <a:ext cx="2300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654" name="잉크 1653"/>
              <p14:cNvContentPartPr/>
              <p14:nvPr/>
            </p14:nvContentPartPr>
            <p14:xfrm>
              <a:off x="23495133" y="2443413"/>
              <a:ext cx="401040" cy="1104840"/>
            </p14:xfrm>
          </p:contentPart>
        </mc:Choice>
        <mc:Fallback>
          <p:pic>
            <p:nvPicPr>
              <p:cNvPr id="1654" name="잉크 1653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3492253" y="2442693"/>
                <a:ext cx="405000" cy="11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655" name="잉크 1654"/>
              <p14:cNvContentPartPr/>
              <p14:nvPr/>
            </p14:nvContentPartPr>
            <p14:xfrm>
              <a:off x="23872053" y="2396973"/>
              <a:ext cx="525960" cy="701640"/>
            </p14:xfrm>
          </p:contentPart>
        </mc:Choice>
        <mc:Fallback>
          <p:pic>
            <p:nvPicPr>
              <p:cNvPr id="1655" name="잉크 1654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3868453" y="2395533"/>
                <a:ext cx="53316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656" name="잉크 1655"/>
              <p14:cNvContentPartPr/>
              <p14:nvPr/>
            </p14:nvContentPartPr>
            <p14:xfrm>
              <a:off x="24387573" y="2430453"/>
              <a:ext cx="383760" cy="164520"/>
            </p14:xfrm>
          </p:contentPart>
        </mc:Choice>
        <mc:Fallback>
          <p:pic>
            <p:nvPicPr>
              <p:cNvPr id="1656" name="잉크 1655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385053" y="2429733"/>
                <a:ext cx="388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657" name="잉크 1656"/>
              <p14:cNvContentPartPr/>
              <p14:nvPr/>
            </p14:nvContentPartPr>
            <p14:xfrm>
              <a:off x="24546333" y="2627013"/>
              <a:ext cx="79560" cy="542520"/>
            </p14:xfrm>
          </p:contentPart>
        </mc:Choice>
        <mc:Fallback>
          <p:pic>
            <p:nvPicPr>
              <p:cNvPr id="1657" name="잉크 1656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542373" y="2626293"/>
                <a:ext cx="846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658" name="잉크 1657"/>
              <p14:cNvContentPartPr/>
              <p14:nvPr/>
            </p14:nvContentPartPr>
            <p14:xfrm>
              <a:off x="24718773" y="2464653"/>
              <a:ext cx="435960" cy="242280"/>
            </p14:xfrm>
          </p:contentPart>
        </mc:Choice>
        <mc:Fallback>
          <p:pic>
            <p:nvPicPr>
              <p:cNvPr id="1658" name="잉크 1657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4718053" y="2463933"/>
                <a:ext cx="438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659" name="잉크 1658"/>
              <p14:cNvContentPartPr/>
              <p14:nvPr/>
            </p14:nvContentPartPr>
            <p14:xfrm>
              <a:off x="24814533" y="2027253"/>
              <a:ext cx="150120" cy="1123200"/>
            </p14:xfrm>
          </p:contentPart>
        </mc:Choice>
        <mc:Fallback>
          <p:pic>
            <p:nvPicPr>
              <p:cNvPr id="1659" name="잉크 1658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810573" y="2025813"/>
                <a:ext cx="15840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660" name="잉크 1659"/>
              <p14:cNvContentPartPr/>
              <p14:nvPr/>
            </p14:nvContentPartPr>
            <p14:xfrm>
              <a:off x="25209813" y="2504973"/>
              <a:ext cx="587880" cy="576360"/>
            </p14:xfrm>
          </p:contentPart>
        </mc:Choice>
        <mc:Fallback>
          <p:pic>
            <p:nvPicPr>
              <p:cNvPr id="1660" name="잉크 1659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5207653" y="2501373"/>
                <a:ext cx="59076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661" name="잉크 1660"/>
              <p14:cNvContentPartPr/>
              <p14:nvPr/>
            </p14:nvContentPartPr>
            <p14:xfrm>
              <a:off x="13194453" y="6355173"/>
              <a:ext cx="210240" cy="100080"/>
            </p14:xfrm>
          </p:contentPart>
        </mc:Choice>
        <mc:Fallback>
          <p:pic>
            <p:nvPicPr>
              <p:cNvPr id="1661" name="잉크 1660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191933" y="6353013"/>
                <a:ext cx="2167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662" name="잉크 1661"/>
              <p14:cNvContentPartPr/>
              <p14:nvPr/>
            </p14:nvContentPartPr>
            <p14:xfrm>
              <a:off x="9740613" y="7476573"/>
              <a:ext cx="10270440" cy="1715040"/>
            </p14:xfrm>
          </p:contentPart>
        </mc:Choice>
        <mc:Fallback>
          <p:pic>
            <p:nvPicPr>
              <p:cNvPr id="1662" name="잉크 1661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739533" y="7471173"/>
                <a:ext cx="10272240" cy="17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663" name="잉크 1662"/>
              <p14:cNvContentPartPr/>
              <p14:nvPr/>
            </p14:nvContentPartPr>
            <p14:xfrm>
              <a:off x="12538533" y="6512853"/>
              <a:ext cx="770040" cy="913320"/>
            </p14:xfrm>
          </p:contentPart>
        </mc:Choice>
        <mc:Fallback>
          <p:pic>
            <p:nvPicPr>
              <p:cNvPr id="1663" name="잉크 1662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2533853" y="6508893"/>
                <a:ext cx="77544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664" name="잉크 1663"/>
              <p14:cNvContentPartPr/>
              <p14:nvPr/>
            </p14:nvContentPartPr>
            <p14:xfrm>
              <a:off x="12560853" y="6503133"/>
              <a:ext cx="236880" cy="246600"/>
            </p14:xfrm>
          </p:contentPart>
        </mc:Choice>
        <mc:Fallback>
          <p:pic>
            <p:nvPicPr>
              <p:cNvPr id="1664" name="잉크 1663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2557613" y="6502413"/>
                <a:ext cx="2440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665" name="잉크 1664"/>
              <p14:cNvContentPartPr/>
              <p14:nvPr/>
            </p14:nvContentPartPr>
            <p14:xfrm>
              <a:off x="14078973" y="6517173"/>
              <a:ext cx="1134720" cy="541080"/>
            </p14:xfrm>
          </p:contentPart>
        </mc:Choice>
        <mc:Fallback>
          <p:pic>
            <p:nvPicPr>
              <p:cNvPr id="1665" name="잉크 1664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4076093" y="6513573"/>
                <a:ext cx="114120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666" name="잉크 1665"/>
              <p14:cNvContentPartPr/>
              <p14:nvPr/>
            </p14:nvContentPartPr>
            <p14:xfrm>
              <a:off x="14185173" y="6140973"/>
              <a:ext cx="374760" cy="625680"/>
            </p14:xfrm>
          </p:contentPart>
        </mc:Choice>
        <mc:Fallback>
          <p:pic>
            <p:nvPicPr>
              <p:cNvPr id="1666" name="잉크 1665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4180853" y="6140253"/>
                <a:ext cx="38376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667" name="잉크 1666"/>
              <p14:cNvContentPartPr/>
              <p14:nvPr/>
            </p14:nvContentPartPr>
            <p14:xfrm>
              <a:off x="14797893" y="6242133"/>
              <a:ext cx="110880" cy="354960"/>
            </p14:xfrm>
          </p:contentPart>
        </mc:Choice>
        <mc:Fallback>
          <p:pic>
            <p:nvPicPr>
              <p:cNvPr id="1667" name="잉크 1666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4797173" y="6241053"/>
                <a:ext cx="1126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668" name="잉크 1667"/>
              <p14:cNvContentPartPr/>
              <p14:nvPr/>
            </p14:nvContentPartPr>
            <p14:xfrm>
              <a:off x="13380213" y="6608253"/>
              <a:ext cx="336240" cy="433800"/>
            </p14:xfrm>
          </p:contentPart>
        </mc:Choice>
        <mc:Fallback>
          <p:pic>
            <p:nvPicPr>
              <p:cNvPr id="1668" name="잉크 1667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3375893" y="6607533"/>
                <a:ext cx="3412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669" name="잉크 1668"/>
              <p14:cNvContentPartPr/>
              <p14:nvPr/>
            </p14:nvContentPartPr>
            <p14:xfrm>
              <a:off x="14959533" y="6547413"/>
              <a:ext cx="450720" cy="580680"/>
            </p14:xfrm>
          </p:contentPart>
        </mc:Choice>
        <mc:Fallback>
          <p:pic>
            <p:nvPicPr>
              <p:cNvPr id="1669" name="잉크 1668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4957373" y="6544533"/>
                <a:ext cx="4572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670" name="잉크 1669"/>
              <p14:cNvContentPartPr/>
              <p14:nvPr/>
            </p14:nvContentPartPr>
            <p14:xfrm>
              <a:off x="16766373" y="6741453"/>
              <a:ext cx="222120" cy="48240"/>
            </p14:xfrm>
          </p:contentPart>
        </mc:Choice>
        <mc:Fallback>
          <p:pic>
            <p:nvPicPr>
              <p:cNvPr id="1670" name="잉크 1669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6762053" y="6740733"/>
                <a:ext cx="2304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671" name="잉크 1670"/>
              <p14:cNvContentPartPr/>
              <p14:nvPr/>
            </p14:nvContentPartPr>
            <p14:xfrm>
              <a:off x="16874733" y="7070493"/>
              <a:ext cx="100800" cy="245520"/>
            </p14:xfrm>
          </p:contentPart>
        </mc:Choice>
        <mc:Fallback>
          <p:pic>
            <p:nvPicPr>
              <p:cNvPr id="1671" name="잉크 1670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6870773" y="7069773"/>
                <a:ext cx="1058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672" name="잉크 1671"/>
              <p14:cNvContentPartPr/>
              <p14:nvPr/>
            </p14:nvContentPartPr>
            <p14:xfrm>
              <a:off x="17082093" y="6493413"/>
              <a:ext cx="447120" cy="866520"/>
            </p14:xfrm>
          </p:contentPart>
        </mc:Choice>
        <mc:Fallback>
          <p:pic>
            <p:nvPicPr>
              <p:cNvPr id="1672" name="잉크 1671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7077773" y="6492693"/>
                <a:ext cx="45216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673" name="잉크 1672"/>
              <p14:cNvContentPartPr/>
              <p14:nvPr/>
            </p14:nvContentPartPr>
            <p14:xfrm>
              <a:off x="18284493" y="7013253"/>
              <a:ext cx="226440" cy="811800"/>
            </p14:xfrm>
          </p:contentPart>
        </mc:Choice>
        <mc:Fallback>
          <p:pic>
            <p:nvPicPr>
              <p:cNvPr id="1673" name="잉크 1672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8279813" y="7011813"/>
                <a:ext cx="2322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674" name="잉크 1673"/>
              <p14:cNvContentPartPr/>
              <p14:nvPr/>
            </p14:nvContentPartPr>
            <p14:xfrm>
              <a:off x="8949333" y="6161853"/>
              <a:ext cx="272880" cy="325800"/>
            </p14:xfrm>
          </p:contentPart>
        </mc:Choice>
        <mc:Fallback>
          <p:pic>
            <p:nvPicPr>
              <p:cNvPr id="1674" name="잉크 1673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947173" y="6160053"/>
                <a:ext cx="2772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675" name="잉크 1674"/>
              <p14:cNvContentPartPr/>
              <p14:nvPr/>
            </p14:nvContentPartPr>
            <p14:xfrm>
              <a:off x="9255333" y="6111093"/>
              <a:ext cx="717480" cy="377280"/>
            </p14:xfrm>
          </p:contentPart>
        </mc:Choice>
        <mc:Fallback>
          <p:pic>
            <p:nvPicPr>
              <p:cNvPr id="1675" name="잉크 1674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252813" y="6110373"/>
                <a:ext cx="7207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676" name="잉크 1675"/>
              <p14:cNvContentPartPr/>
              <p14:nvPr/>
            </p14:nvContentPartPr>
            <p14:xfrm>
              <a:off x="9509133" y="6320613"/>
              <a:ext cx="200880" cy="69840"/>
            </p14:xfrm>
          </p:contentPart>
        </mc:Choice>
        <mc:Fallback>
          <p:pic>
            <p:nvPicPr>
              <p:cNvPr id="1676" name="잉크 1675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508413" y="6319533"/>
                <a:ext cx="206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677" name="잉크 1676"/>
              <p14:cNvContentPartPr/>
              <p14:nvPr/>
            </p14:nvContentPartPr>
            <p14:xfrm>
              <a:off x="9726213" y="7210533"/>
              <a:ext cx="747360" cy="1220760"/>
            </p14:xfrm>
          </p:contentPart>
        </mc:Choice>
        <mc:Fallback>
          <p:pic>
            <p:nvPicPr>
              <p:cNvPr id="1677" name="잉크 1676"/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721533" y="7208013"/>
                <a:ext cx="753120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678" name="잉크 1677"/>
              <p14:cNvContentPartPr/>
              <p14:nvPr/>
            </p14:nvContentPartPr>
            <p14:xfrm>
              <a:off x="18275493" y="7115133"/>
              <a:ext cx="307800" cy="340560"/>
            </p14:xfrm>
          </p:contentPart>
        </mc:Choice>
        <mc:Fallback>
          <p:pic>
            <p:nvPicPr>
              <p:cNvPr id="1678" name="잉크 1677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8272613" y="7114053"/>
                <a:ext cx="3139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679" name="잉크 1678"/>
              <p14:cNvContentPartPr/>
              <p14:nvPr/>
            </p14:nvContentPartPr>
            <p14:xfrm>
              <a:off x="18683373" y="7138533"/>
              <a:ext cx="468720" cy="444240"/>
            </p14:xfrm>
          </p:contentPart>
        </mc:Choice>
        <mc:Fallback>
          <p:pic>
            <p:nvPicPr>
              <p:cNvPr id="1679" name="잉크 1678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8679053" y="7137813"/>
                <a:ext cx="4780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690" name="잉크 1689"/>
              <p14:cNvContentPartPr/>
              <p14:nvPr/>
            </p14:nvContentPartPr>
            <p14:xfrm>
              <a:off x="28158213" y="6184173"/>
              <a:ext cx="152640" cy="871920"/>
            </p14:xfrm>
          </p:contentPart>
        </mc:Choice>
        <mc:Fallback>
          <p:pic>
            <p:nvPicPr>
              <p:cNvPr id="1690" name="잉크 1689"/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8157493" y="6182733"/>
                <a:ext cx="15408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694" name="잉크 1693"/>
              <p14:cNvContentPartPr/>
              <p14:nvPr/>
            </p14:nvContentPartPr>
            <p14:xfrm>
              <a:off x="20761653" y="1291053"/>
              <a:ext cx="14181480" cy="12030120"/>
            </p14:xfrm>
          </p:contentPart>
        </mc:Choice>
        <mc:Fallback>
          <p:pic>
            <p:nvPicPr>
              <p:cNvPr id="1694" name="잉크 1693"/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0757693" y="1290333"/>
                <a:ext cx="14187960" cy="120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695" name="잉크 1694"/>
              <p14:cNvContentPartPr/>
              <p14:nvPr/>
            </p14:nvContentPartPr>
            <p14:xfrm>
              <a:off x="29906013" y="6466413"/>
              <a:ext cx="5093280" cy="386280"/>
            </p14:xfrm>
          </p:contentPart>
        </mc:Choice>
        <mc:Fallback>
          <p:pic>
            <p:nvPicPr>
              <p:cNvPr id="1695" name="잉크 1694"/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9902053" y="6462093"/>
                <a:ext cx="5101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699" name="잉크 1698"/>
              <p14:cNvContentPartPr/>
              <p14:nvPr/>
            </p14:nvContentPartPr>
            <p14:xfrm>
              <a:off x="35394933" y="6183453"/>
              <a:ext cx="327960" cy="367200"/>
            </p14:xfrm>
          </p:contentPart>
        </mc:Choice>
        <mc:Fallback>
          <p:pic>
            <p:nvPicPr>
              <p:cNvPr id="1699" name="잉크 1698"/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5391693" y="6179853"/>
                <a:ext cx="3348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700" name="잉크 1699"/>
              <p14:cNvContentPartPr/>
              <p14:nvPr/>
            </p14:nvContentPartPr>
            <p14:xfrm>
              <a:off x="35856813" y="5947293"/>
              <a:ext cx="100440" cy="702360"/>
            </p14:xfrm>
          </p:contentPart>
        </mc:Choice>
        <mc:Fallback>
          <p:pic>
            <p:nvPicPr>
              <p:cNvPr id="1700" name="잉크 1699"/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5853213" y="5946573"/>
                <a:ext cx="1047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707" name="잉크 1706"/>
              <p14:cNvContentPartPr/>
              <p14:nvPr/>
            </p14:nvContentPartPr>
            <p14:xfrm>
              <a:off x="35928813" y="6229893"/>
              <a:ext cx="345960" cy="334080"/>
            </p14:xfrm>
          </p:contentPart>
        </mc:Choice>
        <mc:Fallback>
          <p:pic>
            <p:nvPicPr>
              <p:cNvPr id="1707" name="잉크 1706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5924493" y="6228813"/>
                <a:ext cx="352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708" name="잉크 1707"/>
              <p14:cNvContentPartPr/>
              <p14:nvPr/>
            </p14:nvContentPartPr>
            <p14:xfrm>
              <a:off x="30267093" y="6977973"/>
              <a:ext cx="1164960" cy="871200"/>
            </p14:xfrm>
          </p:contentPart>
        </mc:Choice>
        <mc:Fallback>
          <p:pic>
            <p:nvPicPr>
              <p:cNvPr id="1708" name="잉크 1707"/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0262413" y="6975093"/>
                <a:ext cx="117072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709" name="잉크 1708"/>
              <p14:cNvContentPartPr/>
              <p14:nvPr/>
            </p14:nvContentPartPr>
            <p14:xfrm>
              <a:off x="30439893" y="7264533"/>
              <a:ext cx="5344560" cy="334080"/>
            </p14:xfrm>
          </p:contentPart>
        </mc:Choice>
        <mc:Fallback>
          <p:pic>
            <p:nvPicPr>
              <p:cNvPr id="1709" name="잉크 1708"/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0439173" y="7259493"/>
                <a:ext cx="5346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713" name="잉크 1712"/>
              <p14:cNvContentPartPr/>
              <p14:nvPr/>
            </p14:nvContentPartPr>
            <p14:xfrm>
              <a:off x="27045093" y="7848813"/>
              <a:ext cx="17640" cy="8280"/>
            </p14:xfrm>
          </p:contentPart>
        </mc:Choice>
        <mc:Fallback>
          <p:pic>
            <p:nvPicPr>
              <p:cNvPr id="1713" name="잉크 1712"/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7044373" y="7848093"/>
                <a:ext cx="1908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714" name="잉크 1713"/>
              <p14:cNvContentPartPr/>
              <p14:nvPr/>
            </p14:nvContentPartPr>
            <p14:xfrm>
              <a:off x="27055533" y="7481973"/>
              <a:ext cx="495000" cy="894600"/>
            </p14:xfrm>
          </p:contentPart>
        </mc:Choice>
        <mc:Fallback>
          <p:pic>
            <p:nvPicPr>
              <p:cNvPr id="1714" name="잉크 1713"/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7050853" y="7476573"/>
                <a:ext cx="504720" cy="9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717" name="잉크 1716"/>
              <p14:cNvContentPartPr/>
              <p14:nvPr/>
            </p14:nvContentPartPr>
            <p14:xfrm>
              <a:off x="26339493" y="6919653"/>
              <a:ext cx="2364120" cy="1924920"/>
            </p14:xfrm>
          </p:contentPart>
        </mc:Choice>
        <mc:Fallback>
          <p:pic>
            <p:nvPicPr>
              <p:cNvPr id="1717" name="잉크 1716"/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6334813" y="6914973"/>
                <a:ext cx="2373480" cy="19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724" name="잉크 1723"/>
              <p14:cNvContentPartPr/>
              <p14:nvPr/>
            </p14:nvContentPartPr>
            <p14:xfrm>
              <a:off x="25410693" y="7833333"/>
              <a:ext cx="514800" cy="674640"/>
            </p14:xfrm>
          </p:contentPart>
        </mc:Choice>
        <mc:Fallback>
          <p:pic>
            <p:nvPicPr>
              <p:cNvPr id="1724" name="잉크 1723"/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5407093" y="7828293"/>
                <a:ext cx="51912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725" name="잉크 1724"/>
              <p14:cNvContentPartPr/>
              <p14:nvPr/>
            </p14:nvContentPartPr>
            <p14:xfrm>
              <a:off x="26080653" y="7836213"/>
              <a:ext cx="100800" cy="48240"/>
            </p14:xfrm>
          </p:contentPart>
        </mc:Choice>
        <mc:Fallback>
          <p:pic>
            <p:nvPicPr>
              <p:cNvPr id="1725" name="잉크 1724"/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079213" y="7834053"/>
                <a:ext cx="1029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726" name="잉크 1725"/>
              <p14:cNvContentPartPr/>
              <p14:nvPr/>
            </p14:nvContentPartPr>
            <p14:xfrm>
              <a:off x="25493133" y="7869693"/>
              <a:ext cx="632880" cy="657000"/>
            </p14:xfrm>
          </p:contentPart>
        </mc:Choice>
        <mc:Fallback>
          <p:pic>
            <p:nvPicPr>
              <p:cNvPr id="1726" name="잉크 1725"/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5490253" y="7866093"/>
                <a:ext cx="6364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727" name="잉크 1726"/>
              <p14:cNvContentPartPr/>
              <p14:nvPr/>
            </p14:nvContentPartPr>
            <p14:xfrm>
              <a:off x="26716773" y="8644773"/>
              <a:ext cx="405000" cy="715680"/>
            </p14:xfrm>
          </p:contentPart>
        </mc:Choice>
        <mc:Fallback>
          <p:pic>
            <p:nvPicPr>
              <p:cNvPr id="1727" name="잉크 1726"/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6712453" y="8642253"/>
                <a:ext cx="41004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733" name="잉크 1732"/>
              <p14:cNvContentPartPr/>
              <p14:nvPr/>
            </p14:nvContentPartPr>
            <p14:xfrm>
              <a:off x="26945373" y="8346333"/>
              <a:ext cx="401040" cy="1087560"/>
            </p14:xfrm>
          </p:contentPart>
        </mc:Choice>
        <mc:Fallback>
          <p:pic>
            <p:nvPicPr>
              <p:cNvPr id="1733" name="잉크 1732"/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6944293" y="8343813"/>
                <a:ext cx="40644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734" name="잉크 1733"/>
              <p14:cNvContentPartPr/>
              <p14:nvPr/>
            </p14:nvContentPartPr>
            <p14:xfrm>
              <a:off x="27355773" y="8940693"/>
              <a:ext cx="312120" cy="435240"/>
            </p14:xfrm>
          </p:contentPart>
        </mc:Choice>
        <mc:Fallback>
          <p:pic>
            <p:nvPicPr>
              <p:cNvPr id="1734" name="잉크 1733"/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7353253" y="8939613"/>
                <a:ext cx="3189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735" name="잉크 1734"/>
              <p14:cNvContentPartPr/>
              <p14:nvPr/>
            </p14:nvContentPartPr>
            <p14:xfrm>
              <a:off x="27602013" y="8777253"/>
              <a:ext cx="536400" cy="216720"/>
            </p14:xfrm>
          </p:contentPart>
        </mc:Choice>
        <mc:Fallback>
          <p:pic>
            <p:nvPicPr>
              <p:cNvPr id="1735" name="잉크 1734"/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7599133" y="8776173"/>
                <a:ext cx="542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736" name="잉크 1735"/>
              <p14:cNvContentPartPr/>
              <p14:nvPr/>
            </p14:nvContentPartPr>
            <p14:xfrm>
              <a:off x="26726853" y="9023493"/>
              <a:ext cx="612720" cy="217440"/>
            </p14:xfrm>
          </p:contentPart>
        </mc:Choice>
        <mc:Fallback>
          <p:pic>
            <p:nvPicPr>
              <p:cNvPr id="1736" name="잉크 1735"/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6725053" y="9022413"/>
                <a:ext cx="615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737" name="잉크 1736"/>
              <p14:cNvContentPartPr/>
              <p14:nvPr/>
            </p14:nvContentPartPr>
            <p14:xfrm>
              <a:off x="27691293" y="8415093"/>
              <a:ext cx="647280" cy="958320"/>
            </p14:xfrm>
          </p:contentPart>
        </mc:Choice>
        <mc:Fallback>
          <p:pic>
            <p:nvPicPr>
              <p:cNvPr id="1737" name="잉크 1736"/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7688053" y="8413293"/>
                <a:ext cx="651600" cy="9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742" name="잉크 1741"/>
              <p14:cNvContentPartPr/>
              <p14:nvPr/>
            </p14:nvContentPartPr>
            <p14:xfrm>
              <a:off x="26658093" y="8601933"/>
              <a:ext cx="833400" cy="948240"/>
            </p14:xfrm>
          </p:contentPart>
        </mc:Choice>
        <mc:Fallback>
          <p:pic>
            <p:nvPicPr>
              <p:cNvPr id="1742" name="잉크 1741"/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6653413" y="8596893"/>
                <a:ext cx="83880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744" name="잉크 1743"/>
              <p14:cNvContentPartPr/>
              <p14:nvPr/>
            </p14:nvContentPartPr>
            <p14:xfrm>
              <a:off x="28127253" y="7937013"/>
              <a:ext cx="677880" cy="1358280"/>
            </p14:xfrm>
          </p:contentPart>
        </mc:Choice>
        <mc:Fallback>
          <p:pic>
            <p:nvPicPr>
              <p:cNvPr id="1744" name="잉크 1743"/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8123653" y="7935213"/>
                <a:ext cx="682200" cy="13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748" name="잉크 1747"/>
              <p14:cNvContentPartPr/>
              <p14:nvPr/>
            </p14:nvContentPartPr>
            <p14:xfrm>
              <a:off x="26808573" y="8293773"/>
              <a:ext cx="2933280" cy="1526400"/>
            </p14:xfrm>
          </p:contentPart>
        </mc:Choice>
        <mc:Fallback>
          <p:pic>
            <p:nvPicPr>
              <p:cNvPr id="1748" name="잉크 1747"/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6807493" y="8293053"/>
                <a:ext cx="2935080" cy="15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749" name="잉크 1748"/>
              <p14:cNvContentPartPr/>
              <p14:nvPr/>
            </p14:nvContentPartPr>
            <p14:xfrm>
              <a:off x="28799373" y="8606973"/>
              <a:ext cx="231840" cy="444960"/>
            </p14:xfrm>
          </p:contentPart>
        </mc:Choice>
        <mc:Fallback>
          <p:pic>
            <p:nvPicPr>
              <p:cNvPr id="1749" name="잉크 1748"/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8795053" y="8606253"/>
                <a:ext cx="2408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750" name="잉크 1749"/>
              <p14:cNvContentPartPr/>
              <p14:nvPr/>
            </p14:nvContentPartPr>
            <p14:xfrm>
              <a:off x="29019333" y="8654493"/>
              <a:ext cx="273240" cy="472320"/>
            </p14:xfrm>
          </p:contentPart>
        </mc:Choice>
        <mc:Fallback>
          <p:pic>
            <p:nvPicPr>
              <p:cNvPr id="1750" name="잉크 1749"/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9018253" y="8653773"/>
                <a:ext cx="2750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751" name="잉크 1750"/>
              <p14:cNvContentPartPr/>
              <p14:nvPr/>
            </p14:nvContentPartPr>
            <p14:xfrm>
              <a:off x="29274213" y="8060133"/>
              <a:ext cx="509040" cy="1054800"/>
            </p14:xfrm>
          </p:contentPart>
        </mc:Choice>
        <mc:Fallback>
          <p:pic>
            <p:nvPicPr>
              <p:cNvPr id="1751" name="잉크 1750"/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9270613" y="8055093"/>
                <a:ext cx="51336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757" name="잉크 1756"/>
              <p14:cNvContentPartPr/>
              <p14:nvPr/>
            </p14:nvContentPartPr>
            <p14:xfrm>
              <a:off x="40167093" y="4572453"/>
              <a:ext cx="276480" cy="619920"/>
            </p14:xfrm>
          </p:contentPart>
        </mc:Choice>
        <mc:Fallback>
          <p:pic>
            <p:nvPicPr>
              <p:cNvPr id="1757" name="잉크 1756"/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0164933" y="4571733"/>
                <a:ext cx="283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758" name="잉크 1757"/>
              <p14:cNvContentPartPr/>
              <p14:nvPr/>
            </p14:nvContentPartPr>
            <p14:xfrm>
              <a:off x="30571293" y="4628253"/>
              <a:ext cx="9727560" cy="4271400"/>
            </p14:xfrm>
          </p:contentPart>
        </mc:Choice>
        <mc:Fallback>
          <p:pic>
            <p:nvPicPr>
              <p:cNvPr id="1758" name="잉크 1757"/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0567333" y="4622493"/>
                <a:ext cx="9736920" cy="42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765" name="잉크 1764"/>
              <p14:cNvContentPartPr/>
              <p14:nvPr/>
            </p14:nvContentPartPr>
            <p14:xfrm>
              <a:off x="37072533" y="1447293"/>
              <a:ext cx="333000" cy="573840"/>
            </p14:xfrm>
          </p:contentPart>
        </mc:Choice>
        <mc:Fallback>
          <p:pic>
            <p:nvPicPr>
              <p:cNvPr id="1765" name="잉크 1764"/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7068213" y="1445133"/>
                <a:ext cx="3380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772" name="잉크 1771"/>
              <p14:cNvContentPartPr/>
              <p14:nvPr/>
            </p14:nvContentPartPr>
            <p14:xfrm>
              <a:off x="36312573" y="1585893"/>
              <a:ext cx="560520" cy="676800"/>
            </p14:xfrm>
          </p:contentPart>
        </mc:Choice>
        <mc:Fallback>
          <p:pic>
            <p:nvPicPr>
              <p:cNvPr id="1772" name="잉크 1771"/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6307533" y="1581573"/>
                <a:ext cx="57060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793" name="잉크 1792"/>
              <p14:cNvContentPartPr/>
              <p14:nvPr/>
            </p14:nvContentPartPr>
            <p14:xfrm>
              <a:off x="39482013" y="2713053"/>
              <a:ext cx="3663000" cy="2260440"/>
            </p14:xfrm>
          </p:contentPart>
        </mc:Choice>
        <mc:Fallback>
          <p:pic>
            <p:nvPicPr>
              <p:cNvPr id="1793" name="잉크 1792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9479493" y="2710533"/>
                <a:ext cx="3668400" cy="22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799" name="잉크 1798"/>
              <p14:cNvContentPartPr/>
              <p14:nvPr/>
            </p14:nvContentPartPr>
            <p14:xfrm>
              <a:off x="41114253" y="3409653"/>
              <a:ext cx="418680" cy="1037520"/>
            </p14:xfrm>
          </p:contentPart>
        </mc:Choice>
        <mc:Fallback>
          <p:pic>
            <p:nvPicPr>
              <p:cNvPr id="1799" name="잉크 1798"/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1109213" y="3408933"/>
                <a:ext cx="424800" cy="10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804" name="잉크 1803"/>
              <p14:cNvContentPartPr/>
              <p14:nvPr/>
            </p14:nvContentPartPr>
            <p14:xfrm>
              <a:off x="39863613" y="3537813"/>
              <a:ext cx="493920" cy="633240"/>
            </p14:xfrm>
          </p:contentPart>
        </mc:Choice>
        <mc:Fallback>
          <p:pic>
            <p:nvPicPr>
              <p:cNvPr id="1804" name="잉크 1803"/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9858573" y="3533493"/>
                <a:ext cx="49968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806" name="잉크 1805"/>
              <p14:cNvContentPartPr/>
              <p14:nvPr/>
            </p14:nvContentPartPr>
            <p14:xfrm>
              <a:off x="40844613" y="3718893"/>
              <a:ext cx="480960" cy="101520"/>
            </p14:xfrm>
          </p:contentPart>
        </mc:Choice>
        <mc:Fallback>
          <p:pic>
            <p:nvPicPr>
              <p:cNvPr id="1806" name="잉크 1805"/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0842453" y="3718173"/>
                <a:ext cx="486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807" name="잉크 1806"/>
              <p14:cNvContentPartPr/>
              <p14:nvPr/>
            </p14:nvContentPartPr>
            <p14:xfrm>
              <a:off x="40889973" y="3322533"/>
              <a:ext cx="359280" cy="1019520"/>
            </p14:xfrm>
          </p:contentPart>
        </mc:Choice>
        <mc:Fallback>
          <p:pic>
            <p:nvPicPr>
              <p:cNvPr id="1807" name="잉크 1806"/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0884933" y="3321093"/>
                <a:ext cx="365040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808" name="잉크 1807"/>
              <p14:cNvContentPartPr/>
              <p14:nvPr/>
            </p14:nvContentPartPr>
            <p14:xfrm>
              <a:off x="40006533" y="4472733"/>
              <a:ext cx="1972080" cy="156960"/>
            </p14:xfrm>
          </p:contentPart>
        </mc:Choice>
        <mc:Fallback>
          <p:pic>
            <p:nvPicPr>
              <p:cNvPr id="1808" name="잉크 1807"/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0003293" y="4468413"/>
                <a:ext cx="1979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809" name="잉크 1808"/>
              <p14:cNvContentPartPr/>
              <p14:nvPr/>
            </p14:nvContentPartPr>
            <p14:xfrm>
              <a:off x="41422413" y="3462213"/>
              <a:ext cx="788040" cy="1045440"/>
            </p14:xfrm>
          </p:contentPart>
        </mc:Choice>
        <mc:Fallback>
          <p:pic>
            <p:nvPicPr>
              <p:cNvPr id="1809" name="잉크 1808"/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1416653" y="3456813"/>
                <a:ext cx="79452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810" name="잉크 1809"/>
              <p14:cNvContentPartPr/>
              <p14:nvPr/>
            </p14:nvContentPartPr>
            <p14:xfrm>
              <a:off x="41921373" y="4039653"/>
              <a:ext cx="423720" cy="364680"/>
            </p14:xfrm>
          </p:contentPart>
        </mc:Choice>
        <mc:Fallback>
          <p:pic>
            <p:nvPicPr>
              <p:cNvPr id="1810" name="잉크 1809"/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1917053" y="4034613"/>
                <a:ext cx="4327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814" name="잉크 1813"/>
              <p14:cNvContentPartPr/>
              <p14:nvPr/>
            </p14:nvContentPartPr>
            <p14:xfrm>
              <a:off x="37492293" y="1382493"/>
              <a:ext cx="348840" cy="647640"/>
            </p14:xfrm>
          </p:contentPart>
        </mc:Choice>
        <mc:Fallback>
          <p:pic>
            <p:nvPicPr>
              <p:cNvPr id="1814" name="잉크 1813"/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7489413" y="1380693"/>
                <a:ext cx="35496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816" name="잉크 1815"/>
              <p14:cNvContentPartPr/>
              <p14:nvPr/>
            </p14:nvContentPartPr>
            <p14:xfrm>
              <a:off x="37567893" y="1880733"/>
              <a:ext cx="556560" cy="118800"/>
            </p14:xfrm>
          </p:contentPart>
        </mc:Choice>
        <mc:Fallback>
          <p:pic>
            <p:nvPicPr>
              <p:cNvPr id="1816" name="잉크 1815"/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7566093" y="1880013"/>
                <a:ext cx="559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818" name="잉크 1817"/>
              <p14:cNvContentPartPr/>
              <p14:nvPr/>
            </p14:nvContentPartPr>
            <p14:xfrm>
              <a:off x="39966573" y="1961373"/>
              <a:ext cx="1866960" cy="145440"/>
            </p14:xfrm>
          </p:contentPart>
        </mc:Choice>
        <mc:Fallback>
          <p:pic>
            <p:nvPicPr>
              <p:cNvPr id="1818" name="잉크 1817"/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9965853" y="1959573"/>
                <a:ext cx="18684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819" name="잉크 1818"/>
              <p14:cNvContentPartPr/>
              <p14:nvPr/>
            </p14:nvContentPartPr>
            <p14:xfrm>
              <a:off x="38154333" y="1339293"/>
              <a:ext cx="386280" cy="855720"/>
            </p14:xfrm>
          </p:contentPart>
        </mc:Choice>
        <mc:Fallback>
          <p:pic>
            <p:nvPicPr>
              <p:cNvPr id="1819" name="잉크 1818"/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8150373" y="1338213"/>
                <a:ext cx="39348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822" name="잉크 1821"/>
              <p14:cNvContentPartPr/>
              <p14:nvPr/>
            </p14:nvContentPartPr>
            <p14:xfrm>
              <a:off x="41058813" y="2005293"/>
              <a:ext cx="45360" cy="69480"/>
            </p14:xfrm>
          </p:contentPart>
        </mc:Choice>
        <mc:Fallback>
          <p:pic>
            <p:nvPicPr>
              <p:cNvPr id="1822" name="잉크 1821"/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1057733" y="2004573"/>
                <a:ext cx="47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823" name="잉크 1822"/>
              <p14:cNvContentPartPr/>
              <p14:nvPr/>
            </p14:nvContentPartPr>
            <p14:xfrm>
              <a:off x="39059013" y="2629173"/>
              <a:ext cx="371880" cy="2691000"/>
            </p14:xfrm>
          </p:contentPart>
        </mc:Choice>
        <mc:Fallback>
          <p:pic>
            <p:nvPicPr>
              <p:cNvPr id="1823" name="잉크 1822"/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9055053" y="2628453"/>
                <a:ext cx="376920" cy="26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825" name="잉크 1824"/>
              <p14:cNvContentPartPr/>
              <p14:nvPr/>
            </p14:nvContentPartPr>
            <p14:xfrm>
              <a:off x="41324493" y="5019573"/>
              <a:ext cx="457200" cy="381960"/>
            </p14:xfrm>
          </p:contentPart>
        </mc:Choice>
        <mc:Fallback>
          <p:pic>
            <p:nvPicPr>
              <p:cNvPr id="1825" name="잉크 1824"/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1320173" y="5018493"/>
                <a:ext cx="4622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826" name="잉크 1825"/>
              <p14:cNvContentPartPr/>
              <p14:nvPr/>
            </p14:nvContentPartPr>
            <p14:xfrm>
              <a:off x="39577053" y="2626653"/>
              <a:ext cx="3459960" cy="3098160"/>
            </p14:xfrm>
          </p:contentPart>
        </mc:Choice>
        <mc:Fallback>
          <p:pic>
            <p:nvPicPr>
              <p:cNvPr id="1826" name="잉크 1825"/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9575253" y="2624493"/>
                <a:ext cx="3466080" cy="31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838" name="잉크 1837"/>
              <p14:cNvContentPartPr/>
              <p14:nvPr/>
            </p14:nvContentPartPr>
            <p14:xfrm>
              <a:off x="40225773" y="3266373"/>
              <a:ext cx="1651320" cy="1035000"/>
            </p14:xfrm>
          </p:contentPart>
        </mc:Choice>
        <mc:Fallback>
          <p:pic>
            <p:nvPicPr>
              <p:cNvPr id="1838" name="잉크 1837"/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40224333" y="3264573"/>
                <a:ext cx="165456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847" name="잉크 1846"/>
              <p14:cNvContentPartPr/>
              <p14:nvPr/>
            </p14:nvContentPartPr>
            <p14:xfrm>
              <a:off x="39379053" y="2801253"/>
              <a:ext cx="213120" cy="2499480"/>
            </p14:xfrm>
          </p:contentPart>
        </mc:Choice>
        <mc:Fallback>
          <p:pic>
            <p:nvPicPr>
              <p:cNvPr id="1847" name="잉크 1846"/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9373653" y="2796213"/>
                <a:ext cx="222120" cy="25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849" name="잉크 1848"/>
              <p14:cNvContentPartPr/>
              <p14:nvPr/>
            </p14:nvContentPartPr>
            <p14:xfrm>
              <a:off x="39403533" y="2681733"/>
              <a:ext cx="3415320" cy="2973240"/>
            </p14:xfrm>
          </p:contentPart>
        </mc:Choice>
        <mc:Fallback>
          <p:pic>
            <p:nvPicPr>
              <p:cNvPr id="1849" name="잉크 1848"/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9398853" y="2677053"/>
                <a:ext cx="3425400" cy="29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852" name="잉크 1851"/>
              <p14:cNvContentPartPr/>
              <p14:nvPr/>
            </p14:nvContentPartPr>
            <p14:xfrm>
              <a:off x="38805213" y="1655013"/>
              <a:ext cx="328680" cy="75240"/>
            </p14:xfrm>
          </p:contentPart>
        </mc:Choice>
        <mc:Fallback>
          <p:pic>
            <p:nvPicPr>
              <p:cNvPr id="1852" name="잉크 1851"/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8803413" y="1652853"/>
                <a:ext cx="3326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853" name="잉크 1852"/>
              <p14:cNvContentPartPr/>
              <p14:nvPr/>
            </p14:nvContentPartPr>
            <p14:xfrm>
              <a:off x="38738973" y="1840773"/>
              <a:ext cx="394920" cy="121320"/>
            </p14:xfrm>
          </p:contentPart>
        </mc:Choice>
        <mc:Fallback>
          <p:pic>
            <p:nvPicPr>
              <p:cNvPr id="1853" name="잉크 1852"/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8737533" y="1840053"/>
                <a:ext cx="3970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854" name="잉크 1853"/>
              <p14:cNvContentPartPr/>
              <p14:nvPr/>
            </p14:nvContentPartPr>
            <p14:xfrm>
              <a:off x="39579933" y="1418853"/>
              <a:ext cx="61920" cy="838440"/>
            </p14:xfrm>
          </p:contentPart>
        </mc:Choice>
        <mc:Fallback>
          <p:pic>
            <p:nvPicPr>
              <p:cNvPr id="1854" name="잉크 1853"/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9576333" y="1417773"/>
                <a:ext cx="6624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855" name="잉크 1854"/>
              <p14:cNvContentPartPr/>
              <p14:nvPr/>
            </p14:nvContentPartPr>
            <p14:xfrm>
              <a:off x="39797373" y="1529013"/>
              <a:ext cx="570600" cy="422640"/>
            </p14:xfrm>
          </p:contentPart>
        </mc:Choice>
        <mc:Fallback>
          <p:pic>
            <p:nvPicPr>
              <p:cNvPr id="1855" name="잉크 1854"/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9793053" y="1527213"/>
                <a:ext cx="5760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856" name="잉크 1855"/>
              <p14:cNvContentPartPr/>
              <p14:nvPr/>
            </p14:nvContentPartPr>
            <p14:xfrm>
              <a:off x="40150173" y="1837533"/>
              <a:ext cx="200520" cy="47160"/>
            </p14:xfrm>
          </p:contentPart>
        </mc:Choice>
        <mc:Fallback>
          <p:pic>
            <p:nvPicPr>
              <p:cNvPr id="1856" name="잉크 1855"/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0147653" y="1836453"/>
                <a:ext cx="2037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857" name="잉크 1856"/>
              <p14:cNvContentPartPr/>
              <p14:nvPr/>
            </p14:nvContentPartPr>
            <p14:xfrm>
              <a:off x="40412613" y="1476453"/>
              <a:ext cx="388800" cy="569160"/>
            </p14:xfrm>
          </p:contentPart>
        </mc:Choice>
        <mc:Fallback>
          <p:pic>
            <p:nvPicPr>
              <p:cNvPr id="1857" name="잉크 1856"/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0408293" y="1472853"/>
                <a:ext cx="39744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858" name="잉크 1857"/>
              <p14:cNvContentPartPr/>
              <p14:nvPr/>
            </p14:nvContentPartPr>
            <p14:xfrm>
              <a:off x="39347733" y="2834373"/>
              <a:ext cx="283680" cy="2077200"/>
            </p14:xfrm>
          </p:contentPart>
        </mc:Choice>
        <mc:Fallback>
          <p:pic>
            <p:nvPicPr>
              <p:cNvPr id="1858" name="잉크 1857"/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9347013" y="2832213"/>
                <a:ext cx="286200" cy="20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859" name="잉크 1858"/>
              <p14:cNvContentPartPr/>
              <p14:nvPr/>
            </p14:nvContentPartPr>
            <p14:xfrm>
              <a:off x="39047133" y="2506773"/>
              <a:ext cx="3317040" cy="2900880"/>
            </p14:xfrm>
          </p:contentPart>
        </mc:Choice>
        <mc:Fallback>
          <p:pic>
            <p:nvPicPr>
              <p:cNvPr id="1859" name="잉크 1858"/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9046413" y="2502453"/>
                <a:ext cx="3322080" cy="29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861" name="잉크 1860"/>
              <p14:cNvContentPartPr/>
              <p14:nvPr/>
            </p14:nvContentPartPr>
            <p14:xfrm>
              <a:off x="40277973" y="3617733"/>
              <a:ext cx="1299960" cy="359640"/>
            </p14:xfrm>
          </p:contentPart>
        </mc:Choice>
        <mc:Fallback>
          <p:pic>
            <p:nvPicPr>
              <p:cNvPr id="1861" name="잉크 1860"/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0275453" y="3615213"/>
                <a:ext cx="13035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864" name="잉크 1863"/>
              <p14:cNvContentPartPr/>
              <p14:nvPr/>
            </p14:nvContentPartPr>
            <p14:xfrm>
              <a:off x="40160253" y="3119493"/>
              <a:ext cx="2048760" cy="2007000"/>
            </p14:xfrm>
          </p:contentPart>
        </mc:Choice>
        <mc:Fallback>
          <p:pic>
            <p:nvPicPr>
              <p:cNvPr id="1864" name="잉크 1863"/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0155933" y="3114093"/>
                <a:ext cx="2058120" cy="20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865" name="잉크 1864"/>
              <p14:cNvContentPartPr/>
              <p14:nvPr/>
            </p14:nvContentPartPr>
            <p14:xfrm>
              <a:off x="40488573" y="3509733"/>
              <a:ext cx="1248120" cy="1296720"/>
            </p14:xfrm>
          </p:contentPart>
        </mc:Choice>
        <mc:Fallback>
          <p:pic>
            <p:nvPicPr>
              <p:cNvPr id="1865" name="잉크 1864"/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0483173" y="3507213"/>
                <a:ext cx="125424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872" name="잉크 1871"/>
              <p14:cNvContentPartPr/>
              <p14:nvPr/>
            </p14:nvContentPartPr>
            <p14:xfrm>
              <a:off x="40779093" y="4537893"/>
              <a:ext cx="463320" cy="3300120"/>
            </p14:xfrm>
          </p:contentPart>
        </mc:Choice>
        <mc:Fallback>
          <p:pic>
            <p:nvPicPr>
              <p:cNvPr id="1872" name="잉크 1871"/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0778373" y="4535013"/>
                <a:ext cx="464760" cy="33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879" name="잉크 1878"/>
              <p14:cNvContentPartPr/>
              <p14:nvPr/>
            </p14:nvContentPartPr>
            <p14:xfrm>
              <a:off x="39966933" y="8032053"/>
              <a:ext cx="3381840" cy="1312920"/>
            </p14:xfrm>
          </p:contentPart>
        </mc:Choice>
        <mc:Fallback>
          <p:pic>
            <p:nvPicPr>
              <p:cNvPr id="1879" name="잉크 1878"/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9964773" y="8027733"/>
                <a:ext cx="3386880" cy="13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895" name="잉크 1894"/>
              <p14:cNvContentPartPr/>
              <p14:nvPr/>
            </p14:nvContentPartPr>
            <p14:xfrm>
              <a:off x="40339893" y="3723933"/>
              <a:ext cx="1339560" cy="1206360"/>
            </p14:xfrm>
          </p:contentPart>
        </mc:Choice>
        <mc:Fallback>
          <p:pic>
            <p:nvPicPr>
              <p:cNvPr id="1895" name="잉크 1894"/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0337013" y="3720693"/>
                <a:ext cx="1345680" cy="12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897" name="잉크 1896"/>
              <p14:cNvContentPartPr/>
              <p14:nvPr/>
            </p14:nvContentPartPr>
            <p14:xfrm>
              <a:off x="40761093" y="5019573"/>
              <a:ext cx="372960" cy="360000"/>
            </p14:xfrm>
          </p:contentPart>
        </mc:Choice>
        <mc:Fallback>
          <p:pic>
            <p:nvPicPr>
              <p:cNvPr id="1897" name="잉크 1896"/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0756773" y="5014893"/>
                <a:ext cx="3816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898" name="잉크 1897"/>
              <p14:cNvContentPartPr/>
              <p14:nvPr/>
            </p14:nvContentPartPr>
            <p14:xfrm>
              <a:off x="41307933" y="4852173"/>
              <a:ext cx="145440" cy="581400"/>
            </p14:xfrm>
          </p:contentPart>
        </mc:Choice>
        <mc:Fallback>
          <p:pic>
            <p:nvPicPr>
              <p:cNvPr id="1898" name="잉크 1897"/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1303613" y="4850733"/>
                <a:ext cx="1504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900" name="잉크 1899"/>
              <p14:cNvContentPartPr/>
              <p14:nvPr/>
            </p14:nvContentPartPr>
            <p14:xfrm>
              <a:off x="40913373" y="1321293"/>
              <a:ext cx="736200" cy="1061640"/>
            </p14:xfrm>
          </p:contentPart>
        </mc:Choice>
        <mc:Fallback>
          <p:pic>
            <p:nvPicPr>
              <p:cNvPr id="1900" name="잉크 1899"/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0909773" y="1316613"/>
                <a:ext cx="743400" cy="10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901" name="잉크 1900"/>
              <p14:cNvContentPartPr/>
              <p14:nvPr/>
            </p14:nvContentPartPr>
            <p14:xfrm>
              <a:off x="40458693" y="3705933"/>
              <a:ext cx="1312920" cy="1376640"/>
            </p14:xfrm>
          </p:contentPart>
        </mc:Choice>
        <mc:Fallback>
          <p:pic>
            <p:nvPicPr>
              <p:cNvPr id="1901" name="잉크 1900"/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0456173" y="3703413"/>
                <a:ext cx="1317960" cy="13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905" name="잉크 1904"/>
              <p14:cNvContentPartPr/>
              <p14:nvPr/>
            </p14:nvContentPartPr>
            <p14:xfrm>
              <a:off x="41095533" y="4363293"/>
              <a:ext cx="81360" cy="147240"/>
            </p14:xfrm>
          </p:contentPart>
        </mc:Choice>
        <mc:Fallback>
          <p:pic>
            <p:nvPicPr>
              <p:cNvPr id="1905" name="잉크 1904"/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1094453" y="4362573"/>
                <a:ext cx="83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906" name="잉크 1905"/>
              <p14:cNvContentPartPr/>
              <p14:nvPr/>
            </p14:nvContentPartPr>
            <p14:xfrm>
              <a:off x="40544013" y="3244053"/>
              <a:ext cx="1524600" cy="1739520"/>
            </p14:xfrm>
          </p:contentPart>
        </mc:Choice>
        <mc:Fallback>
          <p:pic>
            <p:nvPicPr>
              <p:cNvPr id="1906" name="잉크 1905"/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0541853" y="3241893"/>
                <a:ext cx="1527480" cy="17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907" name="잉크 1906"/>
              <p14:cNvContentPartPr/>
              <p14:nvPr/>
            </p14:nvContentPartPr>
            <p14:xfrm>
              <a:off x="40595853" y="3163413"/>
              <a:ext cx="1818000" cy="1691640"/>
            </p14:xfrm>
          </p:contentPart>
        </mc:Choice>
        <mc:Fallback>
          <p:pic>
            <p:nvPicPr>
              <p:cNvPr id="1907" name="잉크 1906"/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0592253" y="3161613"/>
                <a:ext cx="1822680" cy="16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909" name="잉크 1908"/>
              <p14:cNvContentPartPr/>
              <p14:nvPr/>
            </p14:nvContentPartPr>
            <p14:xfrm>
              <a:off x="38729253" y="2643213"/>
              <a:ext cx="4241880" cy="2878200"/>
            </p14:xfrm>
          </p:contentPart>
        </mc:Choice>
        <mc:Fallback>
          <p:pic>
            <p:nvPicPr>
              <p:cNvPr id="1909" name="잉크 1908"/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8724213" y="2638533"/>
                <a:ext cx="4251600" cy="28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910" name="잉크 1909"/>
              <p14:cNvContentPartPr/>
              <p14:nvPr/>
            </p14:nvContentPartPr>
            <p14:xfrm>
              <a:off x="40769013" y="4542213"/>
              <a:ext cx="117360" cy="43200"/>
            </p14:xfrm>
          </p:contentPart>
        </mc:Choice>
        <mc:Fallback>
          <p:pic>
            <p:nvPicPr>
              <p:cNvPr id="1910" name="잉크 1909"/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40766133" y="4541493"/>
                <a:ext cx="1213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911" name="잉크 1910"/>
              <p14:cNvContentPartPr/>
              <p14:nvPr/>
            </p14:nvContentPartPr>
            <p14:xfrm>
              <a:off x="40661373" y="4572453"/>
              <a:ext cx="155880" cy="56520"/>
            </p14:xfrm>
          </p:contentPart>
        </mc:Choice>
        <mc:Fallback>
          <p:pic>
            <p:nvPicPr>
              <p:cNvPr id="1911" name="잉크 1910"/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40658493" y="4571733"/>
                <a:ext cx="159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912" name="잉크 1911"/>
              <p14:cNvContentPartPr/>
              <p14:nvPr/>
            </p14:nvContentPartPr>
            <p14:xfrm>
              <a:off x="40772253" y="4612413"/>
              <a:ext cx="117720" cy="43200"/>
            </p14:xfrm>
          </p:contentPart>
        </mc:Choice>
        <mc:Fallback>
          <p:pic>
            <p:nvPicPr>
              <p:cNvPr id="1912" name="잉크 1911"/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0770813" y="4611693"/>
                <a:ext cx="1198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913" name="잉크 1912"/>
              <p14:cNvContentPartPr/>
              <p14:nvPr/>
            </p14:nvContentPartPr>
            <p14:xfrm>
              <a:off x="40661373" y="4619973"/>
              <a:ext cx="142200" cy="60840"/>
            </p14:xfrm>
          </p:contentPart>
        </mc:Choice>
        <mc:Fallback>
          <p:pic>
            <p:nvPicPr>
              <p:cNvPr id="1913" name="잉크 1912"/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40658493" y="4619253"/>
                <a:ext cx="1458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914" name="잉크 1913"/>
              <p14:cNvContentPartPr/>
              <p14:nvPr/>
            </p14:nvContentPartPr>
            <p14:xfrm>
              <a:off x="40924173" y="4594773"/>
              <a:ext cx="111240" cy="105480"/>
            </p14:xfrm>
          </p:contentPart>
        </mc:Choice>
        <mc:Fallback>
          <p:pic>
            <p:nvPicPr>
              <p:cNvPr id="1914" name="잉크 1913"/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0923453" y="4594053"/>
                <a:ext cx="1148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915" name="잉크 1914"/>
              <p14:cNvContentPartPr/>
              <p14:nvPr/>
            </p14:nvContentPartPr>
            <p14:xfrm>
              <a:off x="40661373" y="4667853"/>
              <a:ext cx="110880" cy="58680"/>
            </p14:xfrm>
          </p:contentPart>
        </mc:Choice>
        <mc:Fallback>
          <p:pic>
            <p:nvPicPr>
              <p:cNvPr id="1915" name="잉크 1914"/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0658853" y="4666773"/>
                <a:ext cx="1141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916" name="잉크 1915"/>
              <p14:cNvContentPartPr/>
              <p14:nvPr/>
            </p14:nvContentPartPr>
            <p14:xfrm>
              <a:off x="40751373" y="4680453"/>
              <a:ext cx="65880" cy="17640"/>
            </p14:xfrm>
          </p:contentPart>
        </mc:Choice>
        <mc:Fallback>
          <p:pic>
            <p:nvPicPr>
              <p:cNvPr id="1916" name="잉크 1915"/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0749573" y="4679733"/>
                <a:ext cx="684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917" name="잉크 1916"/>
              <p14:cNvContentPartPr/>
              <p14:nvPr/>
            </p14:nvContentPartPr>
            <p14:xfrm>
              <a:off x="40823733" y="4725093"/>
              <a:ext cx="62640" cy="16200"/>
            </p14:xfrm>
          </p:contentPart>
        </mc:Choice>
        <mc:Fallback>
          <p:pic>
            <p:nvPicPr>
              <p:cNvPr id="1917" name="잉크 1916"/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0821933" y="4724373"/>
                <a:ext cx="651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919" name="잉크 1918"/>
              <p14:cNvContentPartPr/>
              <p14:nvPr/>
            </p14:nvContentPartPr>
            <p14:xfrm>
              <a:off x="39362133" y="3012213"/>
              <a:ext cx="2433600" cy="2466000"/>
            </p14:xfrm>
          </p:contentPart>
        </mc:Choice>
        <mc:Fallback>
          <p:pic>
            <p:nvPicPr>
              <p:cNvPr id="1919" name="잉크 1918"/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9358893" y="3011133"/>
                <a:ext cx="2437560" cy="24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921" name="잉크 1920"/>
              <p14:cNvContentPartPr/>
              <p14:nvPr/>
            </p14:nvContentPartPr>
            <p14:xfrm>
              <a:off x="40374093" y="3318573"/>
              <a:ext cx="1277640" cy="1256040"/>
            </p14:xfrm>
          </p:contentPart>
        </mc:Choice>
        <mc:Fallback>
          <p:pic>
            <p:nvPicPr>
              <p:cNvPr id="1921" name="잉크 1920"/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0369413" y="3316413"/>
                <a:ext cx="128628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940" name="잉크 1939"/>
              <p14:cNvContentPartPr/>
              <p14:nvPr/>
            </p14:nvContentPartPr>
            <p14:xfrm>
              <a:off x="39379053" y="2018973"/>
              <a:ext cx="1711440" cy="466920"/>
            </p14:xfrm>
          </p:contentPart>
        </mc:Choice>
        <mc:Fallback>
          <p:pic>
            <p:nvPicPr>
              <p:cNvPr id="1940" name="잉크 1939"/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9378333" y="2017893"/>
                <a:ext cx="17132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943" name="잉크 1942"/>
              <p14:cNvContentPartPr/>
              <p14:nvPr/>
            </p14:nvContentPartPr>
            <p14:xfrm>
              <a:off x="7461813" y="4215333"/>
              <a:ext cx="1659960" cy="1587600"/>
            </p14:xfrm>
          </p:contentPart>
        </mc:Choice>
        <mc:Fallback>
          <p:pic>
            <p:nvPicPr>
              <p:cNvPr id="1943" name="잉크 1942"/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457853" y="4211373"/>
                <a:ext cx="1667880" cy="15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944" name="잉크 1943"/>
              <p14:cNvContentPartPr/>
              <p14:nvPr/>
            </p14:nvContentPartPr>
            <p14:xfrm>
              <a:off x="39486693" y="2472573"/>
              <a:ext cx="2602080" cy="2512080"/>
            </p14:xfrm>
          </p:contentPart>
        </mc:Choice>
        <mc:Fallback>
          <p:pic>
            <p:nvPicPr>
              <p:cNvPr id="1944" name="잉크 1943"/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9484893" y="2470773"/>
                <a:ext cx="2605320" cy="25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945" name="잉크 1944"/>
              <p14:cNvContentPartPr/>
              <p14:nvPr/>
            </p14:nvContentPartPr>
            <p14:xfrm>
              <a:off x="39797733" y="2474733"/>
              <a:ext cx="2219040" cy="2290320"/>
            </p14:xfrm>
          </p:contentPart>
        </mc:Choice>
        <mc:Fallback>
          <p:pic>
            <p:nvPicPr>
              <p:cNvPr id="1945" name="잉크 1944"/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9795573" y="2472573"/>
                <a:ext cx="2222280" cy="22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946" name="잉크 1945"/>
              <p14:cNvContentPartPr/>
              <p14:nvPr/>
            </p14:nvContentPartPr>
            <p14:xfrm>
              <a:off x="40080693" y="3118413"/>
              <a:ext cx="491040" cy="52920"/>
            </p14:xfrm>
          </p:contentPart>
        </mc:Choice>
        <mc:Fallback>
          <p:pic>
            <p:nvPicPr>
              <p:cNvPr id="1946" name="잉크 1945"/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40079253" y="3117693"/>
                <a:ext cx="493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947" name="잉크 1946"/>
              <p14:cNvContentPartPr/>
              <p14:nvPr/>
            </p14:nvContentPartPr>
            <p14:xfrm>
              <a:off x="40139373" y="3354933"/>
              <a:ext cx="31680" cy="48240"/>
            </p14:xfrm>
          </p:contentPart>
        </mc:Choice>
        <mc:Fallback>
          <p:pic>
            <p:nvPicPr>
              <p:cNvPr id="1947" name="잉크 1946"/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0138653" y="3354213"/>
                <a:ext cx="331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948" name="잉크 1947"/>
              <p14:cNvContentPartPr/>
              <p14:nvPr/>
            </p14:nvContentPartPr>
            <p14:xfrm>
              <a:off x="39949293" y="3542853"/>
              <a:ext cx="550080" cy="148320"/>
            </p14:xfrm>
          </p:contentPart>
        </mc:Choice>
        <mc:Fallback>
          <p:pic>
            <p:nvPicPr>
              <p:cNvPr id="1948" name="잉크 1947"/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39947133" y="3541773"/>
                <a:ext cx="553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949" name="잉크 1948"/>
              <p14:cNvContentPartPr/>
              <p14:nvPr/>
            </p14:nvContentPartPr>
            <p14:xfrm>
              <a:off x="40187973" y="3944613"/>
              <a:ext cx="663840" cy="153000"/>
            </p14:xfrm>
          </p:contentPart>
        </mc:Choice>
        <mc:Fallback>
          <p:pic>
            <p:nvPicPr>
              <p:cNvPr id="1949" name="잉크 1948"/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0185813" y="3943893"/>
                <a:ext cx="6667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950" name="잉크 1949"/>
              <p14:cNvContentPartPr/>
              <p14:nvPr/>
            </p14:nvContentPartPr>
            <p14:xfrm>
              <a:off x="39980613" y="4871253"/>
              <a:ext cx="463320" cy="151920"/>
            </p14:xfrm>
          </p:contentPart>
        </mc:Choice>
        <mc:Fallback>
          <p:pic>
            <p:nvPicPr>
              <p:cNvPr id="1950" name="잉크 1949"/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39978813" y="4870533"/>
                <a:ext cx="465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951" name="잉크 1950"/>
              <p14:cNvContentPartPr/>
              <p14:nvPr/>
            </p14:nvContentPartPr>
            <p14:xfrm>
              <a:off x="40384893" y="3528093"/>
              <a:ext cx="387000" cy="637560"/>
            </p14:xfrm>
          </p:contentPart>
        </mc:Choice>
        <mc:Fallback>
          <p:pic>
            <p:nvPicPr>
              <p:cNvPr id="1951" name="잉크 1950"/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0379853" y="3526653"/>
                <a:ext cx="3970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952" name="잉크 1951"/>
              <p14:cNvContentPartPr/>
              <p14:nvPr/>
            </p14:nvContentPartPr>
            <p14:xfrm>
              <a:off x="40739853" y="3894213"/>
              <a:ext cx="118800" cy="132120"/>
            </p14:xfrm>
          </p:contentPart>
        </mc:Choice>
        <mc:Fallback>
          <p:pic>
            <p:nvPicPr>
              <p:cNvPr id="1952" name="잉크 1951"/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0738413" y="3893493"/>
                <a:ext cx="1209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953" name="잉크 1952"/>
              <p14:cNvContentPartPr/>
              <p14:nvPr/>
            </p14:nvContentPartPr>
            <p14:xfrm>
              <a:off x="41005893" y="3928053"/>
              <a:ext cx="63720" cy="47880"/>
            </p14:xfrm>
          </p:contentPart>
        </mc:Choice>
        <mc:Fallback>
          <p:pic>
            <p:nvPicPr>
              <p:cNvPr id="1953" name="잉크 1952"/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41003373" y="3927333"/>
                <a:ext cx="669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954" name="잉크 1953"/>
              <p14:cNvContentPartPr/>
              <p14:nvPr/>
            </p14:nvContentPartPr>
            <p14:xfrm>
              <a:off x="40326573" y="5290653"/>
              <a:ext cx="252360" cy="147240"/>
            </p14:xfrm>
          </p:contentPart>
        </mc:Choice>
        <mc:Fallback>
          <p:pic>
            <p:nvPicPr>
              <p:cNvPr id="1954" name="잉크 1953"/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40322973" y="5289933"/>
                <a:ext cx="256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959" name="잉크 1958"/>
              <p14:cNvContentPartPr/>
              <p14:nvPr/>
            </p14:nvContentPartPr>
            <p14:xfrm>
              <a:off x="7826133" y="5212893"/>
              <a:ext cx="103680" cy="52920"/>
            </p14:xfrm>
          </p:contentPart>
        </mc:Choice>
        <mc:Fallback>
          <p:pic>
            <p:nvPicPr>
              <p:cNvPr id="1959" name="잉크 1958"/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7823973" y="5212173"/>
                <a:ext cx="1076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960" name="잉크 1959"/>
              <p14:cNvContentPartPr/>
              <p14:nvPr/>
            </p14:nvContentPartPr>
            <p14:xfrm>
              <a:off x="8029533" y="5486133"/>
              <a:ext cx="145080" cy="146520"/>
            </p14:xfrm>
          </p:contentPart>
        </mc:Choice>
        <mc:Fallback>
          <p:pic>
            <p:nvPicPr>
              <p:cNvPr id="1960" name="잉크 1959"/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8028813" y="5485413"/>
                <a:ext cx="1468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1964" name="잉크 1963"/>
              <p14:cNvContentPartPr/>
              <p14:nvPr/>
            </p14:nvContentPartPr>
            <p14:xfrm>
              <a:off x="3142173" y="11670213"/>
              <a:ext cx="531000" cy="3213720"/>
            </p14:xfrm>
          </p:contentPart>
        </mc:Choice>
        <mc:Fallback>
          <p:pic>
            <p:nvPicPr>
              <p:cNvPr id="1964" name="잉크 1963"/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139653" y="11668053"/>
                <a:ext cx="536040" cy="32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1969" name="잉크 1968"/>
              <p14:cNvContentPartPr/>
              <p14:nvPr/>
            </p14:nvContentPartPr>
            <p14:xfrm>
              <a:off x="5222973" y="11567253"/>
              <a:ext cx="2813760" cy="2565360"/>
            </p14:xfrm>
          </p:contentPart>
        </mc:Choice>
        <mc:Fallback>
          <p:pic>
            <p:nvPicPr>
              <p:cNvPr id="1969" name="잉크 1968"/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220093" y="11562933"/>
                <a:ext cx="2821680" cy="25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1970" name="잉크 1969"/>
              <p14:cNvContentPartPr/>
              <p14:nvPr/>
            </p14:nvContentPartPr>
            <p14:xfrm>
              <a:off x="5288853" y="11861013"/>
              <a:ext cx="546120" cy="1729800"/>
            </p14:xfrm>
          </p:contentPart>
        </mc:Choice>
        <mc:Fallback>
          <p:pic>
            <p:nvPicPr>
              <p:cNvPr id="1970" name="잉크 1969"/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286333" y="11858853"/>
                <a:ext cx="552960" cy="17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1971" name="잉크 1970"/>
              <p14:cNvContentPartPr/>
              <p14:nvPr/>
            </p14:nvContentPartPr>
            <p14:xfrm>
              <a:off x="7577013" y="12165213"/>
              <a:ext cx="525600" cy="911160"/>
            </p14:xfrm>
          </p:contentPart>
        </mc:Choice>
        <mc:Fallback>
          <p:pic>
            <p:nvPicPr>
              <p:cNvPr id="1971" name="잉크 1970"/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573773" y="12160893"/>
                <a:ext cx="53316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1972" name="잉크 1971"/>
              <p14:cNvContentPartPr/>
              <p14:nvPr/>
            </p14:nvContentPartPr>
            <p14:xfrm>
              <a:off x="8192613" y="12103293"/>
              <a:ext cx="357120" cy="952920"/>
            </p14:xfrm>
          </p:contentPart>
        </mc:Choice>
        <mc:Fallback>
          <p:pic>
            <p:nvPicPr>
              <p:cNvPr id="1972" name="잉크 1971"/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8189733" y="12098973"/>
                <a:ext cx="36432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1976" name="잉크 1975"/>
              <p14:cNvContentPartPr/>
              <p14:nvPr/>
            </p14:nvContentPartPr>
            <p14:xfrm>
              <a:off x="3179613" y="10258293"/>
              <a:ext cx="7114680" cy="4826520"/>
            </p14:xfrm>
          </p:contentPart>
        </mc:Choice>
        <mc:Fallback>
          <p:pic>
            <p:nvPicPr>
              <p:cNvPr id="1976" name="잉크 1975"/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3177813" y="10254333"/>
                <a:ext cx="7121160" cy="48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1977" name="잉크 1976"/>
              <p14:cNvContentPartPr/>
              <p14:nvPr/>
            </p14:nvContentPartPr>
            <p14:xfrm>
              <a:off x="8561973" y="12036333"/>
              <a:ext cx="232200" cy="857160"/>
            </p14:xfrm>
          </p:contentPart>
        </mc:Choice>
        <mc:Fallback>
          <p:pic>
            <p:nvPicPr>
              <p:cNvPr id="1977" name="잉크 1976"/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8558733" y="12032013"/>
                <a:ext cx="23976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978" name="잉크 1977"/>
              <p14:cNvContentPartPr/>
              <p14:nvPr/>
            </p14:nvContentPartPr>
            <p14:xfrm>
              <a:off x="9009093" y="11823213"/>
              <a:ext cx="946440" cy="1115640"/>
            </p14:xfrm>
          </p:contentPart>
        </mc:Choice>
        <mc:Fallback>
          <p:pic>
            <p:nvPicPr>
              <p:cNvPr id="1978" name="잉크 1977"/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9005133" y="11819253"/>
                <a:ext cx="951120" cy="11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981" name="잉크 1980"/>
              <p14:cNvContentPartPr/>
              <p14:nvPr/>
            </p14:nvContentPartPr>
            <p14:xfrm>
              <a:off x="39006093" y="11215173"/>
              <a:ext cx="3699720" cy="3303000"/>
            </p14:xfrm>
          </p:contentPart>
        </mc:Choice>
        <mc:Fallback>
          <p:pic>
            <p:nvPicPr>
              <p:cNvPr id="1981" name="잉크 1980"/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9005013" y="11211573"/>
                <a:ext cx="3704760" cy="33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997" name="잉크 1996"/>
              <p14:cNvContentPartPr/>
              <p14:nvPr/>
            </p14:nvContentPartPr>
            <p14:xfrm>
              <a:off x="39603693" y="9980013"/>
              <a:ext cx="563760" cy="1021680"/>
            </p14:xfrm>
          </p:contentPart>
        </mc:Choice>
        <mc:Fallback>
          <p:pic>
            <p:nvPicPr>
              <p:cNvPr id="1997" name="잉크 1996"/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9598653" y="9975693"/>
                <a:ext cx="57312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1998" name="잉크 1997"/>
              <p14:cNvContentPartPr/>
              <p14:nvPr/>
            </p14:nvContentPartPr>
            <p14:xfrm>
              <a:off x="39742293" y="10076493"/>
              <a:ext cx="1201320" cy="1242360"/>
            </p14:xfrm>
          </p:contentPart>
        </mc:Choice>
        <mc:Fallback>
          <p:pic>
            <p:nvPicPr>
              <p:cNvPr id="1998" name="잉크 1997"/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9739413" y="10071453"/>
                <a:ext cx="1209240" cy="12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1999" name="잉크 1998"/>
              <p14:cNvContentPartPr/>
              <p14:nvPr/>
            </p14:nvContentPartPr>
            <p14:xfrm>
              <a:off x="40823013" y="9962373"/>
              <a:ext cx="900000" cy="1272960"/>
            </p14:xfrm>
          </p:contentPart>
        </mc:Choice>
        <mc:Fallback>
          <p:pic>
            <p:nvPicPr>
              <p:cNvPr id="1999" name="잉크 1998"/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40819413" y="9957693"/>
                <a:ext cx="904320" cy="12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009" name="잉크 2008"/>
              <p14:cNvContentPartPr/>
              <p14:nvPr/>
            </p14:nvContentPartPr>
            <p14:xfrm>
              <a:off x="39793773" y="11886213"/>
              <a:ext cx="1196280" cy="868680"/>
            </p14:xfrm>
          </p:contentPart>
        </mc:Choice>
        <mc:Fallback>
          <p:pic>
            <p:nvPicPr>
              <p:cNvPr id="2009" name="잉크 2008"/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9789453" y="11885493"/>
                <a:ext cx="120132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010" name="잉크 2009"/>
              <p14:cNvContentPartPr/>
              <p14:nvPr/>
            </p14:nvContentPartPr>
            <p14:xfrm>
              <a:off x="39838773" y="11741853"/>
              <a:ext cx="1525680" cy="1701720"/>
            </p14:xfrm>
          </p:contentPart>
        </mc:Choice>
        <mc:Fallback>
          <p:pic>
            <p:nvPicPr>
              <p:cNvPr id="2010" name="잉크 2009"/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39835533" y="11737893"/>
                <a:ext cx="1533240" cy="17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011" name="잉크 2010"/>
              <p14:cNvContentPartPr/>
              <p14:nvPr/>
            </p14:nvContentPartPr>
            <p14:xfrm>
              <a:off x="40011573" y="11975853"/>
              <a:ext cx="1257840" cy="1012320"/>
            </p14:xfrm>
          </p:contentPart>
        </mc:Choice>
        <mc:Fallback>
          <p:pic>
            <p:nvPicPr>
              <p:cNvPr id="2011" name="잉크 2010"/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0007253" y="11975133"/>
                <a:ext cx="126324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012" name="잉크 2011"/>
              <p14:cNvContentPartPr/>
              <p14:nvPr/>
            </p14:nvContentPartPr>
            <p14:xfrm>
              <a:off x="40153413" y="12227853"/>
              <a:ext cx="1154880" cy="1059120"/>
            </p14:xfrm>
          </p:contentPart>
        </mc:Choice>
        <mc:Fallback>
          <p:pic>
            <p:nvPicPr>
              <p:cNvPr id="2012" name="잉크 2011"/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0149093" y="12227133"/>
                <a:ext cx="115992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020" name="잉크 2019"/>
              <p14:cNvContentPartPr/>
              <p14:nvPr/>
            </p14:nvContentPartPr>
            <p14:xfrm>
              <a:off x="39155493" y="9136893"/>
              <a:ext cx="2767680" cy="2347200"/>
            </p14:xfrm>
          </p:contentPart>
        </mc:Choice>
        <mc:Fallback>
          <p:pic>
            <p:nvPicPr>
              <p:cNvPr id="2020" name="잉크 2019"/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39151893" y="9133293"/>
                <a:ext cx="2774880" cy="23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026" name="잉크 2025"/>
              <p14:cNvContentPartPr/>
              <p14:nvPr/>
            </p14:nvContentPartPr>
            <p14:xfrm>
              <a:off x="40599093" y="1775613"/>
              <a:ext cx="118080" cy="97560"/>
            </p14:xfrm>
          </p:contentPart>
        </mc:Choice>
        <mc:Fallback>
          <p:pic>
            <p:nvPicPr>
              <p:cNvPr id="2026" name="잉크 2025"/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0597293" y="1774893"/>
                <a:ext cx="120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027" name="잉크 2026"/>
              <p14:cNvContentPartPr/>
              <p14:nvPr/>
            </p14:nvContentPartPr>
            <p14:xfrm>
              <a:off x="40718253" y="1788213"/>
              <a:ext cx="133560" cy="102240"/>
            </p14:xfrm>
          </p:contentPart>
        </mc:Choice>
        <mc:Fallback>
          <p:pic>
            <p:nvPicPr>
              <p:cNvPr id="2027" name="잉크 2026"/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0716453" y="1787493"/>
                <a:ext cx="1360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028" name="잉크 2027"/>
              <p14:cNvContentPartPr/>
              <p14:nvPr/>
            </p14:nvContentPartPr>
            <p14:xfrm>
              <a:off x="40734093" y="1823493"/>
              <a:ext cx="117720" cy="72000"/>
            </p14:xfrm>
          </p:contentPart>
        </mc:Choice>
        <mc:Fallback>
          <p:pic>
            <p:nvPicPr>
              <p:cNvPr id="2028" name="잉크 2027"/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40732653" y="1822773"/>
                <a:ext cx="1198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029" name="잉크 2028"/>
              <p14:cNvContentPartPr/>
              <p14:nvPr/>
            </p14:nvContentPartPr>
            <p14:xfrm>
              <a:off x="40851453" y="1901253"/>
              <a:ext cx="138600" cy="73800"/>
            </p14:xfrm>
          </p:contentPart>
        </mc:Choice>
        <mc:Fallback>
          <p:pic>
            <p:nvPicPr>
              <p:cNvPr id="2029" name="잉크 2028"/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40849293" y="1900173"/>
                <a:ext cx="1414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030" name="잉크 2029"/>
              <p14:cNvContentPartPr/>
              <p14:nvPr/>
            </p14:nvContentPartPr>
            <p14:xfrm>
              <a:off x="40979253" y="2179533"/>
              <a:ext cx="183600" cy="40320"/>
            </p14:xfrm>
          </p:contentPart>
        </mc:Choice>
        <mc:Fallback>
          <p:pic>
            <p:nvPicPr>
              <p:cNvPr id="2030" name="잉크 2029"/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0977093" y="2178813"/>
                <a:ext cx="186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031" name="잉크 2030"/>
              <p14:cNvContentPartPr/>
              <p14:nvPr/>
            </p14:nvContentPartPr>
            <p14:xfrm>
              <a:off x="39977373" y="1489773"/>
              <a:ext cx="2278080" cy="1935720"/>
            </p14:xfrm>
          </p:contentPart>
        </mc:Choice>
        <mc:Fallback>
          <p:pic>
            <p:nvPicPr>
              <p:cNvPr id="2031" name="잉크 2030"/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9973413" y="1488693"/>
                <a:ext cx="2285640" cy="19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036" name="잉크 2035"/>
              <p14:cNvContentPartPr/>
              <p14:nvPr/>
            </p14:nvContentPartPr>
            <p14:xfrm>
              <a:off x="39047133" y="9764013"/>
              <a:ext cx="851400" cy="1196280"/>
            </p14:xfrm>
          </p:contentPart>
        </mc:Choice>
        <mc:Fallback>
          <p:pic>
            <p:nvPicPr>
              <p:cNvPr id="2036" name="잉크 2035"/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39042453" y="9759693"/>
                <a:ext cx="860400" cy="12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037" name="잉크 2036"/>
              <p14:cNvContentPartPr/>
              <p14:nvPr/>
            </p14:nvContentPartPr>
            <p14:xfrm>
              <a:off x="39641853" y="11394093"/>
              <a:ext cx="79560" cy="90720"/>
            </p14:xfrm>
          </p:contentPart>
        </mc:Choice>
        <mc:Fallback>
          <p:pic>
            <p:nvPicPr>
              <p:cNvPr id="2037" name="잉크 2036"/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9640773" y="11393373"/>
                <a:ext cx="81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044" name="잉크 2043"/>
              <p14:cNvContentPartPr/>
              <p14:nvPr/>
            </p14:nvContentPartPr>
            <p14:xfrm>
              <a:off x="36056253" y="10027533"/>
              <a:ext cx="747720" cy="865800"/>
            </p14:xfrm>
          </p:contentPart>
        </mc:Choice>
        <mc:Fallback>
          <p:pic>
            <p:nvPicPr>
              <p:cNvPr id="2044" name="잉크 2043"/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36051933" y="10026813"/>
                <a:ext cx="75276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045" name="잉크 2044"/>
              <p14:cNvContentPartPr/>
              <p14:nvPr/>
            </p14:nvContentPartPr>
            <p14:xfrm>
              <a:off x="36625773" y="10059573"/>
              <a:ext cx="465120" cy="965520"/>
            </p14:xfrm>
          </p:contentPart>
        </mc:Choice>
        <mc:Fallback>
          <p:pic>
            <p:nvPicPr>
              <p:cNvPr id="2045" name="잉크 2044"/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6622173" y="10058493"/>
                <a:ext cx="469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046" name="잉크 2045"/>
              <p14:cNvContentPartPr/>
              <p14:nvPr/>
            </p14:nvContentPartPr>
            <p14:xfrm>
              <a:off x="37000533" y="10121133"/>
              <a:ext cx="646560" cy="231120"/>
            </p14:xfrm>
          </p:contentPart>
        </mc:Choice>
        <mc:Fallback>
          <p:pic>
            <p:nvPicPr>
              <p:cNvPr id="2046" name="잉크 2045"/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6999813" y="10117893"/>
                <a:ext cx="650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047" name="잉크 2046"/>
              <p14:cNvContentPartPr/>
              <p14:nvPr/>
            </p14:nvContentPartPr>
            <p14:xfrm>
              <a:off x="37104573" y="10892973"/>
              <a:ext cx="632880" cy="176760"/>
            </p14:xfrm>
          </p:contentPart>
        </mc:Choice>
        <mc:Fallback>
          <p:pic>
            <p:nvPicPr>
              <p:cNvPr id="2047" name="잉크 2046"/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37103133" y="10892253"/>
                <a:ext cx="636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048" name="잉크 2047"/>
              <p14:cNvContentPartPr/>
              <p14:nvPr/>
            </p14:nvContentPartPr>
            <p14:xfrm>
              <a:off x="37194213" y="10256493"/>
              <a:ext cx="245880" cy="1002600"/>
            </p14:xfrm>
          </p:contentPart>
        </mc:Choice>
        <mc:Fallback>
          <p:pic>
            <p:nvPicPr>
              <p:cNvPr id="2048" name="잉크 2047"/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37193493" y="10255773"/>
                <a:ext cx="24732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049" name="잉크 2048"/>
              <p14:cNvContentPartPr/>
              <p14:nvPr/>
            </p14:nvContentPartPr>
            <p14:xfrm>
              <a:off x="37740333" y="10034733"/>
              <a:ext cx="629640" cy="928440"/>
            </p14:xfrm>
          </p:contentPart>
        </mc:Choice>
        <mc:Fallback>
          <p:pic>
            <p:nvPicPr>
              <p:cNvPr id="2049" name="잉크 2048"/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37739253" y="10031853"/>
                <a:ext cx="63504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051" name="잉크 2050"/>
              <p14:cNvContentPartPr/>
              <p14:nvPr/>
            </p14:nvContentPartPr>
            <p14:xfrm>
              <a:off x="38660133" y="10142733"/>
              <a:ext cx="487440" cy="286920"/>
            </p14:xfrm>
          </p:contentPart>
        </mc:Choice>
        <mc:Fallback>
          <p:pic>
            <p:nvPicPr>
              <p:cNvPr id="2051" name="잉크 2050"/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38656533" y="10139133"/>
                <a:ext cx="4917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052" name="잉크 2051"/>
              <p14:cNvContentPartPr/>
              <p14:nvPr/>
            </p14:nvContentPartPr>
            <p14:xfrm>
              <a:off x="40803213" y="9843933"/>
              <a:ext cx="502200" cy="858240"/>
            </p14:xfrm>
          </p:contentPart>
        </mc:Choice>
        <mc:Fallback>
          <p:pic>
            <p:nvPicPr>
              <p:cNvPr id="2052" name="잉크 2051"/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0802133" y="9843213"/>
                <a:ext cx="50436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2053" name="잉크 2052"/>
              <p14:cNvContentPartPr/>
              <p14:nvPr/>
            </p14:nvContentPartPr>
            <p14:xfrm>
              <a:off x="41086893" y="10465653"/>
              <a:ext cx="72360" cy="128880"/>
            </p14:xfrm>
          </p:contentPart>
        </mc:Choice>
        <mc:Fallback>
          <p:pic>
            <p:nvPicPr>
              <p:cNvPr id="2053" name="잉크 2052"/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41084373" y="10463133"/>
                <a:ext cx="759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2054" name="잉크 2053"/>
              <p14:cNvContentPartPr/>
              <p14:nvPr/>
            </p14:nvContentPartPr>
            <p14:xfrm>
              <a:off x="39583893" y="9375573"/>
              <a:ext cx="984600" cy="2469960"/>
            </p14:xfrm>
          </p:contentPart>
        </mc:Choice>
        <mc:Fallback>
          <p:pic>
            <p:nvPicPr>
              <p:cNvPr id="2054" name="잉크 2053"/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39581373" y="9374853"/>
                <a:ext cx="987840" cy="24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2057" name="잉크 2056"/>
              <p14:cNvContentPartPr/>
              <p14:nvPr/>
            </p14:nvContentPartPr>
            <p14:xfrm>
              <a:off x="40249893" y="12320373"/>
              <a:ext cx="512640" cy="595800"/>
            </p14:xfrm>
          </p:contentPart>
        </mc:Choice>
        <mc:Fallback>
          <p:pic>
            <p:nvPicPr>
              <p:cNvPr id="2057" name="잉크 2056"/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40246653" y="12317133"/>
                <a:ext cx="51912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2059" name="잉크 2058"/>
              <p14:cNvContentPartPr/>
              <p14:nvPr/>
            </p14:nvContentPartPr>
            <p14:xfrm>
              <a:off x="40266093" y="12004653"/>
              <a:ext cx="880560" cy="1031400"/>
            </p14:xfrm>
          </p:contentPart>
        </mc:Choice>
        <mc:Fallback>
          <p:pic>
            <p:nvPicPr>
              <p:cNvPr id="2059" name="잉크 2058"/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40262133" y="12000693"/>
                <a:ext cx="88884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2062" name="잉크 2061"/>
              <p14:cNvContentPartPr/>
              <p14:nvPr/>
            </p14:nvContentPartPr>
            <p14:xfrm>
              <a:off x="42669813" y="6588813"/>
              <a:ext cx="10800" cy="2160"/>
            </p14:xfrm>
          </p:contentPart>
        </mc:Choice>
        <mc:Fallback>
          <p:pic>
            <p:nvPicPr>
              <p:cNvPr id="2062" name="잉크 2061"/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2669093" y="6588093"/>
                <a:ext cx="1224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2063" name="잉크 2062"/>
              <p14:cNvContentPartPr/>
              <p14:nvPr/>
            </p14:nvContentPartPr>
            <p14:xfrm>
              <a:off x="39602613" y="8004693"/>
              <a:ext cx="782640" cy="740880"/>
            </p14:xfrm>
          </p:contentPart>
        </mc:Choice>
        <mc:Fallback>
          <p:pic>
            <p:nvPicPr>
              <p:cNvPr id="2063" name="잉크 2062"/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39600453" y="8003613"/>
                <a:ext cx="7858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064" name="잉크 2063"/>
              <p14:cNvContentPartPr/>
              <p14:nvPr/>
            </p14:nvContentPartPr>
            <p14:xfrm>
              <a:off x="40407573" y="3139653"/>
              <a:ext cx="1904040" cy="1502640"/>
            </p14:xfrm>
          </p:contentPart>
        </mc:Choice>
        <mc:Fallback>
          <p:pic>
            <p:nvPicPr>
              <p:cNvPr id="2064" name="잉크 2063"/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40403253" y="3135693"/>
                <a:ext cx="1912320" cy="15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2065" name="잉크 2064"/>
              <p14:cNvContentPartPr/>
              <p14:nvPr/>
            </p14:nvContentPartPr>
            <p14:xfrm>
              <a:off x="42724893" y="7947093"/>
              <a:ext cx="429120" cy="916200"/>
            </p14:xfrm>
          </p:contentPart>
        </mc:Choice>
        <mc:Fallback>
          <p:pic>
            <p:nvPicPr>
              <p:cNvPr id="2065" name="잉크 2064"/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42719853" y="7946373"/>
                <a:ext cx="43488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2066" name="잉크 2065"/>
              <p14:cNvContentPartPr/>
              <p14:nvPr/>
            </p14:nvContentPartPr>
            <p14:xfrm>
              <a:off x="43060773" y="7958973"/>
              <a:ext cx="109080" cy="1085400"/>
            </p14:xfrm>
          </p:contentPart>
        </mc:Choice>
        <mc:Fallback>
          <p:pic>
            <p:nvPicPr>
              <p:cNvPr id="2066" name="잉크 2065"/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43059693" y="7958253"/>
                <a:ext cx="11268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067" name="잉크 2066"/>
              <p14:cNvContentPartPr/>
              <p14:nvPr/>
            </p14:nvContentPartPr>
            <p14:xfrm>
              <a:off x="43091373" y="8723613"/>
              <a:ext cx="491040" cy="21960"/>
            </p14:xfrm>
          </p:contentPart>
        </mc:Choice>
        <mc:Fallback>
          <p:pic>
            <p:nvPicPr>
              <p:cNvPr id="2067" name="잉크 2066"/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43088853" y="8721093"/>
                <a:ext cx="496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073" name="잉크 2072"/>
              <p14:cNvContentPartPr/>
              <p14:nvPr/>
            </p14:nvContentPartPr>
            <p14:xfrm>
              <a:off x="26592933" y="5785293"/>
              <a:ext cx="801720" cy="999360"/>
            </p14:xfrm>
          </p:contentPart>
        </mc:Choice>
        <mc:Fallback>
          <p:pic>
            <p:nvPicPr>
              <p:cNvPr id="2073" name="잉크 2072"/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26589693" y="5783133"/>
                <a:ext cx="80568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2075" name="잉크 2074"/>
              <p14:cNvContentPartPr/>
              <p14:nvPr/>
            </p14:nvContentPartPr>
            <p14:xfrm>
              <a:off x="40052973" y="11953533"/>
              <a:ext cx="1311840" cy="1659240"/>
            </p14:xfrm>
          </p:contentPart>
        </mc:Choice>
        <mc:Fallback>
          <p:pic>
            <p:nvPicPr>
              <p:cNvPr id="2075" name="잉크 2074"/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40049013" y="11949213"/>
                <a:ext cx="1320840" cy="16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2092" name="잉크 2091"/>
              <p14:cNvContentPartPr/>
              <p14:nvPr/>
            </p14:nvContentPartPr>
            <p14:xfrm>
              <a:off x="34985613" y="12619173"/>
              <a:ext cx="4666320" cy="1100520"/>
            </p14:xfrm>
          </p:contentPart>
        </mc:Choice>
        <mc:Fallback>
          <p:pic>
            <p:nvPicPr>
              <p:cNvPr id="2092" name="잉크 2091"/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34981653" y="12614493"/>
                <a:ext cx="4672800" cy="11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2098" name="잉크 2097"/>
              <p14:cNvContentPartPr/>
              <p14:nvPr/>
            </p14:nvContentPartPr>
            <p14:xfrm>
              <a:off x="39112653" y="11191053"/>
              <a:ext cx="249480" cy="2337480"/>
            </p14:xfrm>
          </p:contentPart>
        </mc:Choice>
        <mc:Fallback>
          <p:pic>
            <p:nvPicPr>
              <p:cNvPr id="2098" name="잉크 2097"/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39109053" y="11188893"/>
                <a:ext cx="257760" cy="23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2099" name="잉크 2098"/>
              <p14:cNvContentPartPr/>
              <p14:nvPr/>
            </p14:nvContentPartPr>
            <p14:xfrm>
              <a:off x="39219933" y="11282133"/>
              <a:ext cx="3041640" cy="2568960"/>
            </p14:xfrm>
          </p:contentPart>
        </mc:Choice>
        <mc:Fallback>
          <p:pic>
            <p:nvPicPr>
              <p:cNvPr id="2099" name="잉크 2098"/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39217413" y="11277813"/>
                <a:ext cx="3048480" cy="25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2102" name="잉크 2101"/>
              <p14:cNvContentPartPr/>
              <p14:nvPr/>
            </p14:nvContentPartPr>
            <p14:xfrm>
              <a:off x="39669213" y="11906013"/>
              <a:ext cx="1646280" cy="1413000"/>
            </p14:xfrm>
          </p:contentPart>
        </mc:Choice>
        <mc:Fallback>
          <p:pic>
            <p:nvPicPr>
              <p:cNvPr id="2102" name="잉크 2101"/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9664533" y="11901333"/>
                <a:ext cx="1655280" cy="14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2109" name="잉크 2108"/>
              <p14:cNvContentPartPr/>
              <p14:nvPr/>
            </p14:nvContentPartPr>
            <p14:xfrm>
              <a:off x="40650933" y="13485333"/>
              <a:ext cx="539640" cy="245160"/>
            </p14:xfrm>
          </p:contentPart>
        </mc:Choice>
        <mc:Fallback>
          <p:pic>
            <p:nvPicPr>
              <p:cNvPr id="2109" name="잉크 2108"/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40650213" y="13484613"/>
                <a:ext cx="541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2111" name="잉크 2110"/>
              <p14:cNvContentPartPr/>
              <p14:nvPr/>
            </p14:nvContentPartPr>
            <p14:xfrm>
              <a:off x="5914533" y="3595413"/>
              <a:ext cx="1410120" cy="842040"/>
            </p14:xfrm>
          </p:contentPart>
        </mc:Choice>
        <mc:Fallback>
          <p:pic>
            <p:nvPicPr>
              <p:cNvPr id="2111" name="잉크 2110"/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5912013" y="3593253"/>
                <a:ext cx="141336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2112" name="잉크 2111"/>
              <p14:cNvContentPartPr/>
              <p14:nvPr/>
            </p14:nvContentPartPr>
            <p14:xfrm>
              <a:off x="6069693" y="3570213"/>
              <a:ext cx="822960" cy="1158120"/>
            </p14:xfrm>
          </p:contentPart>
        </mc:Choice>
        <mc:Fallback>
          <p:pic>
            <p:nvPicPr>
              <p:cNvPr id="2112" name="잉크 2111"/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6068613" y="3569493"/>
                <a:ext cx="82476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2113" name="잉크 2112"/>
              <p14:cNvContentPartPr/>
              <p14:nvPr/>
            </p14:nvContentPartPr>
            <p14:xfrm>
              <a:off x="39241173" y="10701813"/>
              <a:ext cx="3678840" cy="3694320"/>
            </p14:xfrm>
          </p:contentPart>
        </mc:Choice>
        <mc:Fallback>
          <p:pic>
            <p:nvPicPr>
              <p:cNvPr id="2113" name="잉크 2112"/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9237933" y="10698573"/>
                <a:ext cx="3684960" cy="36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2117" name="잉크 2116"/>
              <p14:cNvContentPartPr/>
              <p14:nvPr/>
            </p14:nvContentPartPr>
            <p14:xfrm>
              <a:off x="39223533" y="11243253"/>
              <a:ext cx="452520" cy="2653920"/>
            </p14:xfrm>
          </p:contentPart>
        </mc:Choice>
        <mc:Fallback>
          <p:pic>
            <p:nvPicPr>
              <p:cNvPr id="2117" name="잉크 2116"/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39220293" y="11241453"/>
                <a:ext cx="456840" cy="26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2119" name="잉크 2118"/>
              <p14:cNvContentPartPr/>
              <p14:nvPr/>
            </p14:nvContentPartPr>
            <p14:xfrm>
              <a:off x="39074853" y="11588853"/>
              <a:ext cx="3545640" cy="2975760"/>
            </p14:xfrm>
          </p:contentPart>
        </mc:Choice>
        <mc:Fallback>
          <p:pic>
            <p:nvPicPr>
              <p:cNvPr id="2119" name="잉크 2118"/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39074133" y="11585253"/>
                <a:ext cx="3549960" cy="29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135" name="잉크 2134"/>
              <p14:cNvContentPartPr/>
              <p14:nvPr/>
            </p14:nvContentPartPr>
            <p14:xfrm>
              <a:off x="41783133" y="13152333"/>
              <a:ext cx="569160" cy="241920"/>
            </p14:xfrm>
          </p:contentPart>
        </mc:Choice>
        <mc:Fallback>
          <p:pic>
            <p:nvPicPr>
              <p:cNvPr id="2135" name="잉크 2134"/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41781693" y="13151613"/>
                <a:ext cx="571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2140" name="잉크 2139"/>
              <p14:cNvContentPartPr/>
              <p14:nvPr/>
            </p14:nvContentPartPr>
            <p14:xfrm>
              <a:off x="42870693" y="11702253"/>
              <a:ext cx="238320" cy="255960"/>
            </p14:xfrm>
          </p:contentPart>
        </mc:Choice>
        <mc:Fallback>
          <p:pic>
            <p:nvPicPr>
              <p:cNvPr id="2140" name="잉크 2139"/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42867453" y="11701533"/>
                <a:ext cx="242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2141" name="잉크 2140"/>
              <p14:cNvContentPartPr/>
              <p14:nvPr/>
            </p14:nvContentPartPr>
            <p14:xfrm>
              <a:off x="43043133" y="11870733"/>
              <a:ext cx="383760" cy="87480"/>
            </p14:xfrm>
          </p:contentPart>
        </mc:Choice>
        <mc:Fallback>
          <p:pic>
            <p:nvPicPr>
              <p:cNvPr id="2141" name="잉크 2140"/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43042413" y="11868933"/>
                <a:ext cx="388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2142" name="잉크 2141"/>
              <p14:cNvContentPartPr/>
              <p14:nvPr/>
            </p14:nvContentPartPr>
            <p14:xfrm>
              <a:off x="42797973" y="11714493"/>
              <a:ext cx="493920" cy="389880"/>
            </p14:xfrm>
          </p:contentPart>
        </mc:Choice>
        <mc:Fallback>
          <p:pic>
            <p:nvPicPr>
              <p:cNvPr id="2142" name="잉크 2141"/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42794373" y="11713053"/>
                <a:ext cx="4986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2144" name="잉크 2143"/>
              <p14:cNvContentPartPr/>
              <p14:nvPr/>
            </p14:nvContentPartPr>
            <p14:xfrm>
              <a:off x="42463173" y="11582733"/>
              <a:ext cx="656280" cy="549720"/>
            </p14:xfrm>
          </p:contentPart>
        </mc:Choice>
        <mc:Fallback>
          <p:pic>
            <p:nvPicPr>
              <p:cNvPr id="2144" name="잉크 2143"/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42458493" y="11580213"/>
                <a:ext cx="6616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2145" name="잉크 2144"/>
              <p14:cNvContentPartPr/>
              <p14:nvPr/>
            </p14:nvContentPartPr>
            <p14:xfrm>
              <a:off x="43031253" y="11243613"/>
              <a:ext cx="951480" cy="1134360"/>
            </p14:xfrm>
          </p:contentPart>
        </mc:Choice>
        <mc:Fallback>
          <p:pic>
            <p:nvPicPr>
              <p:cNvPr id="2145" name="잉크 2144"/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43028733" y="11241453"/>
                <a:ext cx="95832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2146" name="잉크 2145"/>
              <p14:cNvContentPartPr/>
              <p14:nvPr/>
            </p14:nvContentPartPr>
            <p14:xfrm>
              <a:off x="42662973" y="11414253"/>
              <a:ext cx="1400400" cy="1526040"/>
            </p14:xfrm>
          </p:contentPart>
        </mc:Choice>
        <mc:Fallback>
          <p:pic>
            <p:nvPicPr>
              <p:cNvPr id="2146" name="잉크 2145"/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42661893" y="11412093"/>
                <a:ext cx="1402560" cy="15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2152" name="잉크 2151"/>
              <p14:cNvContentPartPr/>
              <p14:nvPr/>
            </p14:nvContentPartPr>
            <p14:xfrm>
              <a:off x="42279933" y="13639053"/>
              <a:ext cx="210600" cy="1806120"/>
            </p14:xfrm>
          </p:contentPart>
        </mc:Choice>
        <mc:Fallback>
          <p:pic>
            <p:nvPicPr>
              <p:cNvPr id="2152" name="잉크 2151"/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42274893" y="13636893"/>
                <a:ext cx="216720" cy="18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2153" name="잉크 2152"/>
              <p14:cNvContentPartPr/>
              <p14:nvPr/>
            </p14:nvContentPartPr>
            <p14:xfrm>
              <a:off x="42554973" y="13986093"/>
              <a:ext cx="671760" cy="536400"/>
            </p14:xfrm>
          </p:contentPart>
        </mc:Choice>
        <mc:Fallback>
          <p:pic>
            <p:nvPicPr>
              <p:cNvPr id="2153" name="잉크 2152"/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42551373" y="13982853"/>
                <a:ext cx="6796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2183" name="잉크 2182"/>
              <p14:cNvContentPartPr/>
              <p14:nvPr/>
            </p14:nvContentPartPr>
            <p14:xfrm>
              <a:off x="39893853" y="15347973"/>
              <a:ext cx="4172400" cy="1406160"/>
            </p14:xfrm>
          </p:contentPart>
        </mc:Choice>
        <mc:Fallback>
          <p:pic>
            <p:nvPicPr>
              <p:cNvPr id="2183" name="잉크 2182"/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39889173" y="15346173"/>
                <a:ext cx="4181760" cy="14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2184" name="잉크 2183"/>
              <p14:cNvContentPartPr/>
              <p14:nvPr/>
            </p14:nvContentPartPr>
            <p14:xfrm>
              <a:off x="43143213" y="16777173"/>
              <a:ext cx="345960" cy="340560"/>
            </p14:xfrm>
          </p:contentPart>
        </mc:Choice>
        <mc:Fallback>
          <p:pic>
            <p:nvPicPr>
              <p:cNvPr id="2184" name="잉크 2183"/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43142493" y="16776453"/>
                <a:ext cx="3477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2190" name="잉크 2189"/>
              <p14:cNvContentPartPr/>
              <p14:nvPr/>
            </p14:nvContentPartPr>
            <p14:xfrm>
              <a:off x="41750733" y="4754973"/>
              <a:ext cx="850320" cy="641520"/>
            </p14:xfrm>
          </p:contentPart>
        </mc:Choice>
        <mc:Fallback>
          <p:pic>
            <p:nvPicPr>
              <p:cNvPr id="2190" name="잉크 2189"/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41745333" y="4750653"/>
                <a:ext cx="8564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2191" name="잉크 2190"/>
              <p14:cNvContentPartPr/>
              <p14:nvPr/>
            </p14:nvContentPartPr>
            <p14:xfrm>
              <a:off x="38534493" y="4092573"/>
              <a:ext cx="2268360" cy="3176640"/>
            </p14:xfrm>
          </p:contentPart>
        </mc:Choice>
        <mc:Fallback>
          <p:pic>
            <p:nvPicPr>
              <p:cNvPr id="2191" name="잉크 2190"/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38532693" y="4091493"/>
                <a:ext cx="2271960" cy="31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2192" name="잉크 2191"/>
              <p14:cNvContentPartPr/>
              <p14:nvPr/>
            </p14:nvContentPartPr>
            <p14:xfrm>
              <a:off x="39883413" y="3570213"/>
              <a:ext cx="1321200" cy="1262880"/>
            </p14:xfrm>
          </p:contentPart>
        </mc:Choice>
        <mc:Fallback>
          <p:pic>
            <p:nvPicPr>
              <p:cNvPr id="2192" name="잉크 2191"/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39881253" y="3568053"/>
                <a:ext cx="1325880" cy="12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2193" name="잉크 2192"/>
              <p14:cNvContentPartPr/>
              <p14:nvPr/>
            </p14:nvContentPartPr>
            <p14:xfrm>
              <a:off x="41285973" y="4117053"/>
              <a:ext cx="2038320" cy="2116800"/>
            </p14:xfrm>
          </p:contentPart>
        </mc:Choice>
        <mc:Fallback>
          <p:pic>
            <p:nvPicPr>
              <p:cNvPr id="2193" name="잉크 2192"/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41282373" y="4113093"/>
                <a:ext cx="2046240" cy="21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2194" name="잉크 2193"/>
              <p14:cNvContentPartPr/>
              <p14:nvPr/>
            </p14:nvContentPartPr>
            <p14:xfrm>
              <a:off x="42527973" y="4255293"/>
              <a:ext cx="301320" cy="1455480"/>
            </p14:xfrm>
          </p:contentPart>
        </mc:Choice>
        <mc:Fallback>
          <p:pic>
            <p:nvPicPr>
              <p:cNvPr id="2194" name="잉크 2193"/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42522573" y="4253853"/>
                <a:ext cx="307440" cy="14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2195" name="잉크 2194"/>
              <p14:cNvContentPartPr/>
              <p14:nvPr/>
            </p14:nvContentPartPr>
            <p14:xfrm>
              <a:off x="42485493" y="4694133"/>
              <a:ext cx="875880" cy="684360"/>
            </p14:xfrm>
          </p:contentPart>
        </mc:Choice>
        <mc:Fallback>
          <p:pic>
            <p:nvPicPr>
              <p:cNvPr id="2195" name="잉크 2194"/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42480093" y="4691253"/>
                <a:ext cx="8845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2201" name="잉크 2200"/>
              <p14:cNvContentPartPr/>
              <p14:nvPr/>
            </p14:nvContentPartPr>
            <p14:xfrm>
              <a:off x="41002293" y="13014453"/>
              <a:ext cx="2272320" cy="1826640"/>
            </p14:xfrm>
          </p:contentPart>
        </mc:Choice>
        <mc:Fallback>
          <p:pic>
            <p:nvPicPr>
              <p:cNvPr id="2201" name="잉크 2200"/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40997613" y="13009773"/>
                <a:ext cx="2282040" cy="18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2203" name="잉크 2202"/>
              <p14:cNvContentPartPr/>
              <p14:nvPr/>
            </p14:nvContentPartPr>
            <p14:xfrm>
              <a:off x="42077613" y="13182573"/>
              <a:ext cx="409320" cy="1230480"/>
            </p14:xfrm>
          </p:contentPart>
        </mc:Choice>
        <mc:Fallback>
          <p:pic>
            <p:nvPicPr>
              <p:cNvPr id="2203" name="잉크 2202"/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42072573" y="13178973"/>
                <a:ext cx="41508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2204" name="잉크 2203"/>
              <p14:cNvContentPartPr/>
              <p14:nvPr/>
            </p14:nvContentPartPr>
            <p14:xfrm>
              <a:off x="42050973" y="13583973"/>
              <a:ext cx="901800" cy="739800"/>
            </p14:xfrm>
          </p:contentPart>
        </mc:Choice>
        <mc:Fallback>
          <p:pic>
            <p:nvPicPr>
              <p:cNvPr id="2204" name="잉크 2203"/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42045573" y="13581093"/>
                <a:ext cx="90864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2213" name="잉크 2212"/>
              <p14:cNvContentPartPr/>
              <p14:nvPr/>
            </p14:nvContentPartPr>
            <p14:xfrm>
              <a:off x="39940653" y="11645013"/>
              <a:ext cx="1139400" cy="1348200"/>
            </p14:xfrm>
          </p:contentPart>
        </mc:Choice>
        <mc:Fallback>
          <p:pic>
            <p:nvPicPr>
              <p:cNvPr id="2213" name="잉크 2212"/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39935613" y="11639973"/>
                <a:ext cx="1149840" cy="13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2214" name="잉크 2213"/>
              <p14:cNvContentPartPr/>
              <p14:nvPr/>
            </p14:nvContentPartPr>
            <p14:xfrm>
              <a:off x="39530973" y="11954253"/>
              <a:ext cx="667080" cy="42480"/>
            </p14:xfrm>
          </p:contentPart>
        </mc:Choice>
        <mc:Fallback>
          <p:pic>
            <p:nvPicPr>
              <p:cNvPr id="2214" name="잉크 2213"/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39527733" y="11952453"/>
                <a:ext cx="6753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2216" name="잉크 2215"/>
              <p14:cNvContentPartPr/>
              <p14:nvPr/>
            </p14:nvContentPartPr>
            <p14:xfrm>
              <a:off x="40312533" y="12701973"/>
              <a:ext cx="504720" cy="279000"/>
            </p14:xfrm>
          </p:contentPart>
        </mc:Choice>
        <mc:Fallback>
          <p:pic>
            <p:nvPicPr>
              <p:cNvPr id="2216" name="잉크 2215"/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40309653" y="12701253"/>
                <a:ext cx="5086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2222" name="잉크 2221"/>
              <p14:cNvContentPartPr/>
              <p14:nvPr/>
            </p14:nvContentPartPr>
            <p14:xfrm>
              <a:off x="28538373" y="2772093"/>
              <a:ext cx="1041120" cy="1293480"/>
            </p14:xfrm>
          </p:contentPart>
        </mc:Choice>
        <mc:Fallback>
          <p:pic>
            <p:nvPicPr>
              <p:cNvPr id="2222" name="잉크 2221"/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28536573" y="2770293"/>
                <a:ext cx="1045080" cy="12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2223" name="잉크 2222"/>
              <p14:cNvContentPartPr/>
              <p14:nvPr/>
            </p14:nvContentPartPr>
            <p14:xfrm>
              <a:off x="29921493" y="2957133"/>
              <a:ext cx="1202760" cy="1123200"/>
            </p14:xfrm>
          </p:contentPart>
        </mc:Choice>
        <mc:Fallback>
          <p:pic>
            <p:nvPicPr>
              <p:cNvPr id="2223" name="잉크 2222"/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29918613" y="2954253"/>
                <a:ext cx="120888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2224" name="잉크 2223"/>
              <p14:cNvContentPartPr/>
              <p14:nvPr/>
            </p14:nvContentPartPr>
            <p14:xfrm>
              <a:off x="31001853" y="3044613"/>
              <a:ext cx="940320" cy="965880"/>
            </p14:xfrm>
          </p:contentPart>
        </mc:Choice>
        <mc:Fallback>
          <p:pic>
            <p:nvPicPr>
              <p:cNvPr id="2224" name="잉크 2223"/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30999333" y="3041733"/>
                <a:ext cx="946080" cy="9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2227" name="잉크 2226"/>
              <p14:cNvContentPartPr/>
              <p14:nvPr/>
            </p14:nvContentPartPr>
            <p14:xfrm>
              <a:off x="39485973" y="12316413"/>
              <a:ext cx="428760" cy="45000"/>
            </p14:xfrm>
          </p:contentPart>
        </mc:Choice>
        <mc:Fallback>
          <p:pic>
            <p:nvPicPr>
              <p:cNvPr id="2227" name="잉크 2226"/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39482013" y="12315693"/>
                <a:ext cx="4366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2228" name="잉크 2227"/>
              <p14:cNvContentPartPr/>
              <p14:nvPr/>
            </p14:nvContentPartPr>
            <p14:xfrm>
              <a:off x="39531333" y="12616293"/>
              <a:ext cx="580680" cy="131760"/>
            </p14:xfrm>
          </p:contentPart>
        </mc:Choice>
        <mc:Fallback>
          <p:pic>
            <p:nvPicPr>
              <p:cNvPr id="2228" name="잉크 2227"/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39527373" y="12615573"/>
                <a:ext cx="5886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2229" name="잉크 2228"/>
              <p14:cNvContentPartPr/>
              <p14:nvPr/>
            </p14:nvContentPartPr>
            <p14:xfrm>
              <a:off x="42300453" y="12076293"/>
              <a:ext cx="846360" cy="246600"/>
            </p14:xfrm>
          </p:contentPart>
        </mc:Choice>
        <mc:Fallback>
          <p:pic>
            <p:nvPicPr>
              <p:cNvPr id="2229" name="잉크 2228"/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42298293" y="12074493"/>
                <a:ext cx="851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2230" name="잉크 2229"/>
              <p14:cNvContentPartPr/>
              <p14:nvPr/>
            </p14:nvContentPartPr>
            <p14:xfrm>
              <a:off x="40837773" y="12008973"/>
              <a:ext cx="1517400" cy="1428840"/>
            </p14:xfrm>
          </p:contentPart>
        </mc:Choice>
        <mc:Fallback>
          <p:pic>
            <p:nvPicPr>
              <p:cNvPr id="2230" name="잉크 2229"/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40835613" y="12007893"/>
                <a:ext cx="1523160" cy="14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2231" name="잉크 2230"/>
              <p14:cNvContentPartPr/>
              <p14:nvPr/>
            </p14:nvContentPartPr>
            <p14:xfrm>
              <a:off x="39504333" y="13209213"/>
              <a:ext cx="565560" cy="70920"/>
            </p14:xfrm>
          </p:contentPart>
        </mc:Choice>
        <mc:Fallback>
          <p:pic>
            <p:nvPicPr>
              <p:cNvPr id="2231" name="잉크 2230"/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39500373" y="13208133"/>
                <a:ext cx="5727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2232" name="잉크 2231"/>
              <p14:cNvContentPartPr/>
              <p14:nvPr/>
            </p14:nvContentPartPr>
            <p14:xfrm>
              <a:off x="39667773" y="13023093"/>
              <a:ext cx="537840" cy="264600"/>
            </p14:xfrm>
          </p:contentPart>
        </mc:Choice>
        <mc:Fallback>
          <p:pic>
            <p:nvPicPr>
              <p:cNvPr id="2232" name="잉크 2231"/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39666333" y="13022373"/>
                <a:ext cx="540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2233" name="잉크 2232"/>
              <p14:cNvContentPartPr/>
              <p14:nvPr/>
            </p14:nvContentPartPr>
            <p14:xfrm>
              <a:off x="40497573" y="12645453"/>
              <a:ext cx="734400" cy="840960"/>
            </p14:xfrm>
          </p:contentPart>
        </mc:Choice>
        <mc:Fallback>
          <p:pic>
            <p:nvPicPr>
              <p:cNvPr id="2233" name="잉크 2232"/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40492893" y="12644373"/>
                <a:ext cx="74016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2234" name="잉크 2233"/>
              <p14:cNvContentPartPr/>
              <p14:nvPr/>
            </p14:nvContentPartPr>
            <p14:xfrm>
              <a:off x="41530773" y="12410733"/>
              <a:ext cx="105840" cy="165960"/>
            </p14:xfrm>
          </p:contentPart>
        </mc:Choice>
        <mc:Fallback>
          <p:pic>
            <p:nvPicPr>
              <p:cNvPr id="2234" name="잉크 2233"/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41527533" y="12409653"/>
                <a:ext cx="109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2235" name="잉크 2234"/>
              <p14:cNvContentPartPr/>
              <p14:nvPr/>
            </p14:nvContentPartPr>
            <p14:xfrm>
              <a:off x="39648693" y="13736973"/>
              <a:ext cx="477360" cy="89640"/>
            </p14:xfrm>
          </p:contentPart>
        </mc:Choice>
        <mc:Fallback>
          <p:pic>
            <p:nvPicPr>
              <p:cNvPr id="2235" name="잉크 2234"/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9646173" y="13732653"/>
                <a:ext cx="4824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2236" name="잉크 2235"/>
              <p14:cNvContentPartPr/>
              <p14:nvPr/>
            </p14:nvContentPartPr>
            <p14:xfrm>
              <a:off x="40187973" y="13488933"/>
              <a:ext cx="342360" cy="267480"/>
            </p14:xfrm>
          </p:contentPart>
        </mc:Choice>
        <mc:Fallback>
          <p:pic>
            <p:nvPicPr>
              <p:cNvPr id="2236" name="잉크 2235"/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40186533" y="13488213"/>
                <a:ext cx="3445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2237" name="잉크 2236"/>
              <p14:cNvContentPartPr/>
              <p14:nvPr/>
            </p14:nvContentPartPr>
            <p14:xfrm>
              <a:off x="38753373" y="14348613"/>
              <a:ext cx="3797640" cy="2997720"/>
            </p14:xfrm>
          </p:contentPart>
        </mc:Choice>
        <mc:Fallback>
          <p:pic>
            <p:nvPicPr>
              <p:cNvPr id="2237" name="잉크 2236"/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38752293" y="14347173"/>
                <a:ext cx="3800160" cy="30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2238" name="잉크 2237"/>
              <p14:cNvContentPartPr/>
              <p14:nvPr/>
            </p14:nvContentPartPr>
            <p14:xfrm>
              <a:off x="41112813" y="13578573"/>
              <a:ext cx="813960" cy="883800"/>
            </p14:xfrm>
          </p:contentPart>
        </mc:Choice>
        <mc:Fallback>
          <p:pic>
            <p:nvPicPr>
              <p:cNvPr id="2238" name="잉크 2237"/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41107413" y="13577493"/>
                <a:ext cx="82044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2239" name="잉크 2238"/>
              <p14:cNvContentPartPr/>
              <p14:nvPr/>
            </p14:nvContentPartPr>
            <p14:xfrm>
              <a:off x="41449413" y="13929933"/>
              <a:ext cx="774720" cy="552240"/>
            </p14:xfrm>
          </p:contentPart>
        </mc:Choice>
        <mc:Fallback>
          <p:pic>
            <p:nvPicPr>
              <p:cNvPr id="2239" name="잉크 2238"/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41448693" y="13925973"/>
                <a:ext cx="7794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2240" name="잉크 2239"/>
              <p14:cNvContentPartPr/>
              <p14:nvPr/>
            </p14:nvContentPartPr>
            <p14:xfrm>
              <a:off x="41836773" y="13583613"/>
              <a:ext cx="258840" cy="455760"/>
            </p14:xfrm>
          </p:contentPart>
        </mc:Choice>
        <mc:Fallback>
          <p:pic>
            <p:nvPicPr>
              <p:cNvPr id="2240" name="잉크 2239"/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41836053" y="13582533"/>
                <a:ext cx="2642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2241" name="잉크 2240"/>
              <p14:cNvContentPartPr/>
              <p14:nvPr/>
            </p14:nvContentPartPr>
            <p14:xfrm>
              <a:off x="41694933" y="14251413"/>
              <a:ext cx="622440" cy="512280"/>
            </p14:xfrm>
          </p:contentPart>
        </mc:Choice>
        <mc:Fallback>
          <p:pic>
            <p:nvPicPr>
              <p:cNvPr id="2241" name="잉크 2240"/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41691693" y="14248173"/>
                <a:ext cx="6278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2242" name="잉크 2241"/>
              <p14:cNvContentPartPr/>
              <p14:nvPr/>
            </p14:nvContentPartPr>
            <p14:xfrm>
              <a:off x="39019773" y="15330693"/>
              <a:ext cx="487440" cy="124560"/>
            </p14:xfrm>
          </p:contentPart>
        </mc:Choice>
        <mc:Fallback>
          <p:pic>
            <p:nvPicPr>
              <p:cNvPr id="2242" name="잉크 2241"/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39017253" y="15327093"/>
                <a:ext cx="493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7">
            <p14:nvContentPartPr>
              <p14:cNvPr id="2243" name="잉크 2242"/>
              <p14:cNvContentPartPr/>
              <p14:nvPr/>
            </p14:nvContentPartPr>
            <p14:xfrm>
              <a:off x="39149733" y="15540213"/>
              <a:ext cx="274680" cy="807480"/>
            </p14:xfrm>
          </p:contentPart>
        </mc:Choice>
        <mc:Fallback>
          <p:pic>
            <p:nvPicPr>
              <p:cNvPr id="2243" name="잉크 2242"/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39146493" y="15539493"/>
                <a:ext cx="27972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9">
            <p14:nvContentPartPr>
              <p14:cNvPr id="2244" name="잉크 2243"/>
              <p14:cNvContentPartPr/>
              <p14:nvPr/>
            </p14:nvContentPartPr>
            <p14:xfrm>
              <a:off x="39521253" y="15630933"/>
              <a:ext cx="276480" cy="656280"/>
            </p14:xfrm>
          </p:contentPart>
        </mc:Choice>
        <mc:Fallback>
          <p:pic>
            <p:nvPicPr>
              <p:cNvPr id="2244" name="잉크 2243"/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39518373" y="15629133"/>
                <a:ext cx="28008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2254" name="잉크 2253"/>
              <p14:cNvContentPartPr/>
              <p14:nvPr/>
            </p14:nvContentPartPr>
            <p14:xfrm>
              <a:off x="38227773" y="14437533"/>
              <a:ext cx="4154400" cy="2913840"/>
            </p14:xfrm>
          </p:contentPart>
        </mc:Choice>
        <mc:Fallback>
          <p:pic>
            <p:nvPicPr>
              <p:cNvPr id="2254" name="잉크 2253"/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38223453" y="14435013"/>
                <a:ext cx="4161960" cy="29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2259" name="잉크 2258"/>
              <p14:cNvContentPartPr/>
              <p14:nvPr/>
            </p14:nvContentPartPr>
            <p14:xfrm>
              <a:off x="29887293" y="7629933"/>
              <a:ext cx="1188720" cy="1389960"/>
            </p14:xfrm>
          </p:contentPart>
        </mc:Choice>
        <mc:Fallback>
          <p:pic>
            <p:nvPicPr>
              <p:cNvPr id="2259" name="잉크 2258"/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29884773" y="7629213"/>
                <a:ext cx="1195920" cy="13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2262" name="잉크 2261"/>
              <p14:cNvContentPartPr/>
              <p14:nvPr/>
            </p14:nvContentPartPr>
            <p14:xfrm>
              <a:off x="28161093" y="6199293"/>
              <a:ext cx="861840" cy="467640"/>
            </p14:xfrm>
          </p:contentPart>
        </mc:Choice>
        <mc:Fallback>
          <p:pic>
            <p:nvPicPr>
              <p:cNvPr id="2262" name="잉크 2261"/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8159293" y="6194973"/>
                <a:ext cx="8679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2263" name="잉크 2262"/>
              <p14:cNvContentPartPr/>
              <p14:nvPr/>
            </p14:nvContentPartPr>
            <p14:xfrm>
              <a:off x="31277973" y="7489893"/>
              <a:ext cx="576360" cy="432360"/>
            </p14:xfrm>
          </p:contentPart>
        </mc:Choice>
        <mc:Fallback>
          <p:pic>
            <p:nvPicPr>
              <p:cNvPr id="2263" name="잉크 2262"/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31272933" y="7487013"/>
                <a:ext cx="5860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2264" name="잉크 2263"/>
              <p14:cNvContentPartPr/>
              <p14:nvPr/>
            </p14:nvContentPartPr>
            <p14:xfrm>
              <a:off x="31302813" y="7221333"/>
              <a:ext cx="205560" cy="936000"/>
            </p14:xfrm>
          </p:contentPart>
        </mc:Choice>
        <mc:Fallback>
          <p:pic>
            <p:nvPicPr>
              <p:cNvPr id="2264" name="잉크 2263"/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31297773" y="7219893"/>
                <a:ext cx="21132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1">
            <p14:nvContentPartPr>
              <p14:cNvPr id="2265" name="잉크 2264"/>
              <p14:cNvContentPartPr/>
              <p14:nvPr/>
            </p14:nvContentPartPr>
            <p14:xfrm>
              <a:off x="27567453" y="7325373"/>
              <a:ext cx="763920" cy="1031040"/>
            </p14:xfrm>
          </p:contentPart>
        </mc:Choice>
        <mc:Fallback>
          <p:pic>
            <p:nvPicPr>
              <p:cNvPr id="2265" name="잉크 2264"/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27563493" y="7324653"/>
                <a:ext cx="76860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3">
            <p14:nvContentPartPr>
              <p14:cNvPr id="2266" name="잉크 2265"/>
              <p14:cNvContentPartPr/>
              <p14:nvPr/>
            </p14:nvContentPartPr>
            <p14:xfrm>
              <a:off x="28341453" y="7798413"/>
              <a:ext cx="2635920" cy="2169360"/>
            </p14:xfrm>
          </p:contentPart>
        </mc:Choice>
        <mc:Fallback>
          <p:pic>
            <p:nvPicPr>
              <p:cNvPr id="2266" name="잉크 2265"/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28337493" y="7794093"/>
                <a:ext cx="2644200" cy="21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5">
            <p14:nvContentPartPr>
              <p14:cNvPr id="2267" name="잉크 2266"/>
              <p14:cNvContentPartPr/>
              <p14:nvPr/>
            </p14:nvContentPartPr>
            <p14:xfrm>
              <a:off x="28701453" y="7084173"/>
              <a:ext cx="2856600" cy="2453400"/>
            </p14:xfrm>
          </p:contentPart>
        </mc:Choice>
        <mc:Fallback>
          <p:pic>
            <p:nvPicPr>
              <p:cNvPr id="2267" name="잉크 2266"/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28696773" y="7079493"/>
                <a:ext cx="2865960" cy="2461680"/>
              </a:xfrm>
              <a:prstGeom prst="rect">
                <a:avLst/>
              </a:prstGeom>
            </p:spPr>
          </p:pic>
        </mc:Fallback>
      </mc:AlternateContent>
      <p:sp>
        <p:nvSpPr>
          <p:cNvPr id="2268" name="직사각형 2267"/>
          <p:cNvSpPr/>
          <p:nvPr/>
        </p:nvSpPr>
        <p:spPr>
          <a:xfrm>
            <a:off x="43476696" y="3585336"/>
            <a:ext cx="2723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yn</a:t>
            </a:r>
            <a:r>
              <a:rPr lang="en-US" altLang="ko-KR" sz="4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4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y"</a:t>
            </a:r>
            <a:endParaRPr lang="ko-KR" altLang="en-US" sz="4000" dirty="0"/>
          </a:p>
        </p:txBody>
      </p:sp>
      <p:sp>
        <p:nvSpPr>
          <p:cNvPr id="2269" name="직사각형 2268"/>
          <p:cNvSpPr/>
          <p:nvPr/>
        </p:nvSpPr>
        <p:spPr>
          <a:xfrm>
            <a:off x="43439046" y="5278710"/>
            <a:ext cx="2723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yn</a:t>
            </a:r>
            <a:r>
              <a:rPr lang="en-US" altLang="ko-KR" sz="4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4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4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y"</a:t>
            </a:r>
            <a:endParaRPr lang="ko-KR" altLang="en-US" sz="4000" dirty="0"/>
          </a:p>
        </p:txBody>
      </p:sp>
      <p:sp>
        <p:nvSpPr>
          <p:cNvPr id="2271" name="TextBox 2270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session </a:t>
            </a:r>
            <a:r>
              <a:rPr lang="ko-KR" altLang="en-US" b="1" smtClean="0">
                <a:solidFill>
                  <a:schemeClr val="bg1"/>
                </a:solidFill>
                <a:latin typeface="+mn-ea"/>
              </a:rPr>
              <a:t>설명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8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mysite2 users &gt;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logout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14316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  <a:hlinkClick r:id="rId3"/>
              </a:rPr>
              <a:t>localhost:8088/</a:t>
            </a:r>
            <a:r>
              <a:rPr lang="en-US" altLang="ko-KR" sz="1100" dirty="0" smtClean="0">
                <a:latin typeface="+mn-ea"/>
                <a:hlinkClick r:id="rId3"/>
              </a:rPr>
              <a:t>mysite2/</a:t>
            </a:r>
            <a:r>
              <a:rPr lang="en-US" altLang="ko-KR" sz="1100" dirty="0" smtClean="0">
                <a:latin typeface="+mn-ea"/>
              </a:rPr>
              <a:t>user?action=logout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logout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/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r>
                <a:rPr lang="en-US" altLang="ko-KR" sz="1100" dirty="0" smtClean="0">
                  <a:latin typeface="+mn-ea"/>
                </a:rPr>
                <a:t>action=logout</a:t>
              </a:r>
              <a:r>
                <a:rPr lang="en-US" altLang="ko-KR" sz="1100" b="1" dirty="0">
                  <a:latin typeface="+mn-ea"/>
                  <a:ea typeface="+mn-ea"/>
                </a:rPr>
                <a:t/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6"/>
          <p:cNvCxnSpPr>
            <a:stCxn id="15" idx="3"/>
            <a:endCxn id="23" idx="1"/>
          </p:cNvCxnSpPr>
          <p:nvPr/>
        </p:nvCxnSpPr>
        <p:spPr>
          <a:xfrm>
            <a:off x="7066876" y="1336654"/>
            <a:ext cx="863215" cy="894803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/>
          <p:cNvGrpSpPr>
            <a:grpSpLocks/>
          </p:cNvGrpSpPr>
          <p:nvPr/>
        </p:nvGrpSpPr>
        <p:grpSpPr bwMode="auto">
          <a:xfrm>
            <a:off x="5154413" y="2970867"/>
            <a:ext cx="1371600" cy="989013"/>
            <a:chOff x="3959932" y="626852"/>
            <a:chExt cx="1371308" cy="988904"/>
          </a:xfrm>
        </p:grpSpPr>
        <p:sp>
          <p:nvSpPr>
            <p:cNvPr id="19" name="직사각형 18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ko-KR" altLang="en-US" sz="1100" dirty="0" err="1" smtClean="0">
                  <a:solidFill>
                    <a:srgbClr val="222222"/>
                  </a:solidFill>
                  <a:latin typeface="+mn-ea"/>
                  <a:ea typeface="+mn-ea"/>
                </a:rPr>
                <a:t>리다이렉트</a:t>
              </a: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20"/>
          <p:cNvCxnSpPr>
            <a:stCxn id="24" idx="1"/>
            <a:endCxn id="19" idx="3"/>
          </p:cNvCxnSpPr>
          <p:nvPr/>
        </p:nvCxnSpPr>
        <p:spPr>
          <a:xfrm rot="10800000" flipV="1">
            <a:off x="6526014" y="3473878"/>
            <a:ext cx="1419055" cy="11690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9177523" y="1607342"/>
            <a:ext cx="277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UserController</a:t>
            </a:r>
            <a:endParaRPr lang="en-US" altLang="ko-KR" sz="1200" b="1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(Servlet)</a:t>
            </a:r>
            <a:r>
              <a:rPr lang="ko-KR" altLang="en-US" sz="1200" b="1" dirty="0" smtClean="0">
                <a:latin typeface="+mn-ea"/>
              </a:rPr>
              <a:t>객체    </a:t>
            </a:r>
            <a:r>
              <a:rPr lang="en-US" altLang="ko-KR" sz="1200" b="1" dirty="0" smtClean="0">
                <a:latin typeface="+mn-ea"/>
              </a:rPr>
              <a:t>/user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0091" y="1492046"/>
            <a:ext cx="1306993" cy="1478821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action=login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5068" y="3063318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3862" y="5812811"/>
            <a:ext cx="142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13451290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0x333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638944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1269582" y="6229071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1269582" y="8499233"/>
            <a:ext cx="10846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 bwMode="auto">
          <a:xfrm>
            <a:off x="14625282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784369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12275410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>
            <a:stCxn id="41" idx="2"/>
            <a:endCxn id="81" idx="0"/>
          </p:cNvCxnSpPr>
          <p:nvPr/>
        </p:nvCxnSpPr>
        <p:spPr>
          <a:xfrm>
            <a:off x="13451290" y="7894431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3451290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id =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aaa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password = 1234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17360261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547915" y="9177064"/>
            <a:ext cx="166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id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password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name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    gender</a:t>
            </a:r>
          </a:p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19132845" y="8900065"/>
            <a:ext cx="1017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360261" y="9154084"/>
            <a:ext cx="2752533" cy="22503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no =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122463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0x999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16613504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authUser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7449894" y="7894431"/>
            <a:ext cx="508959" cy="100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0080408" y="7205034"/>
            <a:ext cx="1333842" cy="68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nul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19989618" y="6843050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UserVo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 err="1" smtClean="0">
                <a:latin typeface="+mn-ea"/>
              </a:rPr>
              <a:t>authUser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5" name="직선 화살표 연결선 44"/>
          <p:cNvCxnSpPr>
            <a:endCxn id="19" idx="1"/>
          </p:cNvCxnSpPr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9989618" y="1014316"/>
            <a:ext cx="1574982" cy="1631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9822020" y="689375"/>
            <a:ext cx="2849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ssid</a:t>
            </a:r>
            <a:r>
              <a:rPr lang="en-US" altLang="ko-KR" sz="1200" b="1" dirty="0" smtClean="0">
                <a:latin typeface="+mn-ea"/>
              </a:rPr>
              <a:t> = 123A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23493823" y="1102077"/>
            <a:ext cx="2860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"</a:t>
            </a:r>
            <a:r>
              <a:rPr lang="en-US" altLang="ko-KR" sz="1200" b="1" dirty="0" err="1" smtClean="0">
                <a:latin typeface="+mn-ea"/>
              </a:rPr>
              <a:t>authUser</a:t>
            </a:r>
            <a:r>
              <a:rPr lang="en-US" altLang="ko-KR" sz="1200" b="1" dirty="0" smtClean="0">
                <a:latin typeface="+mn-ea"/>
              </a:rPr>
              <a:t>" = 0x999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22146998" y="5510810"/>
            <a:ext cx="3186257" cy="745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5" y="4746877"/>
            <a:ext cx="2312548" cy="1646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4" name="직사각형 73"/>
          <p:cNvSpPr/>
          <p:nvPr/>
        </p:nvSpPr>
        <p:spPr>
          <a:xfrm>
            <a:off x="312275" y="3266142"/>
            <a:ext cx="2082582" cy="1229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 bwMode="auto">
          <a:xfrm flipV="1">
            <a:off x="1717181" y="3590786"/>
            <a:ext cx="3510257" cy="2364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</p:cNvCxnSpPr>
          <p:nvPr/>
        </p:nvCxnSpPr>
        <p:spPr bwMode="auto">
          <a:xfrm>
            <a:off x="2325039" y="4322966"/>
            <a:ext cx="1846131" cy="3175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 bwMode="auto">
          <a:xfrm flipV="1">
            <a:off x="2359404" y="4969465"/>
            <a:ext cx="1755128" cy="2082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10406</TotalTime>
  <Words>566</Words>
  <Application>Microsoft Office PowerPoint</Application>
  <PresentationFormat>사용자 지정</PresentationFormat>
  <Paragraphs>334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765</cp:revision>
  <dcterms:created xsi:type="dcterms:W3CDTF">2020-11-23T02:29:11Z</dcterms:created>
  <dcterms:modified xsi:type="dcterms:W3CDTF">2022-06-02T09:05:37Z</dcterms:modified>
</cp:coreProperties>
</file>