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7"/>
  </p:notesMasterIdLst>
  <p:handoutMasterIdLst>
    <p:handoutMasterId r:id="rId18"/>
  </p:handoutMasterIdLst>
  <p:sldIdLst>
    <p:sldId id="278" r:id="rId5"/>
    <p:sldId id="282" r:id="rId6"/>
    <p:sldId id="271" r:id="rId7"/>
    <p:sldId id="304" r:id="rId8"/>
    <p:sldId id="306" r:id="rId9"/>
    <p:sldId id="305" r:id="rId10"/>
    <p:sldId id="303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en Nguyen Viet" initials="TNV" lastIdx="1" clrIdx="0">
    <p:extLst>
      <p:ext uri="{19B8F6BF-5375-455C-9EA6-DF929625EA0E}">
        <p15:presenceInfo xmlns:p15="http://schemas.microsoft.com/office/powerpoint/2012/main" userId="5f95cc319cd19a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5388" autoAdjust="0"/>
  </p:normalViewPr>
  <p:slideViewPr>
    <p:cSldViewPr snapToGrid="0">
      <p:cViewPr varScale="1">
        <p:scale>
          <a:sx n="77" d="100"/>
          <a:sy n="77" d="100"/>
        </p:scale>
        <p:origin x="84" y="5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8T21:48:49.393" idx="1">
    <p:pos x="7349" y="2548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3/28/2024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0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4" r:id="rId15"/>
    <p:sldLayoutId id="2147483725" r:id="rId16"/>
    <p:sldLayoutId id="2147483726" r:id="rId17"/>
    <p:sldLayoutId id="2147483727" r:id="rId18"/>
    <p:sldLayoutId id="214748372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AWS FOR BEGINER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7261769"/>
              </p:ext>
            </p:extLst>
          </p:nvPr>
        </p:nvGraphicFramePr>
        <p:xfrm>
          <a:off x="550863" y="1917700"/>
          <a:ext cx="11090275" cy="42973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142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Impact factor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Achieved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Knowledge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Post-presentation surveys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Average rating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Referral rate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Collaboration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856211"/>
            <a:ext cx="11090275" cy="9376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Linux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Git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CI/CD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Docker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GLOBAL INFRA STRUCTURE CỦA AWS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EC2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algn="ctr"/>
            <a:r>
              <a:rPr lang="en-US" dirty="0"/>
              <a:t>GLOBAL INFRASTRUCTURE CỦA AWS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1261-98ED-48A3-ACF1-2403361D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74" y="1171760"/>
            <a:ext cx="11115355" cy="2286000"/>
          </a:xfrm>
        </p:spPr>
        <p:txBody>
          <a:bodyPr/>
          <a:lstStyle/>
          <a:p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EC2:</a:t>
            </a:r>
            <a:br>
              <a:rPr lang="en-US" sz="2400" dirty="0"/>
            </a:br>
            <a:r>
              <a:rPr lang="en-US" sz="2400" dirty="0"/>
              <a:t>+ AMI: </a:t>
            </a:r>
            <a:br>
              <a:rPr lang="en-US" sz="2400" dirty="0"/>
            </a:br>
            <a:r>
              <a:rPr lang="en-US" sz="2400" dirty="0"/>
              <a:t>+ EBS volume: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ổ </a:t>
            </a:r>
            <a:r>
              <a:rPr lang="en-US" sz="2400" dirty="0" err="1"/>
              <a:t>cứng</a:t>
            </a:r>
            <a:br>
              <a:rPr lang="en-US" sz="2400" dirty="0"/>
            </a:br>
            <a:r>
              <a:rPr lang="en-US" sz="2400" dirty="0"/>
              <a:t>+ Snapshot: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chụp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volume (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volume EBS </a:t>
            </a:r>
            <a:r>
              <a:rPr lang="en-US" sz="2400" dirty="0" err="1"/>
              <a:t>đang</a:t>
            </a:r>
            <a:r>
              <a:rPr lang="en-US" sz="2400" dirty="0"/>
              <a:t> dung </a:t>
            </a:r>
            <a:r>
              <a:rPr lang="en-US" sz="2400" dirty="0" err="1"/>
              <a:t>là</a:t>
            </a:r>
            <a:r>
              <a:rPr lang="en-US" sz="2400" dirty="0"/>
              <a:t> bao </a:t>
            </a:r>
            <a:r>
              <a:rPr lang="en-US" sz="2400" dirty="0" err="1"/>
              <a:t>nhiêu</a:t>
            </a:r>
            <a:r>
              <a:rPr lang="en-US" sz="2400" dirty="0"/>
              <a:t>, volume 200GB dung 2 GB = &gt;snapshot </a:t>
            </a:r>
            <a:r>
              <a:rPr lang="en-US" sz="2400" dirty="0" err="1"/>
              <a:t>bằng</a:t>
            </a:r>
            <a:r>
              <a:rPr lang="en-US" sz="2400" dirty="0"/>
              <a:t> 200GB)</a:t>
            </a:r>
            <a:br>
              <a:rPr lang="en-US" sz="2400" dirty="0"/>
            </a:br>
            <a:r>
              <a:rPr lang="en-US" sz="2400" dirty="0"/>
              <a:t>+ Instance: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751B09-B1A8-4CA3-B9CC-AAEF52254717}"/>
              </a:ext>
            </a:extLst>
          </p:cNvPr>
          <p:cNvSpPr txBox="1">
            <a:spLocks/>
          </p:cNvSpPr>
          <p:nvPr/>
        </p:nvSpPr>
        <p:spPr>
          <a:xfrm>
            <a:off x="88121" y="-690019"/>
            <a:ext cx="11115355" cy="228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GLOBAL INFRASTRUCTURE CỦA AWS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32C8CD-11DB-4BAF-88F6-C933CE18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903" y="3033539"/>
            <a:ext cx="37623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2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1261-98ED-48A3-ACF1-2403361DF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74" y="1171760"/>
            <a:ext cx="11115355" cy="2286000"/>
          </a:xfrm>
        </p:spPr>
        <p:txBody>
          <a:bodyPr/>
          <a:lstStyle/>
          <a:p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đời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EC2 BY DEFAULT</a:t>
            </a:r>
            <a:br>
              <a:rPr lang="en-US" sz="2400" dirty="0"/>
            </a:br>
            <a:r>
              <a:rPr lang="en-US" sz="2400" dirty="0"/>
              <a:t>+ launch instance</a:t>
            </a:r>
            <a:br>
              <a:rPr lang="en-US" sz="2400" dirty="0"/>
            </a:br>
            <a:r>
              <a:rPr lang="en-US" sz="2400" dirty="0"/>
              <a:t>+ reboot instance </a:t>
            </a:r>
            <a:br>
              <a:rPr lang="en-US" sz="2400" dirty="0"/>
            </a:br>
            <a:r>
              <a:rPr lang="en-US" sz="2400" dirty="0"/>
              <a:t>+ stop instance </a:t>
            </a:r>
            <a:br>
              <a:rPr lang="en-US" sz="2400" dirty="0"/>
            </a:br>
            <a:r>
              <a:rPr lang="en-US" sz="2400" dirty="0"/>
              <a:t>+ start instance</a:t>
            </a:r>
            <a:br>
              <a:rPr lang="en-US" sz="2400" dirty="0"/>
            </a:br>
            <a:r>
              <a:rPr lang="en-US" sz="2400" dirty="0"/>
              <a:t>+ terminate (</a:t>
            </a:r>
            <a:r>
              <a:rPr lang="en-US" sz="2400" dirty="0" err="1"/>
              <a:t>Xóa</a:t>
            </a:r>
            <a:r>
              <a:rPr lang="en-US" sz="2400" dirty="0"/>
              <a:t>)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751B09-B1A8-4CA3-B9CC-AAEF52254717}"/>
              </a:ext>
            </a:extLst>
          </p:cNvPr>
          <p:cNvSpPr txBox="1">
            <a:spLocks/>
          </p:cNvSpPr>
          <p:nvPr/>
        </p:nvSpPr>
        <p:spPr>
          <a:xfrm>
            <a:off x="88121" y="-690019"/>
            <a:ext cx="11115355" cy="2286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GLOBAL INFRASTRUCTURE CỦA AWS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345DF2-8685-48E3-87CF-0F82BEDF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07" y="1854073"/>
            <a:ext cx="7527728" cy="38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5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CE76-D9D8-44CB-9475-6A7F05D90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B9587-AFFF-4DF5-BE92-B4143AC7BB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80135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algn="ctr"/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56139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5063446"/>
              </p:ext>
            </p:extLst>
          </p:nvPr>
        </p:nvGraphicFramePr>
        <p:xfrm>
          <a:off x="4048125" y="1917700"/>
          <a:ext cx="760196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377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580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Metric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Actual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attendance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attendees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Engagement duration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Minutes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60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Q&amp;A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questions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Positive feedback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Rate of information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325</Words>
  <Application>Microsoft Office PowerPoint</Application>
  <PresentationFormat>Widescreen</PresentationFormat>
  <Paragraphs>92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Wingdings</vt:lpstr>
      <vt:lpstr>3DFloatVTI</vt:lpstr>
      <vt:lpstr>AWS FOR BEGINER</vt:lpstr>
      <vt:lpstr>Agenda</vt:lpstr>
      <vt:lpstr>GLOBAL INFRASTRUCTURE CỦA AWS</vt:lpstr>
      <vt:lpstr>Khái niệm cơ bản của EC2: + AMI:  + EBS volume: Giống như ổ cứng + Snapshot: là ảnh chụp của volume (không quan tâm volume EBS đang dung là bao nhiêu, volume 200GB dung 2 GB = &gt;snapshot bằng 200GB) + Instance: </vt:lpstr>
      <vt:lpstr>Vòng đời của một EC2 BY DEFAULT + launch instance + reboot instance  + stop instance  + start instance + terminate (Xóa) </vt:lpstr>
      <vt:lpstr>PowerPoint Presentation</vt:lpstr>
      <vt:lpstr>PowerPoint Presentation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FRESHER</dc:title>
  <dc:creator>Tien Nguyen Viet</dc:creator>
  <cp:lastModifiedBy>Tien Nguyen Viet</cp:lastModifiedBy>
  <cp:revision>16</cp:revision>
  <dcterms:created xsi:type="dcterms:W3CDTF">2024-03-14T15:54:46Z</dcterms:created>
  <dcterms:modified xsi:type="dcterms:W3CDTF">2024-03-28T14:53:30Z</dcterms:modified>
</cp:coreProperties>
</file>