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8"/>
  </p:notesMasterIdLst>
  <p:handoutMasterIdLst>
    <p:handoutMasterId r:id="rId19"/>
  </p:handoutMasterIdLst>
  <p:sldIdLst>
    <p:sldId id="278" r:id="rId5"/>
    <p:sldId id="282" r:id="rId6"/>
    <p:sldId id="271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5388" autoAdjust="0"/>
  </p:normalViewPr>
  <p:slideViewPr>
    <p:cSldViewPr snapToGrid="0">
      <p:cViewPr varScale="1">
        <p:scale>
          <a:sx n="77" d="100"/>
          <a:sy n="77" d="100"/>
        </p:scale>
        <p:origin x="76" y="5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2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82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15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59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66890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r>
              <a:rPr lang="en-US" dirty="0"/>
              <a:t>Groovy Series</a:t>
            </a: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AE892C8E-7A5F-4FF6-A900-3464DD86E0D5}"/>
              </a:ext>
            </a:extLst>
          </p:cNvPr>
          <p:cNvSpPr txBox="1">
            <a:spLocks/>
          </p:cNvSpPr>
          <p:nvPr/>
        </p:nvSpPr>
        <p:spPr>
          <a:xfrm>
            <a:off x="6749935" y="5852160"/>
            <a:ext cx="5044927" cy="5052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>
                <a:solidFill>
                  <a:srgbClr val="FF0000"/>
                </a:solidFill>
              </a:rPr>
              <a:t>Link </a:t>
            </a:r>
            <a:r>
              <a:rPr lang="en-US" sz="1400" dirty="0" err="1">
                <a:solidFill>
                  <a:srgbClr val="FF0000"/>
                </a:solidFill>
              </a:rPr>
              <a:t>udemy</a:t>
            </a:r>
            <a:r>
              <a:rPr lang="en-US" sz="1400" dirty="0">
                <a:solidFill>
                  <a:srgbClr val="FF0000"/>
                </a:solidFill>
              </a:rPr>
              <a:t>: https://viettel.udemy.com/course/apache-groovy/</a:t>
            </a:r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Autofit/>
          </a:bodyPr>
          <a:lstStyle/>
          <a:p>
            <a:r>
              <a:rPr lang="en-US" dirty="0"/>
              <a:t>Dynamic delivery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16" name="Table Placeholder 2">
            <a:extLst>
              <a:ext uri="{FF2B5EF4-FFF2-40B4-BE49-F238E27FC236}">
                <a16:creationId xmlns:a16="http://schemas.microsoft.com/office/drawing/2014/main" id="{1904F965-D30E-5A83-B17B-7D030326E77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95063446"/>
              </p:ext>
            </p:extLst>
          </p:nvPr>
        </p:nvGraphicFramePr>
        <p:xfrm>
          <a:off x="4048125" y="1917700"/>
          <a:ext cx="7601960" cy="42976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3770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3297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27321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2580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Metric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Measurement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Target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Actual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Audience attendance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# of attendees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150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120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Engagement duration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Minutes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60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75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Q&amp;A interaction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# of questions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Positive feedback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90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95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951294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Rate of information retention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40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lIns="0">
            <a:normAutofit/>
          </a:bodyPr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noFill/>
        </p:spPr>
        <p:txBody>
          <a:bodyPr lIns="0"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3" name="Table Placeholder 3">
            <a:extLst>
              <a:ext uri="{FF2B5EF4-FFF2-40B4-BE49-F238E27FC236}">
                <a16:creationId xmlns:a16="http://schemas.microsoft.com/office/drawing/2014/main" id="{24F0E16C-0C56-89A4-2FE9-7D5EBE3963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67261769"/>
              </p:ext>
            </p:extLst>
          </p:nvPr>
        </p:nvGraphicFramePr>
        <p:xfrm>
          <a:off x="550863" y="1917700"/>
          <a:ext cx="11090275" cy="429736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032713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3391382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1851949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814232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Impact factor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Measurement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Target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Achieved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Audience interaction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88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Knowledge retention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75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Post-presentation surveys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Average rating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4.2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4.5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Referral rate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12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Collaboration opportunities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# of opportunities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465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Overview Groovy with Chat GPT</a:t>
            </a:r>
          </a:p>
          <a:p>
            <a:pPr marL="342900" indent="-342900">
              <a:buAutoNum type="arabicPeriod"/>
            </a:pPr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GROOVY </a:t>
            </a:r>
            <a:r>
              <a:rPr lang="en-US"/>
              <a:t>Knowledge with GPT</a:t>
            </a:r>
            <a:endParaRPr lang="en-US" dirty="0"/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271" y="3505200"/>
            <a:ext cx="3526889" cy="2352356"/>
          </a:xfrm>
          <a:noFill/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7" name="Picture Placeholder 17" descr="A person drawing on a white board">
            <a:extLst>
              <a:ext uri="{FF2B5EF4-FFF2-40B4-BE49-F238E27FC236}">
                <a16:creationId xmlns:a16="http://schemas.microsoft.com/office/drawing/2014/main" id="{58104626-8F66-9575-5E49-2907EACF11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5A03A5-6D4D-7072-B3BD-F2DA38CAD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Know your material in advance</a:t>
            </a:r>
          </a:p>
          <a:p>
            <a:pPr lvl="1"/>
            <a:r>
              <a:rPr lang="en-US" dirty="0"/>
              <a:t>Anticipate common questions</a:t>
            </a:r>
          </a:p>
          <a:p>
            <a:pPr lvl="1"/>
            <a:r>
              <a:rPr lang="en-US" dirty="0"/>
              <a:t>Rehearse your responses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5A03A5-6D4D-7072-B3BD-F2DA38CAD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</a:t>
            </a:r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{22C21669-6A99-47D9-8E90-A5CF860A7133}tf33713516_win32</Template>
  <TotalTime>3</TotalTime>
  <Words>436</Words>
  <Application>Microsoft Office PowerPoint</Application>
  <PresentationFormat>Widescreen</PresentationFormat>
  <Paragraphs>119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Walbaum Display</vt:lpstr>
      <vt:lpstr>3DFloatVTI</vt:lpstr>
      <vt:lpstr>Groovy Series</vt:lpstr>
      <vt:lpstr>Agenda</vt:lpstr>
      <vt:lpstr>GROOVY Knowledge with GPT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Tien Nguyen Viet</dc:creator>
  <cp:lastModifiedBy>Tien Nguyen Viet</cp:lastModifiedBy>
  <cp:revision>6</cp:revision>
  <dcterms:created xsi:type="dcterms:W3CDTF">2024-03-20T06:27:11Z</dcterms:created>
  <dcterms:modified xsi:type="dcterms:W3CDTF">2024-03-20T06:31:09Z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