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133C-47A6-447C-8F88-29F8D78AA2C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4CC-826C-493A-871D-36AC50FE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133C-47A6-447C-8F88-29F8D78AA2C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4CC-826C-493A-871D-36AC50FE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9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133C-47A6-447C-8F88-29F8D78AA2C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4CC-826C-493A-871D-36AC50FE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4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133C-47A6-447C-8F88-29F8D78AA2C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4CC-826C-493A-871D-36AC50FE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7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133C-47A6-447C-8F88-29F8D78AA2C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4CC-826C-493A-871D-36AC50FE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133C-47A6-447C-8F88-29F8D78AA2C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4CC-826C-493A-871D-36AC50FE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133C-47A6-447C-8F88-29F8D78AA2C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4CC-826C-493A-871D-36AC50FE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133C-47A6-447C-8F88-29F8D78AA2C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4CC-826C-493A-871D-36AC50FE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1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133C-47A6-447C-8F88-29F8D78AA2C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4CC-826C-493A-871D-36AC50FE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133C-47A6-447C-8F88-29F8D78AA2C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4CC-826C-493A-871D-36AC50FE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133C-47A6-447C-8F88-29F8D78AA2C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4CC-826C-493A-871D-36AC50FE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133C-47A6-447C-8F88-29F8D78AA2C9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54CC-826C-493A-871D-36AC50FE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9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74" y="1828800"/>
            <a:ext cx="845970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06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09" y="2186991"/>
            <a:ext cx="5952381" cy="33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69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90" y="2158419"/>
            <a:ext cx="6047619" cy="34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10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09" y="2186991"/>
            <a:ext cx="5952381" cy="33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7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09" y="2186991"/>
            <a:ext cx="5952381" cy="33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6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09" y="2186991"/>
            <a:ext cx="5952381" cy="33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65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09" y="2186991"/>
            <a:ext cx="5952381" cy="33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80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09" y="2186991"/>
            <a:ext cx="5952381" cy="33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0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00999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1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73" y="1981200"/>
            <a:ext cx="59531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39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5943600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80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05" y="2491753"/>
            <a:ext cx="4876190" cy="27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96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943600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19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09" y="2186991"/>
            <a:ext cx="5952381" cy="33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81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43" y="2320324"/>
            <a:ext cx="5485714" cy="30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5943600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89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</cp:lastModifiedBy>
  <cp:revision>4</cp:revision>
  <dcterms:created xsi:type="dcterms:W3CDTF">2021-07-05T13:29:13Z</dcterms:created>
  <dcterms:modified xsi:type="dcterms:W3CDTF">2021-07-05T13:53:21Z</dcterms:modified>
</cp:coreProperties>
</file>