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72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81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02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141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39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0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23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1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en-IR" dirty="0">
                <a:latin typeface="B Nazanin" pitchFamily="2" charset="-78"/>
                <a:cs typeface="B Nazanin" pitchFamily="2" charset="-78"/>
              </a:rPr>
              <a:t>ا</a:t>
            </a:r>
            <a:r>
              <a:rPr lang="fa-IR" dirty="0" err="1">
                <a:latin typeface="B Nazanin" pitchFamily="2" charset="-78"/>
                <a:cs typeface="B Nazanin" pitchFamily="2" charset="-78"/>
              </a:rPr>
              <a:t>رائه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درس هوش تجاری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838696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استاد راهنما : دکتر حکیم پور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202379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طراح : جواد </a:t>
            </a:r>
            <a:r>
              <a:rPr lang="fa-IR" sz="4000" dirty="0" err="1">
                <a:latin typeface="B Nazanin" pitchFamily="2" charset="-78"/>
                <a:cs typeface="B Nazanin" pitchFamily="2" charset="-78"/>
              </a:rPr>
              <a:t>کاوسی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0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معیار سنجش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736051" y="219651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fa-IR" sz="3600" dirty="0" err="1">
                <a:latin typeface="B Nazanin" pitchFamily="2" charset="-78"/>
                <a:cs typeface="B Nazanin" pitchFamily="2" charset="-78"/>
              </a:rPr>
              <a:t>R</a:t>
            </a:r>
            <a:r>
              <a:rPr lang="en-US" sz="3600" dirty="0" err="1">
                <a:latin typeface="B Nazanin" pitchFamily="2" charset="-78"/>
                <a:cs typeface="B Nazanin" pitchFamily="2" charset="-78"/>
              </a:rPr>
              <a:t>oot</a:t>
            </a:r>
            <a:r>
              <a:rPr lang="en-US" sz="3600" dirty="0">
                <a:latin typeface="B Nazanin" pitchFamily="2" charset="-78"/>
                <a:cs typeface="B Nazanin" pitchFamily="2" charset="-78"/>
              </a:rPr>
              <a:t> Mean Square Error (RMSE)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AB5F88-F8D1-751E-8191-0DC33A0D7047}"/>
              </a:ext>
            </a:extLst>
          </p:cNvPr>
          <p:cNvSpPr txBox="1">
            <a:spLocks/>
          </p:cNvSpPr>
          <p:nvPr/>
        </p:nvSpPr>
        <p:spPr>
          <a:xfrm>
            <a:off x="-1540744" y="2680023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 اساس فاصله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ی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اقلیدسی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84498-2B93-9A82-9F1D-FA8C6520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9" y="3015913"/>
            <a:ext cx="3697406" cy="9670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2502F3-0E77-33DD-0552-2CF57F9B26C0}"/>
              </a:ext>
            </a:extLst>
          </p:cNvPr>
          <p:cNvSpPr txBox="1">
            <a:spLocks/>
          </p:cNvSpPr>
          <p:nvPr/>
        </p:nvSpPr>
        <p:spPr>
          <a:xfrm>
            <a:off x="899869" y="413261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Mean Absolut Error (MAE)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2BD544-40FC-648E-62CA-6406906B6197}"/>
              </a:ext>
            </a:extLst>
          </p:cNvPr>
          <p:cNvSpPr txBox="1">
            <a:spLocks/>
          </p:cNvSpPr>
          <p:nvPr/>
        </p:nvSpPr>
        <p:spPr>
          <a:xfrm>
            <a:off x="-1863814" y="461612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ب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ر اساس نرم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منهتن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9EE-0DE4-EF4E-DC8F-6401D99F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16" y="4974937"/>
            <a:ext cx="3654059" cy="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سوم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2153515"/>
            <a:ext cx="8927196" cy="1932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6600" dirty="0">
                <a:latin typeface="B Nazanin" pitchFamily="2" charset="-78"/>
                <a:cs typeface="B Nazanin" pitchFamily="2" charset="-78"/>
              </a:rPr>
              <a:t>نمایش و درک داده ها </a:t>
            </a:r>
          </a:p>
        </p:txBody>
      </p:sp>
    </p:spTree>
    <p:extLst>
      <p:ext uri="{BB962C8B-B14F-4D97-AF65-F5344CB8AC3E}">
        <p14:creationId xmlns:p14="http://schemas.microsoft.com/office/powerpoint/2010/main" val="113442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سوم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-1538483" y="316267"/>
            <a:ext cx="7499740" cy="934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4000" dirty="0">
                <a:latin typeface="B Nazanin" pitchFamily="2" charset="-78"/>
                <a:cs typeface="B Nazanin" pitchFamily="2" charset="-78"/>
              </a:rPr>
              <a:t>ضریب وابستگی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C4E45-1AA9-AF60-BA88-449D7AF3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1" y="1450975"/>
            <a:ext cx="9106271" cy="50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fa-IR" dirty="0">
                <a:latin typeface="B Nazanin" pitchFamily="2" charset="-78"/>
                <a:cs typeface="B Nazanin" pitchFamily="2" charset="-78"/>
              </a:rPr>
              <a:t>موضوع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940094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3200" dirty="0">
                <a:latin typeface="B Nazanin" pitchFamily="2" charset="-78"/>
                <a:cs typeface="B Nazanin" pitchFamily="2" charset="-78"/>
              </a:rPr>
              <a:t>پیاده سازی نمونه پروژه داده کاوی و مدل سازی هوش مصنوعی</a:t>
            </a:r>
            <a:endParaRPr lang="en-IR" sz="32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429000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 خرداد ماه ۱۴۰۲</a:t>
            </a:r>
          </a:p>
          <a:p>
            <a:pPr algn="ctr" rtl="1"/>
            <a:endParaRPr lang="fa-IR" sz="2400" dirty="0">
              <a:latin typeface="B Nazanin" pitchFamily="2" charset="-78"/>
              <a:cs typeface="B Nazanin" pitchFamily="2" charset="-78"/>
            </a:endParaRPr>
          </a:p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دانشگاه آزاد بیرجند </a:t>
            </a: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30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ct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مراحل انجام پروژه  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053417" y="1281774"/>
            <a:ext cx="8927196" cy="4294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نگاه کلی به مسئله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بدست آوردن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نمایش و درک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آماده کردن داده ها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انتخاب و آموزش مدل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اجرا و پیاده سازی سیستم نگهداری پروژه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17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گاه کلی به مسئله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صحبت کردن با مدیر پروژه و گرفتن تمام فرضیه ها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0A71F9-1417-3009-0202-E806ED3C1B5D}"/>
              </a:ext>
            </a:extLst>
          </p:cNvPr>
          <p:cNvSpPr txBox="1">
            <a:spLocks/>
          </p:cNvSpPr>
          <p:nvPr/>
        </p:nvSpPr>
        <p:spPr>
          <a:xfrm>
            <a:off x="1246690" y="226373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کلیات : مدلی برای پیش بینی میانگین قیمت مسکن در هر منطقه از کالیفرنیا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تاریخ داده ها : ۱۹۹۰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66B403-CF3B-A6BB-0F23-CDEFF45BE011}"/>
              </a:ext>
            </a:extLst>
          </p:cNvPr>
          <p:cNvSpPr txBox="1">
            <a:spLocks/>
          </p:cNvSpPr>
          <p:nvPr/>
        </p:nvSpPr>
        <p:spPr>
          <a:xfrm>
            <a:off x="1246690" y="401831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 و ویژه گی های : جمعیت ، درآمد = میانگین ، تعداد اتاق و ....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نکته : میانگین قیمت در هر منطقه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 منطقه :به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کوچیک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ترین واحد جغرافیایی ۶۰۰ تا ۳۰۰۰ نفر جمعیت می گویم یک منطقه </a:t>
            </a:r>
          </a:p>
        </p:txBody>
      </p:sp>
    </p:spTree>
    <p:extLst>
      <p:ext uri="{BB962C8B-B14F-4D97-AF65-F5344CB8AC3E}">
        <p14:creationId xmlns:p14="http://schemas.microsoft.com/office/powerpoint/2010/main" val="32143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سوال ها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نحو استفاده نهایی از مدل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7D12A-6A58-6F25-7651-BBA2B416DB4A}"/>
              </a:ext>
            </a:extLst>
          </p:cNvPr>
          <p:cNvSpPr txBox="1">
            <a:spLocks/>
          </p:cNvSpPr>
          <p:nvPr/>
        </p:nvSpPr>
        <p:spPr>
          <a:xfrm>
            <a:off x="1104186" y="230232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با استفاده از این مدل و تخمین این مدل و ترکیب آن با سیگنال های دیگر (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های دیگر شرکت )تصمیم به سرمایه گذاری گرفته شود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728EB-0079-52C7-D111-CD3DE12C09EB}"/>
              </a:ext>
            </a:extLst>
          </p:cNvPr>
          <p:cNvSpPr txBox="1">
            <a:spLocks/>
          </p:cNvSpPr>
          <p:nvPr/>
        </p:nvSpPr>
        <p:spPr>
          <a:xfrm>
            <a:off x="1154955" y="3678382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بررسی سیستم های کنونی شرکت :‌خطا ها و هزینه های سیستم کنونی (کمک برای تصمیم گیری نهایی)</a:t>
            </a:r>
          </a:p>
        </p:txBody>
      </p:sp>
    </p:spTree>
    <p:extLst>
      <p:ext uri="{BB962C8B-B14F-4D97-AF65-F5344CB8AC3E}">
        <p14:creationId xmlns:p14="http://schemas.microsoft.com/office/powerpoint/2010/main" val="190693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unsupervised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154955" y="46254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reinforced learning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7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2000" dirty="0" err="1">
                <a:latin typeface="B Nazanin" pitchFamily="2" charset="-78"/>
                <a:cs typeface="B Nazanin" pitchFamily="2" charset="-78"/>
              </a:rPr>
              <a:t>لیبل</a:t>
            </a:r>
            <a:r>
              <a:rPr lang="fa-IR" sz="2000" dirty="0">
                <a:latin typeface="B Nazanin" pitchFamily="2" charset="-78"/>
                <a:cs typeface="B Nazanin" pitchFamily="2" charset="-78"/>
              </a:rPr>
              <a:t> (قیمت هر منطقه)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487464" y="282632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Classification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87464" y="4013854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02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1600" dirty="0">
                <a:latin typeface="B Nazanin" pitchFamily="2" charset="-78"/>
                <a:cs typeface="B Nazanin" pitchFamily="2" charset="-78"/>
              </a:rPr>
              <a:t>تخمین مقدار دقیق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51838" y="301930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Multi-variate 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DD8385-4FD2-A9C5-9237-198C11D6FFF2}"/>
              </a:ext>
            </a:extLst>
          </p:cNvPr>
          <p:cNvSpPr txBox="1">
            <a:spLocks/>
          </p:cNvSpPr>
          <p:nvPr/>
        </p:nvSpPr>
        <p:spPr>
          <a:xfrm>
            <a:off x="-2433372" y="34349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1800" dirty="0">
                <a:latin typeface="B Nazanin" pitchFamily="2" charset="-78"/>
                <a:cs typeface="B Nazanin" pitchFamily="2" charset="-78"/>
              </a:rPr>
              <a:t>داشتن ویژگی های زیاد (منطقه ، جمعیت و ...)</a:t>
            </a:r>
          </a:p>
        </p:txBody>
      </p:sp>
    </p:spTree>
    <p:extLst>
      <p:ext uri="{BB962C8B-B14F-4D97-AF65-F5344CB8AC3E}">
        <p14:creationId xmlns:p14="http://schemas.microsoft.com/office/powerpoint/2010/main" val="10916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داده ها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Online :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Batch : Non-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D6D86C-2D74-C696-5B5E-034E861AFCD2}"/>
              </a:ext>
            </a:extLst>
          </p:cNvPr>
          <p:cNvSpPr txBox="1">
            <a:spLocks/>
          </p:cNvSpPr>
          <p:nvPr/>
        </p:nvSpPr>
        <p:spPr>
          <a:xfrm>
            <a:off x="1154955" y="3880259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2400" dirty="0">
                <a:latin typeface="B Nazanin" pitchFamily="2" charset="-78"/>
                <a:cs typeface="B Nazanin" pitchFamily="2" charset="-78"/>
              </a:rPr>
              <a:t>Map - Reduce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3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{E5714025-DD0E-D344-B5C6-20363D97D98D}tf10001062</Template>
  <TotalTime>437</TotalTime>
  <Words>298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Nazanin</vt:lpstr>
      <vt:lpstr>Century Gothic</vt:lpstr>
      <vt:lpstr>Wingdings 3</vt:lpstr>
      <vt:lpstr>Ion</vt:lpstr>
      <vt:lpstr>ارائه درس هوش تجاری </vt:lpstr>
      <vt:lpstr>موضوع </vt:lpstr>
      <vt:lpstr>مراحل انجام پروژه  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سوم</vt:lpstr>
      <vt:lpstr>مرحله سوم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درس هوش تجاری </dc:title>
  <dc:creator>javad kavossi</dc:creator>
  <cp:lastModifiedBy>javad kavossi</cp:lastModifiedBy>
  <cp:revision>9</cp:revision>
  <dcterms:created xsi:type="dcterms:W3CDTF">2023-06-04T12:10:52Z</dcterms:created>
  <dcterms:modified xsi:type="dcterms:W3CDTF">2023-06-04T19:28:34Z</dcterms:modified>
</cp:coreProperties>
</file>