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840" r:id="rId2"/>
    <p:sldMasterId id="2147483828" r:id="rId3"/>
    <p:sldMasterId id="2147483816" r:id="rId4"/>
    <p:sldMasterId id="2147483650" r:id="rId5"/>
    <p:sldMasterId id="2147483651" r:id="rId6"/>
    <p:sldMasterId id="2147483653" r:id="rId7"/>
    <p:sldMasterId id="2147483654" r:id="rId8"/>
    <p:sldMasterId id="2147483655" r:id="rId9"/>
    <p:sldMasterId id="2147483656" r:id="rId10"/>
    <p:sldMasterId id="2147483657" r:id="rId11"/>
    <p:sldMasterId id="2147483658" r:id="rId12"/>
    <p:sldMasterId id="2147483659" r:id="rId13"/>
    <p:sldMasterId id="2147483660" r:id="rId14"/>
    <p:sldMasterId id="2147483661" r:id="rId15"/>
  </p:sldMasterIdLst>
  <p:notesMasterIdLst>
    <p:notesMasterId r:id="rId25"/>
  </p:notesMasterIdLst>
  <p:handoutMasterIdLst>
    <p:handoutMasterId r:id="rId26"/>
  </p:handoutMasterIdLst>
  <p:sldIdLst>
    <p:sldId id="363" r:id="rId16"/>
    <p:sldId id="376" r:id="rId17"/>
    <p:sldId id="378" r:id="rId18"/>
    <p:sldId id="370" r:id="rId19"/>
    <p:sldId id="374" r:id="rId20"/>
    <p:sldId id="373" r:id="rId21"/>
    <p:sldId id="372" r:id="rId22"/>
    <p:sldId id="377" r:id="rId23"/>
    <p:sldId id="371" r:id="rId24"/>
  </p:sldIdLst>
  <p:sldSz cx="12192000" cy="6858000"/>
  <p:notesSz cx="9296400" cy="7010400"/>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ext uri="{19B8F6BF-5375-455C-9EA6-DF929625EA0E}">
        <p15:presenceInfo xmlns:p15="http://schemas.microsoft.com/office/powerpoint/2012/main" userId="" providerId=""/>
      </p:ext>
    </p:extLst>
  </p:cmAuthor>
  <p:cmAuthor id="2" name="Microsoft Office User" initials="Office [2]" lastIdx="1" clrIdx="1">
    <p:extLst>
      <p:ext uri="{19B8F6BF-5375-455C-9EA6-DF929625EA0E}">
        <p15:presenceInfo xmlns:p15="http://schemas.microsoft.com/office/powerpoint/2012/main" userId="" providerId=""/>
      </p:ext>
    </p:extLst>
  </p:cmAuthor>
  <p:cmAuthor id="3" name="Microsoft Office User" initials="Office [3]" lastIdx="1" clrIdx="2">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464"/>
    <a:srgbClr val="C55A11"/>
    <a:srgbClr val="174784"/>
    <a:srgbClr val="D5D6D5"/>
    <a:srgbClr val="808D96"/>
    <a:srgbClr val="CC0099"/>
    <a:srgbClr val="FFFFCC"/>
    <a:srgbClr val="FFF100"/>
    <a:srgbClr val="660066"/>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67" autoAdjust="0"/>
    <p:restoredTop sz="69849" autoAdjust="0"/>
  </p:normalViewPr>
  <p:slideViewPr>
    <p:cSldViewPr>
      <p:cViewPr varScale="1">
        <p:scale>
          <a:sx n="90" d="100"/>
          <a:sy n="90" d="100"/>
        </p:scale>
        <p:origin x="240" y="480"/>
      </p:cViewPr>
      <p:guideLst>
        <p:guide orient="horz" pos="2160"/>
        <p:guide pos="384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0" d="100"/>
          <a:sy n="70" d="100"/>
        </p:scale>
        <p:origin x="3240" y="72"/>
      </p:cViewPr>
      <p:guideLst>
        <p:guide orient="horz" pos="2208"/>
        <p:guide pos="292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9.xml"/><Relationship Id="rId20" Type="http://schemas.openxmlformats.org/officeDocument/2006/relationships/slide" Target="slides/slide5.xml"/><Relationship Id="rId21" Type="http://schemas.openxmlformats.org/officeDocument/2006/relationships/slide" Target="slides/slide6.xml"/><Relationship Id="rId22" Type="http://schemas.openxmlformats.org/officeDocument/2006/relationships/slide" Target="slides/slide7.xml"/><Relationship Id="rId23" Type="http://schemas.openxmlformats.org/officeDocument/2006/relationships/slide" Target="slides/slide8.xml"/><Relationship Id="rId24" Type="http://schemas.openxmlformats.org/officeDocument/2006/relationships/slide" Target="slides/slide9.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4028440" cy="351737"/>
          </a:xfrm>
          <a:prstGeom prst="rect">
            <a:avLst/>
          </a:prstGeom>
        </p:spPr>
        <p:txBody>
          <a:bodyPr vert="horz" lIns="93177" tIns="46589" rIns="93177" bIns="46589" rtlCol="0"/>
          <a:lstStyle>
            <a:lvl1pPr algn="l">
              <a:defRPr sz="1200"/>
            </a:lvl1pPr>
          </a:lstStyle>
          <a:p>
            <a:endParaRPr lang="it-IT"/>
          </a:p>
        </p:txBody>
      </p:sp>
      <p:sp>
        <p:nvSpPr>
          <p:cNvPr id="3" name="Segnaposto data 2"/>
          <p:cNvSpPr>
            <a:spLocks noGrp="1"/>
          </p:cNvSpPr>
          <p:nvPr>
            <p:ph type="dt" sz="quarter" idx="1"/>
          </p:nvPr>
        </p:nvSpPr>
        <p:spPr>
          <a:xfrm>
            <a:off x="5265809" y="0"/>
            <a:ext cx="4028440" cy="351737"/>
          </a:xfrm>
          <a:prstGeom prst="rect">
            <a:avLst/>
          </a:prstGeom>
        </p:spPr>
        <p:txBody>
          <a:bodyPr vert="horz" lIns="93177" tIns="46589" rIns="93177" bIns="46589" rtlCol="0"/>
          <a:lstStyle>
            <a:lvl1pPr algn="r">
              <a:defRPr sz="1200"/>
            </a:lvl1pPr>
          </a:lstStyle>
          <a:p>
            <a:fld id="{137B1874-17CA-4653-81D6-AD732F9F4C9A}" type="datetimeFigureOut">
              <a:rPr lang="it-IT" smtClean="0"/>
              <a:t>22/01/18</a:t>
            </a:fld>
            <a:endParaRPr lang="it-IT"/>
          </a:p>
        </p:txBody>
      </p:sp>
      <p:sp>
        <p:nvSpPr>
          <p:cNvPr id="4" name="Segnaposto piè di pagina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it-IT"/>
          </a:p>
        </p:txBody>
      </p:sp>
      <p:sp>
        <p:nvSpPr>
          <p:cNvPr id="5" name="Segnaposto numero diapositiva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0280ADF4-D216-4D54-B91D-487F62BBF8F1}" type="slidenum">
              <a:rPr lang="it-IT" smtClean="0"/>
              <a:t>‹#›</a:t>
            </a:fld>
            <a:endParaRPr lang="it-IT"/>
          </a:p>
        </p:txBody>
      </p:sp>
    </p:spTree>
    <p:extLst>
      <p:ext uri="{BB962C8B-B14F-4D97-AF65-F5344CB8AC3E}">
        <p14:creationId xmlns:p14="http://schemas.microsoft.com/office/powerpoint/2010/main" val="20799671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2585A59D-70F8-D247-82DD-BA5A6D366B3E}" type="datetimeFigureOut">
              <a:rPr lang="en-US" smtClean="0"/>
              <a:pPr/>
              <a:t>1/22/18</a:t>
            </a:fld>
            <a:endParaRPr lang="en-US"/>
          </a:p>
        </p:txBody>
      </p:sp>
      <p:sp>
        <p:nvSpPr>
          <p:cNvPr id="4" name="Slide Image Placeholder 3"/>
          <p:cNvSpPr>
            <a:spLocks noGrp="1" noRot="1" noChangeAspect="1"/>
          </p:cNvSpPr>
          <p:nvPr>
            <p:ph type="sldImg" idx="2"/>
          </p:nvPr>
        </p:nvSpPr>
        <p:spPr>
          <a:xfrm>
            <a:off x="2311400" y="525463"/>
            <a:ext cx="46736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BFA35223-E47F-1946-8A6D-4B121950ACDE}" type="slidenum">
              <a:rPr lang="en-US" smtClean="0"/>
              <a:pPr/>
              <a:t>‹#›</a:t>
            </a:fld>
            <a:endParaRPr lang="en-US"/>
          </a:p>
        </p:txBody>
      </p:sp>
    </p:spTree>
    <p:extLst>
      <p:ext uri="{BB962C8B-B14F-4D97-AF65-F5344CB8AC3E}">
        <p14:creationId xmlns:p14="http://schemas.microsoft.com/office/powerpoint/2010/main" val="391965266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2311400" y="525463"/>
            <a:ext cx="4673600" cy="26289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BFA35223-E47F-1946-8A6D-4B121950ACDE}" type="slidenum">
              <a:rPr lang="en-US" smtClean="0"/>
              <a:pPr/>
              <a:t>1</a:t>
            </a:fld>
            <a:endParaRPr lang="en-US"/>
          </a:p>
        </p:txBody>
      </p:sp>
    </p:spTree>
    <p:extLst>
      <p:ext uri="{BB962C8B-B14F-4D97-AF65-F5344CB8AC3E}">
        <p14:creationId xmlns:p14="http://schemas.microsoft.com/office/powerpoint/2010/main" val="2182642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A35223-E47F-1946-8A6D-4B121950ACDE}" type="slidenum">
              <a:rPr lang="en-US" smtClean="0"/>
              <a:pPr/>
              <a:t>2</a:t>
            </a:fld>
            <a:endParaRPr lang="en-US"/>
          </a:p>
        </p:txBody>
      </p:sp>
    </p:spTree>
    <p:extLst>
      <p:ext uri="{BB962C8B-B14F-4D97-AF65-F5344CB8AC3E}">
        <p14:creationId xmlns:p14="http://schemas.microsoft.com/office/powerpoint/2010/main" val="135497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8" name="Rectangle 2"/>
          <p:cNvSpPr>
            <a:spLocks/>
          </p:cNvSpPr>
          <p:nvPr/>
        </p:nvSpPr>
        <p:spPr bwMode="auto">
          <a:xfrm rot="10800000" flipH="1">
            <a:off x="0" y="304801"/>
            <a:ext cx="12192000" cy="533399"/>
          </a:xfrm>
          <a:prstGeom prst="rect">
            <a:avLst/>
          </a:prstGeom>
          <a:solidFill>
            <a:srgbClr val="174784"/>
          </a:solidFill>
          <a:ln>
            <a:noFill/>
          </a:ln>
          <a:extLst/>
        </p:spPr>
        <p:txBody>
          <a:bodyPr lIns="0" tIns="0" rIns="0" bIns="0"/>
          <a:lstStyle/>
          <a:p>
            <a:endParaRPr lang="en-US" sz="2100"/>
          </a:p>
        </p:txBody>
      </p:sp>
      <p:sp>
        <p:nvSpPr>
          <p:cNvPr id="2" name="Title 1"/>
          <p:cNvSpPr>
            <a:spLocks noGrp="1"/>
          </p:cNvSpPr>
          <p:nvPr>
            <p:ph type="ctrTitle"/>
          </p:nvPr>
        </p:nvSpPr>
        <p:spPr>
          <a:xfrm>
            <a:off x="914400" y="2130427"/>
            <a:ext cx="10363200" cy="1470025"/>
          </a:xfrm>
        </p:spPr>
        <p:txBody>
          <a:bodyPr/>
          <a:lstStyle/>
          <a:p>
            <a:r>
              <a:rPr lang="it-IT"/>
              <a:t>Fare clic per modificare lo stile del titolo</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it-IT"/>
              <a:t>Fare clic per modificare lo stile del sottotitolo dello schema</a:t>
            </a:r>
            <a:endParaRPr lang="en-US"/>
          </a:p>
        </p:txBody>
      </p:sp>
      <p:pic>
        <p:nvPicPr>
          <p:cNvPr id="10" name="Immagin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sp>
        <p:nvSpPr>
          <p:cNvPr id="12" name="Rettangolo 11"/>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spTree>
    <p:extLst>
      <p:ext uri="{BB962C8B-B14F-4D97-AF65-F5344CB8AC3E}">
        <p14:creationId xmlns:p14="http://schemas.microsoft.com/office/powerpoint/2010/main" val="14724007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11" name="Rectangle 2"/>
          <p:cNvSpPr>
            <a:spLocks/>
          </p:cNvSpPr>
          <p:nvPr/>
        </p:nvSpPr>
        <p:spPr bwMode="auto">
          <a:xfrm rot="10800000" flipH="1">
            <a:off x="0" y="304802"/>
            <a:ext cx="12192000" cy="533399"/>
          </a:xfrm>
          <a:prstGeom prst="rect">
            <a:avLst/>
          </a:prstGeom>
          <a:solidFill>
            <a:srgbClr val="174784"/>
          </a:solidFill>
          <a:ln>
            <a:noFill/>
          </a:ln>
          <a:extLst/>
        </p:spPr>
        <p:txBody>
          <a:bodyPr lIns="0" tIns="0" rIns="0" bIns="0"/>
          <a:lstStyle/>
          <a:p>
            <a:endParaRPr lang="en-US" sz="2100"/>
          </a:p>
        </p:txBody>
      </p:sp>
      <p:sp>
        <p:nvSpPr>
          <p:cNvPr id="2" name="Title 1"/>
          <p:cNvSpPr>
            <a:spLocks noGrp="1"/>
          </p:cNvSpPr>
          <p:nvPr>
            <p:ph type="title"/>
          </p:nvPr>
        </p:nvSpPr>
        <p:spPr/>
        <p:txBody>
          <a:bodyPr/>
          <a:lstStyle/>
          <a:p>
            <a:r>
              <a:rPr lang="it-IT"/>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pic>
        <p:nvPicPr>
          <p:cNvPr id="7" name="Immagin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sp>
        <p:nvSpPr>
          <p:cNvPr id="9" name="Rettangolo 8"/>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spTree>
    <p:extLst>
      <p:ext uri="{BB962C8B-B14F-4D97-AF65-F5344CB8AC3E}">
        <p14:creationId xmlns:p14="http://schemas.microsoft.com/office/powerpoint/2010/main" val="4171385231"/>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a:t>Click to edit Master subtitle style</a:t>
            </a:r>
          </a:p>
        </p:txBody>
      </p:sp>
    </p:spTree>
    <p:extLst>
      <p:ext uri="{BB962C8B-B14F-4D97-AF65-F5344CB8AC3E}">
        <p14:creationId xmlns:p14="http://schemas.microsoft.com/office/powerpoint/2010/main" val="1111221641"/>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vert="horz" lIns="34290" tIns="17145" rIns="34290" bIns="1714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8526937"/>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19" y="4406901"/>
            <a:ext cx="10363200" cy="1362075"/>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962819" y="2906713"/>
            <a:ext cx="10363200" cy="1500188"/>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a:t>Click to edit Master text styles</a:t>
            </a:r>
          </a:p>
        </p:txBody>
      </p:sp>
    </p:spTree>
    <p:extLst>
      <p:ext uri="{BB962C8B-B14F-4D97-AF65-F5344CB8AC3E}">
        <p14:creationId xmlns:p14="http://schemas.microsoft.com/office/powerpoint/2010/main" val="216861516"/>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2" y="1600201"/>
            <a:ext cx="5448300" cy="4525963"/>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34102" y="1600201"/>
            <a:ext cx="5448300" cy="4525963"/>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8138168"/>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7181" cy="639763"/>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4" name="Content Placeholder 3"/>
          <p:cNvSpPr>
            <a:spLocks noGrp="1"/>
          </p:cNvSpPr>
          <p:nvPr>
            <p:ph sz="half" idx="2"/>
          </p:nvPr>
        </p:nvSpPr>
        <p:spPr>
          <a:xfrm>
            <a:off x="609600" y="2174875"/>
            <a:ext cx="5387181" cy="3951288"/>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32" y="1535114"/>
            <a:ext cx="5388768" cy="639763"/>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6" name="Content Placeholder 5"/>
          <p:cNvSpPr>
            <a:spLocks noGrp="1"/>
          </p:cNvSpPr>
          <p:nvPr>
            <p:ph sz="quarter" idx="4"/>
          </p:nvPr>
        </p:nvSpPr>
        <p:spPr>
          <a:xfrm>
            <a:off x="6193632" y="2174875"/>
            <a:ext cx="5388768" cy="3951288"/>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7746285"/>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2728606"/>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508355"/>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819" cy="1162051"/>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4766469" y="273051"/>
            <a:ext cx="6815931" cy="5853112"/>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2"/>
            <a:ext cx="4010819" cy="4691063"/>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1052392574"/>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981" y="4800602"/>
            <a:ext cx="7315200" cy="566737"/>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2389981" y="612775"/>
            <a:ext cx="7315200" cy="41148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2389981" y="5367339"/>
            <a:ext cx="7315200" cy="804863"/>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1128235584"/>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lIns="34290" tIns="17145" rIns="34290" bIns="1714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26754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11" name="Rectangle 2"/>
          <p:cNvSpPr>
            <a:spLocks/>
          </p:cNvSpPr>
          <p:nvPr/>
        </p:nvSpPr>
        <p:spPr bwMode="auto">
          <a:xfrm rot="10800000" flipH="1">
            <a:off x="0" y="304802"/>
            <a:ext cx="12192000" cy="533399"/>
          </a:xfrm>
          <a:prstGeom prst="rect">
            <a:avLst/>
          </a:prstGeom>
          <a:solidFill>
            <a:srgbClr val="174784"/>
          </a:solidFill>
          <a:ln>
            <a:noFill/>
          </a:ln>
          <a:extLst/>
        </p:spPr>
        <p:txBody>
          <a:bodyPr lIns="0" tIns="0" rIns="0" bIns="0"/>
          <a:lstStyle/>
          <a:p>
            <a:endParaRPr lang="en-US" sz="2100"/>
          </a:p>
        </p:txBody>
      </p:sp>
      <p:sp>
        <p:nvSpPr>
          <p:cNvPr id="2" name="Vertical Title 1"/>
          <p:cNvSpPr>
            <a:spLocks noGrp="1"/>
          </p:cNvSpPr>
          <p:nvPr>
            <p:ph type="title" orient="vert"/>
          </p:nvPr>
        </p:nvSpPr>
        <p:spPr>
          <a:xfrm>
            <a:off x="8709028" y="1149351"/>
            <a:ext cx="2613025" cy="3175000"/>
          </a:xfrm>
        </p:spPr>
        <p:txBody>
          <a:bodyPr vert="eaVert"/>
          <a:lstStyle/>
          <a:p>
            <a:r>
              <a:rPr lang="it-IT"/>
              <a:t>Fare clic per modificare lo stile del titolo</a:t>
            </a:r>
            <a:endParaRPr lang="en-US"/>
          </a:p>
        </p:txBody>
      </p:sp>
      <p:sp>
        <p:nvSpPr>
          <p:cNvPr id="3" name="Vertical Text Placeholder 2"/>
          <p:cNvSpPr>
            <a:spLocks noGrp="1"/>
          </p:cNvSpPr>
          <p:nvPr>
            <p:ph type="body" orient="vert" idx="1"/>
          </p:nvPr>
        </p:nvSpPr>
        <p:spPr>
          <a:xfrm>
            <a:off x="869951" y="1149351"/>
            <a:ext cx="7762875" cy="3175000"/>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pic>
        <p:nvPicPr>
          <p:cNvPr id="7" name="Immagin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sp>
        <p:nvSpPr>
          <p:cNvPr id="9" name="Rettangolo 8"/>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spTree>
    <p:extLst>
      <p:ext uri="{BB962C8B-B14F-4D97-AF65-F5344CB8AC3E}">
        <p14:creationId xmlns:p14="http://schemas.microsoft.com/office/powerpoint/2010/main" val="2531879317"/>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77801"/>
            <a:ext cx="2743200" cy="5948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77801"/>
            <a:ext cx="8153400" cy="5948363"/>
          </a:xfrm>
          <a:prstGeom prst="rect">
            <a:avLst/>
          </a:prstGeom>
        </p:spPr>
        <p:txBody>
          <a:bodyPr vert="eaVert" lIns="34290" tIns="17145" rIns="34290" bIns="1714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3812276"/>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a:prstGeom prst="rect">
            <a:avLst/>
          </a:prstGeom>
        </p:spPr>
        <p:txBody>
          <a:bodyPr vert="horz" lIns="34290" tIns="17145" rIns="34290" bIns="17145"/>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a:t>Click to edit Master subtitle style</a:t>
            </a:r>
          </a:p>
        </p:txBody>
      </p:sp>
    </p:spTree>
    <p:extLst>
      <p:ext uri="{BB962C8B-B14F-4D97-AF65-F5344CB8AC3E}">
        <p14:creationId xmlns:p14="http://schemas.microsoft.com/office/powerpoint/2010/main" val="1964074943"/>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vert="horz" lIns="34290" tIns="17145" rIns="34290" bIns="17145"/>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vert="horz" lIns="34290" tIns="17145" rIns="34290" bIns="1714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4992889"/>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19" y="4406901"/>
            <a:ext cx="10363200" cy="1362075"/>
          </a:xfrm>
          <a:prstGeom prst="rect">
            <a:avLst/>
          </a:prstGeom>
        </p:spPr>
        <p:txBody>
          <a:bodyPr vert="horz" lIns="34290" tIns="17145" rIns="34290" bIns="17145"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962819" y="2906713"/>
            <a:ext cx="10363200" cy="1500188"/>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a:t>Click to edit Master text styles</a:t>
            </a:r>
          </a:p>
        </p:txBody>
      </p:sp>
    </p:spTree>
    <p:extLst>
      <p:ext uri="{BB962C8B-B14F-4D97-AF65-F5344CB8AC3E}">
        <p14:creationId xmlns:p14="http://schemas.microsoft.com/office/powerpoint/2010/main" val="3777848783"/>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vert="horz" lIns="34290" tIns="17145" rIns="34290" bIns="17145"/>
          <a:lstStyle/>
          <a:p>
            <a:r>
              <a:rPr lang="en-US"/>
              <a:t>Click to edit Master title style</a:t>
            </a:r>
          </a:p>
        </p:txBody>
      </p:sp>
      <p:sp>
        <p:nvSpPr>
          <p:cNvPr id="3" name="Content Placeholder 2"/>
          <p:cNvSpPr>
            <a:spLocks noGrp="1"/>
          </p:cNvSpPr>
          <p:nvPr>
            <p:ph sz="half" idx="1"/>
          </p:nvPr>
        </p:nvSpPr>
        <p:spPr>
          <a:xfrm>
            <a:off x="609602" y="1600201"/>
            <a:ext cx="5448300" cy="4525963"/>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34102" y="1600201"/>
            <a:ext cx="5448300" cy="4525963"/>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0087997"/>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vert="horz" lIns="34290" tIns="17145" rIns="34290" bIns="17145"/>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7181" cy="639763"/>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4" name="Content Placeholder 3"/>
          <p:cNvSpPr>
            <a:spLocks noGrp="1"/>
          </p:cNvSpPr>
          <p:nvPr>
            <p:ph sz="half" idx="2"/>
          </p:nvPr>
        </p:nvSpPr>
        <p:spPr>
          <a:xfrm>
            <a:off x="609600" y="2174875"/>
            <a:ext cx="5387181" cy="3951288"/>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32" y="1535114"/>
            <a:ext cx="5388768" cy="639763"/>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6" name="Content Placeholder 5"/>
          <p:cNvSpPr>
            <a:spLocks noGrp="1"/>
          </p:cNvSpPr>
          <p:nvPr>
            <p:ph sz="quarter" idx="4"/>
          </p:nvPr>
        </p:nvSpPr>
        <p:spPr>
          <a:xfrm>
            <a:off x="6193632" y="2174875"/>
            <a:ext cx="5388768" cy="3951288"/>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7102531"/>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vert="horz" lIns="34290" tIns="17145" rIns="34290" bIns="17145"/>
          <a:lstStyle/>
          <a:p>
            <a:r>
              <a:rPr lang="en-US"/>
              <a:t>Click to edit Master title style</a:t>
            </a:r>
          </a:p>
        </p:txBody>
      </p:sp>
    </p:spTree>
    <p:extLst>
      <p:ext uri="{BB962C8B-B14F-4D97-AF65-F5344CB8AC3E}">
        <p14:creationId xmlns:p14="http://schemas.microsoft.com/office/powerpoint/2010/main" val="619178362"/>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4091225"/>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819" cy="1162051"/>
          </a:xfrm>
          <a:prstGeom prst="rect">
            <a:avLst/>
          </a:prstGeom>
        </p:spPr>
        <p:txBody>
          <a:bodyPr vert="horz" lIns="34290" tIns="17145" rIns="34290" bIns="17145" anchor="b"/>
          <a:lstStyle>
            <a:lvl1pPr algn="l">
              <a:defRPr sz="800" b="1"/>
            </a:lvl1pPr>
          </a:lstStyle>
          <a:p>
            <a:r>
              <a:rPr lang="en-US"/>
              <a:t>Click to edit Master title style</a:t>
            </a:r>
          </a:p>
        </p:txBody>
      </p:sp>
      <p:sp>
        <p:nvSpPr>
          <p:cNvPr id="3" name="Content Placeholder 2"/>
          <p:cNvSpPr>
            <a:spLocks noGrp="1"/>
          </p:cNvSpPr>
          <p:nvPr>
            <p:ph idx="1"/>
          </p:nvPr>
        </p:nvSpPr>
        <p:spPr>
          <a:xfrm>
            <a:off x="4766469" y="273051"/>
            <a:ext cx="6815931" cy="5853112"/>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2"/>
            <a:ext cx="4010819" cy="4691063"/>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3956349771"/>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981" y="4800602"/>
            <a:ext cx="7315200" cy="566737"/>
          </a:xfrm>
          <a:prstGeom prst="rect">
            <a:avLst/>
          </a:prstGeom>
        </p:spPr>
        <p:txBody>
          <a:bodyPr vert="horz" lIns="34290" tIns="17145" rIns="34290" bIns="17145"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2389981" y="612775"/>
            <a:ext cx="7315200" cy="41148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2389981" y="5367339"/>
            <a:ext cx="7315200" cy="804863"/>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152790728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102658944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vert="horz" lIns="34290" tIns="17145" rIns="34290" bIns="17145"/>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lIns="34290" tIns="17145" rIns="34290" bIns="1714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1928471"/>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lIns="34290" tIns="17145" rIns="34290" bIns="17145"/>
          <a:lstStyle/>
          <a:p>
            <a:r>
              <a:rPr lang="en-US"/>
              <a:t>Click to edit Master title style</a:t>
            </a:r>
          </a:p>
        </p:txBody>
      </p:sp>
      <p:sp>
        <p:nvSpPr>
          <p:cNvPr id="3" name="Vertical Text Placeholder 2"/>
          <p:cNvSpPr>
            <a:spLocks noGrp="1"/>
          </p:cNvSpPr>
          <p:nvPr>
            <p:ph type="body" orient="vert" idx="1"/>
          </p:nvPr>
        </p:nvSpPr>
        <p:spPr>
          <a:xfrm>
            <a:off x="609600" y="274639"/>
            <a:ext cx="8153400" cy="5851525"/>
          </a:xfrm>
          <a:prstGeom prst="rect">
            <a:avLst/>
          </a:prstGeom>
        </p:spPr>
        <p:txBody>
          <a:bodyPr vert="eaVert" lIns="34290" tIns="17145" rIns="34290" bIns="1714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7367862"/>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a:t>Click to edit Master subtitle style</a:t>
            </a:r>
          </a:p>
        </p:txBody>
      </p:sp>
    </p:spTree>
    <p:extLst>
      <p:ext uri="{BB962C8B-B14F-4D97-AF65-F5344CB8AC3E}">
        <p14:creationId xmlns:p14="http://schemas.microsoft.com/office/powerpoint/2010/main" val="3109986148"/>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5859892"/>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19" y="4406901"/>
            <a:ext cx="10363200" cy="1362075"/>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962819" y="2906713"/>
            <a:ext cx="10363200" cy="1500188"/>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a:t>Click to edit Master text styles</a:t>
            </a:r>
          </a:p>
        </p:txBody>
      </p:sp>
    </p:spTree>
    <p:extLst>
      <p:ext uri="{BB962C8B-B14F-4D97-AF65-F5344CB8AC3E}">
        <p14:creationId xmlns:p14="http://schemas.microsoft.com/office/powerpoint/2010/main" val="2897971268"/>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9951" y="1949451"/>
            <a:ext cx="2514600" cy="4273551"/>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60751" y="1949451"/>
            <a:ext cx="2514600" cy="4273551"/>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7689650"/>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7181" cy="639763"/>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4" name="Content Placeholder 3"/>
          <p:cNvSpPr>
            <a:spLocks noGrp="1"/>
          </p:cNvSpPr>
          <p:nvPr>
            <p:ph sz="half" idx="2"/>
          </p:nvPr>
        </p:nvSpPr>
        <p:spPr>
          <a:xfrm>
            <a:off x="609600" y="2174875"/>
            <a:ext cx="5387181" cy="3951288"/>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32" y="1535114"/>
            <a:ext cx="5388768" cy="639763"/>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6" name="Content Placeholder 5"/>
          <p:cNvSpPr>
            <a:spLocks noGrp="1"/>
          </p:cNvSpPr>
          <p:nvPr>
            <p:ph sz="quarter" idx="4"/>
          </p:nvPr>
        </p:nvSpPr>
        <p:spPr>
          <a:xfrm>
            <a:off x="6193632" y="2174875"/>
            <a:ext cx="5388768" cy="3951288"/>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5600828"/>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743619"/>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7044002"/>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819" cy="1162051"/>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4766469" y="273051"/>
            <a:ext cx="6815931" cy="5853112"/>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2"/>
            <a:ext cx="4010819" cy="4691063"/>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343465680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330962169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981" y="4800602"/>
            <a:ext cx="7315200" cy="566737"/>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2389981" y="612775"/>
            <a:ext cx="7315200" cy="41148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2389981" y="5367339"/>
            <a:ext cx="7315200" cy="804863"/>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2150900475"/>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266140"/>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9028" y="177800"/>
            <a:ext cx="2613025" cy="6045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69951" y="177800"/>
            <a:ext cx="7762875" cy="604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0418727"/>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a:t>Click to edit Master subtitle style</a:t>
            </a:r>
          </a:p>
        </p:txBody>
      </p:sp>
    </p:spTree>
    <p:extLst>
      <p:ext uri="{BB962C8B-B14F-4D97-AF65-F5344CB8AC3E}">
        <p14:creationId xmlns:p14="http://schemas.microsoft.com/office/powerpoint/2010/main" val="1314598332"/>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2196803"/>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19" y="4406901"/>
            <a:ext cx="10363200" cy="1362075"/>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962819" y="2906713"/>
            <a:ext cx="10363200" cy="1500188"/>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a:t>Click to edit Master text styles</a:t>
            </a:r>
          </a:p>
        </p:txBody>
      </p:sp>
    </p:spTree>
    <p:extLst>
      <p:ext uri="{BB962C8B-B14F-4D97-AF65-F5344CB8AC3E}">
        <p14:creationId xmlns:p14="http://schemas.microsoft.com/office/powerpoint/2010/main" val="1558073743"/>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9951" y="1949451"/>
            <a:ext cx="5187951" cy="4273551"/>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34102" y="1949451"/>
            <a:ext cx="5187951" cy="4273551"/>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2111906"/>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7181" cy="639763"/>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4" name="Content Placeholder 3"/>
          <p:cNvSpPr>
            <a:spLocks noGrp="1"/>
          </p:cNvSpPr>
          <p:nvPr>
            <p:ph sz="half" idx="2"/>
          </p:nvPr>
        </p:nvSpPr>
        <p:spPr>
          <a:xfrm>
            <a:off x="609600" y="2174875"/>
            <a:ext cx="5387181" cy="3951288"/>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32" y="1535114"/>
            <a:ext cx="5388768" cy="639763"/>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6" name="Content Placeholder 5"/>
          <p:cNvSpPr>
            <a:spLocks noGrp="1"/>
          </p:cNvSpPr>
          <p:nvPr>
            <p:ph sz="quarter" idx="4"/>
          </p:nvPr>
        </p:nvSpPr>
        <p:spPr>
          <a:xfrm>
            <a:off x="6193632" y="2174875"/>
            <a:ext cx="5388768" cy="3951288"/>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270996"/>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8842013"/>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06039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1" y="1709739"/>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Tree>
    <p:extLst>
      <p:ext uri="{BB962C8B-B14F-4D97-AF65-F5344CB8AC3E}">
        <p14:creationId xmlns:p14="http://schemas.microsoft.com/office/powerpoint/2010/main" val="278353635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819" cy="1162051"/>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4766469" y="273051"/>
            <a:ext cx="6815931" cy="5853112"/>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2"/>
            <a:ext cx="4010819" cy="4691063"/>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301809593"/>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981" y="4800602"/>
            <a:ext cx="7315200" cy="566737"/>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2389981" y="612775"/>
            <a:ext cx="7315200" cy="41148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2389981" y="5367339"/>
            <a:ext cx="7315200" cy="804863"/>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2756600983"/>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6828517"/>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9028" y="177800"/>
            <a:ext cx="2613025" cy="6045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69951" y="177800"/>
            <a:ext cx="7762875" cy="604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2891702"/>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a:t>Click to edit Master subtitle style</a:t>
            </a:r>
          </a:p>
        </p:txBody>
      </p:sp>
    </p:spTree>
    <p:extLst>
      <p:ext uri="{BB962C8B-B14F-4D97-AF65-F5344CB8AC3E}">
        <p14:creationId xmlns:p14="http://schemas.microsoft.com/office/powerpoint/2010/main" val="2681759014"/>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6443"/>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19" y="4406901"/>
            <a:ext cx="10363200" cy="1362075"/>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962819" y="2906713"/>
            <a:ext cx="10363200" cy="1500188"/>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a:t>Click to edit Master text styles</a:t>
            </a:r>
          </a:p>
        </p:txBody>
      </p:sp>
    </p:spTree>
    <p:extLst>
      <p:ext uri="{BB962C8B-B14F-4D97-AF65-F5344CB8AC3E}">
        <p14:creationId xmlns:p14="http://schemas.microsoft.com/office/powerpoint/2010/main" val="448908764"/>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642100" y="1949451"/>
            <a:ext cx="2301875" cy="4273551"/>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020175" y="1949451"/>
            <a:ext cx="2301875" cy="4273551"/>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3644239"/>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7181" cy="639763"/>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4" name="Content Placeholder 3"/>
          <p:cNvSpPr>
            <a:spLocks noGrp="1"/>
          </p:cNvSpPr>
          <p:nvPr>
            <p:ph sz="half" idx="2"/>
          </p:nvPr>
        </p:nvSpPr>
        <p:spPr>
          <a:xfrm>
            <a:off x="609600" y="2174875"/>
            <a:ext cx="5387181" cy="3951288"/>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32" y="1535114"/>
            <a:ext cx="5388768" cy="639763"/>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6" name="Content Placeholder 5"/>
          <p:cNvSpPr>
            <a:spLocks noGrp="1"/>
          </p:cNvSpPr>
          <p:nvPr>
            <p:ph sz="quarter" idx="4"/>
          </p:nvPr>
        </p:nvSpPr>
        <p:spPr>
          <a:xfrm>
            <a:off x="6193632" y="2174875"/>
            <a:ext cx="5388768" cy="3951288"/>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5827164"/>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159246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562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97600" y="1825625"/>
            <a:ext cx="51562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86463242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9490996"/>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819" cy="1162051"/>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4766469" y="273051"/>
            <a:ext cx="6815931" cy="5853112"/>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2"/>
            <a:ext cx="4010819" cy="4691063"/>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1229533833"/>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981" y="4800602"/>
            <a:ext cx="7315200" cy="566737"/>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2389981" y="612775"/>
            <a:ext cx="7315200" cy="41148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2389981" y="5367339"/>
            <a:ext cx="7315200" cy="804863"/>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2811286954"/>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1211009"/>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9028" y="177800"/>
            <a:ext cx="2613025" cy="6045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69951" y="177800"/>
            <a:ext cx="7762875" cy="604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9370929"/>
      </p:ext>
    </p:extLst>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a:t>Click to edit Master subtitle style</a:t>
            </a:r>
          </a:p>
        </p:txBody>
      </p:sp>
    </p:spTree>
    <p:extLst>
      <p:ext uri="{BB962C8B-B14F-4D97-AF65-F5344CB8AC3E}">
        <p14:creationId xmlns:p14="http://schemas.microsoft.com/office/powerpoint/2010/main" val="2304088803"/>
      </p:ext>
    </p:extLst>
  </p:cSld>
  <p:clrMapOvr>
    <a:masterClrMapping/>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8971080"/>
      </p:ext>
    </p:extLst>
  </p:cSld>
  <p:clrMapOvr>
    <a:masterClrMapping/>
  </p:clrMapOv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19" y="4406901"/>
            <a:ext cx="10363200" cy="1362075"/>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962819" y="2906713"/>
            <a:ext cx="10363200" cy="1500188"/>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a:t>Click to edit Master text styles</a:t>
            </a:r>
          </a:p>
        </p:txBody>
      </p:sp>
    </p:spTree>
    <p:extLst>
      <p:ext uri="{BB962C8B-B14F-4D97-AF65-F5344CB8AC3E}">
        <p14:creationId xmlns:p14="http://schemas.microsoft.com/office/powerpoint/2010/main" val="1661318022"/>
      </p:ext>
    </p:extLst>
  </p:cSld>
  <p:clrMapOvr>
    <a:masterClrMapping/>
  </p:clrMapOv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9951" y="1949451"/>
            <a:ext cx="2514600" cy="4273551"/>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60751" y="1949451"/>
            <a:ext cx="2514600" cy="4273551"/>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6691501"/>
      </p:ext>
    </p:extLst>
  </p:cSld>
  <p:clrMapOvr>
    <a:masterClrMapping/>
  </p:clrMapOv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7181" cy="639763"/>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4" name="Content Placeholder 3"/>
          <p:cNvSpPr>
            <a:spLocks noGrp="1"/>
          </p:cNvSpPr>
          <p:nvPr>
            <p:ph sz="half" idx="2"/>
          </p:nvPr>
        </p:nvSpPr>
        <p:spPr>
          <a:xfrm>
            <a:off x="609600" y="2174875"/>
            <a:ext cx="5387181" cy="3951288"/>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32" y="1535114"/>
            <a:ext cx="5388768" cy="639763"/>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6" name="Content Placeholder 5"/>
          <p:cNvSpPr>
            <a:spLocks noGrp="1"/>
          </p:cNvSpPr>
          <p:nvPr>
            <p:ph sz="quarter" idx="4"/>
          </p:nvPr>
        </p:nvSpPr>
        <p:spPr>
          <a:xfrm>
            <a:off x="6193632" y="2174875"/>
            <a:ext cx="5388768" cy="3951288"/>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078076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40317" y="365126"/>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40318" y="2505075"/>
            <a:ext cx="5158316"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71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1283659627"/>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29695404"/>
      </p:ext>
    </p:extLst>
  </p:cSld>
  <p:clrMapOvr>
    <a:masterClrMapping/>
  </p:clrMapOv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1572976"/>
      </p:ext>
    </p:extLst>
  </p:cSld>
  <p:clrMapOvr>
    <a:masterClrMapping/>
  </p:clrMapOv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819" cy="1162051"/>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4766469" y="273051"/>
            <a:ext cx="6815931" cy="5853112"/>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2"/>
            <a:ext cx="4010819" cy="4691063"/>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4002763050"/>
      </p:ext>
    </p:extLst>
  </p:cSld>
  <p:clrMapOvr>
    <a:masterClrMapping/>
  </p:clrMapOv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981" y="4800602"/>
            <a:ext cx="7315200" cy="566737"/>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2389981" y="612775"/>
            <a:ext cx="7315200" cy="41148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2389981" y="5367339"/>
            <a:ext cx="7315200" cy="804863"/>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1338889554"/>
      </p:ext>
    </p:extLst>
  </p:cSld>
  <p:clrMapOvr>
    <a:masterClrMapping/>
  </p:clrMapOv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3300167"/>
      </p:ext>
    </p:extLst>
  </p:cSld>
  <p:clrMapOvr>
    <a:masterClrMapping/>
  </p:clrMapOv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9028" y="177800"/>
            <a:ext cx="2613025" cy="6045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69951" y="177800"/>
            <a:ext cx="7762875" cy="604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472394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Tree>
    <p:extLst>
      <p:ext uri="{BB962C8B-B14F-4D97-AF65-F5344CB8AC3E}">
        <p14:creationId xmlns:p14="http://schemas.microsoft.com/office/powerpoint/2010/main" val="35105959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477928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40318" y="457200"/>
            <a:ext cx="393276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Tree>
    <p:extLst>
      <p:ext uri="{BB962C8B-B14F-4D97-AF65-F5344CB8AC3E}">
        <p14:creationId xmlns:p14="http://schemas.microsoft.com/office/powerpoint/2010/main" val="445373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itolo 3"/>
          <p:cNvSpPr>
            <a:spLocks noGrp="1"/>
          </p:cNvSpPr>
          <p:nvPr>
            <p:ph type="title"/>
          </p:nvPr>
        </p:nvSpPr>
        <p:spPr/>
        <p:txBody>
          <a:bodyPr/>
          <a:lstStyle/>
          <a:p>
            <a:r>
              <a:rPr lang="it-IT"/>
              <a:t>Fare clic per modificare lo stile del titolo</a:t>
            </a:r>
          </a:p>
        </p:txBody>
      </p:sp>
    </p:spTree>
    <p:extLst>
      <p:ext uri="{BB962C8B-B14F-4D97-AF65-F5344CB8AC3E}">
        <p14:creationId xmlns:p14="http://schemas.microsoft.com/office/powerpoint/2010/main" val="337342865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40318" y="457200"/>
            <a:ext cx="393276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Tree>
    <p:extLst>
      <p:ext uri="{BB962C8B-B14F-4D97-AF65-F5344CB8AC3E}">
        <p14:creationId xmlns:p14="http://schemas.microsoft.com/office/powerpoint/2010/main" val="3224490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3523182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1"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1" y="365125"/>
            <a:ext cx="76835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2080851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17615603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28336975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1" y="1709739"/>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Tree>
    <p:extLst>
      <p:ext uri="{BB962C8B-B14F-4D97-AF65-F5344CB8AC3E}">
        <p14:creationId xmlns:p14="http://schemas.microsoft.com/office/powerpoint/2010/main" val="17573859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562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97600" y="1825625"/>
            <a:ext cx="51562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10687842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40317" y="365126"/>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40318" y="2505075"/>
            <a:ext cx="5158316"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71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7982929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Tree>
    <p:extLst>
      <p:ext uri="{BB962C8B-B14F-4D97-AF65-F5344CB8AC3E}">
        <p14:creationId xmlns:p14="http://schemas.microsoft.com/office/powerpoint/2010/main" val="36420901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99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14" name="Rectangle 2"/>
          <p:cNvSpPr>
            <a:spLocks/>
          </p:cNvSpPr>
          <p:nvPr/>
        </p:nvSpPr>
        <p:spPr bwMode="auto">
          <a:xfrm rot="10800000" flipH="1">
            <a:off x="0" y="304802"/>
            <a:ext cx="12192000" cy="533399"/>
          </a:xfrm>
          <a:prstGeom prst="rect">
            <a:avLst/>
          </a:prstGeom>
          <a:solidFill>
            <a:srgbClr val="174784"/>
          </a:solidFill>
          <a:ln>
            <a:noFill/>
          </a:ln>
          <a:extLst/>
        </p:spPr>
        <p:txBody>
          <a:bodyPr lIns="0" tIns="0" rIns="0" bIns="0"/>
          <a:lstStyle/>
          <a:p>
            <a:endParaRPr lang="en-US" sz="2100"/>
          </a:p>
        </p:txBody>
      </p:sp>
      <p:sp>
        <p:nvSpPr>
          <p:cNvPr id="2" name="Title 1"/>
          <p:cNvSpPr>
            <a:spLocks noGrp="1"/>
          </p:cNvSpPr>
          <p:nvPr>
            <p:ph type="title"/>
          </p:nvPr>
        </p:nvSpPr>
        <p:spPr>
          <a:xfrm>
            <a:off x="962819" y="4406901"/>
            <a:ext cx="10363200" cy="1362075"/>
          </a:xfrm>
        </p:spPr>
        <p:txBody>
          <a:bodyPr anchor="t"/>
          <a:lstStyle>
            <a:lvl1pPr algn="l">
              <a:defRPr sz="1500" b="1" cap="all"/>
            </a:lvl1pPr>
          </a:lstStyle>
          <a:p>
            <a:r>
              <a:rPr lang="it-IT"/>
              <a:t>Fare clic per modificare lo stile del titolo</a:t>
            </a:r>
            <a:endParaRPr lang="en-US"/>
          </a:p>
        </p:txBody>
      </p:sp>
      <p:sp>
        <p:nvSpPr>
          <p:cNvPr id="3" name="Text Placeholder 2"/>
          <p:cNvSpPr>
            <a:spLocks noGrp="1"/>
          </p:cNvSpPr>
          <p:nvPr>
            <p:ph type="body" idx="1"/>
          </p:nvPr>
        </p:nvSpPr>
        <p:spPr>
          <a:xfrm>
            <a:off x="962819" y="2906713"/>
            <a:ext cx="10363200" cy="1500188"/>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it-IT"/>
              <a:t>Fare clic per modificare stili del testo dello schema</a:t>
            </a:r>
          </a:p>
        </p:txBody>
      </p:sp>
      <p:pic>
        <p:nvPicPr>
          <p:cNvPr id="10" name="Immagin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pic>
        <p:nvPicPr>
          <p:cNvPr id="11" name="Immagin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3987" y="6123489"/>
            <a:ext cx="1411533" cy="477394"/>
          </a:xfrm>
          <a:prstGeom prst="rect">
            <a:avLst/>
          </a:prstGeom>
        </p:spPr>
      </p:pic>
      <p:sp>
        <p:nvSpPr>
          <p:cNvPr id="12" name="Rettangolo 11"/>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spTree>
    <p:extLst>
      <p:ext uri="{BB962C8B-B14F-4D97-AF65-F5344CB8AC3E}">
        <p14:creationId xmlns:p14="http://schemas.microsoft.com/office/powerpoint/2010/main" val="70845128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40318" y="457200"/>
            <a:ext cx="393276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Tree>
    <p:extLst>
      <p:ext uri="{BB962C8B-B14F-4D97-AF65-F5344CB8AC3E}">
        <p14:creationId xmlns:p14="http://schemas.microsoft.com/office/powerpoint/2010/main" val="13075279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40318" y="457200"/>
            <a:ext cx="393276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Tree>
    <p:extLst>
      <p:ext uri="{BB962C8B-B14F-4D97-AF65-F5344CB8AC3E}">
        <p14:creationId xmlns:p14="http://schemas.microsoft.com/office/powerpoint/2010/main" val="10368074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4256329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1"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1" y="365125"/>
            <a:ext cx="76835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15612896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15838408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26052470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1" y="1709739"/>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a:xfrm>
            <a:off x="838200" y="6356351"/>
            <a:ext cx="2743200" cy="365125"/>
          </a:xfrm>
          <a:prstGeom prst="rect">
            <a:avLst/>
          </a:prstGeom>
        </p:spPr>
        <p:txBody>
          <a:bodyPr/>
          <a:lstStyle/>
          <a:p>
            <a:endParaRPr lang="it-IT"/>
          </a:p>
        </p:txBody>
      </p:sp>
      <p:sp>
        <p:nvSpPr>
          <p:cNvPr id="5" name="Segnaposto piè di pagina 4"/>
          <p:cNvSpPr>
            <a:spLocks noGrp="1"/>
          </p:cNvSpPr>
          <p:nvPr>
            <p:ph type="ftr" sz="quarter" idx="11"/>
          </p:nvPr>
        </p:nvSpPr>
        <p:spPr>
          <a:xfrm>
            <a:off x="4038600" y="6356351"/>
            <a:ext cx="41148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8610600" y="6356351"/>
            <a:ext cx="2743200" cy="365125"/>
          </a:xfrm>
          <a:prstGeom prst="rect">
            <a:avLst/>
          </a:prstGeom>
        </p:spPr>
        <p:txBody>
          <a:bodyPr/>
          <a:lstStyle/>
          <a:p>
            <a:fld id="{EBC98795-BB33-4567-A246-B76295A80A07}" type="slidenum">
              <a:rPr lang="it-IT" smtClean="0"/>
              <a:t>‹#›</a:t>
            </a:fld>
            <a:endParaRPr lang="it-IT"/>
          </a:p>
        </p:txBody>
      </p:sp>
    </p:spTree>
    <p:extLst>
      <p:ext uri="{BB962C8B-B14F-4D97-AF65-F5344CB8AC3E}">
        <p14:creationId xmlns:p14="http://schemas.microsoft.com/office/powerpoint/2010/main" val="6736774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562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97600" y="1825625"/>
            <a:ext cx="51562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838200" y="6356351"/>
            <a:ext cx="2743200" cy="365125"/>
          </a:xfrm>
          <a:prstGeom prst="rect">
            <a:avLst/>
          </a:prstGeom>
        </p:spPr>
        <p:txBody>
          <a:bodyPr/>
          <a:lstStyle/>
          <a:p>
            <a:endParaRPr lang="it-IT"/>
          </a:p>
        </p:txBody>
      </p:sp>
      <p:sp>
        <p:nvSpPr>
          <p:cNvPr id="6" name="Segnaposto piè di pagina 5"/>
          <p:cNvSpPr>
            <a:spLocks noGrp="1"/>
          </p:cNvSpPr>
          <p:nvPr>
            <p:ph type="ftr" sz="quarter" idx="11"/>
          </p:nvPr>
        </p:nvSpPr>
        <p:spPr>
          <a:xfrm>
            <a:off x="4038600" y="6356351"/>
            <a:ext cx="41148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8610600" y="6356351"/>
            <a:ext cx="2743200" cy="365125"/>
          </a:xfrm>
          <a:prstGeom prst="rect">
            <a:avLst/>
          </a:prstGeom>
        </p:spPr>
        <p:txBody>
          <a:bodyPr/>
          <a:lstStyle/>
          <a:p>
            <a:fld id="{EBC98795-BB33-4567-A246-B76295A80A07}" type="slidenum">
              <a:rPr lang="it-IT" smtClean="0"/>
              <a:t>‹#›</a:t>
            </a:fld>
            <a:endParaRPr lang="it-IT"/>
          </a:p>
        </p:txBody>
      </p:sp>
    </p:spTree>
    <p:extLst>
      <p:ext uri="{BB962C8B-B14F-4D97-AF65-F5344CB8AC3E}">
        <p14:creationId xmlns:p14="http://schemas.microsoft.com/office/powerpoint/2010/main" val="25779532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40317" y="365126"/>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40318" y="2505075"/>
            <a:ext cx="5158316"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71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838200" y="6356351"/>
            <a:ext cx="2743200" cy="365125"/>
          </a:xfrm>
          <a:prstGeom prst="rect">
            <a:avLst/>
          </a:prstGeom>
        </p:spPr>
        <p:txBody>
          <a:bodyPr/>
          <a:lstStyle/>
          <a:p>
            <a:endParaRPr lang="it-IT"/>
          </a:p>
        </p:txBody>
      </p:sp>
      <p:sp>
        <p:nvSpPr>
          <p:cNvPr id="8" name="Segnaposto piè di pagina 7"/>
          <p:cNvSpPr>
            <a:spLocks noGrp="1"/>
          </p:cNvSpPr>
          <p:nvPr>
            <p:ph type="ftr" sz="quarter" idx="11"/>
          </p:nvPr>
        </p:nvSpPr>
        <p:spPr>
          <a:xfrm>
            <a:off x="4038600" y="6356351"/>
            <a:ext cx="41148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8610600" y="6356351"/>
            <a:ext cx="2743200" cy="365125"/>
          </a:xfrm>
          <a:prstGeom prst="rect">
            <a:avLst/>
          </a:prstGeom>
        </p:spPr>
        <p:txBody>
          <a:bodyPr/>
          <a:lstStyle/>
          <a:p>
            <a:fld id="{EBC98795-BB33-4567-A246-B76295A80A07}" type="slidenum">
              <a:rPr lang="it-IT" smtClean="0"/>
              <a:t>‹#›</a:t>
            </a:fld>
            <a:endParaRPr lang="it-IT"/>
          </a:p>
        </p:txBody>
      </p:sp>
    </p:spTree>
    <p:extLst>
      <p:ext uri="{BB962C8B-B14F-4D97-AF65-F5344CB8AC3E}">
        <p14:creationId xmlns:p14="http://schemas.microsoft.com/office/powerpoint/2010/main" val="18740983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a:xfrm>
            <a:off x="838200" y="6356351"/>
            <a:ext cx="2743200" cy="365125"/>
          </a:xfrm>
          <a:prstGeom prst="rect">
            <a:avLst/>
          </a:prstGeom>
        </p:spPr>
        <p:txBody>
          <a:bodyPr/>
          <a:lstStyle/>
          <a:p>
            <a:endParaRPr lang="it-IT"/>
          </a:p>
        </p:txBody>
      </p:sp>
      <p:sp>
        <p:nvSpPr>
          <p:cNvPr id="4" name="Segnaposto piè di pagina 3"/>
          <p:cNvSpPr>
            <a:spLocks noGrp="1"/>
          </p:cNvSpPr>
          <p:nvPr>
            <p:ph type="ftr" sz="quarter" idx="11"/>
          </p:nvPr>
        </p:nvSpPr>
        <p:spPr>
          <a:xfrm>
            <a:off x="4038600" y="6356351"/>
            <a:ext cx="41148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8610600" y="6356351"/>
            <a:ext cx="2743200" cy="365125"/>
          </a:xfrm>
          <a:prstGeom prst="rect">
            <a:avLst/>
          </a:prstGeom>
        </p:spPr>
        <p:txBody>
          <a:bodyPr/>
          <a:lstStyle/>
          <a:p>
            <a:fld id="{EBC98795-BB33-4567-A246-B76295A80A07}" type="slidenum">
              <a:rPr lang="it-IT" smtClean="0"/>
              <a:t>‹#›</a:t>
            </a:fld>
            <a:endParaRPr lang="it-IT"/>
          </a:p>
        </p:txBody>
      </p:sp>
    </p:spTree>
    <p:extLst>
      <p:ext uri="{BB962C8B-B14F-4D97-AF65-F5344CB8AC3E}">
        <p14:creationId xmlns:p14="http://schemas.microsoft.com/office/powerpoint/2010/main" val="49001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12" name="Rectangle 2"/>
          <p:cNvSpPr>
            <a:spLocks/>
          </p:cNvSpPr>
          <p:nvPr/>
        </p:nvSpPr>
        <p:spPr bwMode="auto">
          <a:xfrm rot="10800000" flipH="1">
            <a:off x="0" y="304802"/>
            <a:ext cx="12192000" cy="533399"/>
          </a:xfrm>
          <a:prstGeom prst="rect">
            <a:avLst/>
          </a:prstGeom>
          <a:solidFill>
            <a:srgbClr val="174784"/>
          </a:solidFill>
          <a:ln>
            <a:noFill/>
          </a:ln>
          <a:extLst/>
        </p:spPr>
        <p:txBody>
          <a:bodyPr lIns="0" tIns="0" rIns="0" bIns="0"/>
          <a:lstStyle/>
          <a:p>
            <a:endParaRPr lang="en-US" sz="2100"/>
          </a:p>
        </p:txBody>
      </p:sp>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sz="half" idx="1"/>
          </p:nvPr>
        </p:nvSpPr>
        <p:spPr>
          <a:xfrm>
            <a:off x="869951" y="3530602"/>
            <a:ext cx="5187951" cy="793751"/>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34102" y="3530602"/>
            <a:ext cx="5187951" cy="793751"/>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pic>
        <p:nvPicPr>
          <p:cNvPr id="8" name="Immagin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sp>
        <p:nvSpPr>
          <p:cNvPr id="10" name="Rettangolo 9"/>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spTree>
    <p:extLst>
      <p:ext uri="{BB962C8B-B14F-4D97-AF65-F5344CB8AC3E}">
        <p14:creationId xmlns:p14="http://schemas.microsoft.com/office/powerpoint/2010/main" val="856035849"/>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838200" y="6356351"/>
            <a:ext cx="2743200" cy="365125"/>
          </a:xfrm>
          <a:prstGeom prst="rect">
            <a:avLst/>
          </a:prstGeom>
        </p:spPr>
        <p:txBody>
          <a:bodyPr/>
          <a:lstStyle/>
          <a:p>
            <a:endParaRPr lang="it-IT"/>
          </a:p>
        </p:txBody>
      </p:sp>
      <p:sp>
        <p:nvSpPr>
          <p:cNvPr id="3" name="Segnaposto piè di pagina 2"/>
          <p:cNvSpPr>
            <a:spLocks noGrp="1"/>
          </p:cNvSpPr>
          <p:nvPr>
            <p:ph type="ftr" sz="quarter" idx="11"/>
          </p:nvPr>
        </p:nvSpPr>
        <p:spPr>
          <a:xfrm>
            <a:off x="4038600" y="6356351"/>
            <a:ext cx="41148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8610600" y="6356351"/>
            <a:ext cx="2743200" cy="365125"/>
          </a:xfrm>
          <a:prstGeom prst="rect">
            <a:avLst/>
          </a:prstGeom>
        </p:spPr>
        <p:txBody>
          <a:bodyPr/>
          <a:lstStyle/>
          <a:p>
            <a:fld id="{EBC98795-BB33-4567-A246-B76295A80A07}" type="slidenum">
              <a:rPr lang="it-IT" smtClean="0"/>
              <a:t>‹#›</a:t>
            </a:fld>
            <a:endParaRPr lang="it-IT"/>
          </a:p>
        </p:txBody>
      </p:sp>
    </p:spTree>
    <p:extLst>
      <p:ext uri="{BB962C8B-B14F-4D97-AF65-F5344CB8AC3E}">
        <p14:creationId xmlns:p14="http://schemas.microsoft.com/office/powerpoint/2010/main" val="28388702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40318" y="457200"/>
            <a:ext cx="393276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a:xfrm>
            <a:off x="838200" y="6356351"/>
            <a:ext cx="2743200" cy="365125"/>
          </a:xfrm>
          <a:prstGeom prst="rect">
            <a:avLst/>
          </a:prstGeom>
        </p:spPr>
        <p:txBody>
          <a:bodyPr/>
          <a:lstStyle/>
          <a:p>
            <a:endParaRPr lang="it-IT"/>
          </a:p>
        </p:txBody>
      </p:sp>
      <p:sp>
        <p:nvSpPr>
          <p:cNvPr id="6" name="Segnaposto piè di pagina 5"/>
          <p:cNvSpPr>
            <a:spLocks noGrp="1"/>
          </p:cNvSpPr>
          <p:nvPr>
            <p:ph type="ftr" sz="quarter" idx="11"/>
          </p:nvPr>
        </p:nvSpPr>
        <p:spPr>
          <a:xfrm>
            <a:off x="4038600" y="6356351"/>
            <a:ext cx="41148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8610600" y="6356351"/>
            <a:ext cx="2743200" cy="365125"/>
          </a:xfrm>
          <a:prstGeom prst="rect">
            <a:avLst/>
          </a:prstGeom>
        </p:spPr>
        <p:txBody>
          <a:bodyPr/>
          <a:lstStyle/>
          <a:p>
            <a:fld id="{EBC98795-BB33-4567-A246-B76295A80A07}" type="slidenum">
              <a:rPr lang="it-IT" smtClean="0"/>
              <a:t>‹#›</a:t>
            </a:fld>
            <a:endParaRPr lang="it-IT"/>
          </a:p>
        </p:txBody>
      </p:sp>
    </p:spTree>
    <p:extLst>
      <p:ext uri="{BB962C8B-B14F-4D97-AF65-F5344CB8AC3E}">
        <p14:creationId xmlns:p14="http://schemas.microsoft.com/office/powerpoint/2010/main" val="24312560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40318" y="457200"/>
            <a:ext cx="393276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a:xfrm>
            <a:off x="838200" y="6356351"/>
            <a:ext cx="2743200" cy="365125"/>
          </a:xfrm>
          <a:prstGeom prst="rect">
            <a:avLst/>
          </a:prstGeom>
        </p:spPr>
        <p:txBody>
          <a:bodyPr/>
          <a:lstStyle/>
          <a:p>
            <a:endParaRPr lang="it-IT" dirty="0"/>
          </a:p>
        </p:txBody>
      </p:sp>
      <p:sp>
        <p:nvSpPr>
          <p:cNvPr id="6" name="Segnaposto piè di pagina 5"/>
          <p:cNvSpPr>
            <a:spLocks noGrp="1"/>
          </p:cNvSpPr>
          <p:nvPr>
            <p:ph type="ftr" sz="quarter" idx="11"/>
          </p:nvPr>
        </p:nvSpPr>
        <p:spPr>
          <a:xfrm>
            <a:off x="4038600" y="6356351"/>
            <a:ext cx="41148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8610600" y="6356351"/>
            <a:ext cx="2743200" cy="365125"/>
          </a:xfrm>
          <a:prstGeom prst="rect">
            <a:avLst/>
          </a:prstGeom>
        </p:spPr>
        <p:txBody>
          <a:bodyPr/>
          <a:lstStyle/>
          <a:p>
            <a:fld id="{EBC98795-BB33-4567-A246-B76295A80A07}" type="slidenum">
              <a:rPr lang="it-IT" smtClean="0"/>
              <a:t>‹#›</a:t>
            </a:fld>
            <a:endParaRPr lang="it-IT"/>
          </a:p>
        </p:txBody>
      </p:sp>
    </p:spTree>
    <p:extLst>
      <p:ext uri="{BB962C8B-B14F-4D97-AF65-F5344CB8AC3E}">
        <p14:creationId xmlns:p14="http://schemas.microsoft.com/office/powerpoint/2010/main" val="22997497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838200" y="6356351"/>
            <a:ext cx="2743200" cy="365125"/>
          </a:xfrm>
          <a:prstGeom prst="rect">
            <a:avLst/>
          </a:prstGeom>
        </p:spPr>
        <p:txBody>
          <a:bodyPr/>
          <a:lstStyle/>
          <a:p>
            <a:endParaRPr lang="it-IT"/>
          </a:p>
        </p:txBody>
      </p:sp>
      <p:sp>
        <p:nvSpPr>
          <p:cNvPr id="5" name="Segnaposto piè di pagina 4"/>
          <p:cNvSpPr>
            <a:spLocks noGrp="1"/>
          </p:cNvSpPr>
          <p:nvPr>
            <p:ph type="ftr" sz="quarter" idx="11"/>
          </p:nvPr>
        </p:nvSpPr>
        <p:spPr>
          <a:xfrm>
            <a:off x="4038600" y="6356351"/>
            <a:ext cx="41148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8610600" y="6356351"/>
            <a:ext cx="2743200" cy="365125"/>
          </a:xfrm>
          <a:prstGeom prst="rect">
            <a:avLst/>
          </a:prstGeom>
        </p:spPr>
        <p:txBody>
          <a:bodyPr/>
          <a:lstStyle/>
          <a:p>
            <a:fld id="{EBC98795-BB33-4567-A246-B76295A80A07}" type="slidenum">
              <a:rPr lang="it-IT" smtClean="0"/>
              <a:t>‹#›</a:t>
            </a:fld>
            <a:endParaRPr lang="it-IT"/>
          </a:p>
        </p:txBody>
      </p:sp>
    </p:spTree>
    <p:extLst>
      <p:ext uri="{BB962C8B-B14F-4D97-AF65-F5344CB8AC3E}">
        <p14:creationId xmlns:p14="http://schemas.microsoft.com/office/powerpoint/2010/main" val="9400676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1"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1" y="365125"/>
            <a:ext cx="76835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838200" y="6356351"/>
            <a:ext cx="2743200" cy="365125"/>
          </a:xfrm>
          <a:prstGeom prst="rect">
            <a:avLst/>
          </a:prstGeom>
        </p:spPr>
        <p:txBody>
          <a:bodyPr/>
          <a:lstStyle/>
          <a:p>
            <a:endParaRPr lang="it-IT"/>
          </a:p>
        </p:txBody>
      </p:sp>
      <p:sp>
        <p:nvSpPr>
          <p:cNvPr id="5" name="Segnaposto piè di pagina 4"/>
          <p:cNvSpPr>
            <a:spLocks noGrp="1"/>
          </p:cNvSpPr>
          <p:nvPr>
            <p:ph type="ftr" sz="quarter" idx="11"/>
          </p:nvPr>
        </p:nvSpPr>
        <p:spPr>
          <a:xfrm>
            <a:off x="4038600" y="6356351"/>
            <a:ext cx="41148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8610600" y="6356351"/>
            <a:ext cx="2743200" cy="365125"/>
          </a:xfrm>
          <a:prstGeom prst="rect">
            <a:avLst/>
          </a:prstGeom>
        </p:spPr>
        <p:txBody>
          <a:bodyPr/>
          <a:lstStyle/>
          <a:p>
            <a:fld id="{EBC98795-BB33-4567-A246-B76295A80A07}" type="slidenum">
              <a:rPr lang="it-IT" smtClean="0"/>
              <a:t>‹#›</a:t>
            </a:fld>
            <a:endParaRPr lang="it-IT"/>
          </a:p>
        </p:txBody>
      </p:sp>
    </p:spTree>
    <p:extLst>
      <p:ext uri="{BB962C8B-B14F-4D97-AF65-F5344CB8AC3E}">
        <p14:creationId xmlns:p14="http://schemas.microsoft.com/office/powerpoint/2010/main" val="5705214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a:t>Click to edit Master subtitle style</a:t>
            </a:r>
          </a:p>
        </p:txBody>
      </p:sp>
    </p:spTree>
    <p:extLst>
      <p:ext uri="{BB962C8B-B14F-4D97-AF65-F5344CB8AC3E}">
        <p14:creationId xmlns:p14="http://schemas.microsoft.com/office/powerpoint/2010/main" val="2228287474"/>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vert="horz" lIns="34290" tIns="17145" rIns="34290" bIns="1714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8044381"/>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19" y="4406901"/>
            <a:ext cx="10363200" cy="1362075"/>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962819" y="2906713"/>
            <a:ext cx="10363200" cy="1500188"/>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a:t>Click to edit Master text styles</a:t>
            </a:r>
          </a:p>
        </p:txBody>
      </p:sp>
    </p:spTree>
    <p:extLst>
      <p:ext uri="{BB962C8B-B14F-4D97-AF65-F5344CB8AC3E}">
        <p14:creationId xmlns:p14="http://schemas.microsoft.com/office/powerpoint/2010/main" val="3992116269"/>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2" y="1600201"/>
            <a:ext cx="5448300" cy="4525963"/>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34102" y="1600201"/>
            <a:ext cx="5448300" cy="4525963"/>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024977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7181" cy="639763"/>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4" name="Content Placeholder 3"/>
          <p:cNvSpPr>
            <a:spLocks noGrp="1"/>
          </p:cNvSpPr>
          <p:nvPr>
            <p:ph sz="half" idx="2"/>
          </p:nvPr>
        </p:nvSpPr>
        <p:spPr>
          <a:xfrm>
            <a:off x="609600" y="2174875"/>
            <a:ext cx="5387181" cy="3951288"/>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32" y="1535114"/>
            <a:ext cx="5388768" cy="639763"/>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6" name="Content Placeholder 5"/>
          <p:cNvSpPr>
            <a:spLocks noGrp="1"/>
          </p:cNvSpPr>
          <p:nvPr>
            <p:ph sz="quarter" idx="4"/>
          </p:nvPr>
        </p:nvSpPr>
        <p:spPr>
          <a:xfrm>
            <a:off x="6193632" y="2174875"/>
            <a:ext cx="5388768" cy="3951288"/>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11331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4" name="Rectangle 2"/>
          <p:cNvSpPr>
            <a:spLocks/>
          </p:cNvSpPr>
          <p:nvPr userDrawn="1"/>
        </p:nvSpPr>
        <p:spPr bwMode="auto">
          <a:xfrm rot="10800000" flipH="1">
            <a:off x="-5" y="304802"/>
            <a:ext cx="12191999" cy="533399"/>
          </a:xfrm>
          <a:prstGeom prst="rect">
            <a:avLst/>
          </a:prstGeom>
          <a:solidFill>
            <a:srgbClr val="174784"/>
          </a:solidFill>
          <a:ln>
            <a:noFill/>
          </a:ln>
          <a:extLst/>
        </p:spPr>
        <p:txBody>
          <a:bodyPr lIns="0" tIns="0" rIns="0" bIns="0"/>
          <a:lstStyle/>
          <a:p>
            <a:endParaRPr lang="en-US" sz="2100"/>
          </a:p>
        </p:txBody>
      </p:sp>
      <p:sp>
        <p:nvSpPr>
          <p:cNvPr id="2" name="Title 1"/>
          <p:cNvSpPr>
            <a:spLocks noGrp="1"/>
          </p:cNvSpPr>
          <p:nvPr>
            <p:ph type="title"/>
          </p:nvPr>
        </p:nvSpPr>
        <p:spPr>
          <a:xfrm>
            <a:off x="609600" y="274637"/>
            <a:ext cx="10972800" cy="1143000"/>
          </a:xfrm>
        </p:spPr>
        <p:txBody>
          <a:bodyPr/>
          <a:lstStyle>
            <a:lvl1pPr>
              <a:defRPr/>
            </a:lvl1pPr>
          </a:lstStyle>
          <a:p>
            <a:r>
              <a:rPr lang="it-IT"/>
              <a:t>Fare clic per modificare lo stile del titolo</a:t>
            </a:r>
            <a:endParaRPr lang="en-US"/>
          </a:p>
        </p:txBody>
      </p:sp>
      <p:sp>
        <p:nvSpPr>
          <p:cNvPr id="3" name="Text Placeholder 2"/>
          <p:cNvSpPr>
            <a:spLocks noGrp="1"/>
          </p:cNvSpPr>
          <p:nvPr>
            <p:ph type="body" idx="1"/>
          </p:nvPr>
        </p:nvSpPr>
        <p:spPr>
          <a:xfrm>
            <a:off x="609600" y="1535114"/>
            <a:ext cx="5387181" cy="639763"/>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it-IT"/>
              <a:t>Fare clic per modificare stili del testo dello schema</a:t>
            </a:r>
          </a:p>
        </p:txBody>
      </p:sp>
      <p:sp>
        <p:nvSpPr>
          <p:cNvPr id="4" name="Content Placeholder 3"/>
          <p:cNvSpPr>
            <a:spLocks noGrp="1"/>
          </p:cNvSpPr>
          <p:nvPr>
            <p:ph sz="half" idx="2"/>
          </p:nvPr>
        </p:nvSpPr>
        <p:spPr>
          <a:xfrm>
            <a:off x="609600" y="2174875"/>
            <a:ext cx="5387181" cy="3951288"/>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193632" y="1535114"/>
            <a:ext cx="5388768" cy="639763"/>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it-IT"/>
              <a:t>Fare clic per modificare stili del testo dello schema</a:t>
            </a:r>
          </a:p>
        </p:txBody>
      </p:sp>
      <p:sp>
        <p:nvSpPr>
          <p:cNvPr id="6" name="Content Placeholder 5"/>
          <p:cNvSpPr>
            <a:spLocks noGrp="1"/>
          </p:cNvSpPr>
          <p:nvPr>
            <p:ph sz="quarter" idx="4"/>
          </p:nvPr>
        </p:nvSpPr>
        <p:spPr>
          <a:xfrm>
            <a:off x="6193632" y="2174875"/>
            <a:ext cx="5388768" cy="3951288"/>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pic>
        <p:nvPicPr>
          <p:cNvPr id="10" name="Immagin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sp>
        <p:nvSpPr>
          <p:cNvPr id="12" name="Rettangolo 11"/>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spTree>
    <p:extLst>
      <p:ext uri="{BB962C8B-B14F-4D97-AF65-F5344CB8AC3E}">
        <p14:creationId xmlns:p14="http://schemas.microsoft.com/office/powerpoint/2010/main" val="964456435"/>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61571"/>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037691"/>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819" cy="1162051"/>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4766469" y="273051"/>
            <a:ext cx="6815931" cy="5853112"/>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2"/>
            <a:ext cx="4010819" cy="4691063"/>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2283821381"/>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981" y="4800602"/>
            <a:ext cx="7315200" cy="566737"/>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2389981" y="612775"/>
            <a:ext cx="7315200" cy="41148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2389981" y="5367339"/>
            <a:ext cx="7315200" cy="804863"/>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2235653137"/>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lIns="34290" tIns="17145" rIns="34290" bIns="1714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39193"/>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600201"/>
            <a:ext cx="2743200" cy="4525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600201"/>
            <a:ext cx="8153400" cy="4525963"/>
          </a:xfrm>
          <a:prstGeom prst="rect">
            <a:avLst/>
          </a:prstGeom>
        </p:spPr>
        <p:txBody>
          <a:bodyPr vert="eaVert" lIns="34290" tIns="17145" rIns="34290" bIns="1714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041353"/>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a:prstGeom prst="rect">
            <a:avLst/>
          </a:prstGeom>
        </p:spPr>
        <p:txBody>
          <a:bodyPr vert="horz" lIns="34290" tIns="17145" rIns="34290" bIns="17145"/>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a:t>Click to edit Master subtitle style</a:t>
            </a:r>
          </a:p>
        </p:txBody>
      </p:sp>
    </p:spTree>
    <p:extLst>
      <p:ext uri="{BB962C8B-B14F-4D97-AF65-F5344CB8AC3E}">
        <p14:creationId xmlns:p14="http://schemas.microsoft.com/office/powerpoint/2010/main" val="1517286268"/>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vert="horz" lIns="34290" tIns="17145" rIns="34290" bIns="17145"/>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6481482"/>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19" y="4406901"/>
            <a:ext cx="10363200" cy="1362075"/>
          </a:xfrm>
          <a:prstGeom prst="rect">
            <a:avLst/>
          </a:prstGeom>
        </p:spPr>
        <p:txBody>
          <a:bodyPr vert="horz" lIns="34290" tIns="17145" rIns="34290" bIns="17145"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962819" y="2906713"/>
            <a:ext cx="10363200" cy="1500188"/>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a:t>Click to edit Master text styles</a:t>
            </a:r>
          </a:p>
        </p:txBody>
      </p:sp>
    </p:spTree>
    <p:extLst>
      <p:ext uri="{BB962C8B-B14F-4D97-AF65-F5344CB8AC3E}">
        <p14:creationId xmlns:p14="http://schemas.microsoft.com/office/powerpoint/2010/main" val="1842009720"/>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vert="horz" lIns="34290" tIns="17145" rIns="34290" bIns="17145"/>
          <a:lstStyle/>
          <a:p>
            <a:r>
              <a:rPr lang="en-US"/>
              <a:t>Click to edit Master title style</a:t>
            </a:r>
          </a:p>
        </p:txBody>
      </p:sp>
      <p:sp>
        <p:nvSpPr>
          <p:cNvPr id="3" name="Content Placeholder 2"/>
          <p:cNvSpPr>
            <a:spLocks noGrp="1"/>
          </p:cNvSpPr>
          <p:nvPr>
            <p:ph sz="half" idx="1"/>
          </p:nvPr>
        </p:nvSpPr>
        <p:spPr>
          <a:xfrm>
            <a:off x="869951" y="889001"/>
            <a:ext cx="5187951" cy="5073651"/>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34102" y="889001"/>
            <a:ext cx="5187951" cy="5073651"/>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86179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10" name="Rectangle 2"/>
          <p:cNvSpPr>
            <a:spLocks/>
          </p:cNvSpPr>
          <p:nvPr/>
        </p:nvSpPr>
        <p:spPr bwMode="auto">
          <a:xfrm rot="10800000" flipH="1">
            <a:off x="0" y="304802"/>
            <a:ext cx="12192000" cy="533399"/>
          </a:xfrm>
          <a:prstGeom prst="rect">
            <a:avLst/>
          </a:prstGeom>
          <a:solidFill>
            <a:srgbClr val="174784"/>
          </a:solidFill>
          <a:ln>
            <a:noFill/>
          </a:ln>
          <a:extLst/>
        </p:spPr>
        <p:txBody>
          <a:bodyPr lIns="0" tIns="0" rIns="0" bIns="0"/>
          <a:lstStyle/>
          <a:p>
            <a:endParaRPr lang="en-US" sz="2100"/>
          </a:p>
        </p:txBody>
      </p:sp>
      <p:sp>
        <p:nvSpPr>
          <p:cNvPr id="2" name="Title 1"/>
          <p:cNvSpPr>
            <a:spLocks noGrp="1"/>
          </p:cNvSpPr>
          <p:nvPr>
            <p:ph type="title"/>
          </p:nvPr>
        </p:nvSpPr>
        <p:spPr/>
        <p:txBody>
          <a:bodyPr/>
          <a:lstStyle/>
          <a:p>
            <a:r>
              <a:rPr lang="it-IT"/>
              <a:t>Fare clic per modificare lo stile del titolo</a:t>
            </a:r>
            <a:endParaRPr lang="en-US"/>
          </a:p>
        </p:txBody>
      </p:sp>
      <p:pic>
        <p:nvPicPr>
          <p:cNvPr id="6" name="Immagin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sp>
        <p:nvSpPr>
          <p:cNvPr id="8" name="Rettangolo 7"/>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spTree>
    <p:extLst>
      <p:ext uri="{BB962C8B-B14F-4D97-AF65-F5344CB8AC3E}">
        <p14:creationId xmlns:p14="http://schemas.microsoft.com/office/powerpoint/2010/main" val="2254305802"/>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vert="horz" lIns="34290" tIns="17145" rIns="34290" bIns="17145"/>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7181" cy="639763"/>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4" name="Content Placeholder 3"/>
          <p:cNvSpPr>
            <a:spLocks noGrp="1"/>
          </p:cNvSpPr>
          <p:nvPr>
            <p:ph sz="half" idx="2"/>
          </p:nvPr>
        </p:nvSpPr>
        <p:spPr>
          <a:xfrm>
            <a:off x="609600" y="2174875"/>
            <a:ext cx="5387181" cy="3951288"/>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32" y="1535114"/>
            <a:ext cx="5388768" cy="639763"/>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6" name="Content Placeholder 5"/>
          <p:cNvSpPr>
            <a:spLocks noGrp="1"/>
          </p:cNvSpPr>
          <p:nvPr>
            <p:ph sz="quarter" idx="4"/>
          </p:nvPr>
        </p:nvSpPr>
        <p:spPr>
          <a:xfrm>
            <a:off x="6193632" y="2174875"/>
            <a:ext cx="5388768" cy="3951288"/>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3474239"/>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vert="horz" lIns="34290" tIns="17145" rIns="34290" bIns="17145"/>
          <a:lstStyle/>
          <a:p>
            <a:r>
              <a:rPr lang="en-US"/>
              <a:t>Click to edit Master title style</a:t>
            </a:r>
          </a:p>
        </p:txBody>
      </p:sp>
    </p:spTree>
    <p:extLst>
      <p:ext uri="{BB962C8B-B14F-4D97-AF65-F5344CB8AC3E}">
        <p14:creationId xmlns:p14="http://schemas.microsoft.com/office/powerpoint/2010/main" val="4257020263"/>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3620229"/>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819" cy="1162051"/>
          </a:xfrm>
          <a:prstGeom prst="rect">
            <a:avLst/>
          </a:prstGeom>
        </p:spPr>
        <p:txBody>
          <a:bodyPr vert="horz" lIns="34290" tIns="17145" rIns="34290" bIns="17145" anchor="b"/>
          <a:lstStyle>
            <a:lvl1pPr algn="l">
              <a:defRPr sz="800" b="1"/>
            </a:lvl1pPr>
          </a:lstStyle>
          <a:p>
            <a:r>
              <a:rPr lang="en-US"/>
              <a:t>Click to edit Master title style</a:t>
            </a:r>
          </a:p>
        </p:txBody>
      </p:sp>
      <p:sp>
        <p:nvSpPr>
          <p:cNvPr id="3" name="Content Placeholder 2"/>
          <p:cNvSpPr>
            <a:spLocks noGrp="1"/>
          </p:cNvSpPr>
          <p:nvPr>
            <p:ph idx="1"/>
          </p:nvPr>
        </p:nvSpPr>
        <p:spPr>
          <a:xfrm>
            <a:off x="4766469" y="273051"/>
            <a:ext cx="6815931" cy="5853112"/>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2"/>
            <a:ext cx="4010819" cy="4691063"/>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238608167"/>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981" y="4800602"/>
            <a:ext cx="7315200" cy="566737"/>
          </a:xfrm>
          <a:prstGeom prst="rect">
            <a:avLst/>
          </a:prstGeom>
        </p:spPr>
        <p:txBody>
          <a:bodyPr vert="horz" lIns="34290" tIns="17145" rIns="34290" bIns="17145"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2389981" y="612775"/>
            <a:ext cx="7315200" cy="41148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2389981" y="5367339"/>
            <a:ext cx="7315200" cy="804863"/>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943665055"/>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vert="horz" lIns="34290" tIns="17145" rIns="34290" bIns="17145"/>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8725243"/>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688012"/>
          </a:xfrm>
          <a:prstGeom prst="rect">
            <a:avLst/>
          </a:prstGeom>
        </p:spPr>
        <p:txBody>
          <a:bodyPr vert="eaVert" lIns="34290" tIns="17145" rIns="34290" bIns="17145"/>
          <a:lstStyle/>
          <a:p>
            <a:r>
              <a:rPr lang="en-US"/>
              <a:t>Click to edit Master title style</a:t>
            </a:r>
          </a:p>
        </p:txBody>
      </p:sp>
      <p:sp>
        <p:nvSpPr>
          <p:cNvPr id="3" name="Vertical Text Placeholder 2"/>
          <p:cNvSpPr>
            <a:spLocks noGrp="1"/>
          </p:cNvSpPr>
          <p:nvPr>
            <p:ph type="body" orient="vert" idx="1"/>
          </p:nvPr>
        </p:nvSpPr>
        <p:spPr>
          <a:xfrm>
            <a:off x="609600" y="274639"/>
            <a:ext cx="8153400" cy="5688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8706057"/>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a:t>Click to edit Master subtitle style</a:t>
            </a:r>
          </a:p>
        </p:txBody>
      </p:sp>
    </p:spTree>
    <p:extLst>
      <p:ext uri="{BB962C8B-B14F-4D97-AF65-F5344CB8AC3E}">
        <p14:creationId xmlns:p14="http://schemas.microsoft.com/office/powerpoint/2010/main" val="3197967719"/>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vert="horz" lIns="34290" tIns="17145" rIns="34290" bIns="1714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5504466"/>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19" y="4406901"/>
            <a:ext cx="10363200" cy="1362075"/>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962819" y="2906713"/>
            <a:ext cx="10363200" cy="1500188"/>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a:t>Click to edit Master text styles</a:t>
            </a:r>
          </a:p>
        </p:txBody>
      </p:sp>
    </p:spTree>
    <p:extLst>
      <p:ext uri="{BB962C8B-B14F-4D97-AF65-F5344CB8AC3E}">
        <p14:creationId xmlns:p14="http://schemas.microsoft.com/office/powerpoint/2010/main" val="26397472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9" name="Rectangle 2"/>
          <p:cNvSpPr>
            <a:spLocks/>
          </p:cNvSpPr>
          <p:nvPr/>
        </p:nvSpPr>
        <p:spPr bwMode="auto">
          <a:xfrm rot="10800000" flipH="1">
            <a:off x="0" y="304802"/>
            <a:ext cx="12192000" cy="533399"/>
          </a:xfrm>
          <a:prstGeom prst="rect">
            <a:avLst/>
          </a:prstGeom>
          <a:solidFill>
            <a:srgbClr val="174784"/>
          </a:solidFill>
          <a:ln>
            <a:noFill/>
          </a:ln>
          <a:extLst/>
        </p:spPr>
        <p:txBody>
          <a:bodyPr lIns="0" tIns="0" rIns="0" bIns="0"/>
          <a:lstStyle/>
          <a:p>
            <a:endParaRPr lang="en-US" sz="2100"/>
          </a:p>
        </p:txBody>
      </p:sp>
      <p:pic>
        <p:nvPicPr>
          <p:cNvPr id="5" name="Immagin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sp>
        <p:nvSpPr>
          <p:cNvPr id="7" name="Rettangolo 6"/>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spTree>
    <p:extLst>
      <p:ext uri="{BB962C8B-B14F-4D97-AF65-F5344CB8AC3E}">
        <p14:creationId xmlns:p14="http://schemas.microsoft.com/office/powerpoint/2010/main" val="2825067206"/>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2" y="1600201"/>
            <a:ext cx="5448300" cy="4525963"/>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34102" y="1600201"/>
            <a:ext cx="5448300" cy="4525963"/>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6372455"/>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7181" cy="639763"/>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4" name="Content Placeholder 3"/>
          <p:cNvSpPr>
            <a:spLocks noGrp="1"/>
          </p:cNvSpPr>
          <p:nvPr>
            <p:ph sz="half" idx="2"/>
          </p:nvPr>
        </p:nvSpPr>
        <p:spPr>
          <a:xfrm>
            <a:off x="609600" y="2174875"/>
            <a:ext cx="5387181" cy="3951288"/>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32" y="1535114"/>
            <a:ext cx="5388768" cy="639763"/>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6" name="Content Placeholder 5"/>
          <p:cNvSpPr>
            <a:spLocks noGrp="1"/>
          </p:cNvSpPr>
          <p:nvPr>
            <p:ph sz="quarter" idx="4"/>
          </p:nvPr>
        </p:nvSpPr>
        <p:spPr>
          <a:xfrm>
            <a:off x="6193632" y="2174875"/>
            <a:ext cx="5388768" cy="3951288"/>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0152021"/>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58571709"/>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9222192"/>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819" cy="1162051"/>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4766469" y="273051"/>
            <a:ext cx="6815931" cy="5853112"/>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2"/>
            <a:ext cx="4010819" cy="4691063"/>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809908282"/>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981" y="4800602"/>
            <a:ext cx="7315200" cy="566737"/>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2389981" y="612775"/>
            <a:ext cx="7315200" cy="41148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2389981" y="5367339"/>
            <a:ext cx="7315200" cy="804863"/>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4043221546"/>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lIns="34290" tIns="17145" rIns="34290" bIns="1714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6832876"/>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600200"/>
            <a:ext cx="2743200" cy="4775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600200"/>
            <a:ext cx="8153400" cy="4775200"/>
          </a:xfrm>
          <a:prstGeom prst="rect">
            <a:avLst/>
          </a:prstGeom>
        </p:spPr>
        <p:txBody>
          <a:bodyPr vert="eaVert" lIns="34290" tIns="17145" rIns="34290" bIns="1714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502727"/>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a:t>Click to edit Master subtitle style</a:t>
            </a:r>
          </a:p>
        </p:txBody>
      </p:sp>
    </p:spTree>
    <p:extLst>
      <p:ext uri="{BB962C8B-B14F-4D97-AF65-F5344CB8AC3E}">
        <p14:creationId xmlns:p14="http://schemas.microsoft.com/office/powerpoint/2010/main" val="1101500101"/>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3880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12" name="Rectangle 2"/>
          <p:cNvSpPr>
            <a:spLocks/>
          </p:cNvSpPr>
          <p:nvPr/>
        </p:nvSpPr>
        <p:spPr bwMode="auto">
          <a:xfrm rot="10800000" flipH="1">
            <a:off x="0" y="304802"/>
            <a:ext cx="12192000" cy="533399"/>
          </a:xfrm>
          <a:prstGeom prst="rect">
            <a:avLst/>
          </a:prstGeom>
          <a:solidFill>
            <a:srgbClr val="174784"/>
          </a:solidFill>
          <a:ln>
            <a:noFill/>
          </a:ln>
          <a:extLst/>
        </p:spPr>
        <p:txBody>
          <a:bodyPr lIns="0" tIns="0" rIns="0" bIns="0"/>
          <a:lstStyle/>
          <a:p>
            <a:endParaRPr lang="en-US" sz="2100"/>
          </a:p>
        </p:txBody>
      </p:sp>
      <p:sp>
        <p:nvSpPr>
          <p:cNvPr id="2" name="Title 1"/>
          <p:cNvSpPr>
            <a:spLocks noGrp="1"/>
          </p:cNvSpPr>
          <p:nvPr>
            <p:ph type="title"/>
          </p:nvPr>
        </p:nvSpPr>
        <p:spPr>
          <a:xfrm>
            <a:off x="609600" y="273050"/>
            <a:ext cx="4010819" cy="1162051"/>
          </a:xfrm>
        </p:spPr>
        <p:txBody>
          <a:bodyPr/>
          <a:lstStyle>
            <a:lvl1pPr algn="l">
              <a:defRPr sz="800" b="1"/>
            </a:lvl1pPr>
          </a:lstStyle>
          <a:p>
            <a:r>
              <a:rPr lang="it-IT"/>
              <a:t>Fare clic per modificare lo stile del titolo</a:t>
            </a:r>
            <a:endParaRPr lang="en-US"/>
          </a:p>
        </p:txBody>
      </p:sp>
      <p:sp>
        <p:nvSpPr>
          <p:cNvPr id="3" name="Content Placeholder 2"/>
          <p:cNvSpPr>
            <a:spLocks noGrp="1"/>
          </p:cNvSpPr>
          <p:nvPr>
            <p:ph idx="1"/>
          </p:nvPr>
        </p:nvSpPr>
        <p:spPr>
          <a:xfrm>
            <a:off x="4766469" y="273051"/>
            <a:ext cx="6815931" cy="5853112"/>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09600" y="1435102"/>
            <a:ext cx="4010819" cy="4691063"/>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it-IT"/>
              <a:t>Fare clic per modificare stili del testo dello schema</a:t>
            </a:r>
          </a:p>
        </p:txBody>
      </p:sp>
      <p:pic>
        <p:nvPicPr>
          <p:cNvPr id="8" name="Immagin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sp>
        <p:nvSpPr>
          <p:cNvPr id="10" name="Rettangolo 9"/>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spTree>
    <p:extLst>
      <p:ext uri="{BB962C8B-B14F-4D97-AF65-F5344CB8AC3E}">
        <p14:creationId xmlns:p14="http://schemas.microsoft.com/office/powerpoint/2010/main" val="3664036965"/>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19" y="4406901"/>
            <a:ext cx="10363200" cy="1362075"/>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962819" y="2906713"/>
            <a:ext cx="10363200" cy="1500188"/>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a:t>Click to edit Master text styles</a:t>
            </a:r>
          </a:p>
        </p:txBody>
      </p:sp>
    </p:spTree>
    <p:extLst>
      <p:ext uri="{BB962C8B-B14F-4D97-AF65-F5344CB8AC3E}">
        <p14:creationId xmlns:p14="http://schemas.microsoft.com/office/powerpoint/2010/main" val="1527347437"/>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9951" y="3448051"/>
            <a:ext cx="3098800" cy="2317751"/>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044951" y="3448051"/>
            <a:ext cx="3098800" cy="2317751"/>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1326550"/>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7181" cy="639763"/>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4" name="Content Placeholder 3"/>
          <p:cNvSpPr>
            <a:spLocks noGrp="1"/>
          </p:cNvSpPr>
          <p:nvPr>
            <p:ph sz="half" idx="2"/>
          </p:nvPr>
        </p:nvSpPr>
        <p:spPr>
          <a:xfrm>
            <a:off x="609600" y="2174875"/>
            <a:ext cx="5387181" cy="3951288"/>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32" y="1535114"/>
            <a:ext cx="5388768" cy="639763"/>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6" name="Content Placeholder 5"/>
          <p:cNvSpPr>
            <a:spLocks noGrp="1"/>
          </p:cNvSpPr>
          <p:nvPr>
            <p:ph sz="quarter" idx="4"/>
          </p:nvPr>
        </p:nvSpPr>
        <p:spPr>
          <a:xfrm>
            <a:off x="6193632" y="2174875"/>
            <a:ext cx="5388768" cy="3951288"/>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0187262"/>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26774704"/>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416544"/>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819" cy="1162051"/>
          </a:xfrm>
        </p:spPr>
        <p:txBody>
          <a:bodyPr/>
          <a:lstStyle>
            <a:lvl1pPr algn="l">
              <a:defRPr sz="800" b="1"/>
            </a:lvl1pPr>
          </a:lstStyle>
          <a:p>
            <a:r>
              <a:rPr lang="en-US"/>
              <a:t>Click to edit Master title style</a:t>
            </a:r>
          </a:p>
        </p:txBody>
      </p:sp>
      <p:sp>
        <p:nvSpPr>
          <p:cNvPr id="3" name="Content Placeholder 2"/>
          <p:cNvSpPr>
            <a:spLocks noGrp="1"/>
          </p:cNvSpPr>
          <p:nvPr>
            <p:ph idx="1"/>
          </p:nvPr>
        </p:nvSpPr>
        <p:spPr>
          <a:xfrm>
            <a:off x="4766469" y="273051"/>
            <a:ext cx="6815931" cy="5853112"/>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2"/>
            <a:ext cx="4010819" cy="4691063"/>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1582833049"/>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981" y="4800602"/>
            <a:ext cx="7315200" cy="566737"/>
          </a:xfrm>
        </p:spPr>
        <p:txBody>
          <a:bodyPr/>
          <a:lstStyle>
            <a:lvl1pPr algn="l">
              <a:defRPr sz="800" b="1"/>
            </a:lvl1pPr>
          </a:lstStyle>
          <a:p>
            <a:r>
              <a:rPr lang="en-US"/>
              <a:t>Click to edit Master title style</a:t>
            </a:r>
          </a:p>
        </p:txBody>
      </p:sp>
      <p:sp>
        <p:nvSpPr>
          <p:cNvPr id="3" name="Picture Placeholder 2"/>
          <p:cNvSpPr>
            <a:spLocks noGrp="1"/>
          </p:cNvSpPr>
          <p:nvPr>
            <p:ph type="pic" idx="1"/>
          </p:nvPr>
        </p:nvSpPr>
        <p:spPr>
          <a:xfrm>
            <a:off x="2389981" y="612775"/>
            <a:ext cx="7315200" cy="41148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2389981" y="5367339"/>
            <a:ext cx="7315200" cy="804863"/>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3218278558"/>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9726186"/>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75300" y="1073150"/>
            <a:ext cx="1568451" cy="46926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69951" y="1073150"/>
            <a:ext cx="4629151" cy="46926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1327453"/>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a:t>Click to edit Master subtitle style</a:t>
            </a:r>
          </a:p>
        </p:txBody>
      </p:sp>
    </p:spTree>
    <p:extLst>
      <p:ext uri="{BB962C8B-B14F-4D97-AF65-F5344CB8AC3E}">
        <p14:creationId xmlns:p14="http://schemas.microsoft.com/office/powerpoint/2010/main" val="387009801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12" name="Rectangle 2"/>
          <p:cNvSpPr>
            <a:spLocks/>
          </p:cNvSpPr>
          <p:nvPr/>
        </p:nvSpPr>
        <p:spPr bwMode="auto">
          <a:xfrm rot="10800000" flipH="1">
            <a:off x="0" y="304802"/>
            <a:ext cx="12192000" cy="533399"/>
          </a:xfrm>
          <a:prstGeom prst="rect">
            <a:avLst/>
          </a:prstGeom>
          <a:solidFill>
            <a:srgbClr val="174784"/>
          </a:solidFill>
          <a:ln>
            <a:noFill/>
          </a:ln>
          <a:extLst/>
        </p:spPr>
        <p:txBody>
          <a:bodyPr lIns="0" tIns="0" rIns="0" bIns="0"/>
          <a:lstStyle/>
          <a:p>
            <a:endParaRPr lang="en-US" sz="2100"/>
          </a:p>
        </p:txBody>
      </p:sp>
      <p:sp>
        <p:nvSpPr>
          <p:cNvPr id="2" name="Title 1"/>
          <p:cNvSpPr>
            <a:spLocks noGrp="1"/>
          </p:cNvSpPr>
          <p:nvPr>
            <p:ph type="title"/>
          </p:nvPr>
        </p:nvSpPr>
        <p:spPr>
          <a:xfrm>
            <a:off x="2389981" y="4800602"/>
            <a:ext cx="7315200" cy="566737"/>
          </a:xfrm>
        </p:spPr>
        <p:txBody>
          <a:bodyPr/>
          <a:lstStyle>
            <a:lvl1pPr algn="l">
              <a:defRPr sz="800" b="1"/>
            </a:lvl1pPr>
          </a:lstStyle>
          <a:p>
            <a:r>
              <a:rPr lang="it-IT"/>
              <a:t>Fare clic per modificare lo stile del titolo</a:t>
            </a:r>
            <a:endParaRPr lang="en-US"/>
          </a:p>
        </p:txBody>
      </p:sp>
      <p:sp>
        <p:nvSpPr>
          <p:cNvPr id="3" name="Picture Placeholder 2"/>
          <p:cNvSpPr>
            <a:spLocks noGrp="1"/>
          </p:cNvSpPr>
          <p:nvPr>
            <p:ph type="pic" idx="1"/>
          </p:nvPr>
        </p:nvSpPr>
        <p:spPr>
          <a:xfrm>
            <a:off x="2389981" y="612775"/>
            <a:ext cx="7315200" cy="41148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r>
              <a:rPr lang="it-IT"/>
              <a:t>Fare clic sull'icona per inserire un'immagine</a:t>
            </a:r>
            <a:endParaRPr lang="en-US"/>
          </a:p>
        </p:txBody>
      </p:sp>
      <p:sp>
        <p:nvSpPr>
          <p:cNvPr id="4" name="Text Placeholder 3"/>
          <p:cNvSpPr>
            <a:spLocks noGrp="1"/>
          </p:cNvSpPr>
          <p:nvPr>
            <p:ph type="body" sz="half" idx="2"/>
          </p:nvPr>
        </p:nvSpPr>
        <p:spPr>
          <a:xfrm>
            <a:off x="2389981" y="5367339"/>
            <a:ext cx="7315200" cy="804863"/>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it-IT"/>
              <a:t>Fare clic per modificare stili del testo dello schema</a:t>
            </a:r>
          </a:p>
        </p:txBody>
      </p:sp>
      <p:pic>
        <p:nvPicPr>
          <p:cNvPr id="8" name="Immagin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sp>
        <p:nvSpPr>
          <p:cNvPr id="10" name="Rettangolo 9"/>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spTree>
    <p:extLst>
      <p:ext uri="{BB962C8B-B14F-4D97-AF65-F5344CB8AC3E}">
        <p14:creationId xmlns:p14="http://schemas.microsoft.com/office/powerpoint/2010/main" val="522555646"/>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9098290"/>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19" y="4406901"/>
            <a:ext cx="10363200" cy="1362075"/>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962819" y="2906713"/>
            <a:ext cx="10363200" cy="1500188"/>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a:t>Click to edit Master text styles</a:t>
            </a:r>
          </a:p>
        </p:txBody>
      </p:sp>
    </p:spTree>
    <p:extLst>
      <p:ext uri="{BB962C8B-B14F-4D97-AF65-F5344CB8AC3E}">
        <p14:creationId xmlns:p14="http://schemas.microsoft.com/office/powerpoint/2010/main" val="3433409377"/>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9951" y="3448051"/>
            <a:ext cx="3098800" cy="2317751"/>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044951" y="3448051"/>
            <a:ext cx="3098800" cy="2317751"/>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5229228"/>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7181" cy="639763"/>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4" name="Content Placeholder 3"/>
          <p:cNvSpPr>
            <a:spLocks noGrp="1"/>
          </p:cNvSpPr>
          <p:nvPr>
            <p:ph sz="half" idx="2"/>
          </p:nvPr>
        </p:nvSpPr>
        <p:spPr>
          <a:xfrm>
            <a:off x="609600" y="2174875"/>
            <a:ext cx="5387181" cy="3951288"/>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32" y="1535114"/>
            <a:ext cx="5388768" cy="639763"/>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6" name="Content Placeholder 5"/>
          <p:cNvSpPr>
            <a:spLocks noGrp="1"/>
          </p:cNvSpPr>
          <p:nvPr>
            <p:ph sz="quarter" idx="4"/>
          </p:nvPr>
        </p:nvSpPr>
        <p:spPr>
          <a:xfrm>
            <a:off x="6193632" y="2174875"/>
            <a:ext cx="5388768" cy="3951288"/>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0345625"/>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34297411"/>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590235"/>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819" cy="1162051"/>
          </a:xfrm>
        </p:spPr>
        <p:txBody>
          <a:bodyPr/>
          <a:lstStyle>
            <a:lvl1pPr algn="l">
              <a:defRPr sz="800" b="1"/>
            </a:lvl1pPr>
          </a:lstStyle>
          <a:p>
            <a:r>
              <a:rPr lang="en-US"/>
              <a:t>Click to edit Master title style</a:t>
            </a:r>
          </a:p>
        </p:txBody>
      </p:sp>
      <p:sp>
        <p:nvSpPr>
          <p:cNvPr id="3" name="Content Placeholder 2"/>
          <p:cNvSpPr>
            <a:spLocks noGrp="1"/>
          </p:cNvSpPr>
          <p:nvPr>
            <p:ph idx="1"/>
          </p:nvPr>
        </p:nvSpPr>
        <p:spPr>
          <a:xfrm>
            <a:off x="4766469" y="273051"/>
            <a:ext cx="6815931" cy="5853112"/>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2"/>
            <a:ext cx="4010819" cy="4691063"/>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483450219"/>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981" y="4800602"/>
            <a:ext cx="7315200" cy="566737"/>
          </a:xfrm>
        </p:spPr>
        <p:txBody>
          <a:bodyPr/>
          <a:lstStyle>
            <a:lvl1pPr algn="l">
              <a:defRPr sz="800" b="1"/>
            </a:lvl1pPr>
          </a:lstStyle>
          <a:p>
            <a:r>
              <a:rPr lang="en-US"/>
              <a:t>Click to edit Master title style</a:t>
            </a:r>
          </a:p>
        </p:txBody>
      </p:sp>
      <p:sp>
        <p:nvSpPr>
          <p:cNvPr id="3" name="Picture Placeholder 2"/>
          <p:cNvSpPr>
            <a:spLocks noGrp="1"/>
          </p:cNvSpPr>
          <p:nvPr>
            <p:ph type="pic" idx="1"/>
          </p:nvPr>
        </p:nvSpPr>
        <p:spPr>
          <a:xfrm>
            <a:off x="2389981" y="612775"/>
            <a:ext cx="7315200" cy="41148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2389981" y="5367339"/>
            <a:ext cx="7315200" cy="804863"/>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3118584879"/>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0192777"/>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75300" y="1073150"/>
            <a:ext cx="1568451" cy="46926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69951" y="1073150"/>
            <a:ext cx="4629151" cy="46926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413334"/>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0.xml"/><Relationship Id="rId12" Type="http://schemas.openxmlformats.org/officeDocument/2006/relationships/theme" Target="../theme/theme10.xml"/><Relationship Id="rId13" Type="http://schemas.openxmlformats.org/officeDocument/2006/relationships/image" Target="../media/image2.png"/><Relationship Id="rId14" Type="http://schemas.openxmlformats.org/officeDocument/2006/relationships/image" Target="../media/image3.png"/><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1.xml"/><Relationship Id="rId12" Type="http://schemas.openxmlformats.org/officeDocument/2006/relationships/theme" Target="../theme/theme11.xml"/><Relationship Id="rId13" Type="http://schemas.openxmlformats.org/officeDocument/2006/relationships/image" Target="../media/image2.png"/><Relationship Id="rId14" Type="http://schemas.openxmlformats.org/officeDocument/2006/relationships/image" Target="../media/image3.png"/><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32.xml"/><Relationship Id="rId12" Type="http://schemas.openxmlformats.org/officeDocument/2006/relationships/theme" Target="../theme/theme12.xml"/><Relationship Id="rId13" Type="http://schemas.openxmlformats.org/officeDocument/2006/relationships/image" Target="../media/image2.png"/><Relationship Id="rId14" Type="http://schemas.openxmlformats.org/officeDocument/2006/relationships/image" Target="../media/image3.png"/><Relationship Id="rId1" Type="http://schemas.openxmlformats.org/officeDocument/2006/relationships/slideLayout" Target="../slideLayouts/slideLayout122.xml"/><Relationship Id="rId2" Type="http://schemas.openxmlformats.org/officeDocument/2006/relationships/slideLayout" Target="../slideLayouts/slideLayout123.xml"/><Relationship Id="rId3" Type="http://schemas.openxmlformats.org/officeDocument/2006/relationships/slideLayout" Target="../slideLayouts/slideLayout124.xml"/><Relationship Id="rId4" Type="http://schemas.openxmlformats.org/officeDocument/2006/relationships/slideLayout" Target="../slideLayouts/slideLayout125.xml"/><Relationship Id="rId5" Type="http://schemas.openxmlformats.org/officeDocument/2006/relationships/slideLayout" Target="../slideLayouts/slideLayout126.xml"/><Relationship Id="rId6" Type="http://schemas.openxmlformats.org/officeDocument/2006/relationships/slideLayout" Target="../slideLayouts/slideLayout127.xml"/><Relationship Id="rId7" Type="http://schemas.openxmlformats.org/officeDocument/2006/relationships/slideLayout" Target="../slideLayouts/slideLayout128.xml"/><Relationship Id="rId8" Type="http://schemas.openxmlformats.org/officeDocument/2006/relationships/slideLayout" Target="../slideLayouts/slideLayout129.xml"/><Relationship Id="rId9" Type="http://schemas.openxmlformats.org/officeDocument/2006/relationships/slideLayout" Target="../slideLayouts/slideLayout130.xml"/><Relationship Id="rId10" Type="http://schemas.openxmlformats.org/officeDocument/2006/relationships/slideLayout" Target="../slideLayouts/slideLayout131.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43.xml"/><Relationship Id="rId12" Type="http://schemas.openxmlformats.org/officeDocument/2006/relationships/theme" Target="../theme/theme13.xml"/><Relationship Id="rId13" Type="http://schemas.openxmlformats.org/officeDocument/2006/relationships/image" Target="../media/image2.png"/><Relationship Id="rId14" Type="http://schemas.openxmlformats.org/officeDocument/2006/relationships/image" Target="../media/image3.png"/><Relationship Id="rId1" Type="http://schemas.openxmlformats.org/officeDocument/2006/relationships/slideLayout" Target="../slideLayouts/slideLayout133.xml"/><Relationship Id="rId2" Type="http://schemas.openxmlformats.org/officeDocument/2006/relationships/slideLayout" Target="../slideLayouts/slideLayout134.xml"/><Relationship Id="rId3" Type="http://schemas.openxmlformats.org/officeDocument/2006/relationships/slideLayout" Target="../slideLayouts/slideLayout135.xml"/><Relationship Id="rId4" Type="http://schemas.openxmlformats.org/officeDocument/2006/relationships/slideLayout" Target="../slideLayouts/slideLayout136.xml"/><Relationship Id="rId5" Type="http://schemas.openxmlformats.org/officeDocument/2006/relationships/slideLayout" Target="../slideLayouts/slideLayout137.xml"/><Relationship Id="rId6" Type="http://schemas.openxmlformats.org/officeDocument/2006/relationships/slideLayout" Target="../slideLayouts/slideLayout138.xml"/><Relationship Id="rId7" Type="http://schemas.openxmlformats.org/officeDocument/2006/relationships/slideLayout" Target="../slideLayouts/slideLayout139.xml"/><Relationship Id="rId8" Type="http://schemas.openxmlformats.org/officeDocument/2006/relationships/slideLayout" Target="../slideLayouts/slideLayout140.xml"/><Relationship Id="rId9" Type="http://schemas.openxmlformats.org/officeDocument/2006/relationships/slideLayout" Target="../slideLayouts/slideLayout141.xml"/><Relationship Id="rId10" Type="http://schemas.openxmlformats.org/officeDocument/2006/relationships/slideLayout" Target="../slideLayouts/slideLayout142.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154.xml"/><Relationship Id="rId12" Type="http://schemas.openxmlformats.org/officeDocument/2006/relationships/theme" Target="../theme/theme14.xml"/><Relationship Id="rId13" Type="http://schemas.openxmlformats.org/officeDocument/2006/relationships/image" Target="../media/image2.png"/><Relationship Id="rId14" Type="http://schemas.openxmlformats.org/officeDocument/2006/relationships/image" Target="../media/image3.png"/><Relationship Id="rId1" Type="http://schemas.openxmlformats.org/officeDocument/2006/relationships/slideLayout" Target="../slideLayouts/slideLayout144.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s>
</file>

<file path=ppt/slideMasters/_rels/slideMaster15.xml.rels><?xml version="1.0" encoding="UTF-8" standalone="yes"?>
<Relationships xmlns="http://schemas.openxmlformats.org/package/2006/relationships"><Relationship Id="rId11" Type="http://schemas.openxmlformats.org/officeDocument/2006/relationships/slideLayout" Target="../slideLayouts/slideLayout165.xml"/><Relationship Id="rId12" Type="http://schemas.openxmlformats.org/officeDocument/2006/relationships/theme" Target="../theme/theme15.xml"/><Relationship Id="rId13" Type="http://schemas.openxmlformats.org/officeDocument/2006/relationships/image" Target="../media/image2.png"/><Relationship Id="rId1" Type="http://schemas.openxmlformats.org/officeDocument/2006/relationships/slideLayout" Target="../slideLayouts/slideLayout155.xml"/><Relationship Id="rId2" Type="http://schemas.openxmlformats.org/officeDocument/2006/relationships/slideLayout" Target="../slideLayouts/slideLayout156.xml"/><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png"/><Relationship Id="rId14"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2.png"/><Relationship Id="rId14" Type="http://schemas.openxmlformats.org/officeDocument/2006/relationships/image" Target="../media/image3.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image" Target="../media/image2.png"/><Relationship Id="rId14" Type="http://schemas.openxmlformats.org/officeDocument/2006/relationships/image" Target="../media/image3.pn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3" Type="http://schemas.openxmlformats.org/officeDocument/2006/relationships/image" Target="../media/image2.png"/><Relationship Id="rId14" Type="http://schemas.openxmlformats.org/officeDocument/2006/relationships/image" Target="../media/image3.png"/><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3" Type="http://schemas.openxmlformats.org/officeDocument/2006/relationships/image" Target="../media/image2.png"/><Relationship Id="rId14" Type="http://schemas.openxmlformats.org/officeDocument/2006/relationships/image" Target="../media/image3.png"/><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3" Type="http://schemas.openxmlformats.org/officeDocument/2006/relationships/image" Target="../media/image2.png"/><Relationship Id="rId14" Type="http://schemas.openxmlformats.org/officeDocument/2006/relationships/image" Target="../media/image3.png"/><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theme" Target="../theme/theme8.xml"/><Relationship Id="rId13" Type="http://schemas.openxmlformats.org/officeDocument/2006/relationships/image" Target="../media/image2.png"/><Relationship Id="rId14" Type="http://schemas.openxmlformats.org/officeDocument/2006/relationships/image" Target="../media/image3.png"/><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99.xml"/><Relationship Id="rId12" Type="http://schemas.openxmlformats.org/officeDocument/2006/relationships/theme" Target="../theme/theme9.xml"/><Relationship Id="rId13" Type="http://schemas.openxmlformats.org/officeDocument/2006/relationships/image" Target="../media/image2.png"/><Relationship Id="rId14" Type="http://schemas.openxmlformats.org/officeDocument/2006/relationships/image" Target="../media/image3.png"/><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869953" y="1149351"/>
            <a:ext cx="10452100" cy="2317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19050" tIns="19050" rIns="19050" bIns="19050" numCol="1" anchor="b" anchorCtr="0" compatLnSpc="1">
            <a:prstTxWarp prst="textNoShape">
              <a:avLst/>
            </a:prstTxWarp>
          </a:bodyPr>
          <a:lstStyle/>
          <a:p>
            <a:pPr lvl="0"/>
            <a:r>
              <a:rPr lang="it-IT">
                <a:sym typeface="Gill Sans" charset="0"/>
              </a:rPr>
              <a:t>Fare clic per modificare lo stile del titolo</a:t>
            </a:r>
            <a:endParaRPr lang="en-US">
              <a:sym typeface="Gill Sans" charset="0"/>
            </a:endParaRPr>
          </a:p>
        </p:txBody>
      </p:sp>
      <p:sp>
        <p:nvSpPr>
          <p:cNvPr id="1026" name="Rectangle 2"/>
          <p:cNvSpPr>
            <a:spLocks noGrp="1" noChangeArrowheads="1"/>
          </p:cNvSpPr>
          <p:nvPr>
            <p:ph type="body" idx="1"/>
          </p:nvPr>
        </p:nvSpPr>
        <p:spPr bwMode="auto">
          <a:xfrm>
            <a:off x="869953" y="3530602"/>
            <a:ext cx="10452100" cy="793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19050" tIns="19050" rIns="19050" bIns="19050" numCol="1" anchor="t" anchorCtr="0" compatLnSpc="1">
            <a:prstTxWarp prst="textNoShape">
              <a:avLst/>
            </a:prstTxWarp>
          </a:bodyPr>
          <a:lstStyle/>
          <a:p>
            <a:pPr lvl="0"/>
            <a:r>
              <a:rPr lang="it-IT">
                <a:sym typeface="Gill Sans" charset="0"/>
              </a:rPr>
              <a:t>Fare clic per modificare stili del testo dello schema</a:t>
            </a:r>
          </a:p>
          <a:p>
            <a:pPr lvl="1"/>
            <a:r>
              <a:rPr lang="it-IT">
                <a:sym typeface="Gill Sans" charset="0"/>
              </a:rPr>
              <a:t>Secondo livello</a:t>
            </a:r>
          </a:p>
          <a:p>
            <a:pPr lvl="2"/>
            <a:r>
              <a:rPr lang="it-IT">
                <a:sym typeface="Gill Sans" charset="0"/>
              </a:rPr>
              <a:t>Terzo livello</a:t>
            </a:r>
          </a:p>
          <a:p>
            <a:pPr lvl="3"/>
            <a:r>
              <a:rPr lang="it-IT">
                <a:sym typeface="Gill Sans" charset="0"/>
              </a:rPr>
              <a:t>Quarto livello</a:t>
            </a:r>
          </a:p>
          <a:p>
            <a:pPr lvl="4"/>
            <a:r>
              <a:rPr lang="it-IT">
                <a:sym typeface="Gill Sans" charset="0"/>
              </a:rPr>
              <a:t>Quinto livello</a:t>
            </a:r>
            <a:endParaRPr lang="en-US">
              <a:sym typeface="Gill Sans"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hf sldNum="0" hdr="0" ftr="0" dt="0"/>
  <p:txStyles>
    <p:titleStyle>
      <a:lvl1pPr algn="ctr" rtl="0" eaLnBrk="1" fontAlgn="base" hangingPunct="1">
        <a:spcBef>
          <a:spcPct val="0"/>
        </a:spcBef>
        <a:spcAft>
          <a:spcPct val="0"/>
        </a:spcAft>
        <a:defRPr sz="4400">
          <a:solidFill>
            <a:schemeClr val="tx1"/>
          </a:solidFill>
          <a:latin typeface="+mj-lt"/>
          <a:ea typeface="+mj-ea"/>
          <a:cs typeface="+mj-cs"/>
          <a:sym typeface="Gill Sans" charset="0"/>
        </a:defRPr>
      </a:lvl1pPr>
      <a:lvl2pPr algn="ctr" rtl="0" eaLnBrk="1" fontAlgn="base" hangingPunct="1">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eaLnBrk="1" fontAlgn="base" hangingPunct="1">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eaLnBrk="1" fontAlgn="base" hangingPunct="1">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eaLnBrk="1" fontAlgn="base" hangingPunct="1">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eaLnBrk="1" fontAlgn="base" hangingPunct="1">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eaLnBrk="1" fontAlgn="base" hangingPunct="1">
        <a:spcBef>
          <a:spcPct val="0"/>
        </a:spcBef>
        <a:spcAft>
          <a:spcPct val="0"/>
        </a:spcAft>
        <a:defRPr sz="1800">
          <a:solidFill>
            <a:schemeClr val="tx1"/>
          </a:solidFill>
          <a:latin typeface="+mn-lt"/>
          <a:ea typeface="+mn-ea"/>
          <a:cs typeface="+mn-cs"/>
          <a:sym typeface="Gill Sans" charset="0"/>
        </a:defRPr>
      </a:lvl1pPr>
      <a:lvl2pPr algn="ctr" rtl="0" eaLnBrk="1" fontAlgn="base" hangingPunct="1">
        <a:spcBef>
          <a:spcPct val="0"/>
        </a:spcBef>
        <a:spcAft>
          <a:spcPct val="0"/>
        </a:spcAft>
        <a:defRPr sz="1800">
          <a:solidFill>
            <a:schemeClr val="tx1"/>
          </a:solidFill>
          <a:latin typeface="+mn-lt"/>
          <a:ea typeface="+mn-ea"/>
          <a:cs typeface="+mn-cs"/>
          <a:sym typeface="Gill Sans" charset="0"/>
        </a:defRPr>
      </a:lvl2pPr>
      <a:lvl3pPr algn="ctr" rtl="0" eaLnBrk="1" fontAlgn="base" hangingPunct="1">
        <a:spcBef>
          <a:spcPct val="0"/>
        </a:spcBef>
        <a:spcAft>
          <a:spcPct val="0"/>
        </a:spcAft>
        <a:defRPr sz="1800">
          <a:solidFill>
            <a:schemeClr val="tx1"/>
          </a:solidFill>
          <a:latin typeface="+mn-lt"/>
          <a:ea typeface="+mn-ea"/>
          <a:cs typeface="+mn-cs"/>
          <a:sym typeface="Gill Sans" charset="0"/>
        </a:defRPr>
      </a:lvl3pPr>
      <a:lvl4pPr algn="ctr" rtl="0" eaLnBrk="1" fontAlgn="base" hangingPunct="1">
        <a:spcBef>
          <a:spcPct val="0"/>
        </a:spcBef>
        <a:spcAft>
          <a:spcPct val="0"/>
        </a:spcAft>
        <a:defRPr sz="1800">
          <a:solidFill>
            <a:schemeClr val="tx1"/>
          </a:solidFill>
          <a:latin typeface="+mn-lt"/>
          <a:ea typeface="+mn-ea"/>
          <a:cs typeface="+mn-cs"/>
          <a:sym typeface="Gill Sans" charset="0"/>
        </a:defRPr>
      </a:lvl4pPr>
      <a:lvl5pPr algn="ctr" rtl="0" eaLnBrk="1" fontAlgn="base" hangingPunct="1">
        <a:spcBef>
          <a:spcPct val="0"/>
        </a:spcBef>
        <a:spcAft>
          <a:spcPct val="0"/>
        </a:spcAft>
        <a:defRPr sz="1800">
          <a:solidFill>
            <a:schemeClr val="tx1"/>
          </a:solidFill>
          <a:latin typeface="+mn-lt"/>
          <a:ea typeface="+mn-ea"/>
          <a:cs typeface="+mn-cs"/>
          <a:sym typeface="Gill Sans" charset="0"/>
        </a:defRPr>
      </a:lvl5pPr>
      <a:lvl6pPr marL="171450" algn="ctr" rtl="0" eaLnBrk="1" fontAlgn="base" hangingPunct="1">
        <a:spcBef>
          <a:spcPct val="0"/>
        </a:spcBef>
        <a:spcAft>
          <a:spcPct val="0"/>
        </a:spcAft>
        <a:defRPr sz="1800">
          <a:solidFill>
            <a:schemeClr val="tx1"/>
          </a:solidFill>
          <a:latin typeface="+mn-lt"/>
          <a:ea typeface="+mn-ea"/>
          <a:cs typeface="+mn-cs"/>
          <a:sym typeface="Gill Sans" charset="0"/>
        </a:defRPr>
      </a:lvl6pPr>
      <a:lvl7pPr marL="342900" algn="ctr" rtl="0" eaLnBrk="1" fontAlgn="base" hangingPunct="1">
        <a:spcBef>
          <a:spcPct val="0"/>
        </a:spcBef>
        <a:spcAft>
          <a:spcPct val="0"/>
        </a:spcAft>
        <a:defRPr sz="1800">
          <a:solidFill>
            <a:schemeClr val="tx1"/>
          </a:solidFill>
          <a:latin typeface="+mn-lt"/>
          <a:ea typeface="+mn-ea"/>
          <a:cs typeface="+mn-cs"/>
          <a:sym typeface="Gill Sans" charset="0"/>
        </a:defRPr>
      </a:lvl7pPr>
      <a:lvl8pPr marL="514350" algn="ctr" rtl="0" eaLnBrk="1" fontAlgn="base" hangingPunct="1">
        <a:spcBef>
          <a:spcPct val="0"/>
        </a:spcBef>
        <a:spcAft>
          <a:spcPct val="0"/>
        </a:spcAft>
        <a:defRPr sz="1800">
          <a:solidFill>
            <a:schemeClr val="tx1"/>
          </a:solidFill>
          <a:latin typeface="+mn-lt"/>
          <a:ea typeface="+mn-ea"/>
          <a:cs typeface="+mn-cs"/>
          <a:sym typeface="Gill Sans" charset="0"/>
        </a:defRPr>
      </a:lvl8pPr>
      <a:lvl9pPr marL="685800" algn="ctr" rtl="0" eaLnBrk="1" fontAlgn="base" hangingPunct="1">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2"/>
          <p:cNvSpPr>
            <a:spLocks/>
          </p:cNvSpPr>
          <p:nvPr/>
        </p:nvSpPr>
        <p:spPr bwMode="auto">
          <a:xfrm rot="10800000" flipH="1">
            <a:off x="0" y="304802"/>
            <a:ext cx="12192000" cy="533399"/>
          </a:xfrm>
          <a:prstGeom prst="rect">
            <a:avLst/>
          </a:prstGeom>
          <a:solidFill>
            <a:srgbClr val="174784"/>
          </a:solidFill>
          <a:ln>
            <a:noFill/>
          </a:ln>
          <a:extLst/>
        </p:spPr>
        <p:txBody>
          <a:bodyPr lIns="0" tIns="0" rIns="0" bIns="0"/>
          <a:lstStyle/>
          <a:p>
            <a:endParaRPr lang="en-US" sz="2100"/>
          </a:p>
        </p:txBody>
      </p:sp>
      <p:sp>
        <p:nvSpPr>
          <p:cNvPr id="9217" name="Rectangle 1"/>
          <p:cNvSpPr>
            <a:spLocks noGrp="1" noChangeArrowheads="1"/>
          </p:cNvSpPr>
          <p:nvPr>
            <p:ph type="title"/>
          </p:nvPr>
        </p:nvSpPr>
        <p:spPr bwMode="auto">
          <a:xfrm>
            <a:off x="1244600" y="177801"/>
            <a:ext cx="9702800" cy="17208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dirty="0">
                <a:sym typeface="Gill Sans" charset="0"/>
              </a:rPr>
              <a:t>Click to edit Master title style</a:t>
            </a:r>
          </a:p>
        </p:txBody>
      </p:sp>
      <p:pic>
        <p:nvPicPr>
          <p:cNvPr id="11" name="Immagin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sp>
        <p:nvSpPr>
          <p:cNvPr id="13" name="Rettangolo 12"/>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pic>
        <p:nvPicPr>
          <p:cNvPr id="8" name="Immagine 10">
            <a:extLst>
              <a:ext uri="{FF2B5EF4-FFF2-40B4-BE49-F238E27FC236}">
                <a16:creationId xmlns:a16="http://schemas.microsoft.com/office/drawing/2014/main" xmlns="" id="{51F4AE33-C7E5-439A-AB86-736DD0FF334E}"/>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63987" y="6123489"/>
            <a:ext cx="1411533" cy="477394"/>
          </a:xfrm>
          <a:prstGeom prst="rect">
            <a:avLst/>
          </a:prstGeom>
        </p:spPr>
      </p:pic>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hf sldNum="0" hdr="0" ftr="0" dt="0"/>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91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85788"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52475"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19163"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8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573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287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6002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716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2"/>
          <p:cNvSpPr>
            <a:spLocks/>
          </p:cNvSpPr>
          <p:nvPr/>
        </p:nvSpPr>
        <p:spPr bwMode="auto">
          <a:xfrm rot="10800000" flipH="1">
            <a:off x="0" y="304802"/>
            <a:ext cx="12192000" cy="533399"/>
          </a:xfrm>
          <a:prstGeom prst="rect">
            <a:avLst/>
          </a:prstGeom>
          <a:solidFill>
            <a:srgbClr val="174784"/>
          </a:solidFill>
          <a:ln>
            <a:noFill/>
          </a:ln>
          <a:extLst/>
        </p:spPr>
        <p:txBody>
          <a:bodyPr lIns="0" tIns="0" rIns="0" bIns="0"/>
          <a:lstStyle/>
          <a:p>
            <a:endParaRPr lang="en-US" sz="2100"/>
          </a:p>
        </p:txBody>
      </p:sp>
      <p:pic>
        <p:nvPicPr>
          <p:cNvPr id="10" name="Immagin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sp>
        <p:nvSpPr>
          <p:cNvPr id="12" name="Rettangolo 11"/>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pic>
        <p:nvPicPr>
          <p:cNvPr id="6" name="Immagine 10">
            <a:extLst>
              <a:ext uri="{FF2B5EF4-FFF2-40B4-BE49-F238E27FC236}">
                <a16:creationId xmlns:a16="http://schemas.microsoft.com/office/drawing/2014/main" xmlns="" id="{DA670058-854A-473A-A02C-1959DDEC1FD9}"/>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63987" y="6123489"/>
            <a:ext cx="1411533" cy="477394"/>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hf sldNum="0" hdr="0" ftr="0" dt="0"/>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91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85788"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52475"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19163"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8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573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287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6002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716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2"/>
          <p:cNvSpPr>
            <a:spLocks/>
          </p:cNvSpPr>
          <p:nvPr/>
        </p:nvSpPr>
        <p:spPr bwMode="auto">
          <a:xfrm rot="10800000" flipH="1">
            <a:off x="0" y="304802"/>
            <a:ext cx="12192000" cy="533399"/>
          </a:xfrm>
          <a:prstGeom prst="rect">
            <a:avLst/>
          </a:prstGeom>
          <a:solidFill>
            <a:srgbClr val="174784"/>
          </a:solidFill>
          <a:ln>
            <a:noFill/>
          </a:ln>
          <a:extLst/>
        </p:spPr>
        <p:txBody>
          <a:bodyPr lIns="0" tIns="0" rIns="0" bIns="0"/>
          <a:lstStyle/>
          <a:p>
            <a:endParaRPr lang="en-US" sz="2100"/>
          </a:p>
        </p:txBody>
      </p:sp>
      <p:sp>
        <p:nvSpPr>
          <p:cNvPr id="11265" name="Rectangle 1"/>
          <p:cNvSpPr>
            <a:spLocks noGrp="1" noChangeArrowheads="1"/>
          </p:cNvSpPr>
          <p:nvPr>
            <p:ph type="title"/>
          </p:nvPr>
        </p:nvSpPr>
        <p:spPr bwMode="auto">
          <a:xfrm>
            <a:off x="869953" y="177801"/>
            <a:ext cx="10452100" cy="17208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11266" name="Rectangle 2"/>
          <p:cNvSpPr>
            <a:spLocks noGrp="1" noChangeArrowheads="1"/>
          </p:cNvSpPr>
          <p:nvPr>
            <p:ph type="body" idx="1"/>
          </p:nvPr>
        </p:nvSpPr>
        <p:spPr bwMode="auto">
          <a:xfrm>
            <a:off x="869949" y="1949451"/>
            <a:ext cx="5105400" cy="4273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pic>
        <p:nvPicPr>
          <p:cNvPr id="12" name="Immagine 1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sp>
        <p:nvSpPr>
          <p:cNvPr id="14" name="Rettangolo 13"/>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pic>
        <p:nvPicPr>
          <p:cNvPr id="8" name="Immagine 10">
            <a:extLst>
              <a:ext uri="{FF2B5EF4-FFF2-40B4-BE49-F238E27FC236}">
                <a16:creationId xmlns:a16="http://schemas.microsoft.com/office/drawing/2014/main" xmlns="" id="{01CACC44-668E-4957-8619-78160D866119}"/>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63987" y="6123489"/>
            <a:ext cx="1411533" cy="477394"/>
          </a:xfrm>
          <a:prstGeom prst="rect">
            <a:avLst/>
          </a:prstGeom>
        </p:spPr>
      </p:pic>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hf sldNum="0" hdr="0" ftr="0" dt="0"/>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2"/>
          <p:cNvSpPr>
            <a:spLocks/>
          </p:cNvSpPr>
          <p:nvPr/>
        </p:nvSpPr>
        <p:spPr bwMode="auto">
          <a:xfrm rot="10800000" flipH="1">
            <a:off x="0" y="304802"/>
            <a:ext cx="12192000" cy="533399"/>
          </a:xfrm>
          <a:prstGeom prst="rect">
            <a:avLst/>
          </a:prstGeom>
          <a:solidFill>
            <a:srgbClr val="174784"/>
          </a:solidFill>
          <a:ln>
            <a:noFill/>
          </a:ln>
          <a:extLst/>
        </p:spPr>
        <p:txBody>
          <a:bodyPr lIns="0" tIns="0" rIns="0" bIns="0"/>
          <a:lstStyle/>
          <a:p>
            <a:endParaRPr lang="en-US" sz="2100"/>
          </a:p>
        </p:txBody>
      </p:sp>
      <p:sp>
        <p:nvSpPr>
          <p:cNvPr id="12289" name="Rectangle 1"/>
          <p:cNvSpPr>
            <a:spLocks noGrp="1" noChangeArrowheads="1"/>
          </p:cNvSpPr>
          <p:nvPr>
            <p:ph type="title"/>
          </p:nvPr>
        </p:nvSpPr>
        <p:spPr bwMode="auto">
          <a:xfrm>
            <a:off x="869953" y="177801"/>
            <a:ext cx="10452100" cy="17208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12290" name="Rectangle 2"/>
          <p:cNvSpPr>
            <a:spLocks noGrp="1" noChangeArrowheads="1"/>
          </p:cNvSpPr>
          <p:nvPr>
            <p:ph type="body" idx="1"/>
          </p:nvPr>
        </p:nvSpPr>
        <p:spPr bwMode="auto">
          <a:xfrm>
            <a:off x="869953" y="1949451"/>
            <a:ext cx="10452100" cy="4273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pic>
        <p:nvPicPr>
          <p:cNvPr id="12" name="Immagine 1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sp>
        <p:nvSpPr>
          <p:cNvPr id="14" name="Rettangolo 13"/>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pic>
        <p:nvPicPr>
          <p:cNvPr id="8" name="Immagine 10">
            <a:extLst>
              <a:ext uri="{FF2B5EF4-FFF2-40B4-BE49-F238E27FC236}">
                <a16:creationId xmlns:a16="http://schemas.microsoft.com/office/drawing/2014/main" xmlns="" id="{C4B839ED-042E-4225-B824-F259FB85F46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63987" y="6123489"/>
            <a:ext cx="1411533" cy="477394"/>
          </a:xfrm>
          <a:prstGeom prst="rect">
            <a:avLst/>
          </a:prstGeom>
        </p:spPr>
      </p:pic>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hf sldNum="0" hdr="0" ftr="0" dt="0"/>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2"/>
          <p:cNvSpPr>
            <a:spLocks/>
          </p:cNvSpPr>
          <p:nvPr/>
        </p:nvSpPr>
        <p:spPr bwMode="auto">
          <a:xfrm rot="10800000" flipH="1">
            <a:off x="0" y="304802"/>
            <a:ext cx="12192000" cy="533399"/>
          </a:xfrm>
          <a:prstGeom prst="rect">
            <a:avLst/>
          </a:prstGeom>
          <a:solidFill>
            <a:srgbClr val="174784"/>
          </a:solidFill>
          <a:ln>
            <a:noFill/>
          </a:ln>
          <a:extLst/>
        </p:spPr>
        <p:txBody>
          <a:bodyPr lIns="0" tIns="0" rIns="0" bIns="0"/>
          <a:lstStyle/>
          <a:p>
            <a:endParaRPr lang="en-US" sz="2100"/>
          </a:p>
        </p:txBody>
      </p:sp>
      <p:sp>
        <p:nvSpPr>
          <p:cNvPr id="13313" name="Rectangle 1"/>
          <p:cNvSpPr>
            <a:spLocks noGrp="1" noChangeArrowheads="1"/>
          </p:cNvSpPr>
          <p:nvPr>
            <p:ph type="title"/>
          </p:nvPr>
        </p:nvSpPr>
        <p:spPr bwMode="auto">
          <a:xfrm>
            <a:off x="869953" y="177801"/>
            <a:ext cx="10452100" cy="17208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13314" name="Rectangle 2"/>
          <p:cNvSpPr>
            <a:spLocks noGrp="1" noChangeArrowheads="1"/>
          </p:cNvSpPr>
          <p:nvPr>
            <p:ph type="body" idx="1"/>
          </p:nvPr>
        </p:nvSpPr>
        <p:spPr bwMode="auto">
          <a:xfrm>
            <a:off x="6642102" y="1949451"/>
            <a:ext cx="4679951" cy="4273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pic>
        <p:nvPicPr>
          <p:cNvPr id="12" name="Immagine 1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sp>
        <p:nvSpPr>
          <p:cNvPr id="14" name="Rettangolo 13"/>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pic>
        <p:nvPicPr>
          <p:cNvPr id="8" name="Immagine 10">
            <a:extLst>
              <a:ext uri="{FF2B5EF4-FFF2-40B4-BE49-F238E27FC236}">
                <a16:creationId xmlns:a16="http://schemas.microsoft.com/office/drawing/2014/main" xmlns="" id="{027BA91F-F6CF-4CCF-8680-74127B3C59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63987" y="6123489"/>
            <a:ext cx="1411533" cy="477394"/>
          </a:xfrm>
          <a:prstGeom prst="rect">
            <a:avLst/>
          </a:prstGeom>
        </p:spPr>
      </p:pic>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hf sldNum="0" hdr="0" ftr="0" dt="0"/>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2"/>
          <p:cNvSpPr>
            <a:spLocks/>
          </p:cNvSpPr>
          <p:nvPr/>
        </p:nvSpPr>
        <p:spPr bwMode="auto">
          <a:xfrm rot="10800000" flipH="1">
            <a:off x="0" y="304802"/>
            <a:ext cx="12192000" cy="533399"/>
          </a:xfrm>
          <a:prstGeom prst="rect">
            <a:avLst/>
          </a:prstGeom>
          <a:solidFill>
            <a:srgbClr val="174784"/>
          </a:solidFill>
          <a:ln>
            <a:noFill/>
          </a:ln>
          <a:extLst/>
        </p:spPr>
        <p:txBody>
          <a:bodyPr lIns="0" tIns="0" rIns="0" bIns="0"/>
          <a:lstStyle/>
          <a:p>
            <a:endParaRPr lang="en-US" sz="2100"/>
          </a:p>
        </p:txBody>
      </p:sp>
      <p:sp>
        <p:nvSpPr>
          <p:cNvPr id="14337" name="Rectangle 1"/>
          <p:cNvSpPr>
            <a:spLocks noGrp="1" noChangeArrowheads="1"/>
          </p:cNvSpPr>
          <p:nvPr>
            <p:ph type="body" idx="1"/>
          </p:nvPr>
        </p:nvSpPr>
        <p:spPr bwMode="auto">
          <a:xfrm>
            <a:off x="869949" y="1949451"/>
            <a:ext cx="5105400" cy="4273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14338" name="Rectangle 2"/>
          <p:cNvSpPr>
            <a:spLocks noGrp="1" noChangeArrowheads="1"/>
          </p:cNvSpPr>
          <p:nvPr>
            <p:ph type="title"/>
          </p:nvPr>
        </p:nvSpPr>
        <p:spPr bwMode="auto">
          <a:xfrm>
            <a:off x="869953" y="177801"/>
            <a:ext cx="10452100" cy="17208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pic>
        <p:nvPicPr>
          <p:cNvPr id="12" name="Immagine 1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sp>
        <p:nvSpPr>
          <p:cNvPr id="14" name="Rettangolo 13"/>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hf sldNum="0" hdr="0" ftr="0" dt="0"/>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Rectangle 2"/>
          <p:cNvSpPr>
            <a:spLocks/>
          </p:cNvSpPr>
          <p:nvPr/>
        </p:nvSpPr>
        <p:spPr bwMode="auto">
          <a:xfrm rot="10800000" flipH="1">
            <a:off x="0" y="304802"/>
            <a:ext cx="12192000" cy="533399"/>
          </a:xfrm>
          <a:prstGeom prst="rect">
            <a:avLst/>
          </a:prstGeom>
          <a:solidFill>
            <a:srgbClr val="174784"/>
          </a:solidFill>
          <a:ln>
            <a:noFill/>
          </a:ln>
          <a:extLst/>
        </p:spPr>
        <p:txBody>
          <a:bodyPr lIns="0" tIns="0" rIns="0" bIns="0"/>
          <a:lstStyle/>
          <a:p>
            <a:endParaRPr lang="en-US" sz="2100"/>
          </a:p>
        </p:txBody>
      </p:sp>
      <p:sp>
        <p:nvSpPr>
          <p:cNvPr id="2" name="Segnaposto titolo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pic>
        <p:nvPicPr>
          <p:cNvPr id="18" name="Immagine 1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sp>
        <p:nvSpPr>
          <p:cNvPr id="20" name="Rettangolo 19"/>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pic>
        <p:nvPicPr>
          <p:cNvPr id="8" name="Immagine 10">
            <a:extLst>
              <a:ext uri="{FF2B5EF4-FFF2-40B4-BE49-F238E27FC236}">
                <a16:creationId xmlns:a16="http://schemas.microsoft.com/office/drawing/2014/main" xmlns="" id="{A7B1DE98-90D4-4E39-881B-BB5BCD5859B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63987" y="6123489"/>
            <a:ext cx="1411533" cy="477394"/>
          </a:xfrm>
          <a:prstGeom prst="rect">
            <a:avLst/>
          </a:prstGeom>
        </p:spPr>
      </p:pic>
    </p:spTree>
    <p:extLst>
      <p:ext uri="{BB962C8B-B14F-4D97-AF65-F5344CB8AC3E}">
        <p14:creationId xmlns:p14="http://schemas.microsoft.com/office/powerpoint/2010/main" val="2871163134"/>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2"/>
          <p:cNvSpPr>
            <a:spLocks/>
          </p:cNvSpPr>
          <p:nvPr/>
        </p:nvSpPr>
        <p:spPr bwMode="auto">
          <a:xfrm rot="10800000" flipH="1">
            <a:off x="0" y="304802"/>
            <a:ext cx="12192000" cy="533399"/>
          </a:xfrm>
          <a:prstGeom prst="rect">
            <a:avLst/>
          </a:prstGeom>
          <a:solidFill>
            <a:srgbClr val="174784"/>
          </a:solidFill>
          <a:ln>
            <a:noFill/>
          </a:ln>
          <a:extLst/>
        </p:spPr>
        <p:txBody>
          <a:bodyPr lIns="0" tIns="0" rIns="0" bIns="0"/>
          <a:lstStyle/>
          <a:p>
            <a:endParaRPr lang="en-US" sz="2100"/>
          </a:p>
        </p:txBody>
      </p:sp>
      <p:sp>
        <p:nvSpPr>
          <p:cNvPr id="2" name="Segnaposto titolo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pic>
        <p:nvPicPr>
          <p:cNvPr id="15" name="Immagine 1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sp>
        <p:nvSpPr>
          <p:cNvPr id="17" name="Rettangolo 16"/>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pic>
        <p:nvPicPr>
          <p:cNvPr id="8" name="Immagine 10">
            <a:extLst>
              <a:ext uri="{FF2B5EF4-FFF2-40B4-BE49-F238E27FC236}">
                <a16:creationId xmlns:a16="http://schemas.microsoft.com/office/drawing/2014/main" xmlns="" id="{39F87A8E-8271-4D25-B22D-314AE853EB94}"/>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63987" y="6123489"/>
            <a:ext cx="1411533" cy="477394"/>
          </a:xfrm>
          <a:prstGeom prst="rect">
            <a:avLst/>
          </a:prstGeom>
        </p:spPr>
      </p:pic>
    </p:spTree>
    <p:extLst>
      <p:ext uri="{BB962C8B-B14F-4D97-AF65-F5344CB8AC3E}">
        <p14:creationId xmlns:p14="http://schemas.microsoft.com/office/powerpoint/2010/main" val="72333392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2"/>
          <p:cNvSpPr>
            <a:spLocks/>
          </p:cNvSpPr>
          <p:nvPr/>
        </p:nvSpPr>
        <p:spPr bwMode="auto">
          <a:xfrm rot="10800000" flipH="1">
            <a:off x="0" y="304802"/>
            <a:ext cx="12192000" cy="533399"/>
          </a:xfrm>
          <a:prstGeom prst="rect">
            <a:avLst/>
          </a:prstGeom>
          <a:solidFill>
            <a:srgbClr val="174784"/>
          </a:solidFill>
          <a:ln>
            <a:noFill/>
          </a:ln>
          <a:extLst/>
        </p:spPr>
        <p:txBody>
          <a:bodyPr lIns="0" tIns="0" rIns="0" bIns="0"/>
          <a:lstStyle/>
          <a:p>
            <a:endParaRPr lang="en-US" sz="2100"/>
          </a:p>
        </p:txBody>
      </p:sp>
      <p:sp>
        <p:nvSpPr>
          <p:cNvPr id="2" name="Segnaposto titolo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pic>
        <p:nvPicPr>
          <p:cNvPr id="15" name="Immagine 1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sp>
        <p:nvSpPr>
          <p:cNvPr id="17" name="Rettangolo 16"/>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pic>
        <p:nvPicPr>
          <p:cNvPr id="8" name="Immagine 10">
            <a:extLst>
              <a:ext uri="{FF2B5EF4-FFF2-40B4-BE49-F238E27FC236}">
                <a16:creationId xmlns:a16="http://schemas.microsoft.com/office/drawing/2014/main" xmlns="" id="{972E168E-190B-40B4-88DE-9E483415C71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63987" y="6123489"/>
            <a:ext cx="1411533" cy="477394"/>
          </a:xfrm>
          <a:prstGeom prst="rect">
            <a:avLst/>
          </a:prstGeom>
        </p:spPr>
      </p:pic>
    </p:spTree>
    <p:extLst>
      <p:ext uri="{BB962C8B-B14F-4D97-AF65-F5344CB8AC3E}">
        <p14:creationId xmlns:p14="http://schemas.microsoft.com/office/powerpoint/2010/main" val="153195434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2"/>
          <p:cNvSpPr>
            <a:spLocks/>
          </p:cNvSpPr>
          <p:nvPr/>
        </p:nvSpPr>
        <p:spPr bwMode="auto">
          <a:xfrm rot="10800000" flipH="1">
            <a:off x="0" y="304802"/>
            <a:ext cx="12192000" cy="533399"/>
          </a:xfrm>
          <a:prstGeom prst="rect">
            <a:avLst/>
          </a:prstGeom>
          <a:solidFill>
            <a:srgbClr val="174784"/>
          </a:solidFill>
          <a:ln>
            <a:noFill/>
          </a:ln>
          <a:extLst/>
        </p:spPr>
        <p:txBody>
          <a:bodyPr lIns="0" tIns="0" rIns="0" bIns="0"/>
          <a:lstStyle/>
          <a:p>
            <a:endParaRPr lang="en-US" sz="2100"/>
          </a:p>
        </p:txBody>
      </p:sp>
      <p:sp>
        <p:nvSpPr>
          <p:cNvPr id="3073" name="Rectangle 1"/>
          <p:cNvSpPr>
            <a:spLocks noGrp="1" noChangeArrowheads="1"/>
          </p:cNvSpPr>
          <p:nvPr>
            <p:ph type="title"/>
          </p:nvPr>
        </p:nvSpPr>
        <p:spPr bwMode="auto">
          <a:xfrm>
            <a:off x="869953" y="2089151"/>
            <a:ext cx="10452100" cy="267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pic>
        <p:nvPicPr>
          <p:cNvPr id="11" name="Immagin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sp>
        <p:nvSpPr>
          <p:cNvPr id="13" name="Rettangolo 12"/>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pic>
        <p:nvPicPr>
          <p:cNvPr id="7" name="Immagine 10">
            <a:extLst>
              <a:ext uri="{FF2B5EF4-FFF2-40B4-BE49-F238E27FC236}">
                <a16:creationId xmlns:a16="http://schemas.microsoft.com/office/drawing/2014/main" xmlns="" id="{83D88700-B5E0-416F-88F5-9A4EA00DF076}"/>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63987" y="6123489"/>
            <a:ext cx="1411533" cy="477394"/>
          </a:xfrm>
          <a:prstGeom prst="rect">
            <a:avLst/>
          </a:prstGeom>
        </p:spPr>
      </p:pic>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hf sldNum="0" hdr="0" ftr="0" dt="0"/>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2"/>
          <p:cNvSpPr>
            <a:spLocks/>
          </p:cNvSpPr>
          <p:nvPr/>
        </p:nvSpPr>
        <p:spPr bwMode="auto">
          <a:xfrm rot="10800000" flipH="1">
            <a:off x="0" y="304802"/>
            <a:ext cx="12192000" cy="533399"/>
          </a:xfrm>
          <a:prstGeom prst="rect">
            <a:avLst/>
          </a:prstGeom>
          <a:solidFill>
            <a:srgbClr val="174784"/>
          </a:solidFill>
          <a:ln>
            <a:noFill/>
          </a:ln>
          <a:extLst/>
        </p:spPr>
        <p:txBody>
          <a:bodyPr lIns="0" tIns="0" rIns="0" bIns="0"/>
          <a:lstStyle/>
          <a:p>
            <a:endParaRPr lang="en-US" sz="2100"/>
          </a:p>
        </p:txBody>
      </p:sp>
      <p:sp>
        <p:nvSpPr>
          <p:cNvPr id="4097" name="Rectangle 1"/>
          <p:cNvSpPr>
            <a:spLocks noGrp="1" noChangeArrowheads="1"/>
          </p:cNvSpPr>
          <p:nvPr>
            <p:ph type="body" idx="1"/>
          </p:nvPr>
        </p:nvSpPr>
        <p:spPr bwMode="auto">
          <a:xfrm>
            <a:off x="869953" y="889001"/>
            <a:ext cx="10452100" cy="50736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pic>
        <p:nvPicPr>
          <p:cNvPr id="11" name="Immagin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sp>
        <p:nvSpPr>
          <p:cNvPr id="13" name="Rettangolo 12"/>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pic>
        <p:nvPicPr>
          <p:cNvPr id="7" name="Immagine 10">
            <a:extLst>
              <a:ext uri="{FF2B5EF4-FFF2-40B4-BE49-F238E27FC236}">
                <a16:creationId xmlns:a16="http://schemas.microsoft.com/office/drawing/2014/main" xmlns="" id="{5CABF448-D3F2-4293-8441-C8B797957196}"/>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63987" y="6123489"/>
            <a:ext cx="1411533" cy="477394"/>
          </a:xfrm>
          <a:prstGeom prst="rect">
            <a:avLst/>
          </a:prstGeom>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hf sldNum="0" hdr="0" ftr="0" dt="0"/>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000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1pPr>
      <a:lvl2pPr marL="566738"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2pPr>
      <a:lvl3pPr marL="733425"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3pPr>
      <a:lvl4pPr marL="900113"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4pPr>
      <a:lvl5pPr marL="10668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5pPr>
      <a:lvl6pPr marL="12382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6pPr>
      <a:lvl7pPr marL="14097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7pPr>
      <a:lvl8pPr marL="15811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8pPr>
      <a:lvl9pPr marL="17526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2"/>
          <p:cNvSpPr>
            <a:spLocks/>
          </p:cNvSpPr>
          <p:nvPr/>
        </p:nvSpPr>
        <p:spPr bwMode="auto">
          <a:xfrm rot="10800000" flipH="1">
            <a:off x="0" y="304802"/>
            <a:ext cx="12192000" cy="533399"/>
          </a:xfrm>
          <a:prstGeom prst="rect">
            <a:avLst/>
          </a:prstGeom>
          <a:solidFill>
            <a:srgbClr val="174784"/>
          </a:solidFill>
          <a:ln>
            <a:noFill/>
          </a:ln>
          <a:extLst/>
        </p:spPr>
        <p:txBody>
          <a:bodyPr lIns="0" tIns="0" rIns="0" bIns="0"/>
          <a:lstStyle/>
          <a:p>
            <a:endParaRPr lang="en-US" sz="2100"/>
          </a:p>
        </p:txBody>
      </p:sp>
      <p:sp>
        <p:nvSpPr>
          <p:cNvPr id="6145" name="Rectangle 1"/>
          <p:cNvSpPr>
            <a:spLocks noGrp="1" noChangeArrowheads="1"/>
          </p:cNvSpPr>
          <p:nvPr>
            <p:ph type="title"/>
          </p:nvPr>
        </p:nvSpPr>
        <p:spPr bwMode="auto">
          <a:xfrm>
            <a:off x="869953" y="5181600"/>
            <a:ext cx="104521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pic>
        <p:nvPicPr>
          <p:cNvPr id="11" name="Immagin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sp>
        <p:nvSpPr>
          <p:cNvPr id="13" name="Rettangolo 12"/>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pic>
        <p:nvPicPr>
          <p:cNvPr id="7" name="Immagine 10">
            <a:extLst>
              <a:ext uri="{FF2B5EF4-FFF2-40B4-BE49-F238E27FC236}">
                <a16:creationId xmlns:a16="http://schemas.microsoft.com/office/drawing/2014/main" xmlns="" id="{724738CB-3BC5-4C03-8E42-5835F3107E89}"/>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63987" y="6123489"/>
            <a:ext cx="1411533" cy="477394"/>
          </a:xfrm>
          <a:prstGeom prst="rect">
            <a:avLst/>
          </a:prstGeom>
        </p:spPr>
      </p:pic>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hf sldNum="0" hdr="0" ftr="0" dt="0"/>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2"/>
          <p:cNvSpPr>
            <a:spLocks/>
          </p:cNvSpPr>
          <p:nvPr/>
        </p:nvSpPr>
        <p:spPr bwMode="auto">
          <a:xfrm rot="10800000" flipH="1">
            <a:off x="0" y="304802"/>
            <a:ext cx="12192000" cy="533399"/>
          </a:xfrm>
          <a:prstGeom prst="rect">
            <a:avLst/>
          </a:prstGeom>
          <a:solidFill>
            <a:srgbClr val="174784"/>
          </a:solidFill>
          <a:ln>
            <a:noFill/>
          </a:ln>
          <a:extLst/>
        </p:spPr>
        <p:txBody>
          <a:bodyPr lIns="0" tIns="0" rIns="0" bIns="0"/>
          <a:lstStyle/>
          <a:p>
            <a:endParaRPr lang="en-US" sz="2100"/>
          </a:p>
        </p:txBody>
      </p:sp>
      <p:sp>
        <p:nvSpPr>
          <p:cNvPr id="7169" name="Rectangle 1"/>
          <p:cNvSpPr>
            <a:spLocks noGrp="1" noChangeArrowheads="1"/>
          </p:cNvSpPr>
          <p:nvPr>
            <p:ph type="title"/>
          </p:nvPr>
        </p:nvSpPr>
        <p:spPr bwMode="auto">
          <a:xfrm>
            <a:off x="869951" y="1073151"/>
            <a:ext cx="6273800" cy="2317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19050" tIns="19050" rIns="19050" bIns="19050" numCol="1" anchor="b" anchorCtr="0" compatLnSpc="1">
            <a:prstTxWarp prst="textNoShape">
              <a:avLst/>
            </a:prstTxWarp>
          </a:bodyPr>
          <a:lstStyle/>
          <a:p>
            <a:pPr lvl="0"/>
            <a:r>
              <a:rPr lang="en-US">
                <a:sym typeface="Gill Sans" charset="0"/>
              </a:rPr>
              <a:t>Click to edit Master title style</a:t>
            </a:r>
          </a:p>
        </p:txBody>
      </p:sp>
      <p:sp>
        <p:nvSpPr>
          <p:cNvPr id="7170" name="Rectangle 2"/>
          <p:cNvSpPr>
            <a:spLocks noGrp="1" noChangeArrowheads="1"/>
          </p:cNvSpPr>
          <p:nvPr>
            <p:ph type="body" idx="1"/>
          </p:nvPr>
        </p:nvSpPr>
        <p:spPr bwMode="auto">
          <a:xfrm>
            <a:off x="869951" y="3448051"/>
            <a:ext cx="6273800" cy="2317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pic>
        <p:nvPicPr>
          <p:cNvPr id="12" name="Immagine 1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sp>
        <p:nvSpPr>
          <p:cNvPr id="14" name="Rettangolo 13"/>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pic>
        <p:nvPicPr>
          <p:cNvPr id="8" name="Immagine 10">
            <a:extLst>
              <a:ext uri="{FF2B5EF4-FFF2-40B4-BE49-F238E27FC236}">
                <a16:creationId xmlns:a16="http://schemas.microsoft.com/office/drawing/2014/main" xmlns="" id="{F738A652-A31B-4B47-9B4A-E47173ABE1C1}"/>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63987" y="6123489"/>
            <a:ext cx="1411533" cy="477394"/>
          </a:xfrm>
          <a:prstGeom prst="rect">
            <a:avLst/>
          </a:prstGeom>
        </p:spPr>
      </p:pic>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hf sldNum="0" hdr="0" ftr="0" dt="0"/>
  <p:txStyles>
    <p:titleStyle>
      <a:lvl1pPr algn="ctr" rtl="0" fontAlgn="base">
        <a:spcBef>
          <a:spcPct val="0"/>
        </a:spcBef>
        <a:spcAft>
          <a:spcPct val="0"/>
        </a:spcAft>
        <a:defRPr sz="3600">
          <a:solidFill>
            <a:schemeClr val="tx1"/>
          </a:solidFill>
          <a:latin typeface="+mj-lt"/>
          <a:ea typeface="+mj-ea"/>
          <a:cs typeface="+mj-cs"/>
          <a:sym typeface="Gill Sans" charset="0"/>
        </a:defRPr>
      </a:lvl1pPr>
      <a:lvl2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700">
          <a:solidFill>
            <a:schemeClr val="tx1"/>
          </a:solidFill>
          <a:latin typeface="+mn-lt"/>
          <a:ea typeface="+mn-ea"/>
          <a:cs typeface="+mn-cs"/>
          <a:sym typeface="Gill Sans" charset="0"/>
        </a:defRPr>
      </a:lvl1pPr>
      <a:lvl2pPr algn="ctr" rtl="0" fontAlgn="base">
        <a:spcBef>
          <a:spcPct val="0"/>
        </a:spcBef>
        <a:spcAft>
          <a:spcPct val="0"/>
        </a:spcAft>
        <a:defRPr sz="1700">
          <a:solidFill>
            <a:schemeClr val="tx1"/>
          </a:solidFill>
          <a:latin typeface="+mn-lt"/>
          <a:ea typeface="+mn-ea"/>
          <a:cs typeface="+mn-cs"/>
          <a:sym typeface="Gill Sans" charset="0"/>
        </a:defRPr>
      </a:lvl2pPr>
      <a:lvl3pPr algn="ctr" rtl="0" fontAlgn="base">
        <a:spcBef>
          <a:spcPct val="0"/>
        </a:spcBef>
        <a:spcAft>
          <a:spcPct val="0"/>
        </a:spcAft>
        <a:defRPr sz="1700">
          <a:solidFill>
            <a:schemeClr val="tx1"/>
          </a:solidFill>
          <a:latin typeface="+mn-lt"/>
          <a:ea typeface="+mn-ea"/>
          <a:cs typeface="+mn-cs"/>
          <a:sym typeface="Gill Sans" charset="0"/>
        </a:defRPr>
      </a:lvl3pPr>
      <a:lvl4pPr algn="ctr" rtl="0" fontAlgn="base">
        <a:spcBef>
          <a:spcPct val="0"/>
        </a:spcBef>
        <a:spcAft>
          <a:spcPct val="0"/>
        </a:spcAft>
        <a:defRPr sz="1700">
          <a:solidFill>
            <a:schemeClr val="tx1"/>
          </a:solidFill>
          <a:latin typeface="+mn-lt"/>
          <a:ea typeface="+mn-ea"/>
          <a:cs typeface="+mn-cs"/>
          <a:sym typeface="Gill Sans" charset="0"/>
        </a:defRPr>
      </a:lvl4pPr>
      <a:lvl5pPr algn="ctr" rtl="0" fontAlgn="base">
        <a:spcBef>
          <a:spcPct val="0"/>
        </a:spcBef>
        <a:spcAft>
          <a:spcPct val="0"/>
        </a:spcAft>
        <a:defRPr sz="1700">
          <a:solidFill>
            <a:schemeClr val="tx1"/>
          </a:solidFill>
          <a:latin typeface="+mn-lt"/>
          <a:ea typeface="+mn-ea"/>
          <a:cs typeface="+mn-cs"/>
          <a:sym typeface="Gill Sans" charset="0"/>
        </a:defRPr>
      </a:lvl5pPr>
      <a:lvl6pPr marL="171450" algn="ctr" rtl="0" fontAlgn="base">
        <a:spcBef>
          <a:spcPct val="0"/>
        </a:spcBef>
        <a:spcAft>
          <a:spcPct val="0"/>
        </a:spcAft>
        <a:defRPr sz="1700">
          <a:solidFill>
            <a:schemeClr val="tx1"/>
          </a:solidFill>
          <a:latin typeface="+mn-lt"/>
          <a:ea typeface="+mn-ea"/>
          <a:cs typeface="+mn-cs"/>
          <a:sym typeface="Gill Sans" charset="0"/>
        </a:defRPr>
      </a:lvl6pPr>
      <a:lvl7pPr marL="342900" algn="ctr" rtl="0" fontAlgn="base">
        <a:spcBef>
          <a:spcPct val="0"/>
        </a:spcBef>
        <a:spcAft>
          <a:spcPct val="0"/>
        </a:spcAft>
        <a:defRPr sz="1700">
          <a:solidFill>
            <a:schemeClr val="tx1"/>
          </a:solidFill>
          <a:latin typeface="+mn-lt"/>
          <a:ea typeface="+mn-ea"/>
          <a:cs typeface="+mn-cs"/>
          <a:sym typeface="Gill Sans" charset="0"/>
        </a:defRPr>
      </a:lvl7pPr>
      <a:lvl8pPr marL="514350" algn="ctr" rtl="0" fontAlgn="base">
        <a:spcBef>
          <a:spcPct val="0"/>
        </a:spcBef>
        <a:spcAft>
          <a:spcPct val="0"/>
        </a:spcAft>
        <a:defRPr sz="1700">
          <a:solidFill>
            <a:schemeClr val="tx1"/>
          </a:solidFill>
          <a:latin typeface="+mn-lt"/>
          <a:ea typeface="+mn-ea"/>
          <a:cs typeface="+mn-cs"/>
          <a:sym typeface="Gill Sans" charset="0"/>
        </a:defRPr>
      </a:lvl8pPr>
      <a:lvl9pPr marL="685800"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2"/>
          <p:cNvSpPr>
            <a:spLocks/>
          </p:cNvSpPr>
          <p:nvPr/>
        </p:nvSpPr>
        <p:spPr bwMode="auto">
          <a:xfrm rot="10800000" flipH="1">
            <a:off x="0" y="304802"/>
            <a:ext cx="12192000" cy="533399"/>
          </a:xfrm>
          <a:prstGeom prst="rect">
            <a:avLst/>
          </a:prstGeom>
          <a:solidFill>
            <a:srgbClr val="174784"/>
          </a:solidFill>
          <a:ln>
            <a:noFill/>
          </a:ln>
          <a:extLst/>
        </p:spPr>
        <p:txBody>
          <a:bodyPr lIns="0" tIns="0" rIns="0" bIns="0"/>
          <a:lstStyle/>
          <a:p>
            <a:endParaRPr lang="en-US" sz="2100"/>
          </a:p>
        </p:txBody>
      </p:sp>
      <p:sp>
        <p:nvSpPr>
          <p:cNvPr id="8193" name="Rectangle 1"/>
          <p:cNvSpPr>
            <a:spLocks noGrp="1" noChangeArrowheads="1"/>
          </p:cNvSpPr>
          <p:nvPr>
            <p:ph type="title"/>
          </p:nvPr>
        </p:nvSpPr>
        <p:spPr bwMode="auto">
          <a:xfrm>
            <a:off x="869951" y="1073151"/>
            <a:ext cx="6273800" cy="2317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19050" tIns="19050" rIns="19050" bIns="19050" numCol="1" anchor="b" anchorCtr="0" compatLnSpc="1">
            <a:prstTxWarp prst="textNoShape">
              <a:avLst/>
            </a:prstTxWarp>
          </a:bodyPr>
          <a:lstStyle/>
          <a:p>
            <a:pPr lvl="0"/>
            <a:r>
              <a:rPr lang="en-US">
                <a:sym typeface="Gill Sans" charset="0"/>
              </a:rPr>
              <a:t>Click to edit Master title style</a:t>
            </a:r>
          </a:p>
        </p:txBody>
      </p:sp>
      <p:sp>
        <p:nvSpPr>
          <p:cNvPr id="8194" name="Rectangle 2"/>
          <p:cNvSpPr>
            <a:spLocks noGrp="1" noChangeArrowheads="1"/>
          </p:cNvSpPr>
          <p:nvPr>
            <p:ph type="body" idx="1"/>
          </p:nvPr>
        </p:nvSpPr>
        <p:spPr bwMode="auto">
          <a:xfrm>
            <a:off x="869951" y="3448051"/>
            <a:ext cx="6273800" cy="2317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pic>
        <p:nvPicPr>
          <p:cNvPr id="12" name="Immagine 1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93949" y="6172201"/>
            <a:ext cx="8883651" cy="428685"/>
          </a:xfrm>
          <a:prstGeom prst="rect">
            <a:avLst/>
          </a:prstGeom>
        </p:spPr>
      </p:pic>
      <p:sp>
        <p:nvSpPr>
          <p:cNvPr id="14" name="Rettangolo 13"/>
          <p:cNvSpPr/>
          <p:nvPr userDrawn="1"/>
        </p:nvSpPr>
        <p:spPr>
          <a:xfrm>
            <a:off x="11353796" y="6243010"/>
            <a:ext cx="367408" cy="276999"/>
          </a:xfrm>
          <a:prstGeom prst="rect">
            <a:avLst/>
          </a:prstGeom>
        </p:spPr>
        <p:txBody>
          <a:bodyPr wrap="none">
            <a:spAutoFit/>
          </a:bodyPr>
          <a:lstStyle/>
          <a:p>
            <a:fld id="{B822F750-3CDD-4137-B40C-550A81252D8A}" type="slidenum">
              <a:rPr lang="it-IT" sz="1200" smtClean="0">
                <a:solidFill>
                  <a:srgbClr val="174784"/>
                </a:solidFill>
                <a:latin typeface="Calibri" panose="020F0502020204030204" pitchFamily="34" charset="0"/>
              </a:rPr>
              <a:pPr/>
              <a:t>‹#›</a:t>
            </a:fld>
            <a:endParaRPr lang="it-IT" sz="1200" dirty="0">
              <a:solidFill>
                <a:srgbClr val="174784"/>
              </a:solidFill>
              <a:latin typeface="Calibri" panose="020F0502020204030204" pitchFamily="34" charset="0"/>
            </a:endParaRPr>
          </a:p>
        </p:txBody>
      </p:sp>
      <p:pic>
        <p:nvPicPr>
          <p:cNvPr id="8" name="Immagine 10">
            <a:extLst>
              <a:ext uri="{FF2B5EF4-FFF2-40B4-BE49-F238E27FC236}">
                <a16:creationId xmlns:a16="http://schemas.microsoft.com/office/drawing/2014/main" xmlns="" id="{9A78AE56-D36B-43DD-8D69-432EBE0A8139}"/>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63987" y="6123489"/>
            <a:ext cx="1411533" cy="477394"/>
          </a:xfrm>
          <a:prstGeom prst="rect">
            <a:avLst/>
          </a:prstGeom>
        </p:spPr>
      </p:pic>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hf sldNum="0" hdr="0" ftr="0" dt="0"/>
  <p:txStyles>
    <p:titleStyle>
      <a:lvl1pPr algn="ctr" rtl="0" fontAlgn="base">
        <a:spcBef>
          <a:spcPct val="0"/>
        </a:spcBef>
        <a:spcAft>
          <a:spcPct val="0"/>
        </a:spcAft>
        <a:defRPr sz="3600">
          <a:solidFill>
            <a:schemeClr val="tx1"/>
          </a:solidFill>
          <a:latin typeface="+mj-lt"/>
          <a:ea typeface="+mj-ea"/>
          <a:cs typeface="+mj-cs"/>
          <a:sym typeface="Gill Sans" charset="0"/>
        </a:defRPr>
      </a:lvl1pPr>
      <a:lvl2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700">
          <a:solidFill>
            <a:schemeClr val="tx1"/>
          </a:solidFill>
          <a:latin typeface="+mn-lt"/>
          <a:ea typeface="+mn-ea"/>
          <a:cs typeface="+mn-cs"/>
          <a:sym typeface="Gill Sans" charset="0"/>
        </a:defRPr>
      </a:lvl1pPr>
      <a:lvl2pPr algn="ctr" rtl="0" fontAlgn="base">
        <a:spcBef>
          <a:spcPct val="0"/>
        </a:spcBef>
        <a:spcAft>
          <a:spcPct val="0"/>
        </a:spcAft>
        <a:defRPr sz="1700">
          <a:solidFill>
            <a:schemeClr val="tx1"/>
          </a:solidFill>
          <a:latin typeface="+mn-lt"/>
          <a:ea typeface="+mn-ea"/>
          <a:cs typeface="+mn-cs"/>
          <a:sym typeface="Gill Sans" charset="0"/>
        </a:defRPr>
      </a:lvl2pPr>
      <a:lvl3pPr algn="ctr" rtl="0" fontAlgn="base">
        <a:spcBef>
          <a:spcPct val="0"/>
        </a:spcBef>
        <a:spcAft>
          <a:spcPct val="0"/>
        </a:spcAft>
        <a:defRPr sz="1700">
          <a:solidFill>
            <a:schemeClr val="tx1"/>
          </a:solidFill>
          <a:latin typeface="+mn-lt"/>
          <a:ea typeface="+mn-ea"/>
          <a:cs typeface="+mn-cs"/>
          <a:sym typeface="Gill Sans" charset="0"/>
        </a:defRPr>
      </a:lvl3pPr>
      <a:lvl4pPr algn="ctr" rtl="0" fontAlgn="base">
        <a:spcBef>
          <a:spcPct val="0"/>
        </a:spcBef>
        <a:spcAft>
          <a:spcPct val="0"/>
        </a:spcAft>
        <a:defRPr sz="1700">
          <a:solidFill>
            <a:schemeClr val="tx1"/>
          </a:solidFill>
          <a:latin typeface="+mn-lt"/>
          <a:ea typeface="+mn-ea"/>
          <a:cs typeface="+mn-cs"/>
          <a:sym typeface="Gill Sans" charset="0"/>
        </a:defRPr>
      </a:lvl4pPr>
      <a:lvl5pPr algn="ctr" rtl="0" fontAlgn="base">
        <a:spcBef>
          <a:spcPct val="0"/>
        </a:spcBef>
        <a:spcAft>
          <a:spcPct val="0"/>
        </a:spcAft>
        <a:defRPr sz="1700">
          <a:solidFill>
            <a:schemeClr val="tx1"/>
          </a:solidFill>
          <a:latin typeface="+mn-lt"/>
          <a:ea typeface="+mn-ea"/>
          <a:cs typeface="+mn-cs"/>
          <a:sym typeface="Gill Sans" charset="0"/>
        </a:defRPr>
      </a:lvl5pPr>
      <a:lvl6pPr marL="171450" algn="ctr" rtl="0" fontAlgn="base">
        <a:spcBef>
          <a:spcPct val="0"/>
        </a:spcBef>
        <a:spcAft>
          <a:spcPct val="0"/>
        </a:spcAft>
        <a:defRPr sz="1700">
          <a:solidFill>
            <a:schemeClr val="tx1"/>
          </a:solidFill>
          <a:latin typeface="+mn-lt"/>
          <a:ea typeface="+mn-ea"/>
          <a:cs typeface="+mn-cs"/>
          <a:sym typeface="Gill Sans" charset="0"/>
        </a:defRPr>
      </a:lvl6pPr>
      <a:lvl7pPr marL="342900" algn="ctr" rtl="0" fontAlgn="base">
        <a:spcBef>
          <a:spcPct val="0"/>
        </a:spcBef>
        <a:spcAft>
          <a:spcPct val="0"/>
        </a:spcAft>
        <a:defRPr sz="1700">
          <a:solidFill>
            <a:schemeClr val="tx1"/>
          </a:solidFill>
          <a:latin typeface="+mn-lt"/>
          <a:ea typeface="+mn-ea"/>
          <a:cs typeface="+mn-cs"/>
          <a:sym typeface="Gill Sans" charset="0"/>
        </a:defRPr>
      </a:lvl7pPr>
      <a:lvl8pPr marL="514350" algn="ctr" rtl="0" fontAlgn="base">
        <a:spcBef>
          <a:spcPct val="0"/>
        </a:spcBef>
        <a:spcAft>
          <a:spcPct val="0"/>
        </a:spcAft>
        <a:defRPr sz="1700">
          <a:solidFill>
            <a:schemeClr val="tx1"/>
          </a:solidFill>
          <a:latin typeface="+mn-lt"/>
          <a:ea typeface="+mn-ea"/>
          <a:cs typeface="+mn-cs"/>
          <a:sym typeface="Gill Sans" charset="0"/>
        </a:defRPr>
      </a:lvl8pPr>
      <a:lvl9pPr marL="685800"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
            <a:ext cx="12192000" cy="3886141"/>
          </a:xfrm>
          <a:prstGeom prst="rect">
            <a:avLst/>
          </a:prstGeom>
          <a:solidFill>
            <a:srgbClr val="174784"/>
          </a:solidFill>
          <a:ln w="254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endParaRPr lang="en-US" sz="5600"/>
          </a:p>
        </p:txBody>
      </p:sp>
      <p:pic>
        <p:nvPicPr>
          <p:cNvPr id="1027" name="Picture 3" descr="D:\LOGO-URI\SIGIT\presentation\01 Wide version for white background.png"/>
          <p:cNvPicPr>
            <a:picLocks noChangeAspect="1" noChangeArrowheads="1"/>
          </p:cNvPicPr>
          <p:nvPr/>
        </p:nvPicPr>
        <p:blipFill>
          <a:blip r:embed="rId3"/>
          <a:srcRect/>
          <a:stretch>
            <a:fillRect/>
          </a:stretch>
        </p:blipFill>
        <p:spPr bwMode="auto">
          <a:xfrm>
            <a:off x="8904312" y="4821188"/>
            <a:ext cx="2336571" cy="730485"/>
          </a:xfrm>
          <a:prstGeom prst="rect">
            <a:avLst/>
          </a:prstGeom>
          <a:noFill/>
        </p:spPr>
      </p:pic>
      <p:sp>
        <p:nvSpPr>
          <p:cNvPr id="9" name="Rectangle 8"/>
          <p:cNvSpPr/>
          <p:nvPr/>
        </p:nvSpPr>
        <p:spPr bwMode="auto">
          <a:xfrm flipV="1">
            <a:off x="0" y="3886140"/>
            <a:ext cx="7467600" cy="2743260"/>
          </a:xfrm>
          <a:prstGeom prst="rect">
            <a:avLst/>
          </a:prstGeom>
          <a:solidFill>
            <a:srgbClr val="D5D6D5"/>
          </a:solidFill>
          <a:ln w="254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endParaRPr lang="en-US" sz="5600"/>
          </a:p>
        </p:txBody>
      </p:sp>
      <p:grpSp>
        <p:nvGrpSpPr>
          <p:cNvPr id="2" name="Group 12"/>
          <p:cNvGrpSpPr/>
          <p:nvPr/>
        </p:nvGrpSpPr>
        <p:grpSpPr>
          <a:xfrm>
            <a:off x="335360" y="4419600"/>
            <a:ext cx="5194176" cy="1569660"/>
            <a:chOff x="1752600" y="4419600"/>
            <a:chExt cx="4814114" cy="1569660"/>
          </a:xfrm>
        </p:grpSpPr>
        <p:sp>
          <p:nvSpPr>
            <p:cNvPr id="10" name="TextBox 9"/>
            <p:cNvSpPr txBox="1"/>
            <p:nvPr/>
          </p:nvSpPr>
          <p:spPr>
            <a:xfrm>
              <a:off x="1752600" y="4419600"/>
              <a:ext cx="2895600" cy="784830"/>
            </a:xfrm>
            <a:prstGeom prst="rect">
              <a:avLst/>
            </a:prstGeom>
            <a:noFill/>
          </p:spPr>
          <p:txBody>
            <a:bodyPr wrap="square" rtlCol="0">
              <a:spAutoFit/>
            </a:bodyPr>
            <a:lstStyle/>
            <a:p>
              <a:pPr algn="l"/>
              <a:r>
                <a:rPr lang="en-US" sz="4500" b="1" kern="0" dirty="0">
                  <a:solidFill>
                    <a:srgbClr val="808D96"/>
                  </a:solidFill>
                  <a:latin typeface="Calibri" panose="020F0502020204030204" pitchFamily="34" charset="0"/>
                </a:rPr>
                <a:t>TOOGLE</a:t>
              </a:r>
            </a:p>
          </p:txBody>
        </p:sp>
        <p:sp>
          <p:nvSpPr>
            <p:cNvPr id="12" name="TextBox 11"/>
            <p:cNvSpPr txBox="1"/>
            <p:nvPr/>
          </p:nvSpPr>
          <p:spPr>
            <a:xfrm>
              <a:off x="1752600" y="5204430"/>
              <a:ext cx="4814114" cy="784830"/>
            </a:xfrm>
            <a:prstGeom prst="rect">
              <a:avLst/>
            </a:prstGeom>
            <a:noFill/>
          </p:spPr>
          <p:txBody>
            <a:bodyPr wrap="square" rtlCol="0">
              <a:spAutoFit/>
            </a:bodyPr>
            <a:lstStyle/>
            <a:p>
              <a:pPr algn="l"/>
              <a:r>
                <a:rPr lang="en-US" sz="4500" b="1" i="1" kern="0" dirty="0">
                  <a:solidFill>
                    <a:srgbClr val="808D96"/>
                  </a:solidFill>
                  <a:latin typeface="Calibri" panose="020F0502020204030204" pitchFamily="34" charset="0"/>
                </a:rPr>
                <a:t>Flowchart</a:t>
              </a:r>
            </a:p>
          </p:txBody>
        </p:sp>
      </p:grpSp>
      <p:cxnSp>
        <p:nvCxnSpPr>
          <p:cNvPr id="16" name="Straight Connector 15"/>
          <p:cNvCxnSpPr>
            <a:cxnSpLocks/>
          </p:cNvCxnSpPr>
          <p:nvPr/>
        </p:nvCxnSpPr>
        <p:spPr bwMode="auto">
          <a:xfrm>
            <a:off x="0" y="6629400"/>
            <a:ext cx="12192000" cy="0"/>
          </a:xfrm>
          <a:prstGeom prst="line">
            <a:avLst/>
          </a:prstGeom>
          <a:blipFill dpi="0" rotWithShape="0">
            <a:blip r:embed="rId4"/>
            <a:srcRect/>
            <a:tile tx="0" ty="0" sx="100000" sy="100000" flip="none" algn="tl"/>
          </a:blipFill>
          <a:ln w="38100" cap="flat" cmpd="sng" algn="ctr">
            <a:solidFill>
              <a:srgbClr val="174784"/>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Connector 16"/>
          <p:cNvCxnSpPr>
            <a:cxnSpLocks/>
          </p:cNvCxnSpPr>
          <p:nvPr/>
        </p:nvCxnSpPr>
        <p:spPr bwMode="auto">
          <a:xfrm>
            <a:off x="0" y="228600"/>
            <a:ext cx="12192000" cy="0"/>
          </a:xfrm>
          <a:prstGeom prst="line">
            <a:avLst/>
          </a:prstGeom>
          <a:blipFill dpi="0" rotWithShape="0">
            <a:blip r:embed="rId4"/>
            <a:srcRect/>
            <a:tile tx="0" ty="0" sx="100000" sy="100000" flip="none" algn="tl"/>
          </a:blipFill>
          <a:ln w="381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 name="TextBox 17"/>
          <p:cNvSpPr txBox="1"/>
          <p:nvPr/>
        </p:nvSpPr>
        <p:spPr>
          <a:xfrm>
            <a:off x="10789840" y="76200"/>
            <a:ext cx="1066800" cy="261610"/>
          </a:xfrm>
          <a:prstGeom prst="rect">
            <a:avLst/>
          </a:prstGeom>
          <a:solidFill>
            <a:srgbClr val="174784"/>
          </a:solidFill>
        </p:spPr>
        <p:txBody>
          <a:bodyPr wrap="square" rtlCol="0" anchor="ctr" anchorCtr="0">
            <a:spAutoFit/>
          </a:bodyPr>
          <a:lstStyle/>
          <a:p>
            <a:pPr algn="l"/>
            <a:r>
              <a:rPr lang="en-US" sz="1100" b="1" kern="0" dirty="0">
                <a:solidFill>
                  <a:schemeClr val="bg1"/>
                </a:solidFill>
                <a:latin typeface="Calibri" panose="020F0502020204030204" pitchFamily="34" charset="0"/>
              </a:rPr>
              <a:t>JANUARY 2018</a:t>
            </a:r>
          </a:p>
        </p:txBody>
      </p:sp>
      <p:sp>
        <p:nvSpPr>
          <p:cNvPr id="19" name="TextBox 18"/>
          <p:cNvSpPr txBox="1"/>
          <p:nvPr/>
        </p:nvSpPr>
        <p:spPr>
          <a:xfrm>
            <a:off x="119336" y="3319047"/>
            <a:ext cx="5410200" cy="323165"/>
          </a:xfrm>
          <a:prstGeom prst="rect">
            <a:avLst/>
          </a:prstGeom>
          <a:noFill/>
        </p:spPr>
        <p:txBody>
          <a:bodyPr wrap="square" rtlCol="0">
            <a:spAutoFit/>
          </a:bodyPr>
          <a:lstStyle/>
          <a:p>
            <a:pPr algn="l"/>
            <a:r>
              <a:rPr lang="en-US" sz="1500" b="1" spc="250" dirty="0">
                <a:solidFill>
                  <a:schemeClr val="bg1"/>
                </a:solidFill>
                <a:latin typeface="Corbel" pitchFamily="34" charset="0"/>
              </a:rPr>
              <a:t>SOLID IN TRADITION  &amp;  DYNAMIC IN ACTION</a:t>
            </a:r>
          </a:p>
        </p:txBody>
      </p:sp>
    </p:spTree>
    <p:extLst>
      <p:ext uri="{BB962C8B-B14F-4D97-AF65-F5344CB8AC3E}">
        <p14:creationId xmlns:p14="http://schemas.microsoft.com/office/powerpoint/2010/main" val="3453834541"/>
      </p:ext>
    </p:extLst>
  </p:cSld>
  <p:clrMapOvr>
    <a:masterClrMapping/>
  </p:clrMapOvr>
  <p:transition spd="slow">
    <p:strips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7"/>
          <p:cNvSpPr>
            <a:spLocks noGrp="1"/>
          </p:cNvSpPr>
          <p:nvPr>
            <p:ph type="title"/>
          </p:nvPr>
        </p:nvSpPr>
        <p:spPr>
          <a:xfrm>
            <a:off x="57125" y="381000"/>
            <a:ext cx="7839075" cy="381000"/>
          </a:xfrm>
        </p:spPr>
        <p:txBody>
          <a:bodyPr>
            <a:normAutofit fontScale="90000"/>
          </a:bodyPr>
          <a:lstStyle/>
          <a:p>
            <a:pPr algn="l"/>
            <a:r>
              <a:rPr lang="en-US" sz="2500" b="1" dirty="0">
                <a:solidFill>
                  <a:schemeClr val="bg1"/>
                </a:solidFill>
                <a:latin typeface="Calibri" panose="020F0502020204030204" pitchFamily="34" charset="0"/>
              </a:rPr>
              <a:t>TOOGLE.BID SYSTEM SETTINGS</a:t>
            </a:r>
          </a:p>
        </p:txBody>
      </p:sp>
      <p:sp>
        <p:nvSpPr>
          <p:cNvPr id="2" name="TextBox 1">
            <a:extLst>
              <a:ext uri="{FF2B5EF4-FFF2-40B4-BE49-F238E27FC236}">
                <a16:creationId xmlns:a16="http://schemas.microsoft.com/office/drawing/2014/main" xmlns="" id="{8EFE0B1F-0E61-4E5F-A0C1-5AAF6ABC535D}"/>
              </a:ext>
            </a:extLst>
          </p:cNvPr>
          <p:cNvSpPr txBox="1"/>
          <p:nvPr/>
        </p:nvSpPr>
        <p:spPr>
          <a:xfrm>
            <a:off x="983432" y="1268760"/>
            <a:ext cx="10225136" cy="4185761"/>
          </a:xfrm>
          <a:prstGeom prst="rect">
            <a:avLst/>
          </a:prstGeom>
          <a:noFill/>
        </p:spPr>
        <p:txBody>
          <a:bodyPr wrap="square" rtlCol="0">
            <a:spAutoFit/>
          </a:bodyPr>
          <a:lstStyle/>
          <a:p>
            <a:pPr marL="457200" indent="-457200" algn="just">
              <a:spcBef>
                <a:spcPts val="0"/>
              </a:spcBef>
              <a:spcAft>
                <a:spcPts val="1200"/>
              </a:spcAft>
              <a:buAutoNum type="arabicPeriod"/>
            </a:pPr>
            <a:r>
              <a:rPr lang="en-US" sz="1200" b="1" u="sng" dirty="0">
                <a:solidFill>
                  <a:srgbClr val="646464"/>
                </a:solidFill>
                <a:latin typeface="Arial" panose="020B0604020202020204" pitchFamily="34" charset="0"/>
                <a:cs typeface="Arial" panose="020B0604020202020204" pitchFamily="34" charset="0"/>
              </a:rPr>
              <a:t>AUTOMATIC SAVING</a:t>
            </a:r>
            <a:r>
              <a:rPr lang="en-US" sz="1200" dirty="0">
                <a:solidFill>
                  <a:srgbClr val="646464"/>
                </a:solidFill>
                <a:latin typeface="Arial" panose="020B0604020202020204" pitchFamily="34" charset="0"/>
                <a:cs typeface="Arial" panose="020B0604020202020204" pitchFamily="34" charset="0"/>
              </a:rPr>
              <a:t>: the system must provide the automatic saving every 60 seconds in all phases, while the </a:t>
            </a:r>
            <a:r>
              <a:rPr lang="en-US" sz="1200" b="1" dirty="0">
                <a:solidFill>
                  <a:srgbClr val="646464"/>
                </a:solidFill>
                <a:latin typeface="Arial" panose="020B0604020202020204" pitchFamily="34" charset="0"/>
                <a:cs typeface="Arial" panose="020B0604020202020204" pitchFamily="34" charset="0"/>
              </a:rPr>
              <a:t>SAVE BUTTON </a:t>
            </a:r>
            <a:r>
              <a:rPr lang="en-US" sz="1200" dirty="0">
                <a:solidFill>
                  <a:srgbClr val="646464"/>
                </a:solidFill>
                <a:latin typeface="Arial" panose="020B0604020202020204" pitchFamily="34" charset="0"/>
                <a:cs typeface="Arial" panose="020B0604020202020204" pitchFamily="34" charset="0"/>
              </a:rPr>
              <a:t>must appear on all pages that require it</a:t>
            </a:r>
          </a:p>
          <a:p>
            <a:pPr marL="457200" indent="-457200" algn="just">
              <a:spcAft>
                <a:spcPts val="1200"/>
              </a:spcAft>
              <a:buAutoNum type="arabicPeriod"/>
            </a:pPr>
            <a:r>
              <a:rPr lang="en-US" sz="1200" b="1" u="sng" dirty="0">
                <a:solidFill>
                  <a:srgbClr val="646464"/>
                </a:solidFill>
                <a:latin typeface="Arial" panose="020B0604020202020204" pitchFamily="34" charset="0"/>
                <a:cs typeface="Arial" panose="020B0604020202020204" pitchFamily="34" charset="0"/>
              </a:rPr>
              <a:t>RFQ REMOVED STATUS</a:t>
            </a:r>
            <a:r>
              <a:rPr lang="en-US" sz="1200" dirty="0">
                <a:solidFill>
                  <a:srgbClr val="646464"/>
                </a:solidFill>
                <a:latin typeface="Arial" panose="020B0604020202020204" pitchFamily="34" charset="0"/>
                <a:cs typeface="Arial" panose="020B0604020202020204" pitchFamily="34" charset="0"/>
              </a:rPr>
              <a:t>: purchasers who want to remove an already published RFQ must contact and ask TOOGLE.BID to remove the RFQ, specifying the reason (e.g.: Customer decides to cancel the Project). N.B.: only TOOGLE.BID can remove a published RFQ, and send notification to suppliers that have already posted an </a:t>
            </a:r>
            <a:r>
              <a:rPr lang="en-US" sz="1200" dirty="0" smtClean="0">
                <a:solidFill>
                  <a:srgbClr val="646464"/>
                </a:solidFill>
                <a:latin typeface="Arial" panose="020B0604020202020204" pitchFamily="34" charset="0"/>
                <a:cs typeface="Arial" panose="020B0604020202020204" pitchFamily="34" charset="0"/>
              </a:rPr>
              <a:t>offer. </a:t>
            </a:r>
            <a:r>
              <a:rPr lang="en-US" sz="1200" b="1" dirty="0" smtClean="0">
                <a:solidFill>
                  <a:srgbClr val="FF0000"/>
                </a:solidFill>
                <a:latin typeface="Arial" panose="020B0604020202020204" pitchFamily="34" charset="0"/>
                <a:cs typeface="Arial" panose="020B0604020202020204" pitchFamily="34" charset="0"/>
              </a:rPr>
              <a:t>Therefore, RFQ termination is a handshake between purchaser and TOOGLE.</a:t>
            </a:r>
            <a:endParaRPr lang="en-US" sz="1200" dirty="0">
              <a:solidFill>
                <a:srgbClr val="646464"/>
              </a:solidFill>
              <a:latin typeface="Arial" panose="020B0604020202020204" pitchFamily="34" charset="0"/>
              <a:cs typeface="Arial" panose="020B0604020202020204" pitchFamily="34" charset="0"/>
            </a:endParaRPr>
          </a:p>
          <a:p>
            <a:pPr marL="457200" indent="-457200" algn="just">
              <a:spcAft>
                <a:spcPts val="1200"/>
              </a:spcAft>
              <a:buFont typeface="+mj-lt"/>
              <a:buAutoNum type="arabicPeriod"/>
            </a:pPr>
            <a:r>
              <a:rPr lang="en-US" sz="1200" b="1" u="sng" dirty="0">
                <a:solidFill>
                  <a:srgbClr val="646464"/>
                </a:solidFill>
                <a:latin typeface="Arial" panose="020B0604020202020204" pitchFamily="34" charset="0"/>
                <a:cs typeface="Arial" panose="020B0604020202020204" pitchFamily="34" charset="0"/>
              </a:rPr>
              <a:t>EXTENDED NEGOTIATION STATUS</a:t>
            </a:r>
            <a:r>
              <a:rPr lang="en-US" sz="1200" dirty="0">
                <a:solidFill>
                  <a:srgbClr val="646464"/>
                </a:solidFill>
                <a:latin typeface="Arial" panose="020B0604020202020204" pitchFamily="34" charset="0"/>
                <a:cs typeface="Arial" panose="020B0604020202020204" pitchFamily="34" charset="0"/>
              </a:rPr>
              <a:t>: when purchasers decide to not close the deal choosing among the first three offers, they can open from the fourth offer down, by the button </a:t>
            </a:r>
            <a:r>
              <a:rPr lang="en-US" sz="1200" b="1" dirty="0">
                <a:solidFill>
                  <a:srgbClr val="646464"/>
                </a:solidFill>
                <a:latin typeface="Arial" panose="020B0604020202020204" pitchFamily="34" charset="0"/>
                <a:cs typeface="Arial" panose="020B0604020202020204" pitchFamily="34" charset="0"/>
              </a:rPr>
              <a:t>VIEW MORE OFFERS/VIEW MORE.</a:t>
            </a:r>
            <a:r>
              <a:rPr lang="en-US" sz="1200" dirty="0">
                <a:solidFill>
                  <a:srgbClr val="646464"/>
                </a:solidFill>
                <a:latin typeface="Arial" panose="020B0604020202020204" pitchFamily="34" charset="0"/>
                <a:cs typeface="Arial" panose="020B0604020202020204" pitchFamily="34" charset="0"/>
              </a:rPr>
              <a:t> At this point, before going forward purchasers are required to pay a fee for this extra-service provided by </a:t>
            </a:r>
            <a:r>
              <a:rPr lang="en-US" sz="1200" dirty="0">
                <a:solidFill>
                  <a:srgbClr val="646464"/>
                </a:solidFill>
                <a:latin typeface="Arial" panose="020B0604020202020204" pitchFamily="34" charset="0"/>
                <a:cs typeface="Arial" panose="020B0604020202020204" pitchFamily="34" charset="0"/>
              </a:rPr>
              <a:t>TOOGLE.BID. </a:t>
            </a:r>
            <a:r>
              <a:rPr lang="en-US" sz="1200" b="1" dirty="0" smtClean="0">
                <a:solidFill>
                  <a:srgbClr val="FF0000"/>
                </a:solidFill>
                <a:latin typeface="Arial" panose="020B0604020202020204" pitchFamily="34" charset="0"/>
                <a:cs typeface="Arial" panose="020B0604020202020204" pitchFamily="34" charset="0"/>
              </a:rPr>
              <a:t>extra-service is a new concept.</a:t>
            </a:r>
            <a:endParaRPr lang="en-US" sz="1200" b="1" dirty="0">
              <a:solidFill>
                <a:srgbClr val="FF0000"/>
              </a:solidFill>
              <a:latin typeface="Arial" panose="020B0604020202020204" pitchFamily="34" charset="0"/>
              <a:cs typeface="Arial" panose="020B0604020202020204" pitchFamily="34" charset="0"/>
            </a:endParaRPr>
          </a:p>
          <a:p>
            <a:pPr marL="457200" indent="-457200" algn="just">
              <a:spcAft>
                <a:spcPts val="1200"/>
              </a:spcAft>
              <a:buFont typeface="+mj-lt"/>
              <a:buAutoNum type="arabicPeriod"/>
            </a:pPr>
            <a:r>
              <a:rPr lang="en-US" sz="1200" b="1" u="sng" dirty="0">
                <a:solidFill>
                  <a:srgbClr val="646464"/>
                </a:solidFill>
                <a:latin typeface="Arial" panose="020B0604020202020204" pitchFamily="34" charset="0"/>
                <a:cs typeface="Arial" panose="020B0604020202020204" pitchFamily="34" charset="0"/>
              </a:rPr>
              <a:t>FILLING IN SUPPLIER FORM</a:t>
            </a:r>
            <a:r>
              <a:rPr lang="en-US" sz="1200" dirty="0">
                <a:solidFill>
                  <a:srgbClr val="646464"/>
                </a:solidFill>
                <a:latin typeface="Arial" panose="020B0604020202020204" pitchFamily="34" charset="0"/>
                <a:cs typeface="Arial" panose="020B0604020202020204" pitchFamily="34" charset="0"/>
              </a:rPr>
              <a:t>: fields of suppliers form (Create an offer) must correspond to those inserted by purchasers. There will be MANDATORY FIELDS that suppliers cannot modify and other editable </a:t>
            </a:r>
            <a:r>
              <a:rPr lang="en-US" sz="1200" dirty="0">
                <a:solidFill>
                  <a:srgbClr val="FF0000"/>
                </a:solidFill>
                <a:latin typeface="Arial" panose="020B0604020202020204" pitchFamily="34" charset="0"/>
                <a:cs typeface="Arial" panose="020B0604020202020204" pitchFamily="34" charset="0"/>
              </a:rPr>
              <a:t> </a:t>
            </a:r>
            <a:r>
              <a:rPr lang="en-US" sz="1200" b="1" dirty="0">
                <a:solidFill>
                  <a:srgbClr val="FF0000"/>
                </a:solidFill>
                <a:latin typeface="Arial" panose="020B0604020202020204" pitchFamily="34" charset="0"/>
                <a:cs typeface="Arial" panose="020B0604020202020204" pitchFamily="34" charset="0"/>
              </a:rPr>
              <a:t>The price </a:t>
            </a:r>
            <a:r>
              <a:rPr lang="en-US" sz="1200" b="1" dirty="0" smtClean="0">
                <a:solidFill>
                  <a:srgbClr val="FF0000"/>
                </a:solidFill>
                <a:latin typeface="Arial" panose="020B0604020202020204" pitchFamily="34" charset="0"/>
                <a:cs typeface="Arial" panose="020B0604020202020204" pitchFamily="34" charset="0"/>
              </a:rPr>
              <a:t>features (breakdown) </a:t>
            </a:r>
            <a:r>
              <a:rPr lang="en-US" sz="1200" b="1" dirty="0">
                <a:solidFill>
                  <a:srgbClr val="FF0000"/>
                </a:solidFill>
                <a:latin typeface="Arial" panose="020B0604020202020204" pitchFamily="34" charset="0"/>
                <a:cs typeface="Arial" panose="020B0604020202020204" pitchFamily="34" charset="0"/>
              </a:rPr>
              <a:t>are </a:t>
            </a:r>
            <a:r>
              <a:rPr lang="en-US" sz="1200" b="1" dirty="0" smtClean="0">
                <a:solidFill>
                  <a:srgbClr val="FF0000"/>
                </a:solidFill>
                <a:latin typeface="Arial" panose="020B0604020202020204" pitchFamily="34" charset="0"/>
                <a:cs typeface="Arial" panose="020B0604020202020204" pitchFamily="34" charset="0"/>
              </a:rPr>
              <a:t>not Mandatory </a:t>
            </a:r>
            <a:r>
              <a:rPr lang="en-US" sz="1200" b="1" dirty="0">
                <a:solidFill>
                  <a:srgbClr val="FF0000"/>
                </a:solidFill>
                <a:latin typeface="Arial" panose="020B0604020202020204" pitchFamily="34" charset="0"/>
                <a:cs typeface="Arial" panose="020B0604020202020204" pitchFamily="34" charset="0"/>
              </a:rPr>
              <a:t>fields.</a:t>
            </a:r>
            <a:endParaRPr lang="en-US" sz="1200" b="1" dirty="0">
              <a:solidFill>
                <a:srgbClr val="FF0000"/>
              </a:solidFill>
              <a:latin typeface="Arial" panose="020B0604020202020204" pitchFamily="34" charset="0"/>
              <a:cs typeface="Arial" panose="020B0604020202020204" pitchFamily="34" charset="0"/>
            </a:endParaRPr>
          </a:p>
          <a:p>
            <a:pPr marL="457200" indent="-457200" algn="just">
              <a:spcAft>
                <a:spcPts val="1200"/>
              </a:spcAft>
              <a:buFont typeface="+mj-lt"/>
              <a:buAutoNum type="arabicPeriod"/>
            </a:pPr>
            <a:r>
              <a:rPr lang="en-US" sz="1200" b="1" u="sng" dirty="0">
                <a:solidFill>
                  <a:srgbClr val="646464"/>
                </a:solidFill>
                <a:latin typeface="Arial" panose="020B0604020202020204" pitchFamily="34" charset="0"/>
                <a:cs typeface="Arial" panose="020B0604020202020204" pitchFamily="34" charset="0"/>
              </a:rPr>
              <a:t>EXPIRATION DATE </a:t>
            </a:r>
            <a:r>
              <a:rPr lang="en-US" sz="1200" u="sng" dirty="0">
                <a:solidFill>
                  <a:srgbClr val="646464"/>
                </a:solidFill>
                <a:latin typeface="Arial" panose="020B0604020202020204" pitchFamily="34" charset="0"/>
                <a:cs typeface="Arial" panose="020B0604020202020204" pitchFamily="34" charset="0"/>
              </a:rPr>
              <a:t>(negotiation deadline)</a:t>
            </a:r>
            <a:r>
              <a:rPr lang="en-US" sz="1200" dirty="0">
                <a:solidFill>
                  <a:srgbClr val="646464"/>
                </a:solidFill>
                <a:latin typeface="Arial" panose="020B0604020202020204" pitchFamily="34" charset="0"/>
                <a:cs typeface="Arial" panose="020B0604020202020204" pitchFamily="34" charset="0"/>
              </a:rPr>
              <a:t>: is a system setting, visible and configurable only by TOOGLE.BID. Expiration date lead time is set to 30 days after the RFQ deadline. 7 days before the expiration date, if the negotiation process is not terminated, TOOGLE.BID reminds to purchaser to terminate the negotiation. If the expiration date has passed and purchaser didn’t terminate the negotiation, a window appears saying “The RFQ </a:t>
            </a:r>
            <a:r>
              <a:rPr lang="en-US" sz="1200" dirty="0" err="1">
                <a:solidFill>
                  <a:srgbClr val="646464"/>
                </a:solidFill>
                <a:latin typeface="Arial" panose="020B0604020202020204" pitchFamily="34" charset="0"/>
                <a:cs typeface="Arial" panose="020B0604020202020204" pitchFamily="34" charset="0"/>
              </a:rPr>
              <a:t>nr</a:t>
            </a:r>
            <a:r>
              <a:rPr lang="en-US" sz="1200" dirty="0">
                <a:solidFill>
                  <a:srgbClr val="646464"/>
                </a:solidFill>
                <a:latin typeface="Arial" panose="020B0604020202020204" pitchFamily="34" charset="0"/>
                <a:cs typeface="Arial" panose="020B0604020202020204" pitchFamily="34" charset="0"/>
              </a:rPr>
              <a:t> ... .. has expired, please confirm the DEAL or postpone it”. N.B.: The expiration date could be postponed 30 days and only </a:t>
            </a:r>
            <a:r>
              <a:rPr lang="en-US" sz="1200" dirty="0" smtClean="0">
                <a:solidFill>
                  <a:srgbClr val="646464"/>
                </a:solidFill>
                <a:latin typeface="Arial" panose="020B0604020202020204" pitchFamily="34" charset="0"/>
                <a:cs typeface="Arial" panose="020B0604020202020204" pitchFamily="34" charset="0"/>
              </a:rPr>
              <a:t>once. </a:t>
            </a:r>
            <a:endParaRPr lang="en-US" sz="1200" dirty="0">
              <a:solidFill>
                <a:srgbClr val="646464"/>
              </a:solidFill>
              <a:latin typeface="Arial" panose="020B0604020202020204" pitchFamily="34" charset="0"/>
              <a:cs typeface="Arial" panose="020B0604020202020204" pitchFamily="34" charset="0"/>
            </a:endParaRPr>
          </a:p>
          <a:p>
            <a:pPr marL="457200" indent="-457200" algn="just">
              <a:spcAft>
                <a:spcPts val="600"/>
              </a:spcAft>
              <a:buFont typeface="+mj-lt"/>
              <a:buAutoNum type="arabicPeriod"/>
            </a:pPr>
            <a:r>
              <a:rPr lang="en-US" sz="1200" b="1" u="sng" dirty="0">
                <a:solidFill>
                  <a:srgbClr val="646464"/>
                </a:solidFill>
                <a:latin typeface="Arial" panose="020B0604020202020204" pitchFamily="34" charset="0"/>
                <a:cs typeface="Arial" panose="020B0604020202020204" pitchFamily="34" charset="0"/>
              </a:rPr>
              <a:t>INVOICING</a:t>
            </a:r>
            <a:r>
              <a:rPr lang="en-US" sz="1200" dirty="0">
                <a:solidFill>
                  <a:srgbClr val="646464"/>
                </a:solidFill>
                <a:latin typeface="Arial" panose="020B0604020202020204" pitchFamily="34" charset="0"/>
                <a:cs typeface="Arial" panose="020B0604020202020204" pitchFamily="34" charset="0"/>
              </a:rPr>
              <a:t>: Once a DEAL is made, TOOGLE.BID receives a notification. From that moment it can set up the invoice. In TOOGLE.BID a list appears including the deals made and the status (billable/invoiced). Once the invoice is issued, TOOGLE.BID is requested to change the status from billable to </a:t>
            </a:r>
            <a:r>
              <a:rPr lang="en-US" sz="1200" dirty="0" smtClean="0">
                <a:solidFill>
                  <a:srgbClr val="646464"/>
                </a:solidFill>
                <a:latin typeface="Arial" panose="020B0604020202020204" pitchFamily="34" charset="0"/>
                <a:cs typeface="Arial" panose="020B0604020202020204" pitchFamily="34" charset="0"/>
              </a:rPr>
              <a:t>invoiced.</a:t>
            </a:r>
            <a:r>
              <a:rPr lang="en-US" sz="1200" b="1" dirty="0">
                <a:solidFill>
                  <a:srgbClr val="FF0000"/>
                </a:solidFill>
                <a:latin typeface="Arial" panose="020B0604020202020204" pitchFamily="34" charset="0"/>
                <a:cs typeface="Arial" panose="020B0604020202020204" pitchFamily="34" charset="0"/>
              </a:rPr>
              <a:t> </a:t>
            </a:r>
            <a:r>
              <a:rPr lang="en-US" sz="1200" b="1" dirty="0" smtClean="0">
                <a:solidFill>
                  <a:srgbClr val="FF0000"/>
                </a:solidFill>
                <a:latin typeface="Arial" panose="020B0604020202020204" pitchFamily="34" charset="0"/>
                <a:cs typeface="Arial" panose="020B0604020202020204" pitchFamily="34" charset="0"/>
              </a:rPr>
              <a:t>Therefore, A deal status are Billable/Invoiced.</a:t>
            </a:r>
            <a:endParaRPr lang="en-US" sz="1200" dirty="0">
              <a:solidFill>
                <a:srgbClr val="64646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6958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7"/>
          <p:cNvSpPr>
            <a:spLocks noGrp="1"/>
          </p:cNvSpPr>
          <p:nvPr>
            <p:ph type="title"/>
          </p:nvPr>
        </p:nvSpPr>
        <p:spPr>
          <a:xfrm>
            <a:off x="57125" y="381000"/>
            <a:ext cx="7839075" cy="381000"/>
          </a:xfrm>
        </p:spPr>
        <p:txBody>
          <a:bodyPr>
            <a:normAutofit fontScale="90000"/>
          </a:bodyPr>
          <a:lstStyle/>
          <a:p>
            <a:r>
              <a:rPr lang="en-US" sz="2500" b="1" dirty="0">
                <a:solidFill>
                  <a:schemeClr val="bg1"/>
                </a:solidFill>
                <a:latin typeface="Calibri" panose="020F0502020204030204" pitchFamily="34" charset="0"/>
              </a:rPr>
              <a:t>TOOGLE.BID SYSTEM SETTINGS</a:t>
            </a:r>
          </a:p>
        </p:txBody>
      </p:sp>
      <p:graphicFrame>
        <p:nvGraphicFramePr>
          <p:cNvPr id="6" name="Tabella 5">
            <a:extLst>
              <a:ext uri="{FF2B5EF4-FFF2-40B4-BE49-F238E27FC236}">
                <a16:creationId xmlns:a16="http://schemas.microsoft.com/office/drawing/2014/main" xmlns="" id="{4ED997D0-2007-4B9E-B263-AB4625EB12F6}"/>
              </a:ext>
            </a:extLst>
          </p:cNvPr>
          <p:cNvGraphicFramePr>
            <a:graphicFrameLocks noGrp="1"/>
          </p:cNvGraphicFramePr>
          <p:nvPr>
            <p:extLst>
              <p:ext uri="{D42A27DB-BD31-4B8C-83A1-F6EECF244321}">
                <p14:modId xmlns:p14="http://schemas.microsoft.com/office/powerpoint/2010/main" val="1783690701"/>
              </p:ext>
            </p:extLst>
          </p:nvPr>
        </p:nvGraphicFramePr>
        <p:xfrm>
          <a:off x="1991544" y="2204864"/>
          <a:ext cx="3960000" cy="2159998"/>
        </p:xfrm>
        <a:graphic>
          <a:graphicData uri="http://schemas.openxmlformats.org/drawingml/2006/table">
            <a:tbl>
              <a:tblPr firstRow="1" bandRow="1">
                <a:tableStyleId>{2D5ABB26-0587-4C30-8999-92F81FD0307C}</a:tableStyleId>
              </a:tblPr>
              <a:tblGrid>
                <a:gridCol w="990000">
                  <a:extLst>
                    <a:ext uri="{9D8B030D-6E8A-4147-A177-3AD203B41FA5}">
                      <a16:colId xmlns:a16="http://schemas.microsoft.com/office/drawing/2014/main" xmlns="" val="1716531732"/>
                    </a:ext>
                  </a:extLst>
                </a:gridCol>
                <a:gridCol w="990000">
                  <a:extLst>
                    <a:ext uri="{9D8B030D-6E8A-4147-A177-3AD203B41FA5}">
                      <a16:colId xmlns:a16="http://schemas.microsoft.com/office/drawing/2014/main" xmlns="" val="3901249464"/>
                    </a:ext>
                  </a:extLst>
                </a:gridCol>
                <a:gridCol w="990000">
                  <a:extLst>
                    <a:ext uri="{9D8B030D-6E8A-4147-A177-3AD203B41FA5}">
                      <a16:colId xmlns:a16="http://schemas.microsoft.com/office/drawing/2014/main" xmlns="" val="3102059151"/>
                    </a:ext>
                  </a:extLst>
                </a:gridCol>
                <a:gridCol w="990000">
                  <a:extLst>
                    <a:ext uri="{9D8B030D-6E8A-4147-A177-3AD203B41FA5}">
                      <a16:colId xmlns:a16="http://schemas.microsoft.com/office/drawing/2014/main" xmlns="" val="2207874968"/>
                    </a:ext>
                  </a:extLst>
                </a:gridCol>
              </a:tblGrid>
              <a:tr h="382277">
                <a:tc>
                  <a:txBody>
                    <a:bodyPr/>
                    <a:lstStyle/>
                    <a:p>
                      <a:r>
                        <a:rPr lang="it-IT" sz="800" b="1" dirty="0">
                          <a:solidFill>
                            <a:srgbClr val="646464"/>
                          </a:solidFill>
                          <a:latin typeface="Arial" panose="020B0604020202020204" pitchFamily="34" charset="0"/>
                          <a:cs typeface="Arial" panose="020B0604020202020204" pitchFamily="34" charset="0"/>
                        </a:rPr>
                        <a:t>RFQ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800" b="1" dirty="0">
                          <a:solidFill>
                            <a:srgbClr val="646464"/>
                          </a:solidFill>
                          <a:latin typeface="Arial" panose="020B0604020202020204" pitchFamily="34" charset="0"/>
                          <a:cs typeface="Arial" panose="020B0604020202020204" pitchFamily="34" charset="0"/>
                        </a:rPr>
                        <a:t>PURCHASER</a:t>
                      </a:r>
                    </a:p>
                    <a:p>
                      <a:r>
                        <a:rPr lang="it-IT" sz="800" b="1" dirty="0" err="1">
                          <a:solidFill>
                            <a:srgbClr val="646464"/>
                          </a:solidFill>
                          <a:latin typeface="Arial" panose="020B0604020202020204" pitchFamily="34" charset="0"/>
                          <a:cs typeface="Arial" panose="020B0604020202020204" pitchFamily="34" charset="0"/>
                        </a:rPr>
                        <a:t>Visualization</a:t>
                      </a:r>
                      <a:endParaRPr lang="it-IT" sz="800" b="1" dirty="0">
                        <a:solidFill>
                          <a:srgbClr val="646464"/>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800" b="1" dirty="0">
                          <a:solidFill>
                            <a:srgbClr val="646464"/>
                          </a:solidFill>
                          <a:latin typeface="Arial" panose="020B0604020202020204" pitchFamily="34" charset="0"/>
                          <a:cs typeface="Arial" panose="020B0604020202020204" pitchFamily="34" charset="0"/>
                        </a:rPr>
                        <a:t>SUPPLIER</a:t>
                      </a:r>
                    </a:p>
                    <a:p>
                      <a:r>
                        <a:rPr lang="it-IT" sz="800" b="1" dirty="0" err="1">
                          <a:solidFill>
                            <a:srgbClr val="646464"/>
                          </a:solidFill>
                          <a:latin typeface="Arial" panose="020B0604020202020204" pitchFamily="34" charset="0"/>
                          <a:cs typeface="Arial" panose="020B0604020202020204" pitchFamily="34" charset="0"/>
                        </a:rPr>
                        <a:t>Visualization</a:t>
                      </a:r>
                      <a:endParaRPr lang="it-IT" sz="800" b="1" dirty="0">
                        <a:solidFill>
                          <a:srgbClr val="646464"/>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800" b="1" dirty="0">
                          <a:solidFill>
                            <a:srgbClr val="646464"/>
                          </a:solidFill>
                          <a:latin typeface="Arial" panose="020B0604020202020204" pitchFamily="34" charset="0"/>
                          <a:cs typeface="Arial" panose="020B0604020202020204" pitchFamily="34" charset="0"/>
                        </a:rPr>
                        <a:t>TOOGLE.BID</a:t>
                      </a:r>
                    </a:p>
                    <a:p>
                      <a:r>
                        <a:rPr lang="it-IT" sz="800" b="1" dirty="0" err="1">
                          <a:solidFill>
                            <a:srgbClr val="646464"/>
                          </a:solidFill>
                          <a:latin typeface="Arial" panose="020B0604020202020204" pitchFamily="34" charset="0"/>
                          <a:cs typeface="Arial" panose="020B0604020202020204" pitchFamily="34" charset="0"/>
                        </a:rPr>
                        <a:t>Visualization</a:t>
                      </a:r>
                      <a:endParaRPr lang="it-IT" sz="800" b="1" dirty="0">
                        <a:solidFill>
                          <a:srgbClr val="646464"/>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04606316"/>
                  </a:ext>
                </a:extLst>
              </a:tr>
              <a:tr h="232574">
                <a:tc>
                  <a:txBody>
                    <a:bodyPr/>
                    <a:lstStyle/>
                    <a:p>
                      <a:r>
                        <a:rPr lang="it-IT" sz="800" dirty="0">
                          <a:solidFill>
                            <a:srgbClr val="646464"/>
                          </a:solidFill>
                          <a:latin typeface="Arial" panose="020B0604020202020204" pitchFamily="34" charset="0"/>
                          <a:cs typeface="Arial" panose="020B0604020202020204" pitchFamily="34" charset="0"/>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800" dirty="0">
                          <a:solidFill>
                            <a:srgbClr val="646464"/>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it-IT" sz="800" dirty="0">
                        <a:solidFill>
                          <a:srgbClr val="646464"/>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800" dirty="0">
                          <a:solidFill>
                            <a:srgbClr val="646464"/>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44900523"/>
                  </a:ext>
                </a:extLst>
              </a:tr>
              <a:tr h="232574">
                <a:tc>
                  <a:txBody>
                    <a:bodyPr/>
                    <a:lstStyle/>
                    <a:p>
                      <a:r>
                        <a:rPr lang="it-IT" sz="800" dirty="0">
                          <a:solidFill>
                            <a:srgbClr val="646464"/>
                          </a:solidFill>
                          <a:latin typeface="Arial" panose="020B0604020202020204" pitchFamily="34" charset="0"/>
                          <a:cs typeface="Arial" panose="020B0604020202020204" pitchFamily="34" charset="0"/>
                        </a:rPr>
                        <a:t>PUBLISHED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800" dirty="0">
                          <a:solidFill>
                            <a:srgbClr val="646464"/>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800" dirty="0">
                          <a:solidFill>
                            <a:srgbClr val="646464"/>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800" dirty="0">
                          <a:solidFill>
                            <a:srgbClr val="646464"/>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918664119"/>
                  </a:ext>
                </a:extLst>
              </a:tr>
              <a:tr h="232574">
                <a:tc>
                  <a:txBody>
                    <a:bodyPr/>
                    <a:lstStyle/>
                    <a:p>
                      <a:r>
                        <a:rPr lang="it-IT" sz="800" dirty="0">
                          <a:solidFill>
                            <a:srgbClr val="646464"/>
                          </a:solidFill>
                          <a:latin typeface="Arial" panose="020B0604020202020204" pitchFamily="34" charset="0"/>
                          <a:cs typeface="Arial" panose="020B0604020202020204" pitchFamily="34" charset="0"/>
                        </a:rPr>
                        <a:t>DELETE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800" dirty="0">
                          <a:solidFill>
                            <a:srgbClr val="646464"/>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it-IT" sz="800" dirty="0">
                        <a:solidFill>
                          <a:srgbClr val="646464"/>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800" dirty="0">
                          <a:solidFill>
                            <a:srgbClr val="646464"/>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978915533"/>
                  </a:ext>
                </a:extLst>
              </a:tr>
              <a:tr h="232574">
                <a:tc>
                  <a:txBody>
                    <a:bodyPr/>
                    <a:lstStyle/>
                    <a:p>
                      <a:r>
                        <a:rPr lang="it-IT" sz="800" dirty="0">
                          <a:solidFill>
                            <a:srgbClr val="646464"/>
                          </a:solidFill>
                          <a:latin typeface="Arial" panose="020B0604020202020204" pitchFamily="34" charset="0"/>
                          <a:cs typeface="Arial" panose="020B0604020202020204" pitchFamily="34" charset="0"/>
                        </a:rPr>
                        <a:t>NEGOTIATION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800" dirty="0">
                          <a:solidFill>
                            <a:srgbClr val="646464"/>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800" dirty="0">
                          <a:solidFill>
                            <a:srgbClr val="646464"/>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800" dirty="0">
                          <a:solidFill>
                            <a:srgbClr val="646464"/>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59334143"/>
                  </a:ext>
                </a:extLst>
              </a:tr>
              <a:tr h="382277">
                <a:tc>
                  <a:txBody>
                    <a:bodyPr/>
                    <a:lstStyle/>
                    <a:p>
                      <a:r>
                        <a:rPr lang="it-IT" sz="800" dirty="0">
                          <a:solidFill>
                            <a:srgbClr val="646464"/>
                          </a:solidFill>
                          <a:latin typeface="Arial" panose="020B0604020202020204" pitchFamily="34" charset="0"/>
                          <a:cs typeface="Arial" panose="020B0604020202020204" pitchFamily="34" charset="0"/>
                        </a:rPr>
                        <a:t>EXTENDED NEGOTIATION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800" dirty="0">
                          <a:solidFill>
                            <a:srgbClr val="646464"/>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it-IT" sz="800" dirty="0">
                        <a:solidFill>
                          <a:srgbClr val="646464"/>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800" dirty="0">
                          <a:solidFill>
                            <a:srgbClr val="646464"/>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767599821"/>
                  </a:ext>
                </a:extLst>
              </a:tr>
              <a:tr h="232574">
                <a:tc>
                  <a:txBody>
                    <a:bodyPr/>
                    <a:lstStyle/>
                    <a:p>
                      <a:r>
                        <a:rPr lang="it-IT" sz="800" dirty="0">
                          <a:solidFill>
                            <a:srgbClr val="646464"/>
                          </a:solidFill>
                          <a:latin typeface="Arial" panose="020B0604020202020204" pitchFamily="34" charset="0"/>
                          <a:cs typeface="Arial" panose="020B0604020202020204" pitchFamily="34" charset="0"/>
                        </a:rPr>
                        <a:t>ASSIGNED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800" dirty="0">
                          <a:solidFill>
                            <a:srgbClr val="646464"/>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800" dirty="0">
                          <a:solidFill>
                            <a:srgbClr val="646464"/>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800" dirty="0">
                          <a:solidFill>
                            <a:srgbClr val="646464"/>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29804348"/>
                  </a:ext>
                </a:extLst>
              </a:tr>
              <a:tr h="232574">
                <a:tc>
                  <a:txBody>
                    <a:bodyPr/>
                    <a:lstStyle/>
                    <a:p>
                      <a:r>
                        <a:rPr lang="it-IT" sz="800" dirty="0">
                          <a:solidFill>
                            <a:srgbClr val="646464"/>
                          </a:solidFill>
                          <a:latin typeface="Arial" panose="020B0604020202020204" pitchFamily="34" charset="0"/>
                          <a:cs typeface="Arial" panose="020B0604020202020204" pitchFamily="34" charset="0"/>
                        </a:rPr>
                        <a:t>REMOVED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800" dirty="0">
                          <a:solidFill>
                            <a:srgbClr val="646464"/>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it-IT" sz="800" dirty="0">
                        <a:solidFill>
                          <a:srgbClr val="646464"/>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800" dirty="0">
                          <a:solidFill>
                            <a:srgbClr val="646464"/>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820758805"/>
                  </a:ext>
                </a:extLst>
              </a:tr>
            </a:tbl>
          </a:graphicData>
        </a:graphic>
      </p:graphicFrame>
      <p:sp>
        <p:nvSpPr>
          <p:cNvPr id="7" name="CasellaDiTesto 6">
            <a:extLst>
              <a:ext uri="{FF2B5EF4-FFF2-40B4-BE49-F238E27FC236}">
                <a16:creationId xmlns:a16="http://schemas.microsoft.com/office/drawing/2014/main" xmlns="" id="{4F3CD9A6-0F5F-42F0-8DE3-453A6960EBC3}"/>
              </a:ext>
            </a:extLst>
          </p:cNvPr>
          <p:cNvSpPr txBox="1"/>
          <p:nvPr/>
        </p:nvSpPr>
        <p:spPr>
          <a:xfrm>
            <a:off x="191344" y="1209112"/>
            <a:ext cx="3528392" cy="338554"/>
          </a:xfrm>
          <a:prstGeom prst="rect">
            <a:avLst/>
          </a:prstGeom>
          <a:noFill/>
        </p:spPr>
        <p:txBody>
          <a:bodyPr wrap="square" rtlCol="0">
            <a:spAutoFit/>
          </a:bodyPr>
          <a:lstStyle/>
          <a:p>
            <a:pPr algn="l"/>
            <a:r>
              <a:rPr lang="it-IT" sz="1600" b="1" dirty="0">
                <a:solidFill>
                  <a:srgbClr val="646464"/>
                </a:solidFill>
                <a:latin typeface="Arial" panose="020B0604020202020204" pitchFamily="34" charset="0"/>
                <a:ea typeface="+mn-ea"/>
                <a:cs typeface="Arial" panose="020B0604020202020204" pitchFamily="34" charset="0"/>
              </a:rPr>
              <a:t>LIST OF STATUS</a:t>
            </a:r>
          </a:p>
        </p:txBody>
      </p:sp>
      <p:graphicFrame>
        <p:nvGraphicFramePr>
          <p:cNvPr id="8" name="Tabella 7">
            <a:extLst>
              <a:ext uri="{FF2B5EF4-FFF2-40B4-BE49-F238E27FC236}">
                <a16:creationId xmlns:a16="http://schemas.microsoft.com/office/drawing/2014/main" xmlns="" id="{98687E88-64E3-40A8-8087-F826270970A1}"/>
              </a:ext>
            </a:extLst>
          </p:cNvPr>
          <p:cNvGraphicFramePr>
            <a:graphicFrameLocks noGrp="1"/>
          </p:cNvGraphicFramePr>
          <p:nvPr>
            <p:extLst>
              <p:ext uri="{D42A27DB-BD31-4B8C-83A1-F6EECF244321}">
                <p14:modId xmlns:p14="http://schemas.microsoft.com/office/powerpoint/2010/main" val="195740084"/>
              </p:ext>
            </p:extLst>
          </p:nvPr>
        </p:nvGraphicFramePr>
        <p:xfrm>
          <a:off x="6594938" y="2204860"/>
          <a:ext cx="3960000" cy="3414550"/>
        </p:xfrm>
        <a:graphic>
          <a:graphicData uri="http://schemas.openxmlformats.org/drawingml/2006/table">
            <a:tbl>
              <a:tblPr firstRow="1" bandRow="1">
                <a:tableStyleId>{2D5ABB26-0587-4C30-8999-92F81FD0307C}</a:tableStyleId>
              </a:tblPr>
              <a:tblGrid>
                <a:gridCol w="990000">
                  <a:extLst>
                    <a:ext uri="{9D8B030D-6E8A-4147-A177-3AD203B41FA5}">
                      <a16:colId xmlns:a16="http://schemas.microsoft.com/office/drawing/2014/main" xmlns="" val="1716531732"/>
                    </a:ext>
                  </a:extLst>
                </a:gridCol>
                <a:gridCol w="990000">
                  <a:extLst>
                    <a:ext uri="{9D8B030D-6E8A-4147-A177-3AD203B41FA5}">
                      <a16:colId xmlns:a16="http://schemas.microsoft.com/office/drawing/2014/main" xmlns="" val="3901249464"/>
                    </a:ext>
                  </a:extLst>
                </a:gridCol>
                <a:gridCol w="990000">
                  <a:extLst>
                    <a:ext uri="{9D8B030D-6E8A-4147-A177-3AD203B41FA5}">
                      <a16:colId xmlns:a16="http://schemas.microsoft.com/office/drawing/2014/main" xmlns="" val="3102059151"/>
                    </a:ext>
                  </a:extLst>
                </a:gridCol>
                <a:gridCol w="990000">
                  <a:extLst>
                    <a:ext uri="{9D8B030D-6E8A-4147-A177-3AD203B41FA5}">
                      <a16:colId xmlns:a16="http://schemas.microsoft.com/office/drawing/2014/main" xmlns="" val="2207874968"/>
                    </a:ext>
                  </a:extLst>
                </a:gridCol>
              </a:tblGrid>
              <a:tr h="385714">
                <a:tc>
                  <a:txBody>
                    <a:bodyPr/>
                    <a:lstStyle/>
                    <a:p>
                      <a:pPr marL="0" algn="l" defTabSz="914400" rtl="0" eaLnBrk="1" latinLnBrk="0" hangingPunct="1"/>
                      <a:r>
                        <a:rPr lang="it-IT" sz="800" b="1" kern="1200" dirty="0">
                          <a:solidFill>
                            <a:srgbClr val="646464"/>
                          </a:solidFill>
                          <a:latin typeface="Arial" panose="020B0604020202020204" pitchFamily="34" charset="0"/>
                          <a:ea typeface="+mn-ea"/>
                          <a:cs typeface="Arial" panose="020B0604020202020204" pitchFamily="34" charset="0"/>
                        </a:rPr>
                        <a:t>OFFER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it-IT" sz="800" b="1" kern="1200" dirty="0">
                          <a:solidFill>
                            <a:srgbClr val="646464"/>
                          </a:solidFill>
                          <a:latin typeface="Arial" panose="020B0604020202020204" pitchFamily="34" charset="0"/>
                          <a:ea typeface="+mn-ea"/>
                          <a:cs typeface="Arial" panose="020B0604020202020204" pitchFamily="34" charset="0"/>
                        </a:rPr>
                        <a:t>PURCHASER</a:t>
                      </a:r>
                    </a:p>
                    <a:p>
                      <a:pPr marL="0" algn="l" defTabSz="914400" rtl="0" eaLnBrk="1" latinLnBrk="0" hangingPunct="1"/>
                      <a:r>
                        <a:rPr lang="it-IT" sz="800" b="1" kern="1200" dirty="0" err="1">
                          <a:solidFill>
                            <a:srgbClr val="646464"/>
                          </a:solidFill>
                          <a:latin typeface="Arial" panose="020B0604020202020204" pitchFamily="34" charset="0"/>
                          <a:ea typeface="+mn-ea"/>
                          <a:cs typeface="Arial" panose="020B0604020202020204" pitchFamily="34" charset="0"/>
                        </a:rPr>
                        <a:t>Visualization</a:t>
                      </a:r>
                      <a:endParaRPr lang="it-IT" sz="800" b="1" kern="1200" dirty="0">
                        <a:solidFill>
                          <a:srgbClr val="646464"/>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it-IT" sz="800" b="1" kern="1200" dirty="0">
                          <a:solidFill>
                            <a:srgbClr val="646464"/>
                          </a:solidFill>
                          <a:latin typeface="Arial" panose="020B0604020202020204" pitchFamily="34" charset="0"/>
                          <a:ea typeface="+mn-ea"/>
                          <a:cs typeface="Arial" panose="020B0604020202020204" pitchFamily="34" charset="0"/>
                        </a:rPr>
                        <a:t>SUPPLIER</a:t>
                      </a:r>
                    </a:p>
                    <a:p>
                      <a:pPr marL="0" algn="l" defTabSz="914400" rtl="0" eaLnBrk="1" latinLnBrk="0" hangingPunct="1"/>
                      <a:r>
                        <a:rPr lang="it-IT" sz="800" b="1" kern="1200" dirty="0" err="1">
                          <a:solidFill>
                            <a:srgbClr val="646464"/>
                          </a:solidFill>
                          <a:latin typeface="Arial" panose="020B0604020202020204" pitchFamily="34" charset="0"/>
                          <a:ea typeface="+mn-ea"/>
                          <a:cs typeface="Arial" panose="020B0604020202020204" pitchFamily="34" charset="0"/>
                        </a:rPr>
                        <a:t>Visualization</a:t>
                      </a:r>
                      <a:endParaRPr lang="it-IT" sz="800" b="1" kern="1200" dirty="0">
                        <a:solidFill>
                          <a:srgbClr val="646464"/>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it-IT" sz="800" b="1" kern="1200" dirty="0">
                          <a:solidFill>
                            <a:srgbClr val="646464"/>
                          </a:solidFill>
                          <a:latin typeface="Arial" panose="020B0604020202020204" pitchFamily="34" charset="0"/>
                          <a:ea typeface="+mn-ea"/>
                          <a:cs typeface="Arial" panose="020B0604020202020204" pitchFamily="34" charset="0"/>
                        </a:rPr>
                        <a:t>TOOGLE.BID</a:t>
                      </a:r>
                    </a:p>
                    <a:p>
                      <a:pPr marL="0" algn="l" defTabSz="914400" rtl="0" eaLnBrk="1" latinLnBrk="0" hangingPunct="1"/>
                      <a:r>
                        <a:rPr lang="it-IT" sz="800" b="1" kern="1200" dirty="0" err="1">
                          <a:solidFill>
                            <a:srgbClr val="646464"/>
                          </a:solidFill>
                          <a:latin typeface="Arial" panose="020B0604020202020204" pitchFamily="34" charset="0"/>
                          <a:ea typeface="+mn-ea"/>
                          <a:cs typeface="Arial" panose="020B0604020202020204" pitchFamily="34" charset="0"/>
                        </a:rPr>
                        <a:t>Visualization</a:t>
                      </a:r>
                      <a:endParaRPr lang="it-IT" sz="800" b="1" kern="1200" dirty="0">
                        <a:solidFill>
                          <a:srgbClr val="646464"/>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04606316"/>
                  </a:ext>
                </a:extLst>
              </a:tr>
              <a:tr h="231429">
                <a:tc>
                  <a:txBody>
                    <a:bodyPr/>
                    <a:lstStyle/>
                    <a:p>
                      <a:pPr marL="0" algn="l" defTabSz="914400" rtl="0" eaLnBrk="1" latinLnBrk="0" hangingPunct="1"/>
                      <a:r>
                        <a:rPr lang="it-IT" sz="800" kern="1200" dirty="0">
                          <a:solidFill>
                            <a:srgbClr val="646464"/>
                          </a:solidFill>
                          <a:latin typeface="Arial" panose="020B0604020202020204" pitchFamily="34" charset="0"/>
                          <a:ea typeface="+mn-ea"/>
                          <a:cs typeface="Arial" panose="020B0604020202020204" pitchFamily="34" charset="0"/>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endParaRPr lang="it-IT" sz="800" kern="1200" dirty="0">
                        <a:solidFill>
                          <a:srgbClr val="646464"/>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it-IT" sz="800" kern="1200" dirty="0">
                          <a:solidFill>
                            <a:srgbClr val="646464"/>
                          </a:solidFill>
                          <a:latin typeface="Arial" panose="020B0604020202020204" pitchFamily="34" charset="0"/>
                          <a:ea typeface="+mn-ea"/>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it-IT" sz="800" kern="1200" dirty="0">
                          <a:solidFill>
                            <a:srgbClr val="646464"/>
                          </a:solidFill>
                          <a:latin typeface="Arial" panose="020B0604020202020204" pitchFamily="34" charset="0"/>
                          <a:ea typeface="+mn-ea"/>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44900523"/>
                  </a:ext>
                </a:extLst>
              </a:tr>
              <a:tr h="231429">
                <a:tc>
                  <a:txBody>
                    <a:bodyPr/>
                    <a:lstStyle/>
                    <a:p>
                      <a:pPr marL="0" algn="l" defTabSz="914400" rtl="0" eaLnBrk="1" latinLnBrk="0" hangingPunct="1"/>
                      <a:r>
                        <a:rPr lang="it-IT" sz="800" kern="1200" dirty="0">
                          <a:solidFill>
                            <a:srgbClr val="646464"/>
                          </a:solidFill>
                          <a:latin typeface="Arial" panose="020B0604020202020204" pitchFamily="34" charset="0"/>
                          <a:ea typeface="+mn-ea"/>
                          <a:cs typeface="Arial" panose="020B0604020202020204" pitchFamily="34" charset="0"/>
                        </a:rPr>
                        <a:t>POSTED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endParaRPr lang="it-IT" sz="800" kern="1200" dirty="0">
                        <a:solidFill>
                          <a:srgbClr val="646464"/>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it-IT" sz="800" kern="1200" dirty="0">
                          <a:solidFill>
                            <a:srgbClr val="646464"/>
                          </a:solidFill>
                          <a:latin typeface="Arial" panose="020B0604020202020204" pitchFamily="34" charset="0"/>
                          <a:ea typeface="+mn-ea"/>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it-IT" sz="800" kern="1200" dirty="0">
                          <a:solidFill>
                            <a:srgbClr val="646464"/>
                          </a:solidFill>
                          <a:latin typeface="Arial" panose="020B0604020202020204" pitchFamily="34" charset="0"/>
                          <a:ea typeface="+mn-ea"/>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918664119"/>
                  </a:ext>
                </a:extLst>
              </a:tr>
              <a:tr h="231429">
                <a:tc>
                  <a:txBody>
                    <a:bodyPr/>
                    <a:lstStyle/>
                    <a:p>
                      <a:pPr marL="0" algn="l" defTabSz="914400" rtl="0" eaLnBrk="1" latinLnBrk="0" hangingPunct="1"/>
                      <a:r>
                        <a:rPr lang="it-IT" sz="800" kern="1200" dirty="0">
                          <a:solidFill>
                            <a:srgbClr val="646464"/>
                          </a:solidFill>
                          <a:latin typeface="Arial" panose="020B0604020202020204" pitchFamily="34" charset="0"/>
                          <a:ea typeface="+mn-ea"/>
                          <a:cs typeface="Arial" panose="020B0604020202020204" pitchFamily="34" charset="0"/>
                        </a:rPr>
                        <a:t>DELETE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endParaRPr lang="it-IT" sz="800" kern="1200" dirty="0">
                        <a:solidFill>
                          <a:srgbClr val="646464"/>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it-IT" sz="800" kern="1200" dirty="0">
                          <a:solidFill>
                            <a:srgbClr val="646464"/>
                          </a:solidFill>
                          <a:latin typeface="Arial" panose="020B0604020202020204" pitchFamily="34" charset="0"/>
                          <a:ea typeface="+mn-ea"/>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it-IT" sz="800" kern="1200" dirty="0">
                          <a:solidFill>
                            <a:srgbClr val="646464"/>
                          </a:solidFill>
                          <a:latin typeface="Arial" panose="020B0604020202020204" pitchFamily="34" charset="0"/>
                          <a:ea typeface="+mn-ea"/>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978915533"/>
                  </a:ext>
                </a:extLst>
              </a:tr>
              <a:tr h="231429">
                <a:tc>
                  <a:txBody>
                    <a:bodyPr/>
                    <a:lstStyle/>
                    <a:p>
                      <a:pPr marL="0" algn="l" defTabSz="914400" rtl="0" eaLnBrk="1" latinLnBrk="0" hangingPunct="1"/>
                      <a:r>
                        <a:rPr lang="it-IT" sz="800" kern="1200" dirty="0">
                          <a:solidFill>
                            <a:srgbClr val="646464"/>
                          </a:solidFill>
                          <a:latin typeface="Arial" panose="020B0604020202020204" pitchFamily="34" charset="0"/>
                          <a:ea typeface="+mn-ea"/>
                          <a:cs typeface="Arial" panose="020B0604020202020204" pitchFamily="34" charset="0"/>
                        </a:rPr>
                        <a:t>PENDING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endParaRPr lang="it-IT" sz="800" kern="1200" dirty="0">
                        <a:solidFill>
                          <a:srgbClr val="646464"/>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it-IT" sz="800" kern="1200" dirty="0">
                        <a:solidFill>
                          <a:srgbClr val="646464"/>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it-IT" sz="800" kern="1200" dirty="0">
                          <a:solidFill>
                            <a:srgbClr val="646464"/>
                          </a:solidFill>
                          <a:latin typeface="Arial" panose="020B0604020202020204" pitchFamily="34" charset="0"/>
                          <a:ea typeface="+mn-ea"/>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59334143"/>
                  </a:ext>
                </a:extLst>
              </a:tr>
              <a:tr h="385714">
                <a:tc>
                  <a:txBody>
                    <a:bodyPr/>
                    <a:lstStyle/>
                    <a:p>
                      <a:pPr marL="0" algn="l" defTabSz="914400" rtl="0" eaLnBrk="1" latinLnBrk="0" hangingPunct="1"/>
                      <a:r>
                        <a:rPr lang="it-IT" sz="800" kern="1200" dirty="0" smtClean="0">
                          <a:solidFill>
                            <a:srgbClr val="646464"/>
                          </a:solidFill>
                          <a:latin typeface="Arial" panose="020B0604020202020204" pitchFamily="34" charset="0"/>
                          <a:ea typeface="+mn-ea"/>
                          <a:cs typeface="Arial" panose="020B0604020202020204" pitchFamily="34" charset="0"/>
                        </a:rPr>
                        <a:t>WINNER</a:t>
                      </a:r>
                      <a:r>
                        <a:rPr lang="it-IT" sz="800" kern="1200" dirty="0" smtClean="0">
                          <a:solidFill>
                            <a:srgbClr val="FF0000"/>
                          </a:solidFill>
                          <a:latin typeface="Arial" panose="020B0604020202020204" pitchFamily="34" charset="0"/>
                          <a:ea typeface="+mn-ea"/>
                          <a:cs typeface="Arial" panose="020B0604020202020204" pitchFamily="34" charset="0"/>
                        </a:rPr>
                        <a:t> DEAL</a:t>
                      </a:r>
                      <a:endParaRPr lang="it-IT" sz="800" kern="1200" dirty="0">
                        <a:solidFill>
                          <a:srgbClr val="646464"/>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it-IT" sz="2000" b="1" kern="1200" dirty="0" smtClean="0">
                          <a:solidFill>
                            <a:srgbClr val="FF0000"/>
                          </a:solidFill>
                          <a:latin typeface="Arial" panose="020B0604020202020204" pitchFamily="34" charset="0"/>
                          <a:ea typeface="+mn-ea"/>
                          <a:cs typeface="Arial" panose="020B0604020202020204" pitchFamily="34" charset="0"/>
                        </a:rPr>
                        <a:t>X</a:t>
                      </a:r>
                      <a:endParaRPr lang="it-IT" sz="2000" b="1" kern="1200" dirty="0">
                        <a:solidFill>
                          <a:srgbClr val="FF0000"/>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2000" b="1" kern="1200" dirty="0" smtClean="0">
                          <a:solidFill>
                            <a:srgbClr val="FF0000"/>
                          </a:solidFill>
                          <a:latin typeface="Arial" panose="020B0604020202020204" pitchFamily="34" charset="0"/>
                          <a:ea typeface="+mn-ea"/>
                          <a:cs typeface="Arial" panose="020B0604020202020204" pitchFamily="34" charset="0"/>
                        </a:rPr>
                        <a:t>X</a:t>
                      </a:r>
                    </a:p>
                    <a:p>
                      <a:pPr marL="0" algn="ctr" defTabSz="914400" rtl="0" eaLnBrk="1" latinLnBrk="0" hangingPunct="1"/>
                      <a:endParaRPr lang="it-IT" sz="2000" kern="1200" dirty="0">
                        <a:solidFill>
                          <a:srgbClr val="FF0000"/>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it-IT" sz="800" kern="1200" dirty="0">
                          <a:solidFill>
                            <a:srgbClr val="646464"/>
                          </a:solidFill>
                          <a:latin typeface="Arial" panose="020B0604020202020204" pitchFamily="34" charset="0"/>
                          <a:ea typeface="+mn-ea"/>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767599821"/>
                  </a:ext>
                </a:extLst>
              </a:tr>
              <a:tr h="380566">
                <a:tc>
                  <a:txBody>
                    <a:bodyPr/>
                    <a:lstStyle/>
                    <a:p>
                      <a:pPr marL="0" algn="l" defTabSz="914400" rtl="0" eaLnBrk="1" latinLnBrk="0" hangingPunct="1"/>
                      <a:r>
                        <a:rPr lang="it-IT" sz="800" kern="1200" dirty="0" smtClean="0">
                          <a:solidFill>
                            <a:srgbClr val="646464"/>
                          </a:solidFill>
                          <a:latin typeface="Arial" panose="020B0604020202020204" pitchFamily="34" charset="0"/>
                          <a:ea typeface="+mn-ea"/>
                          <a:cs typeface="Arial" panose="020B0604020202020204" pitchFamily="34" charset="0"/>
                        </a:rPr>
                        <a:t>LOSER </a:t>
                      </a:r>
                      <a:r>
                        <a:rPr lang="it-IT" sz="800" kern="1200" dirty="0" smtClean="0">
                          <a:solidFill>
                            <a:srgbClr val="FF0000"/>
                          </a:solidFill>
                          <a:latin typeface="Arial" panose="020B0604020202020204" pitchFamily="34" charset="0"/>
                          <a:ea typeface="+mn-ea"/>
                          <a:cs typeface="Arial" panose="020B0604020202020204" pitchFamily="34" charset="0"/>
                        </a:rPr>
                        <a:t>REJECTED</a:t>
                      </a:r>
                      <a:endParaRPr lang="it-IT" sz="800" kern="1200" dirty="0">
                        <a:solidFill>
                          <a:srgbClr val="646464"/>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it-IT" sz="2000" b="1" kern="1200" dirty="0" smtClean="0">
                          <a:solidFill>
                            <a:srgbClr val="FF0000"/>
                          </a:solidFill>
                          <a:latin typeface="Arial" panose="020B0604020202020204" pitchFamily="34" charset="0"/>
                          <a:ea typeface="+mn-ea"/>
                          <a:cs typeface="Arial" panose="020B0604020202020204" pitchFamily="34" charset="0"/>
                        </a:rPr>
                        <a:t>X</a:t>
                      </a:r>
                      <a:endParaRPr lang="it-IT" sz="2000" b="1" kern="1200" dirty="0">
                        <a:solidFill>
                          <a:srgbClr val="646464"/>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2000" b="1" kern="1200" dirty="0" smtClean="0">
                          <a:solidFill>
                            <a:srgbClr val="FF0000"/>
                          </a:solidFill>
                          <a:latin typeface="Arial" panose="020B0604020202020204" pitchFamily="34" charset="0"/>
                          <a:ea typeface="+mn-ea"/>
                          <a:cs typeface="Arial" panose="020B0604020202020204" pitchFamily="34" charset="0"/>
                        </a:rPr>
                        <a:t>X</a:t>
                      </a:r>
                    </a:p>
                    <a:p>
                      <a:pPr marL="0" algn="ctr" defTabSz="914400" rtl="0" eaLnBrk="1" latinLnBrk="0" hangingPunct="1"/>
                      <a:endParaRPr lang="it-IT" sz="2000" kern="1200" dirty="0">
                        <a:solidFill>
                          <a:srgbClr val="FF0000"/>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it-IT" sz="800" kern="1200" dirty="0">
                          <a:solidFill>
                            <a:srgbClr val="646464"/>
                          </a:solidFill>
                          <a:latin typeface="Arial" panose="020B0604020202020204" pitchFamily="34" charset="0"/>
                          <a:ea typeface="+mn-ea"/>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29804348"/>
                  </a:ext>
                </a:extLst>
              </a:tr>
              <a:tr h="231429">
                <a:tc>
                  <a:txBody>
                    <a:bodyPr/>
                    <a:lstStyle/>
                    <a:p>
                      <a:pPr marL="0" algn="l" defTabSz="914400" rtl="0" eaLnBrk="1" latinLnBrk="0" hangingPunct="1"/>
                      <a:r>
                        <a:rPr lang="it-IT" sz="1400" b="1" kern="1200" dirty="0" smtClean="0">
                          <a:solidFill>
                            <a:srgbClr val="FF0000"/>
                          </a:solidFill>
                          <a:latin typeface="Arial" panose="020B0604020202020204" pitchFamily="34" charset="0"/>
                          <a:ea typeface="+mn-ea"/>
                          <a:cs typeface="Arial" panose="020B0604020202020204" pitchFamily="34" charset="0"/>
                        </a:rPr>
                        <a:t>ACCEPT</a:t>
                      </a:r>
                      <a:endParaRPr lang="it-IT" sz="1400" b="1" kern="1200" dirty="0">
                        <a:solidFill>
                          <a:srgbClr val="FF0000"/>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it-IT" sz="2000" b="1" kern="1200" dirty="0" smtClean="0">
                          <a:solidFill>
                            <a:srgbClr val="FF0000"/>
                          </a:solidFill>
                          <a:latin typeface="Arial" panose="020B0604020202020204" pitchFamily="34" charset="0"/>
                          <a:ea typeface="+mn-ea"/>
                          <a:cs typeface="Arial" panose="020B0604020202020204" pitchFamily="34" charset="0"/>
                        </a:rPr>
                        <a:t>X</a:t>
                      </a:r>
                      <a:endParaRPr lang="it-IT" sz="2000" b="1" kern="1200" dirty="0">
                        <a:solidFill>
                          <a:srgbClr val="646464"/>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2000" b="1" kern="1200" dirty="0" smtClean="0">
                          <a:solidFill>
                            <a:srgbClr val="FF0000"/>
                          </a:solidFill>
                          <a:latin typeface="Arial" panose="020B0604020202020204" pitchFamily="34" charset="0"/>
                          <a:ea typeface="+mn-ea"/>
                          <a:cs typeface="Arial" panose="020B0604020202020204" pitchFamily="34" charset="0"/>
                        </a:rPr>
                        <a:t>X</a:t>
                      </a:r>
                    </a:p>
                    <a:p>
                      <a:pPr marL="0" algn="ctr" defTabSz="914400" rtl="0" eaLnBrk="1" latinLnBrk="0" hangingPunct="1"/>
                      <a:endParaRPr lang="it-IT" sz="2000" kern="1200" dirty="0">
                        <a:solidFill>
                          <a:srgbClr val="FF0000"/>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2000" b="1" kern="1200" dirty="0" smtClean="0">
                          <a:solidFill>
                            <a:srgbClr val="FF0000"/>
                          </a:solidFill>
                          <a:latin typeface="Arial" panose="020B0604020202020204" pitchFamily="34" charset="0"/>
                          <a:ea typeface="+mn-ea"/>
                          <a:cs typeface="Arial" panose="020B0604020202020204" pitchFamily="34" charset="0"/>
                        </a:rPr>
                        <a:t>X</a:t>
                      </a:r>
                      <a:endParaRPr lang="it-IT" sz="2000" b="1" kern="1200" dirty="0" smtClean="0">
                        <a:solidFill>
                          <a:srgbClr val="646464"/>
                        </a:solidFill>
                        <a:latin typeface="Arial" panose="020B0604020202020204" pitchFamily="34" charset="0"/>
                        <a:ea typeface="+mn-ea"/>
                        <a:cs typeface="Arial" panose="020B0604020202020204" pitchFamily="34" charset="0"/>
                      </a:endParaRPr>
                    </a:p>
                    <a:p>
                      <a:pPr marL="0" algn="ctr" defTabSz="914400" rtl="0" eaLnBrk="1" latinLnBrk="0" hangingPunct="1"/>
                      <a:endParaRPr lang="it-IT" sz="800" kern="1200" dirty="0">
                        <a:solidFill>
                          <a:srgbClr val="646464"/>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37187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7"/>
          <p:cNvSpPr>
            <a:spLocks noGrp="1"/>
          </p:cNvSpPr>
          <p:nvPr>
            <p:ph type="title"/>
          </p:nvPr>
        </p:nvSpPr>
        <p:spPr>
          <a:xfrm>
            <a:off x="57125" y="381000"/>
            <a:ext cx="9078932" cy="381000"/>
          </a:xfrm>
        </p:spPr>
        <p:txBody>
          <a:bodyPr>
            <a:normAutofit fontScale="90000"/>
          </a:bodyPr>
          <a:lstStyle/>
          <a:p>
            <a:pPr algn="l"/>
            <a:r>
              <a:rPr lang="it-IT" sz="2500" b="1" dirty="0">
                <a:solidFill>
                  <a:schemeClr val="bg1"/>
                </a:solidFill>
                <a:latin typeface="Calibri" panose="020F0502020204030204" pitchFamily="34" charset="0"/>
              </a:rPr>
              <a:t>PURCHASER POINT OF VIEW: RFQ CREATION AND PUBLICATION</a:t>
            </a:r>
          </a:p>
        </p:txBody>
      </p:sp>
      <p:sp>
        <p:nvSpPr>
          <p:cNvPr id="45" name="Rectangle 44">
            <a:extLst>
              <a:ext uri="{FF2B5EF4-FFF2-40B4-BE49-F238E27FC236}">
                <a16:creationId xmlns:a16="http://schemas.microsoft.com/office/drawing/2014/main" xmlns="" id="{88913B1A-CDD6-4E88-8FF5-6DEAD3291DB5}"/>
              </a:ext>
            </a:extLst>
          </p:cNvPr>
          <p:cNvSpPr/>
          <p:nvPr/>
        </p:nvSpPr>
        <p:spPr>
          <a:xfrm>
            <a:off x="1286917" y="1824637"/>
            <a:ext cx="1363758" cy="76679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1400">
                <a:solidFill>
                  <a:srgbClr val="646464"/>
                </a:solidFill>
                <a:latin typeface="Arial" panose="020B0604020202020204" pitchFamily="34" charset="0"/>
                <a:cs typeface="Arial" panose="020B0604020202020204" pitchFamily="34" charset="0"/>
              </a:rPr>
              <a:t>Create New RFQ</a:t>
            </a:r>
          </a:p>
        </p:txBody>
      </p:sp>
      <p:sp>
        <p:nvSpPr>
          <p:cNvPr id="46" name="Flowchart: Connector 45">
            <a:extLst>
              <a:ext uri="{FF2B5EF4-FFF2-40B4-BE49-F238E27FC236}">
                <a16:creationId xmlns:a16="http://schemas.microsoft.com/office/drawing/2014/main" xmlns="" id="{88395A75-5442-4B04-AB16-2511EF247695}"/>
              </a:ext>
            </a:extLst>
          </p:cNvPr>
          <p:cNvSpPr/>
          <p:nvPr/>
        </p:nvSpPr>
        <p:spPr>
          <a:xfrm>
            <a:off x="648621" y="2133377"/>
            <a:ext cx="203973" cy="160371"/>
          </a:xfrm>
          <a:prstGeom prst="flowChartConnector">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400">
              <a:solidFill>
                <a:srgbClr val="646464"/>
              </a:solidFill>
              <a:latin typeface="Arial" panose="020B0604020202020204" pitchFamily="34" charset="0"/>
              <a:cs typeface="Arial" panose="020B0604020202020204" pitchFamily="34" charset="0"/>
            </a:endParaRPr>
          </a:p>
        </p:txBody>
      </p:sp>
      <p:sp>
        <p:nvSpPr>
          <p:cNvPr id="47" name="Flowchart: Decision 46">
            <a:extLst>
              <a:ext uri="{FF2B5EF4-FFF2-40B4-BE49-F238E27FC236}">
                <a16:creationId xmlns:a16="http://schemas.microsoft.com/office/drawing/2014/main" xmlns="" id="{40769764-E244-4826-A137-E73644204CBF}"/>
              </a:ext>
            </a:extLst>
          </p:cNvPr>
          <p:cNvSpPr/>
          <p:nvPr/>
        </p:nvSpPr>
        <p:spPr>
          <a:xfrm>
            <a:off x="4933131" y="1603941"/>
            <a:ext cx="1307128" cy="1194025"/>
          </a:xfrm>
          <a:prstGeom prst="flowChartDecision">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50">
                <a:solidFill>
                  <a:srgbClr val="646464"/>
                </a:solidFill>
                <a:latin typeface="Arial" panose="020B0604020202020204" pitchFamily="34" charset="0"/>
                <a:cs typeface="Arial" panose="020B0604020202020204" pitchFamily="34" charset="0"/>
              </a:rPr>
              <a:t>Save, cancel, publish</a:t>
            </a:r>
          </a:p>
        </p:txBody>
      </p:sp>
      <p:sp>
        <p:nvSpPr>
          <p:cNvPr id="75" name="Rectangle 1">
            <a:extLst>
              <a:ext uri="{FF2B5EF4-FFF2-40B4-BE49-F238E27FC236}">
                <a16:creationId xmlns:a16="http://schemas.microsoft.com/office/drawing/2014/main" xmlns="" id="{34560178-762F-4B9B-BF5B-17E52FD57EB1}"/>
              </a:ext>
            </a:extLst>
          </p:cNvPr>
          <p:cNvSpPr/>
          <p:nvPr/>
        </p:nvSpPr>
        <p:spPr>
          <a:xfrm>
            <a:off x="7181474" y="1909194"/>
            <a:ext cx="1396252" cy="575015"/>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646464"/>
                </a:solidFill>
                <a:latin typeface="Arial" panose="020B0604020202020204" pitchFamily="34" charset="0"/>
                <a:cs typeface="Arial" panose="020B0604020202020204" pitchFamily="34" charset="0"/>
              </a:rPr>
              <a:t>RFQ status is draft</a:t>
            </a:r>
          </a:p>
        </p:txBody>
      </p:sp>
      <p:sp>
        <p:nvSpPr>
          <p:cNvPr id="78" name="Rectangle 1">
            <a:extLst>
              <a:ext uri="{FF2B5EF4-FFF2-40B4-BE49-F238E27FC236}">
                <a16:creationId xmlns:a16="http://schemas.microsoft.com/office/drawing/2014/main" xmlns="" id="{B0E7AE0E-857C-40EB-A842-83979E3AF2EB}"/>
              </a:ext>
            </a:extLst>
          </p:cNvPr>
          <p:cNvSpPr/>
          <p:nvPr/>
        </p:nvSpPr>
        <p:spPr>
          <a:xfrm>
            <a:off x="4609536" y="3523584"/>
            <a:ext cx="1941027" cy="662974"/>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rgbClr val="646464"/>
                </a:solidFill>
                <a:latin typeface="Arial" panose="020B0604020202020204" pitchFamily="34" charset="0"/>
                <a:cs typeface="Arial" panose="020B0604020202020204" pitchFamily="34" charset="0"/>
              </a:rPr>
              <a:t>RFQ visible and available for suppliers</a:t>
            </a:r>
          </a:p>
        </p:txBody>
      </p:sp>
      <p:sp>
        <p:nvSpPr>
          <p:cNvPr id="80" name="Rectangle 1">
            <a:extLst>
              <a:ext uri="{FF2B5EF4-FFF2-40B4-BE49-F238E27FC236}">
                <a16:creationId xmlns:a16="http://schemas.microsoft.com/office/drawing/2014/main" xmlns="" id="{D16CBA79-1C9B-47D5-9CEA-4CE37742124D}"/>
              </a:ext>
            </a:extLst>
          </p:cNvPr>
          <p:cNvSpPr/>
          <p:nvPr/>
        </p:nvSpPr>
        <p:spPr>
          <a:xfrm>
            <a:off x="4661282" y="5049095"/>
            <a:ext cx="1827302" cy="766863"/>
          </a:xfrm>
          <a:prstGeom prst="rect">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646464"/>
                </a:solidFill>
                <a:latin typeface="Arial" panose="020B0604020202020204" pitchFamily="34" charset="0"/>
                <a:cs typeface="Arial" panose="020B0604020202020204" pitchFamily="34" charset="0"/>
              </a:rPr>
              <a:t>Receiving Offers until deadline</a:t>
            </a:r>
          </a:p>
        </p:txBody>
      </p:sp>
      <p:sp>
        <p:nvSpPr>
          <p:cNvPr id="96" name="TextBox 95">
            <a:extLst>
              <a:ext uri="{FF2B5EF4-FFF2-40B4-BE49-F238E27FC236}">
                <a16:creationId xmlns:a16="http://schemas.microsoft.com/office/drawing/2014/main" xmlns="" id="{695DA7A6-AF3E-483C-B75C-33C07E72945B}"/>
              </a:ext>
            </a:extLst>
          </p:cNvPr>
          <p:cNvSpPr txBox="1"/>
          <p:nvPr/>
        </p:nvSpPr>
        <p:spPr>
          <a:xfrm>
            <a:off x="97379" y="891795"/>
            <a:ext cx="1938031" cy="415498"/>
          </a:xfrm>
          <a:prstGeom prst="rect">
            <a:avLst/>
          </a:prstGeom>
          <a:noFill/>
        </p:spPr>
        <p:txBody>
          <a:bodyPr wrap="none" rtlCol="0">
            <a:spAutoFit/>
          </a:bodyPr>
          <a:lstStyle/>
          <a:p>
            <a:r>
              <a:rPr lang="en-US">
                <a:solidFill>
                  <a:srgbClr val="646464"/>
                </a:solidFill>
              </a:rPr>
              <a:t>Before Deadline</a:t>
            </a:r>
          </a:p>
        </p:txBody>
      </p:sp>
      <p:sp>
        <p:nvSpPr>
          <p:cNvPr id="97" name="CasellaDiTesto 30">
            <a:extLst>
              <a:ext uri="{FF2B5EF4-FFF2-40B4-BE49-F238E27FC236}">
                <a16:creationId xmlns:a16="http://schemas.microsoft.com/office/drawing/2014/main" xmlns="" id="{8C1490E3-C6E9-4AA2-925A-00BF9017CDF9}"/>
              </a:ext>
            </a:extLst>
          </p:cNvPr>
          <p:cNvSpPr txBox="1"/>
          <p:nvPr/>
        </p:nvSpPr>
        <p:spPr>
          <a:xfrm>
            <a:off x="425160" y="2333989"/>
            <a:ext cx="610874"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start</a:t>
            </a:r>
          </a:p>
        </p:txBody>
      </p:sp>
      <p:sp>
        <p:nvSpPr>
          <p:cNvPr id="98" name="Rectangle 97">
            <a:extLst>
              <a:ext uri="{FF2B5EF4-FFF2-40B4-BE49-F238E27FC236}">
                <a16:creationId xmlns:a16="http://schemas.microsoft.com/office/drawing/2014/main" xmlns="" id="{9CAAAB7E-E290-4D4C-9459-DE3DD0CECB1A}"/>
              </a:ext>
            </a:extLst>
          </p:cNvPr>
          <p:cNvSpPr/>
          <p:nvPr/>
        </p:nvSpPr>
        <p:spPr>
          <a:xfrm>
            <a:off x="3071664" y="1820738"/>
            <a:ext cx="1363758" cy="76679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1400">
                <a:solidFill>
                  <a:srgbClr val="646464"/>
                </a:solidFill>
                <a:latin typeface="Arial" panose="020B0604020202020204" pitchFamily="34" charset="0"/>
                <a:cs typeface="Arial" panose="020B0604020202020204" pitchFamily="34" charset="0"/>
              </a:rPr>
              <a:t>Form Compilation</a:t>
            </a:r>
            <a:endParaRPr lang="en-US" sz="1400" dirty="0">
              <a:solidFill>
                <a:srgbClr val="646464"/>
              </a:solidFill>
              <a:latin typeface="Arial" panose="020B0604020202020204" pitchFamily="34" charset="0"/>
              <a:cs typeface="Arial" panose="020B0604020202020204" pitchFamily="34" charset="0"/>
            </a:endParaRPr>
          </a:p>
        </p:txBody>
      </p:sp>
      <p:sp>
        <p:nvSpPr>
          <p:cNvPr id="99" name="CasellaDiTesto 30">
            <a:extLst>
              <a:ext uri="{FF2B5EF4-FFF2-40B4-BE49-F238E27FC236}">
                <a16:creationId xmlns:a16="http://schemas.microsoft.com/office/drawing/2014/main" xmlns="" id="{BA4E5399-8446-4A89-AAAF-CEEBF724B092}"/>
              </a:ext>
            </a:extLst>
          </p:cNvPr>
          <p:cNvSpPr txBox="1"/>
          <p:nvPr/>
        </p:nvSpPr>
        <p:spPr>
          <a:xfrm>
            <a:off x="5058510" y="1096627"/>
            <a:ext cx="610874"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delete</a:t>
            </a:r>
          </a:p>
        </p:txBody>
      </p:sp>
      <p:sp>
        <p:nvSpPr>
          <p:cNvPr id="100" name="Flowchart: Connector 2">
            <a:extLst>
              <a:ext uri="{FF2B5EF4-FFF2-40B4-BE49-F238E27FC236}">
                <a16:creationId xmlns:a16="http://schemas.microsoft.com/office/drawing/2014/main" xmlns="" id="{E495281F-0D3C-4EC0-944C-93A04FE00F10}"/>
              </a:ext>
            </a:extLst>
          </p:cNvPr>
          <p:cNvSpPr/>
          <p:nvPr/>
        </p:nvSpPr>
        <p:spPr>
          <a:xfrm>
            <a:off x="6049712" y="996252"/>
            <a:ext cx="216024" cy="216024"/>
          </a:xfrm>
          <a:prstGeom prst="flowChartConnector">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400">
              <a:solidFill>
                <a:srgbClr val="646464"/>
              </a:solidFill>
              <a:latin typeface="Arial" panose="020B0604020202020204" pitchFamily="34" charset="0"/>
              <a:cs typeface="Arial" panose="020B0604020202020204" pitchFamily="34" charset="0"/>
            </a:endParaRPr>
          </a:p>
        </p:txBody>
      </p:sp>
      <p:sp>
        <p:nvSpPr>
          <p:cNvPr id="102" name="CasellaDiTesto 30">
            <a:extLst>
              <a:ext uri="{FF2B5EF4-FFF2-40B4-BE49-F238E27FC236}">
                <a16:creationId xmlns:a16="http://schemas.microsoft.com/office/drawing/2014/main" xmlns="" id="{EB8C4E1E-3BC4-4FA1-A2DF-059A5693FA9E}"/>
              </a:ext>
            </a:extLst>
          </p:cNvPr>
          <p:cNvSpPr txBox="1"/>
          <p:nvPr/>
        </p:nvSpPr>
        <p:spPr>
          <a:xfrm>
            <a:off x="5836853" y="1177859"/>
            <a:ext cx="610874"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end</a:t>
            </a:r>
          </a:p>
        </p:txBody>
      </p:sp>
      <p:sp>
        <p:nvSpPr>
          <p:cNvPr id="103" name="CasellaDiTesto 30">
            <a:extLst>
              <a:ext uri="{FF2B5EF4-FFF2-40B4-BE49-F238E27FC236}">
                <a16:creationId xmlns:a16="http://schemas.microsoft.com/office/drawing/2014/main" xmlns="" id="{881FC589-5C90-4FD6-8C5C-33DEF3CEA870}"/>
              </a:ext>
            </a:extLst>
          </p:cNvPr>
          <p:cNvSpPr txBox="1"/>
          <p:nvPr/>
        </p:nvSpPr>
        <p:spPr>
          <a:xfrm>
            <a:off x="6391041" y="1907754"/>
            <a:ext cx="610874"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save</a:t>
            </a:r>
          </a:p>
        </p:txBody>
      </p:sp>
      <p:sp>
        <p:nvSpPr>
          <p:cNvPr id="106" name="Flowchart: Decision 105">
            <a:extLst>
              <a:ext uri="{FF2B5EF4-FFF2-40B4-BE49-F238E27FC236}">
                <a16:creationId xmlns:a16="http://schemas.microsoft.com/office/drawing/2014/main" xmlns="" id="{3F42AD97-7990-4409-B63C-61A0AFF212F5}"/>
              </a:ext>
            </a:extLst>
          </p:cNvPr>
          <p:cNvSpPr/>
          <p:nvPr/>
        </p:nvSpPr>
        <p:spPr>
          <a:xfrm>
            <a:off x="9190130" y="1597747"/>
            <a:ext cx="1307128" cy="1194025"/>
          </a:xfrm>
          <a:prstGeom prst="flowChartDecision">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50" dirty="0">
                <a:solidFill>
                  <a:srgbClr val="646464"/>
                </a:solidFill>
                <a:latin typeface="Arial" panose="020B0604020202020204" pitchFamily="34" charset="0"/>
                <a:cs typeface="Arial" panose="020B0604020202020204" pitchFamily="34" charset="0"/>
              </a:rPr>
              <a:t>Save, cancel, publish</a:t>
            </a:r>
          </a:p>
        </p:txBody>
      </p:sp>
      <p:sp>
        <p:nvSpPr>
          <p:cNvPr id="107" name="CasellaDiTesto 30">
            <a:extLst>
              <a:ext uri="{FF2B5EF4-FFF2-40B4-BE49-F238E27FC236}">
                <a16:creationId xmlns:a16="http://schemas.microsoft.com/office/drawing/2014/main" xmlns="" id="{44BDAF0E-BEE9-4D47-8D66-30B54CF68B00}"/>
              </a:ext>
            </a:extLst>
          </p:cNvPr>
          <p:cNvSpPr txBox="1"/>
          <p:nvPr/>
        </p:nvSpPr>
        <p:spPr>
          <a:xfrm>
            <a:off x="10416480" y="1930737"/>
            <a:ext cx="610874"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delete</a:t>
            </a:r>
          </a:p>
        </p:txBody>
      </p:sp>
      <p:sp>
        <p:nvSpPr>
          <p:cNvPr id="110" name="CasellaDiTesto 30">
            <a:extLst>
              <a:ext uri="{FF2B5EF4-FFF2-40B4-BE49-F238E27FC236}">
                <a16:creationId xmlns:a16="http://schemas.microsoft.com/office/drawing/2014/main" xmlns="" id="{3E7456AB-3368-407F-B9B9-94B2741D6407}"/>
              </a:ext>
            </a:extLst>
          </p:cNvPr>
          <p:cNvSpPr txBox="1"/>
          <p:nvPr/>
        </p:nvSpPr>
        <p:spPr>
          <a:xfrm>
            <a:off x="8525183" y="1142035"/>
            <a:ext cx="610874"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save</a:t>
            </a:r>
          </a:p>
        </p:txBody>
      </p:sp>
      <p:sp>
        <p:nvSpPr>
          <p:cNvPr id="112" name="Flowchart: Connector 2">
            <a:extLst>
              <a:ext uri="{FF2B5EF4-FFF2-40B4-BE49-F238E27FC236}">
                <a16:creationId xmlns:a16="http://schemas.microsoft.com/office/drawing/2014/main" xmlns="" id="{8001E3C0-1E69-43CD-A50D-5D2F2D3645FA}"/>
              </a:ext>
            </a:extLst>
          </p:cNvPr>
          <p:cNvSpPr/>
          <p:nvPr/>
        </p:nvSpPr>
        <p:spPr>
          <a:xfrm>
            <a:off x="11047954" y="2073424"/>
            <a:ext cx="216024" cy="216024"/>
          </a:xfrm>
          <a:prstGeom prst="flowChartConnector">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400">
              <a:solidFill>
                <a:srgbClr val="646464"/>
              </a:solidFill>
              <a:latin typeface="Arial" panose="020B0604020202020204" pitchFamily="34" charset="0"/>
              <a:cs typeface="Arial" panose="020B0604020202020204" pitchFamily="34" charset="0"/>
            </a:endParaRPr>
          </a:p>
        </p:txBody>
      </p:sp>
      <p:sp>
        <p:nvSpPr>
          <p:cNvPr id="114" name="CasellaDiTesto 30">
            <a:extLst>
              <a:ext uri="{FF2B5EF4-FFF2-40B4-BE49-F238E27FC236}">
                <a16:creationId xmlns:a16="http://schemas.microsoft.com/office/drawing/2014/main" xmlns="" id="{1CBC63C6-5B5F-46EF-991F-37E450441007}"/>
              </a:ext>
            </a:extLst>
          </p:cNvPr>
          <p:cNvSpPr txBox="1"/>
          <p:nvPr/>
        </p:nvSpPr>
        <p:spPr>
          <a:xfrm>
            <a:off x="10850529" y="2289358"/>
            <a:ext cx="610874"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end</a:t>
            </a:r>
          </a:p>
        </p:txBody>
      </p:sp>
      <p:sp>
        <p:nvSpPr>
          <p:cNvPr id="118" name="CasellaDiTesto 30">
            <a:extLst>
              <a:ext uri="{FF2B5EF4-FFF2-40B4-BE49-F238E27FC236}">
                <a16:creationId xmlns:a16="http://schemas.microsoft.com/office/drawing/2014/main" xmlns="" id="{280312BF-3AE5-4A70-A138-9FD8FB6D3ED7}"/>
              </a:ext>
            </a:extLst>
          </p:cNvPr>
          <p:cNvSpPr txBox="1"/>
          <p:nvPr/>
        </p:nvSpPr>
        <p:spPr>
          <a:xfrm>
            <a:off x="9805606" y="3023362"/>
            <a:ext cx="610874"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publish</a:t>
            </a:r>
          </a:p>
        </p:txBody>
      </p:sp>
      <p:sp>
        <p:nvSpPr>
          <p:cNvPr id="138" name="CasellaDiTesto 30">
            <a:extLst>
              <a:ext uri="{FF2B5EF4-FFF2-40B4-BE49-F238E27FC236}">
                <a16:creationId xmlns:a16="http://schemas.microsoft.com/office/drawing/2014/main" xmlns="" id="{9F1330B3-31D2-429E-9827-9BE4C6593E60}"/>
              </a:ext>
            </a:extLst>
          </p:cNvPr>
          <p:cNvSpPr txBox="1"/>
          <p:nvPr/>
        </p:nvSpPr>
        <p:spPr>
          <a:xfrm>
            <a:off x="5583834" y="2822733"/>
            <a:ext cx="610874"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publish</a:t>
            </a:r>
          </a:p>
        </p:txBody>
      </p:sp>
      <p:cxnSp>
        <p:nvCxnSpPr>
          <p:cNvPr id="141" name="Straight Connector 140">
            <a:extLst>
              <a:ext uri="{FF2B5EF4-FFF2-40B4-BE49-F238E27FC236}">
                <a16:creationId xmlns:a16="http://schemas.microsoft.com/office/drawing/2014/main" xmlns="" id="{EE0C185A-7B20-429A-A6D9-89960A58048B}"/>
              </a:ext>
            </a:extLst>
          </p:cNvPr>
          <p:cNvCxnSpPr>
            <a:cxnSpLocks/>
            <a:stCxn id="80" idx="3"/>
          </p:cNvCxnSpPr>
          <p:nvPr/>
        </p:nvCxnSpPr>
        <p:spPr>
          <a:xfrm>
            <a:off x="6488584" y="5432527"/>
            <a:ext cx="55529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xmlns="" id="{3F46FBD1-0433-42CE-945A-A5569B9DCF36}"/>
              </a:ext>
            </a:extLst>
          </p:cNvPr>
          <p:cNvCxnSpPr>
            <a:stCxn id="46" idx="6"/>
            <a:endCxn id="45" idx="1"/>
          </p:cNvCxnSpPr>
          <p:nvPr/>
        </p:nvCxnSpPr>
        <p:spPr>
          <a:xfrm flipV="1">
            <a:off x="852594" y="2208035"/>
            <a:ext cx="434323" cy="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xmlns="" id="{FDEC6C22-1440-42F9-98DD-CC1BC49C2CA5}"/>
              </a:ext>
            </a:extLst>
          </p:cNvPr>
          <p:cNvCxnSpPr>
            <a:stCxn id="45" idx="3"/>
            <a:endCxn id="98" idx="1"/>
          </p:cNvCxnSpPr>
          <p:nvPr/>
        </p:nvCxnSpPr>
        <p:spPr>
          <a:xfrm flipV="1">
            <a:off x="2650675" y="2204136"/>
            <a:ext cx="420989" cy="3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5ABE1718-CF7B-47C6-B67D-17364DABC4A4}"/>
              </a:ext>
            </a:extLst>
          </p:cNvPr>
          <p:cNvCxnSpPr>
            <a:stCxn id="98" idx="3"/>
            <a:endCxn id="47" idx="1"/>
          </p:cNvCxnSpPr>
          <p:nvPr/>
        </p:nvCxnSpPr>
        <p:spPr>
          <a:xfrm flipV="1">
            <a:off x="4435422" y="2200954"/>
            <a:ext cx="497709" cy="3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xmlns="" id="{F4FCCC7A-6AD8-4CBA-B66F-55DDD87E02F7}"/>
              </a:ext>
            </a:extLst>
          </p:cNvPr>
          <p:cNvCxnSpPr>
            <a:stCxn id="47" idx="0"/>
            <a:endCxn id="100" idx="2"/>
          </p:cNvCxnSpPr>
          <p:nvPr/>
        </p:nvCxnSpPr>
        <p:spPr>
          <a:xfrm rot="5400000" flipH="1" flipV="1">
            <a:off x="5568365" y="1122595"/>
            <a:ext cx="499677" cy="4630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D8DA7C14-F2A5-48C1-982C-F2D6F89BB48E}"/>
              </a:ext>
            </a:extLst>
          </p:cNvPr>
          <p:cNvCxnSpPr>
            <a:stCxn id="47" idx="3"/>
            <a:endCxn id="75" idx="1"/>
          </p:cNvCxnSpPr>
          <p:nvPr/>
        </p:nvCxnSpPr>
        <p:spPr>
          <a:xfrm flipV="1">
            <a:off x="6240259" y="2196702"/>
            <a:ext cx="941215" cy="4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AACE4E53-8CC1-49F7-855C-45208D38C2C7}"/>
              </a:ext>
            </a:extLst>
          </p:cNvPr>
          <p:cNvCxnSpPr>
            <a:stCxn id="75" idx="3"/>
            <a:endCxn id="106" idx="1"/>
          </p:cNvCxnSpPr>
          <p:nvPr/>
        </p:nvCxnSpPr>
        <p:spPr>
          <a:xfrm flipV="1">
            <a:off x="8577726" y="2194760"/>
            <a:ext cx="612404" cy="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xmlns="" id="{7BA212F1-49C8-4CAD-945F-D461DD21CBAA}"/>
              </a:ext>
            </a:extLst>
          </p:cNvPr>
          <p:cNvCxnSpPr>
            <a:stCxn id="106" idx="0"/>
            <a:endCxn id="75" idx="0"/>
          </p:cNvCxnSpPr>
          <p:nvPr/>
        </p:nvCxnSpPr>
        <p:spPr>
          <a:xfrm rot="16200000" flipH="1" flipV="1">
            <a:off x="8705923" y="771423"/>
            <a:ext cx="311447" cy="1964094"/>
          </a:xfrm>
          <a:prstGeom prst="bentConnector3">
            <a:avLst>
              <a:gd name="adj1" fmla="val -733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E09EB6AD-AF75-4A3D-A804-86C6D5332E39}"/>
              </a:ext>
            </a:extLst>
          </p:cNvPr>
          <p:cNvCxnSpPr>
            <a:stCxn id="106" idx="3"/>
            <a:endCxn id="112" idx="2"/>
          </p:cNvCxnSpPr>
          <p:nvPr/>
        </p:nvCxnSpPr>
        <p:spPr>
          <a:xfrm flipV="1">
            <a:off x="10497258" y="2181436"/>
            <a:ext cx="550696" cy="13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xmlns="" id="{1E4448FE-DF5C-48CD-BC2A-F043E36C178A}"/>
              </a:ext>
            </a:extLst>
          </p:cNvPr>
          <p:cNvCxnSpPr>
            <a:cxnSpLocks/>
            <a:stCxn id="106" idx="2"/>
            <a:endCxn id="78" idx="3"/>
          </p:cNvCxnSpPr>
          <p:nvPr/>
        </p:nvCxnSpPr>
        <p:spPr>
          <a:xfrm rot="5400000">
            <a:off x="7665480" y="1676856"/>
            <a:ext cx="1063299" cy="32931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8DA76341-9FBC-4CA2-8490-7C1E440309FF}"/>
              </a:ext>
            </a:extLst>
          </p:cNvPr>
          <p:cNvCxnSpPr>
            <a:stCxn id="47" idx="2"/>
            <a:endCxn id="78" idx="0"/>
          </p:cNvCxnSpPr>
          <p:nvPr/>
        </p:nvCxnSpPr>
        <p:spPr>
          <a:xfrm flipH="1">
            <a:off x="5580050" y="2797966"/>
            <a:ext cx="6645" cy="725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E7B9EF80-D83E-4935-86D6-B9AA86E88326}"/>
              </a:ext>
            </a:extLst>
          </p:cNvPr>
          <p:cNvCxnSpPr>
            <a:cxnSpLocks/>
            <a:stCxn id="78" idx="2"/>
            <a:endCxn id="80" idx="0"/>
          </p:cNvCxnSpPr>
          <p:nvPr/>
        </p:nvCxnSpPr>
        <p:spPr>
          <a:xfrm flipH="1">
            <a:off x="5574933" y="4186558"/>
            <a:ext cx="5117" cy="862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Connettore diritto 9">
            <a:extLst>
              <a:ext uri="{FF2B5EF4-FFF2-40B4-BE49-F238E27FC236}">
                <a16:creationId xmlns:a16="http://schemas.microsoft.com/office/drawing/2014/main" xmlns="" id="{2D4D8BA3-6781-41FE-BDD9-97F35ABA528C}"/>
              </a:ext>
            </a:extLst>
          </p:cNvPr>
          <p:cNvCxnSpPr>
            <a:cxnSpLocks/>
          </p:cNvCxnSpPr>
          <p:nvPr/>
        </p:nvCxnSpPr>
        <p:spPr>
          <a:xfrm>
            <a:off x="12000656" y="908720"/>
            <a:ext cx="0" cy="532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CasellaDiTesto 4">
            <a:extLst>
              <a:ext uri="{FF2B5EF4-FFF2-40B4-BE49-F238E27FC236}">
                <a16:creationId xmlns:a16="http://schemas.microsoft.com/office/drawing/2014/main" xmlns="" id="{6F21A9D0-E1D7-4774-B20F-0ADE23577D4F}"/>
              </a:ext>
            </a:extLst>
          </p:cNvPr>
          <p:cNvSpPr txBox="1"/>
          <p:nvPr/>
        </p:nvSpPr>
        <p:spPr>
          <a:xfrm>
            <a:off x="11280576" y="950531"/>
            <a:ext cx="720080" cy="261610"/>
          </a:xfrm>
          <a:prstGeom prst="rect">
            <a:avLst/>
          </a:prstGeom>
          <a:noFill/>
        </p:spPr>
        <p:txBody>
          <a:bodyPr wrap="square" rtlCol="0">
            <a:spAutoFit/>
          </a:bodyPr>
          <a:lstStyle/>
          <a:p>
            <a:r>
              <a:rPr lang="en-US" sz="1100">
                <a:solidFill>
                  <a:srgbClr val="646464"/>
                </a:solidFill>
              </a:rPr>
              <a:t>Deadline</a:t>
            </a:r>
          </a:p>
        </p:txBody>
      </p:sp>
      <p:sp>
        <p:nvSpPr>
          <p:cNvPr id="91" name="CasellaDiTesto 30">
            <a:extLst>
              <a:ext uri="{FF2B5EF4-FFF2-40B4-BE49-F238E27FC236}">
                <a16:creationId xmlns:a16="http://schemas.microsoft.com/office/drawing/2014/main" xmlns="" id="{C5FA1DEC-7389-48F7-A5A0-D2E18C9764ED}"/>
              </a:ext>
            </a:extLst>
          </p:cNvPr>
          <p:cNvSpPr txBox="1"/>
          <p:nvPr/>
        </p:nvSpPr>
        <p:spPr>
          <a:xfrm>
            <a:off x="7280337" y="2478575"/>
            <a:ext cx="1198523" cy="342756"/>
          </a:xfrm>
          <a:prstGeom prst="rect">
            <a:avLst/>
          </a:prstGeom>
          <a:noFill/>
        </p:spPr>
        <p:txBody>
          <a:bodyPr wrap="square" rtlCol="0">
            <a:spAutoFit/>
          </a:bodyPr>
          <a:lstStyle/>
          <a:p>
            <a:r>
              <a:rPr lang="en-US" sz="1600" dirty="0">
                <a:solidFill>
                  <a:srgbClr val="C55A11"/>
                </a:solidFill>
                <a:latin typeface="Arial" panose="020B0604020202020204" pitchFamily="34" charset="0"/>
                <a:cs typeface="Arial" panose="020B0604020202020204" pitchFamily="34" charset="0"/>
              </a:rPr>
              <a:t>DRAFT</a:t>
            </a:r>
          </a:p>
        </p:txBody>
      </p:sp>
      <p:sp>
        <p:nvSpPr>
          <p:cNvPr id="92" name="CasellaDiTesto 30">
            <a:extLst>
              <a:ext uri="{FF2B5EF4-FFF2-40B4-BE49-F238E27FC236}">
                <a16:creationId xmlns:a16="http://schemas.microsoft.com/office/drawing/2014/main" xmlns="" id="{E25F4D28-6BA1-4508-9901-C17FF4CED2D5}"/>
              </a:ext>
            </a:extLst>
          </p:cNvPr>
          <p:cNvSpPr txBox="1"/>
          <p:nvPr/>
        </p:nvSpPr>
        <p:spPr>
          <a:xfrm>
            <a:off x="4809562" y="5787305"/>
            <a:ext cx="1587626" cy="338554"/>
          </a:xfrm>
          <a:prstGeom prst="rect">
            <a:avLst/>
          </a:prstGeom>
          <a:noFill/>
        </p:spPr>
        <p:txBody>
          <a:bodyPr wrap="square" rtlCol="0">
            <a:spAutoFit/>
          </a:bodyPr>
          <a:lstStyle/>
          <a:p>
            <a:r>
              <a:rPr lang="en-US" sz="1600" dirty="0">
                <a:solidFill>
                  <a:srgbClr val="C55A11"/>
                </a:solidFill>
                <a:latin typeface="Arial" panose="020B0604020202020204" pitchFamily="34" charset="0"/>
                <a:cs typeface="Arial" panose="020B0604020202020204" pitchFamily="34" charset="0"/>
              </a:rPr>
              <a:t>PUBLISHED</a:t>
            </a:r>
          </a:p>
        </p:txBody>
      </p:sp>
      <p:sp>
        <p:nvSpPr>
          <p:cNvPr id="93" name="CasellaDiTesto 30">
            <a:extLst>
              <a:ext uri="{FF2B5EF4-FFF2-40B4-BE49-F238E27FC236}">
                <a16:creationId xmlns:a16="http://schemas.microsoft.com/office/drawing/2014/main" xmlns="" id="{1637AC34-16AD-4BD1-8AF6-E52050EF53F7}"/>
              </a:ext>
            </a:extLst>
          </p:cNvPr>
          <p:cNvSpPr txBox="1"/>
          <p:nvPr/>
        </p:nvSpPr>
        <p:spPr>
          <a:xfrm>
            <a:off x="4826038" y="1297715"/>
            <a:ext cx="1587626" cy="338554"/>
          </a:xfrm>
          <a:prstGeom prst="rect">
            <a:avLst/>
          </a:prstGeom>
          <a:noFill/>
        </p:spPr>
        <p:txBody>
          <a:bodyPr wrap="square" rtlCol="0">
            <a:spAutoFit/>
          </a:bodyPr>
          <a:lstStyle/>
          <a:p>
            <a:r>
              <a:rPr lang="en-US" sz="1600" dirty="0">
                <a:solidFill>
                  <a:srgbClr val="C55A11"/>
                </a:solidFill>
                <a:latin typeface="Arial" panose="020B0604020202020204" pitchFamily="34" charset="0"/>
                <a:cs typeface="Arial" panose="020B0604020202020204" pitchFamily="34" charset="0"/>
              </a:rPr>
              <a:t>DELETE</a:t>
            </a:r>
          </a:p>
        </p:txBody>
      </p:sp>
      <p:sp>
        <p:nvSpPr>
          <p:cNvPr id="51" name="CasellaDiTesto 30">
            <a:extLst>
              <a:ext uri="{FF2B5EF4-FFF2-40B4-BE49-F238E27FC236}">
                <a16:creationId xmlns:a16="http://schemas.microsoft.com/office/drawing/2014/main" xmlns="" id="{38D466E5-55D2-4E2E-AA09-79EE9C15A5E5}"/>
              </a:ext>
            </a:extLst>
          </p:cNvPr>
          <p:cNvSpPr txBox="1"/>
          <p:nvPr/>
        </p:nvSpPr>
        <p:spPr>
          <a:xfrm>
            <a:off x="58781" y="1282601"/>
            <a:ext cx="1587626" cy="338554"/>
          </a:xfrm>
          <a:prstGeom prst="rect">
            <a:avLst/>
          </a:prstGeom>
          <a:noFill/>
        </p:spPr>
        <p:txBody>
          <a:bodyPr wrap="square" rtlCol="0">
            <a:spAutoFit/>
          </a:bodyPr>
          <a:lstStyle/>
          <a:p>
            <a:r>
              <a:rPr lang="en-US" sz="1600" dirty="0">
                <a:solidFill>
                  <a:srgbClr val="C55A11"/>
                </a:solidFill>
                <a:latin typeface="Arial" panose="020B0604020202020204" pitchFamily="34" charset="0"/>
                <a:cs typeface="Arial" panose="020B0604020202020204" pitchFamily="34" charset="0"/>
              </a:rPr>
              <a:t>RFQ STATUS</a:t>
            </a:r>
          </a:p>
        </p:txBody>
      </p:sp>
    </p:spTree>
    <p:extLst>
      <p:ext uri="{BB962C8B-B14F-4D97-AF65-F5344CB8AC3E}">
        <p14:creationId xmlns:p14="http://schemas.microsoft.com/office/powerpoint/2010/main" val="2967421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Box 99">
            <a:extLst>
              <a:ext uri="{FF2B5EF4-FFF2-40B4-BE49-F238E27FC236}">
                <a16:creationId xmlns:a16="http://schemas.microsoft.com/office/drawing/2014/main" xmlns="" id="{3A39D86A-76AD-47BC-9A0E-949322FEB458}"/>
              </a:ext>
            </a:extLst>
          </p:cNvPr>
          <p:cNvSpPr txBox="1"/>
          <p:nvPr/>
        </p:nvSpPr>
        <p:spPr>
          <a:xfrm>
            <a:off x="191343" y="908720"/>
            <a:ext cx="1768753" cy="415498"/>
          </a:xfrm>
          <a:prstGeom prst="rect">
            <a:avLst/>
          </a:prstGeom>
          <a:noFill/>
        </p:spPr>
        <p:txBody>
          <a:bodyPr wrap="none" rtlCol="0">
            <a:spAutoFit/>
          </a:bodyPr>
          <a:lstStyle/>
          <a:p>
            <a:r>
              <a:rPr lang="en-US">
                <a:solidFill>
                  <a:srgbClr val="646464"/>
                </a:solidFill>
              </a:rPr>
              <a:t>After Deadline</a:t>
            </a:r>
          </a:p>
        </p:txBody>
      </p:sp>
      <p:sp>
        <p:nvSpPr>
          <p:cNvPr id="4" name="Titolo 7"/>
          <p:cNvSpPr>
            <a:spLocks noGrp="1"/>
          </p:cNvSpPr>
          <p:nvPr>
            <p:ph type="title"/>
          </p:nvPr>
        </p:nvSpPr>
        <p:spPr>
          <a:xfrm>
            <a:off x="57124" y="381000"/>
            <a:ext cx="9927301" cy="381000"/>
          </a:xfrm>
        </p:spPr>
        <p:txBody>
          <a:bodyPr>
            <a:normAutofit fontScale="90000"/>
          </a:bodyPr>
          <a:lstStyle/>
          <a:p>
            <a:pPr algn="l"/>
            <a:r>
              <a:rPr lang="it-IT" sz="2500" b="1" dirty="0">
                <a:solidFill>
                  <a:schemeClr val="bg1"/>
                </a:solidFill>
                <a:latin typeface="Calibri" panose="020F0502020204030204" pitchFamily="34" charset="0"/>
              </a:rPr>
              <a:t>PURCHASER POINT OF VIEW: RFQ NEGOTIATION AND BUSINESS ASSIGNATION</a:t>
            </a:r>
          </a:p>
        </p:txBody>
      </p:sp>
      <p:sp>
        <p:nvSpPr>
          <p:cNvPr id="45" name="Rectangle 44">
            <a:extLst>
              <a:ext uri="{FF2B5EF4-FFF2-40B4-BE49-F238E27FC236}">
                <a16:creationId xmlns:a16="http://schemas.microsoft.com/office/drawing/2014/main" xmlns="" id="{247BB49E-E00B-439C-8E59-1A709E596484}"/>
              </a:ext>
            </a:extLst>
          </p:cNvPr>
          <p:cNvSpPr/>
          <p:nvPr/>
        </p:nvSpPr>
        <p:spPr>
          <a:xfrm>
            <a:off x="463990" y="1324218"/>
            <a:ext cx="1768753" cy="76679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1400" dirty="0">
                <a:solidFill>
                  <a:srgbClr val="646464"/>
                </a:solidFill>
                <a:latin typeface="Arial" panose="020B0604020202020204" pitchFamily="34" charset="0"/>
                <a:cs typeface="Arial" panose="020B0604020202020204" pitchFamily="34" charset="0"/>
              </a:rPr>
              <a:t>List of received offers sorted by increasing cost</a:t>
            </a:r>
          </a:p>
        </p:txBody>
      </p:sp>
      <p:sp>
        <p:nvSpPr>
          <p:cNvPr id="47" name="Flowchart: Decision 46">
            <a:extLst>
              <a:ext uri="{FF2B5EF4-FFF2-40B4-BE49-F238E27FC236}">
                <a16:creationId xmlns:a16="http://schemas.microsoft.com/office/drawing/2014/main" xmlns="" id="{93BE2828-7466-4204-8EFA-EAF1A19BF878}"/>
              </a:ext>
            </a:extLst>
          </p:cNvPr>
          <p:cNvSpPr/>
          <p:nvPr/>
        </p:nvSpPr>
        <p:spPr>
          <a:xfrm>
            <a:off x="3089082" y="4847070"/>
            <a:ext cx="1488777" cy="989282"/>
          </a:xfrm>
          <a:prstGeom prst="flowChartDecision">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50" dirty="0">
                <a:solidFill>
                  <a:srgbClr val="646464"/>
                </a:solidFill>
                <a:latin typeface="Arial" panose="020B0604020202020204" pitchFamily="34" charset="0"/>
                <a:cs typeface="Arial" panose="020B0604020202020204" pitchFamily="34" charset="0"/>
              </a:rPr>
              <a:t>Offer 2 is accepted?</a:t>
            </a:r>
          </a:p>
        </p:txBody>
      </p:sp>
      <p:sp>
        <p:nvSpPr>
          <p:cNvPr id="68" name="Rectangle 1">
            <a:extLst>
              <a:ext uri="{FF2B5EF4-FFF2-40B4-BE49-F238E27FC236}">
                <a16:creationId xmlns:a16="http://schemas.microsoft.com/office/drawing/2014/main" xmlns="" id="{8F7DBCB0-E3A5-421E-B4B5-8DD56EFFC9A8}"/>
              </a:ext>
            </a:extLst>
          </p:cNvPr>
          <p:cNvSpPr/>
          <p:nvPr/>
        </p:nvSpPr>
        <p:spPr>
          <a:xfrm>
            <a:off x="652465" y="2518188"/>
            <a:ext cx="1412914" cy="76679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rgbClr val="646464"/>
              </a:solidFill>
              <a:latin typeface="Arial" panose="020B0604020202020204" pitchFamily="34" charset="0"/>
              <a:cs typeface="Arial" panose="020B0604020202020204" pitchFamily="34" charset="0"/>
            </a:endParaRPr>
          </a:p>
          <a:p>
            <a:r>
              <a:rPr lang="en-US" sz="1200" dirty="0">
                <a:solidFill>
                  <a:srgbClr val="646464"/>
                </a:solidFill>
                <a:latin typeface="Arial" panose="020B0604020202020204" pitchFamily="34" charset="0"/>
                <a:cs typeface="Arial" panose="020B0604020202020204" pitchFamily="34" charset="0"/>
              </a:rPr>
              <a:t>Opening and analysis of the first 3 offers  </a:t>
            </a:r>
          </a:p>
          <a:p>
            <a:endParaRPr lang="en-US" sz="1200" dirty="0">
              <a:solidFill>
                <a:srgbClr val="646464"/>
              </a:solidFill>
              <a:latin typeface="Arial" panose="020B0604020202020204" pitchFamily="34" charset="0"/>
              <a:cs typeface="Arial" panose="020B0604020202020204" pitchFamily="34" charset="0"/>
            </a:endParaRPr>
          </a:p>
        </p:txBody>
      </p:sp>
      <p:sp>
        <p:nvSpPr>
          <p:cNvPr id="72" name="Rectangle 1">
            <a:extLst>
              <a:ext uri="{FF2B5EF4-FFF2-40B4-BE49-F238E27FC236}">
                <a16:creationId xmlns:a16="http://schemas.microsoft.com/office/drawing/2014/main" xmlns="" id="{31ACBC71-7C09-4EBC-9A6F-ACCDE5C5E975}"/>
              </a:ext>
            </a:extLst>
          </p:cNvPr>
          <p:cNvSpPr/>
          <p:nvPr/>
        </p:nvSpPr>
        <p:spPr>
          <a:xfrm>
            <a:off x="3129826" y="1376051"/>
            <a:ext cx="1396252" cy="575015"/>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646464"/>
                </a:solidFill>
                <a:latin typeface="Arial" panose="020B0604020202020204" pitchFamily="34" charset="0"/>
                <a:cs typeface="Arial" panose="020B0604020202020204" pitchFamily="34" charset="0"/>
              </a:rPr>
              <a:t>Make a Deal</a:t>
            </a:r>
          </a:p>
        </p:txBody>
      </p:sp>
      <p:sp>
        <p:nvSpPr>
          <p:cNvPr id="74" name="Rectangle 1">
            <a:extLst>
              <a:ext uri="{FF2B5EF4-FFF2-40B4-BE49-F238E27FC236}">
                <a16:creationId xmlns:a16="http://schemas.microsoft.com/office/drawing/2014/main" xmlns="" id="{A3E48E48-B402-43F4-929A-F9E502B4C419}"/>
              </a:ext>
            </a:extLst>
          </p:cNvPr>
          <p:cNvSpPr/>
          <p:nvPr/>
        </p:nvSpPr>
        <p:spPr>
          <a:xfrm>
            <a:off x="5303912" y="5044109"/>
            <a:ext cx="1616985" cy="59119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646464"/>
                </a:solidFill>
                <a:latin typeface="Arial" panose="020B0604020202020204" pitchFamily="34" charset="0"/>
                <a:cs typeface="Arial" panose="020B0604020202020204" pitchFamily="34" charset="0"/>
              </a:rPr>
              <a:t>Select a motivation and skip to next offer</a:t>
            </a:r>
          </a:p>
        </p:txBody>
      </p:sp>
      <p:sp>
        <p:nvSpPr>
          <p:cNvPr id="81" name="Rectangle 1">
            <a:extLst>
              <a:ext uri="{FF2B5EF4-FFF2-40B4-BE49-F238E27FC236}">
                <a16:creationId xmlns:a16="http://schemas.microsoft.com/office/drawing/2014/main" xmlns="" id="{1FB6D389-A1CB-408F-88DA-99E27CB38EAC}"/>
              </a:ext>
            </a:extLst>
          </p:cNvPr>
          <p:cNvSpPr/>
          <p:nvPr/>
        </p:nvSpPr>
        <p:spPr>
          <a:xfrm>
            <a:off x="5980680" y="1125116"/>
            <a:ext cx="1880434" cy="65115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646464"/>
                </a:solidFill>
                <a:latin typeface="Arial" panose="020B0604020202020204" pitchFamily="34" charset="0"/>
                <a:cs typeface="Arial" panose="020B0604020202020204" pitchFamily="34" charset="0"/>
              </a:rPr>
              <a:t>Send a message to Supplier to inform that the DEAL is made </a:t>
            </a:r>
          </a:p>
        </p:txBody>
      </p:sp>
      <p:cxnSp>
        <p:nvCxnSpPr>
          <p:cNvPr id="102" name="Connettore diritto 9">
            <a:extLst>
              <a:ext uri="{FF2B5EF4-FFF2-40B4-BE49-F238E27FC236}">
                <a16:creationId xmlns:a16="http://schemas.microsoft.com/office/drawing/2014/main" xmlns="" id="{8727D959-5B6D-4F4A-A7AA-75A8AAF6D400}"/>
              </a:ext>
            </a:extLst>
          </p:cNvPr>
          <p:cNvCxnSpPr>
            <a:cxnSpLocks/>
          </p:cNvCxnSpPr>
          <p:nvPr/>
        </p:nvCxnSpPr>
        <p:spPr>
          <a:xfrm>
            <a:off x="191343" y="938209"/>
            <a:ext cx="0" cy="532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CasellaDiTesto 30">
            <a:extLst>
              <a:ext uri="{FF2B5EF4-FFF2-40B4-BE49-F238E27FC236}">
                <a16:creationId xmlns:a16="http://schemas.microsoft.com/office/drawing/2014/main" xmlns="" id="{4D383B40-EB24-4CAF-8116-532FE73AFB3F}"/>
              </a:ext>
            </a:extLst>
          </p:cNvPr>
          <p:cNvSpPr txBox="1"/>
          <p:nvPr/>
        </p:nvSpPr>
        <p:spPr>
          <a:xfrm>
            <a:off x="8841960" y="5034875"/>
            <a:ext cx="350384"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no</a:t>
            </a:r>
          </a:p>
        </p:txBody>
      </p:sp>
      <p:sp>
        <p:nvSpPr>
          <p:cNvPr id="127" name="CasellaDiTesto 30">
            <a:extLst>
              <a:ext uri="{FF2B5EF4-FFF2-40B4-BE49-F238E27FC236}">
                <a16:creationId xmlns:a16="http://schemas.microsoft.com/office/drawing/2014/main" xmlns="" id="{C228BD51-C53E-4F54-88F9-145952F48CCF}"/>
              </a:ext>
            </a:extLst>
          </p:cNvPr>
          <p:cNvSpPr txBox="1"/>
          <p:nvPr/>
        </p:nvSpPr>
        <p:spPr>
          <a:xfrm>
            <a:off x="2057903" y="3859999"/>
            <a:ext cx="610874"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yes</a:t>
            </a:r>
          </a:p>
        </p:txBody>
      </p:sp>
      <p:sp>
        <p:nvSpPr>
          <p:cNvPr id="137" name="Flowchart: Decision 136">
            <a:extLst>
              <a:ext uri="{FF2B5EF4-FFF2-40B4-BE49-F238E27FC236}">
                <a16:creationId xmlns:a16="http://schemas.microsoft.com/office/drawing/2014/main" xmlns="" id="{F7D81FF1-2A9F-4BCB-996E-C2335E626125}"/>
              </a:ext>
            </a:extLst>
          </p:cNvPr>
          <p:cNvSpPr/>
          <p:nvPr/>
        </p:nvSpPr>
        <p:spPr>
          <a:xfrm>
            <a:off x="7433075" y="4839332"/>
            <a:ext cx="1488777" cy="989282"/>
          </a:xfrm>
          <a:prstGeom prst="flowChartDecision">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50" dirty="0">
                <a:solidFill>
                  <a:srgbClr val="646464"/>
                </a:solidFill>
                <a:latin typeface="Arial" panose="020B0604020202020204" pitchFamily="34" charset="0"/>
                <a:cs typeface="Arial" panose="020B0604020202020204" pitchFamily="34" charset="0"/>
              </a:rPr>
              <a:t>Offer 3 is accepted?</a:t>
            </a:r>
          </a:p>
        </p:txBody>
      </p:sp>
      <p:sp>
        <p:nvSpPr>
          <p:cNvPr id="164" name="CasellaDiTesto 30">
            <a:extLst>
              <a:ext uri="{FF2B5EF4-FFF2-40B4-BE49-F238E27FC236}">
                <a16:creationId xmlns:a16="http://schemas.microsoft.com/office/drawing/2014/main" xmlns="" id="{93397081-4895-47DD-ABBD-EDC4546EB6CB}"/>
              </a:ext>
            </a:extLst>
          </p:cNvPr>
          <p:cNvSpPr txBox="1"/>
          <p:nvPr/>
        </p:nvSpPr>
        <p:spPr>
          <a:xfrm>
            <a:off x="3331486" y="4473455"/>
            <a:ext cx="610874"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yes</a:t>
            </a:r>
          </a:p>
        </p:txBody>
      </p:sp>
      <p:sp>
        <p:nvSpPr>
          <p:cNvPr id="165" name="Rectangle 1">
            <a:extLst>
              <a:ext uri="{FF2B5EF4-FFF2-40B4-BE49-F238E27FC236}">
                <a16:creationId xmlns:a16="http://schemas.microsoft.com/office/drawing/2014/main" xmlns="" id="{B943455B-5A39-419E-87D6-BF404C1E1578}"/>
              </a:ext>
            </a:extLst>
          </p:cNvPr>
          <p:cNvSpPr/>
          <p:nvPr/>
        </p:nvSpPr>
        <p:spPr>
          <a:xfrm>
            <a:off x="9598048" y="4980549"/>
            <a:ext cx="1749665" cy="720317"/>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646464"/>
                </a:solidFill>
                <a:latin typeface="Arial" panose="020B0604020202020204" pitchFamily="34" charset="0"/>
                <a:cs typeface="Arial" panose="020B0604020202020204" pitchFamily="34" charset="0"/>
              </a:rPr>
              <a:t>Select a motivation and view all the other offers</a:t>
            </a:r>
          </a:p>
        </p:txBody>
      </p:sp>
      <p:sp>
        <p:nvSpPr>
          <p:cNvPr id="188" name="CasellaDiTesto 30">
            <a:extLst>
              <a:ext uri="{FF2B5EF4-FFF2-40B4-BE49-F238E27FC236}">
                <a16:creationId xmlns:a16="http://schemas.microsoft.com/office/drawing/2014/main" xmlns="" id="{4AB012AA-3412-4A1A-AC48-1999C2485684}"/>
              </a:ext>
            </a:extLst>
          </p:cNvPr>
          <p:cNvSpPr txBox="1"/>
          <p:nvPr/>
        </p:nvSpPr>
        <p:spPr>
          <a:xfrm>
            <a:off x="7698568" y="4486552"/>
            <a:ext cx="610874"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yes</a:t>
            </a:r>
          </a:p>
        </p:txBody>
      </p:sp>
      <p:sp>
        <p:nvSpPr>
          <p:cNvPr id="191" name="CasellaDiTesto 30">
            <a:extLst>
              <a:ext uri="{FF2B5EF4-FFF2-40B4-BE49-F238E27FC236}">
                <a16:creationId xmlns:a16="http://schemas.microsoft.com/office/drawing/2014/main" xmlns="" id="{5A977D4E-78AD-488B-834B-E8651620A632}"/>
              </a:ext>
            </a:extLst>
          </p:cNvPr>
          <p:cNvSpPr txBox="1"/>
          <p:nvPr/>
        </p:nvSpPr>
        <p:spPr>
          <a:xfrm>
            <a:off x="4682845" y="5044109"/>
            <a:ext cx="360104"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no</a:t>
            </a:r>
          </a:p>
        </p:txBody>
      </p:sp>
      <p:cxnSp>
        <p:nvCxnSpPr>
          <p:cNvPr id="3" name="Straight Arrow Connector 2">
            <a:extLst>
              <a:ext uri="{FF2B5EF4-FFF2-40B4-BE49-F238E27FC236}">
                <a16:creationId xmlns:a16="http://schemas.microsoft.com/office/drawing/2014/main" xmlns="" id="{6ADFD18C-911F-4915-A0C2-14A45793D0A0}"/>
              </a:ext>
            </a:extLst>
          </p:cNvPr>
          <p:cNvCxnSpPr>
            <a:cxnSpLocks/>
            <a:endCxn id="45" idx="1"/>
          </p:cNvCxnSpPr>
          <p:nvPr/>
        </p:nvCxnSpPr>
        <p:spPr>
          <a:xfrm>
            <a:off x="69713" y="1707616"/>
            <a:ext cx="3942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xmlns="" id="{D2E823A4-AC2D-453C-AA1A-ABA9EF11250D}"/>
              </a:ext>
            </a:extLst>
          </p:cNvPr>
          <p:cNvCxnSpPr>
            <a:cxnSpLocks/>
            <a:stCxn id="45" idx="2"/>
            <a:endCxn id="68" idx="0"/>
          </p:cNvCxnSpPr>
          <p:nvPr/>
        </p:nvCxnSpPr>
        <p:spPr>
          <a:xfrm>
            <a:off x="1348367" y="2091014"/>
            <a:ext cx="10555" cy="427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xmlns="" id="{061CB468-A34C-4635-934F-673B17B9FC44}"/>
              </a:ext>
            </a:extLst>
          </p:cNvPr>
          <p:cNvCxnSpPr>
            <a:cxnSpLocks/>
            <a:stCxn id="74" idx="3"/>
            <a:endCxn id="137" idx="1"/>
          </p:cNvCxnSpPr>
          <p:nvPr/>
        </p:nvCxnSpPr>
        <p:spPr>
          <a:xfrm flipV="1">
            <a:off x="6920897" y="5333973"/>
            <a:ext cx="512178" cy="5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xmlns="" id="{B9276343-2D62-4A4E-B33E-0D8CC61EAD64}"/>
              </a:ext>
            </a:extLst>
          </p:cNvPr>
          <p:cNvCxnSpPr>
            <a:cxnSpLocks/>
            <a:stCxn id="137" idx="3"/>
            <a:endCxn id="165" idx="1"/>
          </p:cNvCxnSpPr>
          <p:nvPr/>
        </p:nvCxnSpPr>
        <p:spPr>
          <a:xfrm>
            <a:off x="8921852" y="5333973"/>
            <a:ext cx="676196" cy="6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CasellaDiTesto 30">
            <a:extLst>
              <a:ext uri="{FF2B5EF4-FFF2-40B4-BE49-F238E27FC236}">
                <a16:creationId xmlns:a16="http://schemas.microsoft.com/office/drawing/2014/main" xmlns="" id="{D380B473-863D-4DB6-9D95-00BECF0ED137}"/>
              </a:ext>
            </a:extLst>
          </p:cNvPr>
          <p:cNvSpPr txBox="1"/>
          <p:nvPr/>
        </p:nvSpPr>
        <p:spPr>
          <a:xfrm rot="16200000">
            <a:off x="-633707" y="1804990"/>
            <a:ext cx="1932702" cy="338554"/>
          </a:xfrm>
          <a:prstGeom prst="rect">
            <a:avLst/>
          </a:prstGeom>
          <a:noFill/>
        </p:spPr>
        <p:txBody>
          <a:bodyPr wrap="square" rtlCol="0">
            <a:spAutoFit/>
          </a:bodyPr>
          <a:lstStyle/>
          <a:p>
            <a:r>
              <a:rPr lang="en-US" sz="1600" dirty="0">
                <a:solidFill>
                  <a:srgbClr val="C55A11"/>
                </a:solidFill>
                <a:latin typeface="Arial" panose="020B0604020202020204" pitchFamily="34" charset="0"/>
                <a:cs typeface="Arial" panose="020B0604020202020204" pitchFamily="34" charset="0"/>
              </a:rPr>
              <a:t>NEGOTIATION</a:t>
            </a:r>
          </a:p>
        </p:txBody>
      </p:sp>
      <p:sp>
        <p:nvSpPr>
          <p:cNvPr id="93" name="CasellaDiTesto 30">
            <a:extLst>
              <a:ext uri="{FF2B5EF4-FFF2-40B4-BE49-F238E27FC236}">
                <a16:creationId xmlns:a16="http://schemas.microsoft.com/office/drawing/2014/main" xmlns="" id="{26CBF394-F25B-45A7-89FF-38DB0EE7C93D}"/>
              </a:ext>
            </a:extLst>
          </p:cNvPr>
          <p:cNvSpPr txBox="1"/>
          <p:nvPr/>
        </p:nvSpPr>
        <p:spPr>
          <a:xfrm>
            <a:off x="5972086" y="805525"/>
            <a:ext cx="1880433" cy="338554"/>
          </a:xfrm>
          <a:prstGeom prst="rect">
            <a:avLst/>
          </a:prstGeom>
          <a:noFill/>
        </p:spPr>
        <p:txBody>
          <a:bodyPr wrap="square" rtlCol="0">
            <a:spAutoFit/>
          </a:bodyPr>
          <a:lstStyle/>
          <a:p>
            <a:r>
              <a:rPr lang="en-US" sz="1600" dirty="0">
                <a:solidFill>
                  <a:srgbClr val="C55A11"/>
                </a:solidFill>
                <a:latin typeface="Arial" panose="020B0604020202020204" pitchFamily="34" charset="0"/>
                <a:cs typeface="Arial" panose="020B0604020202020204" pitchFamily="34" charset="0"/>
              </a:rPr>
              <a:t>ASSIGNED</a:t>
            </a:r>
          </a:p>
        </p:txBody>
      </p:sp>
      <p:sp>
        <p:nvSpPr>
          <p:cNvPr id="94" name="CasellaDiTesto 30">
            <a:extLst>
              <a:ext uri="{FF2B5EF4-FFF2-40B4-BE49-F238E27FC236}">
                <a16:creationId xmlns:a16="http://schemas.microsoft.com/office/drawing/2014/main" xmlns="" id="{D0969F7F-EE27-44A7-9081-DDE432397563}"/>
              </a:ext>
            </a:extLst>
          </p:cNvPr>
          <p:cNvSpPr txBox="1"/>
          <p:nvPr/>
        </p:nvSpPr>
        <p:spPr>
          <a:xfrm>
            <a:off x="9474781" y="5730269"/>
            <a:ext cx="2093827" cy="584775"/>
          </a:xfrm>
          <a:prstGeom prst="rect">
            <a:avLst/>
          </a:prstGeom>
          <a:noFill/>
        </p:spPr>
        <p:txBody>
          <a:bodyPr wrap="square" rtlCol="0">
            <a:spAutoFit/>
          </a:bodyPr>
          <a:lstStyle/>
          <a:p>
            <a:r>
              <a:rPr lang="en-US" sz="1600" dirty="0">
                <a:solidFill>
                  <a:srgbClr val="C55A11"/>
                </a:solidFill>
                <a:latin typeface="Arial" panose="020B0604020202020204" pitchFamily="34" charset="0"/>
                <a:cs typeface="Arial" panose="020B0604020202020204" pitchFamily="34" charset="0"/>
              </a:rPr>
              <a:t>EXTENDED NEGOTATION</a:t>
            </a:r>
          </a:p>
        </p:txBody>
      </p:sp>
      <p:sp>
        <p:nvSpPr>
          <p:cNvPr id="43" name="CasellaDiTesto 30">
            <a:extLst>
              <a:ext uri="{FF2B5EF4-FFF2-40B4-BE49-F238E27FC236}">
                <a16:creationId xmlns:a16="http://schemas.microsoft.com/office/drawing/2014/main" xmlns="" id="{06CD5BB9-F15D-41D9-B010-01C69F0F9909}"/>
              </a:ext>
            </a:extLst>
          </p:cNvPr>
          <p:cNvSpPr txBox="1"/>
          <p:nvPr/>
        </p:nvSpPr>
        <p:spPr>
          <a:xfrm>
            <a:off x="2119530" y="2652662"/>
            <a:ext cx="1205045" cy="338554"/>
          </a:xfrm>
          <a:prstGeom prst="rect">
            <a:avLst/>
          </a:prstGeom>
          <a:noFill/>
        </p:spPr>
        <p:txBody>
          <a:bodyPr wrap="square" rtlCol="0">
            <a:spAutoFit/>
          </a:bodyPr>
          <a:lstStyle/>
          <a:p>
            <a:pPr algn="l"/>
            <a:r>
              <a:rPr lang="en-US" sz="800" dirty="0">
                <a:solidFill>
                  <a:srgbClr val="646464"/>
                </a:solidFill>
                <a:latin typeface="Arial" panose="020B0604020202020204" pitchFamily="34" charset="0"/>
                <a:cs typeface="Arial" panose="020B0604020202020204" pitchFamily="34" charset="0"/>
              </a:rPr>
              <a:t>See point 1 in FLOW DETAILS SLIDE</a:t>
            </a:r>
          </a:p>
        </p:txBody>
      </p:sp>
      <p:sp>
        <p:nvSpPr>
          <p:cNvPr id="44" name="Flowchart: Decision 43">
            <a:extLst>
              <a:ext uri="{FF2B5EF4-FFF2-40B4-BE49-F238E27FC236}">
                <a16:creationId xmlns:a16="http://schemas.microsoft.com/office/drawing/2014/main" xmlns="" id="{4890D386-3181-4579-A089-D639CA638673}"/>
              </a:ext>
            </a:extLst>
          </p:cNvPr>
          <p:cNvSpPr/>
          <p:nvPr/>
        </p:nvSpPr>
        <p:spPr>
          <a:xfrm>
            <a:off x="614533" y="3637727"/>
            <a:ext cx="1488777" cy="989282"/>
          </a:xfrm>
          <a:prstGeom prst="flowChartDecision">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50" dirty="0">
                <a:solidFill>
                  <a:srgbClr val="646464"/>
                </a:solidFill>
                <a:latin typeface="Arial" panose="020B0604020202020204" pitchFamily="34" charset="0"/>
                <a:cs typeface="Arial" panose="020B0604020202020204" pitchFamily="34" charset="0"/>
              </a:rPr>
              <a:t>Offer 1 is accepted?</a:t>
            </a:r>
          </a:p>
        </p:txBody>
      </p:sp>
      <p:cxnSp>
        <p:nvCxnSpPr>
          <p:cNvPr id="48" name="Straight Arrow Connector 47">
            <a:extLst>
              <a:ext uri="{FF2B5EF4-FFF2-40B4-BE49-F238E27FC236}">
                <a16:creationId xmlns:a16="http://schemas.microsoft.com/office/drawing/2014/main" xmlns="" id="{6C855F41-20F5-4462-931B-898699EE5338}"/>
              </a:ext>
            </a:extLst>
          </p:cNvPr>
          <p:cNvCxnSpPr>
            <a:cxnSpLocks/>
            <a:stCxn id="68" idx="2"/>
            <a:endCxn id="44" idx="0"/>
          </p:cNvCxnSpPr>
          <p:nvPr/>
        </p:nvCxnSpPr>
        <p:spPr>
          <a:xfrm>
            <a:off x="1358922" y="3284984"/>
            <a:ext cx="0" cy="352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1">
            <a:extLst>
              <a:ext uri="{FF2B5EF4-FFF2-40B4-BE49-F238E27FC236}">
                <a16:creationId xmlns:a16="http://schemas.microsoft.com/office/drawing/2014/main" xmlns="" id="{411297E7-8484-4F7D-82C6-B8AEB58A1FAE}"/>
              </a:ext>
            </a:extLst>
          </p:cNvPr>
          <p:cNvSpPr/>
          <p:nvPr/>
        </p:nvSpPr>
        <p:spPr>
          <a:xfrm>
            <a:off x="544702" y="5044109"/>
            <a:ext cx="1616985" cy="59119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646464"/>
                </a:solidFill>
                <a:latin typeface="Arial" panose="020B0604020202020204" pitchFamily="34" charset="0"/>
                <a:cs typeface="Arial" panose="020B0604020202020204" pitchFamily="34" charset="0"/>
              </a:rPr>
              <a:t>Select a motivation and skip to next offer</a:t>
            </a:r>
          </a:p>
        </p:txBody>
      </p:sp>
      <p:sp>
        <p:nvSpPr>
          <p:cNvPr id="50" name="CasellaDiTesto 30">
            <a:extLst>
              <a:ext uri="{FF2B5EF4-FFF2-40B4-BE49-F238E27FC236}">
                <a16:creationId xmlns:a16="http://schemas.microsoft.com/office/drawing/2014/main" xmlns="" id="{EEA0490B-0175-44BB-9EBD-6D798E7F92EC}"/>
              </a:ext>
            </a:extLst>
          </p:cNvPr>
          <p:cNvSpPr txBox="1"/>
          <p:nvPr/>
        </p:nvSpPr>
        <p:spPr>
          <a:xfrm>
            <a:off x="1333657" y="4636928"/>
            <a:ext cx="427522"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no</a:t>
            </a:r>
          </a:p>
        </p:txBody>
      </p:sp>
      <p:cxnSp>
        <p:nvCxnSpPr>
          <p:cNvPr id="51" name="Straight Arrow Connector 50">
            <a:extLst>
              <a:ext uri="{FF2B5EF4-FFF2-40B4-BE49-F238E27FC236}">
                <a16:creationId xmlns:a16="http://schemas.microsoft.com/office/drawing/2014/main" xmlns="" id="{35A32929-B1E2-4D4E-BA3E-24255C4148D6}"/>
              </a:ext>
            </a:extLst>
          </p:cNvPr>
          <p:cNvCxnSpPr>
            <a:cxnSpLocks/>
            <a:stCxn id="44" idx="2"/>
            <a:endCxn id="49" idx="0"/>
          </p:cNvCxnSpPr>
          <p:nvPr/>
        </p:nvCxnSpPr>
        <p:spPr>
          <a:xfrm flipH="1">
            <a:off x="1353195" y="4627009"/>
            <a:ext cx="5727" cy="41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xmlns="" id="{DA6F5BDA-1B71-4201-84FF-B521A6448FA6}"/>
              </a:ext>
            </a:extLst>
          </p:cNvPr>
          <p:cNvCxnSpPr>
            <a:cxnSpLocks/>
            <a:stCxn id="49" idx="3"/>
            <a:endCxn id="47" idx="1"/>
          </p:cNvCxnSpPr>
          <p:nvPr/>
        </p:nvCxnSpPr>
        <p:spPr>
          <a:xfrm>
            <a:off x="2161687" y="5339705"/>
            <a:ext cx="927395" cy="20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xmlns="" id="{B578D76C-F32F-487A-B852-6C1A2671E6C1}"/>
              </a:ext>
            </a:extLst>
          </p:cNvPr>
          <p:cNvCxnSpPr>
            <a:stCxn id="44" idx="3"/>
            <a:endCxn id="72" idx="2"/>
          </p:cNvCxnSpPr>
          <p:nvPr/>
        </p:nvCxnSpPr>
        <p:spPr>
          <a:xfrm flipV="1">
            <a:off x="2103310" y="1951066"/>
            <a:ext cx="1724642" cy="21813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xmlns="" id="{761BB7A9-FAD3-42B9-B8F5-26964EFD234F}"/>
              </a:ext>
            </a:extLst>
          </p:cNvPr>
          <p:cNvCxnSpPr>
            <a:cxnSpLocks/>
            <a:stCxn id="47" idx="3"/>
            <a:endCxn id="74" idx="1"/>
          </p:cNvCxnSpPr>
          <p:nvPr/>
        </p:nvCxnSpPr>
        <p:spPr>
          <a:xfrm flipV="1">
            <a:off x="4577859" y="5339705"/>
            <a:ext cx="726053" cy="2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xmlns="" id="{553FC7BD-EAAC-4659-9E14-2D5F9BDB53A7}"/>
              </a:ext>
            </a:extLst>
          </p:cNvPr>
          <p:cNvCxnSpPr>
            <a:stCxn id="47" idx="0"/>
            <a:endCxn id="72" idx="2"/>
          </p:cNvCxnSpPr>
          <p:nvPr/>
        </p:nvCxnSpPr>
        <p:spPr>
          <a:xfrm rot="16200000" flipV="1">
            <a:off x="2382710" y="3396308"/>
            <a:ext cx="2896004" cy="55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xmlns="" id="{14118855-C46D-4F89-8DBD-B4D51C3B10FB}"/>
              </a:ext>
            </a:extLst>
          </p:cNvPr>
          <p:cNvCxnSpPr>
            <a:stCxn id="137" idx="0"/>
            <a:endCxn id="72" idx="2"/>
          </p:cNvCxnSpPr>
          <p:nvPr/>
        </p:nvCxnSpPr>
        <p:spPr>
          <a:xfrm rot="16200000" flipV="1">
            <a:off x="4558575" y="1220443"/>
            <a:ext cx="2888266" cy="4349512"/>
          </a:xfrm>
          <a:prstGeom prst="bentConnector3">
            <a:avLst>
              <a:gd name="adj1" fmla="val 2437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Rectangle 1">
            <a:extLst>
              <a:ext uri="{FF2B5EF4-FFF2-40B4-BE49-F238E27FC236}">
                <a16:creationId xmlns:a16="http://schemas.microsoft.com/office/drawing/2014/main" xmlns="" id="{6B4F1CD7-FD33-46DF-B516-65441E0826B3}"/>
              </a:ext>
            </a:extLst>
          </p:cNvPr>
          <p:cNvSpPr/>
          <p:nvPr/>
        </p:nvSpPr>
        <p:spPr>
          <a:xfrm>
            <a:off x="9598048" y="3645024"/>
            <a:ext cx="1749665" cy="720317"/>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646464"/>
                </a:solidFill>
                <a:latin typeface="Arial" panose="020B0604020202020204" pitchFamily="34" charset="0"/>
                <a:cs typeface="Arial" panose="020B0604020202020204" pitchFamily="34" charset="0"/>
              </a:rPr>
              <a:t>Choose the best offer</a:t>
            </a:r>
          </a:p>
        </p:txBody>
      </p:sp>
      <p:cxnSp>
        <p:nvCxnSpPr>
          <p:cNvPr id="108" name="Straight Arrow Connector 107">
            <a:extLst>
              <a:ext uri="{FF2B5EF4-FFF2-40B4-BE49-F238E27FC236}">
                <a16:creationId xmlns:a16="http://schemas.microsoft.com/office/drawing/2014/main" xmlns="" id="{0CC471B8-77EB-47BA-B519-F8782385247D}"/>
              </a:ext>
            </a:extLst>
          </p:cNvPr>
          <p:cNvCxnSpPr>
            <a:stCxn id="165" idx="0"/>
            <a:endCxn id="116" idx="2"/>
          </p:cNvCxnSpPr>
          <p:nvPr/>
        </p:nvCxnSpPr>
        <p:spPr>
          <a:xfrm flipV="1">
            <a:off x="10472881" y="4365341"/>
            <a:ext cx="0" cy="615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xmlns="" id="{49A6308D-51FB-40CD-85A1-3ADF7D10F229}"/>
              </a:ext>
            </a:extLst>
          </p:cNvPr>
          <p:cNvCxnSpPr>
            <a:cxnSpLocks/>
            <a:endCxn id="72" idx="2"/>
          </p:cNvCxnSpPr>
          <p:nvPr/>
        </p:nvCxnSpPr>
        <p:spPr>
          <a:xfrm rot="10800000">
            <a:off x="3827953" y="1951067"/>
            <a:ext cx="5761855" cy="21805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Rectangle 1">
            <a:extLst>
              <a:ext uri="{FF2B5EF4-FFF2-40B4-BE49-F238E27FC236}">
                <a16:creationId xmlns:a16="http://schemas.microsoft.com/office/drawing/2014/main" xmlns="" id="{C5906E50-CBBF-4002-8D10-707B561F044B}"/>
              </a:ext>
            </a:extLst>
          </p:cNvPr>
          <p:cNvSpPr/>
          <p:nvPr/>
        </p:nvSpPr>
        <p:spPr>
          <a:xfrm>
            <a:off x="5972086" y="1882583"/>
            <a:ext cx="1880434" cy="65115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646464"/>
                </a:solidFill>
                <a:latin typeface="Arial" panose="020B0604020202020204" pitchFamily="34" charset="0"/>
                <a:cs typeface="Arial" panose="020B0604020202020204" pitchFamily="34" charset="0"/>
              </a:rPr>
              <a:t>Send a message to the other Suppliers to inform them that their offers are rejected</a:t>
            </a:r>
            <a:r>
              <a:rPr lang="en-US" sz="1050" dirty="0">
                <a:solidFill>
                  <a:srgbClr val="646464"/>
                </a:solidFill>
                <a:latin typeface="Arial" panose="020B0604020202020204" pitchFamily="34" charset="0"/>
                <a:cs typeface="Arial" panose="020B0604020202020204" pitchFamily="34" charset="0"/>
              </a:rPr>
              <a:t> </a:t>
            </a:r>
            <a:endParaRPr lang="en-US" sz="1100" dirty="0">
              <a:solidFill>
                <a:srgbClr val="646464"/>
              </a:solidFill>
              <a:latin typeface="Arial" panose="020B0604020202020204" pitchFamily="34" charset="0"/>
              <a:cs typeface="Arial" panose="020B0604020202020204" pitchFamily="34" charset="0"/>
            </a:endParaRPr>
          </a:p>
        </p:txBody>
      </p:sp>
      <p:sp>
        <p:nvSpPr>
          <p:cNvPr id="136" name="CasellaDiTesto 30">
            <a:extLst>
              <a:ext uri="{FF2B5EF4-FFF2-40B4-BE49-F238E27FC236}">
                <a16:creationId xmlns:a16="http://schemas.microsoft.com/office/drawing/2014/main" xmlns="" id="{5CDA4EE2-F9F2-47F0-8B06-48232074AEB9}"/>
              </a:ext>
            </a:extLst>
          </p:cNvPr>
          <p:cNvSpPr txBox="1"/>
          <p:nvPr/>
        </p:nvSpPr>
        <p:spPr>
          <a:xfrm>
            <a:off x="7957471" y="1590907"/>
            <a:ext cx="1749665" cy="338554"/>
          </a:xfrm>
          <a:prstGeom prst="rect">
            <a:avLst/>
          </a:prstGeom>
          <a:noFill/>
        </p:spPr>
        <p:txBody>
          <a:bodyPr wrap="square" rtlCol="0">
            <a:spAutoFit/>
          </a:bodyPr>
          <a:lstStyle/>
          <a:p>
            <a:pPr algn="l"/>
            <a:r>
              <a:rPr lang="en-US" sz="800" dirty="0">
                <a:solidFill>
                  <a:srgbClr val="646464"/>
                </a:solidFill>
                <a:latin typeface="Arial" panose="020B0604020202020204" pitchFamily="34" charset="0"/>
                <a:cs typeface="Arial" panose="020B0604020202020204" pitchFamily="34" charset="0"/>
              </a:rPr>
              <a:t>See point 2  in FLOW DETAILS SLIDE</a:t>
            </a:r>
          </a:p>
        </p:txBody>
      </p:sp>
      <p:cxnSp>
        <p:nvCxnSpPr>
          <p:cNvPr id="133" name="Connector: Elbow 132">
            <a:extLst>
              <a:ext uri="{FF2B5EF4-FFF2-40B4-BE49-F238E27FC236}">
                <a16:creationId xmlns:a16="http://schemas.microsoft.com/office/drawing/2014/main" xmlns="" id="{37685D10-A936-4961-B8C1-7F2ABEBAEB1B}"/>
              </a:ext>
            </a:extLst>
          </p:cNvPr>
          <p:cNvCxnSpPr>
            <a:cxnSpLocks/>
            <a:stCxn id="72" idx="3"/>
            <a:endCxn id="134" idx="1"/>
          </p:cNvCxnSpPr>
          <p:nvPr/>
        </p:nvCxnSpPr>
        <p:spPr>
          <a:xfrm>
            <a:off x="4526078" y="1663559"/>
            <a:ext cx="1446008" cy="544600"/>
          </a:xfrm>
          <a:prstGeom prst="bentConnector3">
            <a:avLst>
              <a:gd name="adj1" fmla="val 505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xmlns="" id="{A388EBBC-E6F8-45B4-974F-3AAF787B5720}"/>
              </a:ext>
            </a:extLst>
          </p:cNvPr>
          <p:cNvCxnSpPr>
            <a:stCxn id="72" idx="3"/>
            <a:endCxn id="81" idx="1"/>
          </p:cNvCxnSpPr>
          <p:nvPr/>
        </p:nvCxnSpPr>
        <p:spPr>
          <a:xfrm flipV="1">
            <a:off x="4526078" y="1450692"/>
            <a:ext cx="1454602" cy="2128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CasellaDiTesto 30">
            <a:extLst>
              <a:ext uri="{FF2B5EF4-FFF2-40B4-BE49-F238E27FC236}">
                <a16:creationId xmlns:a16="http://schemas.microsoft.com/office/drawing/2014/main" xmlns="" id="{2E083353-C779-49EF-B280-3BF42257F14C}"/>
              </a:ext>
            </a:extLst>
          </p:cNvPr>
          <p:cNvSpPr txBox="1"/>
          <p:nvPr/>
        </p:nvSpPr>
        <p:spPr>
          <a:xfrm>
            <a:off x="11302377" y="4980549"/>
            <a:ext cx="842296" cy="707886"/>
          </a:xfrm>
          <a:prstGeom prst="rect">
            <a:avLst/>
          </a:prstGeom>
          <a:noFill/>
        </p:spPr>
        <p:txBody>
          <a:bodyPr wrap="square" rtlCol="0">
            <a:spAutoFit/>
          </a:bodyPr>
          <a:lstStyle/>
          <a:p>
            <a:pPr algn="l"/>
            <a:r>
              <a:rPr lang="en-US" sz="800" dirty="0">
                <a:solidFill>
                  <a:srgbClr val="646464"/>
                </a:solidFill>
                <a:latin typeface="Arial" panose="020B0604020202020204" pitchFamily="34" charset="0"/>
                <a:cs typeface="Arial" panose="020B0604020202020204" pitchFamily="34" charset="0"/>
              </a:rPr>
              <a:t>See point 3 in TOOGLE.BID SYSTEM SETTINGS slide</a:t>
            </a:r>
          </a:p>
        </p:txBody>
      </p:sp>
    </p:spTree>
    <p:extLst>
      <p:ext uri="{BB962C8B-B14F-4D97-AF65-F5344CB8AC3E}">
        <p14:creationId xmlns:p14="http://schemas.microsoft.com/office/powerpoint/2010/main" val="1102783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7"/>
          <p:cNvSpPr>
            <a:spLocks noGrp="1"/>
          </p:cNvSpPr>
          <p:nvPr>
            <p:ph type="title"/>
          </p:nvPr>
        </p:nvSpPr>
        <p:spPr>
          <a:xfrm>
            <a:off x="57125" y="381000"/>
            <a:ext cx="8631163" cy="381000"/>
          </a:xfrm>
        </p:spPr>
        <p:txBody>
          <a:bodyPr>
            <a:normAutofit fontScale="90000"/>
          </a:bodyPr>
          <a:lstStyle/>
          <a:p>
            <a:r>
              <a:rPr lang="en-US" sz="2500" b="1" dirty="0">
                <a:solidFill>
                  <a:schemeClr val="bg1"/>
                </a:solidFill>
                <a:latin typeface="Calibri" panose="020F0502020204030204" pitchFamily="34" charset="0"/>
              </a:rPr>
              <a:t>SUPPLIER POINT OF VIEW: OFFER </a:t>
            </a:r>
            <a:r>
              <a:rPr lang="it-IT" sz="2500" b="1" dirty="0">
                <a:solidFill>
                  <a:schemeClr val="bg1"/>
                </a:solidFill>
                <a:latin typeface="Calibri" panose="020F0502020204030204" pitchFamily="34" charset="0"/>
              </a:rPr>
              <a:t>CREATION AND POSTING</a:t>
            </a:r>
            <a:endParaRPr lang="en-US" sz="2500" b="1" dirty="0">
              <a:solidFill>
                <a:schemeClr val="bg1"/>
              </a:solidFill>
              <a:latin typeface="Calibri" panose="020F0502020204030204" pitchFamily="34" charset="0"/>
            </a:endParaRPr>
          </a:p>
        </p:txBody>
      </p:sp>
      <p:sp>
        <p:nvSpPr>
          <p:cNvPr id="2" name="Rectangle 1">
            <a:extLst>
              <a:ext uri="{FF2B5EF4-FFF2-40B4-BE49-F238E27FC236}">
                <a16:creationId xmlns:a16="http://schemas.microsoft.com/office/drawing/2014/main" xmlns="" id="{8FF5959C-8DF1-4D74-8443-B9189CEB90B5}"/>
              </a:ext>
            </a:extLst>
          </p:cNvPr>
          <p:cNvSpPr/>
          <p:nvPr/>
        </p:nvSpPr>
        <p:spPr>
          <a:xfrm>
            <a:off x="910825" y="1815384"/>
            <a:ext cx="1363758" cy="76679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1400" dirty="0">
                <a:solidFill>
                  <a:srgbClr val="646464"/>
                </a:solidFill>
                <a:latin typeface="Arial" panose="020B0604020202020204" pitchFamily="34" charset="0"/>
                <a:cs typeface="Arial" panose="020B0604020202020204" pitchFamily="34" charset="0"/>
              </a:rPr>
              <a:t>View of RFQ list</a:t>
            </a:r>
          </a:p>
        </p:txBody>
      </p:sp>
      <p:sp>
        <p:nvSpPr>
          <p:cNvPr id="3" name="Flowchart: Connector 2">
            <a:extLst>
              <a:ext uri="{FF2B5EF4-FFF2-40B4-BE49-F238E27FC236}">
                <a16:creationId xmlns:a16="http://schemas.microsoft.com/office/drawing/2014/main" xmlns="" id="{E4BFD924-CE45-4E76-876A-71D350707902}"/>
              </a:ext>
            </a:extLst>
          </p:cNvPr>
          <p:cNvSpPr/>
          <p:nvPr/>
        </p:nvSpPr>
        <p:spPr>
          <a:xfrm>
            <a:off x="294631" y="2120687"/>
            <a:ext cx="203973" cy="160371"/>
          </a:xfrm>
          <a:prstGeom prst="flowChartConnector">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400">
              <a:solidFill>
                <a:srgbClr val="646464"/>
              </a:solidFill>
              <a:latin typeface="Arial" panose="020B0604020202020204" pitchFamily="34" charset="0"/>
              <a:cs typeface="Arial" panose="020B0604020202020204" pitchFamily="34" charset="0"/>
            </a:endParaRPr>
          </a:p>
        </p:txBody>
      </p:sp>
      <p:sp>
        <p:nvSpPr>
          <p:cNvPr id="6" name="Flowchart: Decision 5">
            <a:extLst>
              <a:ext uri="{FF2B5EF4-FFF2-40B4-BE49-F238E27FC236}">
                <a16:creationId xmlns:a16="http://schemas.microsoft.com/office/drawing/2014/main" xmlns="" id="{E9E7E62F-61F3-426D-A75D-677822E41BF0}"/>
              </a:ext>
            </a:extLst>
          </p:cNvPr>
          <p:cNvSpPr/>
          <p:nvPr/>
        </p:nvSpPr>
        <p:spPr>
          <a:xfrm>
            <a:off x="5899230" y="1601769"/>
            <a:ext cx="1307128" cy="1194025"/>
          </a:xfrm>
          <a:prstGeom prst="flowChartDecision">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50" dirty="0">
                <a:solidFill>
                  <a:srgbClr val="646464"/>
                </a:solidFill>
                <a:latin typeface="Arial" panose="020B0604020202020204" pitchFamily="34" charset="0"/>
                <a:cs typeface="Arial" panose="020B0604020202020204" pitchFamily="34" charset="0"/>
              </a:rPr>
              <a:t>Save, post, cancel</a:t>
            </a:r>
          </a:p>
        </p:txBody>
      </p:sp>
      <p:sp>
        <p:nvSpPr>
          <p:cNvPr id="5" name="CasellaDiTesto 4">
            <a:extLst>
              <a:ext uri="{FF2B5EF4-FFF2-40B4-BE49-F238E27FC236}">
                <a16:creationId xmlns:a16="http://schemas.microsoft.com/office/drawing/2014/main" xmlns="" id="{2B0E749F-1272-485D-95C5-6791DA9C13AD}"/>
              </a:ext>
            </a:extLst>
          </p:cNvPr>
          <p:cNvSpPr txBox="1"/>
          <p:nvPr/>
        </p:nvSpPr>
        <p:spPr>
          <a:xfrm>
            <a:off x="11280576" y="950531"/>
            <a:ext cx="720080" cy="261610"/>
          </a:xfrm>
          <a:prstGeom prst="rect">
            <a:avLst/>
          </a:prstGeom>
          <a:noFill/>
        </p:spPr>
        <p:txBody>
          <a:bodyPr wrap="square" rtlCol="0">
            <a:spAutoFit/>
          </a:bodyPr>
          <a:lstStyle/>
          <a:p>
            <a:r>
              <a:rPr lang="en-US" sz="1100">
                <a:solidFill>
                  <a:srgbClr val="646464"/>
                </a:solidFill>
              </a:rPr>
              <a:t>Deadline</a:t>
            </a:r>
          </a:p>
        </p:txBody>
      </p:sp>
      <p:cxnSp>
        <p:nvCxnSpPr>
          <p:cNvPr id="10" name="Connettore diritto 9">
            <a:extLst>
              <a:ext uri="{FF2B5EF4-FFF2-40B4-BE49-F238E27FC236}">
                <a16:creationId xmlns:a16="http://schemas.microsoft.com/office/drawing/2014/main" xmlns="" id="{0A8BC0BE-24C6-4347-8C9B-4C99C875CD30}"/>
              </a:ext>
            </a:extLst>
          </p:cNvPr>
          <p:cNvCxnSpPr>
            <a:cxnSpLocks/>
          </p:cNvCxnSpPr>
          <p:nvPr/>
        </p:nvCxnSpPr>
        <p:spPr>
          <a:xfrm>
            <a:off x="12000656" y="908720"/>
            <a:ext cx="0" cy="532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asellaDiTesto 30">
            <a:extLst>
              <a:ext uri="{FF2B5EF4-FFF2-40B4-BE49-F238E27FC236}">
                <a16:creationId xmlns:a16="http://schemas.microsoft.com/office/drawing/2014/main" xmlns="" id="{7A6C991C-1D17-4635-9A90-C37D32D66601}"/>
              </a:ext>
            </a:extLst>
          </p:cNvPr>
          <p:cNvSpPr txBox="1"/>
          <p:nvPr/>
        </p:nvSpPr>
        <p:spPr>
          <a:xfrm>
            <a:off x="5980775" y="1340440"/>
            <a:ext cx="610874"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delete</a:t>
            </a:r>
          </a:p>
        </p:txBody>
      </p:sp>
      <p:sp>
        <p:nvSpPr>
          <p:cNvPr id="32" name="Flowchart: Connector 2">
            <a:extLst>
              <a:ext uri="{FF2B5EF4-FFF2-40B4-BE49-F238E27FC236}">
                <a16:creationId xmlns:a16="http://schemas.microsoft.com/office/drawing/2014/main" xmlns="" id="{2511DB9B-F91F-468A-B9B0-CAFBB077C57A}"/>
              </a:ext>
            </a:extLst>
          </p:cNvPr>
          <p:cNvSpPr/>
          <p:nvPr/>
        </p:nvSpPr>
        <p:spPr>
          <a:xfrm>
            <a:off x="6947773" y="1059725"/>
            <a:ext cx="216024" cy="216024"/>
          </a:xfrm>
          <a:prstGeom prst="flowChartConnector">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400">
              <a:solidFill>
                <a:srgbClr val="646464"/>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7EF24EBB-78CF-4942-8399-55B958EE12F3}"/>
              </a:ext>
            </a:extLst>
          </p:cNvPr>
          <p:cNvSpPr txBox="1"/>
          <p:nvPr/>
        </p:nvSpPr>
        <p:spPr>
          <a:xfrm>
            <a:off x="97379" y="891795"/>
            <a:ext cx="1938031" cy="415498"/>
          </a:xfrm>
          <a:prstGeom prst="rect">
            <a:avLst/>
          </a:prstGeom>
          <a:noFill/>
        </p:spPr>
        <p:txBody>
          <a:bodyPr wrap="none" rtlCol="0">
            <a:spAutoFit/>
          </a:bodyPr>
          <a:lstStyle/>
          <a:p>
            <a:r>
              <a:rPr lang="en-US" dirty="0">
                <a:solidFill>
                  <a:srgbClr val="646464"/>
                </a:solidFill>
              </a:rPr>
              <a:t>Before Deadline</a:t>
            </a:r>
          </a:p>
        </p:txBody>
      </p:sp>
      <p:sp>
        <p:nvSpPr>
          <p:cNvPr id="54" name="Rectangle 53">
            <a:extLst>
              <a:ext uri="{FF2B5EF4-FFF2-40B4-BE49-F238E27FC236}">
                <a16:creationId xmlns:a16="http://schemas.microsoft.com/office/drawing/2014/main" xmlns="" id="{E98250F4-88C5-4AD9-8620-1A0502239AC7}"/>
              </a:ext>
            </a:extLst>
          </p:cNvPr>
          <p:cNvSpPr/>
          <p:nvPr/>
        </p:nvSpPr>
        <p:spPr>
          <a:xfrm>
            <a:off x="4153007" y="1820177"/>
            <a:ext cx="1363758" cy="76679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1400" dirty="0">
                <a:solidFill>
                  <a:srgbClr val="646464"/>
                </a:solidFill>
                <a:latin typeface="Arial" panose="020B0604020202020204" pitchFamily="34" charset="0"/>
                <a:cs typeface="Arial" panose="020B0604020202020204" pitchFamily="34" charset="0"/>
              </a:rPr>
              <a:t>Form compilation</a:t>
            </a:r>
          </a:p>
        </p:txBody>
      </p:sp>
      <p:sp>
        <p:nvSpPr>
          <p:cNvPr id="66" name="Rectangle 65">
            <a:extLst>
              <a:ext uri="{FF2B5EF4-FFF2-40B4-BE49-F238E27FC236}">
                <a16:creationId xmlns:a16="http://schemas.microsoft.com/office/drawing/2014/main" xmlns="" id="{2B92417D-D999-46B4-B636-3D7BE7B37A7C}"/>
              </a:ext>
            </a:extLst>
          </p:cNvPr>
          <p:cNvSpPr/>
          <p:nvPr/>
        </p:nvSpPr>
        <p:spPr>
          <a:xfrm>
            <a:off x="7828586" y="1811682"/>
            <a:ext cx="1363758" cy="76679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1400" dirty="0">
                <a:solidFill>
                  <a:srgbClr val="646464"/>
                </a:solidFill>
                <a:latin typeface="Arial" panose="020B0604020202020204" pitchFamily="34" charset="0"/>
                <a:cs typeface="Arial" panose="020B0604020202020204" pitchFamily="34" charset="0"/>
              </a:rPr>
              <a:t>Offer status is draft</a:t>
            </a:r>
          </a:p>
        </p:txBody>
      </p:sp>
      <p:sp>
        <p:nvSpPr>
          <p:cNvPr id="67" name="CasellaDiTesto 30">
            <a:extLst>
              <a:ext uri="{FF2B5EF4-FFF2-40B4-BE49-F238E27FC236}">
                <a16:creationId xmlns:a16="http://schemas.microsoft.com/office/drawing/2014/main" xmlns="" id="{407A8FD9-BAAF-4875-B337-B5B69E21B36F}"/>
              </a:ext>
            </a:extLst>
          </p:cNvPr>
          <p:cNvSpPr txBox="1"/>
          <p:nvPr/>
        </p:nvSpPr>
        <p:spPr>
          <a:xfrm>
            <a:off x="7124461" y="1932555"/>
            <a:ext cx="610874"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save</a:t>
            </a:r>
          </a:p>
        </p:txBody>
      </p:sp>
      <p:sp>
        <p:nvSpPr>
          <p:cNvPr id="68" name="Rectangle 67">
            <a:extLst>
              <a:ext uri="{FF2B5EF4-FFF2-40B4-BE49-F238E27FC236}">
                <a16:creationId xmlns:a16="http://schemas.microsoft.com/office/drawing/2014/main" xmlns="" id="{2E009CCE-D969-4D6F-9BC0-C88F4D8E9BD7}"/>
              </a:ext>
            </a:extLst>
          </p:cNvPr>
          <p:cNvSpPr/>
          <p:nvPr/>
        </p:nvSpPr>
        <p:spPr>
          <a:xfrm>
            <a:off x="5870560" y="4228874"/>
            <a:ext cx="1363758" cy="76679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1400" dirty="0">
                <a:solidFill>
                  <a:srgbClr val="646464"/>
                </a:solidFill>
                <a:latin typeface="Arial" panose="020B0604020202020204" pitchFamily="34" charset="0"/>
                <a:cs typeface="Arial" panose="020B0604020202020204" pitchFamily="34" charset="0"/>
              </a:rPr>
              <a:t>Waiting for a feedback</a:t>
            </a:r>
          </a:p>
        </p:txBody>
      </p:sp>
      <p:sp>
        <p:nvSpPr>
          <p:cNvPr id="69" name="CasellaDiTesto 30">
            <a:extLst>
              <a:ext uri="{FF2B5EF4-FFF2-40B4-BE49-F238E27FC236}">
                <a16:creationId xmlns:a16="http://schemas.microsoft.com/office/drawing/2014/main" xmlns="" id="{A824FF44-0F3E-42AC-8650-EFA1C3EF48ED}"/>
              </a:ext>
            </a:extLst>
          </p:cNvPr>
          <p:cNvSpPr txBox="1"/>
          <p:nvPr/>
        </p:nvSpPr>
        <p:spPr>
          <a:xfrm>
            <a:off x="6415442" y="2861343"/>
            <a:ext cx="610874"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post</a:t>
            </a:r>
          </a:p>
        </p:txBody>
      </p:sp>
      <p:sp>
        <p:nvSpPr>
          <p:cNvPr id="71" name="Flowchart: Decision 70">
            <a:extLst>
              <a:ext uri="{FF2B5EF4-FFF2-40B4-BE49-F238E27FC236}">
                <a16:creationId xmlns:a16="http://schemas.microsoft.com/office/drawing/2014/main" xmlns="" id="{1A01E8B4-6D81-44BE-B086-A06EBCD898A1}"/>
              </a:ext>
            </a:extLst>
          </p:cNvPr>
          <p:cNvSpPr/>
          <p:nvPr/>
        </p:nvSpPr>
        <p:spPr>
          <a:xfrm>
            <a:off x="9757424" y="1598066"/>
            <a:ext cx="1307128" cy="1194025"/>
          </a:xfrm>
          <a:prstGeom prst="flowChartDecision">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50" dirty="0">
                <a:solidFill>
                  <a:srgbClr val="646464"/>
                </a:solidFill>
                <a:latin typeface="Arial" panose="020B0604020202020204" pitchFamily="34" charset="0"/>
                <a:cs typeface="Arial" panose="020B0604020202020204" pitchFamily="34" charset="0"/>
              </a:rPr>
              <a:t>Save, post, cancel</a:t>
            </a:r>
          </a:p>
        </p:txBody>
      </p:sp>
      <p:sp>
        <p:nvSpPr>
          <p:cNvPr id="72" name="CasellaDiTesto 30">
            <a:extLst>
              <a:ext uri="{FF2B5EF4-FFF2-40B4-BE49-F238E27FC236}">
                <a16:creationId xmlns:a16="http://schemas.microsoft.com/office/drawing/2014/main" xmlns="" id="{0B814D95-CBAF-4910-9A12-0004FBF59C3D}"/>
              </a:ext>
            </a:extLst>
          </p:cNvPr>
          <p:cNvSpPr txBox="1"/>
          <p:nvPr/>
        </p:nvSpPr>
        <p:spPr>
          <a:xfrm>
            <a:off x="11022408" y="1935505"/>
            <a:ext cx="610874"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delete</a:t>
            </a:r>
          </a:p>
        </p:txBody>
      </p:sp>
      <p:sp>
        <p:nvSpPr>
          <p:cNvPr id="75" name="CasellaDiTesto 30">
            <a:extLst>
              <a:ext uri="{FF2B5EF4-FFF2-40B4-BE49-F238E27FC236}">
                <a16:creationId xmlns:a16="http://schemas.microsoft.com/office/drawing/2014/main" xmlns="" id="{D2B01935-40C8-450B-99EB-44AB1490D42A}"/>
              </a:ext>
            </a:extLst>
          </p:cNvPr>
          <p:cNvSpPr txBox="1"/>
          <p:nvPr/>
        </p:nvSpPr>
        <p:spPr>
          <a:xfrm>
            <a:off x="9213662" y="1145056"/>
            <a:ext cx="610874"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save</a:t>
            </a:r>
          </a:p>
        </p:txBody>
      </p:sp>
      <p:sp>
        <p:nvSpPr>
          <p:cNvPr id="77" name="Flowchart: Connector 2">
            <a:extLst>
              <a:ext uri="{FF2B5EF4-FFF2-40B4-BE49-F238E27FC236}">
                <a16:creationId xmlns:a16="http://schemas.microsoft.com/office/drawing/2014/main" xmlns="" id="{7F93B35F-61BB-433F-B307-AA31C1504A30}"/>
              </a:ext>
            </a:extLst>
          </p:cNvPr>
          <p:cNvSpPr/>
          <p:nvPr/>
        </p:nvSpPr>
        <p:spPr>
          <a:xfrm>
            <a:off x="11618055" y="2089844"/>
            <a:ext cx="216024" cy="216024"/>
          </a:xfrm>
          <a:prstGeom prst="flowChartConnector">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400">
              <a:solidFill>
                <a:srgbClr val="646464"/>
              </a:solidFill>
              <a:latin typeface="Arial" panose="020B0604020202020204" pitchFamily="34" charset="0"/>
              <a:cs typeface="Arial" panose="020B0604020202020204" pitchFamily="34" charset="0"/>
            </a:endParaRPr>
          </a:p>
        </p:txBody>
      </p:sp>
      <p:sp>
        <p:nvSpPr>
          <p:cNvPr id="82" name="CasellaDiTesto 30">
            <a:extLst>
              <a:ext uri="{FF2B5EF4-FFF2-40B4-BE49-F238E27FC236}">
                <a16:creationId xmlns:a16="http://schemas.microsoft.com/office/drawing/2014/main" xmlns="" id="{B4CCBCF2-9C79-4CB4-A6A9-DC25471BE360}"/>
              </a:ext>
            </a:extLst>
          </p:cNvPr>
          <p:cNvSpPr txBox="1"/>
          <p:nvPr/>
        </p:nvSpPr>
        <p:spPr>
          <a:xfrm>
            <a:off x="10292263" y="2800273"/>
            <a:ext cx="610874"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post</a:t>
            </a:r>
          </a:p>
        </p:txBody>
      </p:sp>
      <p:cxnSp>
        <p:nvCxnSpPr>
          <p:cNvPr id="40" name="Straight Connector 39">
            <a:extLst>
              <a:ext uri="{FF2B5EF4-FFF2-40B4-BE49-F238E27FC236}">
                <a16:creationId xmlns:a16="http://schemas.microsoft.com/office/drawing/2014/main" xmlns="" id="{13C166B5-E8E2-47B1-AAFB-952702C7308A}"/>
              </a:ext>
            </a:extLst>
          </p:cNvPr>
          <p:cNvCxnSpPr>
            <a:cxnSpLocks/>
            <a:stCxn id="68" idx="3"/>
          </p:cNvCxnSpPr>
          <p:nvPr/>
        </p:nvCxnSpPr>
        <p:spPr>
          <a:xfrm>
            <a:off x="7234318" y="4612272"/>
            <a:ext cx="4814529" cy="47873"/>
          </a:xfrm>
          <a:prstGeom prst="line">
            <a:avLst/>
          </a:prstGeom>
        </p:spPr>
        <p:style>
          <a:lnRef idx="1">
            <a:schemeClr val="accent1"/>
          </a:lnRef>
          <a:fillRef idx="0">
            <a:schemeClr val="accent1"/>
          </a:fillRef>
          <a:effectRef idx="0">
            <a:schemeClr val="accent1"/>
          </a:effectRef>
          <a:fontRef idx="minor">
            <a:schemeClr val="tx1"/>
          </a:fontRef>
        </p:style>
      </p:cxnSp>
      <p:sp>
        <p:nvSpPr>
          <p:cNvPr id="44" name="CasellaDiTesto 30">
            <a:extLst>
              <a:ext uri="{FF2B5EF4-FFF2-40B4-BE49-F238E27FC236}">
                <a16:creationId xmlns:a16="http://schemas.microsoft.com/office/drawing/2014/main" xmlns="" id="{6918C2DF-8062-4A82-BC35-790F5884CDDA}"/>
              </a:ext>
            </a:extLst>
          </p:cNvPr>
          <p:cNvSpPr txBox="1"/>
          <p:nvPr/>
        </p:nvSpPr>
        <p:spPr>
          <a:xfrm>
            <a:off x="11437973" y="2319221"/>
            <a:ext cx="610874"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end</a:t>
            </a:r>
          </a:p>
        </p:txBody>
      </p:sp>
      <p:sp>
        <p:nvSpPr>
          <p:cNvPr id="45" name="CasellaDiTesto 30">
            <a:extLst>
              <a:ext uri="{FF2B5EF4-FFF2-40B4-BE49-F238E27FC236}">
                <a16:creationId xmlns:a16="http://schemas.microsoft.com/office/drawing/2014/main" xmlns="" id="{D6768BC3-2368-432F-8700-7D83784AE0BD}"/>
              </a:ext>
            </a:extLst>
          </p:cNvPr>
          <p:cNvSpPr txBox="1"/>
          <p:nvPr/>
        </p:nvSpPr>
        <p:spPr>
          <a:xfrm>
            <a:off x="111593" y="2334849"/>
            <a:ext cx="610874"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start</a:t>
            </a:r>
          </a:p>
        </p:txBody>
      </p:sp>
      <p:cxnSp>
        <p:nvCxnSpPr>
          <p:cNvPr id="12" name="Straight Arrow Connector 11">
            <a:extLst>
              <a:ext uri="{FF2B5EF4-FFF2-40B4-BE49-F238E27FC236}">
                <a16:creationId xmlns:a16="http://schemas.microsoft.com/office/drawing/2014/main" xmlns="" id="{CDF4DD74-3750-40B9-AC79-E9EF73559F57}"/>
              </a:ext>
            </a:extLst>
          </p:cNvPr>
          <p:cNvCxnSpPr>
            <a:stCxn id="3" idx="6"/>
            <a:endCxn id="2" idx="1"/>
          </p:cNvCxnSpPr>
          <p:nvPr/>
        </p:nvCxnSpPr>
        <p:spPr>
          <a:xfrm flipV="1">
            <a:off x="498604" y="2198782"/>
            <a:ext cx="412221" cy="2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EDD41F88-EA31-4004-95AD-55B750A47D6B}"/>
              </a:ext>
            </a:extLst>
          </p:cNvPr>
          <p:cNvCxnSpPr>
            <a:cxnSpLocks/>
            <a:stCxn id="51" idx="3"/>
            <a:endCxn id="54" idx="1"/>
          </p:cNvCxnSpPr>
          <p:nvPr/>
        </p:nvCxnSpPr>
        <p:spPr>
          <a:xfrm flipV="1">
            <a:off x="3920028" y="2203575"/>
            <a:ext cx="232979"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C84391E1-2786-4415-AF1F-D1854EFA5DBC}"/>
              </a:ext>
            </a:extLst>
          </p:cNvPr>
          <p:cNvCxnSpPr>
            <a:cxnSpLocks/>
            <a:stCxn id="54" idx="3"/>
            <a:endCxn id="6" idx="1"/>
          </p:cNvCxnSpPr>
          <p:nvPr/>
        </p:nvCxnSpPr>
        <p:spPr>
          <a:xfrm flipV="1">
            <a:off x="5516765" y="2198782"/>
            <a:ext cx="382465" cy="4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xmlns="" id="{7783F393-1BFB-4024-BD55-CD30866C06BD}"/>
              </a:ext>
            </a:extLst>
          </p:cNvPr>
          <p:cNvCxnSpPr>
            <a:stCxn id="6" idx="0"/>
            <a:endCxn id="32" idx="2"/>
          </p:cNvCxnSpPr>
          <p:nvPr/>
        </p:nvCxnSpPr>
        <p:spPr>
          <a:xfrm rot="5400000" flipH="1" flipV="1">
            <a:off x="6533267" y="1187264"/>
            <a:ext cx="434032" cy="3949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xmlns="" id="{9B22D4D2-F35A-4B6D-873D-42274D118345}"/>
              </a:ext>
            </a:extLst>
          </p:cNvPr>
          <p:cNvCxnSpPr>
            <a:cxnSpLocks/>
            <a:stCxn id="6" idx="3"/>
            <a:endCxn id="66" idx="1"/>
          </p:cNvCxnSpPr>
          <p:nvPr/>
        </p:nvCxnSpPr>
        <p:spPr>
          <a:xfrm flipV="1">
            <a:off x="7206358" y="2195080"/>
            <a:ext cx="622228" cy="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xmlns="" id="{23B07F73-DAD9-4B09-88CF-7AF111E7B289}"/>
              </a:ext>
            </a:extLst>
          </p:cNvPr>
          <p:cNvCxnSpPr>
            <a:stCxn id="71" idx="0"/>
            <a:endCxn id="66" idx="0"/>
          </p:cNvCxnSpPr>
          <p:nvPr/>
        </p:nvCxnSpPr>
        <p:spPr>
          <a:xfrm rot="16200000" flipH="1" flipV="1">
            <a:off x="9353919" y="754612"/>
            <a:ext cx="213616" cy="1900523"/>
          </a:xfrm>
          <a:prstGeom prst="bentConnector3">
            <a:avLst>
              <a:gd name="adj1" fmla="val -1070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xmlns="" id="{5146FEFA-CC8B-42E2-B3BA-4C4FDAB68699}"/>
              </a:ext>
            </a:extLst>
          </p:cNvPr>
          <p:cNvCxnSpPr>
            <a:cxnSpLocks/>
            <a:stCxn id="71" idx="2"/>
            <a:endCxn id="68" idx="0"/>
          </p:cNvCxnSpPr>
          <p:nvPr/>
        </p:nvCxnSpPr>
        <p:spPr>
          <a:xfrm rot="5400000">
            <a:off x="7763323" y="1581208"/>
            <a:ext cx="1436783" cy="3858549"/>
          </a:xfrm>
          <a:prstGeom prst="bentConnector3">
            <a:avLst>
              <a:gd name="adj1" fmla="val 633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BF2840BC-D842-49DF-9BE6-0A958D8F7BC4}"/>
              </a:ext>
            </a:extLst>
          </p:cNvPr>
          <p:cNvCxnSpPr>
            <a:stCxn id="66" idx="3"/>
            <a:endCxn id="71" idx="1"/>
          </p:cNvCxnSpPr>
          <p:nvPr/>
        </p:nvCxnSpPr>
        <p:spPr>
          <a:xfrm flipV="1">
            <a:off x="9192344" y="2195079"/>
            <a:ext cx="5650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7B35558C-71EE-4537-9022-A4B72C9542E0}"/>
              </a:ext>
            </a:extLst>
          </p:cNvPr>
          <p:cNvCxnSpPr>
            <a:stCxn id="71" idx="3"/>
            <a:endCxn id="77" idx="2"/>
          </p:cNvCxnSpPr>
          <p:nvPr/>
        </p:nvCxnSpPr>
        <p:spPr>
          <a:xfrm>
            <a:off x="11064552" y="2195079"/>
            <a:ext cx="553503" cy="2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5154937A-126A-4C77-BC70-E1A7601DCFFB}"/>
              </a:ext>
            </a:extLst>
          </p:cNvPr>
          <p:cNvCxnSpPr>
            <a:stCxn id="6" idx="2"/>
            <a:endCxn id="68" idx="0"/>
          </p:cNvCxnSpPr>
          <p:nvPr/>
        </p:nvCxnSpPr>
        <p:spPr>
          <a:xfrm flipH="1">
            <a:off x="6552439" y="2795794"/>
            <a:ext cx="355" cy="143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CasellaDiTesto 30">
            <a:extLst>
              <a:ext uri="{FF2B5EF4-FFF2-40B4-BE49-F238E27FC236}">
                <a16:creationId xmlns:a16="http://schemas.microsoft.com/office/drawing/2014/main" xmlns="" id="{50AFA2C7-A86F-4822-951B-69CC76BB5D06}"/>
              </a:ext>
            </a:extLst>
          </p:cNvPr>
          <p:cNvSpPr txBox="1"/>
          <p:nvPr/>
        </p:nvSpPr>
        <p:spPr>
          <a:xfrm>
            <a:off x="7601336" y="2578477"/>
            <a:ext cx="1880433" cy="338554"/>
          </a:xfrm>
          <a:prstGeom prst="rect">
            <a:avLst/>
          </a:prstGeom>
          <a:noFill/>
        </p:spPr>
        <p:txBody>
          <a:bodyPr wrap="square" rtlCol="0">
            <a:spAutoFit/>
          </a:bodyPr>
          <a:lstStyle/>
          <a:p>
            <a:r>
              <a:rPr lang="en-US" sz="1600" dirty="0">
                <a:solidFill>
                  <a:srgbClr val="C55A11"/>
                </a:solidFill>
                <a:latin typeface="Arial" panose="020B0604020202020204" pitchFamily="34" charset="0"/>
                <a:cs typeface="Arial" panose="020B0604020202020204" pitchFamily="34" charset="0"/>
              </a:rPr>
              <a:t>DRAFT</a:t>
            </a:r>
          </a:p>
        </p:txBody>
      </p:sp>
      <p:sp>
        <p:nvSpPr>
          <p:cNvPr id="84" name="CasellaDiTesto 30">
            <a:extLst>
              <a:ext uri="{FF2B5EF4-FFF2-40B4-BE49-F238E27FC236}">
                <a16:creationId xmlns:a16="http://schemas.microsoft.com/office/drawing/2014/main" xmlns="" id="{0034B6A6-6B36-47B0-80DB-334A07E43ED8}"/>
              </a:ext>
            </a:extLst>
          </p:cNvPr>
          <p:cNvSpPr txBox="1"/>
          <p:nvPr/>
        </p:nvSpPr>
        <p:spPr>
          <a:xfrm>
            <a:off x="5651432" y="3234462"/>
            <a:ext cx="1880433" cy="338554"/>
          </a:xfrm>
          <a:prstGeom prst="rect">
            <a:avLst/>
          </a:prstGeom>
          <a:noFill/>
        </p:spPr>
        <p:txBody>
          <a:bodyPr wrap="square" rtlCol="0">
            <a:spAutoFit/>
          </a:bodyPr>
          <a:lstStyle/>
          <a:p>
            <a:r>
              <a:rPr lang="en-US" sz="1600" dirty="0">
                <a:solidFill>
                  <a:srgbClr val="C55A11"/>
                </a:solidFill>
                <a:latin typeface="Arial" panose="020B0604020202020204" pitchFamily="34" charset="0"/>
                <a:cs typeface="Arial" panose="020B0604020202020204" pitchFamily="34" charset="0"/>
              </a:rPr>
              <a:t>POSTED</a:t>
            </a:r>
          </a:p>
        </p:txBody>
      </p:sp>
      <p:sp>
        <p:nvSpPr>
          <p:cNvPr id="85" name="CasellaDiTesto 30">
            <a:extLst>
              <a:ext uri="{FF2B5EF4-FFF2-40B4-BE49-F238E27FC236}">
                <a16:creationId xmlns:a16="http://schemas.microsoft.com/office/drawing/2014/main" xmlns="" id="{9F5CD33B-FAB0-46DA-88ED-BDA9E4F717EC}"/>
              </a:ext>
            </a:extLst>
          </p:cNvPr>
          <p:cNvSpPr txBox="1"/>
          <p:nvPr/>
        </p:nvSpPr>
        <p:spPr>
          <a:xfrm>
            <a:off x="5664993" y="828607"/>
            <a:ext cx="1880433" cy="338554"/>
          </a:xfrm>
          <a:prstGeom prst="rect">
            <a:avLst/>
          </a:prstGeom>
          <a:noFill/>
        </p:spPr>
        <p:txBody>
          <a:bodyPr wrap="square" rtlCol="0">
            <a:spAutoFit/>
          </a:bodyPr>
          <a:lstStyle/>
          <a:p>
            <a:r>
              <a:rPr lang="en-US" sz="1600" dirty="0">
                <a:solidFill>
                  <a:srgbClr val="C55A11"/>
                </a:solidFill>
                <a:latin typeface="Arial" panose="020B0604020202020204" pitchFamily="34" charset="0"/>
                <a:cs typeface="Arial" panose="020B0604020202020204" pitchFamily="34" charset="0"/>
              </a:rPr>
              <a:t>DELETE</a:t>
            </a:r>
          </a:p>
        </p:txBody>
      </p:sp>
      <p:sp>
        <p:nvSpPr>
          <p:cNvPr id="51" name="Rectangle 50">
            <a:extLst>
              <a:ext uri="{FF2B5EF4-FFF2-40B4-BE49-F238E27FC236}">
                <a16:creationId xmlns:a16="http://schemas.microsoft.com/office/drawing/2014/main" xmlns="" id="{0A1577A1-2AA2-4BC4-89F5-6CE756E71D02}"/>
              </a:ext>
            </a:extLst>
          </p:cNvPr>
          <p:cNvSpPr/>
          <p:nvPr/>
        </p:nvSpPr>
        <p:spPr>
          <a:xfrm>
            <a:off x="2556270" y="1820389"/>
            <a:ext cx="1363758" cy="76679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1400" dirty="0">
                <a:solidFill>
                  <a:srgbClr val="646464"/>
                </a:solidFill>
                <a:latin typeface="Arial" panose="020B0604020202020204" pitchFamily="34" charset="0"/>
                <a:cs typeface="Arial" panose="020B0604020202020204" pitchFamily="34" charset="0"/>
              </a:rPr>
              <a:t>Use filters to choose the RFQ</a:t>
            </a:r>
          </a:p>
        </p:txBody>
      </p:sp>
      <p:cxnSp>
        <p:nvCxnSpPr>
          <p:cNvPr id="56" name="Straight Arrow Connector 55">
            <a:extLst>
              <a:ext uri="{FF2B5EF4-FFF2-40B4-BE49-F238E27FC236}">
                <a16:creationId xmlns:a16="http://schemas.microsoft.com/office/drawing/2014/main" xmlns="" id="{E3B72DE0-2C9C-4AB7-8C26-2A4D2D18CC73}"/>
              </a:ext>
            </a:extLst>
          </p:cNvPr>
          <p:cNvCxnSpPr>
            <a:cxnSpLocks/>
            <a:stCxn id="2" idx="3"/>
            <a:endCxn id="51" idx="1"/>
          </p:cNvCxnSpPr>
          <p:nvPr/>
        </p:nvCxnSpPr>
        <p:spPr>
          <a:xfrm>
            <a:off x="2274583" y="2198782"/>
            <a:ext cx="281687" cy="5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CasellaDiTesto 30">
            <a:extLst>
              <a:ext uri="{FF2B5EF4-FFF2-40B4-BE49-F238E27FC236}">
                <a16:creationId xmlns:a16="http://schemas.microsoft.com/office/drawing/2014/main" xmlns="" id="{DAF66494-6AB7-4077-854C-0C9FE2B112C1}"/>
              </a:ext>
            </a:extLst>
          </p:cNvPr>
          <p:cNvSpPr txBox="1"/>
          <p:nvPr/>
        </p:nvSpPr>
        <p:spPr>
          <a:xfrm>
            <a:off x="4694185" y="4278231"/>
            <a:ext cx="1205045" cy="738664"/>
          </a:xfrm>
          <a:prstGeom prst="rect">
            <a:avLst/>
          </a:prstGeom>
          <a:noFill/>
        </p:spPr>
        <p:txBody>
          <a:bodyPr wrap="square" rtlCol="0">
            <a:spAutoFit/>
          </a:bodyPr>
          <a:lstStyle/>
          <a:p>
            <a:pPr algn="l"/>
            <a:r>
              <a:rPr lang="en-US" sz="1200" b="1" dirty="0">
                <a:solidFill>
                  <a:srgbClr val="646464"/>
                </a:solidFill>
                <a:latin typeface="Arial" panose="020B0604020202020204" pitchFamily="34" charset="0"/>
                <a:cs typeface="Arial" panose="020B0604020202020204" pitchFamily="34" charset="0"/>
              </a:rPr>
              <a:t>*</a:t>
            </a:r>
            <a:r>
              <a:rPr lang="en-US" sz="1000" b="1" dirty="0">
                <a:solidFill>
                  <a:srgbClr val="646464"/>
                </a:solidFill>
                <a:latin typeface="Arial" panose="020B0604020202020204" pitchFamily="34" charset="0"/>
                <a:cs typeface="Arial" panose="020B0604020202020204" pitchFamily="34" charset="0"/>
              </a:rPr>
              <a:t> </a:t>
            </a:r>
            <a:r>
              <a:rPr lang="en-US" sz="1000" dirty="0">
                <a:solidFill>
                  <a:srgbClr val="646464"/>
                </a:solidFill>
                <a:latin typeface="Arial" panose="020B0604020202020204" pitchFamily="34" charset="0"/>
                <a:cs typeface="Arial" panose="020B0604020202020204" pitchFamily="34" charset="0"/>
              </a:rPr>
              <a:t>Before the deadline it’s possible to delete the offer</a:t>
            </a:r>
          </a:p>
        </p:txBody>
      </p:sp>
      <p:sp>
        <p:nvSpPr>
          <p:cNvPr id="41" name="CasellaDiTesto 30">
            <a:extLst>
              <a:ext uri="{FF2B5EF4-FFF2-40B4-BE49-F238E27FC236}">
                <a16:creationId xmlns:a16="http://schemas.microsoft.com/office/drawing/2014/main" xmlns="" id="{D5ED4CDE-0C9F-42AC-B3BD-39C56EC04B02}"/>
              </a:ext>
            </a:extLst>
          </p:cNvPr>
          <p:cNvSpPr txBox="1"/>
          <p:nvPr/>
        </p:nvSpPr>
        <p:spPr>
          <a:xfrm>
            <a:off x="4130565" y="2578477"/>
            <a:ext cx="1363758" cy="461665"/>
          </a:xfrm>
          <a:prstGeom prst="rect">
            <a:avLst/>
          </a:prstGeom>
          <a:noFill/>
        </p:spPr>
        <p:txBody>
          <a:bodyPr wrap="square" rtlCol="0">
            <a:spAutoFit/>
          </a:bodyPr>
          <a:lstStyle/>
          <a:p>
            <a:pPr algn="l"/>
            <a:r>
              <a:rPr lang="en-US" sz="800" dirty="0">
                <a:solidFill>
                  <a:srgbClr val="646464"/>
                </a:solidFill>
                <a:latin typeface="Arial" panose="020B0604020202020204" pitchFamily="34" charset="0"/>
                <a:cs typeface="Arial" panose="020B0604020202020204" pitchFamily="34" charset="0"/>
              </a:rPr>
              <a:t>See Point 4 in      TOOGLE.BID SYSTEM SETTINGS slide</a:t>
            </a:r>
          </a:p>
        </p:txBody>
      </p:sp>
    </p:spTree>
    <p:extLst>
      <p:ext uri="{BB962C8B-B14F-4D97-AF65-F5344CB8AC3E}">
        <p14:creationId xmlns:p14="http://schemas.microsoft.com/office/powerpoint/2010/main" val="321730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7"/>
          <p:cNvSpPr>
            <a:spLocks noGrp="1"/>
          </p:cNvSpPr>
          <p:nvPr>
            <p:ph type="title"/>
          </p:nvPr>
        </p:nvSpPr>
        <p:spPr>
          <a:xfrm>
            <a:off x="57125" y="381000"/>
            <a:ext cx="9999315" cy="381000"/>
          </a:xfrm>
        </p:spPr>
        <p:txBody>
          <a:bodyPr>
            <a:normAutofit fontScale="90000"/>
          </a:bodyPr>
          <a:lstStyle/>
          <a:p>
            <a:r>
              <a:rPr lang="en-US" sz="2500" b="1" dirty="0">
                <a:solidFill>
                  <a:schemeClr val="bg1"/>
                </a:solidFill>
                <a:latin typeface="Calibri" panose="020F0502020204030204" pitchFamily="34" charset="0"/>
              </a:rPr>
              <a:t>SUPPLIER POINT OF VIEW: </a:t>
            </a:r>
            <a:r>
              <a:rPr lang="it-IT" sz="2500" b="1" dirty="0">
                <a:solidFill>
                  <a:schemeClr val="bg1"/>
                </a:solidFill>
                <a:latin typeface="Calibri" panose="020F0502020204030204" pitchFamily="34" charset="0"/>
              </a:rPr>
              <a:t>WAITING FOR THE FEEDBACK</a:t>
            </a:r>
            <a:endParaRPr lang="en-US" sz="2500" b="1" dirty="0">
              <a:solidFill>
                <a:schemeClr val="bg1"/>
              </a:solidFill>
              <a:latin typeface="Calibri" panose="020F0502020204030204" pitchFamily="34" charset="0"/>
            </a:endParaRPr>
          </a:p>
        </p:txBody>
      </p:sp>
      <p:sp>
        <p:nvSpPr>
          <p:cNvPr id="6" name="Flowchart: Decision 5">
            <a:extLst>
              <a:ext uri="{FF2B5EF4-FFF2-40B4-BE49-F238E27FC236}">
                <a16:creationId xmlns:a16="http://schemas.microsoft.com/office/drawing/2014/main" xmlns="" id="{E9E7E62F-61F3-426D-A75D-677822E41BF0}"/>
              </a:ext>
            </a:extLst>
          </p:cNvPr>
          <p:cNvSpPr/>
          <p:nvPr/>
        </p:nvSpPr>
        <p:spPr>
          <a:xfrm>
            <a:off x="2600875" y="3353591"/>
            <a:ext cx="1307128" cy="1194025"/>
          </a:xfrm>
          <a:prstGeom prst="flowChartDecision">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50" dirty="0">
                <a:solidFill>
                  <a:srgbClr val="646464"/>
                </a:solidFill>
                <a:latin typeface="Arial" panose="020B0604020202020204" pitchFamily="34" charset="0"/>
                <a:cs typeface="Arial" panose="020B0604020202020204" pitchFamily="34" charset="0"/>
              </a:rPr>
              <a:t>Am I the winner?</a:t>
            </a:r>
          </a:p>
        </p:txBody>
      </p:sp>
      <p:sp>
        <p:nvSpPr>
          <p:cNvPr id="7" name="TextBox 6">
            <a:extLst>
              <a:ext uri="{FF2B5EF4-FFF2-40B4-BE49-F238E27FC236}">
                <a16:creationId xmlns:a16="http://schemas.microsoft.com/office/drawing/2014/main" xmlns="" id="{7EF24EBB-78CF-4942-8399-55B958EE12F3}"/>
              </a:ext>
            </a:extLst>
          </p:cNvPr>
          <p:cNvSpPr txBox="1"/>
          <p:nvPr/>
        </p:nvSpPr>
        <p:spPr>
          <a:xfrm>
            <a:off x="191343" y="908720"/>
            <a:ext cx="1768753" cy="415498"/>
          </a:xfrm>
          <a:prstGeom prst="rect">
            <a:avLst/>
          </a:prstGeom>
          <a:noFill/>
        </p:spPr>
        <p:txBody>
          <a:bodyPr wrap="none" rtlCol="0">
            <a:spAutoFit/>
          </a:bodyPr>
          <a:lstStyle/>
          <a:p>
            <a:r>
              <a:rPr lang="en-US" dirty="0">
                <a:solidFill>
                  <a:srgbClr val="646464"/>
                </a:solidFill>
              </a:rPr>
              <a:t>After Deadline</a:t>
            </a:r>
          </a:p>
        </p:txBody>
      </p:sp>
      <p:sp>
        <p:nvSpPr>
          <p:cNvPr id="68" name="Rectangle 67">
            <a:extLst>
              <a:ext uri="{FF2B5EF4-FFF2-40B4-BE49-F238E27FC236}">
                <a16:creationId xmlns:a16="http://schemas.microsoft.com/office/drawing/2014/main" xmlns="" id="{2E009CCE-D969-4D6F-9BC0-C88F4D8E9BD7}"/>
              </a:ext>
            </a:extLst>
          </p:cNvPr>
          <p:cNvSpPr/>
          <p:nvPr/>
        </p:nvSpPr>
        <p:spPr>
          <a:xfrm>
            <a:off x="2241935" y="5155969"/>
            <a:ext cx="2043062" cy="966208"/>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1400" dirty="0">
                <a:solidFill>
                  <a:srgbClr val="646464"/>
                </a:solidFill>
                <a:latin typeface="Arial" panose="020B0604020202020204" pitchFamily="34" charset="0"/>
                <a:cs typeface="Arial" panose="020B0604020202020204" pitchFamily="34" charset="0"/>
              </a:rPr>
              <a:t>Received message from purchaser</a:t>
            </a:r>
          </a:p>
          <a:p>
            <a:r>
              <a:rPr lang="en-US" sz="1400" dirty="0">
                <a:solidFill>
                  <a:srgbClr val="646464"/>
                </a:solidFill>
                <a:latin typeface="Arial" panose="020B0604020202020204" pitchFamily="34" charset="0"/>
                <a:cs typeface="Arial" panose="020B0604020202020204" pitchFamily="34" charset="0"/>
              </a:rPr>
              <a:t>“Deal is made”</a:t>
            </a:r>
          </a:p>
        </p:txBody>
      </p:sp>
      <p:sp>
        <p:nvSpPr>
          <p:cNvPr id="69" name="CasellaDiTesto 30">
            <a:extLst>
              <a:ext uri="{FF2B5EF4-FFF2-40B4-BE49-F238E27FC236}">
                <a16:creationId xmlns:a16="http://schemas.microsoft.com/office/drawing/2014/main" xmlns="" id="{A824FF44-0F3E-42AC-8650-EFA1C3EF48ED}"/>
              </a:ext>
            </a:extLst>
          </p:cNvPr>
          <p:cNvSpPr txBox="1"/>
          <p:nvPr/>
        </p:nvSpPr>
        <p:spPr>
          <a:xfrm>
            <a:off x="3154077" y="4553112"/>
            <a:ext cx="610874"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yes</a:t>
            </a:r>
          </a:p>
        </p:txBody>
      </p:sp>
      <p:sp>
        <p:nvSpPr>
          <p:cNvPr id="101" name="Rectangle 100">
            <a:extLst>
              <a:ext uri="{FF2B5EF4-FFF2-40B4-BE49-F238E27FC236}">
                <a16:creationId xmlns:a16="http://schemas.microsoft.com/office/drawing/2014/main" xmlns="" id="{2B7E07CC-1382-468A-9A27-972AA9921A89}"/>
              </a:ext>
            </a:extLst>
          </p:cNvPr>
          <p:cNvSpPr/>
          <p:nvPr/>
        </p:nvSpPr>
        <p:spPr>
          <a:xfrm>
            <a:off x="674168" y="3570909"/>
            <a:ext cx="1363758" cy="76679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1400" dirty="0">
                <a:solidFill>
                  <a:srgbClr val="646464"/>
                </a:solidFill>
                <a:latin typeface="Arial" panose="020B0604020202020204" pitchFamily="34" charset="0"/>
                <a:cs typeface="Arial" panose="020B0604020202020204" pitchFamily="34" charset="0"/>
              </a:rPr>
              <a:t>Waiting for the feedback</a:t>
            </a:r>
          </a:p>
        </p:txBody>
      </p:sp>
      <p:sp>
        <p:nvSpPr>
          <p:cNvPr id="126" name="CasellaDiTesto 30">
            <a:extLst>
              <a:ext uri="{FF2B5EF4-FFF2-40B4-BE49-F238E27FC236}">
                <a16:creationId xmlns:a16="http://schemas.microsoft.com/office/drawing/2014/main" xmlns="" id="{F7ACA37B-42C2-43A3-94D3-E2C8BEDD7188}"/>
              </a:ext>
            </a:extLst>
          </p:cNvPr>
          <p:cNvSpPr txBox="1"/>
          <p:nvPr/>
        </p:nvSpPr>
        <p:spPr>
          <a:xfrm>
            <a:off x="3959030" y="3685011"/>
            <a:ext cx="365013" cy="246221"/>
          </a:xfrm>
          <a:prstGeom prst="rect">
            <a:avLst/>
          </a:prstGeom>
          <a:noFill/>
        </p:spPr>
        <p:txBody>
          <a:bodyPr wrap="square" rtlCol="0">
            <a:spAutoFit/>
          </a:bodyPr>
          <a:lstStyle/>
          <a:p>
            <a:r>
              <a:rPr lang="en-US" sz="1000" dirty="0">
                <a:solidFill>
                  <a:srgbClr val="646464"/>
                </a:solidFill>
                <a:latin typeface="Arial" panose="020B0604020202020204" pitchFamily="34" charset="0"/>
                <a:cs typeface="Arial" panose="020B0604020202020204" pitchFamily="34" charset="0"/>
              </a:rPr>
              <a:t>no</a:t>
            </a:r>
          </a:p>
        </p:txBody>
      </p:sp>
      <p:cxnSp>
        <p:nvCxnSpPr>
          <p:cNvPr id="12" name="Straight Arrow Connector 11">
            <a:extLst>
              <a:ext uri="{FF2B5EF4-FFF2-40B4-BE49-F238E27FC236}">
                <a16:creationId xmlns:a16="http://schemas.microsoft.com/office/drawing/2014/main" xmlns="" id="{00C1759A-ECEA-4A34-A5D9-BEBAB483C4A4}"/>
              </a:ext>
            </a:extLst>
          </p:cNvPr>
          <p:cNvCxnSpPr>
            <a:stCxn id="101" idx="3"/>
            <a:endCxn id="6" idx="1"/>
          </p:cNvCxnSpPr>
          <p:nvPr/>
        </p:nvCxnSpPr>
        <p:spPr>
          <a:xfrm flipV="1">
            <a:off x="2037926" y="3950604"/>
            <a:ext cx="562949" cy="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E76803E6-C005-4B22-A4B3-9F9E86F96394}"/>
              </a:ext>
            </a:extLst>
          </p:cNvPr>
          <p:cNvCxnSpPr>
            <a:cxnSpLocks/>
            <a:stCxn id="6" idx="3"/>
          </p:cNvCxnSpPr>
          <p:nvPr/>
        </p:nvCxnSpPr>
        <p:spPr>
          <a:xfrm flipV="1">
            <a:off x="3908003" y="3946902"/>
            <a:ext cx="422192" cy="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D55A7CFE-0068-4F3B-8667-31EEAE3C7385}"/>
              </a:ext>
            </a:extLst>
          </p:cNvPr>
          <p:cNvCxnSpPr>
            <a:stCxn id="6" idx="2"/>
            <a:endCxn id="68" idx="0"/>
          </p:cNvCxnSpPr>
          <p:nvPr/>
        </p:nvCxnSpPr>
        <p:spPr>
          <a:xfrm>
            <a:off x="3254439" y="4547616"/>
            <a:ext cx="9027" cy="608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xmlns="" id="{B3BEBB9C-51C4-49C8-B9BA-BBDD648DAF81}"/>
              </a:ext>
            </a:extLst>
          </p:cNvPr>
          <p:cNvCxnSpPr>
            <a:cxnSpLocks/>
            <a:endCxn id="101" idx="1"/>
          </p:cNvCxnSpPr>
          <p:nvPr/>
        </p:nvCxnSpPr>
        <p:spPr>
          <a:xfrm>
            <a:off x="-168696" y="3954307"/>
            <a:ext cx="842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nettore diritto 9">
            <a:extLst>
              <a:ext uri="{FF2B5EF4-FFF2-40B4-BE49-F238E27FC236}">
                <a16:creationId xmlns:a16="http://schemas.microsoft.com/office/drawing/2014/main" xmlns="" id="{8D099B53-2707-4BE1-9396-7D115880CDBD}"/>
              </a:ext>
            </a:extLst>
          </p:cNvPr>
          <p:cNvCxnSpPr>
            <a:cxnSpLocks/>
          </p:cNvCxnSpPr>
          <p:nvPr/>
        </p:nvCxnSpPr>
        <p:spPr>
          <a:xfrm>
            <a:off x="191343" y="938209"/>
            <a:ext cx="0" cy="532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CasellaDiTesto 30">
            <a:extLst>
              <a:ext uri="{FF2B5EF4-FFF2-40B4-BE49-F238E27FC236}">
                <a16:creationId xmlns:a16="http://schemas.microsoft.com/office/drawing/2014/main" xmlns="" id="{84AE7B0A-7F7F-4366-ACC1-4D2824AA42E6}"/>
              </a:ext>
            </a:extLst>
          </p:cNvPr>
          <p:cNvSpPr txBox="1"/>
          <p:nvPr/>
        </p:nvSpPr>
        <p:spPr>
          <a:xfrm>
            <a:off x="383609" y="4376871"/>
            <a:ext cx="1880433" cy="338554"/>
          </a:xfrm>
          <a:prstGeom prst="rect">
            <a:avLst/>
          </a:prstGeom>
          <a:noFill/>
        </p:spPr>
        <p:txBody>
          <a:bodyPr wrap="square" rtlCol="0">
            <a:spAutoFit/>
          </a:bodyPr>
          <a:lstStyle/>
          <a:p>
            <a:r>
              <a:rPr lang="en-US" sz="1600" dirty="0">
                <a:solidFill>
                  <a:srgbClr val="C55A11"/>
                </a:solidFill>
                <a:latin typeface="Arial" panose="020B0604020202020204" pitchFamily="34" charset="0"/>
                <a:cs typeface="Arial" panose="020B0604020202020204" pitchFamily="34" charset="0"/>
              </a:rPr>
              <a:t>PENDING</a:t>
            </a:r>
          </a:p>
        </p:txBody>
      </p:sp>
      <p:sp>
        <p:nvSpPr>
          <p:cNvPr id="74" name="CasellaDiTesto 30">
            <a:extLst>
              <a:ext uri="{FF2B5EF4-FFF2-40B4-BE49-F238E27FC236}">
                <a16:creationId xmlns:a16="http://schemas.microsoft.com/office/drawing/2014/main" xmlns="" id="{E7122FE3-C445-4364-8697-AFCA178FBA32}"/>
              </a:ext>
            </a:extLst>
          </p:cNvPr>
          <p:cNvSpPr txBox="1"/>
          <p:nvPr/>
        </p:nvSpPr>
        <p:spPr>
          <a:xfrm>
            <a:off x="2314222" y="6114782"/>
            <a:ext cx="1880433" cy="338554"/>
          </a:xfrm>
          <a:prstGeom prst="rect">
            <a:avLst/>
          </a:prstGeom>
          <a:noFill/>
        </p:spPr>
        <p:txBody>
          <a:bodyPr wrap="square" rtlCol="0">
            <a:spAutoFit/>
          </a:bodyPr>
          <a:lstStyle/>
          <a:p>
            <a:r>
              <a:rPr lang="en-US" sz="1600" dirty="0">
                <a:solidFill>
                  <a:srgbClr val="C55A11"/>
                </a:solidFill>
                <a:latin typeface="Arial" panose="020B0604020202020204" pitchFamily="34" charset="0"/>
                <a:cs typeface="Arial" panose="020B0604020202020204" pitchFamily="34" charset="0"/>
              </a:rPr>
              <a:t>WINNER</a:t>
            </a:r>
          </a:p>
        </p:txBody>
      </p:sp>
      <p:sp>
        <p:nvSpPr>
          <p:cNvPr id="75" name="CasellaDiTesto 30">
            <a:extLst>
              <a:ext uri="{FF2B5EF4-FFF2-40B4-BE49-F238E27FC236}">
                <a16:creationId xmlns:a16="http://schemas.microsoft.com/office/drawing/2014/main" xmlns="" id="{8E5839A0-E7D8-43F0-9A3C-492429372447}"/>
              </a:ext>
            </a:extLst>
          </p:cNvPr>
          <p:cNvSpPr txBox="1"/>
          <p:nvPr/>
        </p:nvSpPr>
        <p:spPr>
          <a:xfrm>
            <a:off x="4539719" y="3126699"/>
            <a:ext cx="1880433" cy="338554"/>
          </a:xfrm>
          <a:prstGeom prst="rect">
            <a:avLst/>
          </a:prstGeom>
          <a:noFill/>
        </p:spPr>
        <p:txBody>
          <a:bodyPr wrap="square" rtlCol="0">
            <a:spAutoFit/>
          </a:bodyPr>
          <a:lstStyle/>
          <a:p>
            <a:r>
              <a:rPr lang="en-US" sz="1600" dirty="0">
                <a:solidFill>
                  <a:srgbClr val="C55A11"/>
                </a:solidFill>
                <a:latin typeface="Arial" panose="020B0604020202020204" pitchFamily="34" charset="0"/>
                <a:cs typeface="Arial" panose="020B0604020202020204" pitchFamily="34" charset="0"/>
              </a:rPr>
              <a:t>LOSER</a:t>
            </a:r>
          </a:p>
        </p:txBody>
      </p:sp>
      <p:sp>
        <p:nvSpPr>
          <p:cNvPr id="38" name="Rectangle 37">
            <a:extLst>
              <a:ext uri="{FF2B5EF4-FFF2-40B4-BE49-F238E27FC236}">
                <a16:creationId xmlns:a16="http://schemas.microsoft.com/office/drawing/2014/main" xmlns="" id="{60D155E9-6698-470F-B592-01575B314D0A}"/>
              </a:ext>
            </a:extLst>
          </p:cNvPr>
          <p:cNvSpPr/>
          <p:nvPr/>
        </p:nvSpPr>
        <p:spPr>
          <a:xfrm>
            <a:off x="4391506" y="3448128"/>
            <a:ext cx="2043062" cy="966208"/>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1400" dirty="0">
                <a:solidFill>
                  <a:srgbClr val="646464"/>
                </a:solidFill>
                <a:latin typeface="Arial" panose="020B0604020202020204" pitchFamily="34" charset="0"/>
                <a:cs typeface="Arial" panose="020B0604020202020204" pitchFamily="34" charset="0"/>
              </a:rPr>
              <a:t>Received a message from purchaser that the offer has been rejected</a:t>
            </a:r>
          </a:p>
        </p:txBody>
      </p:sp>
      <p:sp>
        <p:nvSpPr>
          <p:cNvPr id="21" name="CasellaDiTesto 30">
            <a:extLst>
              <a:ext uri="{FF2B5EF4-FFF2-40B4-BE49-F238E27FC236}">
                <a16:creationId xmlns:a16="http://schemas.microsoft.com/office/drawing/2014/main" xmlns="" id="{79AFC591-644C-4DFF-8963-E2E5B573FC8B}"/>
              </a:ext>
            </a:extLst>
          </p:cNvPr>
          <p:cNvSpPr txBox="1"/>
          <p:nvPr/>
        </p:nvSpPr>
        <p:spPr>
          <a:xfrm>
            <a:off x="598898" y="3174244"/>
            <a:ext cx="1205045" cy="338554"/>
          </a:xfrm>
          <a:prstGeom prst="rect">
            <a:avLst/>
          </a:prstGeom>
          <a:noFill/>
        </p:spPr>
        <p:txBody>
          <a:bodyPr wrap="square" rtlCol="0">
            <a:spAutoFit/>
          </a:bodyPr>
          <a:lstStyle/>
          <a:p>
            <a:pPr algn="l"/>
            <a:r>
              <a:rPr lang="en-US" sz="800" dirty="0">
                <a:solidFill>
                  <a:srgbClr val="646464"/>
                </a:solidFill>
                <a:latin typeface="Arial" panose="020B0604020202020204" pitchFamily="34" charset="0"/>
                <a:cs typeface="Arial" panose="020B0604020202020204" pitchFamily="34" charset="0"/>
              </a:rPr>
              <a:t>See point 3 in FLOW DETAILS SLIDE</a:t>
            </a:r>
          </a:p>
        </p:txBody>
      </p:sp>
      <p:sp>
        <p:nvSpPr>
          <p:cNvPr id="43" name="Flowchart: Decision 5">
            <a:extLst>
              <a:ext uri="{FF2B5EF4-FFF2-40B4-BE49-F238E27FC236}">
                <a16:creationId xmlns:a16="http://schemas.microsoft.com/office/drawing/2014/main" xmlns="" id="{E9E7E62F-61F3-426D-A75D-677822E41BF0}"/>
              </a:ext>
            </a:extLst>
          </p:cNvPr>
          <p:cNvSpPr/>
          <p:nvPr/>
        </p:nvSpPr>
        <p:spPr>
          <a:xfrm>
            <a:off x="8127822" y="3353591"/>
            <a:ext cx="1307128" cy="1194025"/>
          </a:xfrm>
          <a:prstGeom prst="flowChartDecision">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50" dirty="0">
                <a:solidFill>
                  <a:srgbClr val="FF0000"/>
                </a:solidFill>
                <a:latin typeface="Arial" panose="020B0604020202020204" pitchFamily="34" charset="0"/>
                <a:cs typeface="Arial" panose="020B0604020202020204" pitchFamily="34" charset="0"/>
              </a:rPr>
              <a:t>Am I the winner?</a:t>
            </a:r>
          </a:p>
        </p:txBody>
      </p:sp>
      <p:sp>
        <p:nvSpPr>
          <p:cNvPr id="44" name="Rectangle 43">
            <a:extLst>
              <a:ext uri="{FF2B5EF4-FFF2-40B4-BE49-F238E27FC236}">
                <a16:creationId xmlns:a16="http://schemas.microsoft.com/office/drawing/2014/main" xmlns="" id="{2E009CCE-D969-4D6F-9BC0-C88F4D8E9BD7}"/>
              </a:ext>
            </a:extLst>
          </p:cNvPr>
          <p:cNvSpPr/>
          <p:nvPr/>
        </p:nvSpPr>
        <p:spPr>
          <a:xfrm>
            <a:off x="7768882" y="5155969"/>
            <a:ext cx="2043062" cy="966208"/>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1400" dirty="0">
                <a:solidFill>
                  <a:srgbClr val="FF0000"/>
                </a:solidFill>
                <a:latin typeface="Arial" panose="020B0604020202020204" pitchFamily="34" charset="0"/>
                <a:cs typeface="Arial" panose="020B0604020202020204" pitchFamily="34" charset="0"/>
              </a:rPr>
              <a:t>Received message from purchaser</a:t>
            </a:r>
          </a:p>
          <a:p>
            <a:r>
              <a:rPr lang="en-US" sz="1400" dirty="0">
                <a:solidFill>
                  <a:srgbClr val="FF0000"/>
                </a:solidFill>
                <a:latin typeface="Arial" panose="020B0604020202020204" pitchFamily="34" charset="0"/>
                <a:cs typeface="Arial" panose="020B0604020202020204" pitchFamily="34" charset="0"/>
              </a:rPr>
              <a:t>“Deal is made”</a:t>
            </a:r>
          </a:p>
        </p:txBody>
      </p:sp>
      <p:sp>
        <p:nvSpPr>
          <p:cNvPr id="45" name="CasellaDiTesto 30">
            <a:extLst>
              <a:ext uri="{FF2B5EF4-FFF2-40B4-BE49-F238E27FC236}">
                <a16:creationId xmlns:a16="http://schemas.microsoft.com/office/drawing/2014/main" xmlns="" id="{A824FF44-0F3E-42AC-8650-EFA1C3EF48ED}"/>
              </a:ext>
            </a:extLst>
          </p:cNvPr>
          <p:cNvSpPr txBox="1"/>
          <p:nvPr/>
        </p:nvSpPr>
        <p:spPr>
          <a:xfrm>
            <a:off x="8681024" y="4553112"/>
            <a:ext cx="610874" cy="246221"/>
          </a:xfrm>
          <a:prstGeom prst="rect">
            <a:avLst/>
          </a:prstGeom>
          <a:noFill/>
        </p:spPr>
        <p:txBody>
          <a:bodyPr wrap="square" rtlCol="0">
            <a:spAutoFit/>
          </a:bodyPr>
          <a:lstStyle/>
          <a:p>
            <a:r>
              <a:rPr lang="en-US" sz="1000" dirty="0">
                <a:solidFill>
                  <a:srgbClr val="FF0000"/>
                </a:solidFill>
                <a:latin typeface="Arial" panose="020B0604020202020204" pitchFamily="34" charset="0"/>
                <a:cs typeface="Arial" panose="020B0604020202020204" pitchFamily="34" charset="0"/>
              </a:rPr>
              <a:t>yes</a:t>
            </a:r>
          </a:p>
        </p:txBody>
      </p:sp>
      <p:sp>
        <p:nvSpPr>
          <p:cNvPr id="46" name="Rectangle 45">
            <a:extLst>
              <a:ext uri="{FF2B5EF4-FFF2-40B4-BE49-F238E27FC236}">
                <a16:creationId xmlns:a16="http://schemas.microsoft.com/office/drawing/2014/main" xmlns="" id="{2B7E07CC-1382-468A-9A27-972AA9921A89}"/>
              </a:ext>
            </a:extLst>
          </p:cNvPr>
          <p:cNvSpPr/>
          <p:nvPr/>
        </p:nvSpPr>
        <p:spPr>
          <a:xfrm>
            <a:off x="6015820" y="906311"/>
            <a:ext cx="1363758" cy="76679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1400" dirty="0">
                <a:solidFill>
                  <a:srgbClr val="FF0000"/>
                </a:solidFill>
                <a:latin typeface="Arial" panose="020B0604020202020204" pitchFamily="34" charset="0"/>
                <a:cs typeface="Arial" panose="020B0604020202020204" pitchFamily="34" charset="0"/>
              </a:rPr>
              <a:t>Waiting for the feedback</a:t>
            </a:r>
          </a:p>
        </p:txBody>
      </p:sp>
      <p:sp>
        <p:nvSpPr>
          <p:cNvPr id="47" name="CasellaDiTesto 30">
            <a:extLst>
              <a:ext uri="{FF2B5EF4-FFF2-40B4-BE49-F238E27FC236}">
                <a16:creationId xmlns:a16="http://schemas.microsoft.com/office/drawing/2014/main" xmlns="" id="{F7ACA37B-42C2-43A3-94D3-E2C8BEDD7188}"/>
              </a:ext>
            </a:extLst>
          </p:cNvPr>
          <p:cNvSpPr txBox="1"/>
          <p:nvPr/>
        </p:nvSpPr>
        <p:spPr>
          <a:xfrm>
            <a:off x="9485977" y="3685011"/>
            <a:ext cx="365013" cy="246221"/>
          </a:xfrm>
          <a:prstGeom prst="rect">
            <a:avLst/>
          </a:prstGeom>
          <a:noFill/>
        </p:spPr>
        <p:txBody>
          <a:bodyPr wrap="square" rtlCol="0">
            <a:spAutoFit/>
          </a:bodyPr>
          <a:lstStyle/>
          <a:p>
            <a:r>
              <a:rPr lang="en-US" sz="1000" dirty="0">
                <a:solidFill>
                  <a:srgbClr val="FF0000"/>
                </a:solidFill>
                <a:latin typeface="Arial" panose="020B0604020202020204" pitchFamily="34" charset="0"/>
                <a:cs typeface="Arial" panose="020B0604020202020204" pitchFamily="34" charset="0"/>
              </a:rPr>
              <a:t>no</a:t>
            </a:r>
          </a:p>
        </p:txBody>
      </p:sp>
      <p:cxnSp>
        <p:nvCxnSpPr>
          <p:cNvPr id="49" name="Straight Arrow Connector 48">
            <a:extLst>
              <a:ext uri="{FF2B5EF4-FFF2-40B4-BE49-F238E27FC236}">
                <a16:creationId xmlns:a16="http://schemas.microsoft.com/office/drawing/2014/main" xmlns="" id="{E76803E6-C005-4B22-A4B3-9F9E86F96394}"/>
              </a:ext>
            </a:extLst>
          </p:cNvPr>
          <p:cNvCxnSpPr>
            <a:cxnSpLocks/>
          </p:cNvCxnSpPr>
          <p:nvPr/>
        </p:nvCxnSpPr>
        <p:spPr>
          <a:xfrm flipV="1">
            <a:off x="9434950" y="3931232"/>
            <a:ext cx="693498" cy="19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xmlns="" id="{D55A7CFE-0068-4F3B-8667-31EEAE3C7385}"/>
              </a:ext>
            </a:extLst>
          </p:cNvPr>
          <p:cNvCxnSpPr/>
          <p:nvPr/>
        </p:nvCxnSpPr>
        <p:spPr>
          <a:xfrm>
            <a:off x="8781386" y="4547616"/>
            <a:ext cx="9027" cy="608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xmlns="" id="{B3BEBB9C-51C4-49C8-B9BA-BBDD648DAF81}"/>
              </a:ext>
            </a:extLst>
          </p:cNvPr>
          <p:cNvCxnSpPr>
            <a:cxnSpLocks/>
          </p:cNvCxnSpPr>
          <p:nvPr/>
        </p:nvCxnSpPr>
        <p:spPr>
          <a:xfrm>
            <a:off x="5172956" y="1289709"/>
            <a:ext cx="842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CasellaDiTesto 30">
            <a:extLst>
              <a:ext uri="{FF2B5EF4-FFF2-40B4-BE49-F238E27FC236}">
                <a16:creationId xmlns:a16="http://schemas.microsoft.com/office/drawing/2014/main" xmlns="" id="{84AE7B0A-7F7F-4366-ACC1-4D2824AA42E6}"/>
              </a:ext>
            </a:extLst>
          </p:cNvPr>
          <p:cNvSpPr txBox="1"/>
          <p:nvPr/>
        </p:nvSpPr>
        <p:spPr>
          <a:xfrm>
            <a:off x="5725261" y="1712273"/>
            <a:ext cx="1880433" cy="338554"/>
          </a:xfrm>
          <a:prstGeom prst="rect">
            <a:avLst/>
          </a:prstGeom>
          <a:noFill/>
        </p:spPr>
        <p:txBody>
          <a:bodyPr wrap="square" rtlCol="0">
            <a:spAutoFit/>
          </a:bodyPr>
          <a:lstStyle/>
          <a:p>
            <a:r>
              <a:rPr lang="en-US" sz="1600" dirty="0">
                <a:solidFill>
                  <a:srgbClr val="FF0000"/>
                </a:solidFill>
                <a:latin typeface="Arial" panose="020B0604020202020204" pitchFamily="34" charset="0"/>
                <a:cs typeface="Arial" panose="020B0604020202020204" pitchFamily="34" charset="0"/>
              </a:rPr>
              <a:t>PENDING</a:t>
            </a:r>
          </a:p>
        </p:txBody>
      </p:sp>
      <p:sp>
        <p:nvSpPr>
          <p:cNvPr id="53" name="CasellaDiTesto 30">
            <a:extLst>
              <a:ext uri="{FF2B5EF4-FFF2-40B4-BE49-F238E27FC236}">
                <a16:creationId xmlns:a16="http://schemas.microsoft.com/office/drawing/2014/main" xmlns="" id="{E7122FE3-C445-4364-8697-AFCA178FBA32}"/>
              </a:ext>
            </a:extLst>
          </p:cNvPr>
          <p:cNvSpPr txBox="1"/>
          <p:nvPr/>
        </p:nvSpPr>
        <p:spPr>
          <a:xfrm>
            <a:off x="7841169" y="6114782"/>
            <a:ext cx="1880433" cy="338554"/>
          </a:xfrm>
          <a:prstGeom prst="rect">
            <a:avLst/>
          </a:prstGeom>
          <a:noFill/>
        </p:spPr>
        <p:txBody>
          <a:bodyPr wrap="square" rtlCol="0">
            <a:spAutoFit/>
          </a:bodyPr>
          <a:lstStyle/>
          <a:p>
            <a:r>
              <a:rPr lang="en-US" sz="1600" dirty="0">
                <a:solidFill>
                  <a:srgbClr val="FF0000"/>
                </a:solidFill>
                <a:latin typeface="Arial" panose="020B0604020202020204" pitchFamily="34" charset="0"/>
                <a:cs typeface="Arial" panose="020B0604020202020204" pitchFamily="34" charset="0"/>
              </a:rPr>
              <a:t>WINNER</a:t>
            </a:r>
          </a:p>
        </p:txBody>
      </p:sp>
      <p:sp>
        <p:nvSpPr>
          <p:cNvPr id="54" name="CasellaDiTesto 30">
            <a:extLst>
              <a:ext uri="{FF2B5EF4-FFF2-40B4-BE49-F238E27FC236}">
                <a16:creationId xmlns:a16="http://schemas.microsoft.com/office/drawing/2014/main" xmlns="" id="{8E5839A0-E7D8-43F0-9A3C-492429372447}"/>
              </a:ext>
            </a:extLst>
          </p:cNvPr>
          <p:cNvSpPr txBox="1"/>
          <p:nvPr/>
        </p:nvSpPr>
        <p:spPr>
          <a:xfrm>
            <a:off x="10187955" y="3126699"/>
            <a:ext cx="1880433" cy="338554"/>
          </a:xfrm>
          <a:prstGeom prst="rect">
            <a:avLst/>
          </a:prstGeom>
          <a:noFill/>
        </p:spPr>
        <p:txBody>
          <a:bodyPr wrap="square" rtlCol="0">
            <a:spAutoFit/>
          </a:bodyPr>
          <a:lstStyle/>
          <a:p>
            <a:r>
              <a:rPr lang="en-US" sz="1600" dirty="0">
                <a:solidFill>
                  <a:srgbClr val="FF0000"/>
                </a:solidFill>
                <a:latin typeface="Arial" panose="020B0604020202020204" pitchFamily="34" charset="0"/>
                <a:cs typeface="Arial" panose="020B0604020202020204" pitchFamily="34" charset="0"/>
              </a:rPr>
              <a:t>LOSER</a:t>
            </a:r>
          </a:p>
        </p:txBody>
      </p:sp>
      <p:sp>
        <p:nvSpPr>
          <p:cNvPr id="55" name="Rectangle 54">
            <a:extLst>
              <a:ext uri="{FF2B5EF4-FFF2-40B4-BE49-F238E27FC236}">
                <a16:creationId xmlns:a16="http://schemas.microsoft.com/office/drawing/2014/main" xmlns="" id="{60D155E9-6698-470F-B592-01575B314D0A}"/>
              </a:ext>
            </a:extLst>
          </p:cNvPr>
          <p:cNvSpPr/>
          <p:nvPr/>
        </p:nvSpPr>
        <p:spPr>
          <a:xfrm>
            <a:off x="10039742" y="3448128"/>
            <a:ext cx="2043062" cy="966208"/>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1400" dirty="0">
                <a:solidFill>
                  <a:srgbClr val="FF0000"/>
                </a:solidFill>
                <a:latin typeface="Arial" panose="020B0604020202020204" pitchFamily="34" charset="0"/>
                <a:cs typeface="Arial" panose="020B0604020202020204" pitchFamily="34" charset="0"/>
              </a:rPr>
              <a:t>Received a message from purchaser that the offer has been rejected</a:t>
            </a:r>
          </a:p>
        </p:txBody>
      </p:sp>
      <p:sp>
        <p:nvSpPr>
          <p:cNvPr id="70" name="Flowchart: Decision 5">
            <a:extLst>
              <a:ext uri="{FF2B5EF4-FFF2-40B4-BE49-F238E27FC236}">
                <a16:creationId xmlns:a16="http://schemas.microsoft.com/office/drawing/2014/main" xmlns="" id="{E9E7E62F-61F3-426D-A75D-677822E41BF0}"/>
              </a:ext>
            </a:extLst>
          </p:cNvPr>
          <p:cNvSpPr/>
          <p:nvPr/>
        </p:nvSpPr>
        <p:spPr>
          <a:xfrm>
            <a:off x="7965733" y="692696"/>
            <a:ext cx="1658659" cy="1194025"/>
          </a:xfrm>
          <a:prstGeom prst="flowChartDecision">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50" dirty="0">
                <a:solidFill>
                  <a:srgbClr val="FF0000"/>
                </a:solidFill>
                <a:latin typeface="Arial" panose="020B0604020202020204" pitchFamily="34" charset="0"/>
                <a:cs typeface="Arial" panose="020B0604020202020204" pitchFamily="34" charset="0"/>
              </a:rPr>
              <a:t>Am I the </a:t>
            </a:r>
            <a:r>
              <a:rPr lang="en-US" sz="1050" dirty="0" smtClean="0">
                <a:solidFill>
                  <a:srgbClr val="FF0000"/>
                </a:solidFill>
                <a:latin typeface="Arial" panose="020B0604020202020204" pitchFamily="34" charset="0"/>
                <a:cs typeface="Arial" panose="020B0604020202020204" pitchFamily="34" charset="0"/>
              </a:rPr>
              <a:t>accepted?</a:t>
            </a:r>
            <a:endParaRPr lang="en-US" sz="1050" dirty="0">
              <a:solidFill>
                <a:srgbClr val="FF0000"/>
              </a:solidFill>
              <a:latin typeface="Arial" panose="020B0604020202020204" pitchFamily="34" charset="0"/>
              <a:cs typeface="Arial" panose="020B0604020202020204" pitchFamily="34" charset="0"/>
            </a:endParaRPr>
          </a:p>
        </p:txBody>
      </p:sp>
      <p:cxnSp>
        <p:nvCxnSpPr>
          <p:cNvPr id="76" name="Straight Arrow Connector 75">
            <a:extLst>
              <a:ext uri="{FF2B5EF4-FFF2-40B4-BE49-F238E27FC236}">
                <a16:creationId xmlns:a16="http://schemas.microsoft.com/office/drawing/2014/main" xmlns="" id="{00C1759A-ECEA-4A34-A5D9-BEBAB483C4A4}"/>
              </a:ext>
            </a:extLst>
          </p:cNvPr>
          <p:cNvCxnSpPr>
            <a:stCxn id="46" idx="3"/>
            <a:endCxn id="70" idx="1"/>
          </p:cNvCxnSpPr>
          <p:nvPr/>
        </p:nvCxnSpPr>
        <p:spPr>
          <a:xfrm>
            <a:off x="7379578" y="1289709"/>
            <a:ext cx="586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70" idx="3"/>
            <a:endCxn id="55" idx="0"/>
          </p:cNvCxnSpPr>
          <p:nvPr/>
        </p:nvCxnSpPr>
        <p:spPr>
          <a:xfrm>
            <a:off x="9624392" y="1289709"/>
            <a:ext cx="1436881" cy="21584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CasellaDiTesto 30">
            <a:extLst>
              <a:ext uri="{FF2B5EF4-FFF2-40B4-BE49-F238E27FC236}">
                <a16:creationId xmlns:a16="http://schemas.microsoft.com/office/drawing/2014/main" xmlns="" id="{F7ACA37B-42C2-43A3-94D3-E2C8BEDD7188}"/>
              </a:ext>
            </a:extLst>
          </p:cNvPr>
          <p:cNvSpPr txBox="1"/>
          <p:nvPr/>
        </p:nvSpPr>
        <p:spPr>
          <a:xfrm>
            <a:off x="10267491" y="1042715"/>
            <a:ext cx="365013" cy="246221"/>
          </a:xfrm>
          <a:prstGeom prst="rect">
            <a:avLst/>
          </a:prstGeom>
          <a:noFill/>
        </p:spPr>
        <p:txBody>
          <a:bodyPr wrap="square" rtlCol="0">
            <a:spAutoFit/>
          </a:bodyPr>
          <a:lstStyle/>
          <a:p>
            <a:r>
              <a:rPr lang="en-US" sz="1000" dirty="0">
                <a:solidFill>
                  <a:srgbClr val="FF0000"/>
                </a:solidFill>
                <a:latin typeface="Arial" panose="020B0604020202020204" pitchFamily="34" charset="0"/>
                <a:cs typeface="Arial" panose="020B0604020202020204" pitchFamily="34" charset="0"/>
              </a:rPr>
              <a:t>no</a:t>
            </a:r>
          </a:p>
        </p:txBody>
      </p:sp>
      <p:sp>
        <p:nvSpPr>
          <p:cNvPr id="78" name="Rectangle 77">
            <a:extLst>
              <a:ext uri="{FF2B5EF4-FFF2-40B4-BE49-F238E27FC236}">
                <a16:creationId xmlns:a16="http://schemas.microsoft.com/office/drawing/2014/main" xmlns="" id="{60D155E9-6698-470F-B592-01575B314D0A}"/>
              </a:ext>
            </a:extLst>
          </p:cNvPr>
          <p:cNvSpPr/>
          <p:nvPr/>
        </p:nvSpPr>
        <p:spPr>
          <a:xfrm>
            <a:off x="7464152" y="2102752"/>
            <a:ext cx="2664782" cy="966208"/>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1400" dirty="0">
                <a:solidFill>
                  <a:srgbClr val="FF0000"/>
                </a:solidFill>
                <a:latin typeface="Arial" panose="020B0604020202020204" pitchFamily="34" charset="0"/>
                <a:cs typeface="Arial" panose="020B0604020202020204" pitchFamily="34" charset="0"/>
              </a:rPr>
              <a:t>Received a message from purchaser that the offer has been </a:t>
            </a:r>
            <a:r>
              <a:rPr lang="en-US" sz="1400" dirty="0" smtClean="0">
                <a:solidFill>
                  <a:srgbClr val="FF0000"/>
                </a:solidFill>
                <a:latin typeface="Arial" panose="020B0604020202020204" pitchFamily="34" charset="0"/>
                <a:cs typeface="Arial" panose="020B0604020202020204" pitchFamily="34" charset="0"/>
              </a:rPr>
              <a:t>Accepted</a:t>
            </a:r>
            <a:endParaRPr lang="en-US" sz="1400" dirty="0">
              <a:solidFill>
                <a:srgbClr val="FF0000"/>
              </a:solidFill>
              <a:latin typeface="Arial" panose="020B0604020202020204" pitchFamily="34" charset="0"/>
              <a:cs typeface="Arial" panose="020B0604020202020204" pitchFamily="34" charset="0"/>
            </a:endParaRPr>
          </a:p>
        </p:txBody>
      </p:sp>
      <p:cxnSp>
        <p:nvCxnSpPr>
          <p:cNvPr id="84" name="Straight Arrow Connector 83"/>
          <p:cNvCxnSpPr>
            <a:stCxn id="70" idx="2"/>
            <a:endCxn id="78" idx="0"/>
          </p:cNvCxnSpPr>
          <p:nvPr/>
        </p:nvCxnSpPr>
        <p:spPr>
          <a:xfrm>
            <a:off x="8795063" y="1886721"/>
            <a:ext cx="1480" cy="216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CasellaDiTesto 30">
            <a:extLst>
              <a:ext uri="{FF2B5EF4-FFF2-40B4-BE49-F238E27FC236}">
                <a16:creationId xmlns:a16="http://schemas.microsoft.com/office/drawing/2014/main" xmlns="" id="{A824FF44-0F3E-42AC-8650-EFA1C3EF48ED}"/>
              </a:ext>
            </a:extLst>
          </p:cNvPr>
          <p:cNvSpPr txBox="1"/>
          <p:nvPr/>
        </p:nvSpPr>
        <p:spPr>
          <a:xfrm>
            <a:off x="8764211" y="1804606"/>
            <a:ext cx="610874" cy="246221"/>
          </a:xfrm>
          <a:prstGeom prst="rect">
            <a:avLst/>
          </a:prstGeom>
          <a:noFill/>
        </p:spPr>
        <p:txBody>
          <a:bodyPr wrap="square" rtlCol="0">
            <a:spAutoFit/>
          </a:bodyPr>
          <a:lstStyle/>
          <a:p>
            <a:r>
              <a:rPr lang="en-US" sz="1000" dirty="0">
                <a:solidFill>
                  <a:srgbClr val="FF0000"/>
                </a:solidFill>
                <a:latin typeface="Arial" panose="020B0604020202020204" pitchFamily="34" charset="0"/>
                <a:cs typeface="Arial" panose="020B0604020202020204" pitchFamily="34" charset="0"/>
              </a:rPr>
              <a:t>yes</a:t>
            </a:r>
          </a:p>
        </p:txBody>
      </p:sp>
      <p:cxnSp>
        <p:nvCxnSpPr>
          <p:cNvPr id="89" name="Straight Arrow Connector 88"/>
          <p:cNvCxnSpPr>
            <a:stCxn id="78" idx="2"/>
            <a:endCxn id="43" idx="0"/>
          </p:cNvCxnSpPr>
          <p:nvPr/>
        </p:nvCxnSpPr>
        <p:spPr>
          <a:xfrm flipH="1">
            <a:off x="8781386" y="3068960"/>
            <a:ext cx="15157" cy="284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CasellaDiTesto 30">
            <a:extLst>
              <a:ext uri="{FF2B5EF4-FFF2-40B4-BE49-F238E27FC236}">
                <a16:creationId xmlns:a16="http://schemas.microsoft.com/office/drawing/2014/main" xmlns="" id="{E7122FE3-C445-4364-8697-AFCA178FBA32}"/>
              </a:ext>
            </a:extLst>
          </p:cNvPr>
          <p:cNvSpPr txBox="1"/>
          <p:nvPr/>
        </p:nvSpPr>
        <p:spPr>
          <a:xfrm>
            <a:off x="7239903" y="1844824"/>
            <a:ext cx="1880433" cy="338554"/>
          </a:xfrm>
          <a:prstGeom prst="rect">
            <a:avLst/>
          </a:prstGeom>
          <a:noFill/>
        </p:spPr>
        <p:txBody>
          <a:bodyPr wrap="square" rtlCol="0">
            <a:spAutoFit/>
          </a:bodyPr>
          <a:lstStyle/>
          <a:p>
            <a:r>
              <a:rPr lang="en-US" sz="1600" smtClean="0">
                <a:solidFill>
                  <a:srgbClr val="FF0000"/>
                </a:solidFill>
                <a:latin typeface="Arial" panose="020B0604020202020204" pitchFamily="34" charset="0"/>
                <a:cs typeface="Arial" panose="020B0604020202020204" pitchFamily="34" charset="0"/>
              </a:rPr>
              <a:t>ACCEPTED</a:t>
            </a:r>
            <a:endParaRPr lang="en-US" sz="1600" dirty="0">
              <a:solidFill>
                <a:srgbClr val="FF0000"/>
              </a:solidFill>
              <a:latin typeface="Arial" panose="020B0604020202020204" pitchFamily="34" charset="0"/>
              <a:cs typeface="Arial" panose="020B0604020202020204" pitchFamily="34" charset="0"/>
            </a:endParaRPr>
          </a:p>
        </p:txBody>
      </p:sp>
      <p:sp>
        <p:nvSpPr>
          <p:cNvPr id="93" name="CasellaDiTesto 30">
            <a:extLst>
              <a:ext uri="{FF2B5EF4-FFF2-40B4-BE49-F238E27FC236}">
                <a16:creationId xmlns:a16="http://schemas.microsoft.com/office/drawing/2014/main" xmlns="" id="{79AFC591-644C-4DFF-8963-E2E5B573FC8B}"/>
              </a:ext>
            </a:extLst>
          </p:cNvPr>
          <p:cNvSpPr txBox="1"/>
          <p:nvPr/>
        </p:nvSpPr>
        <p:spPr>
          <a:xfrm>
            <a:off x="9847474" y="5382985"/>
            <a:ext cx="1205045" cy="338554"/>
          </a:xfrm>
          <a:prstGeom prst="rect">
            <a:avLst/>
          </a:prstGeom>
          <a:noFill/>
        </p:spPr>
        <p:txBody>
          <a:bodyPr wrap="square" rtlCol="0">
            <a:spAutoFit/>
          </a:bodyPr>
          <a:lstStyle/>
          <a:p>
            <a:pPr algn="l"/>
            <a:r>
              <a:rPr lang="en-US" sz="800" dirty="0">
                <a:solidFill>
                  <a:srgbClr val="FF0000"/>
                </a:solidFill>
                <a:latin typeface="Arial" panose="020B0604020202020204" pitchFamily="34" charset="0"/>
                <a:cs typeface="Arial" panose="020B0604020202020204" pitchFamily="34" charset="0"/>
              </a:rPr>
              <a:t>See point </a:t>
            </a:r>
            <a:r>
              <a:rPr lang="en-US" sz="800" dirty="0" smtClean="0">
                <a:solidFill>
                  <a:srgbClr val="FF0000"/>
                </a:solidFill>
                <a:latin typeface="Arial" panose="020B0604020202020204" pitchFamily="34" charset="0"/>
                <a:cs typeface="Arial" panose="020B0604020202020204" pitchFamily="34" charset="0"/>
              </a:rPr>
              <a:t>4 </a:t>
            </a:r>
            <a:r>
              <a:rPr lang="en-US" sz="800" dirty="0">
                <a:solidFill>
                  <a:srgbClr val="FF0000"/>
                </a:solidFill>
                <a:latin typeface="Arial" panose="020B0604020202020204" pitchFamily="34" charset="0"/>
                <a:cs typeface="Arial" panose="020B0604020202020204" pitchFamily="34" charset="0"/>
              </a:rPr>
              <a:t>in FLOW DETAILS SLIDE</a:t>
            </a:r>
          </a:p>
        </p:txBody>
      </p:sp>
    </p:spTree>
    <p:extLst>
      <p:ext uri="{BB962C8B-B14F-4D97-AF65-F5344CB8AC3E}">
        <p14:creationId xmlns:p14="http://schemas.microsoft.com/office/powerpoint/2010/main" val="3292118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7"/>
          <p:cNvSpPr>
            <a:spLocks noGrp="1"/>
          </p:cNvSpPr>
          <p:nvPr>
            <p:ph type="title"/>
          </p:nvPr>
        </p:nvSpPr>
        <p:spPr>
          <a:xfrm>
            <a:off x="57125" y="381000"/>
            <a:ext cx="7839075" cy="381000"/>
          </a:xfrm>
        </p:spPr>
        <p:txBody>
          <a:bodyPr>
            <a:normAutofit fontScale="90000"/>
          </a:bodyPr>
          <a:lstStyle/>
          <a:p>
            <a:pPr algn="l"/>
            <a:r>
              <a:rPr lang="en-US" sz="2500" b="1" dirty="0">
                <a:solidFill>
                  <a:schemeClr val="bg1"/>
                </a:solidFill>
                <a:latin typeface="Calibri" panose="020F0502020204030204" pitchFamily="34" charset="0"/>
              </a:rPr>
              <a:t>FLOW DETAILS</a:t>
            </a:r>
          </a:p>
        </p:txBody>
      </p:sp>
      <p:sp>
        <p:nvSpPr>
          <p:cNvPr id="5" name="CasellaDiTesto 4">
            <a:extLst>
              <a:ext uri="{FF2B5EF4-FFF2-40B4-BE49-F238E27FC236}">
                <a16:creationId xmlns:a16="http://schemas.microsoft.com/office/drawing/2014/main" xmlns="" id="{25973869-A55E-45DE-981E-74B35D1271CB}"/>
              </a:ext>
            </a:extLst>
          </p:cNvPr>
          <p:cNvSpPr txBox="1"/>
          <p:nvPr/>
        </p:nvSpPr>
        <p:spPr>
          <a:xfrm>
            <a:off x="389366" y="1717807"/>
            <a:ext cx="11413268" cy="2708434"/>
          </a:xfrm>
          <a:prstGeom prst="rect">
            <a:avLst/>
          </a:prstGeom>
          <a:noFill/>
        </p:spPr>
        <p:txBody>
          <a:bodyPr wrap="square" rtlCol="0">
            <a:spAutoFit/>
          </a:bodyPr>
          <a:lstStyle/>
          <a:p>
            <a:pPr marL="457200" indent="-457200" algn="just">
              <a:spcBef>
                <a:spcPts val="1200"/>
              </a:spcBef>
              <a:buFont typeface="+mj-lt"/>
              <a:buAutoNum type="arabicPeriod"/>
            </a:pPr>
            <a:r>
              <a:rPr lang="en-US" sz="1200" dirty="0">
                <a:solidFill>
                  <a:srgbClr val="646464"/>
                </a:solidFill>
                <a:latin typeface="Arial" panose="020B0604020202020204" pitchFamily="34" charset="0"/>
                <a:cs typeface="Arial" panose="020B0604020202020204" pitchFamily="34" charset="0"/>
              </a:rPr>
              <a:t>Insert the messaging service to allow purchasers to contact suppliers</a:t>
            </a:r>
          </a:p>
          <a:p>
            <a:pPr marL="457200" indent="-457200" algn="just">
              <a:spcBef>
                <a:spcPts val="1200"/>
              </a:spcBef>
              <a:buFont typeface="+mj-lt"/>
              <a:buAutoNum type="arabicPeriod"/>
            </a:pPr>
            <a:r>
              <a:rPr lang="en-US" sz="1200" dirty="0">
                <a:solidFill>
                  <a:srgbClr val="646464"/>
                </a:solidFill>
                <a:latin typeface="Arial" panose="020B0604020202020204" pitchFamily="34" charset="0"/>
                <a:cs typeface="Arial" panose="020B0604020202020204" pitchFamily="34" charset="0"/>
              </a:rPr>
              <a:t>Once the deal is made, TOOGLE.BID sends:</a:t>
            </a:r>
          </a:p>
          <a:p>
            <a:pPr marL="971550" lvl="6" indent="-457200" algn="just">
              <a:buFont typeface="Courier New" panose="02070309020205020404" pitchFamily="49" charset="0"/>
              <a:buChar char="o"/>
            </a:pPr>
            <a:r>
              <a:rPr lang="en-US" sz="1200" dirty="0">
                <a:solidFill>
                  <a:srgbClr val="646464"/>
                </a:solidFill>
                <a:latin typeface="Arial" panose="020B0604020202020204" pitchFamily="34" charset="0"/>
                <a:cs typeface="Arial" panose="020B0604020202020204" pitchFamily="34" charset="0"/>
              </a:rPr>
              <a:t>A message to the winner to inform he won the business; </a:t>
            </a:r>
          </a:p>
          <a:p>
            <a:pPr marL="971550" lvl="6" indent="-457200" algn="just">
              <a:buFont typeface="Courier New" panose="02070309020205020404" pitchFamily="49" charset="0"/>
              <a:buChar char="o"/>
            </a:pPr>
            <a:r>
              <a:rPr lang="en-US" sz="1200" dirty="0">
                <a:solidFill>
                  <a:srgbClr val="646464"/>
                </a:solidFill>
                <a:latin typeface="Arial" panose="020B0604020202020204" pitchFamily="34" charset="0"/>
                <a:cs typeface="Arial" panose="020B0604020202020204" pitchFamily="34" charset="0"/>
              </a:rPr>
              <a:t>A message to all the other suppliers informing them “the business has been assigned at the value of … €”, or in the case the criteria used is not the best price, insert “due to the technical reasons the business has been assigned at the value of … €”.</a:t>
            </a:r>
          </a:p>
          <a:p>
            <a:pPr marL="457200" indent="-457200" algn="just">
              <a:spcBef>
                <a:spcPts val="1200"/>
              </a:spcBef>
              <a:buFont typeface="+mj-lt"/>
              <a:buAutoNum type="arabicPeriod"/>
            </a:pPr>
            <a:endParaRPr lang="en-US" sz="1200" dirty="0">
              <a:solidFill>
                <a:srgbClr val="646464"/>
              </a:solidFill>
              <a:latin typeface="Arial" panose="020B0604020202020204" pitchFamily="34" charset="0"/>
              <a:cs typeface="Arial" panose="020B0604020202020204" pitchFamily="34" charset="0"/>
            </a:endParaRPr>
          </a:p>
          <a:p>
            <a:pPr marL="457200" indent="-457200" algn="just">
              <a:spcBef>
                <a:spcPts val="1200"/>
              </a:spcBef>
              <a:buFont typeface="+mj-lt"/>
              <a:buAutoNum type="arabicPeriod"/>
            </a:pPr>
            <a:endParaRPr lang="en-US" sz="1200" dirty="0">
              <a:solidFill>
                <a:srgbClr val="646464"/>
              </a:solidFill>
              <a:latin typeface="Arial" panose="020B0604020202020204" pitchFamily="34" charset="0"/>
              <a:cs typeface="Arial" panose="020B0604020202020204" pitchFamily="34" charset="0"/>
            </a:endParaRPr>
          </a:p>
          <a:p>
            <a:pPr marL="457200" indent="-457200" algn="just">
              <a:spcBef>
                <a:spcPts val="1200"/>
              </a:spcBef>
              <a:buFont typeface="+mj-lt"/>
              <a:buAutoNum type="arabicPeriod"/>
            </a:pPr>
            <a:r>
              <a:rPr lang="en-US" sz="1200" dirty="0">
                <a:solidFill>
                  <a:srgbClr val="646464"/>
                </a:solidFill>
                <a:latin typeface="Arial" panose="020B0604020202020204" pitchFamily="34" charset="0"/>
                <a:cs typeface="Arial" panose="020B0604020202020204" pitchFamily="34" charset="0"/>
              </a:rPr>
              <a:t>Insert the messaging service to allow suppliers to reply to purchasers’ </a:t>
            </a:r>
            <a:r>
              <a:rPr lang="en-US" sz="1200" dirty="0" smtClean="0">
                <a:solidFill>
                  <a:srgbClr val="646464"/>
                </a:solidFill>
                <a:latin typeface="Arial" panose="020B0604020202020204" pitchFamily="34" charset="0"/>
                <a:cs typeface="Arial" panose="020B0604020202020204" pitchFamily="34" charset="0"/>
              </a:rPr>
              <a:t>requests</a:t>
            </a:r>
          </a:p>
          <a:p>
            <a:pPr marL="457200" indent="-457200" algn="just">
              <a:spcBef>
                <a:spcPts val="1200"/>
              </a:spcBef>
              <a:buFont typeface="+mj-lt"/>
              <a:buAutoNum type="arabicPeriod"/>
            </a:pPr>
            <a:r>
              <a:rPr lang="en-US" sz="1200" dirty="0" smtClean="0">
                <a:solidFill>
                  <a:srgbClr val="FF0000"/>
                </a:solidFill>
                <a:latin typeface="Arial" panose="020B0604020202020204" pitchFamily="34" charset="0"/>
                <a:cs typeface="Arial" panose="020B0604020202020204" pitchFamily="34" charset="0"/>
              </a:rPr>
              <a:t>If there are </a:t>
            </a:r>
            <a:r>
              <a:rPr lang="en-US" sz="1200" dirty="0">
                <a:solidFill>
                  <a:srgbClr val="FF0000"/>
                </a:solidFill>
                <a:latin typeface="Arial" panose="020B0604020202020204" pitchFamily="34" charset="0"/>
                <a:cs typeface="Arial" panose="020B0604020202020204" pitchFamily="34" charset="0"/>
              </a:rPr>
              <a:t>e</a:t>
            </a:r>
            <a:r>
              <a:rPr lang="en-US" sz="1200" dirty="0" smtClean="0">
                <a:solidFill>
                  <a:srgbClr val="FF0000"/>
                </a:solidFill>
                <a:latin typeface="Arial" panose="020B0604020202020204" pitchFamily="34" charset="0"/>
                <a:cs typeface="Arial" panose="020B0604020202020204" pitchFamily="34" charset="0"/>
              </a:rPr>
              <a:t>.g. 10 offers and the 1</a:t>
            </a:r>
            <a:r>
              <a:rPr lang="en-US" sz="1200" baseline="30000" dirty="0" smtClean="0">
                <a:solidFill>
                  <a:srgbClr val="FF0000"/>
                </a:solidFill>
                <a:latin typeface="Arial" panose="020B0604020202020204" pitchFamily="34" charset="0"/>
                <a:cs typeface="Arial" panose="020B0604020202020204" pitchFamily="34" charset="0"/>
              </a:rPr>
              <a:t>st</a:t>
            </a:r>
            <a:r>
              <a:rPr lang="en-US" sz="1200" dirty="0" smtClean="0">
                <a:solidFill>
                  <a:srgbClr val="FF0000"/>
                </a:solidFill>
                <a:latin typeface="Arial" panose="020B0604020202020204" pitchFamily="34" charset="0"/>
                <a:cs typeface="Arial" panose="020B0604020202020204" pitchFamily="34" charset="0"/>
              </a:rPr>
              <a:t> and 2</a:t>
            </a:r>
            <a:r>
              <a:rPr lang="en-US" sz="1200" baseline="30000" dirty="0" smtClean="0">
                <a:solidFill>
                  <a:srgbClr val="FF0000"/>
                </a:solidFill>
                <a:latin typeface="Arial" panose="020B0604020202020204" pitchFamily="34" charset="0"/>
                <a:cs typeface="Arial" panose="020B0604020202020204" pitchFamily="34" charset="0"/>
              </a:rPr>
              <a:t>nd</a:t>
            </a:r>
            <a:r>
              <a:rPr lang="en-US" sz="1200" dirty="0" smtClean="0">
                <a:solidFill>
                  <a:srgbClr val="FF0000"/>
                </a:solidFill>
                <a:latin typeface="Arial" panose="020B0604020202020204" pitchFamily="34" charset="0"/>
                <a:cs typeface="Arial" panose="020B0604020202020204" pitchFamily="34" charset="0"/>
              </a:rPr>
              <a:t> offers are rejected consequently and the 3</a:t>
            </a:r>
            <a:r>
              <a:rPr lang="en-US" sz="1200" baseline="30000" dirty="0" smtClean="0">
                <a:solidFill>
                  <a:srgbClr val="FF0000"/>
                </a:solidFill>
                <a:latin typeface="Arial" panose="020B0604020202020204" pitchFamily="34" charset="0"/>
                <a:cs typeface="Arial" panose="020B0604020202020204" pitchFamily="34" charset="0"/>
              </a:rPr>
              <a:t>rd</a:t>
            </a:r>
            <a:r>
              <a:rPr lang="en-US" sz="1200" dirty="0" smtClean="0">
                <a:solidFill>
                  <a:srgbClr val="FF0000"/>
                </a:solidFill>
                <a:latin typeface="Arial" panose="020B0604020202020204" pitchFamily="34" charset="0"/>
                <a:cs typeface="Arial" panose="020B0604020202020204" pitchFamily="34" charset="0"/>
              </a:rPr>
              <a:t> offer has won the deal. All the other 7 offers would be REJECTED automatically even if they have never opened.</a:t>
            </a:r>
            <a:endParaRPr lang="en-US" sz="1200" dirty="0">
              <a:solidFill>
                <a:srgbClr val="646464"/>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7CF99661-43BD-4352-B0D0-222F95918F6C}"/>
              </a:ext>
            </a:extLst>
          </p:cNvPr>
          <p:cNvSpPr txBox="1"/>
          <p:nvPr/>
        </p:nvSpPr>
        <p:spPr>
          <a:xfrm>
            <a:off x="89890" y="1267451"/>
            <a:ext cx="6672917" cy="338554"/>
          </a:xfrm>
          <a:prstGeom prst="rect">
            <a:avLst/>
          </a:prstGeom>
          <a:noFill/>
        </p:spPr>
        <p:txBody>
          <a:bodyPr wrap="none" rtlCol="0">
            <a:spAutoFit/>
          </a:bodyPr>
          <a:lstStyle/>
          <a:p>
            <a:r>
              <a:rPr lang="en-US" sz="1600" dirty="0">
                <a:solidFill>
                  <a:srgbClr val="646464"/>
                </a:solidFill>
              </a:rPr>
              <a:t>PURCHASER POINT OF VIEW: RFQ NEGOTIATION AND BUSINESS ASSIGNATION</a:t>
            </a:r>
          </a:p>
        </p:txBody>
      </p:sp>
      <p:sp>
        <p:nvSpPr>
          <p:cNvPr id="7" name="TextBox 6">
            <a:extLst>
              <a:ext uri="{FF2B5EF4-FFF2-40B4-BE49-F238E27FC236}">
                <a16:creationId xmlns:a16="http://schemas.microsoft.com/office/drawing/2014/main" xmlns="" id="{4AE27840-FF53-486F-9218-64A5CBE2F73B}"/>
              </a:ext>
            </a:extLst>
          </p:cNvPr>
          <p:cNvSpPr txBox="1"/>
          <p:nvPr/>
        </p:nvSpPr>
        <p:spPr>
          <a:xfrm>
            <a:off x="89440" y="3179745"/>
            <a:ext cx="4855688" cy="338554"/>
          </a:xfrm>
          <a:prstGeom prst="rect">
            <a:avLst/>
          </a:prstGeom>
          <a:noFill/>
        </p:spPr>
        <p:txBody>
          <a:bodyPr wrap="none" rtlCol="0">
            <a:spAutoFit/>
          </a:bodyPr>
          <a:lstStyle/>
          <a:p>
            <a:r>
              <a:rPr lang="en-US" sz="1600" dirty="0">
                <a:solidFill>
                  <a:srgbClr val="646464"/>
                </a:solidFill>
              </a:rPr>
              <a:t>SUPPLIER POINT OF VIEW: WAITING FOR THE FEEDBACK</a:t>
            </a:r>
          </a:p>
        </p:txBody>
      </p:sp>
    </p:spTree>
    <p:extLst>
      <p:ext uri="{BB962C8B-B14F-4D97-AF65-F5344CB8AC3E}">
        <p14:creationId xmlns:p14="http://schemas.microsoft.com/office/powerpoint/2010/main" val="4184674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p:cNvSpPr>
          <p:nvPr/>
        </p:nvSpPr>
        <p:spPr bwMode="auto">
          <a:xfrm rot="10800000" flipH="1">
            <a:off x="0" y="-1"/>
            <a:ext cx="12192000" cy="6857999"/>
          </a:xfrm>
          <a:prstGeom prst="rect">
            <a:avLst/>
          </a:prstGeom>
          <a:solidFill>
            <a:srgbClr val="174784"/>
          </a:solidFill>
          <a:ln>
            <a:noFill/>
          </a:ln>
          <a:extLst/>
        </p:spPr>
        <p:txBody>
          <a:bodyPr lIns="0" tIns="0" rIns="0" bIns="0"/>
          <a:lstStyle/>
          <a:p>
            <a:pPr algn="r"/>
            <a:endParaRPr lang="en-US" dirty="0">
              <a:solidFill>
                <a:srgbClr val="174784"/>
              </a:solidFill>
            </a:endParaRPr>
          </a:p>
        </p:txBody>
      </p:sp>
      <p:pic>
        <p:nvPicPr>
          <p:cNvPr id="5" name="Picture 3" descr="D:\LOGO-URI\SIGIT\presentation\mark.png"/>
          <p:cNvPicPr>
            <a:picLocks noChangeAspect="1" noChangeArrowheads="1"/>
          </p:cNvPicPr>
          <p:nvPr/>
        </p:nvPicPr>
        <p:blipFill>
          <a:blip r:embed="rId2"/>
          <a:srcRect/>
          <a:stretch>
            <a:fillRect/>
          </a:stretch>
        </p:blipFill>
        <p:spPr bwMode="auto">
          <a:xfrm>
            <a:off x="5528404" y="2862264"/>
            <a:ext cx="1135192" cy="1133475"/>
          </a:xfrm>
          <a:prstGeom prst="rect">
            <a:avLst/>
          </a:prstGeom>
          <a:noFill/>
        </p:spPr>
      </p:pic>
      <p:sp>
        <p:nvSpPr>
          <p:cNvPr id="6" name="Rectangle 3"/>
          <p:cNvSpPr>
            <a:spLocks/>
          </p:cNvSpPr>
          <p:nvPr/>
        </p:nvSpPr>
        <p:spPr bwMode="auto">
          <a:xfrm>
            <a:off x="3103519" y="4293096"/>
            <a:ext cx="5984962" cy="224572"/>
          </a:xfrm>
          <a:prstGeom prst="rect">
            <a:avLst/>
          </a:prstGeom>
          <a:solidFill>
            <a:srgbClr val="174784"/>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2500" b="1" dirty="0">
                <a:solidFill>
                  <a:srgbClr val="FFFFFF"/>
                </a:solidFill>
                <a:latin typeface="Calibri" panose="020F0502020204030204" pitchFamily="34" charset="0"/>
                <a:ea typeface="ＭＳ Ｐゴシック" charset="0"/>
                <a:cs typeface="Bebas Neue" charset="0"/>
                <a:sym typeface="Bebas Neue" charset="0"/>
              </a:rPr>
              <a:t>THANK YOU FOR YOUR ATTENTION </a:t>
            </a:r>
          </a:p>
        </p:txBody>
      </p:sp>
      <p:sp>
        <p:nvSpPr>
          <p:cNvPr id="7" name="Rectangle 9"/>
          <p:cNvSpPr/>
          <p:nvPr/>
        </p:nvSpPr>
        <p:spPr>
          <a:xfrm>
            <a:off x="1797496" y="6172201"/>
            <a:ext cx="8763000" cy="246221"/>
          </a:xfrm>
          <a:prstGeom prst="rect">
            <a:avLst/>
          </a:prstGeom>
        </p:spPr>
        <p:txBody>
          <a:bodyPr wrap="square">
            <a:spAutoFit/>
          </a:bodyPr>
          <a:lstStyle/>
          <a:p>
            <a:r>
              <a:rPr lang="it-IT" sz="1000" dirty="0">
                <a:solidFill>
                  <a:schemeClr val="bg1"/>
                </a:solidFill>
                <a:latin typeface="Calibri" pitchFamily="34" charset="0"/>
              </a:rPr>
              <a:t>Via Caluso 50 10034 Chivasso TO - Italy - VAT IT00520700014     |     </a:t>
            </a:r>
            <a:r>
              <a:rPr lang="en-US" sz="1000" dirty="0">
                <a:solidFill>
                  <a:schemeClr val="bg1"/>
                </a:solidFill>
                <a:latin typeface="Calibri" pitchFamily="34" charset="0"/>
              </a:rPr>
              <a:t>Tel +39 0119134211     |     Fax +39 0119111392     |     e-mail: info@sigit.it</a:t>
            </a:r>
          </a:p>
        </p:txBody>
      </p:sp>
      <p:cxnSp>
        <p:nvCxnSpPr>
          <p:cNvPr id="8" name="Straight Connector 12"/>
          <p:cNvCxnSpPr/>
          <p:nvPr/>
        </p:nvCxnSpPr>
        <p:spPr bwMode="auto">
          <a:xfrm>
            <a:off x="2438400" y="6400800"/>
            <a:ext cx="7467600" cy="1810"/>
          </a:xfrm>
          <a:prstGeom prst="line">
            <a:avLst/>
          </a:prstGeom>
          <a:blipFill dpi="0" rotWithShape="0">
            <a:blip r:embed="rId3"/>
            <a:srcRect/>
            <a:tile tx="0" ty="0" sx="100000" sy="100000" flip="none" algn="tl"/>
          </a:blip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081839493"/>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15.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Embasy Light Blue (Dark)">
      <a:dk1>
        <a:srgbClr val="000000"/>
      </a:dk1>
      <a:lt1>
        <a:srgbClr val="FFFFFF"/>
      </a:lt1>
      <a:dk2>
        <a:srgbClr val="1A1A1A"/>
      </a:dk2>
      <a:lt2>
        <a:srgbClr val="969696"/>
      </a:lt2>
      <a:accent1>
        <a:srgbClr val="1582AD"/>
      </a:accent1>
      <a:accent2>
        <a:srgbClr val="1CADE4"/>
      </a:accent2>
      <a:accent3>
        <a:srgbClr val="27CED7"/>
      </a:accent3>
      <a:accent4>
        <a:srgbClr val="7DE1E7"/>
      </a:accent4>
      <a:accent5>
        <a:srgbClr val="4B4B4B"/>
      </a:accent5>
      <a:accent6>
        <a:srgbClr val="7F7F7F"/>
      </a:accent6>
      <a:hlink>
        <a:srgbClr val="B2B2B2"/>
      </a:hlink>
      <a:folHlink>
        <a:srgbClr val="F0F0F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IGIT GROUP OVERVIEW GENERAL TEMPLATE" id="{509531FD-6B6E-4FDF-A75F-07EE392EF9CF}" vid="{3796D1C9-3FDC-4399-BFF6-3BEE86D2E7D7}"/>
    </a:ext>
  </a:extLst>
</a:theme>
</file>

<file path=ppt/theme/theme10.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IGIT GROUP OVERVIEW GENERAL TEMPLATE" id="{509531FD-6B6E-4FDF-A75F-07EE392EF9CF}" vid="{5710F7DA-E261-4BB5-8ABB-654555FC60DF}"/>
    </a:ext>
  </a:extLst>
</a:theme>
</file>

<file path=ppt/theme/theme1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IGIT GROUP OVERVIEW GENERAL TEMPLATE" id="{509531FD-6B6E-4FDF-A75F-07EE392EF9CF}" vid="{BE98D80E-39B9-4982-9D21-96D195EB9412}"/>
    </a:ext>
  </a:extLst>
</a:theme>
</file>

<file path=ppt/theme/theme12.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IGIT GROUP OVERVIEW GENERAL TEMPLATE" id="{509531FD-6B6E-4FDF-A75F-07EE392EF9CF}" vid="{F09F2EF6-C9BD-4E08-9EE5-9832460B2CA4}"/>
    </a:ext>
  </a:extLst>
</a:theme>
</file>

<file path=ppt/theme/theme13.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IGIT GROUP OVERVIEW GENERAL TEMPLATE" id="{509531FD-6B6E-4FDF-A75F-07EE392EF9CF}" vid="{7A6D9291-C278-41DB-86B0-DB371F77B34E}"/>
    </a:ext>
  </a:extLst>
</a:theme>
</file>

<file path=ppt/theme/theme14.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IGIT GROUP OVERVIEW GENERAL TEMPLATE" id="{509531FD-6B6E-4FDF-A75F-07EE392EF9CF}" vid="{59344F23-4264-4D89-890A-C52260E518FE}"/>
    </a:ext>
  </a:extLst>
</a:theme>
</file>

<file path=ppt/theme/theme15.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IGIT GROUP OVERVIEW GENERAL TEMPLATE" id="{509531FD-6B6E-4FDF-A75F-07EE392EF9CF}" vid="{CD560B49-C4B0-413F-AF98-1A7633E40E67}"/>
    </a:ext>
  </a:ext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7.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Personalizza struttur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GIT GROUP OVERVIEW GENERAL TEMPLATE" id="{509531FD-6B6E-4FDF-A75F-07EE392EF9CF}" vid="{A22D50EC-1692-48E8-81A1-A0F7DD9E4CBB}"/>
    </a:ext>
  </a:extLst>
</a:theme>
</file>

<file path=ppt/theme/theme3.xml><?xml version="1.0" encoding="utf-8"?>
<a:theme xmlns:a="http://schemas.openxmlformats.org/drawingml/2006/main" name="1_Personalizza struttur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GIT GROUP OVERVIEW GENERAL TEMPLATE" id="{509531FD-6B6E-4FDF-A75F-07EE392EF9CF}" vid="{A24E89E0-0A13-481D-9EED-978434317D00}"/>
    </a:ext>
  </a:extLst>
</a:theme>
</file>

<file path=ppt/theme/theme4.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GIT GROUP OVERVIEW GENERAL TEMPLATE" id="{509531FD-6B6E-4FDF-A75F-07EE392EF9CF}" vid="{B4665034-9163-481D-A56A-F879A1799E6C}"/>
    </a:ext>
  </a:extLst>
</a:theme>
</file>

<file path=ppt/theme/theme5.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IGIT GROUP OVERVIEW GENERAL TEMPLATE" id="{509531FD-6B6E-4FDF-A75F-07EE392EF9CF}" vid="{D7AFCECE-17EC-4F04-9103-7C4BE20B23C6}"/>
    </a:ext>
  </a:extLst>
</a:theme>
</file>

<file path=ppt/theme/theme6.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IGIT GROUP OVERVIEW GENERAL TEMPLATE" id="{509531FD-6B6E-4FDF-A75F-07EE392EF9CF}" vid="{4EC267D3-CC9D-46B1-8713-43E967A0B9CE}"/>
    </a:ext>
  </a:extLst>
</a:theme>
</file>

<file path=ppt/theme/theme7.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IGIT GROUP OVERVIEW GENERAL TEMPLATE" id="{509531FD-6B6E-4FDF-A75F-07EE392EF9CF}" vid="{B3AF9A70-8F2B-452F-84DD-9D0C7AC9A867}"/>
    </a:ext>
  </a:extLst>
</a:theme>
</file>

<file path=ppt/theme/theme8.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IGIT GROUP OVERVIEW GENERAL TEMPLATE" id="{509531FD-6B6E-4FDF-A75F-07EE392EF9CF}" vid="{04D5AC8F-5B8C-4887-A10C-9BF0904B3174}"/>
    </a:ext>
  </a:extLst>
</a:theme>
</file>

<file path=ppt/theme/theme9.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IGIT GROUP OVERVIEW GENERAL TEMPLATE" id="{509531FD-6B6E-4FDF-A75F-07EE392EF9CF}" vid="{81DF7EB6-9F63-426E-8490-8A5FE5511C60}"/>
    </a:ext>
  </a:extLst>
</a:theme>
</file>

<file path=docProps/app.xml><?xml version="1.0" encoding="utf-8"?>
<Properties xmlns="http://schemas.openxmlformats.org/officeDocument/2006/extended-properties" xmlns:vt="http://schemas.openxmlformats.org/officeDocument/2006/docPropsVTypes">
  <Template>SIGIT GROUP OVERVIEW GENERAL TEMPLATE</Template>
  <TotalTime>1160</TotalTime>
  <Pages>0</Pages>
  <Words>1025</Words>
  <Characters>0</Characters>
  <Application>Microsoft Macintosh PowerPoint</Application>
  <PresentationFormat>Widescreen</PresentationFormat>
  <Lines>0</Lines>
  <Paragraphs>191</Paragraphs>
  <Slides>9</Slides>
  <Notes>2</Notes>
  <HiddenSlides>0</HiddenSlides>
  <MMClips>0</MMClips>
  <ScaleCrop>false</ScaleCrop>
  <HeadingPairs>
    <vt:vector size="6" baseType="variant">
      <vt:variant>
        <vt:lpstr>Fonts Used</vt:lpstr>
      </vt:variant>
      <vt:variant>
        <vt:i4>9</vt:i4>
      </vt:variant>
      <vt:variant>
        <vt:lpstr>Theme</vt:lpstr>
      </vt:variant>
      <vt:variant>
        <vt:i4>15</vt:i4>
      </vt:variant>
      <vt:variant>
        <vt:lpstr>Slide Titles</vt:lpstr>
      </vt:variant>
      <vt:variant>
        <vt:i4>9</vt:i4>
      </vt:variant>
    </vt:vector>
  </HeadingPairs>
  <TitlesOfParts>
    <vt:vector size="33" baseType="lpstr">
      <vt:lpstr>Bebas Neue</vt:lpstr>
      <vt:lpstr>Calibri</vt:lpstr>
      <vt:lpstr>Calibri Light</vt:lpstr>
      <vt:lpstr>Corbel</vt:lpstr>
      <vt:lpstr>Courier New</vt:lpstr>
      <vt:lpstr>Gill Sans</vt:lpstr>
      <vt:lpstr>ＭＳ Ｐゴシック</vt:lpstr>
      <vt:lpstr>ヒラギノ角ゴ ProN W3</vt:lpstr>
      <vt:lpstr>Arial</vt:lpstr>
      <vt:lpstr>Title &amp; Subtitle</vt:lpstr>
      <vt:lpstr>2_Personalizza struttura</vt:lpstr>
      <vt:lpstr>1_Personalizza struttura</vt:lpstr>
      <vt:lpstr>Personalizza struttura</vt:lpstr>
      <vt:lpstr>Title - Center</vt:lpstr>
      <vt:lpstr>Bullets</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PowerPoint Presentation</vt:lpstr>
      <vt:lpstr>TOOGLE.BID SYSTEM SETTINGS</vt:lpstr>
      <vt:lpstr>TOOGLE.BID SYSTEM SETTINGS</vt:lpstr>
      <vt:lpstr>PURCHASER POINT OF VIEW: RFQ CREATION AND PUBLICATION</vt:lpstr>
      <vt:lpstr>PURCHASER POINT OF VIEW: RFQ NEGOTIATION AND BUSINESS ASSIGNATION</vt:lpstr>
      <vt:lpstr>SUPPLIER POINT OF VIEW: OFFER CREATION AND POSTING</vt:lpstr>
      <vt:lpstr>SUPPLIER POINT OF VIEW: WAITING FOR THE FEEDBACK</vt:lpstr>
      <vt:lpstr>FLOW DETAILS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Francesca Conrotto</dc:creator>
  <cp:lastModifiedBy>Microsoft Office User</cp:lastModifiedBy>
  <cp:revision>129</cp:revision>
  <cp:lastPrinted>2018-01-19T14:01:35Z</cp:lastPrinted>
  <dcterms:created xsi:type="dcterms:W3CDTF">2015-01-09T15:55:03Z</dcterms:created>
  <dcterms:modified xsi:type="dcterms:W3CDTF">2018-01-22T17:20:17Z</dcterms:modified>
</cp:coreProperties>
</file>