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E69CBB-2D0A-4020-B91F-D7E5F6A468BF}">
  <a:tblStyle styleId="{58E69CBB-2D0A-4020-B91F-D7E5F6A468B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0F9DA2D8-8BC5-4932-8424-AE091BBFD36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23d0d9e1d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23d0d9e1d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1023d0d9e1d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23d0d9e1d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023d0d9e1d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1023d0d9e1d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26e0f319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026e0f319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1026e0f3198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26e0f319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026e0f319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1026e0f319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23d0d9e1d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23d0d9e1d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1023d0d9e1d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26e0f319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026e0f319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1026e0f3198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26e0f3198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026e0f3198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1026e0f3198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26e0f3198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026e0f3198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g1026e0f3198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26e0f3198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026e0f3198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g1026e0f3198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26e0f3198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1026e0f319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g1026e0f3198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26e0f3198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1026e0f3198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g1026e0f3198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42d10b0b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1042d10b0b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g1042d10b0b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42d10b0b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1042d10b0b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g1042d10b0b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42d10b0b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1042d10b0b1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g1042d10b0b1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42d10b0b1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1042d10b0b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g1042d10b0b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42d10b0b1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1042d10b0b1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g1042d10b0b1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42d10b0b1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1042d10b0b1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g1042d10b0b1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42d10b0b1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042d10b0b1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g1042d10b0b1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045e93b8c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045e93b8c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g1045e93b8c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23d0d9e1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023d0d9e1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023d0d9e1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45e93b8c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1045e93b8c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g1045e93b8cb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45e93b8cb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045e93b8cb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g1045e93b8cb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3d0d9e1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023d0d9e1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023d0d9e1d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23d0d9e1d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23d0d9e1d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023d0d9e1d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23d0d9e1d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023d0d9e1d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023d0d9e1d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23d0d9e1d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023d0d9e1d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023d0d9e1d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23d0d9e1d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023d0d9e1d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023d0d9e1d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23d0d9e1d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023d0d9e1d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023d0d9e1d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0038396" y="582284"/>
            <a:ext cx="2062800" cy="6180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Font typeface="Arial"/>
              <a:buNone/>
            </a:pPr>
            <a:r>
              <a:t/>
            </a:r>
            <a:endParaRPr b="1" i="0" sz="252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11602144" y="445760"/>
            <a:ext cx="58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1288100"/>
                <a:gridCol w="5791225"/>
                <a:gridCol w="1278175"/>
                <a:gridCol w="1278175"/>
                <a:gridCol w="1278175"/>
                <a:gridCol w="127817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명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10038396" y="680121"/>
            <a:ext cx="25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b="0" i="1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1602144" y="445760"/>
            <a:ext cx="58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b="0" sz="900">
                <a:solidFill>
                  <a:srgbClr val="7F7F7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b="0" sz="900">
                <a:solidFill>
                  <a:srgbClr val="7F7F7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b="0" sz="900">
                <a:solidFill>
                  <a:srgbClr val="7F7F7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b="0" sz="900">
                <a:solidFill>
                  <a:srgbClr val="7F7F7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40634" l="30176" r="30627" t="5849"/>
          <a:stretch/>
        </p:blipFill>
        <p:spPr>
          <a:xfrm>
            <a:off x="335108" y="919937"/>
            <a:ext cx="379268" cy="382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1472403" y="997152"/>
            <a:ext cx="0" cy="18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1509649" y="947778"/>
            <a:ext cx="141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대장남관리시스템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6A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Font typeface="Arial"/>
              <a:buNone/>
            </a:pPr>
            <a:r>
              <a:t/>
            </a:r>
            <a:endParaRPr b="0" i="0" sz="252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1906035" y="3201350"/>
            <a:ext cx="97317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89829" y="2894632"/>
            <a:ext cx="870900" cy="258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None/>
              <a:defRPr b="0" sz="1200">
                <a:solidFill>
                  <a:srgbClr val="F2F2F2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type="ctrTitle"/>
          </p:nvPr>
        </p:nvSpPr>
        <p:spPr>
          <a:xfrm>
            <a:off x="657896" y="3232583"/>
            <a:ext cx="10363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10122770" y="615740"/>
            <a:ext cx="2062800" cy="61806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Font typeface="Arial"/>
              <a:buNone/>
            </a:pPr>
            <a:r>
              <a:t/>
            </a:r>
            <a:endParaRPr b="1" i="0" sz="252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11602144" y="445760"/>
            <a:ext cx="58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1288100"/>
                <a:gridCol w="5791225"/>
                <a:gridCol w="1278175"/>
                <a:gridCol w="1278175"/>
                <a:gridCol w="1278175"/>
                <a:gridCol w="127817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명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 sz="1400" u="none" cap="none" strike="noStrike"/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23" name="Google Shape;123;p18"/>
          <p:cNvSpPr txBox="1"/>
          <p:nvPr/>
        </p:nvSpPr>
        <p:spPr>
          <a:xfrm>
            <a:off x="10038396" y="680121"/>
            <a:ext cx="25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b="0" i="1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1602144" y="445760"/>
            <a:ext cx="58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b="0" sz="900">
                <a:solidFill>
                  <a:srgbClr val="7F7F7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b="0" sz="900">
                <a:solidFill>
                  <a:srgbClr val="7F7F7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b="0" sz="900">
                <a:solidFill>
                  <a:srgbClr val="7F7F7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b="0" sz="900">
                <a:solidFill>
                  <a:srgbClr val="7F7F7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2">
            <a:alphaModFix/>
          </a:blip>
          <a:srcRect b="40634" l="30176" r="30627" t="5849"/>
          <a:stretch/>
        </p:blipFill>
        <p:spPr>
          <a:xfrm>
            <a:off x="335108" y="919937"/>
            <a:ext cx="379268" cy="382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8"/>
          <p:cNvCxnSpPr/>
          <p:nvPr/>
        </p:nvCxnSpPr>
        <p:spPr>
          <a:xfrm>
            <a:off x="1472403" y="997152"/>
            <a:ext cx="0" cy="18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8"/>
          <p:cNvSpPr txBox="1"/>
          <p:nvPr/>
        </p:nvSpPr>
        <p:spPr>
          <a:xfrm>
            <a:off x="1509649" y="947778"/>
            <a:ext cx="141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대장남관리시스템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572381" y="1177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{0F9DA2D8-8BC5-4932-8424-AE091BBFD365}</a:tableStyleId>
              </a:tblPr>
              <a:tblGrid>
                <a:gridCol w="2862800"/>
                <a:gridCol w="2862800"/>
                <a:gridCol w="2862800"/>
              </a:tblGrid>
              <a:tr h="27293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  <a:tr h="24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" name="Google Shape;133;p18"/>
          <p:cNvSpPr txBox="1"/>
          <p:nvPr/>
        </p:nvSpPr>
        <p:spPr>
          <a:xfrm>
            <a:off x="847288" y="4845421"/>
            <a:ext cx="22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자원 봉사 신청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753363" y="4845421"/>
            <a:ext cx="22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해외 자원 봉사 신청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6300184" y="3904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{0F9DA2D8-8BC5-4932-8424-AE091BBFD365}</a:tableStyleId>
              </a:tblPr>
              <a:tblGrid>
                <a:gridCol w="2852250"/>
              </a:tblGrid>
              <a:tr h="116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6332446" y="5519912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235826" y="5526787"/>
            <a:ext cx="19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ID/비밀번호 찾기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296067" y="4322477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92947" y="776650"/>
            <a:ext cx="9397500" cy="5961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ctrTitle"/>
          </p:nvPr>
        </p:nvSpPr>
        <p:spPr>
          <a:xfrm>
            <a:off x="1524000" y="223515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스토리 보드</a:t>
            </a:r>
            <a:br>
              <a:rPr lang="ko-KR"/>
            </a:br>
            <a:r>
              <a:rPr lang="ko-KR"/>
              <a:t>3조 </a:t>
            </a:r>
            <a:br>
              <a:rPr lang="ko-KR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75" y="818133"/>
            <a:ext cx="9546525" cy="585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마이페이지</a:t>
            </a:r>
            <a:endParaRPr/>
          </a:p>
        </p:txBody>
      </p:sp>
      <p:sp>
        <p:nvSpPr>
          <p:cNvPr id="319" name="Google Shape;319;p35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mypage</a:t>
            </a:r>
            <a:r>
              <a:rPr lang="ko-KR"/>
              <a:t>.jsp</a:t>
            </a:r>
            <a:endParaRPr/>
          </a:p>
        </p:txBody>
      </p:sp>
      <p:sp>
        <p:nvSpPr>
          <p:cNvPr id="320" name="Google Shape;320;p35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321" name="Google Shape;321;p35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2021.11.18일</a:t>
            </a:r>
            <a:endParaRPr/>
          </a:p>
        </p:txBody>
      </p:sp>
      <p:sp>
        <p:nvSpPr>
          <p:cNvPr id="322" name="Google Shape;322;p35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6391992" y="388015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3206275" y="4156125"/>
            <a:ext cx="3337500" cy="43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4603075" y="6242075"/>
            <a:ext cx="840600" cy="4302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4301463" y="6093111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7" name="Google Shape;327;p35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수정을 누르면 수정할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5"/>
          <p:cNvGraphicFramePr/>
          <p:nvPr/>
        </p:nvGraphicFramePr>
        <p:xfrm>
          <a:off x="10186220" y="1828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가능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수업 요청하기</a:t>
            </a:r>
            <a:endParaRPr/>
          </a:p>
        </p:txBody>
      </p:sp>
      <p:sp>
        <p:nvSpPr>
          <p:cNvPr id="335" name="Google Shape;335;p36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lessonList.jsp</a:t>
            </a:r>
            <a:endParaRPr/>
          </a:p>
        </p:txBody>
      </p:sp>
      <p:sp>
        <p:nvSpPr>
          <p:cNvPr id="336" name="Google Shape;336;p36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337" name="Google Shape;337;p36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2021.11.18일</a:t>
            </a:r>
            <a:endParaRPr/>
          </a:p>
        </p:txBody>
      </p:sp>
      <p:sp>
        <p:nvSpPr>
          <p:cNvPr id="338" name="Google Shape;338;p36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0" y="803300"/>
            <a:ext cx="9403201" cy="5757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1" name="Google Shape;341;p36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의뢰인 안에 수업 요청하기를 클릭하면 큰 카테고리가 나온다.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2" name="Google Shape;342;p36"/>
          <p:cNvGraphicFramePr/>
          <p:nvPr/>
        </p:nvGraphicFramePr>
        <p:xfrm>
          <a:off x="10186220" y="175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큰 카테고리에서 내가 하고싶은 카테고리를 선택한다.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343;p36"/>
          <p:cNvGraphicFramePr/>
          <p:nvPr/>
        </p:nvGraphicFramePr>
        <p:xfrm>
          <a:off x="10186220" y="244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이미지를 클릭하여 ‘요청하기’를 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p36"/>
          <p:cNvSpPr/>
          <p:nvPr/>
        </p:nvSpPr>
        <p:spPr>
          <a:xfrm>
            <a:off x="977017" y="62260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1299625" y="952050"/>
            <a:ext cx="480600" cy="28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2066750" y="4335000"/>
            <a:ext cx="649800" cy="4002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1780213" y="4049986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2445475" y="5859275"/>
            <a:ext cx="1312200" cy="701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2176558" y="5505178"/>
            <a:ext cx="430200" cy="430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수업 요청하기</a:t>
            </a:r>
            <a:endParaRPr/>
          </a:p>
        </p:txBody>
      </p:sp>
      <p:sp>
        <p:nvSpPr>
          <p:cNvPr id="356" name="Google Shape;356;p37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</a:t>
            </a:r>
            <a:r>
              <a:rPr lang="ko-KR"/>
              <a:t>lessonList.jsp</a:t>
            </a:r>
            <a:endParaRPr/>
          </a:p>
        </p:txBody>
      </p:sp>
      <p:sp>
        <p:nvSpPr>
          <p:cNvPr id="357" name="Google Shape;357;p37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358" name="Google Shape;358;p37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2021.11.18일</a:t>
            </a:r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75" y="789000"/>
            <a:ext cx="9381426" cy="57496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2" name="Google Shape;362;p37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큰 카테고리에서’요청하기’</a:t>
                      </a:r>
                      <a:endParaRPr b="0" sz="8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하면 배너에 작은 카테고리가 나온다.</a:t>
                      </a:r>
                      <a:endParaRPr b="0" sz="8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Google Shape;363;p37"/>
          <p:cNvGraphicFramePr/>
          <p:nvPr/>
        </p:nvGraphicFramePr>
        <p:xfrm>
          <a:off x="10186220" y="175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설문지를 작성한다.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37"/>
          <p:cNvSpPr/>
          <p:nvPr/>
        </p:nvSpPr>
        <p:spPr>
          <a:xfrm>
            <a:off x="76192" y="102342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40865" y="1312491"/>
            <a:ext cx="9381300" cy="258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1600200" y="4349275"/>
            <a:ext cx="6672300" cy="16086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1375813" y="4107136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수업 요청하기</a:t>
            </a:r>
            <a:endParaRPr/>
          </a:p>
        </p:txBody>
      </p:sp>
      <p:sp>
        <p:nvSpPr>
          <p:cNvPr id="374" name="Google Shape;374;p38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</a:t>
            </a:r>
            <a:r>
              <a:rPr lang="ko-KR"/>
              <a:t>lessonList.jsp</a:t>
            </a:r>
            <a:endParaRPr/>
          </a:p>
        </p:txBody>
      </p:sp>
      <p:sp>
        <p:nvSpPr>
          <p:cNvPr id="375" name="Google Shape;375;p38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376" name="Google Shape;376;p38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2021.11.18일</a:t>
            </a:r>
            <a:endParaRPr/>
          </a:p>
        </p:txBody>
      </p:sp>
      <p:sp>
        <p:nvSpPr>
          <p:cNvPr id="377" name="Google Shape;377;p38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" y="760425"/>
            <a:ext cx="9423875" cy="581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의뢰인 페이지</a:t>
            </a:r>
            <a:endParaRPr/>
          </a:p>
        </p:txBody>
      </p:sp>
      <p:sp>
        <p:nvSpPr>
          <p:cNvPr id="386" name="Google Shape;386;p39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Suggest.jsp</a:t>
            </a:r>
            <a:endParaRPr/>
          </a:p>
        </p:txBody>
      </p:sp>
      <p:sp>
        <p:nvSpPr>
          <p:cNvPr id="387" name="Google Shape;387;p39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388" name="Google Shape;388;p39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2021.11.18일</a:t>
            </a:r>
            <a:endParaRPr/>
          </a:p>
        </p:txBody>
      </p:sp>
      <p:sp>
        <p:nvSpPr>
          <p:cNvPr id="389" name="Google Shape;389;p39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1" name="Google Shape;3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0" y="846150"/>
            <a:ext cx="9367151" cy="57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9"/>
          <p:cNvSpPr/>
          <p:nvPr/>
        </p:nvSpPr>
        <p:spPr>
          <a:xfrm>
            <a:off x="1091317" y="66072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1299625" y="1009950"/>
            <a:ext cx="5127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1600200" y="2234750"/>
            <a:ext cx="6657900" cy="16230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1407888" y="2013561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3345629" y="5783075"/>
            <a:ext cx="3426600" cy="464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3044158" y="5413778"/>
            <a:ext cx="430200" cy="430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8" name="Google Shape;398;p39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의뢰인을 누르면 진행중인 의뢰가 나온다.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39"/>
          <p:cNvGraphicFramePr/>
          <p:nvPr/>
        </p:nvGraphicFramePr>
        <p:xfrm>
          <a:off x="10186220" y="175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신청한 의뢰를 확인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Google Shape;400;p39"/>
          <p:cNvGraphicFramePr/>
          <p:nvPr/>
        </p:nvGraphicFramePr>
        <p:xfrm>
          <a:off x="10186220" y="244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 처리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의뢰인 페이지</a:t>
            </a:r>
            <a:endParaRPr/>
          </a:p>
        </p:txBody>
      </p:sp>
      <p:sp>
        <p:nvSpPr>
          <p:cNvPr id="407" name="Google Shape;407;p40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Suggest</a:t>
            </a:r>
            <a:r>
              <a:rPr lang="ko-KR"/>
              <a:t>.jsp</a:t>
            </a:r>
            <a:endParaRPr/>
          </a:p>
        </p:txBody>
      </p:sp>
      <p:sp>
        <p:nvSpPr>
          <p:cNvPr id="408" name="Google Shape;408;p40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409" name="Google Shape;409;p40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2021.11.18일</a:t>
            </a:r>
            <a:endParaRPr/>
          </a:p>
        </p:txBody>
      </p:sp>
      <p:sp>
        <p:nvSpPr>
          <p:cNvPr id="410" name="Google Shape;410;p40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40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2" name="Google Shape;4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5" y="831850"/>
            <a:ext cx="9258501" cy="571180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0"/>
          <p:cNvSpPr/>
          <p:nvPr/>
        </p:nvSpPr>
        <p:spPr>
          <a:xfrm>
            <a:off x="1105617" y="66072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40"/>
          <p:cNvSpPr/>
          <p:nvPr/>
        </p:nvSpPr>
        <p:spPr>
          <a:xfrm>
            <a:off x="1299625" y="952050"/>
            <a:ext cx="510000" cy="28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1600200" y="2234750"/>
            <a:ext cx="6600900" cy="15801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1339513" y="1955661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7" name="Google Shape;417;p40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의뢰인을 누르면 마감중인 의뢰가 보인다.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8" name="Google Shape;418;p40"/>
          <p:cNvGraphicFramePr/>
          <p:nvPr/>
        </p:nvGraphicFramePr>
        <p:xfrm>
          <a:off x="10186220" y="175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마감된 의뢰를 볼 수 있고 마감되었다고 표시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0" y="881150"/>
            <a:ext cx="9352850" cy="576278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1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전문가 로그인</a:t>
            </a:r>
            <a:endParaRPr/>
          </a:p>
        </p:txBody>
      </p:sp>
      <p:sp>
        <p:nvSpPr>
          <p:cNvPr id="426" name="Google Shape;426;p41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Client.jsp</a:t>
            </a:r>
            <a:endParaRPr/>
          </a:p>
        </p:txBody>
      </p:sp>
      <p:sp>
        <p:nvSpPr>
          <p:cNvPr id="427" name="Google Shape;427;p41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428" name="Google Shape;428;p41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2021.11.19일</a:t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3967367" y="299880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1"/>
          <p:cNvSpPr/>
          <p:nvPr/>
        </p:nvSpPr>
        <p:spPr>
          <a:xfrm>
            <a:off x="4314275" y="3120300"/>
            <a:ext cx="1486500" cy="36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1"/>
          <p:cNvSpPr/>
          <p:nvPr/>
        </p:nvSpPr>
        <p:spPr>
          <a:xfrm>
            <a:off x="3386125" y="4227625"/>
            <a:ext cx="3000300" cy="4302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41"/>
          <p:cNvSpPr/>
          <p:nvPr/>
        </p:nvSpPr>
        <p:spPr>
          <a:xfrm>
            <a:off x="3054013" y="4370261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5" name="Google Shape;435;p41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전문가 상태이고 다시 의뢰인으로 이용가능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6" name="Google Shape;436;p41"/>
          <p:cNvGraphicFramePr/>
          <p:nvPr/>
        </p:nvGraphicFramePr>
        <p:xfrm>
          <a:off x="10186220" y="175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설정으로 수정가능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41"/>
          <p:cNvSpPr/>
          <p:nvPr/>
        </p:nvSpPr>
        <p:spPr>
          <a:xfrm>
            <a:off x="1341425" y="1071600"/>
            <a:ext cx="430200" cy="228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1062933" y="705103"/>
            <a:ext cx="430200" cy="430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9" name="Google Shape;439;p41"/>
          <p:cNvGraphicFramePr/>
          <p:nvPr/>
        </p:nvGraphicFramePr>
        <p:xfrm>
          <a:off x="10186220" y="2266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전문가 페이지 이동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00" y="881150"/>
            <a:ext cx="9467749" cy="58196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2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의뢰인 페이지</a:t>
            </a:r>
            <a:endParaRPr/>
          </a:p>
        </p:txBody>
      </p:sp>
      <p:sp>
        <p:nvSpPr>
          <p:cNvPr id="447" name="Google Shape;447;p42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Client.jsp</a:t>
            </a:r>
            <a:endParaRPr/>
          </a:p>
        </p:txBody>
      </p:sp>
      <p:sp>
        <p:nvSpPr>
          <p:cNvPr id="448" name="Google Shape;448;p42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449" name="Google Shape;449;p42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2021.11.19일</a:t>
            </a:r>
            <a:endParaRPr/>
          </a:p>
        </p:txBody>
      </p:sp>
      <p:sp>
        <p:nvSpPr>
          <p:cNvPr id="450" name="Google Shape;450;p42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42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42"/>
          <p:cNvSpPr/>
          <p:nvPr/>
        </p:nvSpPr>
        <p:spPr>
          <a:xfrm>
            <a:off x="2650592" y="125127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2928400" y="1529475"/>
            <a:ext cx="872100" cy="43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4" name="Google Shape;454;p42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제안서 목록에 보낸 제안서를 확인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55" name="Google Shape;455;p42"/>
          <p:cNvSpPr/>
          <p:nvPr/>
        </p:nvSpPr>
        <p:spPr>
          <a:xfrm>
            <a:off x="3956750" y="1559625"/>
            <a:ext cx="929700" cy="4002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3742413" y="1230586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4966498" y="1527375"/>
            <a:ext cx="1043400" cy="464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4831083" y="1212416"/>
            <a:ext cx="430200" cy="430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6111811" y="1527375"/>
            <a:ext cx="1043400" cy="464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42"/>
          <p:cNvSpPr/>
          <p:nvPr/>
        </p:nvSpPr>
        <p:spPr>
          <a:xfrm>
            <a:off x="5919733" y="1231466"/>
            <a:ext cx="430200" cy="430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1" name="Google Shape;461;p42"/>
          <p:cNvGraphicFramePr/>
          <p:nvPr/>
        </p:nvGraphicFramePr>
        <p:xfrm>
          <a:off x="10186220" y="1776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제안서 목록에 대기 제안서를 확인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Google Shape;462;p42"/>
          <p:cNvGraphicFramePr/>
          <p:nvPr/>
        </p:nvGraphicFramePr>
        <p:xfrm>
          <a:off x="10186220" y="2314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제안서 목록에 확인 제안서를 확인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3" name="Google Shape;463;p42"/>
          <p:cNvGraphicFramePr/>
          <p:nvPr/>
        </p:nvGraphicFramePr>
        <p:xfrm>
          <a:off x="10186220" y="2853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제안서 목록에 취소 제안서를 확인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50" y="846352"/>
            <a:ext cx="9454624" cy="58116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3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자유게시판</a:t>
            </a:r>
            <a:endParaRPr/>
          </a:p>
        </p:txBody>
      </p:sp>
      <p:sp>
        <p:nvSpPr>
          <p:cNvPr id="471" name="Google Shape;471;p43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bbsList.jsp</a:t>
            </a:r>
            <a:endParaRPr/>
          </a:p>
        </p:txBody>
      </p:sp>
      <p:sp>
        <p:nvSpPr>
          <p:cNvPr id="472" name="Google Shape;472;p43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473" name="Google Shape;473;p43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2021.11.18일</a:t>
            </a:r>
            <a:endParaRPr/>
          </a:p>
        </p:txBody>
      </p:sp>
      <p:sp>
        <p:nvSpPr>
          <p:cNvPr id="474" name="Google Shape;474;p43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238142" y="1212413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43"/>
          <p:cNvSpPr/>
          <p:nvPr/>
        </p:nvSpPr>
        <p:spPr>
          <a:xfrm>
            <a:off x="513800" y="1533675"/>
            <a:ext cx="8773200" cy="43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8" name="Google Shape;478;p43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글 검색 확인 가능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79" name="Google Shape;479;p43"/>
          <p:cNvSpPr/>
          <p:nvPr/>
        </p:nvSpPr>
        <p:spPr>
          <a:xfrm>
            <a:off x="442925" y="4012300"/>
            <a:ext cx="685800" cy="3693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238138" y="3706586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1" name="Google Shape;481;p43"/>
          <p:cNvGraphicFramePr/>
          <p:nvPr/>
        </p:nvGraphicFramePr>
        <p:xfrm>
          <a:off x="10186220" y="1776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글쓰기 가능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50" y="740177"/>
            <a:ext cx="9562574" cy="58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4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자유게시판</a:t>
            </a:r>
            <a:endParaRPr/>
          </a:p>
        </p:txBody>
      </p:sp>
      <p:sp>
        <p:nvSpPr>
          <p:cNvPr id="489" name="Google Shape;489;p44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bbsWrite.jsp</a:t>
            </a:r>
            <a:endParaRPr/>
          </a:p>
        </p:txBody>
      </p:sp>
      <p:sp>
        <p:nvSpPr>
          <p:cNvPr id="490" name="Google Shape;490;p44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491" name="Google Shape;491;p44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2021.11.19일</a:t>
            </a:r>
            <a:endParaRPr/>
          </a:p>
        </p:txBody>
      </p:sp>
      <p:sp>
        <p:nvSpPr>
          <p:cNvPr id="492" name="Google Shape;492;p44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44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44"/>
          <p:cNvSpPr/>
          <p:nvPr/>
        </p:nvSpPr>
        <p:spPr>
          <a:xfrm>
            <a:off x="2798242" y="366110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44"/>
          <p:cNvSpPr/>
          <p:nvPr/>
        </p:nvSpPr>
        <p:spPr>
          <a:xfrm>
            <a:off x="3071275" y="3959625"/>
            <a:ext cx="1703100" cy="36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6" name="Google Shape;496;p44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파일선택을 누르면 파일을 불러 올 수가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97" name="Google Shape;497;p44"/>
          <p:cNvSpPr/>
          <p:nvPr/>
        </p:nvSpPr>
        <p:spPr>
          <a:xfrm>
            <a:off x="4486275" y="4705200"/>
            <a:ext cx="614400" cy="3693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4128163" y="4445286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44"/>
          <p:cNvSpPr/>
          <p:nvPr/>
        </p:nvSpPr>
        <p:spPr>
          <a:xfrm>
            <a:off x="5200650" y="4722000"/>
            <a:ext cx="614400" cy="3693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44"/>
          <p:cNvSpPr/>
          <p:nvPr/>
        </p:nvSpPr>
        <p:spPr>
          <a:xfrm>
            <a:off x="4966508" y="4405116"/>
            <a:ext cx="430200" cy="430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1" name="Google Shape;501;p44"/>
          <p:cNvGraphicFramePr/>
          <p:nvPr/>
        </p:nvGraphicFramePr>
        <p:xfrm>
          <a:off x="10186220" y="1776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목록으로 다시 이동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2" name="Google Shape;502;p44"/>
          <p:cNvGraphicFramePr/>
          <p:nvPr/>
        </p:nvGraphicFramePr>
        <p:xfrm>
          <a:off x="10186220" y="2314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내용을 다 적고 작성버튼을 누르면 댓글 완료.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메인1</a:t>
            </a:r>
            <a:endParaRPr/>
          </a:p>
        </p:txBody>
      </p:sp>
      <p:sp>
        <p:nvSpPr>
          <p:cNvPr id="197" name="Google Shape;197;p27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index.jsp</a:t>
            </a:r>
            <a:endParaRPr/>
          </a:p>
        </p:txBody>
      </p:sp>
      <p:sp>
        <p:nvSpPr>
          <p:cNvPr id="198" name="Google Shape;198;p27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199" name="Google Shape;199;p27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2021.11.17일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25" y="903325"/>
            <a:ext cx="9338575" cy="574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0" y="846352"/>
            <a:ext cx="9563074" cy="58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5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자유게시판</a:t>
            </a:r>
            <a:endParaRPr/>
          </a:p>
        </p:txBody>
      </p:sp>
      <p:sp>
        <p:nvSpPr>
          <p:cNvPr id="510" name="Google Shape;510;p45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bbsList.jsp</a:t>
            </a:r>
            <a:endParaRPr/>
          </a:p>
        </p:txBody>
      </p:sp>
      <p:sp>
        <p:nvSpPr>
          <p:cNvPr id="511" name="Google Shape;511;p45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512" name="Google Shape;512;p45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2021.11.19일</a:t>
            </a:r>
            <a:endParaRPr/>
          </a:p>
        </p:txBody>
      </p:sp>
      <p:sp>
        <p:nvSpPr>
          <p:cNvPr id="513" name="Google Shape;513;p45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25" y="846352"/>
            <a:ext cx="9396401" cy="578305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6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후기게시판</a:t>
            </a:r>
            <a:endParaRPr/>
          </a:p>
        </p:txBody>
      </p:sp>
      <p:sp>
        <p:nvSpPr>
          <p:cNvPr id="522" name="Google Shape;522;p46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bbs_re.jsp</a:t>
            </a:r>
            <a:endParaRPr/>
          </a:p>
        </p:txBody>
      </p:sp>
      <p:sp>
        <p:nvSpPr>
          <p:cNvPr id="523" name="Google Shape;523;p46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524" name="Google Shape;524;p46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2021.11.24일</a:t>
            </a:r>
            <a:endParaRPr/>
          </a:p>
        </p:txBody>
      </p:sp>
      <p:sp>
        <p:nvSpPr>
          <p:cNvPr id="525" name="Google Shape;525;p46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46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46"/>
          <p:cNvSpPr/>
          <p:nvPr/>
        </p:nvSpPr>
        <p:spPr>
          <a:xfrm>
            <a:off x="1528225" y="4188225"/>
            <a:ext cx="1929300" cy="195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46"/>
          <p:cNvSpPr/>
          <p:nvPr/>
        </p:nvSpPr>
        <p:spPr>
          <a:xfrm>
            <a:off x="1299617" y="398017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9" name="Google Shape;529;p46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올라온 후기를 클릭한다.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후기게시판</a:t>
            </a:r>
            <a:endParaRPr/>
          </a:p>
        </p:txBody>
      </p:sp>
      <p:sp>
        <p:nvSpPr>
          <p:cNvPr id="536" name="Google Shape;536;p47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bbs_re.jsp</a:t>
            </a:r>
            <a:endParaRPr/>
          </a:p>
        </p:txBody>
      </p:sp>
      <p:sp>
        <p:nvSpPr>
          <p:cNvPr id="537" name="Google Shape;537;p47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538" name="Google Shape;538;p47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2021.11.24일</a:t>
            </a:r>
            <a:endParaRPr/>
          </a:p>
        </p:txBody>
      </p:sp>
      <p:sp>
        <p:nvSpPr>
          <p:cNvPr id="539" name="Google Shape;539;p47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1" name="Google Shape;541;p47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후기글이 나오는 것을 확인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542" name="Google Shape;5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00" y="789000"/>
            <a:ext cx="9397776" cy="57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7"/>
          <p:cNvSpPr/>
          <p:nvPr/>
        </p:nvSpPr>
        <p:spPr>
          <a:xfrm>
            <a:off x="3081975" y="1175875"/>
            <a:ext cx="3804600" cy="512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47"/>
          <p:cNvSpPr/>
          <p:nvPr/>
        </p:nvSpPr>
        <p:spPr>
          <a:xfrm>
            <a:off x="2886717" y="93215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97" y="841949"/>
            <a:ext cx="9503476" cy="58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8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결제시스템</a:t>
            </a:r>
            <a:endParaRPr/>
          </a:p>
        </p:txBody>
      </p:sp>
      <p:sp>
        <p:nvSpPr>
          <p:cNvPr id="552" name="Google Shape;552;p48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Payment.jsp</a:t>
            </a:r>
            <a:endParaRPr/>
          </a:p>
        </p:txBody>
      </p:sp>
      <p:sp>
        <p:nvSpPr>
          <p:cNvPr id="553" name="Google Shape;553;p48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554" name="Google Shape;554;p48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2021.11.24일</a:t>
            </a:r>
            <a:endParaRPr/>
          </a:p>
        </p:txBody>
      </p:sp>
      <p:sp>
        <p:nvSpPr>
          <p:cNvPr id="555" name="Google Shape;555;p48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48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48"/>
          <p:cNvSpPr/>
          <p:nvPr/>
        </p:nvSpPr>
        <p:spPr>
          <a:xfrm>
            <a:off x="6284392" y="201177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48"/>
          <p:cNvSpPr/>
          <p:nvPr/>
        </p:nvSpPr>
        <p:spPr>
          <a:xfrm>
            <a:off x="3628475" y="2307125"/>
            <a:ext cx="28725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9" name="Google Shape;559;p48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결제금액을 적는다.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60" name="Google Shape;560;p48"/>
          <p:cNvSpPr/>
          <p:nvPr/>
        </p:nvSpPr>
        <p:spPr>
          <a:xfrm>
            <a:off x="3628475" y="2964525"/>
            <a:ext cx="2872500" cy="19074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6284388" y="2799561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48"/>
          <p:cNvSpPr/>
          <p:nvPr/>
        </p:nvSpPr>
        <p:spPr>
          <a:xfrm>
            <a:off x="5519250" y="5322050"/>
            <a:ext cx="981600" cy="378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48"/>
          <p:cNvSpPr/>
          <p:nvPr/>
        </p:nvSpPr>
        <p:spPr>
          <a:xfrm>
            <a:off x="6284408" y="5059778"/>
            <a:ext cx="430200" cy="430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4" name="Google Shape;564;p48"/>
          <p:cNvGraphicFramePr/>
          <p:nvPr/>
        </p:nvGraphicFramePr>
        <p:xfrm>
          <a:off x="10186220" y="175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결제수단을 선택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5" name="Google Shape;565;p48"/>
          <p:cNvGraphicFramePr/>
          <p:nvPr/>
        </p:nvGraphicFramePr>
        <p:xfrm>
          <a:off x="10186220" y="244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결제하기를 하면 결제가된다.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25" y="846352"/>
            <a:ext cx="9394276" cy="57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9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결제시스템</a:t>
            </a:r>
            <a:endParaRPr/>
          </a:p>
        </p:txBody>
      </p:sp>
      <p:sp>
        <p:nvSpPr>
          <p:cNvPr id="573" name="Google Shape;573;p49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Payment.jsp</a:t>
            </a:r>
            <a:endParaRPr/>
          </a:p>
        </p:txBody>
      </p:sp>
      <p:sp>
        <p:nvSpPr>
          <p:cNvPr id="574" name="Google Shape;574;p49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575" name="Google Shape;575;p49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2021.11.24일</a:t>
            </a:r>
            <a:endParaRPr/>
          </a:p>
        </p:txBody>
      </p:sp>
      <p:sp>
        <p:nvSpPr>
          <p:cNvPr id="576" name="Google Shape;576;p49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49"/>
          <p:cNvSpPr/>
          <p:nvPr/>
        </p:nvSpPr>
        <p:spPr>
          <a:xfrm>
            <a:off x="4312717" y="468980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49"/>
          <p:cNvSpPr/>
          <p:nvPr/>
        </p:nvSpPr>
        <p:spPr>
          <a:xfrm>
            <a:off x="4557725" y="5000275"/>
            <a:ext cx="9858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0" name="Google Shape;580;p49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결제가 완료되면 다시결제버튼을 누르면 결제를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25" y="846352"/>
            <a:ext cx="9534675" cy="58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0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고객센터</a:t>
            </a:r>
            <a:endParaRPr/>
          </a:p>
        </p:txBody>
      </p:sp>
      <p:sp>
        <p:nvSpPr>
          <p:cNvPr id="588" name="Google Shape;588;p50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qnabbsList.jsp</a:t>
            </a:r>
            <a:endParaRPr/>
          </a:p>
        </p:txBody>
      </p:sp>
      <p:sp>
        <p:nvSpPr>
          <p:cNvPr id="589" name="Google Shape;589;p50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590" name="Google Shape;590;p50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2021.11.25일</a:t>
            </a:r>
            <a:endParaRPr/>
          </a:p>
        </p:txBody>
      </p:sp>
      <p:sp>
        <p:nvSpPr>
          <p:cNvPr id="591" name="Google Shape;591;p50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50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50"/>
          <p:cNvSpPr/>
          <p:nvPr/>
        </p:nvSpPr>
        <p:spPr>
          <a:xfrm>
            <a:off x="7227367" y="67502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50"/>
          <p:cNvSpPr/>
          <p:nvPr/>
        </p:nvSpPr>
        <p:spPr>
          <a:xfrm>
            <a:off x="7400400" y="952050"/>
            <a:ext cx="872100" cy="28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5" name="Google Shape;595;p50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문의등록을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5" y="846352"/>
            <a:ext cx="9577374" cy="588707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1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고객센터</a:t>
            </a:r>
            <a:endParaRPr/>
          </a:p>
        </p:txBody>
      </p:sp>
      <p:sp>
        <p:nvSpPr>
          <p:cNvPr id="603" name="Google Shape;603;p51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qnaWrite.jsp</a:t>
            </a:r>
            <a:endParaRPr/>
          </a:p>
        </p:txBody>
      </p:sp>
      <p:sp>
        <p:nvSpPr>
          <p:cNvPr id="604" name="Google Shape;604;p51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605" name="Google Shape;605;p51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2021.11.25일</a:t>
            </a:r>
            <a:endParaRPr/>
          </a:p>
        </p:txBody>
      </p:sp>
      <p:sp>
        <p:nvSpPr>
          <p:cNvPr id="606" name="Google Shape;606;p51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51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2941092" y="204660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3184625" y="2413850"/>
            <a:ext cx="3730500" cy="342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0" name="Google Shape;610;p51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문의할 내용이다.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11" name="Google Shape;611;p51"/>
          <p:cNvSpPr/>
          <p:nvPr/>
        </p:nvSpPr>
        <p:spPr>
          <a:xfrm>
            <a:off x="4576575" y="6048825"/>
            <a:ext cx="981300" cy="4302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51"/>
          <p:cNvSpPr/>
          <p:nvPr/>
        </p:nvSpPr>
        <p:spPr>
          <a:xfrm>
            <a:off x="4233663" y="6211711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3" name="Google Shape;613;p51"/>
          <p:cNvGraphicFramePr/>
          <p:nvPr/>
        </p:nvGraphicFramePr>
        <p:xfrm>
          <a:off x="10186220" y="175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등록을 하면 Q&amp;A로 등록이 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846352"/>
            <a:ext cx="9550824" cy="5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2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고객센터</a:t>
            </a:r>
            <a:endParaRPr/>
          </a:p>
        </p:txBody>
      </p:sp>
      <p:sp>
        <p:nvSpPr>
          <p:cNvPr id="621" name="Google Shape;621;p52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qnaList.jsp</a:t>
            </a:r>
            <a:endParaRPr/>
          </a:p>
        </p:txBody>
      </p:sp>
      <p:sp>
        <p:nvSpPr>
          <p:cNvPr id="622" name="Google Shape;622;p52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623" name="Google Shape;623;p52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2021.11.25일</a:t>
            </a:r>
            <a:endParaRPr/>
          </a:p>
        </p:txBody>
      </p:sp>
      <p:sp>
        <p:nvSpPr>
          <p:cNvPr id="624" name="Google Shape;624;p52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52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52"/>
          <p:cNvSpPr/>
          <p:nvPr/>
        </p:nvSpPr>
        <p:spPr>
          <a:xfrm>
            <a:off x="945617" y="161647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52"/>
          <p:cNvSpPr/>
          <p:nvPr/>
        </p:nvSpPr>
        <p:spPr>
          <a:xfrm>
            <a:off x="1186950" y="1959375"/>
            <a:ext cx="4785300" cy="106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8" name="Google Shape;628;p52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문의등록을하면 글이 Q&amp;A로 글이 올라간다.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5" y="846352"/>
            <a:ext cx="9608625" cy="59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3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관리자</a:t>
            </a:r>
            <a:r>
              <a:rPr lang="ko-KR"/>
              <a:t> 페이지</a:t>
            </a:r>
            <a:endParaRPr/>
          </a:p>
        </p:txBody>
      </p:sp>
      <p:sp>
        <p:nvSpPr>
          <p:cNvPr id="636" name="Google Shape;636;p53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Manager.jsp</a:t>
            </a:r>
            <a:endParaRPr/>
          </a:p>
        </p:txBody>
      </p:sp>
      <p:sp>
        <p:nvSpPr>
          <p:cNvPr id="637" name="Google Shape;637;p53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638" name="Google Shape;638;p53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2021.11.25일</a:t>
            </a:r>
            <a:endParaRPr/>
          </a:p>
        </p:txBody>
      </p:sp>
      <p:sp>
        <p:nvSpPr>
          <p:cNvPr id="639" name="Google Shape;639;p53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53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5" y="846352"/>
            <a:ext cx="9585375" cy="5897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54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관리자</a:t>
            </a:r>
            <a:r>
              <a:rPr lang="ko-KR"/>
              <a:t> 페이지</a:t>
            </a:r>
            <a:endParaRPr/>
          </a:p>
        </p:txBody>
      </p:sp>
      <p:sp>
        <p:nvSpPr>
          <p:cNvPr id="648" name="Google Shape;648;p54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</a:t>
            </a:r>
            <a:r>
              <a:rPr lang="ko-KR"/>
              <a:t>Manager.jsp</a:t>
            </a:r>
            <a:endParaRPr/>
          </a:p>
        </p:txBody>
      </p:sp>
      <p:sp>
        <p:nvSpPr>
          <p:cNvPr id="649" name="Google Shape;649;p54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650" name="Google Shape;650;p54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2021.11.25일</a:t>
            </a:r>
            <a:endParaRPr/>
          </a:p>
        </p:txBody>
      </p:sp>
      <p:sp>
        <p:nvSpPr>
          <p:cNvPr id="651" name="Google Shape;651;p54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54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54"/>
          <p:cNvSpPr/>
          <p:nvPr/>
        </p:nvSpPr>
        <p:spPr>
          <a:xfrm>
            <a:off x="969442" y="137510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54"/>
          <p:cNvSpPr/>
          <p:nvPr/>
        </p:nvSpPr>
        <p:spPr>
          <a:xfrm>
            <a:off x="1186950" y="1716500"/>
            <a:ext cx="7628400" cy="465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55" name="Google Shape;655;p54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회원관리를 누르면 회원들의 정보를 확인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메인2</a:t>
            </a:r>
            <a:endParaRPr/>
          </a:p>
        </p:txBody>
      </p:sp>
      <p:sp>
        <p:nvSpPr>
          <p:cNvPr id="208" name="Google Shape;208;p28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index.jsp</a:t>
            </a:r>
            <a:endParaRPr/>
          </a:p>
        </p:txBody>
      </p:sp>
      <p:sp>
        <p:nvSpPr>
          <p:cNvPr id="209" name="Google Shape;209;p28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210" name="Google Shape;210;p28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2021.11.17일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25" y="846175"/>
            <a:ext cx="9298575" cy="57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" y="846352"/>
            <a:ext cx="9576699" cy="5897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5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관리자</a:t>
            </a:r>
            <a:r>
              <a:rPr lang="ko-KR"/>
              <a:t> 페이지</a:t>
            </a:r>
            <a:endParaRPr/>
          </a:p>
        </p:txBody>
      </p:sp>
      <p:sp>
        <p:nvSpPr>
          <p:cNvPr id="663" name="Google Shape;663;p55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</a:t>
            </a:r>
            <a:r>
              <a:rPr lang="ko-KR"/>
              <a:t>Manager.jsp</a:t>
            </a:r>
            <a:endParaRPr/>
          </a:p>
        </p:txBody>
      </p:sp>
      <p:sp>
        <p:nvSpPr>
          <p:cNvPr id="664" name="Google Shape;664;p55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665" name="Google Shape;665;p55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2021.11.25일</a:t>
            </a:r>
            <a:endParaRPr/>
          </a:p>
        </p:txBody>
      </p:sp>
      <p:sp>
        <p:nvSpPr>
          <p:cNvPr id="666" name="Google Shape;666;p55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55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55"/>
          <p:cNvSpPr/>
          <p:nvPr/>
        </p:nvSpPr>
        <p:spPr>
          <a:xfrm>
            <a:off x="1842550" y="1473600"/>
            <a:ext cx="6687000" cy="36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9" name="Google Shape;669;p55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수익현황을 나타내는 그래프이다.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0" name="Google Shape;670;p55"/>
          <p:cNvSpPr/>
          <p:nvPr/>
        </p:nvSpPr>
        <p:spPr>
          <a:xfrm>
            <a:off x="1600192" y="1212413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55"/>
          <p:cNvSpPr/>
          <p:nvPr/>
        </p:nvSpPr>
        <p:spPr>
          <a:xfrm>
            <a:off x="649825" y="5194810"/>
            <a:ext cx="8737200" cy="15489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55"/>
          <p:cNvSpPr/>
          <p:nvPr/>
        </p:nvSpPr>
        <p:spPr>
          <a:xfrm>
            <a:off x="467913" y="4983573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3" name="Google Shape;673;p55"/>
          <p:cNvGraphicFramePr/>
          <p:nvPr/>
        </p:nvGraphicFramePr>
        <p:xfrm>
          <a:off x="10186220" y="175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결제한 회원들의 정보를 확인할수있다.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00" y="846352"/>
            <a:ext cx="9563076" cy="589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56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관리자 페이지</a:t>
            </a:r>
            <a:endParaRPr/>
          </a:p>
        </p:txBody>
      </p:sp>
      <p:sp>
        <p:nvSpPr>
          <p:cNvPr id="681" name="Google Shape;681;p56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게스트: Manager.jsp</a:t>
            </a:r>
            <a:endParaRPr/>
          </a:p>
        </p:txBody>
      </p:sp>
      <p:sp>
        <p:nvSpPr>
          <p:cNvPr id="682" name="Google Shape;682;p56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683" name="Google Shape;683;p56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2021.11.25일</a:t>
            </a:r>
            <a:endParaRPr/>
          </a:p>
        </p:txBody>
      </p:sp>
      <p:sp>
        <p:nvSpPr>
          <p:cNvPr id="684" name="Google Shape;684;p56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56"/>
          <p:cNvSpPr txBox="1"/>
          <p:nvPr/>
        </p:nvSpPr>
        <p:spPr>
          <a:xfrm>
            <a:off x="-1103700" y="47175"/>
            <a:ext cx="3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56"/>
          <p:cNvSpPr/>
          <p:nvPr/>
        </p:nvSpPr>
        <p:spPr>
          <a:xfrm>
            <a:off x="1248375" y="1687900"/>
            <a:ext cx="7581300" cy="468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7" name="Google Shape;687;p56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레슨보기를 하면 레슨정보내역을 확인할수있다.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8" name="Google Shape;688;p56"/>
          <p:cNvSpPr/>
          <p:nvPr/>
        </p:nvSpPr>
        <p:spPr>
          <a:xfrm>
            <a:off x="983717" y="138937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메인3</a:t>
            </a:r>
            <a:endParaRPr/>
          </a:p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index.jsp</a:t>
            </a:r>
            <a:endParaRPr/>
          </a:p>
        </p:txBody>
      </p:sp>
      <p:sp>
        <p:nvSpPr>
          <p:cNvPr id="220" name="Google Shape;220;p29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221" name="Google Shape;221;p29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2021.11.17일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5" y="774725"/>
            <a:ext cx="9506200" cy="58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메인4</a:t>
            </a:r>
            <a:endParaRPr/>
          </a:p>
        </p:txBody>
      </p:sp>
      <p:sp>
        <p:nvSpPr>
          <p:cNvPr id="230" name="Google Shape;230;p30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index.jsp</a:t>
            </a:r>
            <a:endParaRPr/>
          </a:p>
        </p:txBody>
      </p:sp>
      <p:sp>
        <p:nvSpPr>
          <p:cNvPr id="231" name="Google Shape;231;p30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232" name="Google Shape;232;p30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2021.11.17일</a:t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75" y="803275"/>
            <a:ext cx="9495725" cy="583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1" y="743609"/>
            <a:ext cx="9583976" cy="58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로그인</a:t>
            </a:r>
            <a:endParaRPr/>
          </a:p>
        </p:txBody>
      </p:sp>
      <p:sp>
        <p:nvSpPr>
          <p:cNvPr id="242" name="Google Shape;242;p31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login.jsp</a:t>
            </a:r>
            <a:endParaRPr/>
          </a:p>
        </p:txBody>
      </p:sp>
      <p:sp>
        <p:nvSpPr>
          <p:cNvPr id="243" name="Google Shape;243;p31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244" name="Google Shape;244;p31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2021.11.17일</a:t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8978017" y="52260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9226875" y="914400"/>
            <a:ext cx="477300" cy="194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3914725" y="2445200"/>
            <a:ext cx="2286000" cy="21840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3685513" y="2263261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31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헤더라인에</a:t>
                      </a:r>
                      <a:r>
                        <a:rPr b="0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b="0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링크가 존재함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31"/>
          <p:cNvGraphicFramePr/>
          <p:nvPr/>
        </p:nvGraphicFramePr>
        <p:xfrm>
          <a:off x="10186220" y="1828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아이디가 있을 경우, 정보를 입력하고, 로그인을 누르면 메인으로 이동한다.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31"/>
          <p:cNvGraphicFramePr/>
          <p:nvPr/>
        </p:nvGraphicFramePr>
        <p:xfrm>
          <a:off x="10186220" y="244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‘계정이 없으신가요?’를 누르면 회원가입으로 넘어간다.</a:t>
                      </a:r>
                      <a:endParaRPr b="0" sz="8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p31"/>
          <p:cNvSpPr/>
          <p:nvPr/>
        </p:nvSpPr>
        <p:spPr>
          <a:xfrm>
            <a:off x="4472000" y="4957775"/>
            <a:ext cx="1157100" cy="3033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4110958" y="4705403"/>
            <a:ext cx="430200" cy="430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25" y="714367"/>
            <a:ext cx="9582400" cy="58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회원가입 약관동의</a:t>
            </a:r>
            <a:endParaRPr/>
          </a:p>
        </p:txBody>
      </p:sp>
      <p:sp>
        <p:nvSpPr>
          <p:cNvPr id="262" name="Google Shape;262;p32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join</a:t>
            </a:r>
            <a:r>
              <a:rPr lang="ko-KR"/>
              <a:t>.jsp</a:t>
            </a:r>
            <a:endParaRPr/>
          </a:p>
        </p:txBody>
      </p:sp>
      <p:sp>
        <p:nvSpPr>
          <p:cNvPr id="263" name="Google Shape;263;p32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264" name="Google Shape;264;p32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2021.11.17일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3291592" y="251870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3469025" y="2874600"/>
            <a:ext cx="3117600" cy="129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3469025" y="4646725"/>
            <a:ext cx="3117600" cy="6288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3156863" y="4420661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0" name="Google Shape;270;p32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회원가입을 눌렀을 때, 약관동의 페이지가 나온다. (필수) 버튼을 누른다.</a:t>
                      </a:r>
                      <a:endParaRPr b="0" sz="8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Google Shape;271;p32"/>
          <p:cNvGraphicFramePr/>
          <p:nvPr/>
        </p:nvGraphicFramePr>
        <p:xfrm>
          <a:off x="10186220" y="1828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동의를 누르면 전부 선택이 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32"/>
          <p:cNvGraphicFramePr/>
          <p:nvPr/>
        </p:nvGraphicFramePr>
        <p:xfrm>
          <a:off x="10186220" y="244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확인을 누르면 회원가입으로 넘어간다.</a:t>
                      </a:r>
                      <a:endParaRPr b="0" sz="8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32"/>
          <p:cNvSpPr/>
          <p:nvPr/>
        </p:nvSpPr>
        <p:spPr>
          <a:xfrm>
            <a:off x="3469025" y="5746300"/>
            <a:ext cx="3189000" cy="378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3156883" y="5919853"/>
            <a:ext cx="430200" cy="430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회원가입</a:t>
            </a:r>
            <a:endParaRPr/>
          </a:p>
        </p:txBody>
      </p:sp>
      <p:sp>
        <p:nvSpPr>
          <p:cNvPr id="281" name="Google Shape;281;p33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join</a:t>
            </a:r>
            <a:r>
              <a:rPr lang="ko-KR"/>
              <a:t>.jsp</a:t>
            </a:r>
            <a:endParaRPr/>
          </a:p>
        </p:txBody>
      </p:sp>
      <p:sp>
        <p:nvSpPr>
          <p:cNvPr id="282" name="Google Shape;282;p33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283" name="Google Shape;283;p33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2021.11.17일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00" y="817575"/>
            <a:ext cx="9410024" cy="578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/>
          <p:nvPr/>
        </p:nvSpPr>
        <p:spPr>
          <a:xfrm>
            <a:off x="3648792" y="1594150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3934700" y="1870125"/>
            <a:ext cx="2237400" cy="43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3648800" y="2734800"/>
            <a:ext cx="2709000" cy="30483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3401338" y="2449786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3648803" y="5840425"/>
            <a:ext cx="2709000" cy="464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3401358" y="6090978"/>
            <a:ext cx="430200" cy="4302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2" name="Google Shape;292;p33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카카오톡으로도 쉽게 가입 할 수 있다.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Google Shape;293;p33"/>
          <p:cNvGraphicFramePr/>
          <p:nvPr/>
        </p:nvGraphicFramePr>
        <p:xfrm>
          <a:off x="10186220" y="1828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창에다가 정보를 입력한다.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33"/>
          <p:cNvGraphicFramePr/>
          <p:nvPr/>
        </p:nvGraphicFramePr>
        <p:xfrm>
          <a:off x="10186220" y="244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입력하면 가입이 완료된다.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860983"/>
            <a:ext cx="9486801" cy="57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1299633" y="6350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마이페이지</a:t>
            </a:r>
            <a:endParaRPr/>
          </a:p>
        </p:txBody>
      </p:sp>
      <p:sp>
        <p:nvSpPr>
          <p:cNvPr id="302" name="Google Shape;302;p34"/>
          <p:cNvSpPr txBox="1"/>
          <p:nvPr>
            <p:ph idx="2" type="body"/>
          </p:nvPr>
        </p:nvSpPr>
        <p:spPr>
          <a:xfrm>
            <a:off x="1299633" y="250825"/>
            <a:ext cx="5765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mypage</a:t>
            </a:r>
            <a:r>
              <a:rPr lang="ko-KR"/>
              <a:t>.jsp</a:t>
            </a:r>
            <a:endParaRPr/>
          </a:p>
        </p:txBody>
      </p:sp>
      <p:sp>
        <p:nvSpPr>
          <p:cNvPr id="303" name="Google Shape;303;p34"/>
          <p:cNvSpPr txBox="1"/>
          <p:nvPr>
            <p:ph idx="3" type="body"/>
          </p:nvPr>
        </p:nvSpPr>
        <p:spPr>
          <a:xfrm>
            <a:off x="8370994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3조</a:t>
            </a:r>
            <a:endParaRPr/>
          </a:p>
        </p:txBody>
      </p:sp>
      <p:sp>
        <p:nvSpPr>
          <p:cNvPr id="304" name="Google Shape;304;p34"/>
          <p:cNvSpPr txBox="1"/>
          <p:nvPr>
            <p:ph idx="4" type="body"/>
          </p:nvPr>
        </p:nvSpPr>
        <p:spPr>
          <a:xfrm>
            <a:off x="10924751" y="6352"/>
            <a:ext cx="1251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r>
              <a:rPr lang="ko-KR"/>
              <a:t>2021.11.18일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1600200" y="541377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8935167" y="651175"/>
            <a:ext cx="430200" cy="4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9192100" y="947475"/>
            <a:ext cx="366300" cy="36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448975" y="4166150"/>
            <a:ext cx="3066000" cy="4647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6273113" y="3921336"/>
            <a:ext cx="430200" cy="4302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0" name="Google Shape;310;p34"/>
          <p:cNvGraphicFramePr/>
          <p:nvPr/>
        </p:nvGraphicFramePr>
        <p:xfrm>
          <a:off x="10186220" y="1238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후,설정버튼을 클릭하면 마이페이지가 나온다.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34"/>
          <p:cNvGraphicFramePr/>
          <p:nvPr/>
        </p:nvGraphicFramePr>
        <p:xfrm>
          <a:off x="10186220" y="1828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{58E69CBB-2D0A-4020-B91F-D7E5F6A468BF}</a:tableStyleId>
              </a:tblPr>
              <a:tblGrid>
                <a:gridCol w="307575"/>
                <a:gridCol w="139537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설정을 누르면 수정페이지가 나온다.</a:t>
                      </a:r>
                      <a:endParaRPr b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