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F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EF8A-1C9D-4183-8018-20B7BD1435F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8713-B51E-45E3-85C4-4B56F677D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094514" y="1371600"/>
            <a:ext cx="4010297" cy="1200329"/>
          </a:xfrm>
          <a:prstGeom prst="rect">
            <a:avLst/>
          </a:prstGeom>
          <a:solidFill>
            <a:srgbClr val="409F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ototype" panose="02000400000000000000" pitchFamily="2" charset="0"/>
                <a:cs typeface="Prototype" panose="02000400000000000000" pitchFamily="2" charset="0"/>
              </a:rPr>
              <a:t>JavaEnd</a:t>
            </a:r>
            <a:endParaRPr lang="en-US" sz="7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totype" panose="02000400000000000000" pitchFamily="2" charset="0"/>
              <a:cs typeface="Prototype" panose="020004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49025" y="470262"/>
            <a:ext cx="1175658" cy="1058092"/>
          </a:xfrm>
          <a:prstGeom prst="rect">
            <a:avLst/>
          </a:prstGeom>
          <a:noFill/>
          <a:ln w="76200">
            <a:solidFill>
              <a:srgbClr val="409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83280" y="287383"/>
            <a:ext cx="1018903" cy="711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4377" y="1197790"/>
            <a:ext cx="1162594" cy="711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64377" y="263795"/>
            <a:ext cx="161432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0"/>
                <a:solidFill>
                  <a:srgbClr val="409F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  <a:cs typeface="Prototype" panose="02000400000000000000" pitchFamily="2" charset="0"/>
              </a:rPr>
              <a:t>;</a:t>
            </a:r>
            <a:endParaRPr lang="en-US" sz="11500" b="0" cap="none" spc="0" dirty="0">
              <a:ln w="0"/>
              <a:solidFill>
                <a:srgbClr val="409F8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Heavy" panose="020B0903020102020204" pitchFamily="34" charset="0"/>
              <a:cs typeface="Prototype" panose="02000400000000000000" pitchFamily="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71540" y="2571929"/>
            <a:ext cx="1614326" cy="1862048"/>
            <a:chOff x="2684415" y="46693"/>
            <a:chExt cx="1614326" cy="1862048"/>
          </a:xfrm>
        </p:grpSpPr>
        <p:sp>
          <p:nvSpPr>
            <p:cNvPr id="46" name="Rectangle 45"/>
            <p:cNvSpPr/>
            <p:nvPr/>
          </p:nvSpPr>
          <p:spPr>
            <a:xfrm>
              <a:off x="2723311" y="610938"/>
              <a:ext cx="1536534" cy="1297803"/>
            </a:xfrm>
            <a:prstGeom prst="rect">
              <a:avLst/>
            </a:prstGeom>
            <a:noFill/>
            <a:ln w="25400">
              <a:solidFill>
                <a:srgbClr val="409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84415" y="46693"/>
              <a:ext cx="1614326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 smtClean="0">
                  <a:ln w="0"/>
                  <a:solidFill>
                    <a:srgbClr val="409F8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anklin Gothic Heavy" panose="020B0903020102020204" pitchFamily="34" charset="0"/>
                  <a:cs typeface="Prototype" panose="02000400000000000000" pitchFamily="2" charset="0"/>
                </a:rPr>
                <a:t>;</a:t>
              </a:r>
              <a:endParaRPr lang="en-US" sz="11500" b="0" cap="none" spc="0" dirty="0">
                <a:ln w="0"/>
                <a:solidFill>
                  <a:srgbClr val="409F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  <a:cs typeface="Prototype" panose="02000400000000000000" pitchFamily="2" charset="0"/>
              </a:endParaRPr>
            </a:p>
          </p:txBody>
        </p:sp>
      </p:grpSp>
      <p:sp>
        <p:nvSpPr>
          <p:cNvPr id="49" name="Half Frame 48"/>
          <p:cNvSpPr/>
          <p:nvPr/>
        </p:nvSpPr>
        <p:spPr>
          <a:xfrm rot="10800000">
            <a:off x="4580676" y="3299738"/>
            <a:ext cx="147903" cy="1134238"/>
          </a:xfrm>
          <a:prstGeom prst="halfFrame">
            <a:avLst/>
          </a:prstGeom>
          <a:solidFill>
            <a:srgbClr val="409F89"/>
          </a:solidFill>
          <a:ln>
            <a:solidFill>
              <a:srgbClr val="409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Half Frame 49"/>
          <p:cNvSpPr/>
          <p:nvPr/>
        </p:nvSpPr>
        <p:spPr>
          <a:xfrm>
            <a:off x="3210435" y="3136174"/>
            <a:ext cx="172845" cy="1098201"/>
          </a:xfrm>
          <a:prstGeom prst="halfFrame">
            <a:avLst/>
          </a:prstGeom>
          <a:solidFill>
            <a:srgbClr val="409F89"/>
          </a:solidFill>
          <a:ln>
            <a:solidFill>
              <a:srgbClr val="409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10435" y="3136174"/>
            <a:ext cx="1518144" cy="68580"/>
          </a:xfrm>
          <a:prstGeom prst="rect">
            <a:avLst/>
          </a:prstGeom>
          <a:solidFill>
            <a:srgbClr val="409F89"/>
          </a:solidFill>
          <a:ln>
            <a:solidFill>
              <a:srgbClr val="409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10435" y="4365131"/>
            <a:ext cx="1518144" cy="68580"/>
          </a:xfrm>
          <a:prstGeom prst="rect">
            <a:avLst/>
          </a:prstGeom>
          <a:solidFill>
            <a:srgbClr val="409F89"/>
          </a:solidFill>
          <a:ln>
            <a:solidFill>
              <a:srgbClr val="409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97189" y="3544389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690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7817" y="722092"/>
            <a:ext cx="22897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rgbClr val="409F89"/>
                </a:solidFill>
                <a:latin typeface="Franklin Gothic Heavy" panose="020B0903020102020204" pitchFamily="34" charset="0"/>
              </a:rPr>
              <a:t>;</a:t>
            </a:r>
            <a:endParaRPr lang="en-US" sz="19900" b="1" dirty="0">
              <a:solidFill>
                <a:srgbClr val="409F89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12419" y="1558866"/>
            <a:ext cx="4715998" cy="3713338"/>
            <a:chOff x="2044181" y="999308"/>
            <a:chExt cx="4715998" cy="3713338"/>
          </a:xfrm>
        </p:grpSpPr>
        <p:sp>
          <p:nvSpPr>
            <p:cNvPr id="2" name="Half Frame 1"/>
            <p:cNvSpPr/>
            <p:nvPr/>
          </p:nvSpPr>
          <p:spPr>
            <a:xfrm>
              <a:off x="3518820" y="999308"/>
              <a:ext cx="766927" cy="2290640"/>
            </a:xfrm>
            <a:prstGeom prst="halfFrame">
              <a:avLst/>
            </a:prstGeom>
            <a:solidFill>
              <a:srgbClr val="409F89"/>
            </a:solidFill>
            <a:ln>
              <a:solidFill>
                <a:srgbClr val="409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/>
            <p:cNvSpPr/>
            <p:nvPr/>
          </p:nvSpPr>
          <p:spPr>
            <a:xfrm rot="10800000">
              <a:off x="4402180" y="999308"/>
              <a:ext cx="907868" cy="2290640"/>
            </a:xfrm>
            <a:prstGeom prst="halfFrame">
              <a:avLst/>
            </a:prstGeom>
            <a:solidFill>
              <a:srgbClr val="409F89"/>
            </a:solidFill>
            <a:ln>
              <a:solidFill>
                <a:srgbClr val="409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s://lh3.googleusercontent.com/-Plt5cXpTPps/XDHmW_OJtwI/AAAAAAAAAAg/xH7UVoaoRI0Ls40ZfwIK1urUdXrpXFECACLcBGAs/h85/javaend_logo_fin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181" y="3402645"/>
              <a:ext cx="4715998" cy="131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32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0752" y="195420"/>
            <a:ext cx="2844399" cy="3366646"/>
            <a:chOff x="3770752" y="195420"/>
            <a:chExt cx="2844399" cy="3366646"/>
          </a:xfrm>
        </p:grpSpPr>
        <p:sp>
          <p:nvSpPr>
            <p:cNvPr id="3" name="TextBox 2"/>
            <p:cNvSpPr txBox="1"/>
            <p:nvPr/>
          </p:nvSpPr>
          <p:spPr>
            <a:xfrm>
              <a:off x="4325375" y="195420"/>
              <a:ext cx="2289776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 smtClean="0">
                  <a:solidFill>
                    <a:srgbClr val="409F89"/>
                  </a:solidFill>
                  <a:latin typeface="Franklin Gothic Heavy" panose="020B0903020102020204" pitchFamily="34" charset="0"/>
                </a:rPr>
                <a:t>;</a:t>
              </a:r>
              <a:endParaRPr lang="en-US" sz="19900" b="1" dirty="0">
                <a:solidFill>
                  <a:srgbClr val="409F89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2" name="Half Frame 1"/>
            <p:cNvSpPr/>
            <p:nvPr/>
          </p:nvSpPr>
          <p:spPr>
            <a:xfrm>
              <a:off x="3770752" y="836774"/>
              <a:ext cx="766927" cy="2725292"/>
            </a:xfrm>
            <a:prstGeom prst="halfFram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/>
            <p:cNvSpPr/>
            <p:nvPr/>
          </p:nvSpPr>
          <p:spPr>
            <a:xfrm rot="10800000">
              <a:off x="5016329" y="836773"/>
              <a:ext cx="907868" cy="2718073"/>
            </a:xfrm>
            <a:prstGeom prst="halfFram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ttps://lh3.googleusercontent.com/-Plt5cXpTPps/XDHmW_OJtwI/AAAAAAAAAAg/xH7UVoaoRI0Ls40ZfwIK1urUdXrpXFECACLcBGAs/h85/javaend_logo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19" y="3962203"/>
            <a:ext cx="4715998" cy="13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8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Heavy</vt:lpstr>
      <vt:lpstr>Prototype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2018-10-06T01:24:27Z</dcterms:created>
  <dcterms:modified xsi:type="dcterms:W3CDTF">2019-01-06T14:31:43Z</dcterms:modified>
</cp:coreProperties>
</file>