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88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7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3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0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8D0C-9CE8-4009-A6C8-B0B0173E940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5D13-C461-4ED9-B46C-DD3851875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4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/>
          <p:cNvGrpSpPr/>
          <p:nvPr/>
        </p:nvGrpSpPr>
        <p:grpSpPr>
          <a:xfrm>
            <a:off x="1868867" y="268490"/>
            <a:ext cx="6481463" cy="6400876"/>
            <a:chOff x="1868867" y="268490"/>
            <a:chExt cx="6481463" cy="6400876"/>
          </a:xfrm>
        </p:grpSpPr>
        <p:sp>
          <p:nvSpPr>
            <p:cNvPr id="4" name="平行四边形 3"/>
            <p:cNvSpPr/>
            <p:nvPr/>
          </p:nvSpPr>
          <p:spPr>
            <a:xfrm>
              <a:off x="4107499" y="268490"/>
              <a:ext cx="2373549" cy="89494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Query Protein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68867" y="1838911"/>
              <a:ext cx="1364566" cy="855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HMMER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12298" y="1838910"/>
              <a:ext cx="1364566" cy="855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PSI-BLAST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4274" y="1838910"/>
              <a:ext cx="1364566" cy="855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Grey-PSSM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express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01232" y="1838910"/>
              <a:ext cx="1364566" cy="855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PSSM-GLCM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express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2514726" y="320257"/>
              <a:ext cx="1243813" cy="92334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Benchmark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Dataset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551150" y="1571625"/>
              <a:ext cx="5032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5" idx="0"/>
            </p:cNvCxnSpPr>
            <p:nvPr/>
          </p:nvCxnSpPr>
          <p:spPr>
            <a:xfrm>
              <a:off x="2551150" y="1571625"/>
              <a:ext cx="0" cy="267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6" idx="0"/>
            </p:cNvCxnSpPr>
            <p:nvPr/>
          </p:nvCxnSpPr>
          <p:spPr>
            <a:xfrm>
              <a:off x="4194581" y="1571625"/>
              <a:ext cx="0" cy="267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>
              <a:off x="5976557" y="1571625"/>
              <a:ext cx="0" cy="267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8" idx="0"/>
            </p:cNvCxnSpPr>
            <p:nvPr/>
          </p:nvCxnSpPr>
          <p:spPr>
            <a:xfrm>
              <a:off x="7583515" y="1571625"/>
              <a:ext cx="0" cy="267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147002" y="1253178"/>
              <a:ext cx="17791" cy="337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平行四边形 71"/>
            <p:cNvSpPr/>
            <p:nvPr/>
          </p:nvSpPr>
          <p:spPr>
            <a:xfrm>
              <a:off x="3470940" y="3622037"/>
              <a:ext cx="1357424" cy="48934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score(2</a:t>
              </a:r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>
              <a:off x="1868867" y="3633568"/>
              <a:ext cx="1357424" cy="48934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score(1)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5294273" y="3633568"/>
              <a:ext cx="1357424" cy="48934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score(3</a:t>
              </a:r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>
              <a:off x="6992906" y="3633568"/>
              <a:ext cx="1357424" cy="48934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score(4)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80" name="直接箭头连接符 79"/>
            <p:cNvCxnSpPr>
              <a:stCxn id="4" idx="4"/>
            </p:cNvCxnSpPr>
            <p:nvPr/>
          </p:nvCxnSpPr>
          <p:spPr>
            <a:xfrm flipH="1">
              <a:off x="5294273" y="1163435"/>
              <a:ext cx="1" cy="408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5294273" y="2950154"/>
              <a:ext cx="2967944" cy="42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Grey Relation Analysis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接箭头连接符 82"/>
            <p:cNvCxnSpPr>
              <a:stCxn id="7" idx="2"/>
            </p:cNvCxnSpPr>
            <p:nvPr/>
          </p:nvCxnSpPr>
          <p:spPr>
            <a:xfrm flipH="1">
              <a:off x="5972985" y="2694572"/>
              <a:ext cx="3572" cy="255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" idx="2"/>
            </p:cNvCxnSpPr>
            <p:nvPr/>
          </p:nvCxnSpPr>
          <p:spPr>
            <a:xfrm>
              <a:off x="7583515" y="2694572"/>
              <a:ext cx="0" cy="255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74" idx="0"/>
            </p:cNvCxnSpPr>
            <p:nvPr/>
          </p:nvCxnSpPr>
          <p:spPr>
            <a:xfrm>
              <a:off x="5972985" y="3388894"/>
              <a:ext cx="0" cy="244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7583515" y="3388894"/>
              <a:ext cx="0" cy="244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6" idx="2"/>
              <a:endCxn id="72" idx="1"/>
            </p:cNvCxnSpPr>
            <p:nvPr/>
          </p:nvCxnSpPr>
          <p:spPr>
            <a:xfrm>
              <a:off x="4194581" y="2694572"/>
              <a:ext cx="16240" cy="927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5" idx="2"/>
              <a:endCxn id="73" idx="0"/>
            </p:cNvCxnSpPr>
            <p:nvPr/>
          </p:nvCxnSpPr>
          <p:spPr>
            <a:xfrm flipH="1">
              <a:off x="2547579" y="2694572"/>
              <a:ext cx="3571" cy="93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3" idx="4"/>
            </p:cNvCxnSpPr>
            <p:nvPr/>
          </p:nvCxnSpPr>
          <p:spPr>
            <a:xfrm>
              <a:off x="2547579" y="4122917"/>
              <a:ext cx="0" cy="553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547579" y="4664163"/>
              <a:ext cx="5124039" cy="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75" idx="4"/>
            </p:cNvCxnSpPr>
            <p:nvPr/>
          </p:nvCxnSpPr>
          <p:spPr>
            <a:xfrm>
              <a:off x="7671618" y="4122917"/>
              <a:ext cx="0" cy="54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72" idx="4"/>
            </p:cNvCxnSpPr>
            <p:nvPr/>
          </p:nvCxnSpPr>
          <p:spPr>
            <a:xfrm>
              <a:off x="4149652" y="4111386"/>
              <a:ext cx="0" cy="565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74" idx="4"/>
            </p:cNvCxnSpPr>
            <p:nvPr/>
          </p:nvCxnSpPr>
          <p:spPr>
            <a:xfrm>
              <a:off x="5972985" y="4122917"/>
              <a:ext cx="0" cy="553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2478759" y="423600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W(1)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089418" y="420948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W(2)</a:t>
              </a:r>
              <a:endParaRPr lang="zh-CN" altLang="en-US" dirty="0"/>
            </a:p>
          </p:txBody>
        </p:sp>
        <p:sp>
          <p:nvSpPr>
            <p:cNvPr id="109" name="文本框 106"/>
            <p:cNvSpPr txBox="1"/>
            <p:nvPr/>
          </p:nvSpPr>
          <p:spPr>
            <a:xfrm>
              <a:off x="5955223" y="4188986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W(3)</a:t>
              </a:r>
              <a:endParaRPr lang="zh-CN" altLang="en-US" dirty="0"/>
            </a:p>
          </p:txBody>
        </p:sp>
        <p:sp>
          <p:nvSpPr>
            <p:cNvPr id="110" name="文本框 106"/>
            <p:cNvSpPr txBox="1"/>
            <p:nvPr/>
          </p:nvSpPr>
          <p:spPr>
            <a:xfrm>
              <a:off x="7614283" y="418634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W(4)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矩形 110"/>
                <p:cNvSpPr/>
                <p:nvPr/>
              </p:nvSpPr>
              <p:spPr>
                <a:xfrm>
                  <a:off x="4107498" y="5000565"/>
                  <a:ext cx="2793733" cy="8556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98" y="5000565"/>
                  <a:ext cx="2793733" cy="8556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>
              <a:off x="5458262" y="4664163"/>
              <a:ext cx="9525" cy="33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平行四边形 119"/>
            <p:cNvSpPr/>
            <p:nvPr/>
          </p:nvSpPr>
          <p:spPr>
            <a:xfrm>
              <a:off x="4597798" y="6180017"/>
              <a:ext cx="1803001" cy="48934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top rank</a:t>
              </a:r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22" name="直接箭头连接符 121"/>
            <p:cNvCxnSpPr>
              <a:stCxn id="111" idx="2"/>
              <a:endCxn id="120" idx="0"/>
            </p:cNvCxnSpPr>
            <p:nvPr/>
          </p:nvCxnSpPr>
          <p:spPr>
            <a:xfrm flipH="1">
              <a:off x="5499299" y="5856227"/>
              <a:ext cx="5066" cy="323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2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falcon1</dc:creator>
  <cp:lastModifiedBy>falcon1</cp:lastModifiedBy>
  <cp:revision>5</cp:revision>
  <dcterms:created xsi:type="dcterms:W3CDTF">2018-03-29T05:30:26Z</dcterms:created>
  <dcterms:modified xsi:type="dcterms:W3CDTF">2018-03-29T06:03:04Z</dcterms:modified>
</cp:coreProperties>
</file>