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84CF-2E84-4E36-B0C3-E5B3272D3912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05E2-AD78-428B-873E-5648124D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0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84CF-2E84-4E36-B0C3-E5B3272D3912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05E2-AD78-428B-873E-5648124D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84CF-2E84-4E36-B0C3-E5B3272D3912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05E2-AD78-428B-873E-5648124D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4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84CF-2E84-4E36-B0C3-E5B3272D3912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05E2-AD78-428B-873E-5648124D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3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84CF-2E84-4E36-B0C3-E5B3272D3912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05E2-AD78-428B-873E-5648124D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5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84CF-2E84-4E36-B0C3-E5B3272D3912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05E2-AD78-428B-873E-5648124D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7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84CF-2E84-4E36-B0C3-E5B3272D3912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05E2-AD78-428B-873E-5648124D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11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84CF-2E84-4E36-B0C3-E5B3272D3912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05E2-AD78-428B-873E-5648124D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6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84CF-2E84-4E36-B0C3-E5B3272D3912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05E2-AD78-428B-873E-5648124D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84CF-2E84-4E36-B0C3-E5B3272D3912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05E2-AD78-428B-873E-5648124D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7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84CF-2E84-4E36-B0C3-E5B3272D3912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05E2-AD78-428B-873E-5648124D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0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84CF-2E84-4E36-B0C3-E5B3272D3912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405E2-AD78-428B-873E-5648124D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6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39516305929606dd18361248578c67b8067c8c017b000" TargetMode="External"/><Relationship Id="rId2" Type="http://schemas.openxmlformats.org/officeDocument/2006/relationships/hyperlink" Target="http://javafalcon.blog.163.com/blog/static/5270522420175238162942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123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906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课外作业：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820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注册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账号。班长统一收集好发邮件给我。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简单使用参见我的博客</a:t>
            </a:r>
            <a:r>
              <a:rPr lang="en-US" altLang="zh-CN" dirty="0" smtClean="0">
                <a:hlinkClick r:id="rId2"/>
              </a:rPr>
              <a:t>http://javafalcon.blog.163.com/blog/static/52705224201752381629423/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详细使用可见</a:t>
            </a:r>
            <a:r>
              <a:rPr lang="en-US" altLang="zh-CN" dirty="0" smtClean="0">
                <a:hlinkClick r:id="rId3"/>
              </a:rPr>
              <a:t>http://www.liaoxuefeng.com/wiki/0013739516305929606dd18361248578c67b8067c8c017b000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注册</a:t>
            </a:r>
            <a:r>
              <a:rPr lang="en-US" altLang="zh-CN" dirty="0" smtClean="0">
                <a:hlinkClick r:id="rId4"/>
              </a:rPr>
              <a:t>https://www.python123.io/</a:t>
            </a:r>
            <a:r>
              <a:rPr lang="en-US" altLang="zh-CN" dirty="0" smtClean="0"/>
              <a:t> </a:t>
            </a:r>
            <a:r>
              <a:rPr lang="zh-CN" altLang="en-US" dirty="0" smtClean="0"/>
              <a:t>账号。班长统一收集好发邮件给我。（注：注册时教学班编号为</a:t>
            </a:r>
            <a:r>
              <a:rPr lang="en-US" altLang="zh-CN" dirty="0" smtClean="0"/>
              <a:t>C151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开发环境（可以选择</a:t>
            </a:r>
            <a:r>
              <a:rPr lang="en-US" altLang="zh-CN" dirty="0" smtClean="0"/>
              <a:t>Python3.6,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anconda3.6</a:t>
            </a:r>
            <a:r>
              <a:rPr lang="zh-CN" altLang="en-US" dirty="0" smtClean="0"/>
              <a:t>以上）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4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课外作业：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课外作业：</dc:title>
  <dc:creator>falcon1</dc:creator>
  <cp:lastModifiedBy>falcon1</cp:lastModifiedBy>
  <cp:revision>2</cp:revision>
  <dcterms:created xsi:type="dcterms:W3CDTF">2018-03-05T11:27:33Z</dcterms:created>
  <dcterms:modified xsi:type="dcterms:W3CDTF">2018-07-20T00:56:06Z</dcterms:modified>
</cp:coreProperties>
</file>