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82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6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4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7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8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5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8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6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8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123.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917829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5400" dirty="0" smtClean="0"/>
              <a:t>作业：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5400" dirty="0" smtClean="0"/>
              <a:t>登录</a:t>
            </a:r>
            <a:r>
              <a:rPr lang="en-US" altLang="zh-CN" sz="5400" dirty="0" smtClean="0">
                <a:hlinkClick r:id="rId2"/>
              </a:rPr>
              <a:t>www.python123.io</a:t>
            </a:r>
            <a:r>
              <a:rPr lang="en-US" altLang="zh-CN" sz="5400" dirty="0" smtClean="0"/>
              <a:t>, </a:t>
            </a:r>
            <a:r>
              <a:rPr lang="zh-CN" altLang="en-US" sz="5400" dirty="0" smtClean="0"/>
              <a:t>完成单元</a:t>
            </a:r>
            <a:r>
              <a:rPr lang="zh-CN" altLang="en-US" sz="5400" dirty="0" smtClean="0"/>
              <a:t>“函数”</a:t>
            </a:r>
            <a:r>
              <a:rPr lang="zh-CN" altLang="en-US" sz="5400" dirty="0" smtClean="0"/>
              <a:t>习题，</a:t>
            </a:r>
            <a:r>
              <a:rPr lang="zh-CN" altLang="en-US" sz="5400" dirty="0" smtClean="0"/>
              <a:t>共</a:t>
            </a:r>
            <a:r>
              <a:rPr lang="en-US" altLang="zh-CN" sz="5400" dirty="0" smtClean="0"/>
              <a:t>3</a:t>
            </a:r>
            <a:r>
              <a:rPr lang="zh-CN" altLang="en-US" sz="5400" dirty="0" smtClean="0"/>
              <a:t>个</a:t>
            </a:r>
            <a:r>
              <a:rPr lang="zh-CN" altLang="en-US" sz="5400" dirty="0" smtClean="0"/>
              <a:t>编程题。提交作业的最后</a:t>
            </a:r>
            <a:r>
              <a:rPr lang="zh-CN" altLang="en-US" sz="5400" dirty="0" smtClean="0"/>
              <a:t>时间</a:t>
            </a:r>
            <a:r>
              <a:rPr lang="en-US" altLang="zh-CN" sz="5400" dirty="0" smtClean="0"/>
              <a:t>XX</a:t>
            </a:r>
            <a:r>
              <a:rPr lang="zh-CN" altLang="en-US" sz="5400" dirty="0" smtClean="0"/>
              <a:t>月</a:t>
            </a:r>
            <a:r>
              <a:rPr lang="en-US" altLang="zh-CN" sz="5400" dirty="0" smtClean="0"/>
              <a:t>XX</a:t>
            </a:r>
            <a:r>
              <a:rPr lang="zh-CN" altLang="en-US" sz="5400" smtClean="0"/>
              <a:t>日。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4281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作业： 登录www.python123.io, 完成单元“函数”习题，共3个编程题。提交作业的最后时间XX月XX日。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作业： 登录www.python123.io, 完成单元“程序基本语法与结构”习题，共10个编程题。提交作业的最后时间4月30。 </dc:title>
  <dc:creator>falcon1</dc:creator>
  <cp:lastModifiedBy>falcon1</cp:lastModifiedBy>
  <cp:revision>3</cp:revision>
  <dcterms:created xsi:type="dcterms:W3CDTF">2018-04-14T12:23:29Z</dcterms:created>
  <dcterms:modified xsi:type="dcterms:W3CDTF">2018-07-20T00:59:13Z</dcterms:modified>
</cp:coreProperties>
</file>