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6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ECD1-C3A5-4F18-A7BF-CCA797AB3D6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92D4-9985-488C-94C4-0056A5B46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123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917829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 smtClean="0"/>
              <a:t>作业：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登录</a:t>
            </a:r>
            <a:r>
              <a:rPr lang="en-US" altLang="zh-CN" sz="5400" dirty="0" smtClean="0">
                <a:hlinkClick r:id="rId2"/>
              </a:rPr>
              <a:t>www.python123.io</a:t>
            </a:r>
            <a:r>
              <a:rPr lang="en-US" altLang="zh-CN" sz="5400" dirty="0" smtClean="0"/>
              <a:t>, </a:t>
            </a:r>
            <a:r>
              <a:rPr lang="zh-CN" altLang="en-US" sz="5400" dirty="0" smtClean="0"/>
              <a:t>完成单元“程序基本语法与结构”习题，共</a:t>
            </a:r>
            <a:r>
              <a:rPr lang="en-US" altLang="zh-CN" sz="5400" dirty="0" smtClean="0"/>
              <a:t>10</a:t>
            </a:r>
            <a:r>
              <a:rPr lang="zh-CN" altLang="en-US" sz="5400" dirty="0" smtClean="0"/>
              <a:t>个编程题。提交作业的最后</a:t>
            </a:r>
            <a:r>
              <a:rPr lang="zh-CN" altLang="en-US" sz="5400" dirty="0" smtClean="0"/>
              <a:t>时间</a:t>
            </a:r>
            <a:r>
              <a:rPr lang="en-US" altLang="zh-CN" sz="5400" smtClean="0"/>
              <a:t>10</a:t>
            </a:r>
            <a:r>
              <a:rPr lang="zh-CN" altLang="en-US" sz="5400" smtClean="0"/>
              <a:t>月</a:t>
            </a:r>
            <a:r>
              <a:rPr lang="en-US" altLang="zh-CN" sz="5400" dirty="0" smtClean="0"/>
              <a:t>30</a:t>
            </a:r>
            <a:r>
              <a:rPr lang="zh-CN" altLang="en-US" sz="5400" dirty="0" smtClean="0"/>
              <a:t>。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428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作业： 登录www.python123.io, 完成单元“程序基本语法与结构”习题，共10个编程题。提交作业的最后时间10月30。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作业： 登录www.python123.io, 完成单元“程序基本语法与结构”习题，共10个编程题。提交作业的最后时间4月30。 </dc:title>
  <dc:creator>falcon1</dc:creator>
  <cp:lastModifiedBy>falcon1</cp:lastModifiedBy>
  <cp:revision>2</cp:revision>
  <dcterms:created xsi:type="dcterms:W3CDTF">2018-04-14T12:23:29Z</dcterms:created>
  <dcterms:modified xsi:type="dcterms:W3CDTF">2018-07-20T00:56:28Z</dcterms:modified>
</cp:coreProperties>
</file>