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0E50-D85B-474F-841C-ADB52D3CF5FC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FBF0-FF0E-4242-9B6F-99367EA04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7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0E50-D85B-474F-841C-ADB52D3CF5FC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FBF0-FF0E-4242-9B6F-99367EA04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35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0E50-D85B-474F-841C-ADB52D3CF5FC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FBF0-FF0E-4242-9B6F-99367EA04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4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0E50-D85B-474F-841C-ADB52D3CF5FC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FBF0-FF0E-4242-9B6F-99367EA04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7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0E50-D85B-474F-841C-ADB52D3CF5FC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FBF0-FF0E-4242-9B6F-99367EA04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6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0E50-D85B-474F-841C-ADB52D3CF5FC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FBF0-FF0E-4242-9B6F-99367EA04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12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0E50-D85B-474F-841C-ADB52D3CF5FC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FBF0-FF0E-4242-9B6F-99367EA04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1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0E50-D85B-474F-841C-ADB52D3CF5FC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FBF0-FF0E-4242-9B6F-99367EA04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5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0E50-D85B-474F-841C-ADB52D3CF5FC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FBF0-FF0E-4242-9B6F-99367EA04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5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0E50-D85B-474F-841C-ADB52D3CF5FC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FBF0-FF0E-4242-9B6F-99367EA04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05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0E50-D85B-474F-841C-ADB52D3CF5FC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FBF0-FF0E-4242-9B6F-99367EA04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73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0E50-D85B-474F-841C-ADB52D3CF5FC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DFBF0-FF0E-4242-9B6F-99367EA04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26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406400"/>
                <a:ext cx="9144000" cy="6075679"/>
              </a:xfrm>
            </p:spPr>
            <p:txBody>
              <a:bodyPr anchor="t">
                <a:normAutofit/>
              </a:bodyPr>
              <a:lstStyle/>
              <a:p>
                <a:pPr algn="l"/>
                <a:r>
                  <a:rPr lang="en-US" altLang="zh-CN" sz="2800" dirty="0" smtClean="0"/>
                  <a:t>1. </a:t>
                </a:r>
                <a:r>
                  <a:rPr lang="zh-CN" altLang="en-US" sz="2800" dirty="0" smtClean="0"/>
                  <a:t>解方程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800" dirty="0" smtClean="0"/>
                  <a:t>，其中：</a:t>
                </a:r>
                <a:r>
                  <a:rPr lang="en-US" altLang="zh-CN" sz="2800" dirty="0" smtClean="0"/>
                  <a:t/>
                </a:r>
                <a:br>
                  <a:rPr lang="en-US" altLang="zh-CN" sz="2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2.3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1.7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r>
                  <a:rPr lang="en-US" altLang="zh-CN" sz="2800" dirty="0" smtClean="0"/>
                  <a:t/>
                </a:r>
                <a:br>
                  <a:rPr lang="en-US" altLang="zh-CN" sz="2800" dirty="0" smtClean="0"/>
                </a:br>
                <a:r>
                  <a:rPr lang="en-US" altLang="zh-CN" sz="2800" dirty="0"/>
                  <a:t/>
                </a:r>
                <a:br>
                  <a:rPr lang="en-US" altLang="zh-CN" sz="2800" dirty="0"/>
                </a:br>
                <a:r>
                  <a:rPr lang="en-US" altLang="zh-CN" sz="2800" dirty="0" smtClean="0"/>
                  <a:t>2. </a:t>
                </a:r>
                <a:r>
                  <a:rPr lang="zh-CN" altLang="en-US" sz="2800" dirty="0" smtClean="0"/>
                  <a:t>绘制一副自己的人物肖像的手绘效果图。</a:t>
                </a:r>
                <a:r>
                  <a:rPr lang="en-US" altLang="zh-CN" sz="2800" dirty="0" smtClean="0"/>
                  <a:t/>
                </a:r>
                <a:br>
                  <a:rPr lang="en-US" altLang="zh-CN" sz="2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D71B329-B59E-4A4D-9AB7-1CCAFDABA720}" type="mathplaceholder">
                        <a:rPr lang="en-US" altLang="zh-CN" sz="2800" i="1" smtClean="0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  <m:oMath xmlns:m="http://schemas.openxmlformats.org/officeDocument/2006/math">
                      <a:fld id="{CDF9C2C1-1BBD-480C-BE15-E04F8A70472E}" type="mathplaceholder">
                        <a:rPr lang="en-US" altLang="zh-CN" sz="2800" i="1" smtClean="0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406400"/>
                <a:ext cx="9144000" cy="6075679"/>
              </a:xfrm>
              <a:blipFill rotWithShape="0">
                <a:blip r:embed="rId2"/>
                <a:stretch>
                  <a:fillRect l="-1333" t="-2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47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1. 解方程Ax=b，其中： A=[■8(1&amp;0.5&amp;5@2.3&amp;2&amp;3@4&amp;1&amp;1.7)], b=[■8(1&amp;2&amp;3)]^T  2. 绘制一副自己的人物肖像的手绘效果图。 "在此处键入公式。" "在此处键入公式。" b=[■8(&amp;&amp;)]^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解方程Ax=b，其中： A=[■8(1&amp;0.5&amp;5@2.3&amp;2&amp;3@4&amp;1&amp;1.7)], b=[■8(1&amp;2&amp;3)]^T  2. 绘制一副自己人物xiao'x  "在此处键入公式。" "在此处键入公式。" b=[■8(&amp;&amp;)]^</dc:title>
  <dc:creator>falcon1</dc:creator>
  <cp:lastModifiedBy>falcon1</cp:lastModifiedBy>
  <cp:revision>3</cp:revision>
  <dcterms:created xsi:type="dcterms:W3CDTF">2018-05-23T10:54:47Z</dcterms:created>
  <dcterms:modified xsi:type="dcterms:W3CDTF">2018-05-23T11:19:06Z</dcterms:modified>
</cp:coreProperties>
</file>