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Packet4Good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Send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buy </a:t>
            </a:r>
            <a:r>
              <a:rPr lang="tr-TR" dirty="0" err="1" smtClean="0"/>
              <a:t>package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goodness</a:t>
            </a:r>
            <a:r>
              <a:rPr lang="tr-TR" dirty="0" smtClean="0"/>
              <a:t>…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91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Goal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2133600"/>
            <a:ext cx="9104805" cy="4627808"/>
          </a:xfrm>
        </p:spPr>
        <p:txBody>
          <a:bodyPr>
            <a:normAutofit/>
          </a:bodyPr>
          <a:lstStyle/>
          <a:p>
            <a:r>
              <a:rPr lang="tr-TR" dirty="0" err="1" smtClean="0"/>
              <a:t>One</a:t>
            </a:r>
            <a:r>
              <a:rPr lang="tr-TR" dirty="0" smtClean="0"/>
              <a:t> web portal </a:t>
            </a:r>
            <a:r>
              <a:rPr lang="tr-TR" dirty="0" err="1" smtClean="0"/>
              <a:t>to</a:t>
            </a:r>
            <a:r>
              <a:rPr lang="tr-TR" dirty="0" smtClean="0"/>
              <a:t> organize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send</a:t>
            </a:r>
            <a:r>
              <a:rPr lang="tr-TR" dirty="0" smtClean="0"/>
              <a:t> </a:t>
            </a:r>
            <a:r>
              <a:rPr lang="tr-TR" dirty="0" err="1" smtClean="0"/>
              <a:t>packages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contains</a:t>
            </a:r>
            <a:r>
              <a:rPr lang="tr-TR" dirty="0" smtClean="0"/>
              <a:t> </a:t>
            </a:r>
            <a:r>
              <a:rPr lang="tr-TR" dirty="0" err="1" smtClean="0"/>
              <a:t>basic</a:t>
            </a:r>
            <a:r>
              <a:rPr lang="tr-TR" dirty="0" smtClean="0"/>
              <a:t> </a:t>
            </a:r>
            <a:r>
              <a:rPr lang="tr-TR" dirty="0" err="1" smtClean="0"/>
              <a:t>needs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human</a:t>
            </a:r>
            <a:r>
              <a:rPr lang="tr-TR" dirty="0" smtClean="0"/>
              <a:t> life </a:t>
            </a:r>
            <a:r>
              <a:rPr lang="tr-TR" dirty="0" err="1" smtClean="0"/>
              <a:t>to</a:t>
            </a:r>
            <a:r>
              <a:rPr lang="tr-TR" dirty="0"/>
              <a:t> </a:t>
            </a:r>
            <a:r>
              <a:rPr lang="tr-TR" dirty="0" err="1" smtClean="0"/>
              <a:t>immigrants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Based</a:t>
            </a:r>
            <a:r>
              <a:rPr lang="tr-TR" dirty="0" smtClean="0"/>
              <a:t> on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roles</a:t>
            </a:r>
            <a:r>
              <a:rPr lang="tr-TR" dirty="0" smtClean="0"/>
              <a:t>,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/>
              <a:t>of </a:t>
            </a:r>
            <a:r>
              <a:rPr lang="tr-TR" dirty="0" err="1"/>
              <a:t>civil</a:t>
            </a:r>
            <a:r>
              <a:rPr lang="tr-TR" dirty="0"/>
              <a:t> </a:t>
            </a:r>
            <a:r>
              <a:rPr lang="tr-TR" dirty="0" err="1"/>
              <a:t>society</a:t>
            </a:r>
            <a:r>
              <a:rPr lang="tr-TR" dirty="0"/>
              <a:t> </a:t>
            </a:r>
            <a:r>
              <a:rPr lang="tr-TR" dirty="0" err="1" smtClean="0"/>
              <a:t>organizations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others</a:t>
            </a:r>
            <a:r>
              <a:rPr lang="tr-TR" dirty="0" smtClean="0"/>
              <a:t> </a:t>
            </a:r>
            <a:r>
              <a:rPr lang="tr-TR" dirty="0" err="1" smtClean="0"/>
              <a:t>volunteer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Civil</a:t>
            </a:r>
            <a:r>
              <a:rPr lang="tr-TR" dirty="0" smtClean="0"/>
              <a:t> </a:t>
            </a:r>
            <a:r>
              <a:rPr lang="tr-TR" dirty="0" err="1"/>
              <a:t>society</a:t>
            </a:r>
            <a:r>
              <a:rPr lang="tr-TR" dirty="0"/>
              <a:t> </a:t>
            </a:r>
            <a:r>
              <a:rPr lang="tr-TR" dirty="0" err="1"/>
              <a:t>organizations</a:t>
            </a:r>
            <a:r>
              <a:rPr lang="tr-TR" dirty="0"/>
              <a:t> </a:t>
            </a:r>
            <a:r>
              <a:rPr lang="en-US" dirty="0" smtClean="0"/>
              <a:t>determine </a:t>
            </a:r>
            <a:r>
              <a:rPr lang="en-US" dirty="0"/>
              <a:t>the need packages according to certain categories and </a:t>
            </a:r>
            <a:r>
              <a:rPr lang="en-US" dirty="0" smtClean="0"/>
              <a:t>publish</a:t>
            </a:r>
            <a:r>
              <a:rPr lang="tr-TR" dirty="0" smtClean="0"/>
              <a:t> </a:t>
            </a:r>
            <a:r>
              <a:rPr lang="tr-TR" dirty="0" err="1" smtClean="0"/>
              <a:t>them</a:t>
            </a:r>
            <a:r>
              <a:rPr lang="tr-TR" dirty="0" smtClean="0"/>
              <a:t> on web portal.</a:t>
            </a:r>
          </a:p>
          <a:p>
            <a:r>
              <a:rPr lang="en-US" dirty="0"/>
              <a:t>Volunteers </a:t>
            </a:r>
            <a:r>
              <a:rPr lang="en-US" dirty="0" smtClean="0"/>
              <a:t>see </a:t>
            </a:r>
            <a:r>
              <a:rPr lang="en-US" dirty="0"/>
              <a:t>published packages and </a:t>
            </a:r>
            <a:r>
              <a:rPr lang="tr-TR" dirty="0" err="1" smtClean="0"/>
              <a:t>choose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en-US" dirty="0" smtClean="0"/>
              <a:t>prepare </a:t>
            </a:r>
            <a:r>
              <a:rPr lang="en-US" dirty="0"/>
              <a:t>and send the </a:t>
            </a:r>
            <a:r>
              <a:rPr lang="tr-TR" dirty="0" err="1" smtClean="0"/>
              <a:t>package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desired ad</a:t>
            </a:r>
            <a:r>
              <a:rPr lang="tr-TR" dirty="0" smtClean="0"/>
              <a:t>d</a:t>
            </a:r>
            <a:r>
              <a:rPr lang="en-US" dirty="0" smtClean="0"/>
              <a:t>res</a:t>
            </a:r>
            <a:r>
              <a:rPr lang="tr-TR" dirty="0" smtClean="0"/>
              <a:t>s</a:t>
            </a:r>
            <a:r>
              <a:rPr lang="en-US" dirty="0" smtClean="0"/>
              <a:t>e</a:t>
            </a:r>
            <a:r>
              <a:rPr lang="tr-TR" dirty="0" smtClean="0"/>
              <a:t>s .</a:t>
            </a:r>
          </a:p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addition,volunteers</a:t>
            </a:r>
            <a:r>
              <a:rPr lang="tr-TR" dirty="0" smtClean="0"/>
              <a:t> can buy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packages</a:t>
            </a:r>
            <a:r>
              <a:rPr lang="tr-TR" dirty="0" smtClean="0"/>
              <a:t> </a:t>
            </a:r>
            <a:r>
              <a:rPr lang="tr-TR" dirty="0" err="1" smtClean="0"/>
              <a:t>instead</a:t>
            </a:r>
            <a:r>
              <a:rPr lang="tr-TR" dirty="0" smtClean="0"/>
              <a:t> of </a:t>
            </a:r>
            <a:r>
              <a:rPr lang="tr-TR" dirty="0" err="1" smtClean="0"/>
              <a:t>preparing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sending</a:t>
            </a:r>
            <a:r>
              <a:rPr lang="tr-TR" dirty="0" smtClean="0"/>
              <a:t> </a:t>
            </a:r>
            <a:r>
              <a:rPr lang="tr-TR" dirty="0" err="1" smtClean="0"/>
              <a:t>packages</a:t>
            </a:r>
            <a:r>
              <a:rPr lang="tr-TR" dirty="0" smtClean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 smtClean="0"/>
              <a:t>want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Package</a:t>
            </a:r>
            <a:r>
              <a:rPr lang="tr-TR" dirty="0" smtClean="0"/>
              <a:t> </a:t>
            </a:r>
            <a:r>
              <a:rPr lang="tr-TR" dirty="0" err="1" smtClean="0"/>
              <a:t>sample</a:t>
            </a:r>
            <a:r>
              <a:rPr lang="tr-TR" dirty="0" smtClean="0"/>
              <a:t>:</a:t>
            </a:r>
          </a:p>
          <a:p>
            <a:pPr lvl="1"/>
            <a:r>
              <a:rPr lang="tr-TR" dirty="0" err="1" smtClean="0"/>
              <a:t>Baby</a:t>
            </a:r>
            <a:r>
              <a:rPr lang="tr-TR" dirty="0" smtClean="0"/>
              <a:t>-Small </a:t>
            </a:r>
            <a:r>
              <a:rPr lang="tr-TR" dirty="0" err="1" smtClean="0"/>
              <a:t>packet</a:t>
            </a:r>
            <a:r>
              <a:rPr lang="tr-TR" dirty="0" smtClean="0"/>
              <a:t> </a:t>
            </a:r>
            <a:r>
              <a:rPr lang="tr-TR" dirty="0" err="1" smtClean="0"/>
              <a:t>contains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;</a:t>
            </a:r>
          </a:p>
          <a:p>
            <a:pPr lvl="2"/>
            <a:r>
              <a:rPr lang="tr-TR" dirty="0" smtClean="0"/>
              <a:t>1 </a:t>
            </a:r>
            <a:r>
              <a:rPr lang="tr-TR" dirty="0" err="1" smtClean="0"/>
              <a:t>shampoo</a:t>
            </a:r>
            <a:r>
              <a:rPr lang="tr-TR" dirty="0" smtClean="0"/>
              <a:t>, 1 </a:t>
            </a:r>
            <a:r>
              <a:rPr lang="tr-TR" dirty="0" err="1" smtClean="0"/>
              <a:t>diaper</a:t>
            </a:r>
            <a:r>
              <a:rPr lang="tr-TR" dirty="0" smtClean="0"/>
              <a:t>, </a:t>
            </a:r>
            <a:r>
              <a:rPr lang="tr-TR" dirty="0"/>
              <a:t>1 </a:t>
            </a:r>
            <a:r>
              <a:rPr lang="tr-TR" dirty="0" err="1" smtClean="0"/>
              <a:t>cleaning</a:t>
            </a:r>
            <a:r>
              <a:rPr lang="tr-TR" dirty="0" smtClean="0"/>
              <a:t> </a:t>
            </a:r>
            <a:r>
              <a:rPr lang="tr-TR" dirty="0" err="1" smtClean="0"/>
              <a:t>cloth</a:t>
            </a:r>
            <a:r>
              <a:rPr lang="tr-TR" dirty="0" smtClean="0"/>
              <a:t>, 2 </a:t>
            </a:r>
            <a:r>
              <a:rPr lang="tr-TR" dirty="0" err="1" smtClean="0"/>
              <a:t>socks</a:t>
            </a:r>
            <a:r>
              <a:rPr lang="tr-TR" dirty="0"/>
              <a:t>, 2 </a:t>
            </a:r>
            <a:r>
              <a:rPr lang="tr-TR" dirty="0" err="1" smtClean="0"/>
              <a:t>athlete</a:t>
            </a:r>
            <a:r>
              <a:rPr lang="tr-TR" dirty="0" smtClean="0"/>
              <a:t>, 2 </a:t>
            </a:r>
            <a:r>
              <a:rPr lang="tr-TR" dirty="0" err="1" smtClean="0"/>
              <a:t>rompers</a:t>
            </a:r>
            <a:r>
              <a:rPr lang="tr-TR" dirty="0" smtClean="0"/>
              <a:t>…</a:t>
            </a:r>
            <a:endParaRPr lang="tr-TR" dirty="0"/>
          </a:p>
          <a:p>
            <a:pPr lvl="2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64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Architecture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Based</a:t>
            </a:r>
            <a:r>
              <a:rPr lang="tr-TR" dirty="0" smtClean="0"/>
              <a:t> on Spring </a:t>
            </a:r>
            <a:r>
              <a:rPr lang="tr-TR" dirty="0" err="1" smtClean="0"/>
              <a:t>Cloud</a:t>
            </a:r>
            <a:endParaRPr lang="tr-TR" dirty="0" smtClean="0"/>
          </a:p>
          <a:p>
            <a:pPr lvl="1"/>
            <a:r>
              <a:rPr lang="tr-TR" dirty="0" smtClean="0"/>
              <a:t>Spring </a:t>
            </a:r>
            <a:r>
              <a:rPr lang="tr-TR" dirty="0" err="1" smtClean="0"/>
              <a:t>Boot</a:t>
            </a:r>
            <a:endParaRPr lang="tr-TR" dirty="0" smtClean="0"/>
          </a:p>
          <a:p>
            <a:pPr lvl="1"/>
            <a:r>
              <a:rPr lang="tr-TR" dirty="0" smtClean="0"/>
              <a:t>Spring Data</a:t>
            </a:r>
            <a:endParaRPr lang="tr-TR" dirty="0"/>
          </a:p>
          <a:p>
            <a:pPr lvl="1"/>
            <a:r>
              <a:rPr lang="tr-TR" dirty="0" smtClean="0"/>
              <a:t>Spring Security</a:t>
            </a:r>
          </a:p>
          <a:p>
            <a:pPr lvl="1"/>
            <a:r>
              <a:rPr lang="tr-TR" dirty="0" smtClean="0"/>
              <a:t>Spring MVC</a:t>
            </a:r>
          </a:p>
          <a:p>
            <a:r>
              <a:rPr lang="tr-TR" dirty="0" err="1" smtClean="0"/>
              <a:t>Designed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Microservices</a:t>
            </a:r>
            <a:r>
              <a:rPr lang="tr-TR" dirty="0" smtClean="0"/>
              <a:t> </a:t>
            </a:r>
            <a:r>
              <a:rPr lang="tr-TR" dirty="0" err="1" smtClean="0"/>
              <a:t>Arch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12 </a:t>
            </a:r>
            <a:r>
              <a:rPr lang="tr-TR" dirty="0" err="1" smtClean="0"/>
              <a:t>factor</a:t>
            </a:r>
            <a:r>
              <a:rPr lang="tr-TR" dirty="0" smtClean="0"/>
              <a:t> </a:t>
            </a:r>
            <a:r>
              <a:rPr lang="tr-TR" dirty="0" err="1" smtClean="0"/>
              <a:t>apps</a:t>
            </a:r>
            <a:endParaRPr lang="tr-TR" dirty="0" smtClean="0"/>
          </a:p>
          <a:p>
            <a:pPr lvl="1"/>
            <a:r>
              <a:rPr lang="tr-TR" dirty="0" err="1" smtClean="0"/>
              <a:t>Federated</a:t>
            </a:r>
            <a:r>
              <a:rPr lang="tr-TR" dirty="0" smtClean="0"/>
              <a:t> </a:t>
            </a:r>
            <a:r>
              <a:rPr lang="tr-TR" dirty="0" err="1" smtClean="0"/>
              <a:t>APIs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01823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Architecture – </a:t>
            </a:r>
            <a:r>
              <a:rPr lang="tr-TR" dirty="0" err="1" smtClean="0"/>
              <a:t>Big</a:t>
            </a:r>
            <a:r>
              <a:rPr lang="tr-TR" dirty="0" smtClean="0"/>
              <a:t> Picture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448" y="1403796"/>
            <a:ext cx="9506203" cy="54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153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Packet4Good</vt:lpstr>
      <vt:lpstr>Goal</vt:lpstr>
      <vt:lpstr>Architecture</vt:lpstr>
      <vt:lpstr>Architecture – Big Picture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Packet4Good</dc:title>
  <dc:creator>Yusuf Bahadir</dc:creator>
  <cp:lastModifiedBy>Yusuf Bahadir</cp:lastModifiedBy>
  <cp:revision>13</cp:revision>
  <dcterms:created xsi:type="dcterms:W3CDTF">2016-12-12T23:01:56Z</dcterms:created>
  <dcterms:modified xsi:type="dcterms:W3CDTF">2016-12-12T23:39:12Z</dcterms:modified>
</cp:coreProperties>
</file>