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Y7VY7tUqwHAT/0KCazq3cHd1Q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5727f78f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e5727f78f7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721ba3b9f_1_3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e721ba3b9f_1_37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721ba3b9f_1_3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e721ba3b9f_1_37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721ba3b9f_1_3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e721ba3b9f_1_37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21ba3b9f_1_2707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86" name="Google Shape;86;ge721ba3b9f_1_27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87" name="Google Shape;87;ge721ba3b9f_1_27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721ba3b9f_1_27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0" name="Google Shape;90;ge721ba3b9f_1_27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21ba3b9f_1_27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93" name="Google Shape;93;ge721ba3b9f_1_27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e721ba3b9f_1_27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721ba3b9f_1_274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21ba3b9f_1_27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99" name="Google Shape;99;ge721ba3b9f_1_27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0" name="Google Shape;100;ge721ba3b9f_1_27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1" name="Google Shape;101;ge721ba3b9f_1_27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21ba3b9f_1_27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4" name="Google Shape;104;ge721ba3b9f_1_27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721ba3b9f_1_27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ge721ba3b9f_1_27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ge721ba3b9f_1_27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21ba3b9f_1_27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11" name="Google Shape;111;ge721ba3b9f_1_27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721ba3b9f_1_27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e721ba3b9f_1_27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15" name="Google Shape;115;ge721ba3b9f_1_27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6" name="Google Shape;116;ge721ba3b9f_1_27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17" name="Google Shape;117;ge721ba3b9f_1_27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721ba3b9f_1_27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120" name="Google Shape;120;ge721ba3b9f_1_27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721ba3b9f_1_27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23" name="Google Shape;123;ge721ba3b9f_1_27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24" name="Google Shape;124;ge721ba3b9f_1_27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727f78f7_0_202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e5727f78f7_0_202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e5727f78f7_0_202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5727f78f7_0_20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e5727f78f7_0_20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ge5727f78f7_0_206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727f78f7_0_206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e5727f78f7_0_206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5727f78f7_0_2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e5727f78f7_0_212"/>
          <p:cNvSpPr txBox="1"/>
          <p:nvPr>
            <p:ph idx="1" type="body"/>
          </p:nvPr>
        </p:nvSpPr>
        <p:spPr>
          <a:xfrm>
            <a:off x="457200" y="1600200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e5727f78f7_0_212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727f78f7_0_212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727f78f7_0_212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727f78f7_0_2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727f78f7_0_218"/>
          <p:cNvSpPr txBox="1"/>
          <p:nvPr>
            <p:ph idx="1" type="body"/>
          </p:nvPr>
        </p:nvSpPr>
        <p:spPr>
          <a:xfrm>
            <a:off x="722313" y="2906713"/>
            <a:ext cx="77724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ge5727f78f7_0_218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727f78f7_0_218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727f78f7_0_218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727f78f7_0_2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727f78f7_0_224"/>
          <p:cNvSpPr txBox="1"/>
          <p:nvPr>
            <p:ph idx="1" type="body"/>
          </p:nvPr>
        </p:nvSpPr>
        <p:spPr>
          <a:xfrm>
            <a:off x="457200" y="1600200"/>
            <a:ext cx="4038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6" name="Google Shape;156;ge5727f78f7_0_224"/>
          <p:cNvSpPr txBox="1"/>
          <p:nvPr>
            <p:ph idx="2" type="body"/>
          </p:nvPr>
        </p:nvSpPr>
        <p:spPr>
          <a:xfrm>
            <a:off x="4648200" y="1600200"/>
            <a:ext cx="4038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7" name="Google Shape;157;ge5727f78f7_0_224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727f78f7_0_224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e5727f78f7_0_224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727f78f7_0_2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e5727f78f7_0_231"/>
          <p:cNvSpPr txBox="1"/>
          <p:nvPr>
            <p:ph idx="1" type="body"/>
          </p:nvPr>
        </p:nvSpPr>
        <p:spPr>
          <a:xfrm>
            <a:off x="457200" y="1535113"/>
            <a:ext cx="4040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ge5727f78f7_0_231"/>
          <p:cNvSpPr txBox="1"/>
          <p:nvPr>
            <p:ph idx="2" type="body"/>
          </p:nvPr>
        </p:nvSpPr>
        <p:spPr>
          <a:xfrm>
            <a:off x="457200" y="2174875"/>
            <a:ext cx="40404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4" name="Google Shape;164;ge5727f78f7_0_231"/>
          <p:cNvSpPr txBox="1"/>
          <p:nvPr>
            <p:ph idx="3" type="body"/>
          </p:nvPr>
        </p:nvSpPr>
        <p:spPr>
          <a:xfrm>
            <a:off x="4645025" y="1535113"/>
            <a:ext cx="404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ge5727f78f7_0_231"/>
          <p:cNvSpPr txBox="1"/>
          <p:nvPr>
            <p:ph idx="4" type="body"/>
          </p:nvPr>
        </p:nvSpPr>
        <p:spPr>
          <a:xfrm>
            <a:off x="4645025" y="2174875"/>
            <a:ext cx="40422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6" name="Google Shape;166;ge5727f78f7_0_231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e5727f78f7_0_231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e5727f78f7_0_231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5727f78f7_0_2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e5727f78f7_0_240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e5727f78f7_0_240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e5727f78f7_0_240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727f78f7_0_245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e5727f78f7_0_245"/>
          <p:cNvSpPr txBox="1"/>
          <p:nvPr>
            <p:ph idx="1" type="body"/>
          </p:nvPr>
        </p:nvSpPr>
        <p:spPr>
          <a:xfrm>
            <a:off x="3575050" y="273050"/>
            <a:ext cx="51120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7" name="Google Shape;177;ge5727f78f7_0_245"/>
          <p:cNvSpPr txBox="1"/>
          <p:nvPr>
            <p:ph idx="2" type="body"/>
          </p:nvPr>
        </p:nvSpPr>
        <p:spPr>
          <a:xfrm>
            <a:off x="457200" y="1435100"/>
            <a:ext cx="3008400" cy="4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8" name="Google Shape;178;ge5727f78f7_0_245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e5727f78f7_0_245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e5727f78f7_0_245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5727f78f7_0_252"/>
          <p:cNvSpPr txBox="1"/>
          <p:nvPr>
            <p:ph type="title"/>
          </p:nvPr>
        </p:nvSpPr>
        <p:spPr>
          <a:xfrm>
            <a:off x="1792288" y="4800600"/>
            <a:ext cx="5486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e5727f78f7_0_25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ge5727f78f7_0_252"/>
          <p:cNvSpPr txBox="1"/>
          <p:nvPr>
            <p:ph idx="1" type="body"/>
          </p:nvPr>
        </p:nvSpPr>
        <p:spPr>
          <a:xfrm>
            <a:off x="1792288" y="5367338"/>
            <a:ext cx="54864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5" name="Google Shape;185;ge5727f78f7_0_252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ge5727f78f7_0_252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e5727f78f7_0_252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5727f78f7_0_2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e5727f78f7_0_259"/>
          <p:cNvSpPr txBox="1"/>
          <p:nvPr>
            <p:ph idx="1" type="body"/>
          </p:nvPr>
        </p:nvSpPr>
        <p:spPr>
          <a:xfrm rot="5400000">
            <a:off x="2308799" y="-251400"/>
            <a:ext cx="4526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ge5727f78f7_0_259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e5727f78f7_0_259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e5727f78f7_0_259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5727f78f7_0_265"/>
          <p:cNvSpPr txBox="1"/>
          <p:nvPr>
            <p:ph type="title"/>
          </p:nvPr>
        </p:nvSpPr>
        <p:spPr>
          <a:xfrm rot="5400000">
            <a:off x="4732199" y="2171838"/>
            <a:ext cx="5851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ge5727f78f7_0_265"/>
          <p:cNvSpPr txBox="1"/>
          <p:nvPr>
            <p:ph idx="1" type="body"/>
          </p:nvPr>
        </p:nvSpPr>
        <p:spPr>
          <a:xfrm rot="5400000">
            <a:off x="541200" y="190638"/>
            <a:ext cx="5851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ge5727f78f7_0_265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e5727f78f7_0_265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e5727f78f7_0_265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21ba3b9f_1_270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e721ba3b9f_1_270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e721ba3b9f_1_270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5727f78f7_0_1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ge5727f78f7_0_196"/>
          <p:cNvSpPr txBox="1"/>
          <p:nvPr>
            <p:ph idx="1" type="body"/>
          </p:nvPr>
        </p:nvSpPr>
        <p:spPr>
          <a:xfrm>
            <a:off x="457200" y="1600200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ge5727f78f7_0_196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ge5727f78f7_0_196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ge5727f78f7_0_196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jp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e5727f78f7_0_184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311757"/>
            <a:ext cx="15730982" cy="10598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e5727f78f7_0_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2363" y="8590838"/>
            <a:ext cx="5757436" cy="133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e5727f78f7_0_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8201408"/>
            <a:ext cx="6098438" cy="1446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e5727f78f7_0_1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8700" y="6161767"/>
            <a:ext cx="5029372" cy="145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e5727f78f7_0_184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14599038" y="429564"/>
            <a:ext cx="3147341" cy="95993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5727f78f7_0_184"/>
          <p:cNvSpPr txBox="1"/>
          <p:nvPr/>
        </p:nvSpPr>
        <p:spPr>
          <a:xfrm>
            <a:off x="11475805" y="7772990"/>
            <a:ext cx="6246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5727f78f7_0_184"/>
          <p:cNvSpPr txBox="1"/>
          <p:nvPr/>
        </p:nvSpPr>
        <p:spPr>
          <a:xfrm>
            <a:off x="4077918" y="2893520"/>
            <a:ext cx="972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5727f78f7_0_184"/>
          <p:cNvSpPr txBox="1"/>
          <p:nvPr/>
        </p:nvSpPr>
        <p:spPr>
          <a:xfrm>
            <a:off x="10768594" y="4102137"/>
            <a:ext cx="30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26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5727f78f7_0_184"/>
          <p:cNvSpPr txBox="1"/>
          <p:nvPr/>
        </p:nvSpPr>
        <p:spPr>
          <a:xfrm>
            <a:off x="12550190" y="1600600"/>
            <a:ext cx="5196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e721ba3b9f_1_3709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24120" y="-118762"/>
            <a:ext cx="9165168" cy="10524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e721ba3b9f_1_3709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14599038" y="429564"/>
            <a:ext cx="3147341" cy="95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e721ba3b9f_1_3709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263072" y="0"/>
            <a:ext cx="1802493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e721ba3b9f_1_3709"/>
          <p:cNvSpPr txBox="1"/>
          <p:nvPr/>
        </p:nvSpPr>
        <p:spPr>
          <a:xfrm>
            <a:off x="11094651" y="7887731"/>
            <a:ext cx="6651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12. LEKCIJA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721ba3b9f_1_3709"/>
          <p:cNvSpPr txBox="1"/>
          <p:nvPr/>
        </p:nvSpPr>
        <p:spPr>
          <a:xfrm>
            <a:off x="12550190" y="1600600"/>
            <a:ext cx="5196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Programmas nosaukums  nosaukums nosaukums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e721ba3b9f_1_3717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14488809" y="413032"/>
            <a:ext cx="3257565" cy="9935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ge721ba3b9f_1_3717"/>
          <p:cNvGrpSpPr/>
          <p:nvPr/>
        </p:nvGrpSpPr>
        <p:grpSpPr>
          <a:xfrm>
            <a:off x="9490493" y="2727989"/>
            <a:ext cx="6627058" cy="410729"/>
            <a:chOff x="0" y="0"/>
            <a:chExt cx="8836077" cy="547638"/>
          </a:xfrm>
        </p:grpSpPr>
        <p:pic>
          <p:nvPicPr>
            <p:cNvPr id="228" name="Google Shape;228;ge721ba3b9f_1_37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ge721ba3b9f_1_3717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Gala darbu prezentēšana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ge721ba3b9f_1_3717"/>
          <p:cNvSpPr txBox="1"/>
          <p:nvPr/>
        </p:nvSpPr>
        <p:spPr>
          <a:xfrm>
            <a:off x="12550190" y="1655690"/>
            <a:ext cx="5196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721ba3b9f_1_3717"/>
          <p:cNvSpPr txBox="1"/>
          <p:nvPr/>
        </p:nvSpPr>
        <p:spPr>
          <a:xfrm>
            <a:off x="1011489" y="2410916"/>
            <a:ext cx="813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Šajā lekcijā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e721ba3b9f_1_37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933700"/>
            <a:ext cx="8531127" cy="197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e721ba3b9f_1_37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20736" y="8039100"/>
            <a:ext cx="7025642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e721ba3b9f_1_3778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14599038" y="429564"/>
            <a:ext cx="3147341" cy="95993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e721ba3b9f_1_3778"/>
          <p:cNvSpPr txBox="1"/>
          <p:nvPr/>
        </p:nvSpPr>
        <p:spPr>
          <a:xfrm>
            <a:off x="1599529" y="2371780"/>
            <a:ext cx="6246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721ba3b9f_1_3778"/>
          <p:cNvSpPr txBox="1"/>
          <p:nvPr/>
        </p:nvSpPr>
        <p:spPr>
          <a:xfrm>
            <a:off x="12550190" y="1600600"/>
            <a:ext cx="5196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