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46256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e7462562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462562d4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e7462562d4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7462562d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e7462562d4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462562d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e7462562d4_0_6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462562d4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e7462562d4_0_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7462562d4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e7462562d4_0_6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462562d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e7462562d4_0_6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7462562d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e7462562d4_0_6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7462562d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e7462562d4_0_6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7462562d4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e7462562d4_0_7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7462562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e7462562d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462562d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e7462562d4_0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462562d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e7462562d4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462562d4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e7462562d4_0_4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462562d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e7462562d4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7462562d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7462562d4_0_5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7462562d4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7462562d4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462562d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e7462562d4_0_5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462562d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e7462562d4_0_5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09024" y="15264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1009024" y="20856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342325" y="466725"/>
            <a:ext cx="408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XUNIT IMPLEMENTĀCIJAS PAMATI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265767" y="148986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Fact (Fakts) ir testi, kas vienmēr ir patiesi. Viņi pārbauda nemainīgus apstākļus.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1265767" y="204915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Teorijas ir testi ir patiesi tikai pie konkrētas datu kopas.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1009024" y="38815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1265767" y="384188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https://xunit.net/docs/getting-started/netfx/visual-studio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/>
          <p:nvPr/>
        </p:nvSpPr>
        <p:spPr>
          <a:xfrm>
            <a:off x="1009024" y="29249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1009024" y="178710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1009024" y="96714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342325" y="466725"/>
            <a:ext cx="476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POPULĀRĀKIE APGALVOJUMI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1265767" y="2880866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Assert.False(actual) - Pārbauda vai faktiskā vērtība ir nepatiesa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265767" y="177008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Assert.Equal(expected,actual) - Pārbauda, vai paredzamais un faktiskais ir triviāli vienāds.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1265767" y="930588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Assert.Contains(expected,actual) - Pārbauda, vai gaidāmajā objektā vai masīvā ir faktiskā vērtība. Tiek norādīta sagaidāmā vērtība un faktiskā vērtība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009024" y="23560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1265767" y="232548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Assert.True(actual) - Pārbauda vai faktiskā vērtība ir patiesa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009024" y="3987377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1265767" y="3920216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http://xunitjs.shaege.com/Guide/Engine/assertions.html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Programmas nosaukums  nosaukums nosaukums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311700" y="361650"/>
            <a:ext cx="39999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Xunit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namespace MyFirstUnitTests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class UnitTest1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[Fact]</a:t>
            </a:r>
            <a:endParaRPr b="0" i="0" sz="13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public void PassingTest()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Assert.Equal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(4, Add(2, 2));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[Fact]</a:t>
            </a:r>
            <a:endParaRPr b="0" i="0" sz="13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public void FailingTest()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Assert.Equal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(5, Add(2, 2));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int Add(int x, int y)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return x + y;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[Theory]</a:t>
            </a:r>
            <a:endParaRPr b="0" i="0" sz="14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[InlineData(3)]</a:t>
            </a:r>
            <a:endParaRPr b="0" i="0" sz="14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[InlineData(5)]</a:t>
            </a:r>
            <a:endParaRPr b="0" i="0" sz="14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[InlineData(6)]</a:t>
            </a:r>
            <a:endParaRPr b="0" i="0" sz="14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void MyFirstTheory(int value)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4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Assert.True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(IsOdd(value));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 IsOdd(int value)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return value % 2 == 1;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17" name="Google Shape;317;p37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/>
          <p:nvPr/>
        </p:nvSpPr>
        <p:spPr>
          <a:xfrm>
            <a:off x="1009024" y="31524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009024" y="178710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 txBox="1"/>
          <p:nvPr/>
        </p:nvSpPr>
        <p:spPr>
          <a:xfrm>
            <a:off x="342325" y="466725"/>
            <a:ext cx="476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TESTU VEIDOŠANAS STRUKTŪRA (AAA)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1265767" y="3093216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Apstiprināšana (Assert) - pārbauda, vai pārbaudāmās metodes darbība darbojas kā paredzēts.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1265767" y="177008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Sakārtošana (Arrange) - inicializē objektus un nosaka to datu vērtību, kuri tiek nodoti pārbaudāmajai metodei.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Programmas nosaukums  nosaukums nosaukums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1009024" y="26252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1265767" y="257175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Darbība (Act) - tiek izmantota pārbaudāmā metode ar sakārtotajiem parametriem.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333" name="Google Shape;333;p38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5">
            <a:alphaModFix/>
          </a:blip>
          <a:srcRect b="9328" l="0" r="0" t="6708"/>
          <a:stretch/>
        </p:blipFill>
        <p:spPr>
          <a:xfrm>
            <a:off x="236297" y="875925"/>
            <a:ext cx="5547901" cy="31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 rot="-5400000">
            <a:off x="-454750" y="1166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Izmaksas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4959225" y="4028037"/>
            <a:ext cx="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Laiks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717121" y="3399414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Izstrāde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1883237" y="2783830"/>
            <a:ext cx="10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Vienības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2911316" y="1153452"/>
            <a:ext cx="126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kvalitātes nodrošināšanas automatizācijas speciālistu darbs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4177673" y="475725"/>
            <a:ext cx="10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Produkcija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49" name="Google Shape;349;p3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1009024" y="128575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1009024" y="96714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342325" y="466725"/>
            <a:ext cx="476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MOQ IETVARS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1265767" y="120968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stingri rakstīts (pilnībā pārbaudīts kompilatorā un draudzīgs atjaunošanai)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1265767" y="930588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vienkārši lietojams,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1009024" y="17853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1265767" y="1765645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minimālistisks (vienlaikus pilnībā funkcionējošs!).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1009024" y="3956777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1265767" y="3920216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https://github.com/moq/moq4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800" u="none" cap="none" strike="noStrike">
              <a:solidFill>
                <a:srgbClr val="DBDA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376" name="Google Shape;376;p41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8" name="Google Shape;37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41"/>
          <p:cNvGrpSpPr/>
          <p:nvPr/>
        </p:nvGrpSpPr>
        <p:grpSpPr>
          <a:xfrm>
            <a:off x="5224463" y="1162132"/>
            <a:ext cx="3186125" cy="1489718"/>
            <a:chOff x="0" y="-9525"/>
            <a:chExt cx="8496333" cy="3972581"/>
          </a:xfrm>
        </p:grpSpPr>
        <p:sp>
          <p:nvSpPr>
            <p:cNvPr id="380" name="Google Shape;380;p41"/>
            <p:cNvSpPr txBox="1"/>
            <p:nvPr/>
          </p:nvSpPr>
          <p:spPr>
            <a:xfrm>
              <a:off x="33" y="1615856"/>
              <a:ext cx="8496300" cy="23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Jāpapildina gala darbs ar vismaz vienu vienības testu ar parametriem un vienu bez parametriem. Kopā vismaz pieciem vienības testiem.</a:t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 txBox="1"/>
            <p:nvPr/>
          </p:nvSpPr>
          <p:spPr>
            <a:xfrm>
              <a:off x="0" y="-9525"/>
              <a:ext cx="8496300" cy="16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Izveidot vienības testus gala darbam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Vēl 10 uzdevumi no Array2 uzdevumu krājuma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3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8.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7"/>
          <p:cNvCxnSpPr/>
          <p:nvPr/>
        </p:nvCxnSpPr>
        <p:spPr>
          <a:xfrm>
            <a:off x="4677186" y="18341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4677186" y="238081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4677186" y="294222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4677186" y="3503624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" name="Google Shape;126;p27"/>
          <p:cNvGrpSpPr/>
          <p:nvPr/>
        </p:nvGrpSpPr>
        <p:grpSpPr>
          <a:xfrm>
            <a:off x="4745246" y="1246045"/>
            <a:ext cx="3313529" cy="465464"/>
            <a:chOff x="0" y="0"/>
            <a:chExt cx="8836077" cy="1241238"/>
          </a:xfrm>
        </p:grpSpPr>
        <p:pic>
          <p:nvPicPr>
            <p:cNvPr id="127" name="Google Shape;12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7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Testu virzīta attīstība (Test driven development)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7"/>
          <p:cNvGrpSpPr/>
          <p:nvPr/>
        </p:nvGrpSpPr>
        <p:grpSpPr>
          <a:xfrm>
            <a:off x="4745096" y="2004823"/>
            <a:ext cx="3313529" cy="205364"/>
            <a:chOff x="0" y="0"/>
            <a:chExt cx="8836077" cy="547638"/>
          </a:xfrm>
        </p:grpSpPr>
        <p:pic>
          <p:nvPicPr>
            <p:cNvPr id="130" name="Google Shape;13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Strādāšanas modelis / veids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7"/>
          <p:cNvGrpSpPr/>
          <p:nvPr/>
        </p:nvGrpSpPr>
        <p:grpSpPr>
          <a:xfrm>
            <a:off x="4745096" y="2566228"/>
            <a:ext cx="3313529" cy="205364"/>
            <a:chOff x="0" y="0"/>
            <a:chExt cx="8836077" cy="547638"/>
          </a:xfrm>
        </p:grpSpPr>
        <p:pic>
          <p:nvPicPr>
            <p:cNvPr id="133" name="Google Shape;13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X Unit implemetācijas pamati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7"/>
          <p:cNvGrpSpPr/>
          <p:nvPr/>
        </p:nvGrpSpPr>
        <p:grpSpPr>
          <a:xfrm>
            <a:off x="4745096" y="3127631"/>
            <a:ext cx="3313529" cy="205364"/>
            <a:chOff x="0" y="0"/>
            <a:chExt cx="8836077" cy="547638"/>
          </a:xfrm>
        </p:grpSpPr>
        <p:pic>
          <p:nvPicPr>
            <p:cNvPr id="136" name="Google Shape;13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Testu veidošanas struktūra (AAA)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7"/>
          <p:cNvGrpSpPr/>
          <p:nvPr/>
        </p:nvGrpSpPr>
        <p:grpSpPr>
          <a:xfrm>
            <a:off x="4745096" y="3689035"/>
            <a:ext cx="3313529" cy="205364"/>
            <a:chOff x="0" y="0"/>
            <a:chExt cx="8836077" cy="547638"/>
          </a:xfrm>
        </p:grpSpPr>
        <p:pic>
          <p:nvPicPr>
            <p:cNvPr id="139" name="Google Shape;13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Moq ietvara pamati *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7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>
            <a:off x="505762" y="206226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7"/>
          <p:cNvCxnSpPr/>
          <p:nvPr/>
        </p:nvCxnSpPr>
        <p:spPr>
          <a:xfrm>
            <a:off x="505762" y="262367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7"/>
          <p:cNvCxnSpPr/>
          <p:nvPr/>
        </p:nvCxnSpPr>
        <p:spPr>
          <a:xfrm>
            <a:off x="505762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" name="Google Shape;146;p27"/>
          <p:cNvGrpSpPr/>
          <p:nvPr/>
        </p:nvGrpSpPr>
        <p:grpSpPr>
          <a:xfrm>
            <a:off x="573671" y="1686273"/>
            <a:ext cx="3313529" cy="205364"/>
            <a:chOff x="0" y="0"/>
            <a:chExt cx="8836077" cy="547638"/>
          </a:xfrm>
        </p:grpSpPr>
        <p:pic>
          <p:nvPicPr>
            <p:cNvPr id="147" name="Google Shape;14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Testi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573671" y="2247678"/>
            <a:ext cx="3313529" cy="205364"/>
            <a:chOff x="0" y="0"/>
            <a:chExt cx="8836077" cy="547638"/>
          </a:xfrm>
        </p:grpSpPr>
        <p:pic>
          <p:nvPicPr>
            <p:cNvPr id="150" name="Google Shape;15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Vienības testi (Unit tests)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573671" y="2809081"/>
            <a:ext cx="3313529" cy="725564"/>
            <a:chOff x="0" y="0"/>
            <a:chExt cx="8836077" cy="1934838"/>
          </a:xfrm>
        </p:grpSpPr>
        <p:pic>
          <p:nvPicPr>
            <p:cNvPr id="153" name="Google Shape;15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7"/>
            <p:cNvSpPr txBox="1"/>
            <p:nvPr/>
          </p:nvSpPr>
          <p:spPr>
            <a:xfrm>
              <a:off x="775377" y="13938"/>
              <a:ext cx="8060700" cy="19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Integrācijas testi (kad tiek savienots vienā vesalā)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573671" y="3609610"/>
            <a:ext cx="3313529" cy="465464"/>
            <a:chOff x="0" y="0"/>
            <a:chExt cx="8836077" cy="1241238"/>
          </a:xfrm>
        </p:grpSpPr>
        <p:pic>
          <p:nvPicPr>
            <p:cNvPr id="156" name="Google Shape;15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Lietotāja saskarnes testi (User Interface Tests)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009024" y="31012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009024" y="241039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42325" y="466725"/>
            <a:ext cx="122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TESTI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14350" y="1072603"/>
            <a:ext cx="486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pārliecinātos, vai mūsu lietojumprogrammas darbojas pareizi, mums tās ir jāpārbauda.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Tā vietā, lai veiktu manuālu testēšanu, mums ir 3 veidu automātiskās pārbaudes: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265767" y="2677941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Integrācijas testi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265767" y="3023382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Lietotāja saskarnes testi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265767" y="2384813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Vienības testi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1009024" y="15264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47424" y="20856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09024" y="96714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42325" y="466725"/>
            <a:ext cx="277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VIENĪBAS TESTI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265767" y="148986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 ir ātrākais un “vieglākais” testu veids, un tam pēc iespējas jāattiecas uz atsevišķu kodu.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265767" y="204915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 būtu jāpārbauda nelielas lietojuma daļas vai atsevišķas funkcijas kodā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265767" y="930588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Vienības testi - ir vismazākie un vienkāršākie testi, ko uzrakstījuši programmētāji.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1009024" y="14759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009024" y="25641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009024" y="31227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342325" y="466725"/>
            <a:ext cx="464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INTEGRĀCIJAS TESTI</a:t>
            </a:r>
            <a:endParaRPr b="0" i="0" sz="25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(kad tiek savienots vienā vesalā)</a:t>
            </a:r>
            <a:endParaRPr b="0" i="0" sz="25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1265767" y="143939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Integrācijas pārbaude - integrācijas testi nodrošina, ka lietotnes komponenti darbojas pareizi līmenī, kas ietver lietotnes atbalsta infrastruktūru, piemēram, datu bāzi, failu sistēmu un tīklu.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265767" y="252765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Integrācijas testi tiek veikti ilgāk nekā vienības testi, taču tie nav tik dārgi kā lietotāja saskarnes testi.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265767" y="3086172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Arī šos testus lielākoties raksta programmētāji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1009024" y="14759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009024" y="334721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009024" y="2821946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42325" y="466725"/>
            <a:ext cx="507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LIETOTĀJA SASKARNES TESTI</a:t>
            </a:r>
            <a:endParaRPr b="0" i="0" sz="25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(User Interface Tests) 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265776" y="1439400"/>
            <a:ext cx="45150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Kodētie lietotāja saskarnes testi (CUIT) - nodrošina jūsu lietojumprogrammas vadīšanu caur tās lietotāja saskarni (UI). Šie testi ietver UI vadības funkciju pārbaudi. Tie ļauj pārbaudīt, vai visa lietojumprogramma, ieskaitot tās lietotāja saskarni, darbojas pareizi.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265776" y="3347225"/>
            <a:ext cx="4515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Viņi būtībā rīkojas tāpat kā cilvēks, izmantojot lietojumprogrammu, taču to dara ar automatizētu programmatūru, kas ļauj ātri pārbaudīt lielas aplikācijas daļas.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265776" y="2809275"/>
            <a:ext cx="4515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Šos testus lielākoties raksta kvalitātes nodrošināšanas automatizācijas speciālisti (QA).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1009024" y="15264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1047424" y="20856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1009024" y="96714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342325" y="466725"/>
            <a:ext cx="45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TESTU VIRZĪTA ATTĪSTĪBA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1265767" y="148986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Tad uzrakstiet vienkāršu kodu, kas veiks spēs iziet pārbaudi.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265767" y="2049157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Jāuzraksta arī citi scenāriji, kas spēs iziet pārbaudi.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1265767" y="930588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Vispirms mums ir jāuzraksta pārbaudes gadījumi (testi)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245" name="Google Shape;245;p33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342326" y="466725"/>
            <a:ext cx="55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STRĀDĀŠANAS MODELIS / VEIDS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2334265" y="1432633"/>
            <a:ext cx="1775400" cy="1824000"/>
          </a:xfrm>
          <a:prstGeom prst="donut">
            <a:avLst>
              <a:gd fmla="val 16067" name="adj"/>
            </a:avLst>
          </a:prstGeom>
          <a:solidFill>
            <a:srgbClr val="0000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3"/>
          <p:cNvGrpSpPr/>
          <p:nvPr/>
        </p:nvGrpSpPr>
        <p:grpSpPr>
          <a:xfrm>
            <a:off x="97650" y="1539945"/>
            <a:ext cx="2456857" cy="480907"/>
            <a:chOff x="97652" y="1315125"/>
            <a:chExt cx="3514817" cy="669600"/>
          </a:xfrm>
        </p:grpSpPr>
        <p:cxnSp>
          <p:nvCxnSpPr>
            <p:cNvPr id="251" name="Google Shape;251;p33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D686E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52" name="Google Shape;252;p33"/>
            <p:cNvSpPr txBox="1"/>
            <p:nvPr/>
          </p:nvSpPr>
          <p:spPr>
            <a:xfrm>
              <a:off x="97652" y="1315125"/>
              <a:ext cx="3078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Pārveidojiet kodu, lai uzlabotu tā dizainu, noņemtu dublēšanos turpinot uzturēt, ka visi testi iziet pārbaudi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33"/>
          <p:cNvGrpSpPr/>
          <p:nvPr/>
        </p:nvGrpSpPr>
        <p:grpSpPr>
          <a:xfrm>
            <a:off x="3885997" y="1539945"/>
            <a:ext cx="2317119" cy="413306"/>
            <a:chOff x="5517319" y="1315125"/>
            <a:chExt cx="3314906" cy="575475"/>
          </a:xfrm>
        </p:grpSpPr>
        <p:cxnSp>
          <p:nvCxnSpPr>
            <p:cNvPr id="254" name="Google Shape;254;p33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55156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55" name="Google Shape;255;p33"/>
            <p:cNvSpPr txBox="1"/>
            <p:nvPr/>
          </p:nvSpPr>
          <p:spPr>
            <a:xfrm>
              <a:off x="5962125" y="1315125"/>
              <a:ext cx="2870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Izveido testu, kas neiziet pārbaudi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3"/>
          <p:cNvGrpSpPr/>
          <p:nvPr/>
        </p:nvGrpSpPr>
        <p:grpSpPr>
          <a:xfrm>
            <a:off x="2195381" y="3134361"/>
            <a:ext cx="2059673" cy="811645"/>
            <a:chOff x="3098699" y="3535140"/>
            <a:chExt cx="2946600" cy="1130110"/>
          </a:xfrm>
        </p:grpSpPr>
        <p:cxnSp>
          <p:nvCxnSpPr>
            <p:cNvPr id="257" name="Google Shape;257;p33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225A5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58" name="Google Shape;258;p33"/>
            <p:cNvSpPr txBox="1"/>
            <p:nvPr/>
          </p:nvSpPr>
          <p:spPr>
            <a:xfrm>
              <a:off x="3098699" y="3995650"/>
              <a:ext cx="2946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Dari visu, lai tests izietu pārbaudi</a:t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33"/>
          <p:cNvSpPr/>
          <p:nvPr/>
        </p:nvSpPr>
        <p:spPr>
          <a:xfrm rot="1840549">
            <a:off x="2273439" y="1382055"/>
            <a:ext cx="1894037" cy="1919865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B75F2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flipH="1" rot="-1840549">
            <a:off x="2274870" y="1382055"/>
            <a:ext cx="1894037" cy="1919865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F9CB9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/>
          <p:nvPr/>
        </p:nvSpPr>
        <p:spPr>
          <a:xfrm rot="-8051824">
            <a:off x="3091058" y="1334943"/>
            <a:ext cx="257341" cy="257341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/>
          <p:nvPr/>
        </p:nvSpPr>
        <p:spPr>
          <a:xfrm flipH="1" rot="-8960110">
            <a:off x="2274279" y="1380927"/>
            <a:ext cx="1893473" cy="1919301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E28D35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 rot="-1056968">
            <a:off x="3863666" y="2642273"/>
            <a:ext cx="219073" cy="224102"/>
          </a:xfrm>
          <a:prstGeom prst="rtTriangle">
            <a:avLst/>
          </a:prstGeom>
          <a:solidFill>
            <a:srgbClr val="B75F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 rot="6334415">
            <a:off x="2344132" y="2643805"/>
            <a:ext cx="260359" cy="254465"/>
          </a:xfrm>
          <a:prstGeom prst="rtTriangle">
            <a:avLst/>
          </a:prstGeom>
          <a:solidFill>
            <a:srgbClr val="E28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3726957" y="1829811"/>
            <a:ext cx="2733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2554425" y="2745848"/>
            <a:ext cx="273300" cy="280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