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Arial Narrow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hvmTeiTN4TmuN/eNO273ssgVIZ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rial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alNarrow-italic.fntdata"/><Relationship Id="rId14" Type="http://schemas.openxmlformats.org/officeDocument/2006/relationships/font" Target="fonts/ArialNarrow-bold.fntdata"/><Relationship Id="rId17" Type="http://customschemas.google.com/relationships/presentationmetadata" Target="metadata"/><Relationship Id="rId16" Type="http://schemas.openxmlformats.org/officeDocument/2006/relationships/font" Target="fonts/ArialNarr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 rot="5400000">
            <a:off x="3920333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 rot="5400000">
            <a:off x="7133430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 rot="5400000">
            <a:off x="1799430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title"/>
          </p:nvPr>
        </p:nvSpPr>
        <p:spPr>
          <a:xfrm>
            <a:off x="749300" y="7731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749300" y="2286000"/>
            <a:ext cx="10515600" cy="333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831852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831852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9789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839789" y="2505076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3" type="body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4"/>
          <p:cNvSpPr txBox="1"/>
          <p:nvPr>
            <p:ph idx="4" type="body"/>
          </p:nvPr>
        </p:nvSpPr>
        <p:spPr>
          <a:xfrm>
            <a:off x="6172202" y="2505076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5183188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6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/>
          <p:nvPr>
            <p:ph idx="2" type="pic"/>
          </p:nvPr>
        </p:nvSpPr>
        <p:spPr>
          <a:xfrm>
            <a:off x="5183188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7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8"/>
          <p:cNvSpPr txBox="1"/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8"/>
          <p:cNvSpPr txBox="1"/>
          <p:nvPr>
            <p:ph idx="1" type="body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8"/>
          <p:cNvSpPr/>
          <p:nvPr/>
        </p:nvSpPr>
        <p:spPr>
          <a:xfrm>
            <a:off x="0" y="6058361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-2" y="6793707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90501" y="6058361"/>
            <a:ext cx="3899966" cy="72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378" y="37730"/>
            <a:ext cx="2162628" cy="65479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70558" y="5421087"/>
            <a:ext cx="11055532" cy="1149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Arial Narrow"/>
              <a:buNone/>
            </a:pPr>
            <a:b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lang="en-US" sz="2800">
                <a:latin typeface="Arial Narrow"/>
                <a:ea typeface="Arial Narrow"/>
                <a:cs typeface="Arial Narrow"/>
                <a:sym typeface="Arial Narrow"/>
              </a:rPr>
              <a:t>Tēma Nr.11			</a:t>
            </a:r>
            <a:br>
              <a:rPr b="1" lang="en-US" sz="2800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lang="en-US" sz="2800">
                <a:latin typeface="Arial Narrow"/>
                <a:ea typeface="Arial Narrow"/>
                <a:cs typeface="Arial Narrow"/>
                <a:sym typeface="Arial Narrow"/>
              </a:rPr>
              <a:t>Lekciju nobeiguma uzdevums		Produktu grāmatvedības sistēma	</a:t>
            </a:r>
            <a: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br>
              <a:rPr lang="en-US" sz="2400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lang="en-US" sz="2400">
                <a:latin typeface="Arial Narrow"/>
                <a:ea typeface="Arial Narrow"/>
                <a:cs typeface="Arial Narrow"/>
                <a:sym typeface="Arial Narrow"/>
              </a:rPr>
              <a:t>			</a:t>
            </a:r>
            <a:br>
              <a:rPr b="1" lang="en-US" sz="3200">
                <a:latin typeface="Arial Narrow"/>
                <a:ea typeface="Arial Narrow"/>
                <a:cs typeface="Arial Narrow"/>
                <a:sym typeface="Arial Narrow"/>
              </a:rPr>
            </a:b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5145" y="1237812"/>
            <a:ext cx="4472767" cy="10783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853438" y="2370903"/>
            <a:ext cx="10689772" cy="8425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b="1" i="0" lang="en-US" sz="4400" u="none" cap="none" strike="noStrik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Ievads Java programmēšanā</a:t>
            </a:r>
            <a:endParaRPr b="0" i="0" sz="4400" u="none" cap="none" strike="noStrike">
              <a:solidFill>
                <a:srgbClr val="59595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748937" y="1350423"/>
            <a:ext cx="11059886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# Produktu grāmatvedības sistēma</a:t>
            </a:r>
            <a:endParaRPr b="1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Aplikācijā jābūt produkta pievienošana / noņemšana / saņemšana (CRUD operations).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### Minimālās prasības (iespējamie izvēlnes elementi):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Produkta pievienošana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Produkta saņemšana pēc id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Visu produktu saraksta saņemšana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produkta dzēšana pēc id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Vismaz jābūt 1 interfeisam vai abstraktajai klasei. Lietot tikai pēc nepieciešamības.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735873" y="907272"/>
            <a:ext cx="11046823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Vismaz 1 kolekcija (jebkura no List, Map, Set)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Nosaukumiem jāatbilst aplikācijas loģikai. (Clean Code palīdzēs)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Nevajadzētu būt komentāriem - kodam ir jābūt skaidram bez komentāriem.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Galvenā vienība ir Product.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#### Galvenie laukumi (mandatory fields):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Nosaukums (name) - datu tips String (piemērs: Apple)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Identifikācijas numurs (id) - datu tips Long (piemērs: 123)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Cena (price) - datu tips BigDecimal (piemērs: 0.14)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Kategorija (category) - enum (piemērs: FRUIT)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#### papildus laukumi (optional fields):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Atlaide (discount) - datu tips BigDecimal (piemērs: 0,05) (5%)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Apraksts (description) - datu tips String (piemērs: Tasty apples from Latvia)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748936" y="1143827"/>
            <a:ext cx="1120357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Ja galvenais laukums nebija ievadīts - neierakstīt produktu, bet informēt lietotāju, ka laukums nav ievadīts vai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ievadīts nepareizi.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Pievienojot produktu, lietotājs nenorāda id. Id piešķiras kodā.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Piemēram: kad pirmo reizi pievienojat produktu id būs 0, kad pievienojat nākamo produktu, nākošajam produktam jau id būs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1, utt.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Ja produktam ir atlaide, tad, parādot informāciju konsolē, ir jābūt skaidrs, ka ir atlaide.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/>
          <p:nvPr/>
        </p:nvSpPr>
        <p:spPr>
          <a:xfrm>
            <a:off x="501375" y="812000"/>
            <a:ext cx="11690700" cy="53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### Piemēram: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#### Product information: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Id: 123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Name: Apple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Regular price: 0.14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Discount: 50%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Actual price: 0.07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InMemoryDatabase jūs varat izmantot jebkuru kolekciju 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### Papildus prasības: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Nepieciešams, lai būtu iespēja viegli ievadīt jaunas funkcijas (features) un viegli tās noņemt.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Funkcionālu ir jāsadala tādā veidā, lai UI konsole / biznesa loģika (service) un datu bāze (Database) būtu sadalītas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līmeņos (sadalīšanai izmantojiet packages).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/>
          <p:nvPr/>
        </p:nvSpPr>
        <p:spPr>
          <a:xfrm>
            <a:off x="735873" y="1203886"/>
            <a:ext cx="11347269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UI-console līmenī tikai saziņa ar lietotāju (menu, izvēlne)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service līmenī visa lietojumprogrammas biznesa loģika (arī validācija)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Datubāzes līmenī tikai datu bāze (kolekcija)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#### Funkcionālās prasības: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Pievienot iegūšanas iespēju konkrētas kategorijas saraksta 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Pievienot iespēju mainīt produkta informāciju. Piemēram, mainīt cenu vai pievienot / noņemt atlaidi.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Pievienot iespēju noteikt atlaidi visiem produktiem noteiktās kategorijās.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Programmai jābūt notestētai, izmantojot jUnit. (drīkst arī uzrakstīt savus testus)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827315" y="1153947"/>
            <a:ext cx="60960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*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Menu netestēt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### Testa pārklājums (code coverage)&gt; 70%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### Papildus prasības #2: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Iepazīstaties ar build tool gradle rīku un izmantojiet to projektā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Pārliecināties, ka komandas clean un install darbojas.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Augšupielādēt projektu uz github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2017-12-10T17:17:33Z</dcterms:created>
  <dc:creator>Anna Bausova</dc:creator>
</cp:coreProperties>
</file>