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12192000"/>
  <p:notesSz cx="6858000" cy="9144000"/>
  <p:embeddedFontLst>
    <p:embeddedFont>
      <p:font typeface="Arial Narrow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2" roundtripDataSignature="AMtx7miFq36NR3HSrFxscCCGbPO8uqku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font" Target="fonts/ArialNarrow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ArialNarrow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ArialNarrow-bold.fntdata"/><Relationship Id="rId14" Type="http://schemas.openxmlformats.org/officeDocument/2006/relationships/slide" Target="slides/slide9.xml"/><Relationship Id="rId58" Type="http://schemas.openxmlformats.org/officeDocument/2006/relationships/font" Target="fonts/ArialNarrow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3"/>
          <p:cNvSpPr txBox="1"/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3"/>
          <p:cNvSpPr txBox="1"/>
          <p:nvPr>
            <p:ph idx="1" type="body"/>
          </p:nvPr>
        </p:nvSpPr>
        <p:spPr>
          <a:xfrm rot="5400000">
            <a:off x="3920333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63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3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3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4"/>
          <p:cNvSpPr txBox="1"/>
          <p:nvPr>
            <p:ph type="title"/>
          </p:nvPr>
        </p:nvSpPr>
        <p:spPr>
          <a:xfrm rot="5400000">
            <a:off x="7133430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4"/>
          <p:cNvSpPr txBox="1"/>
          <p:nvPr>
            <p:ph idx="1" type="body"/>
          </p:nvPr>
        </p:nvSpPr>
        <p:spPr>
          <a:xfrm rot="5400000">
            <a:off x="1799430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4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4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4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5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5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6"/>
          <p:cNvSpPr txBox="1"/>
          <p:nvPr>
            <p:ph type="title"/>
          </p:nvPr>
        </p:nvSpPr>
        <p:spPr>
          <a:xfrm>
            <a:off x="749300" y="773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" type="body"/>
          </p:nvPr>
        </p:nvSpPr>
        <p:spPr>
          <a:xfrm>
            <a:off x="749300" y="2286000"/>
            <a:ext cx="10515600" cy="333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6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6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6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/>
          <p:nvPr>
            <p:ph type="title"/>
          </p:nvPr>
        </p:nvSpPr>
        <p:spPr>
          <a:xfrm>
            <a:off x="831852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7"/>
          <p:cNvSpPr txBox="1"/>
          <p:nvPr>
            <p:ph idx="1" type="body"/>
          </p:nvPr>
        </p:nvSpPr>
        <p:spPr>
          <a:xfrm>
            <a:off x="831852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7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7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7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8"/>
          <p:cNvSpPr txBox="1"/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" type="body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8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8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9"/>
          <p:cNvSpPr txBox="1"/>
          <p:nvPr>
            <p:ph type="title"/>
          </p:nvPr>
        </p:nvSpPr>
        <p:spPr>
          <a:xfrm>
            <a:off x="839789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9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59"/>
          <p:cNvSpPr txBox="1"/>
          <p:nvPr>
            <p:ph idx="2" type="body"/>
          </p:nvPr>
        </p:nvSpPr>
        <p:spPr>
          <a:xfrm>
            <a:off x="839789" y="2505076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9"/>
          <p:cNvSpPr txBox="1"/>
          <p:nvPr>
            <p:ph idx="3" type="body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59"/>
          <p:cNvSpPr txBox="1"/>
          <p:nvPr>
            <p:ph idx="4" type="body"/>
          </p:nvPr>
        </p:nvSpPr>
        <p:spPr>
          <a:xfrm>
            <a:off x="6172202" y="2505076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9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9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9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0"/>
          <p:cNvSpPr txBox="1"/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0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0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0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1"/>
          <p:cNvSpPr txBox="1"/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1"/>
          <p:cNvSpPr txBox="1"/>
          <p:nvPr>
            <p:ph idx="1" type="body"/>
          </p:nvPr>
        </p:nvSpPr>
        <p:spPr>
          <a:xfrm>
            <a:off x="5183188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61"/>
          <p:cNvSpPr txBox="1"/>
          <p:nvPr>
            <p:ph idx="2" type="body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61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1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1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2"/>
          <p:cNvSpPr txBox="1"/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2"/>
          <p:cNvSpPr/>
          <p:nvPr>
            <p:ph idx="2" type="pic"/>
          </p:nvPr>
        </p:nvSpPr>
        <p:spPr>
          <a:xfrm>
            <a:off x="5183188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62"/>
          <p:cNvSpPr txBox="1"/>
          <p:nvPr>
            <p:ph idx="1" type="body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62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2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2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/>
          <p:nvPr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53"/>
          <p:cNvSpPr txBox="1"/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53"/>
          <p:cNvSpPr txBox="1"/>
          <p:nvPr>
            <p:ph idx="1" type="body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3"/>
          <p:cNvSpPr txBox="1"/>
          <p:nvPr>
            <p:ph idx="10" type="dt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3"/>
          <p:cNvSpPr txBox="1"/>
          <p:nvPr>
            <p:ph idx="11" type="ftr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3"/>
          <p:cNvSpPr txBox="1"/>
          <p:nvPr>
            <p:ph idx="12" type="sldNum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53"/>
          <p:cNvSpPr/>
          <p:nvPr/>
        </p:nvSpPr>
        <p:spPr>
          <a:xfrm>
            <a:off x="0" y="6058361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53"/>
          <p:cNvSpPr/>
          <p:nvPr/>
        </p:nvSpPr>
        <p:spPr>
          <a:xfrm>
            <a:off x="-2" y="6793707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0501" y="6058361"/>
            <a:ext cx="3899966" cy="72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378" y="37730"/>
            <a:ext cx="2162628" cy="6547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023258" y="5708467"/>
            <a:ext cx="9492345" cy="1149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Arial Narrow"/>
              <a:buNone/>
            </a:pPr>
            <a:b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lang="en-US" sz="2800">
                <a:latin typeface="Arial Narrow"/>
                <a:ea typeface="Arial Narrow"/>
                <a:cs typeface="Arial Narrow"/>
                <a:sym typeface="Arial Narrow"/>
              </a:rPr>
              <a:t>Tēma Nr.12			Statement.java				</a:t>
            </a:r>
            <a:br>
              <a:rPr b="1" lang="en-US" sz="2800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lang="en-US" sz="2800"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br>
              <a:rPr lang="en-US" sz="2400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lang="en-US" sz="2400">
                <a:latin typeface="Arial Narrow"/>
                <a:ea typeface="Arial Narrow"/>
                <a:cs typeface="Arial Narrow"/>
                <a:sym typeface="Arial Narrow"/>
              </a:rPr>
              <a:t>			</a:t>
            </a:r>
            <a:br>
              <a:rPr b="1" lang="en-US" sz="3200">
                <a:latin typeface="Arial Narrow"/>
                <a:ea typeface="Arial Narrow"/>
                <a:cs typeface="Arial Narrow"/>
                <a:sym typeface="Arial Narrow"/>
              </a:rPr>
            </a:b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5145" y="1237812"/>
            <a:ext cx="4472767" cy="10783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853438" y="2788919"/>
            <a:ext cx="10689772" cy="842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b="1" i="0" lang="en-US" sz="4400" u="none" cap="none" strike="noStrik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Ievads Java programmēšanā</a:t>
            </a:r>
            <a:endParaRPr b="0" i="0" sz="4400" u="none" cap="none" strike="noStrike">
              <a:solidFill>
                <a:srgbClr val="59595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/>
          <p:nvPr/>
        </p:nvSpPr>
        <p:spPr>
          <a:xfrm>
            <a:off x="775063" y="789707"/>
            <a:ext cx="1121664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```java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56007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for (Performance perf : invoice.getPerformances())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 thisAmount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thisAmount = amountFor(perf, playFor(perf));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//add volume credits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volumeCredits += Math.max(perf.getAudience() - 30, 0);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//add extra credit for every ten comedy attendees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("comedy" == playFor(perf).getType()) volumeCredits += Math.floor(perf.getAudience() / 5);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//print line for this order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"    " + playFor(perf).getName()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+ ": " + format.format(thisAmount / 100)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+ " (" + perf.getAudience() + " seats)\n";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totalAmount += thisAmount;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/>
          <p:nvPr/>
        </p:nvSpPr>
        <p:spPr>
          <a:xfrm>
            <a:off x="801187" y="914084"/>
            <a:ext cx="1079862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nomainam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&gt;thisAmount = amountFor(perf, playFor(perf));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pret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&gt;thisAmount = amountFor(perf);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&gt;private int amountFor(Performance aPerformance, Play play)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pret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&gt;private int amountFor(Performance aPerformance)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izlabijam parametra nosaukumu!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/>
          <p:nvPr/>
        </p:nvSpPr>
        <p:spPr>
          <a:xfrm>
            <a:off x="761997" y="839114"/>
            <a:ext cx="9949543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samainam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24003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Play playFor(Performance perf)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plays.get(perf.getPlayId());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pret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Play playFor(Performance aPerformance)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plays.get(aPerformance.getPlayId());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aizvieetojam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/>
          <p:nvPr/>
        </p:nvSpPr>
        <p:spPr>
          <a:xfrm>
            <a:off x="748937" y="856013"/>
            <a:ext cx="895676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&gt;thisAmount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pret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&gt;amountFor(perf)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izdzÄ“Å¡am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 thisAmount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thisAmount = amountFor(perf);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rezultÄtam jÄbÅ«t Å¡Ädam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```java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package lv.lu.lesson12;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>
            <a:off x="748938" y="748102"/>
            <a:ext cx="11752216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import java.text.NumberFormat;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import java.util.Locale;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import java.util.Map;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class Statement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Invoice invoice;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Map&lt;String, Play&gt; plays;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Statement(Invoice invoice, Map&lt;String, Play&gt; plays)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this.invoice = invoice;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this.plays = plays;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String prepare()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long totalAmount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long volumeCredits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final NumberFormat format = NumberFormat.getCurrencyInstance(new Locale("lv", "LV"));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String result = "Statement for " + invoice.getCustomer() + "\n";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/>
          <p:nvPr/>
        </p:nvSpPr>
        <p:spPr>
          <a:xfrm>
            <a:off x="579116" y="930984"/>
            <a:ext cx="10315303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for (Performance perf : invoice.getPerformances())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//add volume credits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volumeCredits += Math.max(perf.getAudience() - 30, 0);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//add extra credit for every ten comedy attendees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("comedy" == playFor(perf).getType()) volumeCredits += Math.floor(perf.getAudience() / 5);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//print line for this order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"    " + playFor(perf).getName()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+ ": " + format.format(amountFor(perf) / 100)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+ " (" + perf.getAudience() + " seats)\n";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totalAmount += amountFor(perf);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"Amount owed is " + format.format(totalAmount / 100) + "\n";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"You earned " + volumeCredits + " credits\n";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result;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/>
          <p:nvPr/>
        </p:nvSpPr>
        <p:spPr>
          <a:xfrm>
            <a:off x="461549" y="894210"/>
            <a:ext cx="8891452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Play playFor(Performance aPerformance)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plays.get(aPerformance.getPlayId());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int amountFor(Performance aPerformance)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 result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switch (playFor(aPerformance).getType())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case "tragedy":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= 4000;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(aPerformance.getAudience() &gt; 30)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1000 * (aPerformance.getAudience() - 30);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break;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case "comedy":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= 3000;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(aPerformance.getAudience() &gt; 20)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10000 + 500 *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/>
        </p:nvSpPr>
        <p:spPr>
          <a:xfrm>
            <a:off x="1323702" y="1157454"/>
            <a:ext cx="1077250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(aPerformance.getAudience() - 20);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300 * aPerformance.getAudience();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break;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default: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throw new RuntimeException("unknown type: " + playFor(aPerformance).getType());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result;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izveidojam jaunu metodi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/>
          <p:nvPr/>
        </p:nvSpPr>
        <p:spPr>
          <a:xfrm>
            <a:off x="722813" y="1066443"/>
            <a:ext cx="1055043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long volumeCreditsFor(Performance perf)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long volumeCredits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volumeCredits += Math.max(perf.getAudience() - 30, 0);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("comedy" == playFor(perf).getType()) volumeCredits += Math.floor(perf.getAudience() / 5);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volumeCredits;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aizvietojam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volumeCredits += Math.max(perf.getAudience() - 30, 0);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//add extra credit for every ten comedy attendees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("comedy" == playFor(perf).getType()) volumeCredits += Math.floor(perf.getAudience() / 5);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pret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 volumeCredits += volumeCreditsFor(perf);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/>
          <p:nvPr/>
        </p:nvSpPr>
        <p:spPr>
          <a:xfrm>
            <a:off x="814251" y="824066"/>
            <a:ext cx="11203577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izmainam Å¡o metodi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long volumeCreditsFor(Performance perf)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long volumeCredits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volumeCredits += Math.max(perf.getAudience() - 30, 0);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("comedy" == playFor(perf).getType()) volumeCredits += Math.floor(perf.getAudience() / 5);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volumeCredits;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pret Å¡adu (parametyra nosaukums un rtesult)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long volumeCreditsFor(Performance aPerformance)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long result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Math.max(aPerformance.getAudience() - 30, 0);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("comedy" == playFor(aPerformance).getType()) result += Math.floor(aPerformance.getAudience() / 5);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result;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748932" y="817816"/>
            <a:ext cx="1112520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Statement.java</a:t>
            </a:r>
            <a:endParaRPr b="1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```java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package lv.lu.lesson12;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import java.text.NumberFormat;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import java.util.Locale;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import java.util.Map;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class Statement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Invoice invoice;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Map&lt;String, Play&gt; plays;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Statement(Invoice invoice, Map&lt;String, Play&gt; plays)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this.invoice = invoice;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this.plays = plays;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722812" y="869076"/>
            <a:ext cx="11190514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izveidojam metodi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String format(long aNumber)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NumberFormat.getCurrencyInstance(new Locale("lv", "LV")).format(aNumber);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 aizvieetojam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+ ": " + format.format(amountFor(perf) / 100)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 result += "Amount owed is " + format.format(totalAmount / 100) + "\n";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pret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   + ": " + format(amountFor(perf) / 100)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814251" y="914084"/>
            <a:ext cx="10576559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 result += "Amount owed is " + format(totalAmount / 100) + "\n";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tÄlÄk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izveidojam metodi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String eur(long aNumber)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NumberFormat.getCurrencyInstance(new Locale("lv", "LV")).format(aNumber);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 aizvietojam to sekojoshi.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nomainam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 + ": " + format(amountFor(perf) / 100)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>
            <a:off x="840376" y="809581"/>
            <a:ext cx="10746377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result += "Amount owed is " + format(totalAmount / 100) + "\n";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pret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 + ": " + eur(amountFor(perf) / 100)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result += "Amount owed is " + eur(totalAmount / 100) + "\n";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tÄlÄk no for cikla izmetam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volumeCredits += volumeCreditsFor(perf);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 pievienojam papildus for ciklui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/>
          <p:nvPr/>
        </p:nvSpPr>
        <p:spPr>
          <a:xfrm>
            <a:off x="866502" y="856012"/>
            <a:ext cx="10106297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for (Performance perf : invoice.getPerformances())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volumeCredits += volumeCreditsFor(perf);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pÄrvietojam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       long volumeCredits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pirms otrÄ cikla.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izveeidojam jaunu metodi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long totalVolumeCredits()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long volumeCredits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for (Performance perf : invoice.getPerformances())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volumeCredits += volumeCreditsFor(perf);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>
            <a:off x="840376" y="837129"/>
            <a:ext cx="9858103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volumeCredits;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 otro ciklu aizvietojam pret metodes izsaaukumu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 long volumeCredits = totalVolumeCredits();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aizvieetojam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result += "You earned " + volumeCredits + " credits\n";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preet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"You earned " + totalVolumeCredits() + " credits\n";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/>
          <p:nvPr/>
        </p:nvSpPr>
        <p:spPr>
          <a:xfrm>
            <a:off x="735870" y="764573"/>
            <a:ext cx="9923416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 izdzÄ“Å¡am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 long volumeCredits = totalVolumeCredits();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package lv.lu.lesson12;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import java.text.NumberFormat;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import java.util.Locale;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import java.util.Map;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class Statement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Invoice invoice;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Map&lt;String, Play&gt; plays;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Statement(Invoice invoice, Map&lt;String, Play&gt; plays)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this.invoice = invoice;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this.plays = plays;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435426" y="896625"/>
            <a:ext cx="10014857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String prepare()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long totalAmount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String result = "Statement for " + invoice.getCustomer() + "\n";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for (Performance perf : invoice.getPerformances())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//print line for this order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"    " + playFor(perf).getName()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+ ": " + eur(amountFor(perf) / 100)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+ " (" + perf.getAudience() + " seats)\n";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totalAmount += amountFor(perf);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long volumeCredits = totalVolumeCredits();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"Amount owed is " + eur(totalAmount / 100) + "\n";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"You earned " + volumeCredits + " credits\n";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>
            <a:off x="461552" y="1250316"/>
            <a:ext cx="10563497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result;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long totalVolumeCredits()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long volumeCredits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for (Performance perf : invoice.getPerformances())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volumeCredits += volumeCreditsFor(perf);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volumeCredits;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String eur(long aNumber)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NumberFormat.getCurrencyInstance(new Locale("lv", "LV")).format(aNumber);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/>
          <p:nvPr/>
        </p:nvSpPr>
        <p:spPr>
          <a:xfrm>
            <a:off x="435422" y="802770"/>
            <a:ext cx="10785567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long volumeCreditsFor(Performance aPerformance)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long result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Math.max(aPerformance.getAudience() - 30, 0);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("comedy" == playFor(aPerformance).getType()) result += Math.floor(aPerformance.getAudience() / 5);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result;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Play playFor(Performance aPerformance)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plays.get(aPerformance.getPlayId());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int amountFor(Performance aPerformance)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 result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switch (playFor(aPerformance).getType())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case "tragedy":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= 4000;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(aPerformance.getAudience() &gt; 30)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1000 * (aPerformance.getAudience() - 30);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>
            <a:off x="1049382" y="994877"/>
            <a:ext cx="10040983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break;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case "comedy":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= 3000;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(aPerformance.getAudience() &gt; 20)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10000 + 500 * (aPerformance.getAudience() - 20);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300 * aPerformance.getAudience();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break;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default: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throw new RuntimeException("unknown type: " + playFor(aPerformance).getType());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result;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461552" y="1032081"/>
            <a:ext cx="11255829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String prepare()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long totalAmount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long volumeCredits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final NumberFormat format = NumberFormat.getCurrencyInstance(new Locale("lv", "LV"));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String result = "Statement for " + invoice.getCustomer() + "\n";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for (Performance perf : invoice.getPerformances())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final Play play = plays.get(perf.getPlayId());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 thisAmount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switch (play.getType())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case "tragedy":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thisAmount = 4000;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(perf.getAudience() &gt; 30)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9202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thisAmount += 1000 * (perf.getAudience() - 30);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>
            <a:off x="748934" y="1023417"/>
            <a:ext cx="10445931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izmetam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long volumeCredits = totalVolumeCredits();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8001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8001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aizvietojam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result += "You earned " + volumeCredits + " credits\n";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8001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pret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 result += "You earned " + totalVolumeCredits() + " credits\n";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izveidojam metodi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/>
          <p:nvPr/>
        </p:nvSpPr>
        <p:spPr>
          <a:xfrm>
            <a:off x="748932" y="821222"/>
            <a:ext cx="10733315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long appleJuice()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long totalAmount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for (Performance perf : invoice.getPerformances())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totalAmount += amountFor(perf);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totalAmount;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 aiz for cikla ievietojaam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 long totalAmount = appleJuice();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8001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 izmetam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long totalAmount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/>
          <p:nvPr/>
        </p:nvSpPr>
        <p:spPr>
          <a:xfrm>
            <a:off x="696683" y="886967"/>
            <a:ext cx="10720252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  totalAmount += amountFor(perf);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metodes nosaukumu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appleJuice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aizvietojam pret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&gt;totalAmount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8001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izdzÄ“Å¡aaam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long totalAmount = appleJuice();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atsauksmi uz lietojumiem arÄ« pÄrsaucam.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8001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aizvietojam abÄs meetodÄ“s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/>
          <p:nvPr/>
        </p:nvSpPr>
        <p:spPr>
          <a:xfrm>
            <a:off x="670556" y="804754"/>
            <a:ext cx="9466218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8001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totalAmount()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8001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8001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totalVolumeCredits()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starpmainÄ«go uz result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prepare()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metodi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pÄrsaucam par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renderPlainText()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izveidojam jaunu metodi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/>
          <p:nvPr/>
        </p:nvSpPr>
        <p:spPr>
          <a:xfrm>
            <a:off x="696683" y="819238"/>
            <a:ext cx="10615748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800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String prepare()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renderPlainText();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prepare meetodi pÄrveidojam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24003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String prepare()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StatementData statementData = new StatementData();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renderPlainText(statementData);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renderPlainText() metodees signatÅ«ru pÄrveeidojaaam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8001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private String renderPlainText(StatementData data)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8001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izveidojam jaunu java klasi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/>
          <p:nvPr/>
        </p:nvSpPr>
        <p:spPr>
          <a:xfrm>
            <a:off x="761998" y="1200479"/>
            <a:ext cx="9218023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8001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package lv.lu.lesson12;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class StatementData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tad pielabojam to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package lv.lu.lesson12;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class StatementData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final String customer;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StatementData(String customer)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this.customer = customer;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/>
          <p:nvPr/>
        </p:nvSpPr>
        <p:spPr>
          <a:xfrm>
            <a:off x="761999" y="801348"/>
            <a:ext cx="10197737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String getCustomer()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customer;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 papildinÄm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String prepare()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StatementData statementData = new StatementData(invoice.getCustomer());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renderPlainText(statementData);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 iekÅ¡ renderPlainText()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aizvietojam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/>
          <p:nvPr/>
        </p:nvSpPr>
        <p:spPr>
          <a:xfrm>
            <a:off x="696682" y="949869"/>
            <a:ext cx="9701349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8001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     String result = "Statement for " + invoice.getCustomer() + "\n";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8001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pret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8001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       String result = "Statement for " + data.getCustomer() + "\n";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stateementData pievienojam konstruktoram otru parameetru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package lv.lu.lesson12;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import java.util.List;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class StatementData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final String customer;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final List&lt;Performance&gt; performances;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/>
          <p:nvPr/>
        </p:nvSpPr>
        <p:spPr>
          <a:xfrm>
            <a:off x="722811" y="1010355"/>
            <a:ext cx="11660778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StatementData(String customer, List&lt;Performance&gt; performances)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this.customer = customer;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this.performances = performances;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String getCustomer()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customer;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List&lt;Performance&gt; getPerformances()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performances;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ieevieÅ¡ama statemeentData otru konsstruktoraa parametru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/>
          <p:nvPr/>
        </p:nvSpPr>
        <p:spPr>
          <a:xfrm>
            <a:off x="775061" y="693437"/>
            <a:ext cx="11190515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String prepare()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final StatementData statementData = new StatementData(invoice.getCustomer(), invoice.getPerformances());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renderPlainText(statementData);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 samainam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invoice.getPerformances()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pret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data.getPerformances()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nÄkamÄs 2 metodes ir ar parametru data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"Amount owed is " + eur(totalAmount(data) / 100) + "\n";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"You earned " + totalVolumeCredits(data) + " credits\n";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-21778" y="914084"/>
            <a:ext cx="11007635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break;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case "comedy":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thisAmount = 3000;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(perf.getAudience() &gt; 20)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9202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thisAmount += 10000 + 500 * (perf.getAudience() - 20);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thisAmount += 300 * perf.getAudience();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break;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default: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throw new RuntimeException("unknown type: " + play.getType());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//add volume credits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volumeCredits += Math.max(perf.getAudience() - 30, 0);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//add extra credit for every ten comedy attendees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("comedy" == play.getType()) volumeCredits += Math.floor(perf.getAudience() / 5);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/>
          <p:nvPr/>
        </p:nvSpPr>
        <p:spPr>
          <a:xfrm>
            <a:off x="827315" y="894209"/>
            <a:ext cx="11203576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prepare metodi uzlabojam sekojoÅ¡i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String prepare()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final StatementData statementData = new StatementData(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invoice.getCustomer(),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invoice.getPerformances().stream().map(this::enrichPerformance).collect(Collectors.toList()));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renderPlainText(statementData);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 pievienojam metodi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Performance enrichPerformance(Performance performance)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new Performance(performance.getPlayId(), performance.getAudience());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/>
          <p:nvPr/>
        </p:nvSpPr>
        <p:spPr>
          <a:xfrm>
            <a:off x="722810" y="980822"/>
            <a:ext cx="11072949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izveidojam jaunu klasi EnrichedPerformance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package lv.lu.lesson12;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class EnrichedPerformance extends Performance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EnrichedPerformance(String playId, int audience)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super(playId, audience);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izmainam enrichPerformance() meetodi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/>
          <p:nvPr/>
        </p:nvSpPr>
        <p:spPr>
          <a:xfrm>
            <a:off x="814250" y="1254154"/>
            <a:ext cx="1108601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EnrichedPerformance enrichPerformance(Performance performance)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final EnrichedPerformance result = new EnrichedPerformance(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performance.getPlayId(), performance.getAudience(), playFor(performance));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result;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papildinam EnrichedPerformance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package lv.lu.lesson12;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class EnrichedPerformance extends Performance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final Play play;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/>
          <p:nvPr/>
        </p:nvSpPr>
        <p:spPr>
          <a:xfrm>
            <a:off x="775063" y="815833"/>
            <a:ext cx="10419805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EnrichedPerformance(String playId, int audience, Play play)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super(playId, audience);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this.play = play;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papildinÄm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EnrichedPerformance enrichPerformance(Performance performance)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final EnrichedPerformance result = new EnrichedPerformance(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performance.getPlayId(),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performance.getAudience(),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playFor(performance));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result;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/>
          <p:nvPr/>
        </p:nvSpPr>
        <p:spPr>
          <a:xfrm>
            <a:off x="827314" y="927148"/>
            <a:ext cx="1032836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Performance nomainam uz EnrichPerformance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// 22:30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nomainam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amountFor(perf)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pret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perf.getAmount()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enrichPerformance() meetodei pievienojam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result.setAmount(amountFor(result));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/>
          <p:nvPr/>
        </p:nvSpPr>
        <p:spPr>
          <a:xfrm>
            <a:off x="762000" y="789706"/>
            <a:ext cx="9544594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tagad izejas tekstss ir Å¡Äds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package lv.lu.lesson12;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import java.text.NumberFormat;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import java.util.Locale;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import java.util.Map;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import java.util.stream.Collectors;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class Statement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Invoice invoice;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Map&lt;String, Play&gt; plays;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Statement(Invoice invoice, Map&lt;String, Play&gt; plays)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this.invoice = invoice;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this.plays = plays;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/>
          <p:nvPr/>
        </p:nvSpPr>
        <p:spPr>
          <a:xfrm>
            <a:off x="566056" y="1251738"/>
            <a:ext cx="11347269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String prepare()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final StatementData statementData = new StatementData(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invoice.getCustomer(),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invoice.getPerformances().stream().map(this::enrichPerformance).collect(Collectors.toList()));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renderPlainText(statementData);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EnrichedPerformance enrichPerformance(Performance performance)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final EnrichedPerformance result = new EnrichedPerformance(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performance.getPlayId(),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performance.getAudience(),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playFor(performance));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result.setAmount(amountFor(result));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result;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/>
          <p:nvPr/>
        </p:nvSpPr>
        <p:spPr>
          <a:xfrm>
            <a:off x="461554" y="1231433"/>
            <a:ext cx="1085088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String renderPlainText(StatementData data)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String result = "Statement for " + data.getCustomer() + "\n";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for (EnrichedPerformance perf : data.getPerformances())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//print line for this order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"    " + perf.getPlay().getName()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+ ": " + eur(perf.getAmount() / 100)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+ " (" + perf.getAudience() + " seats)\n";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"Amount owed is " + eur(totalAmount(data) / 100) + "\n";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"You earned " + totalVolumeCredits(data) + " credits\n";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result;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/>
          <p:nvPr/>
        </p:nvSpPr>
        <p:spPr>
          <a:xfrm>
            <a:off x="474616" y="1217376"/>
            <a:ext cx="10929257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long totalAmount(StatementData data)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long result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for (EnrichedPerformance perf : data.getPerformances())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perf.getAmount();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result;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long totalVolumeCredits(StatementData data)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long result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for (EnrichedPerformance perf : data.getPerformances())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volumeCreditsFor(perf);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result;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/>
          <p:nvPr/>
        </p:nvSpPr>
        <p:spPr>
          <a:xfrm>
            <a:off x="422361" y="1068858"/>
            <a:ext cx="9988731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String eur(long aNumber)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NumberFormat.getCurrencyInstance(new Locale("lv", "LV")).format(aNumber);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long volumeCreditsFor(EnrichedPerformance aPerformance)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long result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Math.max(aPerformance.getAudience() - 30, 0);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("comedy" == aPerformance.getPlay().getType()) result += Math.floor(aPerformance.getAudience() / 5);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result;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Play playFor(Performance aPerformance)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plays.get(aPerformance.getPlayId());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/>
          <p:nvPr/>
        </p:nvSpPr>
        <p:spPr>
          <a:xfrm>
            <a:off x="801186" y="1238246"/>
            <a:ext cx="11025051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//print line for this order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"    " + play.getName()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+ ": " + format.format(thisAmount / 100)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+ " (" + perf.getAudience() + " seats)\n";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totalAmount += thisAmount;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"Amount owed is " + format.format(totalAmount / 100) + "\n";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"You earned " + volumeCredits + " credits\n";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result;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/>
          <p:nvPr/>
        </p:nvSpPr>
        <p:spPr>
          <a:xfrm>
            <a:off x="422361" y="949868"/>
            <a:ext cx="10863943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int amountFor(EnrichedPerformance aPerformance)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 result = 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switch (aPerformance.getPlay().getType())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case "tragedy":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= 4000;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(aPerformance.getAudience() &gt; 30)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1000 * (aPerformance.getAudience() - 30);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break;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case "comedy":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= 3000;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(aPerformance.getAudience() &gt; 20)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10000 + 500 * (aPerformance.getAudience() - 20);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 += 300 * aPerformance.getAudience();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break;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default: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/>
          <p:nvPr/>
        </p:nvSpPr>
        <p:spPr>
          <a:xfrm>
            <a:off x="761999" y="769401"/>
            <a:ext cx="10772503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throw new RuntimeException("unknown type: " + aPerformance.getPlay().getType());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result;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 EnrichedPerformancee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package lv.lu.lesson12;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class EnrichedPerformance extends Performance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final Play play;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long amount;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EnrichedPerformance(String playId, int audience, Play play)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super(playId, audience);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/>
          <p:nvPr/>
        </p:nvSpPr>
        <p:spPr>
          <a:xfrm>
            <a:off x="474616" y="841958"/>
            <a:ext cx="1015854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this.play = play;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Play getPlay()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play;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long getAmount()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amount;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void setAmount(long amount)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this.amount = amount;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22:37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/>
          <p:nvPr/>
        </p:nvSpPr>
        <p:spPr>
          <a:xfrm>
            <a:off x="748933" y="691022"/>
            <a:ext cx="10733315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reeplace fraagment of code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```java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88011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switch (play.getType())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case "tragedy":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thisAmount = 4000;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(perf.getAudience() &gt; 30)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9202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thisAmount += 1000 * (perf.getAudience() - 30);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break;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case "comedy":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thisAmount = 3000;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(perf.getAudience() &gt; 20)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9202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thisAmount += 10000 + 500 * (perf.getAudience() - 20);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thisAmount += 300 * perf.getAudience();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break;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28016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default: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1600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throw new RuntimeException("unknown type: " + play.getType());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788125" y="763150"/>
            <a:ext cx="10589623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96012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inti method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int amountFor(Performance perf, Play play) {..}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// and call it like this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thisAmount = amountFor(perf, play);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next within method change identifier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&gt;thisAmount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into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&gt;result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801186" y="850192"/>
            <a:ext cx="977972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next within method change parameter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&gt;perf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into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&gt;aPerformance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insert new method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```java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40005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Play playFor(Performance perf) {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64008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 plays.get(perf.getPlayId());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32004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```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replace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/>
          <p:nvPr/>
        </p:nvSpPr>
        <p:spPr>
          <a:xfrm>
            <a:off x="801187" y="842950"/>
            <a:ext cx="9400903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&gt;final Play play = plays.get(perf.getPlayId());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with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&gt;final Play play = playFor(perf);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aizvieto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 play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ar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&gt;playFor(perf)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rezultÄts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2017-12-10T17:17:33Z</dcterms:created>
  <dc:creator>Anna Bausova</dc:creator>
</cp:coreProperties>
</file>