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58" y="4519751"/>
            <a:ext cx="11055532" cy="2116175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>
                <a:latin typeface="Arial Narrow" panose="020B0606020202030204" pitchFamily="34" charset="0"/>
              </a:rPr>
              <a:t>ēma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Nr.6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4000" b="1" dirty="0">
                <a:latin typeface="Arial Narrow" panose="020B0606020202030204" pitchFamily="34" charset="0"/>
              </a:rPr>
              <a:t>	</a:t>
            </a:r>
            <a: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Arial Narrow" panose="020B0606020202030204" pitchFamily="34" charset="0"/>
              </a:rPr>
              <a:t>Uzdevums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lv-LV" sz="2400" dirty="0">
                <a:latin typeface="Arial Narrow" panose="020B0606020202030204" pitchFamily="34" charset="0"/>
              </a:rPr>
              <a:t>Nr.</a:t>
            </a:r>
            <a:r>
              <a:rPr lang="en-US" sz="2400" dirty="0">
                <a:latin typeface="Arial Narrow" panose="020B0606020202030204" pitchFamily="34" charset="0"/>
              </a:rPr>
              <a:t>1</a:t>
            </a:r>
            <a:r>
              <a:rPr lang="lv-LV" sz="2400" dirty="0">
                <a:latin typeface="Arial Narrow" panose="020B0606020202030204" pitchFamily="34" charset="0"/>
              </a:rPr>
              <a:t>      </a:t>
            </a:r>
            <a:r>
              <a:rPr lang="lv-LV" sz="2400" b="1" dirty="0">
                <a:latin typeface="Arial Narrow" panose="020B0606020202030204" pitchFamily="34" charset="0"/>
              </a:rPr>
              <a:t>		</a:t>
            </a:r>
            <a:r>
              <a:rPr lang="lv-LV" sz="2400" b="1" dirty="0" smtClean="0">
                <a:latin typeface="Arial Narrow" panose="020B0606020202030204" pitchFamily="34" charset="0"/>
              </a:rPr>
              <a:t>Izveidot reizināšanas tabulu</a:t>
            </a: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 Nr.2     		</a:t>
            </a:r>
            <a:r>
              <a:rPr lang="en-US" sz="2400" b="1" dirty="0" err="1">
                <a:latin typeface="Arial Narrow" panose="020B0606020202030204" pitchFamily="34" charset="0"/>
              </a:rPr>
              <a:t>Vienādojuma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risināšana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ar</a:t>
            </a:r>
            <a:r>
              <a:rPr lang="en-US" sz="2400" b="1" dirty="0">
                <a:latin typeface="Arial Narrow" panose="020B0606020202030204" pitchFamily="34" charset="0"/>
              </a:rPr>
              <a:t> brute force </a:t>
            </a:r>
            <a:r>
              <a:rPr lang="en-US" sz="2400" b="1" dirty="0" err="1" smtClean="0">
                <a:latin typeface="Arial Narrow" panose="020B0606020202030204" pitchFamily="34" charset="0"/>
              </a:rPr>
              <a:t>metodi</a:t>
            </a:r>
            <a:r>
              <a:rPr lang="lv-LV" b="1" i="1" dirty="0"/>
              <a:t/>
            </a:r>
            <a:br>
              <a:rPr lang="lv-LV" b="1" i="1" dirty="0"/>
            </a:br>
            <a:r>
              <a:rPr lang="lv-LV" sz="2400" dirty="0" smtClean="0">
                <a:latin typeface="Arial Narrow" panose="020B0606020202030204" pitchFamily="34" charset="0"/>
              </a:rPr>
              <a:t>Uzdevums</a:t>
            </a:r>
            <a:r>
              <a:rPr lang="lv-LV" sz="3200" dirty="0">
                <a:latin typeface="Arial Narrow" panose="020B0606020202030204" pitchFamily="34" charset="0"/>
              </a:rPr>
              <a:t>	</a:t>
            </a:r>
            <a:r>
              <a:rPr lang="en-US" dirty="0"/>
              <a:t> </a:t>
            </a:r>
            <a:r>
              <a:rPr lang="lv-LV" dirty="0" smtClean="0"/>
              <a:t>  		</a:t>
            </a:r>
            <a:r>
              <a:rPr lang="lv-LV" sz="2400" b="1" dirty="0">
                <a:latin typeface="Arial Narrow" panose="020B0606020202030204" pitchFamily="34" charset="0"/>
              </a:rPr>
              <a:t>P</a:t>
            </a:r>
            <a:r>
              <a:rPr lang="en-US" sz="2400" b="1" dirty="0" err="1" smtClean="0">
                <a:latin typeface="Arial Narrow" panose="020B0606020202030204" pitchFamily="34" charset="0"/>
              </a:rPr>
              <a:t>āra</a:t>
            </a:r>
            <a:r>
              <a:rPr lang="en-US" sz="2400" b="1" dirty="0" smtClean="0">
                <a:latin typeface="Arial Narrow" panose="020B0606020202030204" pitchFamily="34" charset="0"/>
              </a:rPr>
              <a:t>/</a:t>
            </a:r>
            <a:r>
              <a:rPr lang="en-US" sz="2400" b="1" dirty="0" err="1" smtClean="0">
                <a:latin typeface="Arial Narrow" panose="020B0606020202030204" pitchFamily="34" charset="0"/>
              </a:rPr>
              <a:t>nepāra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skaitļa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noteikšana</a:t>
            </a:r>
            <a:r>
              <a:rPr lang="lv-LV" sz="2400" b="1" dirty="0" smtClean="0">
                <a:latin typeface="Arial Narrow" panose="020B0606020202030204" pitchFamily="34" charset="0"/>
              </a:rPr>
              <a:t/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</a:t>
            </a:r>
            <a:r>
              <a:rPr lang="lv-LV" sz="2400" b="1" dirty="0" smtClean="0">
                <a:latin typeface="Arial Narrow" panose="020B0606020202030204" pitchFamily="34" charset="0"/>
              </a:rPr>
              <a:t>			Izveidot kodu, kurš zīmē </a:t>
            </a:r>
            <a:r>
              <a:rPr lang="lv-LV" sz="2400" b="1" dirty="0" err="1" smtClean="0">
                <a:latin typeface="Arial Narrow" panose="020B0606020202030204" pitchFamily="34" charset="0"/>
              </a:rPr>
              <a:t>trīstūri</a:t>
            </a:r>
            <a:r>
              <a:rPr lang="lv-LV" sz="3200" b="1" dirty="0">
                <a:latin typeface="Arial Narrow" panose="020B0606020202030204" pitchFamily="34" charset="0"/>
              </a:rPr>
              <a:t/>
            </a:r>
            <a:br>
              <a:rPr lang="lv-LV" sz="3200" b="1" dirty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397029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Java programmēšanā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05554"/>
            <a:ext cx="6096000" cy="19133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Uzdevums</a:t>
            </a:r>
            <a:r>
              <a:rPr lang="en-US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  <a:endParaRPr lang="lv-LV" sz="1600" b="1" kern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Kopsavilkums</a:t>
            </a:r>
            <a:endParaRPr lang="lv-LV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kodu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kurš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zīmē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trijstūri</a:t>
            </a:r>
            <a:endParaRPr lang="lv-LV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lv-LV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lv-LV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**</a:t>
            </a:r>
            <a:endParaRPr lang="lv-LV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35044"/>
              </p:ext>
            </p:extLst>
          </p:nvPr>
        </p:nvGraphicFramePr>
        <p:xfrm>
          <a:off x="827315" y="280972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73739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7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5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9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1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5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6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5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8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188" y="955760"/>
            <a:ext cx="10628812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Soļi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DrawTriangle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String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mainīgo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satur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count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skaitu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zvaigznīšsu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drawStars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count){...}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attē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ā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redzamo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trijstūri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).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 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izmanto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for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ciklu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lai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uzzīmētu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trijstūri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drawTriangleForLoop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size){}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tajā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kodu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attē</a:t>
            </a:r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ā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redzamo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tristūri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 "/>
              <a:tabLst>
                <a:tab pos="457200" algn="l"/>
              </a:tabLst>
            </a:pPr>
            <a:r>
              <a:rPr lang="lv-LV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ī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izmanto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while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ciklu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lai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uzzīmētu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tristūri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).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drawTriangleWhileLoop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size) {}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main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un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izsaucam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trīstūra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zīmēšanas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1187" y="811570"/>
            <a:ext cx="11229703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Tēma</a:t>
            </a:r>
            <a:r>
              <a:rPr lang="en-US" sz="2000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6</a:t>
            </a:r>
            <a:endParaRPr lang="lv-LV" sz="2000" b="1" kern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Uzdevums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1 -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Izveidot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reizināšanas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tabulu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lv-LV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Priekšnosacījumi</a:t>
            </a:r>
            <a:endParaRPr lang="lv-LV" sz="13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pirms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sākt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darbu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pārliecinamies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versiju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sistēmas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"Work area"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nav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mainītu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failu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Iespējams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izpildam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commit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rollback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Izpildām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"Project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update«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izmantojot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versiju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sistēmas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tool.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Karstais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taustiņš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CTL + K.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Kopsavilkums</a:t>
            </a:r>
            <a:endParaRPr lang="lv-LV" sz="13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reizināšanas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tabulu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teksta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veidā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78343"/>
              </p:ext>
            </p:extLst>
          </p:nvPr>
        </p:nvGraphicFramePr>
        <p:xfrm>
          <a:off x="1206137" y="3978814"/>
          <a:ext cx="3300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303">
                  <a:extLst>
                    <a:ext uri="{9D8B030D-6E8A-4147-A177-3AD203B41FA5}">
                      <a16:colId xmlns:a16="http://schemas.microsoft.com/office/drawing/2014/main" val="1655860977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2513518828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19021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3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3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4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6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6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9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3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51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747" y="1015428"/>
            <a:ext cx="11216641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Soļi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lv-LV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pakotni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student_xxxxx_xxxxx.homework_6.task1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MultiplicationTable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iepriekš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izveidotajā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pakotnē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calculate().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 "/>
              <a:tabLst>
                <a:tab pos="9144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aprēķina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2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skaitļu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reizinājumu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calculate(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x,int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printHeaders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().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 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izdrukā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virstaksta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rindu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printHeaders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(size)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printDetails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()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 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teksta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reizinājumiem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'row'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t.i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horizontālo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rindu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reizinājumiem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25" y="1205595"/>
            <a:ext cx="10472057" cy="22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printDetails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(size, row)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main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tajā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izsaucam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printHeaders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()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printDetails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metodes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size = 10;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printHeaders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(size);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size;i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++){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printDetails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(size,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); 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748" y="1213622"/>
            <a:ext cx="11334205" cy="388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Uzdevums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2 -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Vienādojuma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risināšana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brute force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metodi</a:t>
            </a:r>
            <a:endParaRPr lang="lv-LV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Kopsavilkums</a:t>
            </a:r>
            <a:endParaRPr lang="lv-LV" sz="13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dots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šāds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vienādojums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(constant) = (one) * x + (two) * y + (three) * z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gribam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implementēt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bruteForceEquationSolver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(one, two, three, constant),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risina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vienādojumu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Brute Force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pārmeklējot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visas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x,y,z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vērtības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no 1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līdz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kādam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maksimumam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Piemēram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ja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nodod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šādus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argumentus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(2, 3, 4, 42),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tiktu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meklēts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risinājums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šādam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vienādojumam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2x + 3y + 4z = 42.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šādu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rindu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" x: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xSolution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y: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ySolution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z: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zSolution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"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risinājums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nav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atrasts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"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4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2811" y="1146635"/>
            <a:ext cx="10811692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Soļi</a:t>
            </a:r>
            <a:endParaRPr lang="lv-LV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BruteForceEquationSolver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iepriekš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izveidotajā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pakotnē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konstanti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MAX_VALUE,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ierobežo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iterāciju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maksimālo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MAX_VALUE = 1000; 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palielinot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šo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programmas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izpilde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palēninās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sekojošu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bruteForceEquationSolver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one,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two,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three,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constant){}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Nested Loops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meklē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risinājumu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šim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vienādojumam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Nested Loops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nozīmē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trīs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iekļautus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for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ciklus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x = 1 .. MAX_VALUE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y = 1 ... MAX_VALUE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  z = 1 .. MAX_VALUE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TEST_EQUATION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9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1999" y="889469"/>
            <a:ext cx="11321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lv-LV" sz="1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vienādojums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atrisināts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ja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one * x + two * y + three*z == constant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main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main()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metodē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izsaucam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bruteForceEquationSolver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kādām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konkrētām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koeficientu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argumentu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vērtībām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izdruku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parāda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atgriezto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vienādojuma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atrisinājumu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vienādojumam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nav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risinājuma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pie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dotā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MAX_VALUE).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8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5062" y="916576"/>
            <a:ext cx="10955384" cy="285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Uzdevuma</a:t>
            </a:r>
            <a:r>
              <a:rPr lang="en-US" sz="2000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apraksts</a:t>
            </a:r>
            <a:endParaRPr lang="lv-LV" sz="2000" b="1" kern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Tēma</a:t>
            </a:r>
            <a:r>
              <a:rPr lang="en-US" sz="2000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6</a:t>
            </a:r>
            <a:endParaRPr lang="lv-LV" sz="2000" b="1" kern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Uzdevums</a:t>
            </a:r>
            <a:r>
              <a:rPr lang="en-US" sz="2000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: </a:t>
            </a: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pāra</a:t>
            </a:r>
            <a:r>
              <a:rPr lang="en-US" sz="2000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/</a:t>
            </a: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nepāra</a:t>
            </a:r>
            <a:r>
              <a:rPr lang="en-US" sz="2000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skaitļa</a:t>
            </a:r>
            <a:r>
              <a:rPr lang="en-US" sz="2000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kern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noteikšana</a:t>
            </a:r>
            <a:r>
              <a:rPr lang="en-US" sz="2000" b="1" kern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lv-LV" sz="2000" b="1" kern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satur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printWithinInterval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x,y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izdrukā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nepāra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skaitļus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dotajā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intervālā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X,Y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piemēram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ja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izsauc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šādi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printWithinInterval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(3,7);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izdrukās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sekojošo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3131"/>
              </p:ext>
            </p:extLst>
          </p:nvPr>
        </p:nvGraphicFramePr>
        <p:xfrm>
          <a:off x="882468" y="4076820"/>
          <a:ext cx="38201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387">
                  <a:extLst>
                    <a:ext uri="{9D8B030D-6E8A-4147-A177-3AD203B41FA5}">
                      <a16:colId xmlns:a16="http://schemas.microsoft.com/office/drawing/2014/main" val="3848991776"/>
                    </a:ext>
                  </a:extLst>
                </a:gridCol>
                <a:gridCol w="1273387">
                  <a:extLst>
                    <a:ext uri="{9D8B030D-6E8A-4147-A177-3AD203B41FA5}">
                      <a16:colId xmlns:a16="http://schemas.microsoft.com/office/drawing/2014/main" val="3246592911"/>
                    </a:ext>
                  </a:extLst>
                </a:gridCol>
                <a:gridCol w="1273387">
                  <a:extLst>
                    <a:ext uri="{9D8B030D-6E8A-4147-A177-3AD203B41FA5}">
                      <a16:colId xmlns:a16="http://schemas.microsoft.com/office/drawing/2014/main" val="1750129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5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7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2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22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189" y="1215727"/>
            <a:ext cx="10890068" cy="37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Soļi</a:t>
            </a:r>
            <a:endParaRPr lang="lv-LV" sz="13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pakotni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student_xxxxx_xxxxx.homework_6.task2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PrimeNumberLookup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boolean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isPrimeNumber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number)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 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true, ja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pirmskaitlis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t.i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nedalās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2 bez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atlikuma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izmantojiet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%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operatoru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).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printWithinInterval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x,int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y)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Šī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ciklā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skaitļus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no x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līdz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y,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katru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pārbaudot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nepāra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katram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skaitlim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izsaucam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isPrimeNumber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, un ja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nepāra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izdrukājam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to</a:t>
            </a:r>
            <a:endParaRPr lang="lv-LV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main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printWithInterval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izsaukumu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izpildām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nospiežot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zaļo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stūrīti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pie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klases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 main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metodes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474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Consolas</vt:lpstr>
      <vt:lpstr>Courier New</vt:lpstr>
      <vt:lpstr>Symbol</vt:lpstr>
      <vt:lpstr>Times New Roman</vt:lpstr>
      <vt:lpstr>Office Theme</vt:lpstr>
      <vt:lpstr>   Tēma Nr.6   Uzdevums Nr.1        Izveidot reizināšanas tabulu Uzdevums Nr.2       Vienādojuma risināšana ar brute force metodi Uzdevums      Pāra/nepāra skaitļa noteikšana Uzdevums   Izveidot kodu, kurš zīmē trīstūri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96</cp:revision>
  <dcterms:created xsi:type="dcterms:W3CDTF">2017-12-10T17:17:33Z</dcterms:created>
  <dcterms:modified xsi:type="dcterms:W3CDTF">2021-03-30T11:47:35Z</dcterms:modified>
</cp:coreProperties>
</file>