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8" y="5473337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Nr.8	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en-GB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Objektu </a:t>
            </a:r>
            <a:r>
              <a:rPr lang="lv-LV" sz="2400" b="1" dirty="0">
                <a:latin typeface="Arial Narrow" panose="020B0606020202030204" pitchFamily="34" charset="0"/>
              </a:rPr>
              <a:t>elementi - Interfeisi, abstraktas klases, mantošana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Nr.1     		</a:t>
            </a:r>
            <a:r>
              <a:rPr lang="lv-LV" sz="2400" b="1" dirty="0">
                <a:latin typeface="Arial Narrow" panose="020B0606020202030204" pitchFamily="34" charset="0"/>
              </a:rPr>
              <a:t>Klašu </a:t>
            </a:r>
            <a:r>
              <a:rPr lang="lv-LV" sz="2400" b="1" dirty="0" err="1">
                <a:latin typeface="Arial Narrow" panose="020B0606020202030204" pitchFamily="34" charset="0"/>
              </a:rPr>
              <a:t>pārmantojamība</a:t>
            </a:r>
            <a:r>
              <a:rPr lang="lv-LV" sz="2400" b="1" dirty="0">
                <a:latin typeface="Arial Narrow" panose="020B0606020202030204" pitchFamily="34" charset="0"/>
              </a:rPr>
              <a:t> un </a:t>
            </a:r>
            <a:r>
              <a:rPr lang="lv-LV" sz="2400" b="1" dirty="0" smtClean="0">
                <a:latin typeface="Arial Narrow" panose="020B0606020202030204" pitchFamily="34" charset="0"/>
              </a:rPr>
              <a:t>polimorfisms</a:t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dirty="0">
                <a:latin typeface="Arial Narrow" panose="020B0606020202030204" pitchFamily="34" charset="0"/>
              </a:rPr>
              <a:t>Uzdevums Nr.2        </a:t>
            </a:r>
            <a:r>
              <a:rPr lang="lv-LV" sz="2400" b="1" dirty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Pievienot </a:t>
            </a:r>
            <a:r>
              <a:rPr lang="lv-LV" sz="2400" b="1" dirty="0" err="1">
                <a:latin typeface="Arial Narrow" panose="020B0606020202030204" pitchFamily="34" charset="0"/>
              </a:rPr>
              <a:t>JUnit</a:t>
            </a:r>
            <a:r>
              <a:rPr lang="lv-LV" sz="2400" b="1" dirty="0">
                <a:latin typeface="Arial Narrow" panose="020B0606020202030204" pitchFamily="34" charset="0"/>
              </a:rPr>
              <a:t> testus 1. </a:t>
            </a:r>
            <a:r>
              <a:rPr lang="lv-LV" sz="2400" b="1" dirty="0" smtClean="0">
                <a:latin typeface="Arial Narrow" panose="020B0606020202030204" pitchFamily="34" charset="0"/>
              </a:rPr>
              <a:t>uzdevumā </a:t>
            </a:r>
            <a:r>
              <a:rPr lang="lv-LV" sz="2400" b="1" dirty="0">
                <a:latin typeface="Arial Narrow" panose="020B0606020202030204" pitchFamily="34" charset="0"/>
              </a:rPr>
              <a:t>izveidotajām klasēm.</a:t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397029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326" y="775221"/>
            <a:ext cx="1170867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Uzdevums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1 -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Klašu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pārmantojamība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un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polimorfisms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Uzd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e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vuma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risināšanai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izmantojam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sekojošu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modeli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: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![image info](./images/employeesModel.png)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</a:rPr>
              <a:t>### </a:t>
            </a:r>
            <a:r>
              <a:rPr lang="en-US" b="1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Soļi</a:t>
            </a:r>
            <a:r>
              <a:rPr lang="lv-LV" b="1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:</a:t>
            </a:r>
            <a:endParaRPr lang="lv-LV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interfeisu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Payable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</a:t>
            </a: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 smtClean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abstraktu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Employee.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implementē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interfeisu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Payable.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abstrakta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domāta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tiešai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izmantošanai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bet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apakšklašu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veidošanai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ievietosim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kopējās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loģikas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apakšklasēs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firstName,lastName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SSN (Social Security Number) un salary (alga)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konstruktorus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3 un 4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parametriem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iekļaujam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salary.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jo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prasa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Payable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interfeiss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4" y="834716"/>
            <a:ext cx="114561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Geneerate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Encapsulation)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nosaucot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 un "double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aizvietojam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(override)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= 0.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Geneerate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Encapsulation)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nosaucot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 "double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weeklySalary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aizvietojam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(override)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weeklySalary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Geneerate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Encapsulation)</a:t>
            </a:r>
            <a:endParaRPr lang="lv-LV" dirty="0">
              <a:effectLst/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219792"/>
            <a:ext cx="10785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nosaucot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Executive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 "double bonus"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awardBonus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(double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pielikt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bonusu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ay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virsklases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rezultātu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pieskaitītu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bonus.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bonus = 0.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lv-LV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izvietojam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(override)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geetterus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Geneerate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-&gt; Encapsulation)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PayInterfaceApp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un 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sekojošu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endParaRPr lang="lv-LV" dirty="0">
              <a:effectLst/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22" y="877311"/>
            <a:ext cx="1132114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jshelllanguage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9601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create four-element Payable array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Payable[]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new Payable[5];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[0] =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SalariedEmployee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("John", "Smith", "111-11-1111", 800.00);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[1] =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80010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SalariedEmployee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("Lisa", "Barnes", "888-88-8888", 1200.00);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[2]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("Barn", "Nobles", "273-56-288", 15.0);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[2]).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addHours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(120);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[3]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("Scott", "Tiger", "123-13-789", 14.0);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[3]).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addHours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(144);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[4] = new Executive("", "", "132-56-654", 1400d);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((Executive)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payableObjects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[4]).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awardBonus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(1000);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97844"/>
            <a:ext cx="113080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lv-LV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I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zpildot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parādāss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aptuveni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šāds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rezultāts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. </a:t>
            </a: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Tajā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redzams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darbinieka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vārds,uzvārds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ssn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algas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komponentes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algas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lielums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&gt; Task :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PayableInterfaceTest.main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salaried employee: Employee John Smith  111-11-1111 weekly salary: $800.00 payment due = 800.0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salaried employee: Employee Lisa Barnes  888-88-8888 weekly salary: $1,200.00 payment due = 1200.0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hourly employee: Employee Barn Nobles  273-56-288 rate : $15.00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hoursWorkeed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$120 payment due = 1800.0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hourly employee: Employee Scott Tiger  123-13-789 rate : $14.00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hoursWorkeed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$144 payment due = 2016.0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executive employee: Employee    132-56-654  salary plus award =  : $1,000.00 payment due = 2400.0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8001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5874" y="889380"/>
            <a:ext cx="1105988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Uzdevuma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apraksts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Tēma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8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Uzdevums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2 -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pievienot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JUnit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testus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1. </a:t>
            </a:r>
            <a:r>
              <a:rPr lang="en-US" sz="2000" b="1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uzdevumā</a:t>
            </a:r>
            <a:r>
              <a:rPr lang="en-US" sz="2000" b="1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izveidotajām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klasēm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.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pay()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pareizu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atkarībā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no Employee 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specializētās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## </a:t>
            </a:r>
            <a:r>
              <a:rPr lang="en-US" sz="2000" b="1" dirty="0" err="1" smtClean="0">
                <a:latin typeface="Arial Narrow" panose="020B0606020202030204" pitchFamily="34" charset="0"/>
                <a:ea typeface="Courier New" panose="02070309020205020404" pitchFamily="49" charset="0"/>
              </a:rPr>
              <a:t>Soļi</a:t>
            </a:r>
            <a:r>
              <a:rPr lang="lv-LV" sz="2000" b="1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: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Redaktorā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izvēlamies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Employee un right click.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mies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Generate -&gt; Tests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Executive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Skat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piemēru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class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HourlyEmployeeTest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749" y="1368312"/>
            <a:ext cx="11216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@Test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void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testPay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 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emp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HourlyEmployee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("Jānis","Liepiņš","170292-10722",20) 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emp.addHours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(100);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double actual 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emp.pay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double expected = 2000;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assertEquals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actual,expected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207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Symbol</vt:lpstr>
      <vt:lpstr>Times New Roman</vt:lpstr>
      <vt:lpstr>Office Theme</vt:lpstr>
      <vt:lpstr>   Tēma Nr.8   Objektu elementi - Interfeisi, abstraktas klases, mantošana  Uzdevums Nr.1       Klašu pārmantojamība un polimorfisms Uzdevums Nr.2          Pievienot JUnit testus 1. uzdevumā izveidotajām klasēm.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109</cp:revision>
  <dcterms:created xsi:type="dcterms:W3CDTF">2017-12-10T17:17:33Z</dcterms:created>
  <dcterms:modified xsi:type="dcterms:W3CDTF">2021-04-19T14:42:21Z</dcterms:modified>
</cp:coreProperties>
</file>