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6058360"/>
            <a:ext cx="3899967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29"/>
            <a:ext cx="2162627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731" y="3553102"/>
            <a:ext cx="11055532" cy="2338272"/>
          </a:xfrm>
        </p:spPr>
        <p:txBody>
          <a:bodyPr>
            <a:noAutofit/>
          </a:bodyPr>
          <a:lstStyle/>
          <a:p>
            <a:pPr algn="l"/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</a:t>
            </a:r>
            <a:r>
              <a:rPr lang="lv-LV" sz="2800" b="1" dirty="0">
                <a:latin typeface="Arial Narrow" panose="020B0606020202030204" pitchFamily="34" charset="0"/>
              </a:rPr>
              <a:t>2</a:t>
            </a:r>
            <a:r>
              <a:rPr lang="lv-LV" sz="4000" b="1" dirty="0" smtClean="0">
                <a:latin typeface="Arial Narrow" panose="020B0606020202030204" pitchFamily="34" charset="0"/>
              </a:rPr>
              <a:t>	</a:t>
            </a:r>
            <a:r>
              <a:rPr lang="lv-LV" sz="4000" b="1" dirty="0">
                <a:latin typeface="Arial Narrow" panose="020B0606020202030204" pitchFamily="34" charset="0"/>
              </a:rPr>
              <a:t>	</a:t>
            </a:r>
            <a:r>
              <a:rPr lang="lv-LV" sz="4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lv-LV" sz="4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Arial Narrow" panose="020B0606020202030204" pitchFamily="34" charset="0"/>
              </a:rPr>
              <a:t>Uzdevums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lv-LV" sz="2400" dirty="0" smtClean="0">
                <a:latin typeface="Arial Narrow" panose="020B0606020202030204" pitchFamily="34" charset="0"/>
              </a:rPr>
              <a:t>Nr.</a:t>
            </a:r>
            <a:r>
              <a:rPr lang="en-US" sz="2400" dirty="0" smtClean="0">
                <a:latin typeface="Arial Narrow" panose="020B0606020202030204" pitchFamily="34" charset="0"/>
              </a:rPr>
              <a:t>1</a:t>
            </a:r>
            <a:r>
              <a:rPr lang="lv-LV" sz="2400" dirty="0">
                <a:latin typeface="Arial Narrow" panose="020B0606020202030204" pitchFamily="34" charset="0"/>
              </a:rPr>
              <a:t> </a:t>
            </a:r>
            <a:r>
              <a:rPr lang="lv-LV" sz="2400" dirty="0" smtClean="0">
                <a:latin typeface="Arial Narrow" panose="020B0606020202030204" pitchFamily="34" charset="0"/>
              </a:rPr>
              <a:t>     			</a:t>
            </a:r>
            <a:r>
              <a:rPr lang="lv-LV" sz="2400" b="1" dirty="0" smtClean="0">
                <a:latin typeface="Arial Narrow" panose="020B0606020202030204" pitchFamily="34" charset="0"/>
              </a:rPr>
              <a:t>PRIMITĪVIE TIPI</a:t>
            </a: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 Nr.2      			</a:t>
            </a:r>
            <a:r>
              <a:rPr lang="lv-LV" sz="2400" b="1" dirty="0" smtClean="0">
                <a:latin typeface="Arial Narrow" panose="020B0606020202030204" pitchFamily="34" charset="0"/>
              </a:rPr>
              <a:t>ARITMĒTIKA, KVADRĀTA PERIMETRS</a:t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Tēma Nr.1, </a:t>
            </a:r>
            <a:r>
              <a:rPr lang="lv-LV" sz="2800" dirty="0" smtClean="0">
                <a:latin typeface="Arial Narrow" panose="020B0606020202030204" pitchFamily="34" charset="0"/>
              </a:rPr>
              <a:t>uzdevums Nr.1</a:t>
            </a:r>
            <a:endParaRPr lang="en-GB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266399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 smtClean="0">
                <a:latin typeface="Arial Narrow" panose="020B0606020202030204" pitchFamily="34" charset="0"/>
              </a:rPr>
              <a:t>Ievads Java programmēšanā</a:t>
            </a:r>
            <a:endParaRPr lang="en-GB" sz="3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917066"/>
            <a:ext cx="5181600" cy="41245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lv-LV" sz="8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8000" dirty="0">
                <a:latin typeface="Arial Narrow" panose="020B0606020202030204" pitchFamily="34" charset="0"/>
              </a:rPr>
              <a:t> </a:t>
            </a:r>
            <a:endParaRPr lang="lv-LV" sz="8000" dirty="0">
              <a:latin typeface="Arial Narrow" panose="020B0606020202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3869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v-LV" sz="8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3" name="Rectangle 2"/>
          <p:cNvSpPr/>
          <p:nvPr/>
        </p:nvSpPr>
        <p:spPr>
          <a:xfrm>
            <a:off x="838200" y="-772150"/>
            <a:ext cx="940308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lv-LV" b="1" dirty="0" smtClean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b="1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b="1" dirty="0" smtClean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b="1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b="1" dirty="0" smtClean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b="1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Tēma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1 -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primitīvie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tipi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Project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navigatorā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izvēlieties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projekta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homework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pakotni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homework_1.variables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Project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navigatorā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izvēlieties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"new Java Class"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norādiet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"Variables"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indent="40005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Kursoru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novietojot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starp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bloka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figūriekavām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uzrakstiet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psvm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 un enter.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parādīsies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rindiņa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"public static void main(String[]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){}"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Nodefinējiet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string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mainīgos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sakabiniet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827042"/>
            <a:ext cx="87738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jshelllanguage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4003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Nodeklarējiet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mainīgos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tips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String part1 = "Hello";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String part2 = "World";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4003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sakabiniet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operatoru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String result = part1 + " " + part2;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4003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(result);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Nospiediet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zaļā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stūrīša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pie class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neizdodas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parasts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dodiet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ziņu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čatā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7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623" y="832235"/>
            <a:ext cx="104328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2 - </a:t>
            </a:r>
            <a:r>
              <a:rPr lang="lv-LV" b="1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ritmētika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Kvadrata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perimetrs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Project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navig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torā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izvēlieties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projekta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homework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izveidojiet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pakotni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&gt;     homework_1.variables.perimeter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Intellij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Project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navig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torā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izvēlieties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"new Java Class"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norādiet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"Perimeter"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ievietojiet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Kursoru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novietojot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starp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bloka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figūriekavām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uzrakstiet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psvm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" un enter.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arādīsies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rindiņa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"public static void main(String[]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){}"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5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790533"/>
            <a:ext cx="75851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ievietojiet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šādu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jshelllanguage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viss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dotas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malas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to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garums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Aprēķināt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perimetru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vienmēr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deklarējot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tips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un tad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nosaukums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side1 = 10;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side2 = 15;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side3 = 14;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side4 = 25;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result = side1 + side2 + side3 + side4; 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deklarēšana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piešķiršana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7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810" y="952645"/>
            <a:ext cx="81729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izmēģiniet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arī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operāciju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result = side1;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result = result + side2;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result += side3;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esult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infix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operācija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result += side4;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Izdrukājiet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rezultātu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perimetrs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 "+result);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Palaidiet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spiežot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zaļo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stūrīti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pie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Apskatiet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rezultātu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pareizi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6" y="821851"/>
            <a:ext cx="1120357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 b="1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apraksts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Tēma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1 -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Atvērt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iepriekš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dotu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Java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HelloWord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izpildīt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IntelliJ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izstrādes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vidi</a:t>
            </a: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dirty="0" smtClean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1 -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uzmest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Noteikumi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mesti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(roll the dice)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noģenerēti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random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cipari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intervālā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1-6.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cipariem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paņem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summu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nosaka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būs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tālāk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Ja summa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2,3,12, tad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zaudēts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Ja summa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7,11, tad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vinnests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Ja summa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4,5,6,8,9,10, tad 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programma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automātiski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met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pa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Process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notiek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kamēr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tiek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vinnēts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zaudēts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Pēc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katra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vinnesta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zaudējuma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parādīt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spēles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tika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vinnētas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zaudētas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Pagaidām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vienkārši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kauliņus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pirmo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otro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summas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ciparu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6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50655"/>
            <a:ext cx="10576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en-US" b="1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Soļi</a:t>
            </a:r>
            <a:endParaRPr lang="lv-LV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RollDice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endParaRPr lang="lv-LV" sz="1200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jshelllanguage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lietošana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0 - 1.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Rezultāts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dubultais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peldošais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punkts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rand =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* range) + min;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Lūdzu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ievietojiet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kodu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dice11 =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* 6) + 1;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dice22 =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() * 6) + 1;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pirmais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kauliņš"+rand1+ "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otrais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kauliņš"+dice2 +" summa "+ (dice1 + dicee2);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lv-LV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izpildām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nospiežot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zaļo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stūrīti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pie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sz="12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5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76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Courier New</vt:lpstr>
      <vt:lpstr>Symbol</vt:lpstr>
      <vt:lpstr>Times New Roman</vt:lpstr>
      <vt:lpstr>Office Theme</vt:lpstr>
      <vt:lpstr>Tēma Nr.2   Uzdevums Nr.1         PRIMITĪVIE TIPI Uzdevums Nr.2         ARITMĒTIKA, KVADRĀTA PERIMETRS Tēma Nr.1, uzdevums Nr.1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64</cp:revision>
  <dcterms:created xsi:type="dcterms:W3CDTF">2017-12-10T17:17:33Z</dcterms:created>
  <dcterms:modified xsi:type="dcterms:W3CDTF">2021-03-29T22:21:29Z</dcterms:modified>
</cp:coreProperties>
</file>