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731" y="4232376"/>
            <a:ext cx="11055532" cy="1972484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>
                <a:latin typeface="Arial Narrow" panose="020B0606020202030204" pitchFamily="34" charset="0"/>
              </a:rPr>
              <a:t>ēma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lv-LV" sz="2800" b="1" dirty="0">
                <a:latin typeface="Arial Narrow" panose="020B0606020202030204" pitchFamily="34" charset="0"/>
              </a:rPr>
              <a:t>Nr.2	</a:t>
            </a:r>
            <a:r>
              <a:rPr lang="lv-LV" sz="4000" b="1" dirty="0">
                <a:latin typeface="Arial Narrow" panose="020B0606020202030204" pitchFamily="34" charset="0"/>
              </a:rPr>
              <a:t>	</a:t>
            </a:r>
            <a:r>
              <a:rPr lang="en-GB" sz="4400" dirty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GB" sz="4400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Arial Narrow" panose="020B0606020202030204" pitchFamily="34" charset="0"/>
              </a:rPr>
              <a:t>Uzdevums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lv-LV" sz="2400" dirty="0">
                <a:latin typeface="Arial Narrow" panose="020B0606020202030204" pitchFamily="34" charset="0"/>
              </a:rPr>
              <a:t>Nr.</a:t>
            </a:r>
            <a:r>
              <a:rPr lang="en-US" sz="2400" dirty="0">
                <a:latin typeface="Arial Narrow" panose="020B0606020202030204" pitchFamily="34" charset="0"/>
              </a:rPr>
              <a:t>1</a:t>
            </a:r>
            <a:r>
              <a:rPr lang="lv-LV" sz="2400" dirty="0">
                <a:latin typeface="Arial Narrow" panose="020B0606020202030204" pitchFamily="34" charset="0"/>
              </a:rPr>
              <a:t>      </a:t>
            </a:r>
            <a:r>
              <a:rPr lang="lv-LV" sz="3200" dirty="0">
                <a:latin typeface="Arial Narrow" panose="020B0606020202030204" pitchFamily="34" charset="0"/>
              </a:rPr>
              <a:t>		</a:t>
            </a:r>
            <a:r>
              <a:rPr lang="lv-LV" sz="2400" b="1" dirty="0">
                <a:latin typeface="Arial Narrow" panose="020B0606020202030204" pitchFamily="34" charset="0"/>
              </a:rPr>
              <a:t>BANKAS KARTE</a:t>
            </a:r>
            <a:r>
              <a:rPr lang="lv-LV" sz="2400" dirty="0">
                <a:latin typeface="Arial Narrow" panose="020B0606020202030204" pitchFamily="34" charset="0"/>
              </a:rPr>
              <a:t/>
            </a:r>
            <a:br>
              <a:rPr lang="lv-LV" sz="2400" dirty="0">
                <a:latin typeface="Arial Narrow" panose="020B0606020202030204" pitchFamily="34" charset="0"/>
              </a:rPr>
            </a:br>
            <a:r>
              <a:rPr lang="lv-LV" sz="2800" b="1" dirty="0">
                <a:latin typeface="Arial Narrow" panose="020B0606020202030204" pitchFamily="34" charset="0"/>
              </a:rPr>
              <a:t>T</a:t>
            </a:r>
            <a:r>
              <a:rPr lang="en-US" sz="2800" b="1" dirty="0" err="1">
                <a:latin typeface="Arial Narrow" panose="020B0606020202030204" pitchFamily="34" charset="0"/>
              </a:rPr>
              <a:t>ēma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Nr.1</a:t>
            </a:r>
            <a:br>
              <a:rPr lang="lv-LV" sz="2800" b="1" dirty="0" smtClean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>Uzdevums Nr.1      </a:t>
            </a:r>
            <a:r>
              <a:rPr lang="lv-LV" sz="3200" dirty="0">
                <a:latin typeface="Arial Narrow" panose="020B0606020202030204" pitchFamily="34" charset="0"/>
              </a:rPr>
              <a:t>		</a:t>
            </a:r>
            <a:r>
              <a:rPr lang="lv-LV" sz="2400" b="1" dirty="0" smtClean="0">
                <a:latin typeface="Arial Narrow" panose="020B0606020202030204" pitchFamily="34" charset="0"/>
              </a:rPr>
              <a:t>UZMEST KAULIŅU</a:t>
            </a:r>
            <a:r>
              <a:rPr lang="lv-LV" sz="3200" b="1" dirty="0">
                <a:latin typeface="Arial Narrow" panose="020B0606020202030204" pitchFamily="34" charset="0"/>
              </a:rPr>
              <a:t/>
            </a:r>
            <a:br>
              <a:rPr lang="lv-LV" sz="3200" b="1" dirty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53438" y="2344777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Java programmēšanā</a:t>
            </a:r>
            <a:endParaRPr lang="en-GB" sz="32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737950"/>
            <a:ext cx="109161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Soļi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jaunu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RollDice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roll,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uzmet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ciparu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jshelllanguage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lietošana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0 - 1.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Rezultāts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dubultais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peldošais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punkts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rand =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 * range) + min;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Lūdzu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kodu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roll(){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return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 * 6) + 1;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main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pieliekam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roll()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izsaukumu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7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6684" y="839544"/>
            <a:ext cx="97013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dice1 = roll();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dice2 = roll();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pirmais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kauliņš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"+dice1+ ",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otrais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kauliņš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"+dice2 +" summa = "+ (dice1 + dicee2);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kodu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izpildām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nospiežot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zaļo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stūrīti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pie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metodes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37686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5873" y="717348"/>
            <a:ext cx="87346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Tēma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1 -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Bankas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karte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Soļi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bankas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kartei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nosaukums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BankCard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būs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konstruktors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parametriem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Banka 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bankName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Maksājumu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Izpildītājs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cardOrigin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Vārds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kartes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nameOnCard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Kartes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nummurs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cardNumber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Derīguma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Datums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expireDate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Drošības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cvv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jshelllanguage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4003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BankCard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6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765" y="834581"/>
            <a:ext cx="98363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BankCard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mainīgos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enkasulē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datus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iekš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tie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tieši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pieejami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bankName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cardOrigin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nameOnCard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cardNumber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private Date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expireDate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cvv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private double balance;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konstruktoru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5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680" y="594258"/>
            <a:ext cx="102761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BankCard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bankName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601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cardOrigin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601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nameOnCard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601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cardNumber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601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Date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expireDate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601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cvv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this.bankName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bankName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this.cardOrigin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cardOrigin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this.nameOnCard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nameOnCard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this.cardNumber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cardNumber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this.expireDate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expireDate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this.cvv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cvv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0d;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naudas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izņemšanai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8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490" y="586719"/>
            <a:ext cx="84473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public void withdraw(double value){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64008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-= value;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addFunds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(double value){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8006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+= value;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jaunu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CardUser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šī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lietos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BankCard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main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kodu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2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434" y="89520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BankCard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myCard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BankCard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"Banka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Citadele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"Visa",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"Roberts Polis",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"2345678345",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sdf.parse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("10/12/2024"),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"134");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izdrukājam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kartes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saturu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Karte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"+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myCard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sanāca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Izdrukāts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class@ID</a:t>
            </a:r>
            <a:endParaRPr lang="lv-LV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8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183" y="659738"/>
            <a:ext cx="105112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BankCard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return "{"+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bankName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+" "+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cardOrigin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+" "+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nameOnCard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+" "+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cardNumber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+" "+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sdf.format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expireDate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)+" "+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cvv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+" "+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+balance+"}";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tagad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izpildiet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atkārtoti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izdrukāts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pievienojiet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kartei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naudu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myCard.addFunds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(100d);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2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869" y="887165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izdrukājiet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kartes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saturu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identisku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izņemiet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kartes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20.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myCard.withdraw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(20d);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izdrukājiet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saturu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identisku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izpildiet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Nospiediet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zaļā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stūrīša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pie class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neizdodas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parasts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dodiet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ziņu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čatā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5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5873" y="858194"/>
            <a:ext cx="11456127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Uzdevuma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apraksts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Tēma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Uzdevums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1 -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Atvērt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iepriekš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dotu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Java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HelloWord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izpildīt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IntelliJ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izstrādes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vidi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Uzdevums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1 -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uzmest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kauliņu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Noteikumi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tiks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mesti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(roll the dice)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tiks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noģenerēti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random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cipari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intervālā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1-6.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šiem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cipariem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paņem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summu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nosaka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būs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tālāk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Ja summa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2,3,12, tad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zaudēts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Ja summa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7,11, tad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vinnests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Ja summa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4,5,6,8,9,10, tad 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programma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automātiski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met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pa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jaunu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Process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notiek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kamēr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tiek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vinnēts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zaudēts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Pēc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katra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vinnesta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zaudējuma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parādīt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spēles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tika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vinnētas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zaudētas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šajā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izmainīsim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iepriekšējo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piemēru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mešanai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izveidosim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(roll)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tātad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gribaam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mest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izdrukājam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pirmo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otro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summas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ciparu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Tikai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mešana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notiek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kāršu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roll()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izsaukumu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atklāti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nelietojot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To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sauc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par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enkapsulāciju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47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35</Words>
  <Application>Microsoft Office PowerPoint</Application>
  <PresentationFormat>Widescreen</PresentationFormat>
  <Paragraphs>168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Courier New</vt:lpstr>
      <vt:lpstr>Symbol</vt:lpstr>
      <vt:lpstr>Times New Roman</vt:lpstr>
      <vt:lpstr>Office Theme</vt:lpstr>
      <vt:lpstr>  Tēma Nr.2   Uzdevums Nr.1        BANKAS KARTE Tēma Nr.1 Uzdevums Nr.1        UZMEST KAULIŅU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72</cp:revision>
  <dcterms:created xsi:type="dcterms:W3CDTF">2017-12-10T17:17:33Z</dcterms:created>
  <dcterms:modified xsi:type="dcterms:W3CDTF">2021-03-29T22:44:05Z</dcterms:modified>
</cp:coreProperties>
</file>