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al Narr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PjneTOzFXjLUIjUAuzdV3/N9/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6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5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c446cf74_0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cbc446cf74_0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bc446cf74_0_4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c446cf74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cbc446cf7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c446cf74_0_6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bc446cf7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Nr.3 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3600">
                <a:solidFill>
                  <a:srgbClr val="666666"/>
                </a:solidFill>
                <a:highlight>
                  <a:srgbClr val="FFFFFF"/>
                </a:highlight>
              </a:rPr>
              <a:t>SDLC un TDLC</a:t>
            </a:r>
            <a:endParaRPr sz="3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c446cf74_0_0"/>
          <p:cNvSpPr txBox="1"/>
          <p:nvPr/>
        </p:nvSpPr>
        <p:spPr>
          <a:xfrm>
            <a:off x="95300" y="759025"/>
            <a:ext cx="120966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cbc446cf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600" y="763425"/>
            <a:ext cx="10225476" cy="52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c446cf74_0_253"/>
          <p:cNvSpPr txBox="1"/>
          <p:nvPr/>
        </p:nvSpPr>
        <p:spPr>
          <a:xfrm>
            <a:off x="381800" y="787875"/>
            <a:ext cx="105156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cbc446cf74_0_253"/>
          <p:cNvSpPr txBox="1"/>
          <p:nvPr/>
        </p:nvSpPr>
        <p:spPr>
          <a:xfrm>
            <a:off x="2019897" y="1872605"/>
            <a:ext cx="815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cbc446cf74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800" y="1285875"/>
            <a:ext cx="8703300" cy="45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c446cf74_0_421"/>
          <p:cNvSpPr txBox="1"/>
          <p:nvPr/>
        </p:nvSpPr>
        <p:spPr>
          <a:xfrm>
            <a:off x="381800" y="845900"/>
            <a:ext cx="11257200" cy="50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cbc446cf74_0_421"/>
          <p:cNvSpPr txBox="1"/>
          <p:nvPr/>
        </p:nvSpPr>
        <p:spPr>
          <a:xfrm>
            <a:off x="1563500" y="1492394"/>
            <a:ext cx="815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cbc446cf74_0_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c446cf74_0_504"/>
          <p:cNvSpPr txBox="1"/>
          <p:nvPr/>
        </p:nvSpPr>
        <p:spPr>
          <a:xfrm>
            <a:off x="381800" y="752050"/>
            <a:ext cx="10515600" cy="5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cbc446cf74_0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56900" y="772550"/>
            <a:ext cx="118782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075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c446cf74_0_621"/>
          <p:cNvSpPr txBox="1"/>
          <p:nvPr>
            <p:ph idx="1" type="body"/>
          </p:nvPr>
        </p:nvSpPr>
        <p:spPr>
          <a:xfrm>
            <a:off x="749300" y="1429100"/>
            <a:ext cx="105315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gcbc446cf74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859500"/>
            <a:ext cx="10280800" cy="50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cbc446cf74_0_6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450" y="814150"/>
            <a:ext cx="9145000" cy="51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