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vmWmc7Y+qnsk1y7GraVg48C+I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Nr.6 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3600">
                <a:solidFill>
                  <a:srgbClr val="434343"/>
                </a:solidFill>
                <a:highlight>
                  <a:srgbClr val="FFFFFF"/>
                </a:highlight>
              </a:rPr>
              <a:t>Kļūdas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c446cf74_0_0"/>
          <p:cNvSpPr txBox="1"/>
          <p:nvPr/>
        </p:nvSpPr>
        <p:spPr>
          <a:xfrm>
            <a:off x="95300" y="759025"/>
            <a:ext cx="120966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