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bolt.com/lesson/select_queries_introdu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603965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Nr.9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2800" b="1" dirty="0">
                <a:latin typeface="Arial Narrow" panose="020B0606020202030204" pitchFamily="34" charset="0"/>
              </a:rPr>
              <a:t>	D</a:t>
            </a:r>
            <a:r>
              <a:rPr lang="lv-LV" sz="2800" b="1" dirty="0" smtClean="0">
                <a:latin typeface="Arial Narrow" panose="020B0606020202030204" pitchFamily="34" charset="0"/>
              </a:rPr>
              <a:t>atu </a:t>
            </a:r>
            <a:r>
              <a:rPr lang="lv-LV" sz="2800" b="1" dirty="0">
                <a:latin typeface="Arial Narrow" panose="020B0606020202030204" pitchFamily="34" charset="0"/>
              </a:rPr>
              <a:t>bāzes, datu bāzes pārvaldes sistēmas un </a:t>
            </a:r>
            <a:r>
              <a:rPr lang="lv-LV" sz="2800" b="1" dirty="0" smtClean="0">
                <a:latin typeface="Arial Narrow" panose="020B0606020202030204" pitchFamily="34" charset="0"/>
              </a:rPr>
              <a:t>				relāciju </a:t>
            </a:r>
            <a:r>
              <a:rPr lang="lv-LV" sz="2800" b="1" dirty="0">
                <a:latin typeface="Arial Narrow" panose="020B0606020202030204" pitchFamily="34" charset="0"/>
              </a:rPr>
              <a:t>datu bāzes pārvaldes </a:t>
            </a:r>
            <a:r>
              <a:rPr lang="lv-LV" sz="2800" b="1" dirty="0" smtClean="0">
                <a:latin typeface="Arial Narrow" panose="020B0606020202030204" pitchFamily="34" charset="0"/>
              </a:rPr>
              <a:t>sistēmas, SQL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U</a:t>
            </a:r>
            <a:r>
              <a:rPr lang="lv-LV" sz="2800" b="1" dirty="0" smtClean="0">
                <a:latin typeface="Arial Narrow" panose="020B0606020202030204" pitchFamily="34" charset="0"/>
              </a:rPr>
              <a:t>zdevumi	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400" b="1" dirty="0">
                <a:latin typeface="Arial Narrow" panose="020B0606020202030204" pitchFamily="34" charset="0"/>
              </a:rPr>
              <a:t>SQL vaicājumi un </a:t>
            </a:r>
            <a:r>
              <a:rPr lang="lv-LV" sz="2400" b="1" dirty="0" smtClean="0">
                <a:latin typeface="Arial Narrow" panose="020B0606020202030204" pitchFamily="34" charset="0"/>
              </a:rPr>
              <a:t>prakse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475407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g9e9c1a6978_1_390"/>
          <p:cNvSpPr txBox="1">
            <a:spLocks/>
          </p:cNvSpPr>
          <p:nvPr/>
        </p:nvSpPr>
        <p:spPr>
          <a:xfrm>
            <a:off x="718460" y="1420657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 lnSpcReduction="200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B5089"/>
              </a:buClr>
              <a:buSzPts val="4400"/>
              <a:buFont typeface="Arial"/>
              <a:buNone/>
            </a:pPr>
            <a:r>
              <a:rPr lang="lv-LV" sz="3200" dirty="0" smtClean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Mājas darbs:</a:t>
            </a:r>
          </a:p>
          <a:p>
            <a:pPr>
              <a:spcBef>
                <a:spcPts val="0"/>
              </a:spcBef>
              <a:buClr>
                <a:srgbClr val="1B5089"/>
              </a:buClr>
              <a:buSzPts val="4400"/>
              <a:buFont typeface="Arial"/>
              <a:buNone/>
            </a:pPr>
            <a:endParaRPr lang="lv-LV" sz="3200" dirty="0">
              <a:solidFill>
                <a:srgbClr val="1B5089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Clr>
                <a:srgbClr val="1B5089"/>
              </a:buClr>
              <a:buSzPts val="4400"/>
              <a:buFont typeface="Arial"/>
              <a:buNone/>
            </a:pPr>
            <a:r>
              <a:rPr lang="lv-LV" sz="3200" dirty="0" smtClean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Jāatver norādītā saite:</a:t>
            </a:r>
            <a:endParaRPr lang="lv-LV" sz="3200" dirty="0">
              <a:solidFill>
                <a:srgbClr val="1B5089"/>
              </a:solidFill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460" y="2930831"/>
            <a:ext cx="7154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lv-LV" sz="2800" u="sng" dirty="0">
                <a:latin typeface="Arial Narrow" panose="020B0606020202030204" pitchFamily="34" charset="0"/>
                <a:hlinkClick r:id="rId2"/>
              </a:rPr>
              <a:t>https://sqlbolt.com/lesson/select_queries_introduction</a:t>
            </a:r>
            <a:endParaRPr lang="lv-LV" sz="2800" dirty="0">
              <a:latin typeface="Arial Narrow" panose="020B0606020202030204" pitchFamily="34" charset="0"/>
            </a:endParaRPr>
          </a:p>
        </p:txBody>
      </p:sp>
      <p:sp>
        <p:nvSpPr>
          <p:cNvPr id="5" name="Google Shape;286;g9e9c1a6978_1_390"/>
          <p:cNvSpPr txBox="1"/>
          <p:nvPr/>
        </p:nvSpPr>
        <p:spPr>
          <a:xfrm>
            <a:off x="718460" y="4292770"/>
            <a:ext cx="11078700" cy="671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U</a:t>
            </a:r>
            <a:r>
              <a:rPr lang="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n p</a:t>
            </a:r>
            <a:r>
              <a:rPr lang="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abeigt 7 uzdevumus norādītajā saitē un iesniegt visus vaicājumus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6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4" y="794520"/>
            <a:ext cx="11134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Times New Roman</vt:lpstr>
      <vt:lpstr>Office Theme</vt:lpstr>
      <vt:lpstr>          Tēma Nr.9   Datu bāzes, datu bāzes pārvaldes sistēmas un     relāciju datu bāzes pārvaldes sistēmas, SQL   Uzdevumi   SQL vaicājumi un prakse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134</cp:revision>
  <dcterms:created xsi:type="dcterms:W3CDTF">2017-12-10T17:17:33Z</dcterms:created>
  <dcterms:modified xsi:type="dcterms:W3CDTF">2021-04-21T08:14:23Z</dcterms:modified>
</cp:coreProperties>
</file>