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4d5ddc77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c4d5ddc77a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d41c2d0e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d41c2d0e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a slaids">
  <p:cSld name="Virsraksta slaid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8" name="Google Shape;88;p13"/>
          <p:cNvSpPr/>
          <p:nvPr/>
        </p:nvSpPr>
        <p:spPr>
          <a:xfrm>
            <a:off x="0" y="4316507"/>
            <a:ext cx="9144000" cy="95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97369" y="403848"/>
            <a:ext cx="2907395" cy="98251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0" y="1737121"/>
            <a:ext cx="9144000" cy="3534000"/>
          </a:xfrm>
          <a:prstGeom prst="rect">
            <a:avLst/>
          </a:prstGeom>
          <a:solidFill>
            <a:srgbClr val="1B508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rsraksts un saturs">
  <p:cSld name="Virsraksts un satur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734447" y="4692720"/>
            <a:ext cx="4539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561975" y="57983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61975" y="1714500"/>
            <a:ext cx="7886700" cy="25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-11452"/>
            <a:ext cx="9144000" cy="570600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300"/>
              <a:buFont typeface="Arial"/>
              <a:buNone/>
              <a:defRPr b="0" i="0" sz="3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"/>
              <a:t>‹#›</a:t>
            </a:fld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4543770"/>
            <a:ext cx="9144000" cy="570600"/>
          </a:xfrm>
          <a:prstGeom prst="rect">
            <a:avLst/>
          </a:prstGeom>
          <a:solidFill>
            <a:srgbClr val="87B2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-1" y="5095280"/>
            <a:ext cx="9144000" cy="109800"/>
          </a:xfrm>
          <a:prstGeom prst="rect">
            <a:avLst/>
          </a:prstGeom>
          <a:solidFill>
            <a:srgbClr val="EC572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2874" y="4543770"/>
            <a:ext cx="2924975" cy="544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5784" y="28297"/>
            <a:ext cx="1621968" cy="49109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1143000" y="3177073"/>
            <a:ext cx="68580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lv" sz="2400">
                <a:latin typeface="Calibri"/>
                <a:ea typeface="Calibri"/>
                <a:cs typeface="Calibri"/>
                <a:sym typeface="Calibri"/>
              </a:rPr>
              <a:t>Svens Krūmiņš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859" y="910228"/>
            <a:ext cx="3354576" cy="808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v">
                <a:solidFill>
                  <a:srgbClr val="1B5089"/>
                </a:solidFill>
              </a:rPr>
              <a:t>Saturs</a:t>
            </a:r>
            <a:endParaRPr>
              <a:solidFill>
                <a:srgbClr val="1B5089"/>
              </a:solidFill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lv"/>
              <a:t>LinkedIn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lv"/>
              <a:t>Citi sociālie tīkli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lv"/>
              <a:t>Intervijas jautājumi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lv"/>
              <a:t>Intervijas uzdevums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lv"/>
              <a:t>Mājas darbu pārskats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