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517c89b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517c89b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517c89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517c89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517c89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517c89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517c89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b517c89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b517c89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b517c89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517c89b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b517c89b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517c89b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517c89b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b517c89b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b517c89b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517c89b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517c89b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517c89b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517c89b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517c89b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b517c89b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517c89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b517c89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517c89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517c89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517c89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b517c89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517c89b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517c89b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517c89b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b517c89b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517c89b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517c89b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b517c89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b517c89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Dzīvesvieta var būt svarīga, ja var būt nepieciešamība steidzami ierasties darbā vai arī aizkavēties līdz vēlai naktij.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Ģimenes stāvoklis lai arī ir sensitīvi dati tomēr var par to pastāstīt, ja no tā būs labums. Piemēram - bērnu nav.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5">
  <p:cSld name="BLANK_1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4">
  <p:cSld name="BLANK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3">
  <p:cSld name="BLANK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2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1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2151600" y="126600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 sz="3400">
                <a:solidFill>
                  <a:schemeClr val="accent4"/>
                </a:solidFill>
              </a:rPr>
              <a:t>Abstraktie jautājumi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52300" y="1232700"/>
            <a:ext cx="726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Kamdēļ nolēmāt mainīt darbu?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Labāk strādājat viens vai komandā?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Kā rīkoties, ja radies konflikts ar vadītāju?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Kur Jūs redzat sevi pēc 5 gadiem?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Kas ir Jūsu lielākais trūkums?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Kādu svarīgu savas dzīves faktu Jūs neuzrādījāt CV/LinkedIn?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Kā Jūsu kolēģi varētu Jūs raksturot?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Kas Jūs motivē strādāt?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lv" sz="1800">
                <a:solidFill>
                  <a:srgbClr val="EFEFEF"/>
                </a:solidFill>
              </a:rPr>
              <a:t>...</a:t>
            </a:r>
            <a:endParaRPr sz="1800">
              <a:solidFill>
                <a:srgbClr val="EFEFEF"/>
              </a:solidFill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702" y="1047800"/>
            <a:ext cx="2203925" cy="1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2151600" y="126600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 sz="3400">
                <a:solidFill>
                  <a:schemeClr val="accent4"/>
                </a:solidFill>
              </a:rPr>
              <a:t>Profesionālie jautājumi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613675" y="1429300"/>
            <a:ext cx="6185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solidFill>
                  <a:srgbClr val="EFEFEF"/>
                </a:solidFill>
              </a:rPr>
              <a:t>Paredzēti lai pārbaudītu jūsu patieso zināšanu līmeni un salīdzinātu ar uzrādīto.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solidFill>
                  <a:srgbClr val="EFEFEF"/>
                </a:solidFill>
              </a:rPr>
              <a:t>Jautājumi var būt visdažādākie, bet pietiek ar pāris pareizām atbildēm.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/>
        </p:nvSpPr>
        <p:spPr>
          <a:xfrm>
            <a:off x="1970850" y="84600"/>
            <a:ext cx="520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 sz="3400">
                <a:solidFill>
                  <a:schemeClr val="accent4"/>
                </a:solidFill>
              </a:rPr>
              <a:t>Uzdevums Nr. 1 (15 min)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344725" y="740150"/>
            <a:ext cx="6370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Atbildiet uz šiem intervijas jautājumiem.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 sz="1800">
                <a:solidFill>
                  <a:srgbClr val="EFEFEF"/>
                </a:solidFill>
              </a:rPr>
              <a:t>Kāda ir a</a:t>
            </a:r>
            <a:r>
              <a:rPr lang="lv" sz="1800">
                <a:solidFill>
                  <a:srgbClr val="EFEFEF"/>
                </a:solidFill>
              </a:rPr>
              <a:t>tšķirība starp: 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Whitebox un Black Box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HTTP un HTTPS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pozitīviem un negatīviem scenārijiem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severity un priority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relāciju un ne-relāciju bāzēm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dzimto un tīkla aplikāciju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atvērto un slēgto robežvērtību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funkcionālajiem un nefunkcionālajiem testiem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slodzes un stress testiem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lv" sz="1800">
                <a:solidFill>
                  <a:srgbClr val="EFEFEF"/>
                </a:solidFill>
              </a:rPr>
              <a:t>pieņemšanas (acceptance) un dūmu (smoke) testiem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4294967295" type="body"/>
          </p:nvPr>
        </p:nvSpPr>
        <p:spPr>
          <a:xfrm>
            <a:off x="3958625" y="1782275"/>
            <a:ext cx="48738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LinkedIn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Citi sociālie tīkli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Intervijas jautājumi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b="1" lang="lv">
                <a:solidFill>
                  <a:schemeClr val="accent4"/>
                </a:solidFill>
              </a:rPr>
              <a:t>Intervijas uzdevums</a:t>
            </a:r>
            <a:endParaRPr b="1">
              <a:solidFill>
                <a:schemeClr val="accent4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/>
        </p:nvSpPr>
        <p:spPr>
          <a:xfrm>
            <a:off x="2151600" y="84600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 sz="3400">
                <a:solidFill>
                  <a:schemeClr val="accent4"/>
                </a:solidFill>
              </a:rPr>
              <a:t>Intervijas uzdevums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428775" y="1572175"/>
            <a:ext cx="484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solidFill>
                  <a:srgbClr val="EFEFEF"/>
                </a:solidFill>
              </a:rPr>
              <a:t>Mērķis ir ne tikai noskaidrot patiesās prasmes un zināšanas, bet arī novērtēt pieraksta kvalitāti un atbilstību standartiem.</a:t>
            </a:r>
            <a:endParaRPr sz="2400">
              <a:solidFill>
                <a:srgbClr val="EFEFEF"/>
              </a:solidFill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975" y="1200950"/>
            <a:ext cx="2494850" cy="2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idx="4294967295" type="body"/>
          </p:nvPr>
        </p:nvSpPr>
        <p:spPr>
          <a:xfrm>
            <a:off x="3958625" y="1782275"/>
            <a:ext cx="48738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LinkedIn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Citi sociālie tīkli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Intervijas jautājumi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Intervijas uzdevums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b="1" lang="lv">
                <a:solidFill>
                  <a:schemeClr val="accent4"/>
                </a:solidFill>
              </a:rPr>
              <a:t>Prakse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/>
        </p:nvSpPr>
        <p:spPr>
          <a:xfrm>
            <a:off x="1970850" y="84600"/>
            <a:ext cx="520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 sz="3400">
                <a:solidFill>
                  <a:schemeClr val="accent4"/>
                </a:solidFill>
              </a:rPr>
              <a:t>Uzdevums Nr. 2 (15 min)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156" name="Google Shape;156;p34"/>
          <p:cNvSpPr txBox="1"/>
          <p:nvPr/>
        </p:nvSpPr>
        <p:spPr>
          <a:xfrm>
            <a:off x="311125" y="1580600"/>
            <a:ext cx="637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Testa objekts - āmurs.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Izdomājiet pēc iespējas vairāk testu.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Pieraksta forma nav svarīga.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Centieties aptvert visus testu līmeņus un tipus.</a:t>
            </a:r>
            <a:endParaRPr sz="1800">
              <a:solidFill>
                <a:srgbClr val="EFEFEF"/>
              </a:solidFill>
            </a:endParaRPr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400" y="1321563"/>
            <a:ext cx="2157576" cy="2087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/>
        </p:nvSpPr>
        <p:spPr>
          <a:xfrm>
            <a:off x="1970850" y="84600"/>
            <a:ext cx="520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 sz="3400">
                <a:solidFill>
                  <a:schemeClr val="accent4"/>
                </a:solidFill>
              </a:rPr>
              <a:t>Uzdevums Nr. 3 (15 min)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252300" y="1232700"/>
            <a:ext cx="5631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Jūsu kompānija ražo bezvadu austiņas.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Lūdzu uztaisiet testa plānu austiņu pārbaudei.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Šajā gadījumā pārbaudītas tiek gatavās austiņas, nevis produkts ražošanas cikla laikā.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>
                <a:solidFill>
                  <a:srgbClr val="EFEFEF"/>
                </a:solidFill>
              </a:rPr>
              <a:t>Vēlams lielāku uzmanību pievērst tieši nefunkcionālajiem testiem.</a:t>
            </a:r>
            <a:endParaRPr sz="1800">
              <a:solidFill>
                <a:srgbClr val="EFEFEF"/>
              </a:solidFill>
            </a:endParaRPr>
          </a:p>
        </p:txBody>
      </p:sp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425" y="894575"/>
            <a:ext cx="2157574" cy="21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2151600" y="126625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3400">
                <a:solidFill>
                  <a:schemeClr val="accent4"/>
                </a:solidFill>
              </a:rPr>
              <a:t>Obligātais mājasdarbs</a:t>
            </a:r>
            <a:endParaRPr b="1" sz="3400">
              <a:solidFill>
                <a:schemeClr val="accent4"/>
              </a:solidFill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5" y="2355750"/>
            <a:ext cx="8361126" cy="18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6"/>
          <p:cNvSpPr txBox="1"/>
          <p:nvPr/>
        </p:nvSpPr>
        <p:spPr>
          <a:xfrm>
            <a:off x="445637" y="1076300"/>
            <a:ext cx="836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solidFill>
                  <a:srgbClr val="EFEFEF"/>
                </a:solidFill>
              </a:rPr>
              <a:t>Pabeigt uzdevumus.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solidFill>
                  <a:srgbClr val="EFEFEF"/>
                </a:solidFill>
              </a:rPr>
              <a:t>Otrā uzdevuma atbildes noformēt atbilstoši standartam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2151600" y="126625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3400">
                <a:solidFill>
                  <a:schemeClr val="accent4"/>
                </a:solidFill>
              </a:rPr>
              <a:t>Izvēles</a:t>
            </a:r>
            <a:r>
              <a:rPr b="1" lang="lv" sz="3400">
                <a:solidFill>
                  <a:schemeClr val="accent4"/>
                </a:solidFill>
              </a:rPr>
              <a:t> mājasdarbs</a:t>
            </a:r>
            <a:endParaRPr b="1" sz="3400">
              <a:solidFill>
                <a:schemeClr val="accent4"/>
              </a:solidFill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647179" y="1378850"/>
            <a:ext cx="532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solidFill>
                  <a:srgbClr val="EFEFEF"/>
                </a:solidFill>
              </a:rPr>
              <a:t>Atbildēt uz intervijas jautājumiem.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solidFill>
                  <a:srgbClr val="EFEFEF"/>
                </a:solidFill>
              </a:rPr>
              <a:t>Pielikums </a:t>
            </a:r>
            <a:r>
              <a:rPr lang="lv" sz="2400">
                <a:solidFill>
                  <a:srgbClr val="00FF00"/>
                </a:solidFill>
              </a:rPr>
              <a:t>Intervijas_jautājumi .docx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solidFill>
                  <a:srgbClr val="EFEFEF"/>
                </a:solidFill>
              </a:rPr>
              <a:t>Nav nepieciešams atbildēt izvērsti.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/>
        </p:nvSpPr>
        <p:spPr>
          <a:xfrm>
            <a:off x="5647900" y="3664850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3400"/>
              <a:t>10. lekcija</a:t>
            </a:r>
            <a:endParaRPr b="1" sz="3400"/>
          </a:p>
        </p:txBody>
      </p:sp>
      <p:sp>
        <p:nvSpPr>
          <p:cNvPr id="71" name="Google Shape;71;p20"/>
          <p:cNvSpPr txBox="1"/>
          <p:nvPr/>
        </p:nvSpPr>
        <p:spPr>
          <a:xfrm>
            <a:off x="4437675" y="4572550"/>
            <a:ext cx="484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 sz="2400"/>
              <a:t>LinkedIn, sociālie tīkli un intervija.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4294967295" type="body"/>
          </p:nvPr>
        </p:nvSpPr>
        <p:spPr>
          <a:xfrm>
            <a:off x="3958625" y="1782275"/>
            <a:ext cx="48738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b="1" lang="lv">
                <a:solidFill>
                  <a:schemeClr val="accent4"/>
                </a:solidFill>
              </a:rPr>
              <a:t>LinkedIn</a:t>
            </a:r>
            <a:endParaRPr b="1">
              <a:solidFill>
                <a:schemeClr val="accent4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Citi sociālie tīkli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Intervijas jautājumi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Intervijas uzdevums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700" y="1338602"/>
            <a:ext cx="4528726" cy="24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2"/>
          <p:cNvSpPr txBox="1"/>
          <p:nvPr/>
        </p:nvSpPr>
        <p:spPr>
          <a:xfrm>
            <a:off x="2151600" y="84600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3400">
                <a:solidFill>
                  <a:schemeClr val="accent4"/>
                </a:solidFill>
              </a:rPr>
              <a:t>LinkedIn</a:t>
            </a:r>
            <a:endParaRPr b="1" sz="3400">
              <a:solidFill>
                <a:schemeClr val="accent4"/>
              </a:solidFill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504400" y="1605800"/>
            <a:ext cx="484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Sociālā platforma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Darba sludinājumi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Pašreklāma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Datu glabātuve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4294967295" type="body"/>
          </p:nvPr>
        </p:nvSpPr>
        <p:spPr>
          <a:xfrm>
            <a:off x="3958625" y="1782275"/>
            <a:ext cx="48738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LinkedIn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b="1" lang="lv">
                <a:solidFill>
                  <a:schemeClr val="accent4"/>
                </a:solidFill>
              </a:rPr>
              <a:t>Citi sociālie tīkli</a:t>
            </a:r>
            <a:endParaRPr b="1">
              <a:solidFill>
                <a:schemeClr val="accent4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Intervijas jautājumi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Intervijas uzdevums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2151600" y="101400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 sz="3400">
                <a:solidFill>
                  <a:schemeClr val="accent4"/>
                </a:solidFill>
              </a:rPr>
              <a:t>Citi sociālie tīkli</a:t>
            </a:r>
            <a:endParaRPr sz="3400">
              <a:solidFill>
                <a:schemeClr val="accent4"/>
              </a:solidFill>
            </a:endParaRPr>
          </a:p>
        </p:txBody>
      </p:sp>
      <p:pic>
        <p:nvPicPr>
          <p:cNvPr id="94" name="Google Shape;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850" y="945000"/>
            <a:ext cx="3374859" cy="40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4"/>
          <p:cNvSpPr txBox="1"/>
          <p:nvPr/>
        </p:nvSpPr>
        <p:spPr>
          <a:xfrm>
            <a:off x="411975" y="1807500"/>
            <a:ext cx="484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Darba sludinājumi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Informācija caur paziņām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Pirmais iespaids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4294967295" type="body"/>
          </p:nvPr>
        </p:nvSpPr>
        <p:spPr>
          <a:xfrm>
            <a:off x="3958625" y="1782275"/>
            <a:ext cx="48738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b="1" lang="lv">
                <a:solidFill>
                  <a:srgbClr val="EFEFEF"/>
                </a:solidFill>
              </a:rPr>
              <a:t>LinkedIn</a:t>
            </a:r>
            <a:endParaRPr b="1"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Citi sociālie tīkli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b="1" lang="lv">
                <a:solidFill>
                  <a:schemeClr val="accent4"/>
                </a:solidFill>
              </a:rPr>
              <a:t>Intervijas jautājumi</a:t>
            </a:r>
            <a:endParaRPr b="1">
              <a:solidFill>
                <a:schemeClr val="accent4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Intervijas uzdevums</a:t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•"/>
            </a:pPr>
            <a:r>
              <a:rPr lang="lv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151600" y="126625"/>
            <a:ext cx="484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3400">
                <a:solidFill>
                  <a:schemeClr val="accent4"/>
                </a:solidFill>
              </a:rPr>
              <a:t>Intervijas jautājumi</a:t>
            </a:r>
            <a:endParaRPr b="1" sz="3400">
              <a:solidFill>
                <a:schemeClr val="accent4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63250" y="1420925"/>
            <a:ext cx="4840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Personīgie jautājumi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Abstraktie jautājumi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IQ tests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Profesionālie jautājumi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Intervijas uzdevums</a:t>
            </a:r>
            <a:endParaRPr sz="2400">
              <a:solidFill>
                <a:srgbClr val="EFEFEF"/>
              </a:solidFill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1473652"/>
            <a:ext cx="2727725" cy="19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/>
        </p:nvSpPr>
        <p:spPr>
          <a:xfrm>
            <a:off x="2197650" y="118200"/>
            <a:ext cx="474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 sz="3400">
                <a:solidFill>
                  <a:schemeClr val="accent4"/>
                </a:solidFill>
              </a:rPr>
              <a:t>Personīgie jautājumi</a:t>
            </a:r>
            <a:endParaRPr b="1" sz="3400">
              <a:solidFill>
                <a:schemeClr val="accent4"/>
              </a:solidFill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470800" y="1723475"/>
            <a:ext cx="537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personas datu aizsardzības regula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dzīvesvieta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lv" sz="2400">
                <a:solidFill>
                  <a:srgbClr val="EFEFEF"/>
                </a:solidFill>
              </a:rPr>
              <a:t>ģimenes stāvoklis</a:t>
            </a:r>
            <a:endParaRPr sz="2400">
              <a:solidFill>
                <a:srgbClr val="EFEFEF"/>
              </a:solidFill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303" y="2571750"/>
            <a:ext cx="3411398" cy="14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