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5982789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Nr.20		</a:t>
            </a:r>
            <a:r>
              <a:rPr lang="lv-LV" sz="2800" b="1" dirty="0">
                <a:latin typeface="Arial Narrow" panose="020B0606020202030204" pitchFamily="34" charset="0"/>
              </a:rPr>
              <a:t>	Lapas objekta modelis</a:t>
            </a:r>
            <a:br>
              <a:rPr lang="lv-LV" sz="28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				</a:t>
            </a:r>
            <a:r>
              <a:rPr lang="lv-LV" sz="2800" dirty="0" smtClean="0">
                <a:latin typeface="Arial Narrow" panose="020B0606020202030204" pitchFamily="34" charset="0"/>
              </a:rPr>
              <a:t>Uzlaboti </a:t>
            </a:r>
            <a:r>
              <a:rPr lang="lv-LV" sz="2800" dirty="0">
                <a:latin typeface="Arial Narrow" panose="020B0606020202030204" pitchFamily="34" charset="0"/>
              </a:rPr>
              <a:t>meklētāji priekš CSS</a:t>
            </a:r>
            <a:br>
              <a:rPr lang="lv-LV" sz="2800" dirty="0">
                <a:latin typeface="Arial Narrow" panose="020B0606020202030204" pitchFamily="34" charset="0"/>
              </a:rPr>
            </a:br>
            <a:r>
              <a:rPr lang="lv-LV" sz="2800" dirty="0" smtClean="0">
                <a:latin typeface="Arial Narrow" panose="020B0606020202030204" pitchFamily="34" charset="0"/>
              </a:rPr>
              <a:t>				Uzlaboti </a:t>
            </a:r>
            <a:r>
              <a:rPr lang="lv-LV" sz="2800" dirty="0">
                <a:latin typeface="Arial Narrow" panose="020B0606020202030204" pitchFamily="34" charset="0"/>
              </a:rPr>
              <a:t>meklētāji priekš </a:t>
            </a:r>
            <a:r>
              <a:rPr lang="lv-LV" sz="2800" dirty="0" err="1" smtClean="0">
                <a:latin typeface="Arial Narrow" panose="020B0606020202030204" pitchFamily="34" charset="0"/>
              </a:rPr>
              <a:t>Xpath</a:t>
            </a:r>
            <a:r>
              <a:rPr lang="lv-LV" sz="2800" dirty="0" smtClean="0"/>
              <a:t/>
            </a:r>
            <a:br>
              <a:rPr lang="lv-LV" sz="2800" dirty="0" smtClean="0"/>
            </a:br>
            <a:r>
              <a:rPr lang="lv-LV" sz="2800" dirty="0"/>
              <a:t/>
            </a:r>
            <a:br>
              <a:rPr lang="lv-LV" sz="2800" dirty="0"/>
            </a:br>
            <a:r>
              <a:rPr lang="lv-LV" sz="2800" dirty="0" smtClean="0">
                <a:latin typeface="Arial Narrow" panose="020B0606020202030204" pitchFamily="34" charset="0"/>
              </a:rPr>
              <a:t>Uzdevumi			POM veidošana</a:t>
            </a:r>
            <a:r>
              <a:rPr lang="lv-LV" sz="2800" dirty="0">
                <a:latin typeface="Arial Narrow" panose="020B0606020202030204" pitchFamily="34" charset="0"/>
              </a:rPr>
              <a:t/>
            </a:r>
            <a:br>
              <a:rPr lang="lv-LV" sz="28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14250" y="2410092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QA2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32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en-US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1 </a:t>
            </a:r>
            <a:r>
              <a:rPr lang="en-US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- POM SS.lv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Arial Narrow" panose="020B0606020202030204" pitchFamily="34" charset="0"/>
              </a:rPr>
              <a:t>Pārveidojiet savu ss.com projektu saskaņā ar Page Object Model</a:t>
            </a:r>
          </a:p>
          <a:p>
            <a:r>
              <a:rPr lang="lv-LV" dirty="0">
                <a:latin typeface="Arial Narrow" panose="020B0606020202030204" pitchFamily="34" charset="0"/>
              </a:rPr>
              <a:t>Abi uzdevumi - suņa un automašīnas filtrs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45EBA0E-4EC6-4F9A-B7A8-E23D278B5CF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32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en-US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2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920240"/>
            <a:ext cx="10515600" cy="3333750"/>
          </a:xfrm>
        </p:spPr>
        <p:txBody>
          <a:bodyPr>
            <a:no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Atveriet vietni https://www.janisroze.lv</a:t>
            </a:r>
          </a:p>
          <a:p>
            <a:r>
              <a:rPr lang="lv-LV" dirty="0">
                <a:latin typeface="Arial Narrow" panose="020B0606020202030204" pitchFamily="34" charset="0"/>
              </a:rPr>
              <a:t>Reģistrējiet kontu</a:t>
            </a:r>
          </a:p>
          <a:p>
            <a:r>
              <a:rPr lang="lv-LV" dirty="0">
                <a:latin typeface="Arial Narrow" panose="020B0606020202030204" pitchFamily="34" charset="0"/>
              </a:rPr>
              <a:t>Izveidojiet modeli, kurā saņemat visus pieteikšanās datus - lietotājvārdu un paroli</a:t>
            </a:r>
          </a:p>
          <a:p>
            <a:r>
              <a:rPr lang="lv-LV" dirty="0">
                <a:latin typeface="Arial Narrow" panose="020B0606020202030204" pitchFamily="34" charset="0"/>
              </a:rPr>
              <a:t>1. testa rakstīšana - pozitīvs testa gadījums, kad lietotājs veiksmīgi piesakās tīmeklī - apgalvojiet, ka lietotājs ir pieteicies portālā.</a:t>
            </a:r>
          </a:p>
          <a:p>
            <a:r>
              <a:rPr lang="lv-LV" dirty="0">
                <a:latin typeface="Arial Narrow" panose="020B0606020202030204" pitchFamily="34" charset="0"/>
              </a:rPr>
              <a:t>Padariet pieteikšanās metodi vispārinātu, lai to varētu atkārtoti izmantot testos.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B25A4B4-7914-4EAF-A95F-B0A153F7022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32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en-US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3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Atveriet vietni </a:t>
            </a:r>
            <a:r>
              <a:rPr lang="lv-LV" dirty="0">
                <a:latin typeface="Arial Narrow" panose="020B0606020202030204" pitchFamily="34" charset="0"/>
                <a:hlinkClick r:id="rId2"/>
              </a:rPr>
              <a:t>https://www.janisroze.lv</a:t>
            </a:r>
            <a:endParaRPr lang="lv-LV" dirty="0">
              <a:latin typeface="Arial Narrow" panose="020B0606020202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</a:rPr>
              <a:t>2. testa rakstīšana - negatīvs testa gadījums, kad lietotājs ievada nepareizus datus - kļūdas ziņojuma apstiprināšana - lietotāja izlases informācijas aizpildīšana - izmantojiet iepriekš izmantoto pieteikšanās metodi.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B2B580A-C4D2-4C5D-9C79-30D84E6F059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32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en-US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4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Atveriet vietni https://www.janisroze.lv</a:t>
            </a:r>
          </a:p>
          <a:p>
            <a:r>
              <a:rPr lang="lv-LV" dirty="0">
                <a:latin typeface="Arial Narrow" panose="020B0606020202030204" pitchFamily="34" charset="0"/>
              </a:rPr>
              <a:t>Rakstīšanas tests 3 - Piesakieties, izmantojot kādu no sociālo tīklu autentifikāciju - apgalvojiet, ka lietotājs ir pieteicies portālā.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792EE92-23FA-4AD5-8BAB-6AB8C22ED6A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308" y="485726"/>
            <a:ext cx="10515600" cy="1325563"/>
          </a:xfrm>
        </p:spPr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</a:t>
            </a:r>
            <a:r>
              <a:rPr lang="en-US" sz="3200" dirty="0" err="1">
                <a:solidFill>
                  <a:srgbClr val="1B5089"/>
                </a:solidFill>
                <a:latin typeface="Arial Narrow" panose="020B0606020202030204" pitchFamily="34" charset="0"/>
              </a:rPr>
              <a:t>zdevums</a:t>
            </a: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 5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31" y="1709531"/>
            <a:ext cx="11338175" cy="4282896"/>
          </a:xfrm>
        </p:spPr>
        <p:txBody>
          <a:bodyPr>
            <a:normAutofit lnSpcReduction="10000"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Atveriet vietni </a:t>
            </a:r>
            <a:r>
              <a:rPr lang="lv-LV" dirty="0">
                <a:latin typeface="Arial Narrow" panose="020B0606020202030204" pitchFamily="34" charset="0"/>
                <a:hlinkClick r:id="rId2"/>
              </a:rPr>
              <a:t>https://www.janisroze.lv</a:t>
            </a:r>
            <a:endParaRPr lang="lv-LV" dirty="0">
              <a:latin typeface="Arial Narrow" panose="020B0606020202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</a:rPr>
              <a:t>Meklēšanā ievadiet bvs superman – vai kādu citu nosaukumu</a:t>
            </a:r>
          </a:p>
          <a:p>
            <a:r>
              <a:rPr lang="lv-LV" dirty="0">
                <a:latin typeface="Arial Narrow" panose="020B0606020202030204" pitchFamily="34" charset="0"/>
              </a:rPr>
              <a:t>Noklikšķiniet uz pirmās atrastās meklēšanas (apgalvojiet, ka figūras nosaukums ir Figūra POP! DC: BvS: Supermens)</a:t>
            </a:r>
          </a:p>
          <a:p>
            <a:r>
              <a:rPr lang="lv-LV" dirty="0">
                <a:latin typeface="Arial Narrow" panose="020B0606020202030204" pitchFamily="34" charset="0"/>
              </a:rPr>
              <a:t>Iegūstiet priekšmetu grozā un dodieties uz grozu</a:t>
            </a:r>
          </a:p>
          <a:p>
            <a:r>
              <a:rPr lang="lv-LV" dirty="0">
                <a:latin typeface="Arial Narrow" panose="020B0606020202030204" pitchFamily="34" charset="0"/>
              </a:rPr>
              <a:t>Izveidojiet pasūtījuma modeli</a:t>
            </a:r>
          </a:p>
          <a:p>
            <a:r>
              <a:rPr lang="lv-LV" dirty="0">
                <a:latin typeface="Arial Narrow" panose="020B0606020202030204" pitchFamily="34" charset="0"/>
              </a:rPr>
              <a:t>Atveriet pasūtījuma veidlapu un aizpildiet to</a:t>
            </a:r>
          </a:p>
          <a:p>
            <a:r>
              <a:rPr lang="lv-LV" dirty="0">
                <a:latin typeface="Arial Narrow" panose="020B0606020202030204" pitchFamily="34" charset="0"/>
              </a:rPr>
              <a:t>Ievadiet kupona nosaukumu WhyNot?</a:t>
            </a:r>
          </a:p>
          <a:p>
            <a:r>
              <a:rPr lang="lv-LV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NESPIED pasūtījuma pogu!</a:t>
            </a:r>
            <a:endParaRPr lang="en-US" b="1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48B9128-5058-4ED5-A540-29F37EE8037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0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DFD6-2D42-40FF-B338-00B805E6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Mājāsdarbs 1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12B1-4433-4B73-92EC-4265BC28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037803"/>
            <a:ext cx="10515600" cy="3333750"/>
          </a:xfrm>
        </p:spPr>
        <p:txBody>
          <a:bodyPr>
            <a:normAutofit/>
          </a:bodyPr>
          <a:lstStyle/>
          <a:p>
            <a:pPr algn="just"/>
            <a:r>
              <a:rPr lang="lv-LV" dirty="0">
                <a:latin typeface="Arial Narrow" panose="020B0606020202030204" pitchFamily="34" charset="0"/>
              </a:rPr>
              <a:t>Pārveidojiet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testu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lai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pieteiktos</a:t>
            </a:r>
            <a:r>
              <a:rPr lang="en-US" dirty="0">
                <a:latin typeface="Arial Narrow" panose="020B0606020202030204" pitchFamily="34" charset="0"/>
              </a:rPr>
              <a:t> Forum Cinemas</a:t>
            </a:r>
            <a:r>
              <a:rPr lang="lv-LV" dirty="0">
                <a:latin typeface="Arial Narrow" panose="020B0606020202030204" pitchFamily="34" charset="0"/>
              </a:rPr>
              <a:t> izmantojot POM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Dodieties uz profila lapu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Mainīt vārdu, uzvārdu un dzimšanas datumu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Saglabāt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EC52F18-8F3B-4429-94C3-90962FBA619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9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242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Office Theme</vt:lpstr>
      <vt:lpstr>    Tēma Nr.20   Lapas objekta modelis     Uzlaboti meklētāji priekš CSS     Uzlaboti meklētāji priekš Xpath  Uzdevumi   POM veidošana      </vt:lpstr>
      <vt:lpstr>Uzdevums 1 - POM SS.lv</vt:lpstr>
      <vt:lpstr>Uzdevums 2</vt:lpstr>
      <vt:lpstr>Uzdevums 3</vt:lpstr>
      <vt:lpstr>Uzdevums 4</vt:lpstr>
      <vt:lpstr>Uzdevums 5</vt:lpstr>
      <vt:lpstr>Mājāsdarbs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157</cp:revision>
  <dcterms:created xsi:type="dcterms:W3CDTF">2017-12-10T17:17:33Z</dcterms:created>
  <dcterms:modified xsi:type="dcterms:W3CDTF">2021-04-21T11:38:45Z</dcterms:modified>
</cp:coreProperties>
</file>