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5969727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Nr.23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es-ES" sz="3200" b="1" dirty="0" err="1">
                <a:latin typeface="Arial Narrow" panose="020B0606020202030204" pitchFamily="34" charset="0"/>
              </a:rPr>
              <a:t>Kas</a:t>
            </a:r>
            <a:r>
              <a:rPr lang="es-ES" sz="3200" b="1" dirty="0">
                <a:latin typeface="Arial Narrow" panose="020B0606020202030204" pitchFamily="34" charset="0"/>
              </a:rPr>
              <a:t> ir </a:t>
            </a:r>
            <a:r>
              <a:rPr lang="es-ES" sz="3200" b="1" dirty="0" err="1">
                <a:latin typeface="Arial Narrow" panose="020B0606020202030204" pitchFamily="34" charset="0"/>
              </a:rPr>
              <a:t>Selenide</a:t>
            </a:r>
            <a:r>
              <a:rPr lang="es-ES" sz="3200" b="1" dirty="0">
                <a:latin typeface="Arial Narrow" panose="020B0606020202030204" pitchFamily="34" charset="0"/>
              </a:rPr>
              <a:t/>
            </a:r>
            <a:br>
              <a:rPr lang="es-ES" sz="3200" b="1" dirty="0">
                <a:latin typeface="Arial Narrow" panose="020B0606020202030204" pitchFamily="34" charset="0"/>
              </a:rPr>
            </a:br>
            <a:r>
              <a:rPr lang="lv-LV" sz="3200" b="1" dirty="0" smtClean="0">
                <a:latin typeface="Arial Narrow" panose="020B0606020202030204" pitchFamily="34" charset="0"/>
              </a:rPr>
              <a:t>				</a:t>
            </a:r>
            <a:r>
              <a:rPr lang="es-ES" sz="3200" b="1" dirty="0" err="1" smtClean="0">
                <a:latin typeface="Arial Narrow" panose="020B0606020202030204" pitchFamily="34" charset="0"/>
              </a:rPr>
              <a:t>Selenide</a:t>
            </a:r>
            <a:r>
              <a:rPr lang="es-ES" sz="3200" b="1" dirty="0" smtClean="0">
                <a:latin typeface="Arial Narrow" panose="020B0606020202030204" pitchFamily="34" charset="0"/>
              </a:rPr>
              <a:t> </a:t>
            </a:r>
            <a:r>
              <a:rPr lang="es-ES" sz="3200" b="1" dirty="0" err="1">
                <a:latin typeface="Arial Narrow" panose="020B0606020202030204" pitchFamily="34" charset="0"/>
              </a:rPr>
              <a:t>lietošana</a:t>
            </a:r>
            <a:r>
              <a:rPr lang="es-ES" sz="3200" b="1" dirty="0">
                <a:latin typeface="Arial Narrow" panose="020B0606020202030204" pitchFamily="34" charset="0"/>
              </a:rPr>
              <a:t> un </a:t>
            </a:r>
            <a:r>
              <a:rPr lang="es-ES" sz="3200" b="1" dirty="0" err="1">
                <a:latin typeface="Arial Narrow" panose="020B0606020202030204" pitchFamily="34" charset="0"/>
              </a:rPr>
              <a:t>piemēri</a:t>
            </a:r>
            <a:r>
              <a:rPr lang="es-ES" sz="3200" b="1" dirty="0">
                <a:latin typeface="Arial Narrow" panose="020B0606020202030204" pitchFamily="34" charset="0"/>
              </a:rPr>
              <a:t/>
            </a:r>
            <a:br>
              <a:rPr lang="es-ES" sz="3200" b="1" dirty="0">
                <a:latin typeface="Arial Narrow" panose="020B0606020202030204" pitchFamily="34" charset="0"/>
              </a:rPr>
            </a:br>
            <a:r>
              <a:rPr lang="lv-LV" sz="2800" dirty="0"/>
              <a:t/>
            </a:r>
            <a:br>
              <a:rPr lang="lv-LV" sz="2800" dirty="0"/>
            </a:br>
            <a:r>
              <a:rPr lang="lv-LV" sz="2800" dirty="0" smtClean="0">
                <a:latin typeface="Arial Narrow" panose="020B0606020202030204" pitchFamily="34" charset="0"/>
              </a:rPr>
              <a:t>Uzdevumi			</a:t>
            </a:r>
            <a:r>
              <a:rPr lang="lv-LV" sz="2800" dirty="0" err="1" smtClean="0">
                <a:latin typeface="Arial Narrow" panose="020B0606020202030204" pitchFamily="34" charset="0"/>
              </a:rPr>
              <a:t>Selenide</a:t>
            </a:r>
            <a:r>
              <a:rPr lang="lv-LV" sz="2800" dirty="0" smtClean="0">
                <a:latin typeface="Arial Narrow" panose="020B0606020202030204" pitchFamily="34" charset="0"/>
              </a:rPr>
              <a:t> lietošana</a:t>
            </a:r>
            <a:r>
              <a:rPr lang="lv-LV" sz="2800" dirty="0">
                <a:latin typeface="Arial Narrow" panose="020B0606020202030204" pitchFamily="34" charset="0"/>
              </a:rPr>
              <a:t/>
            </a:r>
            <a:br>
              <a:rPr lang="lv-LV" sz="28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14250" y="2606037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</a:t>
            </a:r>
            <a:r>
              <a:rPr lang="lv-LV" sz="4400" b="1" dirty="0" smtClean="0">
                <a:latin typeface="Arial Narrow" panose="020B0606020202030204" pitchFamily="34" charset="0"/>
              </a:rPr>
              <a:t>QA2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1" y="782565"/>
            <a:ext cx="11712600" cy="794700"/>
          </a:xfrm>
        </p:spPr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6 – Mums jābut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7" y="1667820"/>
            <a:ext cx="11779907" cy="4282896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lv-LV" b="1" i="1" dirty="0">
                <a:latin typeface="Arial Narrow" panose="020B0606020202030204" pitchFamily="34" charset="0"/>
              </a:rPr>
              <a:t>A</a:t>
            </a:r>
            <a:r>
              <a:rPr lang="en-US" b="1" i="1" dirty="0" err="1">
                <a:latin typeface="Arial Narrow" panose="020B0606020202030204" pitchFamily="34" charset="0"/>
              </a:rPr>
              <a:t>rhitektūra</a:t>
            </a:r>
            <a:endParaRPr lang="lv-LV" b="1" i="1" dirty="0">
              <a:latin typeface="Arial Narrow" panose="020B0606020202030204" pitchFamily="34" charset="0"/>
            </a:endParaRP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>
                <a:latin typeface="Arial Narrow" panose="020B0606020202030204" pitchFamily="34" charset="0"/>
              </a:rPr>
              <a:t>Mode</a:t>
            </a:r>
            <a:r>
              <a:rPr lang="lv-LV" sz="2800" dirty="0">
                <a:latin typeface="Arial Narrow" panose="020B0606020202030204" pitchFamily="34" charset="0"/>
              </a:rPr>
              <a:t>ļi - </a:t>
            </a:r>
            <a:r>
              <a:rPr lang="en-US" sz="2800" dirty="0" err="1">
                <a:latin typeface="Arial Narrow" panose="020B0606020202030204" pitchFamily="34" charset="0"/>
              </a:rPr>
              <a:t>Produkta</a:t>
            </a:r>
            <a:r>
              <a:rPr lang="en-US" sz="2800" dirty="0">
                <a:latin typeface="Arial Narrow" panose="020B0606020202030204" pitchFamily="34" charset="0"/>
              </a:rPr>
              <a:t> un </a:t>
            </a:r>
            <a:r>
              <a:rPr lang="en-US" sz="2800" dirty="0" err="1">
                <a:latin typeface="Arial Narrow" panose="020B0606020202030204" pitchFamily="34" charset="0"/>
              </a:rPr>
              <a:t>klienta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modelis</a:t>
            </a:r>
            <a:endParaRPr lang="lv-LV" sz="2800" dirty="0">
              <a:latin typeface="Arial Narrow" panose="020B0606020202030204" pitchFamily="34" charset="0"/>
            </a:endParaRP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>
                <a:latin typeface="Arial Narrow" panose="020B0606020202030204" pitchFamily="34" charset="0"/>
              </a:rPr>
              <a:t>POM </a:t>
            </a:r>
          </a:p>
          <a:p>
            <a:pPr marL="1022350" lvl="1" indent="-514350">
              <a:buFont typeface="+mj-lt"/>
              <a:buAutoNum type="arabicPeriod"/>
            </a:pPr>
            <a:r>
              <a:rPr lang="lv-LV" sz="2800" dirty="0">
                <a:latin typeface="Arial Narrow" panose="020B0606020202030204" pitchFamily="34" charset="0"/>
              </a:rPr>
              <a:t>Jaizmanto </a:t>
            </a:r>
            <a:r>
              <a:rPr lang="en-US" sz="2800" dirty="0">
                <a:latin typeface="Arial Narrow" panose="020B0606020202030204" pitchFamily="34" charset="0"/>
              </a:rPr>
              <a:t>Selenide</a:t>
            </a:r>
            <a:r>
              <a:rPr lang="lv-LV" sz="2800" dirty="0">
                <a:latin typeface="Arial Narrow" panose="020B0606020202030204" pitchFamily="34" charset="0"/>
              </a:rPr>
              <a:t> bibliotēka</a:t>
            </a:r>
            <a:endParaRPr lang="en-US" sz="2800" dirty="0">
              <a:latin typeface="Arial Narrow" panose="020B0606020202030204" pitchFamily="34" charset="0"/>
            </a:endParaRPr>
          </a:p>
          <a:p>
            <a:pPr marL="1022350" lvl="1" indent="-514350">
              <a:buFont typeface="+mj-lt"/>
              <a:buAutoNum type="arabicPeriod"/>
            </a:pPr>
            <a:r>
              <a:rPr lang="lv-LV" sz="2800" dirty="0">
                <a:latin typeface="Arial Narrow" panose="020B0606020202030204" pitchFamily="34" charset="0"/>
              </a:rPr>
              <a:t>Jaizmanto </a:t>
            </a:r>
            <a:r>
              <a:rPr lang="en-US" sz="2800" dirty="0">
                <a:latin typeface="Arial Narrow" panose="020B0606020202030204" pitchFamily="34" charset="0"/>
              </a:rPr>
              <a:t>Cucumber</a:t>
            </a:r>
            <a:r>
              <a:rPr lang="lv-LV" sz="2800" dirty="0">
                <a:latin typeface="Arial Narrow" panose="020B0606020202030204" pitchFamily="34" charset="0"/>
              </a:rPr>
              <a:t> bibliotēka</a:t>
            </a:r>
          </a:p>
          <a:p>
            <a:pPr marL="50800" indent="0">
              <a:buNone/>
            </a:pPr>
            <a:r>
              <a:rPr lang="lv-LV" b="1" i="1" dirty="0">
                <a:latin typeface="Arial Narrow" panose="020B0606020202030204" pitchFamily="34" charset="0"/>
              </a:rPr>
              <a:t>Validācija</a:t>
            </a:r>
            <a:r>
              <a:rPr lang="lv-LV" dirty="0">
                <a:latin typeface="Arial Narrow" panose="020B0606020202030204" pitchFamily="34" charset="0"/>
              </a:rPr>
              <a:t>: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>
                <a:latin typeface="Arial Narrow" panose="020B0606020202030204" pitchFamily="34" charset="0"/>
              </a:rPr>
              <a:t>Cena </a:t>
            </a:r>
            <a:r>
              <a:rPr lang="en-US" sz="2800" dirty="0" err="1">
                <a:latin typeface="Arial Narrow" panose="020B0606020202030204" pitchFamily="34" charset="0"/>
              </a:rPr>
              <a:t>produkta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lapā</a:t>
            </a:r>
            <a:r>
              <a:rPr lang="en-US" sz="2800" dirty="0">
                <a:latin typeface="Arial Narrow" panose="020B0606020202030204" pitchFamily="34" charset="0"/>
              </a:rPr>
              <a:t> = Gal</a:t>
            </a:r>
            <a:r>
              <a:rPr lang="lv-LV" sz="2800" dirty="0">
                <a:latin typeface="Arial Narrow" panose="020B0606020202030204" pitchFamily="34" charset="0"/>
              </a:rPr>
              <a:t>a </a:t>
            </a:r>
            <a:r>
              <a:rPr lang="en-US" sz="2800" dirty="0" err="1">
                <a:latin typeface="Arial Narrow" panose="020B0606020202030204" pitchFamily="34" charset="0"/>
              </a:rPr>
              <a:t>cena</a:t>
            </a:r>
            <a:r>
              <a:rPr lang="lv-LV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beigās</a:t>
            </a:r>
            <a:endParaRPr lang="en-US" sz="2800" dirty="0">
              <a:latin typeface="Arial Narrow" panose="020B0606020202030204" pitchFamily="34" charset="0"/>
            </a:endParaRP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 err="1">
                <a:latin typeface="Arial Narrow" panose="020B0606020202030204" pitchFamily="34" charset="0"/>
              </a:rPr>
              <a:t>Produkta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nosaukums</a:t>
            </a:r>
            <a:r>
              <a:rPr lang="en-US" sz="2800" dirty="0">
                <a:latin typeface="Arial Narrow" panose="020B0606020202030204" pitchFamily="34" charset="0"/>
              </a:rPr>
              <a:t> = </a:t>
            </a:r>
            <a:r>
              <a:rPr lang="en-US" sz="2800" dirty="0" err="1">
                <a:latin typeface="Arial Narrow" panose="020B0606020202030204" pitchFamily="34" charset="0"/>
              </a:rPr>
              <a:t>produkta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nosaukums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beigās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EDD94B4-61BA-4B51-AFB2-D13F09E783C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9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Mājasdarbs 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24" y="2098675"/>
            <a:ext cx="11779907" cy="4282896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</a:rPr>
              <a:t>Pabeigt uzdevumu 6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87297B8-7EDE-44C6-93D6-E156119737D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866" y="679785"/>
            <a:ext cx="10515600" cy="1325563"/>
          </a:xfrm>
        </p:spPr>
        <p:txBody>
          <a:bodyPr/>
          <a:lstStyle/>
          <a:p>
            <a:r>
              <a:rPr lang="lv-LV" sz="2800" b="1" dirty="0">
                <a:solidFill>
                  <a:srgbClr val="1B5089"/>
                </a:solidFill>
                <a:latin typeface="Arial Narrow" panose="020B0606020202030204" pitchFamily="34" charset="0"/>
              </a:rPr>
              <a:t>Atsauksmes</a:t>
            </a:r>
            <a:endParaRPr lang="en-US" sz="2800" b="1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63" y="2005348"/>
            <a:ext cx="11712600" cy="3918912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Selenīda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piemēri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- https://github.com/selenide/selenide</a:t>
            </a:r>
          </a:p>
          <a:p>
            <a:r>
              <a:rPr lang="en-US" b="1" dirty="0" err="1">
                <a:latin typeface="Arial Narrow" panose="020B0606020202030204" pitchFamily="34" charset="0"/>
              </a:rPr>
              <a:t>Selenīds</a:t>
            </a:r>
            <a:r>
              <a:rPr lang="en-US" dirty="0">
                <a:latin typeface="Arial Narrow" panose="020B0606020202030204" pitchFamily="34" charset="0"/>
              </a:rPr>
              <a:t> - https://selenide.org/</a:t>
            </a:r>
          </a:p>
          <a:p>
            <a:r>
              <a:rPr lang="en-US" b="1" dirty="0" err="1">
                <a:latin typeface="Arial Narrow" panose="020B0606020202030204" pitchFamily="34" charset="0"/>
              </a:rPr>
              <a:t>Selenīda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piemēri</a:t>
            </a:r>
            <a:r>
              <a:rPr lang="en-US" b="1" dirty="0">
                <a:latin typeface="Arial Narrow" panose="020B0606020202030204" pitchFamily="34" charset="0"/>
              </a:rPr>
              <a:t> -</a:t>
            </a:r>
            <a:r>
              <a:rPr lang="en-US" dirty="0">
                <a:latin typeface="Arial Narrow" panose="020B0606020202030204" pitchFamily="34" charset="0"/>
              </a:rPr>
              <a:t> https://github.com/ktarasjuks/SampleWebArchitecture/blob/master/CheatSheet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8F49098-37EE-469A-86EB-27BAA58C90B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1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Soļi </a:t>
            </a:r>
            <a:r>
              <a:rPr lang="lv-LV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Selenide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lietošanai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Pievienojiet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projektam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bibliotēku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endParaRPr lang="lv-LV" dirty="0">
              <a:latin typeface="Arial Narrow" panose="020B0606020202030204" pitchFamily="34" charset="0"/>
            </a:endParaRP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Sāciet darboties. </a:t>
            </a:r>
            <a:r>
              <a:rPr lang="lv-LV" dirty="0" err="1">
                <a:latin typeface="Arial Narrow" panose="020B0606020202030204" pitchFamily="34" charset="0"/>
              </a:rPr>
              <a:t>Have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fun</a:t>
            </a:r>
            <a:r>
              <a:rPr lang="lv-LV" dirty="0">
                <a:latin typeface="Arial Narrow" panose="020B0606020202030204" pitchFamily="34" charset="0"/>
              </a:rPr>
              <a:t>!</a:t>
            </a:r>
            <a:r>
              <a:rPr lang="lv-LV" dirty="0"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D6C57CE-96C5-44CF-A6C5-9D8E22000E3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en-US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1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Pārveidojiet savu ss.com projektu izmantojot Selenide</a:t>
            </a:r>
          </a:p>
          <a:p>
            <a:r>
              <a:rPr lang="lv-LV" dirty="0">
                <a:latin typeface="Arial Narrow" panose="020B0606020202030204" pitchFamily="34" charset="0"/>
              </a:rPr>
              <a:t>Abi uzdevumi - suņa un automašīnas filtrs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04B2257-1B2F-4EFF-8D09-DE8E7B210AF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7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en-US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2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800" indent="0">
              <a:buNone/>
            </a:pPr>
            <a:r>
              <a:rPr lang="lv-LV" dirty="0">
                <a:latin typeface="Arial Narrow" panose="020B0606020202030204" pitchFamily="34" charset="0"/>
              </a:rPr>
              <a:t>Atveriet vietni https://www.janisroze.lv</a:t>
            </a:r>
          </a:p>
          <a:p>
            <a:pPr marL="50800" indent="0">
              <a:buNone/>
            </a:pPr>
            <a:r>
              <a:rPr lang="lv-LV" dirty="0">
                <a:latin typeface="Arial Narrow" panose="020B0606020202030204" pitchFamily="34" charset="0"/>
              </a:rPr>
              <a:t>Reģistrēt kontu</a:t>
            </a:r>
          </a:p>
          <a:p>
            <a:pPr marL="50800" indent="0">
              <a:buNone/>
            </a:pPr>
            <a:r>
              <a:rPr lang="lv-LV" dirty="0">
                <a:latin typeface="Arial Narrow" panose="020B0606020202030204" pitchFamily="34" charset="0"/>
              </a:rPr>
              <a:t>Izveidojiet modeli, kurā saņemat visus pieteikšanās datus - lietotājvārdu un paroli</a:t>
            </a:r>
          </a:p>
          <a:p>
            <a:pPr marL="50800" indent="0">
              <a:buNone/>
            </a:pPr>
            <a:r>
              <a:rPr lang="lv-LV" dirty="0">
                <a:latin typeface="Arial Narrow" panose="020B0606020202030204" pitchFamily="34" charset="0"/>
              </a:rPr>
              <a:t>1. testa rakstīšana - pozitīvs testa gadījums, kad lietotājs veiksmīgi piesakās tīmeklī - apgalvojiet, ka lietotājs ir pieteicies portālā</a:t>
            </a:r>
          </a:p>
          <a:p>
            <a:pPr marL="50800" indent="0">
              <a:buNone/>
            </a:pPr>
            <a:r>
              <a:rPr lang="lv-LV" dirty="0">
                <a:latin typeface="Arial Narrow" panose="020B0606020202030204" pitchFamily="34" charset="0"/>
              </a:rPr>
              <a:t>Padariet pieteikšanās metodi vispārinātu, lai to varētu atkārtoti izmantot testos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BE75F95-77F3-4C91-9D5F-411A50F6DE2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8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en-US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3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Atveriet vietni 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  <a:hlinkClick r:id="rId2"/>
              </a:rPr>
              <a:t>https://www.janisroze.lv</a:t>
            </a:r>
            <a:endParaRPr lang="lv-LV" dirty="0"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2. testa rakstīšana - negatīvs testa gadījums, kad lietotājs ievada nepareizus datus - kļūdas ziņojuma apstiprināšana - lietotāja izlases informācija aizpildīšanai - izmantojiet iepriekš izmantoto pieteikšanās metodi</a:t>
            </a:r>
            <a:endParaRPr lang="en-US" dirty="0"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C405719-8F43-4D64-B2E0-8C37A71FED9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7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en-US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4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Atveriet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vietni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https://www.janisroze.lv</a:t>
            </a:r>
          </a:p>
          <a:p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Rakstīšanas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tests 3 -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Piesakieties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kādu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no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sociālo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tīklu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autentifikāciju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-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apgalvojiet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, ka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lietotājs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pieteicies</a:t>
            </a:r>
            <a:r>
              <a:rPr lang="en-US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cs typeface="Calibri" panose="020F0502020204030204" pitchFamily="34" charset="0"/>
              </a:rPr>
              <a:t>portālā</a:t>
            </a:r>
            <a:endParaRPr lang="en-US" dirty="0"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744C780-8C07-4E4C-AAE6-E47B4D3C4A7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1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485726"/>
            <a:ext cx="10515600" cy="1325563"/>
          </a:xfrm>
        </p:spPr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5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969" y="1513586"/>
            <a:ext cx="11779907" cy="4282896"/>
          </a:xfrm>
        </p:spPr>
        <p:txBody>
          <a:bodyPr>
            <a:noAutofit/>
          </a:bodyPr>
          <a:lstStyle/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Atveriet vietni 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  <a:hlinkClick r:id="rId2"/>
              </a:rPr>
              <a:t>https://www.janisroze.lv</a:t>
            </a:r>
            <a:endParaRPr lang="lv-LV" dirty="0"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Meklēšanā ievadiet bvs superman – vai kādu citu figūras nosaukumu</a:t>
            </a: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Noklikšķiniet uz pirmās atrastās meklēšanas (apgalvojiet, ka figūras nosaukums ir Figūra POP! DC: BvS: Supermens)</a:t>
            </a: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Iegūstiet priekšmetu grozā un dodieties uz grozu</a:t>
            </a: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Izveidojiet pasūtījuma modeli</a:t>
            </a: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Atveriet pasūtījuma veidlapu un aizpildiet to</a:t>
            </a: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Ievadiet kupona nosaukumu WhyNot?</a:t>
            </a:r>
          </a:p>
          <a:p>
            <a:r>
              <a:rPr lang="lv-LV" b="1" i="1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NESPIED pasūtījuma pogu!</a:t>
            </a:r>
            <a:endParaRPr lang="en-US" b="1" i="1" dirty="0">
              <a:solidFill>
                <a:srgbClr val="FF0000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2905CEF-D5E1-4A28-B78D-CCB52604FAA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1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20" y="581339"/>
            <a:ext cx="11712600" cy="794700"/>
          </a:xfrm>
        </p:spPr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6 – Portfolio projekts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0" y="1376039"/>
            <a:ext cx="11779907" cy="4616388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Atvērt www.1a.lv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Meklēt Laptop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Izvēlieties zīmolu - Lenovo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Nospiest uz pirmo produktu 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Pievienot grozam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Iet uz grozu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Saglabāt cenu un produkta nosaukumu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Turpiniet izrakstīties bez lietotāja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Izvēlieties biroja piegādes adresi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DCCE8FA-C6A4-4B2C-B76F-7041638897A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5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82" y="865573"/>
            <a:ext cx="11712600" cy="794700"/>
          </a:xfrm>
        </p:spPr>
        <p:txBody>
          <a:bodyPr/>
          <a:lstStyle/>
          <a:p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28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</a:rPr>
              <a:t> 6</a:t>
            </a:r>
            <a:endParaRPr lang="en-US" sz="28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928" y="1817168"/>
            <a:ext cx="11779907" cy="4282896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Aizpildīt lietotāju formu 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Izvēlieties samaksu ar skaidru naudu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Salidzināt gala cenu ar saglabāto cenu</a:t>
            </a:r>
          </a:p>
          <a:p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Salidzināt produkta nosaukuma ar saglabāto produkta nosaukumu</a:t>
            </a:r>
          </a:p>
          <a:p>
            <a:r>
              <a:rPr lang="lv-LV" i="1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Nespiest pogu pirkt !</a:t>
            </a:r>
            <a:endParaRPr lang="en-US" i="1" dirty="0">
              <a:solidFill>
                <a:srgbClr val="FF0000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7815B50-3317-45D6-9300-98853D4BB5C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1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353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Times New Roman</vt:lpstr>
      <vt:lpstr>Wingdings</vt:lpstr>
      <vt:lpstr>Office Theme</vt:lpstr>
      <vt:lpstr>      Tēma Nr.23   Kas ir Selenide     Selenide lietošana un piemēri  Uzdevumi   Selenide lietošana      </vt:lpstr>
      <vt:lpstr>Soļi Selenide lietošanai</vt:lpstr>
      <vt:lpstr>Uzdevums 1</vt:lpstr>
      <vt:lpstr>Uzdevums 2</vt:lpstr>
      <vt:lpstr>Uzdevums 3</vt:lpstr>
      <vt:lpstr>Uzdevums 4</vt:lpstr>
      <vt:lpstr>Uzdevums 5</vt:lpstr>
      <vt:lpstr>Uzdevums 6 – Portfolio projekts</vt:lpstr>
      <vt:lpstr>Uzdevums 6</vt:lpstr>
      <vt:lpstr>Uzdevums 6 – Mums jābut</vt:lpstr>
      <vt:lpstr>Mājasdarbs </vt:lpstr>
      <vt:lpstr>Atsauksmes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164</cp:revision>
  <dcterms:created xsi:type="dcterms:W3CDTF">2017-12-10T17:17:33Z</dcterms:created>
  <dcterms:modified xsi:type="dcterms:W3CDTF">2021-04-21T11:25:47Z</dcterms:modified>
</cp:coreProperties>
</file>