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5"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7482acf43_0_4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e7482acf43_0_4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7482acf43_0_7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3" name="Google Shape;413;ge7482acf43_0_7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7482acf43_0_7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5" name="Google Shape;455;ge7482acf43_0_7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7482acf43_0_7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4" name="Google Shape;464;ge7482acf43_0_7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7482acf43_0_7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2" name="Google Shape;482;ge7482acf43_0_7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e7482acf43_0_8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6" name="Google Shape;526;ge7482acf43_0_8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e7482acf43_0_8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2" name="Google Shape;562;ge7482acf43_0_8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e7482acf43_0_8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5" name="Google Shape;575;ge7482acf43_0_8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e7482acf43_0_8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5" name="Google Shape;585;ge7482acf43_0_8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e7482acf43_0_10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4" name="Google Shape;604;ge7482acf43_0_10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7482acf43_0_5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e7482acf43_0_5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7482acf43_0_5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e7482acf43_0_5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7482acf43_0_5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ge7482acf43_0_5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7482acf43_0_5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e7482acf43_0_5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7482acf43_0_6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ge7482acf43_0_6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7482acf43_0_6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ge7482acf43_0_6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7482acf43_0_6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ge7482acf43_0_6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7482acf43_0_7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ge7482acf43_0_7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00"/>
          </a:xfrm>
          <a:prstGeom prst="rect">
            <a:avLst/>
          </a:prstGeom>
          <a:noFill/>
          <a:ln>
            <a:noFill/>
          </a:ln>
        </p:spPr>
        <p:txBody>
          <a:bodyPr anchorCtr="0" anchor="ctr" bIns="22850" lIns="45725" spcFirstLastPara="1" rIns="45725" wrap="square" tIns="22850">
            <a:normAutofit/>
          </a:bodyPr>
          <a:lstStyle>
            <a:lvl1pPr lvl="0" rtl="0" algn="ctr">
              <a:lnSpc>
                <a:spcPct val="100000"/>
              </a:lnSpc>
              <a:spcBef>
                <a:spcPts val="0"/>
              </a:spcBef>
              <a:spcAft>
                <a:spcPts val="0"/>
              </a:spcAft>
              <a:buClr>
                <a:schemeClr val="dk1"/>
              </a:buClr>
              <a:buSzPts val="9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rtl="0" algn="ctr">
              <a:lnSpc>
                <a:spcPct val="100000"/>
              </a:lnSpc>
              <a:spcBef>
                <a:spcPts val="300"/>
              </a:spcBef>
              <a:spcAft>
                <a:spcPts val="0"/>
              </a:spcAft>
              <a:buClr>
                <a:srgbClr val="888888"/>
              </a:buClr>
              <a:buSzPts val="1600"/>
              <a:buNone/>
              <a:defRPr>
                <a:solidFill>
                  <a:srgbClr val="888888"/>
                </a:solidFill>
              </a:defRPr>
            </a:lvl1pPr>
            <a:lvl2pPr lvl="1" rtl="0" algn="ctr">
              <a:lnSpc>
                <a:spcPct val="100000"/>
              </a:lnSpc>
              <a:spcBef>
                <a:spcPts val="300"/>
              </a:spcBef>
              <a:spcAft>
                <a:spcPts val="0"/>
              </a:spcAft>
              <a:buClr>
                <a:srgbClr val="888888"/>
              </a:buClr>
              <a:buSzPts val="1400"/>
              <a:buNone/>
              <a:defRPr>
                <a:solidFill>
                  <a:srgbClr val="888888"/>
                </a:solidFill>
              </a:defRPr>
            </a:lvl2pPr>
            <a:lvl3pPr lvl="2" rtl="0" algn="ctr">
              <a:lnSpc>
                <a:spcPct val="100000"/>
              </a:lnSpc>
              <a:spcBef>
                <a:spcPts val="200"/>
              </a:spcBef>
              <a:spcAft>
                <a:spcPts val="0"/>
              </a:spcAft>
              <a:buClr>
                <a:srgbClr val="888888"/>
              </a:buClr>
              <a:buSzPts val="1200"/>
              <a:buNone/>
              <a:defRPr>
                <a:solidFill>
                  <a:srgbClr val="888888"/>
                </a:solidFill>
              </a:defRPr>
            </a:lvl3pPr>
            <a:lvl4pPr lvl="3" rtl="0" algn="ctr">
              <a:lnSpc>
                <a:spcPct val="100000"/>
              </a:lnSpc>
              <a:spcBef>
                <a:spcPts val="200"/>
              </a:spcBef>
              <a:spcAft>
                <a:spcPts val="0"/>
              </a:spcAft>
              <a:buClr>
                <a:srgbClr val="888888"/>
              </a:buClr>
              <a:buSzPts val="1000"/>
              <a:buNone/>
              <a:defRPr>
                <a:solidFill>
                  <a:srgbClr val="888888"/>
                </a:solidFill>
              </a:defRPr>
            </a:lvl4pPr>
            <a:lvl5pPr lvl="4" rtl="0" algn="ctr">
              <a:lnSpc>
                <a:spcPct val="100000"/>
              </a:lnSpc>
              <a:spcBef>
                <a:spcPts val="200"/>
              </a:spcBef>
              <a:spcAft>
                <a:spcPts val="0"/>
              </a:spcAft>
              <a:buClr>
                <a:srgbClr val="888888"/>
              </a:buClr>
              <a:buSzPts val="1000"/>
              <a:buNone/>
              <a:defRPr>
                <a:solidFill>
                  <a:srgbClr val="888888"/>
                </a:solidFill>
              </a:defRPr>
            </a:lvl5pPr>
            <a:lvl6pPr lvl="5" rtl="0" algn="ctr">
              <a:lnSpc>
                <a:spcPct val="100000"/>
              </a:lnSpc>
              <a:spcBef>
                <a:spcPts val="200"/>
              </a:spcBef>
              <a:spcAft>
                <a:spcPts val="0"/>
              </a:spcAft>
              <a:buClr>
                <a:srgbClr val="888888"/>
              </a:buClr>
              <a:buSzPts val="1000"/>
              <a:buNone/>
              <a:defRPr>
                <a:solidFill>
                  <a:srgbClr val="888888"/>
                </a:solidFill>
              </a:defRPr>
            </a:lvl6pPr>
            <a:lvl7pPr lvl="6" rtl="0" algn="ctr">
              <a:lnSpc>
                <a:spcPct val="100000"/>
              </a:lnSpc>
              <a:spcBef>
                <a:spcPts val="200"/>
              </a:spcBef>
              <a:spcAft>
                <a:spcPts val="0"/>
              </a:spcAft>
              <a:buClr>
                <a:srgbClr val="888888"/>
              </a:buClr>
              <a:buSzPts val="1000"/>
              <a:buNone/>
              <a:defRPr>
                <a:solidFill>
                  <a:srgbClr val="888888"/>
                </a:solidFill>
              </a:defRPr>
            </a:lvl7pPr>
            <a:lvl8pPr lvl="7" rtl="0" algn="ctr">
              <a:lnSpc>
                <a:spcPct val="100000"/>
              </a:lnSpc>
              <a:spcBef>
                <a:spcPts val="200"/>
              </a:spcBef>
              <a:spcAft>
                <a:spcPts val="0"/>
              </a:spcAft>
              <a:buClr>
                <a:srgbClr val="888888"/>
              </a:buClr>
              <a:buSzPts val="1000"/>
              <a:buNone/>
              <a:defRPr>
                <a:solidFill>
                  <a:srgbClr val="888888"/>
                </a:solidFill>
              </a:defRPr>
            </a:lvl8pPr>
            <a:lvl9pPr lvl="8" rtl="0" algn="ctr">
              <a:lnSpc>
                <a:spcPct val="100000"/>
              </a:lnSpc>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lnSpc>
                <a:spcPct val="100000"/>
              </a:lnSpc>
              <a:spcBef>
                <a:spcPts val="0"/>
              </a:spcBef>
              <a:spcAft>
                <a:spcPts val="0"/>
              </a:spcAft>
              <a:buClr>
                <a:schemeClr val="dk1"/>
              </a:buClr>
              <a:buSzPts val="9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68" name="Google Shape;68;p16"/>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285750" lvl="0" marL="457200" rtl="0" algn="l">
              <a:lnSpc>
                <a:spcPct val="100000"/>
              </a:lnSpc>
              <a:spcBef>
                <a:spcPts val="200"/>
              </a:spcBef>
              <a:spcAft>
                <a:spcPts val="0"/>
              </a:spcAft>
              <a:buClr>
                <a:schemeClr val="dk1"/>
              </a:buClr>
              <a:buSzPts val="900"/>
              <a:buChar char="•"/>
              <a:defRPr/>
            </a:lvl1pPr>
            <a:lvl2pPr indent="-285750" lvl="1" marL="914400" rtl="0" algn="l">
              <a:lnSpc>
                <a:spcPct val="100000"/>
              </a:lnSpc>
              <a:spcBef>
                <a:spcPts val="200"/>
              </a:spcBef>
              <a:spcAft>
                <a:spcPts val="0"/>
              </a:spcAft>
              <a:buClr>
                <a:schemeClr val="dk1"/>
              </a:buClr>
              <a:buSzPts val="900"/>
              <a:buChar char="–"/>
              <a:defRPr/>
            </a:lvl2pPr>
            <a:lvl3pPr indent="-285750" lvl="2" marL="1371600" rtl="0" algn="l">
              <a:lnSpc>
                <a:spcPct val="100000"/>
              </a:lnSpc>
              <a:spcBef>
                <a:spcPts val="200"/>
              </a:spcBef>
              <a:spcAft>
                <a:spcPts val="0"/>
              </a:spcAft>
              <a:buClr>
                <a:schemeClr val="dk1"/>
              </a:buClr>
              <a:buSzPts val="900"/>
              <a:buChar char="•"/>
              <a:defRPr/>
            </a:lvl3pPr>
            <a:lvl4pPr indent="-285750" lvl="3" marL="1828800" rtl="0" algn="l">
              <a:lnSpc>
                <a:spcPct val="100000"/>
              </a:lnSpc>
              <a:spcBef>
                <a:spcPts val="200"/>
              </a:spcBef>
              <a:spcAft>
                <a:spcPts val="0"/>
              </a:spcAft>
              <a:buClr>
                <a:schemeClr val="dk1"/>
              </a:buClr>
              <a:buSzPts val="900"/>
              <a:buChar char="–"/>
              <a:defRPr/>
            </a:lvl4pPr>
            <a:lvl5pPr indent="-285750" lvl="4" marL="2286000" rtl="0" algn="l">
              <a:lnSpc>
                <a:spcPct val="100000"/>
              </a:lnSpc>
              <a:spcBef>
                <a:spcPts val="200"/>
              </a:spcBef>
              <a:spcAft>
                <a:spcPts val="0"/>
              </a:spcAft>
              <a:buClr>
                <a:schemeClr val="dk1"/>
              </a:buClr>
              <a:buSzPts val="900"/>
              <a:buChar char="»"/>
              <a:defRPr/>
            </a:lvl5pPr>
            <a:lvl6pPr indent="-285750" lvl="5" marL="2743200" rtl="0" algn="l">
              <a:lnSpc>
                <a:spcPct val="100000"/>
              </a:lnSpc>
              <a:spcBef>
                <a:spcPts val="200"/>
              </a:spcBef>
              <a:spcAft>
                <a:spcPts val="0"/>
              </a:spcAft>
              <a:buClr>
                <a:schemeClr val="dk1"/>
              </a:buClr>
              <a:buSzPts val="900"/>
              <a:buChar char="•"/>
              <a:defRPr/>
            </a:lvl6pPr>
            <a:lvl7pPr indent="-285750" lvl="6" marL="3200400" rtl="0" algn="l">
              <a:lnSpc>
                <a:spcPct val="100000"/>
              </a:lnSpc>
              <a:spcBef>
                <a:spcPts val="200"/>
              </a:spcBef>
              <a:spcAft>
                <a:spcPts val="0"/>
              </a:spcAft>
              <a:buClr>
                <a:schemeClr val="dk1"/>
              </a:buClr>
              <a:buSzPts val="900"/>
              <a:buChar char="•"/>
              <a:defRPr/>
            </a:lvl7pPr>
            <a:lvl8pPr indent="-285750" lvl="7" marL="3657600" rtl="0" algn="l">
              <a:lnSpc>
                <a:spcPct val="100000"/>
              </a:lnSpc>
              <a:spcBef>
                <a:spcPts val="200"/>
              </a:spcBef>
              <a:spcAft>
                <a:spcPts val="0"/>
              </a:spcAft>
              <a:buClr>
                <a:schemeClr val="dk1"/>
              </a:buClr>
              <a:buSzPts val="900"/>
              <a:buChar char="•"/>
              <a:defRPr/>
            </a:lvl8pPr>
            <a:lvl9pPr indent="-285750" lvl="8" marL="4114800" rtl="0" algn="l">
              <a:lnSpc>
                <a:spcPct val="100000"/>
              </a:lnSpc>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00"/>
          </a:xfrm>
          <a:prstGeom prst="rect">
            <a:avLst/>
          </a:prstGeom>
          <a:noFill/>
          <a:ln>
            <a:noFill/>
          </a:ln>
        </p:spPr>
        <p:txBody>
          <a:bodyPr anchorCtr="0" anchor="t" bIns="22850" lIns="45725" spcFirstLastPara="1" rIns="45725" wrap="square" tIns="22850">
            <a:normAutofit/>
          </a:bodyPr>
          <a:lstStyle>
            <a:lvl1pPr lvl="0" rtl="0" algn="l">
              <a:lnSpc>
                <a:spcPct val="100000"/>
              </a:lnSpc>
              <a:spcBef>
                <a:spcPts val="0"/>
              </a:spcBef>
              <a:spcAft>
                <a:spcPts val="0"/>
              </a:spcAft>
              <a:buClr>
                <a:schemeClr val="dk1"/>
              </a:buClr>
              <a:buSzPts val="2000"/>
              <a:buFont typeface="Arial"/>
              <a:buNone/>
              <a:defRPr b="1" sz="2000" cap="none"/>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74" name="Google Shape;74;p17"/>
          <p:cNvSpPr txBox="1"/>
          <p:nvPr>
            <p:ph idx="1" type="body"/>
          </p:nvPr>
        </p:nvSpPr>
        <p:spPr>
          <a:xfrm>
            <a:off x="361156" y="1453357"/>
            <a:ext cx="3886200" cy="750300"/>
          </a:xfrm>
          <a:prstGeom prst="rect">
            <a:avLst/>
          </a:prstGeom>
          <a:noFill/>
          <a:ln>
            <a:noFill/>
          </a:ln>
        </p:spPr>
        <p:txBody>
          <a:bodyPr anchorCtr="0" anchor="b" bIns="22850" lIns="45725" spcFirstLastPara="1" rIns="45725" wrap="square" tIns="22850">
            <a:normAutofit/>
          </a:bodyPr>
          <a:lstStyle>
            <a:lvl1pPr indent="-228600" lvl="0" marL="457200" rtl="0" algn="l">
              <a:lnSpc>
                <a:spcPct val="100000"/>
              </a:lnSpc>
              <a:spcBef>
                <a:spcPts val="200"/>
              </a:spcBef>
              <a:spcAft>
                <a:spcPts val="0"/>
              </a:spcAft>
              <a:buClr>
                <a:srgbClr val="888888"/>
              </a:buClr>
              <a:buSzPts val="1000"/>
              <a:buNone/>
              <a:defRPr sz="1000">
                <a:solidFill>
                  <a:srgbClr val="888888"/>
                </a:solidFill>
              </a:defRPr>
            </a:lvl1pPr>
            <a:lvl2pPr indent="-228600" lvl="1" marL="914400" rtl="0" algn="l">
              <a:lnSpc>
                <a:spcPct val="100000"/>
              </a:lnSpc>
              <a:spcBef>
                <a:spcPts val="200"/>
              </a:spcBef>
              <a:spcAft>
                <a:spcPts val="0"/>
              </a:spcAft>
              <a:buClr>
                <a:srgbClr val="888888"/>
              </a:buClr>
              <a:buSzPts val="900"/>
              <a:buNone/>
              <a:defRPr sz="900">
                <a:solidFill>
                  <a:srgbClr val="888888"/>
                </a:solidFill>
              </a:defRPr>
            </a:lvl2pPr>
            <a:lvl3pPr indent="-228600" lvl="2" marL="1371600" rtl="0" algn="l">
              <a:lnSpc>
                <a:spcPct val="100000"/>
              </a:lnSpc>
              <a:spcBef>
                <a:spcPts val="200"/>
              </a:spcBef>
              <a:spcAft>
                <a:spcPts val="0"/>
              </a:spcAft>
              <a:buClr>
                <a:srgbClr val="888888"/>
              </a:buClr>
              <a:buSzPts val="800"/>
              <a:buNone/>
              <a:defRPr sz="800">
                <a:solidFill>
                  <a:srgbClr val="888888"/>
                </a:solidFill>
              </a:defRPr>
            </a:lvl3pPr>
            <a:lvl4pPr indent="-228600" lvl="3" marL="1828800" rtl="0" algn="l">
              <a:lnSpc>
                <a:spcPct val="100000"/>
              </a:lnSpc>
              <a:spcBef>
                <a:spcPts val="100"/>
              </a:spcBef>
              <a:spcAft>
                <a:spcPts val="0"/>
              </a:spcAft>
              <a:buClr>
                <a:srgbClr val="888888"/>
              </a:buClr>
              <a:buSzPts val="700"/>
              <a:buNone/>
              <a:defRPr sz="700">
                <a:solidFill>
                  <a:srgbClr val="888888"/>
                </a:solidFill>
              </a:defRPr>
            </a:lvl4pPr>
            <a:lvl5pPr indent="-228600" lvl="4" marL="2286000" rtl="0" algn="l">
              <a:lnSpc>
                <a:spcPct val="100000"/>
              </a:lnSpc>
              <a:spcBef>
                <a:spcPts val="100"/>
              </a:spcBef>
              <a:spcAft>
                <a:spcPts val="0"/>
              </a:spcAft>
              <a:buClr>
                <a:srgbClr val="888888"/>
              </a:buClr>
              <a:buSzPts val="700"/>
              <a:buNone/>
              <a:defRPr sz="700">
                <a:solidFill>
                  <a:srgbClr val="888888"/>
                </a:solidFill>
              </a:defRPr>
            </a:lvl5pPr>
            <a:lvl6pPr indent="-228600" lvl="5" marL="2743200" rtl="0" algn="l">
              <a:lnSpc>
                <a:spcPct val="100000"/>
              </a:lnSpc>
              <a:spcBef>
                <a:spcPts val="100"/>
              </a:spcBef>
              <a:spcAft>
                <a:spcPts val="0"/>
              </a:spcAft>
              <a:buClr>
                <a:srgbClr val="888888"/>
              </a:buClr>
              <a:buSzPts val="700"/>
              <a:buNone/>
              <a:defRPr sz="700">
                <a:solidFill>
                  <a:srgbClr val="888888"/>
                </a:solidFill>
              </a:defRPr>
            </a:lvl6pPr>
            <a:lvl7pPr indent="-228600" lvl="6" marL="3200400" rtl="0" algn="l">
              <a:lnSpc>
                <a:spcPct val="100000"/>
              </a:lnSpc>
              <a:spcBef>
                <a:spcPts val="100"/>
              </a:spcBef>
              <a:spcAft>
                <a:spcPts val="0"/>
              </a:spcAft>
              <a:buClr>
                <a:srgbClr val="888888"/>
              </a:buClr>
              <a:buSzPts val="700"/>
              <a:buNone/>
              <a:defRPr sz="700">
                <a:solidFill>
                  <a:srgbClr val="888888"/>
                </a:solidFill>
              </a:defRPr>
            </a:lvl7pPr>
            <a:lvl8pPr indent="-228600" lvl="7" marL="3657600" rtl="0" algn="l">
              <a:lnSpc>
                <a:spcPct val="100000"/>
              </a:lnSpc>
              <a:spcBef>
                <a:spcPts val="100"/>
              </a:spcBef>
              <a:spcAft>
                <a:spcPts val="0"/>
              </a:spcAft>
              <a:buClr>
                <a:srgbClr val="888888"/>
              </a:buClr>
              <a:buSzPts val="700"/>
              <a:buNone/>
              <a:defRPr sz="700">
                <a:solidFill>
                  <a:srgbClr val="888888"/>
                </a:solidFill>
              </a:defRPr>
            </a:lvl8pPr>
            <a:lvl9pPr indent="-228600" lvl="8" marL="4114800" rtl="0" algn="l">
              <a:lnSpc>
                <a:spcPct val="100000"/>
              </a:lnSpc>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lnSpc>
                <a:spcPct val="100000"/>
              </a:lnSpc>
              <a:spcBef>
                <a:spcPts val="0"/>
              </a:spcBef>
              <a:spcAft>
                <a:spcPts val="0"/>
              </a:spcAft>
              <a:buClr>
                <a:schemeClr val="dk1"/>
              </a:buClr>
              <a:buSzPts val="9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80" name="Google Shape;80;p18"/>
          <p:cNvSpPr txBox="1"/>
          <p:nvPr>
            <p:ph idx="1" type="body"/>
          </p:nvPr>
        </p:nvSpPr>
        <p:spPr>
          <a:xfrm>
            <a:off x="2286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lnSpc>
                <a:spcPct val="100000"/>
              </a:lnSpc>
              <a:spcBef>
                <a:spcPts val="300"/>
              </a:spcBef>
              <a:spcAft>
                <a:spcPts val="0"/>
              </a:spcAft>
              <a:buClr>
                <a:schemeClr val="dk1"/>
              </a:buClr>
              <a:buSzPts val="1400"/>
              <a:buChar char="•"/>
              <a:defRPr sz="1400"/>
            </a:lvl1pPr>
            <a:lvl2pPr indent="-304800" lvl="1" marL="914400" rtl="0" algn="l">
              <a:lnSpc>
                <a:spcPct val="100000"/>
              </a:lnSpc>
              <a:spcBef>
                <a:spcPts val="200"/>
              </a:spcBef>
              <a:spcAft>
                <a:spcPts val="0"/>
              </a:spcAft>
              <a:buClr>
                <a:schemeClr val="dk1"/>
              </a:buClr>
              <a:buSzPts val="1200"/>
              <a:buChar char="–"/>
              <a:defRPr sz="1200"/>
            </a:lvl2pPr>
            <a:lvl3pPr indent="-292100" lvl="2" marL="1371600" rtl="0" algn="l">
              <a:lnSpc>
                <a:spcPct val="100000"/>
              </a:lnSpc>
              <a:spcBef>
                <a:spcPts val="200"/>
              </a:spcBef>
              <a:spcAft>
                <a:spcPts val="0"/>
              </a:spcAft>
              <a:buClr>
                <a:schemeClr val="dk1"/>
              </a:buClr>
              <a:buSzPts val="1000"/>
              <a:buChar char="•"/>
              <a:defRPr sz="1000"/>
            </a:lvl3pPr>
            <a:lvl4pPr indent="-285750" lvl="3" marL="1828800" rtl="0" algn="l">
              <a:lnSpc>
                <a:spcPct val="100000"/>
              </a:lnSpc>
              <a:spcBef>
                <a:spcPts val="200"/>
              </a:spcBef>
              <a:spcAft>
                <a:spcPts val="0"/>
              </a:spcAft>
              <a:buClr>
                <a:schemeClr val="dk1"/>
              </a:buClr>
              <a:buSzPts val="900"/>
              <a:buChar char="–"/>
              <a:defRPr sz="900"/>
            </a:lvl4pPr>
            <a:lvl5pPr indent="-285750" lvl="4" marL="2286000" rtl="0" algn="l">
              <a:lnSpc>
                <a:spcPct val="100000"/>
              </a:lnSpc>
              <a:spcBef>
                <a:spcPts val="200"/>
              </a:spcBef>
              <a:spcAft>
                <a:spcPts val="0"/>
              </a:spcAft>
              <a:buClr>
                <a:schemeClr val="dk1"/>
              </a:buClr>
              <a:buSzPts val="900"/>
              <a:buChar char="»"/>
              <a:defRPr sz="900"/>
            </a:lvl5pPr>
            <a:lvl6pPr indent="-285750" lvl="5" marL="2743200" rtl="0" algn="l">
              <a:lnSpc>
                <a:spcPct val="100000"/>
              </a:lnSpc>
              <a:spcBef>
                <a:spcPts val="200"/>
              </a:spcBef>
              <a:spcAft>
                <a:spcPts val="0"/>
              </a:spcAft>
              <a:buClr>
                <a:schemeClr val="dk1"/>
              </a:buClr>
              <a:buSzPts val="900"/>
              <a:buChar char="•"/>
              <a:defRPr sz="900"/>
            </a:lvl6pPr>
            <a:lvl7pPr indent="-285750" lvl="6" marL="3200400" rtl="0" algn="l">
              <a:lnSpc>
                <a:spcPct val="100000"/>
              </a:lnSpc>
              <a:spcBef>
                <a:spcPts val="200"/>
              </a:spcBef>
              <a:spcAft>
                <a:spcPts val="0"/>
              </a:spcAft>
              <a:buClr>
                <a:schemeClr val="dk1"/>
              </a:buClr>
              <a:buSzPts val="900"/>
              <a:buChar char="•"/>
              <a:defRPr sz="900"/>
            </a:lvl7pPr>
            <a:lvl8pPr indent="-285750" lvl="7" marL="3657600" rtl="0" algn="l">
              <a:lnSpc>
                <a:spcPct val="100000"/>
              </a:lnSpc>
              <a:spcBef>
                <a:spcPts val="200"/>
              </a:spcBef>
              <a:spcAft>
                <a:spcPts val="0"/>
              </a:spcAft>
              <a:buClr>
                <a:schemeClr val="dk1"/>
              </a:buClr>
              <a:buSzPts val="900"/>
              <a:buChar char="•"/>
              <a:defRPr sz="900"/>
            </a:lvl8pPr>
            <a:lvl9pPr indent="-285750" lvl="8" marL="4114800" rtl="0" algn="l">
              <a:lnSpc>
                <a:spcPct val="100000"/>
              </a:lnSpc>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rtl="0" algn="l">
              <a:lnSpc>
                <a:spcPct val="100000"/>
              </a:lnSpc>
              <a:spcBef>
                <a:spcPts val="300"/>
              </a:spcBef>
              <a:spcAft>
                <a:spcPts val="0"/>
              </a:spcAft>
              <a:buClr>
                <a:schemeClr val="dk1"/>
              </a:buClr>
              <a:buSzPts val="1400"/>
              <a:buChar char="•"/>
              <a:defRPr sz="1400"/>
            </a:lvl1pPr>
            <a:lvl2pPr indent="-304800" lvl="1" marL="914400" rtl="0" algn="l">
              <a:lnSpc>
                <a:spcPct val="100000"/>
              </a:lnSpc>
              <a:spcBef>
                <a:spcPts val="200"/>
              </a:spcBef>
              <a:spcAft>
                <a:spcPts val="0"/>
              </a:spcAft>
              <a:buClr>
                <a:schemeClr val="dk1"/>
              </a:buClr>
              <a:buSzPts val="1200"/>
              <a:buChar char="–"/>
              <a:defRPr sz="1200"/>
            </a:lvl2pPr>
            <a:lvl3pPr indent="-292100" lvl="2" marL="1371600" rtl="0" algn="l">
              <a:lnSpc>
                <a:spcPct val="100000"/>
              </a:lnSpc>
              <a:spcBef>
                <a:spcPts val="200"/>
              </a:spcBef>
              <a:spcAft>
                <a:spcPts val="0"/>
              </a:spcAft>
              <a:buClr>
                <a:schemeClr val="dk1"/>
              </a:buClr>
              <a:buSzPts val="1000"/>
              <a:buChar char="•"/>
              <a:defRPr sz="1000"/>
            </a:lvl3pPr>
            <a:lvl4pPr indent="-285750" lvl="3" marL="1828800" rtl="0" algn="l">
              <a:lnSpc>
                <a:spcPct val="100000"/>
              </a:lnSpc>
              <a:spcBef>
                <a:spcPts val="200"/>
              </a:spcBef>
              <a:spcAft>
                <a:spcPts val="0"/>
              </a:spcAft>
              <a:buClr>
                <a:schemeClr val="dk1"/>
              </a:buClr>
              <a:buSzPts val="900"/>
              <a:buChar char="–"/>
              <a:defRPr sz="900"/>
            </a:lvl4pPr>
            <a:lvl5pPr indent="-285750" lvl="4" marL="2286000" rtl="0" algn="l">
              <a:lnSpc>
                <a:spcPct val="100000"/>
              </a:lnSpc>
              <a:spcBef>
                <a:spcPts val="200"/>
              </a:spcBef>
              <a:spcAft>
                <a:spcPts val="0"/>
              </a:spcAft>
              <a:buClr>
                <a:schemeClr val="dk1"/>
              </a:buClr>
              <a:buSzPts val="900"/>
              <a:buChar char="»"/>
              <a:defRPr sz="900"/>
            </a:lvl5pPr>
            <a:lvl6pPr indent="-285750" lvl="5" marL="2743200" rtl="0" algn="l">
              <a:lnSpc>
                <a:spcPct val="100000"/>
              </a:lnSpc>
              <a:spcBef>
                <a:spcPts val="200"/>
              </a:spcBef>
              <a:spcAft>
                <a:spcPts val="0"/>
              </a:spcAft>
              <a:buClr>
                <a:schemeClr val="dk1"/>
              </a:buClr>
              <a:buSzPts val="900"/>
              <a:buChar char="•"/>
              <a:defRPr sz="900"/>
            </a:lvl6pPr>
            <a:lvl7pPr indent="-285750" lvl="6" marL="3200400" rtl="0" algn="l">
              <a:lnSpc>
                <a:spcPct val="100000"/>
              </a:lnSpc>
              <a:spcBef>
                <a:spcPts val="200"/>
              </a:spcBef>
              <a:spcAft>
                <a:spcPts val="0"/>
              </a:spcAft>
              <a:buClr>
                <a:schemeClr val="dk1"/>
              </a:buClr>
              <a:buSzPts val="900"/>
              <a:buChar char="•"/>
              <a:defRPr sz="900"/>
            </a:lvl7pPr>
            <a:lvl8pPr indent="-285750" lvl="7" marL="3657600" rtl="0" algn="l">
              <a:lnSpc>
                <a:spcPct val="100000"/>
              </a:lnSpc>
              <a:spcBef>
                <a:spcPts val="200"/>
              </a:spcBef>
              <a:spcAft>
                <a:spcPts val="0"/>
              </a:spcAft>
              <a:buClr>
                <a:schemeClr val="dk1"/>
              </a:buClr>
              <a:buSzPts val="900"/>
              <a:buChar char="•"/>
              <a:defRPr sz="900"/>
            </a:lvl8pPr>
            <a:lvl9pPr indent="-285750" lvl="8" marL="4114800" rtl="0" algn="l">
              <a:lnSpc>
                <a:spcPct val="100000"/>
              </a:lnSpc>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lnSpc>
                <a:spcPct val="100000"/>
              </a:lnSpc>
              <a:spcBef>
                <a:spcPts val="0"/>
              </a:spcBef>
              <a:spcAft>
                <a:spcPts val="0"/>
              </a:spcAft>
              <a:buClr>
                <a:schemeClr val="dk1"/>
              </a:buClr>
              <a:buSzPts val="2200"/>
              <a:buFont typeface="Arial"/>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87" name="Google Shape;87;p19"/>
          <p:cNvSpPr txBox="1"/>
          <p:nvPr>
            <p:ph idx="1" type="body"/>
          </p:nvPr>
        </p:nvSpPr>
        <p:spPr>
          <a:xfrm>
            <a:off x="228600" y="767556"/>
            <a:ext cx="2020200" cy="320100"/>
          </a:xfrm>
          <a:prstGeom prst="rect">
            <a:avLst/>
          </a:prstGeom>
          <a:noFill/>
          <a:ln>
            <a:noFill/>
          </a:ln>
        </p:spPr>
        <p:txBody>
          <a:bodyPr anchorCtr="0" anchor="b" bIns="22850" lIns="45725" spcFirstLastPara="1" rIns="45725" wrap="square" tIns="22850">
            <a:normAutofit/>
          </a:bodyPr>
          <a:lstStyle>
            <a:lvl1pPr indent="-228600" lvl="0" marL="457200" rtl="0" algn="l">
              <a:lnSpc>
                <a:spcPct val="100000"/>
              </a:lnSpc>
              <a:spcBef>
                <a:spcPts val="200"/>
              </a:spcBef>
              <a:spcAft>
                <a:spcPts val="0"/>
              </a:spcAft>
              <a:buClr>
                <a:schemeClr val="dk1"/>
              </a:buClr>
              <a:buSzPts val="1200"/>
              <a:buNone/>
              <a:defRPr b="1" sz="1200"/>
            </a:lvl1pPr>
            <a:lvl2pPr indent="-228600" lvl="1" marL="914400" rtl="0" algn="l">
              <a:lnSpc>
                <a:spcPct val="100000"/>
              </a:lnSpc>
              <a:spcBef>
                <a:spcPts val="200"/>
              </a:spcBef>
              <a:spcAft>
                <a:spcPts val="0"/>
              </a:spcAft>
              <a:buClr>
                <a:schemeClr val="dk1"/>
              </a:buClr>
              <a:buSzPts val="1000"/>
              <a:buNone/>
              <a:defRPr b="1" sz="1000"/>
            </a:lvl2pPr>
            <a:lvl3pPr indent="-228600" lvl="2" marL="1371600" rtl="0" algn="l">
              <a:lnSpc>
                <a:spcPct val="100000"/>
              </a:lnSpc>
              <a:spcBef>
                <a:spcPts val="200"/>
              </a:spcBef>
              <a:spcAft>
                <a:spcPts val="0"/>
              </a:spcAft>
              <a:buClr>
                <a:schemeClr val="dk1"/>
              </a:buClr>
              <a:buSzPts val="900"/>
              <a:buNone/>
              <a:defRPr b="1" sz="900"/>
            </a:lvl3pPr>
            <a:lvl4pPr indent="-228600" lvl="3" marL="1828800" rtl="0" algn="l">
              <a:lnSpc>
                <a:spcPct val="100000"/>
              </a:lnSpc>
              <a:spcBef>
                <a:spcPts val="200"/>
              </a:spcBef>
              <a:spcAft>
                <a:spcPts val="0"/>
              </a:spcAft>
              <a:buClr>
                <a:schemeClr val="dk1"/>
              </a:buClr>
              <a:buSzPts val="800"/>
              <a:buNone/>
              <a:defRPr b="1" sz="800"/>
            </a:lvl4pPr>
            <a:lvl5pPr indent="-228600" lvl="4" marL="2286000" rtl="0" algn="l">
              <a:lnSpc>
                <a:spcPct val="100000"/>
              </a:lnSpc>
              <a:spcBef>
                <a:spcPts val="200"/>
              </a:spcBef>
              <a:spcAft>
                <a:spcPts val="0"/>
              </a:spcAft>
              <a:buClr>
                <a:schemeClr val="dk1"/>
              </a:buClr>
              <a:buSzPts val="800"/>
              <a:buNone/>
              <a:defRPr b="1" sz="800"/>
            </a:lvl5pPr>
            <a:lvl6pPr indent="-228600" lvl="5" marL="2743200" rtl="0" algn="l">
              <a:lnSpc>
                <a:spcPct val="100000"/>
              </a:lnSpc>
              <a:spcBef>
                <a:spcPts val="200"/>
              </a:spcBef>
              <a:spcAft>
                <a:spcPts val="0"/>
              </a:spcAft>
              <a:buClr>
                <a:schemeClr val="dk1"/>
              </a:buClr>
              <a:buSzPts val="800"/>
              <a:buNone/>
              <a:defRPr b="1" sz="800"/>
            </a:lvl6pPr>
            <a:lvl7pPr indent="-228600" lvl="6" marL="3200400" rtl="0" algn="l">
              <a:lnSpc>
                <a:spcPct val="100000"/>
              </a:lnSpc>
              <a:spcBef>
                <a:spcPts val="200"/>
              </a:spcBef>
              <a:spcAft>
                <a:spcPts val="0"/>
              </a:spcAft>
              <a:buClr>
                <a:schemeClr val="dk1"/>
              </a:buClr>
              <a:buSzPts val="800"/>
              <a:buNone/>
              <a:defRPr b="1" sz="800"/>
            </a:lvl7pPr>
            <a:lvl8pPr indent="-228600" lvl="7" marL="3657600" rtl="0" algn="l">
              <a:lnSpc>
                <a:spcPct val="100000"/>
              </a:lnSpc>
              <a:spcBef>
                <a:spcPts val="200"/>
              </a:spcBef>
              <a:spcAft>
                <a:spcPts val="0"/>
              </a:spcAft>
              <a:buClr>
                <a:schemeClr val="dk1"/>
              </a:buClr>
              <a:buSzPts val="800"/>
              <a:buNone/>
              <a:defRPr b="1" sz="800"/>
            </a:lvl8pPr>
            <a:lvl9pPr indent="-228600" lvl="8" marL="4114800" rtl="0" algn="l">
              <a:lnSpc>
                <a:spcPct val="100000"/>
              </a:lnSpc>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200" cy="1975800"/>
          </a:xfrm>
          <a:prstGeom prst="rect">
            <a:avLst/>
          </a:prstGeom>
          <a:noFill/>
          <a:ln>
            <a:noFill/>
          </a:ln>
        </p:spPr>
        <p:txBody>
          <a:bodyPr anchorCtr="0" anchor="t" bIns="22850" lIns="45725" spcFirstLastPara="1" rIns="45725" wrap="square" tIns="22850">
            <a:normAutofit/>
          </a:bodyPr>
          <a:lstStyle>
            <a:lvl1pPr indent="-304800" lvl="0" marL="457200" rtl="0" algn="l">
              <a:lnSpc>
                <a:spcPct val="100000"/>
              </a:lnSpc>
              <a:spcBef>
                <a:spcPts val="200"/>
              </a:spcBef>
              <a:spcAft>
                <a:spcPts val="0"/>
              </a:spcAft>
              <a:buClr>
                <a:schemeClr val="dk1"/>
              </a:buClr>
              <a:buSzPts val="1200"/>
              <a:buChar char="•"/>
              <a:defRPr sz="1200"/>
            </a:lvl1pPr>
            <a:lvl2pPr indent="-292100" lvl="1" marL="914400" rtl="0" algn="l">
              <a:lnSpc>
                <a:spcPct val="100000"/>
              </a:lnSpc>
              <a:spcBef>
                <a:spcPts val="200"/>
              </a:spcBef>
              <a:spcAft>
                <a:spcPts val="0"/>
              </a:spcAft>
              <a:buClr>
                <a:schemeClr val="dk1"/>
              </a:buClr>
              <a:buSzPts val="1000"/>
              <a:buChar char="–"/>
              <a:defRPr sz="1000"/>
            </a:lvl2pPr>
            <a:lvl3pPr indent="-285750" lvl="2" marL="1371600" rtl="0" algn="l">
              <a:lnSpc>
                <a:spcPct val="100000"/>
              </a:lnSpc>
              <a:spcBef>
                <a:spcPts val="200"/>
              </a:spcBef>
              <a:spcAft>
                <a:spcPts val="0"/>
              </a:spcAft>
              <a:buClr>
                <a:schemeClr val="dk1"/>
              </a:buClr>
              <a:buSzPts val="900"/>
              <a:buChar char="•"/>
              <a:defRPr sz="900"/>
            </a:lvl3pPr>
            <a:lvl4pPr indent="-279400" lvl="3" marL="1828800" rtl="0" algn="l">
              <a:lnSpc>
                <a:spcPct val="100000"/>
              </a:lnSpc>
              <a:spcBef>
                <a:spcPts val="200"/>
              </a:spcBef>
              <a:spcAft>
                <a:spcPts val="0"/>
              </a:spcAft>
              <a:buClr>
                <a:schemeClr val="dk1"/>
              </a:buClr>
              <a:buSzPts val="800"/>
              <a:buChar char="–"/>
              <a:defRPr sz="800"/>
            </a:lvl4pPr>
            <a:lvl5pPr indent="-279400" lvl="4" marL="2286000" rtl="0" algn="l">
              <a:lnSpc>
                <a:spcPct val="100000"/>
              </a:lnSpc>
              <a:spcBef>
                <a:spcPts val="200"/>
              </a:spcBef>
              <a:spcAft>
                <a:spcPts val="0"/>
              </a:spcAft>
              <a:buClr>
                <a:schemeClr val="dk1"/>
              </a:buClr>
              <a:buSzPts val="800"/>
              <a:buChar char="»"/>
              <a:defRPr sz="800"/>
            </a:lvl5pPr>
            <a:lvl6pPr indent="-279400" lvl="5" marL="2743200" rtl="0" algn="l">
              <a:lnSpc>
                <a:spcPct val="100000"/>
              </a:lnSpc>
              <a:spcBef>
                <a:spcPts val="200"/>
              </a:spcBef>
              <a:spcAft>
                <a:spcPts val="0"/>
              </a:spcAft>
              <a:buClr>
                <a:schemeClr val="dk1"/>
              </a:buClr>
              <a:buSzPts val="800"/>
              <a:buChar char="•"/>
              <a:defRPr sz="800"/>
            </a:lvl6pPr>
            <a:lvl7pPr indent="-279400" lvl="6" marL="3200400" rtl="0" algn="l">
              <a:lnSpc>
                <a:spcPct val="100000"/>
              </a:lnSpc>
              <a:spcBef>
                <a:spcPts val="200"/>
              </a:spcBef>
              <a:spcAft>
                <a:spcPts val="0"/>
              </a:spcAft>
              <a:buClr>
                <a:schemeClr val="dk1"/>
              </a:buClr>
              <a:buSzPts val="800"/>
              <a:buChar char="•"/>
              <a:defRPr sz="800"/>
            </a:lvl7pPr>
            <a:lvl8pPr indent="-279400" lvl="7" marL="3657600" rtl="0" algn="l">
              <a:lnSpc>
                <a:spcPct val="100000"/>
              </a:lnSpc>
              <a:spcBef>
                <a:spcPts val="200"/>
              </a:spcBef>
              <a:spcAft>
                <a:spcPts val="0"/>
              </a:spcAft>
              <a:buClr>
                <a:schemeClr val="dk1"/>
              </a:buClr>
              <a:buSzPts val="800"/>
              <a:buChar char="•"/>
              <a:defRPr sz="800"/>
            </a:lvl8pPr>
            <a:lvl9pPr indent="-279400" lvl="8" marL="4114800" rtl="0" algn="l">
              <a:lnSpc>
                <a:spcPct val="100000"/>
              </a:lnSpc>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1100" cy="320100"/>
          </a:xfrm>
          <a:prstGeom prst="rect">
            <a:avLst/>
          </a:prstGeom>
          <a:noFill/>
          <a:ln>
            <a:noFill/>
          </a:ln>
        </p:spPr>
        <p:txBody>
          <a:bodyPr anchorCtr="0" anchor="b" bIns="22850" lIns="45725" spcFirstLastPara="1" rIns="45725" wrap="square" tIns="22850">
            <a:normAutofit/>
          </a:bodyPr>
          <a:lstStyle>
            <a:lvl1pPr indent="-228600" lvl="0" marL="457200" rtl="0" algn="l">
              <a:lnSpc>
                <a:spcPct val="100000"/>
              </a:lnSpc>
              <a:spcBef>
                <a:spcPts val="200"/>
              </a:spcBef>
              <a:spcAft>
                <a:spcPts val="0"/>
              </a:spcAft>
              <a:buClr>
                <a:schemeClr val="dk1"/>
              </a:buClr>
              <a:buSzPts val="1200"/>
              <a:buNone/>
              <a:defRPr b="1" sz="1200"/>
            </a:lvl1pPr>
            <a:lvl2pPr indent="-228600" lvl="1" marL="914400" rtl="0" algn="l">
              <a:lnSpc>
                <a:spcPct val="100000"/>
              </a:lnSpc>
              <a:spcBef>
                <a:spcPts val="200"/>
              </a:spcBef>
              <a:spcAft>
                <a:spcPts val="0"/>
              </a:spcAft>
              <a:buClr>
                <a:schemeClr val="dk1"/>
              </a:buClr>
              <a:buSzPts val="1000"/>
              <a:buNone/>
              <a:defRPr b="1" sz="1000"/>
            </a:lvl2pPr>
            <a:lvl3pPr indent="-228600" lvl="2" marL="1371600" rtl="0" algn="l">
              <a:lnSpc>
                <a:spcPct val="100000"/>
              </a:lnSpc>
              <a:spcBef>
                <a:spcPts val="200"/>
              </a:spcBef>
              <a:spcAft>
                <a:spcPts val="0"/>
              </a:spcAft>
              <a:buClr>
                <a:schemeClr val="dk1"/>
              </a:buClr>
              <a:buSzPts val="900"/>
              <a:buNone/>
              <a:defRPr b="1" sz="900"/>
            </a:lvl3pPr>
            <a:lvl4pPr indent="-228600" lvl="3" marL="1828800" rtl="0" algn="l">
              <a:lnSpc>
                <a:spcPct val="100000"/>
              </a:lnSpc>
              <a:spcBef>
                <a:spcPts val="200"/>
              </a:spcBef>
              <a:spcAft>
                <a:spcPts val="0"/>
              </a:spcAft>
              <a:buClr>
                <a:schemeClr val="dk1"/>
              </a:buClr>
              <a:buSzPts val="800"/>
              <a:buNone/>
              <a:defRPr b="1" sz="800"/>
            </a:lvl4pPr>
            <a:lvl5pPr indent="-228600" lvl="4" marL="2286000" rtl="0" algn="l">
              <a:lnSpc>
                <a:spcPct val="100000"/>
              </a:lnSpc>
              <a:spcBef>
                <a:spcPts val="200"/>
              </a:spcBef>
              <a:spcAft>
                <a:spcPts val="0"/>
              </a:spcAft>
              <a:buClr>
                <a:schemeClr val="dk1"/>
              </a:buClr>
              <a:buSzPts val="800"/>
              <a:buNone/>
              <a:defRPr b="1" sz="800"/>
            </a:lvl5pPr>
            <a:lvl6pPr indent="-228600" lvl="5" marL="2743200" rtl="0" algn="l">
              <a:lnSpc>
                <a:spcPct val="100000"/>
              </a:lnSpc>
              <a:spcBef>
                <a:spcPts val="200"/>
              </a:spcBef>
              <a:spcAft>
                <a:spcPts val="0"/>
              </a:spcAft>
              <a:buClr>
                <a:schemeClr val="dk1"/>
              </a:buClr>
              <a:buSzPts val="800"/>
              <a:buNone/>
              <a:defRPr b="1" sz="800"/>
            </a:lvl6pPr>
            <a:lvl7pPr indent="-228600" lvl="6" marL="3200400" rtl="0" algn="l">
              <a:lnSpc>
                <a:spcPct val="100000"/>
              </a:lnSpc>
              <a:spcBef>
                <a:spcPts val="200"/>
              </a:spcBef>
              <a:spcAft>
                <a:spcPts val="0"/>
              </a:spcAft>
              <a:buClr>
                <a:schemeClr val="dk1"/>
              </a:buClr>
              <a:buSzPts val="800"/>
              <a:buNone/>
              <a:defRPr b="1" sz="800"/>
            </a:lvl7pPr>
            <a:lvl8pPr indent="-228600" lvl="7" marL="3657600" rtl="0" algn="l">
              <a:lnSpc>
                <a:spcPct val="100000"/>
              </a:lnSpc>
              <a:spcBef>
                <a:spcPts val="200"/>
              </a:spcBef>
              <a:spcAft>
                <a:spcPts val="0"/>
              </a:spcAft>
              <a:buClr>
                <a:schemeClr val="dk1"/>
              </a:buClr>
              <a:buSzPts val="800"/>
              <a:buNone/>
              <a:defRPr b="1" sz="800"/>
            </a:lvl8pPr>
            <a:lvl9pPr indent="-228600" lvl="8" marL="4114800" rtl="0" algn="l">
              <a:lnSpc>
                <a:spcPct val="100000"/>
              </a:lnSpc>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1100" cy="1975800"/>
          </a:xfrm>
          <a:prstGeom prst="rect">
            <a:avLst/>
          </a:prstGeom>
          <a:noFill/>
          <a:ln>
            <a:noFill/>
          </a:ln>
        </p:spPr>
        <p:txBody>
          <a:bodyPr anchorCtr="0" anchor="t" bIns="22850" lIns="45725" spcFirstLastPara="1" rIns="45725" wrap="square" tIns="22850">
            <a:normAutofit/>
          </a:bodyPr>
          <a:lstStyle>
            <a:lvl1pPr indent="-304800" lvl="0" marL="457200" rtl="0" algn="l">
              <a:lnSpc>
                <a:spcPct val="100000"/>
              </a:lnSpc>
              <a:spcBef>
                <a:spcPts val="200"/>
              </a:spcBef>
              <a:spcAft>
                <a:spcPts val="0"/>
              </a:spcAft>
              <a:buClr>
                <a:schemeClr val="dk1"/>
              </a:buClr>
              <a:buSzPts val="1200"/>
              <a:buChar char="•"/>
              <a:defRPr sz="1200"/>
            </a:lvl1pPr>
            <a:lvl2pPr indent="-292100" lvl="1" marL="914400" rtl="0" algn="l">
              <a:lnSpc>
                <a:spcPct val="100000"/>
              </a:lnSpc>
              <a:spcBef>
                <a:spcPts val="200"/>
              </a:spcBef>
              <a:spcAft>
                <a:spcPts val="0"/>
              </a:spcAft>
              <a:buClr>
                <a:schemeClr val="dk1"/>
              </a:buClr>
              <a:buSzPts val="1000"/>
              <a:buChar char="–"/>
              <a:defRPr sz="1000"/>
            </a:lvl2pPr>
            <a:lvl3pPr indent="-285750" lvl="2" marL="1371600" rtl="0" algn="l">
              <a:lnSpc>
                <a:spcPct val="100000"/>
              </a:lnSpc>
              <a:spcBef>
                <a:spcPts val="200"/>
              </a:spcBef>
              <a:spcAft>
                <a:spcPts val="0"/>
              </a:spcAft>
              <a:buClr>
                <a:schemeClr val="dk1"/>
              </a:buClr>
              <a:buSzPts val="900"/>
              <a:buChar char="•"/>
              <a:defRPr sz="900"/>
            </a:lvl3pPr>
            <a:lvl4pPr indent="-279400" lvl="3" marL="1828800" rtl="0" algn="l">
              <a:lnSpc>
                <a:spcPct val="100000"/>
              </a:lnSpc>
              <a:spcBef>
                <a:spcPts val="200"/>
              </a:spcBef>
              <a:spcAft>
                <a:spcPts val="0"/>
              </a:spcAft>
              <a:buClr>
                <a:schemeClr val="dk1"/>
              </a:buClr>
              <a:buSzPts val="800"/>
              <a:buChar char="–"/>
              <a:defRPr sz="800"/>
            </a:lvl4pPr>
            <a:lvl5pPr indent="-279400" lvl="4" marL="2286000" rtl="0" algn="l">
              <a:lnSpc>
                <a:spcPct val="100000"/>
              </a:lnSpc>
              <a:spcBef>
                <a:spcPts val="200"/>
              </a:spcBef>
              <a:spcAft>
                <a:spcPts val="0"/>
              </a:spcAft>
              <a:buClr>
                <a:schemeClr val="dk1"/>
              </a:buClr>
              <a:buSzPts val="800"/>
              <a:buChar char="»"/>
              <a:defRPr sz="800"/>
            </a:lvl5pPr>
            <a:lvl6pPr indent="-279400" lvl="5" marL="2743200" rtl="0" algn="l">
              <a:lnSpc>
                <a:spcPct val="100000"/>
              </a:lnSpc>
              <a:spcBef>
                <a:spcPts val="200"/>
              </a:spcBef>
              <a:spcAft>
                <a:spcPts val="0"/>
              </a:spcAft>
              <a:buClr>
                <a:schemeClr val="dk1"/>
              </a:buClr>
              <a:buSzPts val="800"/>
              <a:buChar char="•"/>
              <a:defRPr sz="800"/>
            </a:lvl6pPr>
            <a:lvl7pPr indent="-279400" lvl="6" marL="3200400" rtl="0" algn="l">
              <a:lnSpc>
                <a:spcPct val="100000"/>
              </a:lnSpc>
              <a:spcBef>
                <a:spcPts val="200"/>
              </a:spcBef>
              <a:spcAft>
                <a:spcPts val="0"/>
              </a:spcAft>
              <a:buClr>
                <a:schemeClr val="dk1"/>
              </a:buClr>
              <a:buSzPts val="800"/>
              <a:buChar char="•"/>
              <a:defRPr sz="800"/>
            </a:lvl7pPr>
            <a:lvl8pPr indent="-279400" lvl="7" marL="3657600" rtl="0" algn="l">
              <a:lnSpc>
                <a:spcPct val="100000"/>
              </a:lnSpc>
              <a:spcBef>
                <a:spcPts val="200"/>
              </a:spcBef>
              <a:spcAft>
                <a:spcPts val="0"/>
              </a:spcAft>
              <a:buClr>
                <a:schemeClr val="dk1"/>
              </a:buClr>
              <a:buSzPts val="800"/>
              <a:buChar char="•"/>
              <a:defRPr sz="800"/>
            </a:lvl8pPr>
            <a:lvl9pPr indent="-279400" lvl="8" marL="4114800" rtl="0" algn="l">
              <a:lnSpc>
                <a:spcPct val="100000"/>
              </a:lnSpc>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lnSpc>
                <a:spcPct val="100000"/>
              </a:lnSpc>
              <a:spcBef>
                <a:spcPts val="0"/>
              </a:spcBef>
              <a:spcAft>
                <a:spcPts val="0"/>
              </a:spcAft>
              <a:buClr>
                <a:schemeClr val="dk1"/>
              </a:buClr>
              <a:buSzPts val="9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96" name="Google Shape;96;p20"/>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200" cy="581100"/>
          </a:xfrm>
          <a:prstGeom prst="rect">
            <a:avLst/>
          </a:prstGeom>
          <a:noFill/>
          <a:ln>
            <a:noFill/>
          </a:ln>
        </p:spPr>
        <p:txBody>
          <a:bodyPr anchorCtr="0" anchor="b" bIns="22850" lIns="45725" spcFirstLastPara="1" rIns="45725" wrap="square" tIns="22850">
            <a:normAutofit/>
          </a:bodyPr>
          <a:lstStyle>
            <a:lvl1pPr lvl="0" rtl="0" algn="l">
              <a:lnSpc>
                <a:spcPct val="100000"/>
              </a:lnSpc>
              <a:spcBef>
                <a:spcPts val="0"/>
              </a:spcBef>
              <a:spcAft>
                <a:spcPts val="0"/>
              </a:spcAft>
              <a:buClr>
                <a:schemeClr val="dk1"/>
              </a:buClr>
              <a:buSzPts val="1000"/>
              <a:buFont typeface="Arial"/>
              <a:buNone/>
              <a:defRPr b="1" sz="1000"/>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01" name="Google Shape;101;p21"/>
          <p:cNvSpPr txBox="1"/>
          <p:nvPr>
            <p:ph idx="1" type="body"/>
          </p:nvPr>
        </p:nvSpPr>
        <p:spPr>
          <a:xfrm>
            <a:off x="1787525" y="136525"/>
            <a:ext cx="2556000" cy="2926500"/>
          </a:xfrm>
          <a:prstGeom prst="rect">
            <a:avLst/>
          </a:prstGeom>
          <a:noFill/>
          <a:ln>
            <a:noFill/>
          </a:ln>
        </p:spPr>
        <p:txBody>
          <a:bodyPr anchorCtr="0" anchor="t" bIns="22850" lIns="45725" spcFirstLastPara="1" rIns="45725" wrap="square" tIns="22850">
            <a:normAutofit/>
          </a:bodyPr>
          <a:lstStyle>
            <a:lvl1pPr indent="-330200" lvl="0" marL="457200" rtl="0" algn="l">
              <a:lnSpc>
                <a:spcPct val="100000"/>
              </a:lnSpc>
              <a:spcBef>
                <a:spcPts val="300"/>
              </a:spcBef>
              <a:spcAft>
                <a:spcPts val="0"/>
              </a:spcAft>
              <a:buClr>
                <a:schemeClr val="dk1"/>
              </a:buClr>
              <a:buSzPts val="1600"/>
              <a:buChar char="•"/>
              <a:defRPr sz="1600"/>
            </a:lvl1pPr>
            <a:lvl2pPr indent="-317500" lvl="1" marL="914400" rtl="0" algn="l">
              <a:lnSpc>
                <a:spcPct val="100000"/>
              </a:lnSpc>
              <a:spcBef>
                <a:spcPts val="300"/>
              </a:spcBef>
              <a:spcAft>
                <a:spcPts val="0"/>
              </a:spcAft>
              <a:buClr>
                <a:schemeClr val="dk1"/>
              </a:buClr>
              <a:buSzPts val="1400"/>
              <a:buChar char="–"/>
              <a:defRPr sz="1400"/>
            </a:lvl2pPr>
            <a:lvl3pPr indent="-304800" lvl="2" marL="1371600" rtl="0" algn="l">
              <a:lnSpc>
                <a:spcPct val="100000"/>
              </a:lnSpc>
              <a:spcBef>
                <a:spcPts val="200"/>
              </a:spcBef>
              <a:spcAft>
                <a:spcPts val="0"/>
              </a:spcAft>
              <a:buClr>
                <a:schemeClr val="dk1"/>
              </a:buClr>
              <a:buSzPts val="1200"/>
              <a:buChar char="•"/>
              <a:defRPr sz="1200"/>
            </a:lvl3pPr>
            <a:lvl4pPr indent="-292100" lvl="3" marL="1828800" rtl="0" algn="l">
              <a:lnSpc>
                <a:spcPct val="100000"/>
              </a:lnSpc>
              <a:spcBef>
                <a:spcPts val="200"/>
              </a:spcBef>
              <a:spcAft>
                <a:spcPts val="0"/>
              </a:spcAft>
              <a:buClr>
                <a:schemeClr val="dk1"/>
              </a:buClr>
              <a:buSzPts val="1000"/>
              <a:buChar char="–"/>
              <a:defRPr sz="1000"/>
            </a:lvl4pPr>
            <a:lvl5pPr indent="-292100" lvl="4" marL="2286000" rtl="0" algn="l">
              <a:lnSpc>
                <a:spcPct val="100000"/>
              </a:lnSpc>
              <a:spcBef>
                <a:spcPts val="200"/>
              </a:spcBef>
              <a:spcAft>
                <a:spcPts val="0"/>
              </a:spcAft>
              <a:buClr>
                <a:schemeClr val="dk1"/>
              </a:buClr>
              <a:buSzPts val="1000"/>
              <a:buChar char="»"/>
              <a:defRPr sz="1000"/>
            </a:lvl5pPr>
            <a:lvl6pPr indent="-292100" lvl="5" marL="2743200" rtl="0" algn="l">
              <a:lnSpc>
                <a:spcPct val="100000"/>
              </a:lnSpc>
              <a:spcBef>
                <a:spcPts val="200"/>
              </a:spcBef>
              <a:spcAft>
                <a:spcPts val="0"/>
              </a:spcAft>
              <a:buClr>
                <a:schemeClr val="dk1"/>
              </a:buClr>
              <a:buSzPts val="1000"/>
              <a:buChar char="•"/>
              <a:defRPr sz="1000"/>
            </a:lvl6pPr>
            <a:lvl7pPr indent="-292100" lvl="6" marL="3200400" rtl="0" algn="l">
              <a:lnSpc>
                <a:spcPct val="100000"/>
              </a:lnSpc>
              <a:spcBef>
                <a:spcPts val="200"/>
              </a:spcBef>
              <a:spcAft>
                <a:spcPts val="0"/>
              </a:spcAft>
              <a:buClr>
                <a:schemeClr val="dk1"/>
              </a:buClr>
              <a:buSzPts val="1000"/>
              <a:buChar char="•"/>
              <a:defRPr sz="1000"/>
            </a:lvl7pPr>
            <a:lvl8pPr indent="-292100" lvl="7" marL="3657600" rtl="0" algn="l">
              <a:lnSpc>
                <a:spcPct val="100000"/>
              </a:lnSpc>
              <a:spcBef>
                <a:spcPts val="200"/>
              </a:spcBef>
              <a:spcAft>
                <a:spcPts val="0"/>
              </a:spcAft>
              <a:buClr>
                <a:schemeClr val="dk1"/>
              </a:buClr>
              <a:buSzPts val="1000"/>
              <a:buChar char="•"/>
              <a:defRPr sz="1000"/>
            </a:lvl8pPr>
            <a:lvl9pPr indent="-292100" lvl="8" marL="4114800" rtl="0" algn="l">
              <a:lnSpc>
                <a:spcPct val="100000"/>
              </a:lnSpc>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200" cy="2345700"/>
          </a:xfrm>
          <a:prstGeom prst="rect">
            <a:avLst/>
          </a:prstGeom>
          <a:noFill/>
          <a:ln>
            <a:noFill/>
          </a:ln>
        </p:spPr>
        <p:txBody>
          <a:bodyPr anchorCtr="0" anchor="t" bIns="22850" lIns="45725" spcFirstLastPara="1" rIns="45725" wrap="square" tIns="22850">
            <a:normAutofit/>
          </a:bodyPr>
          <a:lstStyle>
            <a:lvl1pPr indent="-228600" lvl="0" marL="457200" rtl="0" algn="l">
              <a:lnSpc>
                <a:spcPct val="100000"/>
              </a:lnSpc>
              <a:spcBef>
                <a:spcPts val="100"/>
              </a:spcBef>
              <a:spcAft>
                <a:spcPts val="0"/>
              </a:spcAft>
              <a:buClr>
                <a:schemeClr val="dk1"/>
              </a:buClr>
              <a:buSzPts val="700"/>
              <a:buNone/>
              <a:defRPr sz="700"/>
            </a:lvl1pPr>
            <a:lvl2pPr indent="-228600" lvl="1" marL="914400" rtl="0" algn="l">
              <a:lnSpc>
                <a:spcPct val="100000"/>
              </a:lnSpc>
              <a:spcBef>
                <a:spcPts val="100"/>
              </a:spcBef>
              <a:spcAft>
                <a:spcPts val="0"/>
              </a:spcAft>
              <a:buClr>
                <a:schemeClr val="dk1"/>
              </a:buClr>
              <a:buSzPts val="600"/>
              <a:buNone/>
              <a:defRPr sz="600"/>
            </a:lvl2pPr>
            <a:lvl3pPr indent="-228600" lvl="2" marL="1371600" rtl="0" algn="l">
              <a:lnSpc>
                <a:spcPct val="100000"/>
              </a:lnSpc>
              <a:spcBef>
                <a:spcPts val="100"/>
              </a:spcBef>
              <a:spcAft>
                <a:spcPts val="0"/>
              </a:spcAft>
              <a:buClr>
                <a:schemeClr val="dk1"/>
              </a:buClr>
              <a:buSzPts val="500"/>
              <a:buNone/>
              <a:defRPr sz="500"/>
            </a:lvl3pPr>
            <a:lvl4pPr indent="-228600" lvl="3" marL="1828800" rtl="0" algn="l">
              <a:lnSpc>
                <a:spcPct val="100000"/>
              </a:lnSpc>
              <a:spcBef>
                <a:spcPts val="100"/>
              </a:spcBef>
              <a:spcAft>
                <a:spcPts val="0"/>
              </a:spcAft>
              <a:buClr>
                <a:schemeClr val="dk1"/>
              </a:buClr>
              <a:buSzPts val="500"/>
              <a:buNone/>
              <a:defRPr sz="500"/>
            </a:lvl4pPr>
            <a:lvl5pPr indent="-228600" lvl="4" marL="2286000" rtl="0" algn="l">
              <a:lnSpc>
                <a:spcPct val="100000"/>
              </a:lnSpc>
              <a:spcBef>
                <a:spcPts val="100"/>
              </a:spcBef>
              <a:spcAft>
                <a:spcPts val="0"/>
              </a:spcAft>
              <a:buClr>
                <a:schemeClr val="dk1"/>
              </a:buClr>
              <a:buSzPts val="500"/>
              <a:buNone/>
              <a:defRPr sz="500"/>
            </a:lvl5pPr>
            <a:lvl6pPr indent="-228600" lvl="5" marL="2743200" rtl="0" algn="l">
              <a:lnSpc>
                <a:spcPct val="100000"/>
              </a:lnSpc>
              <a:spcBef>
                <a:spcPts val="100"/>
              </a:spcBef>
              <a:spcAft>
                <a:spcPts val="0"/>
              </a:spcAft>
              <a:buClr>
                <a:schemeClr val="dk1"/>
              </a:buClr>
              <a:buSzPts val="500"/>
              <a:buNone/>
              <a:defRPr sz="500"/>
            </a:lvl6pPr>
            <a:lvl7pPr indent="-228600" lvl="6" marL="3200400" rtl="0" algn="l">
              <a:lnSpc>
                <a:spcPct val="100000"/>
              </a:lnSpc>
              <a:spcBef>
                <a:spcPts val="100"/>
              </a:spcBef>
              <a:spcAft>
                <a:spcPts val="0"/>
              </a:spcAft>
              <a:buClr>
                <a:schemeClr val="dk1"/>
              </a:buClr>
              <a:buSzPts val="500"/>
              <a:buNone/>
              <a:defRPr sz="500"/>
            </a:lvl7pPr>
            <a:lvl8pPr indent="-228600" lvl="7" marL="3657600" rtl="0" algn="l">
              <a:lnSpc>
                <a:spcPct val="100000"/>
              </a:lnSpc>
              <a:spcBef>
                <a:spcPts val="100"/>
              </a:spcBef>
              <a:spcAft>
                <a:spcPts val="0"/>
              </a:spcAft>
              <a:buClr>
                <a:schemeClr val="dk1"/>
              </a:buClr>
              <a:buSzPts val="500"/>
              <a:buNone/>
              <a:defRPr sz="500"/>
            </a:lvl8pPr>
            <a:lvl9pPr indent="-228600" lvl="8" marL="4114800" rtl="0" algn="l">
              <a:lnSpc>
                <a:spcPct val="100000"/>
              </a:lnSpc>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500"/>
          </a:xfrm>
          <a:prstGeom prst="rect">
            <a:avLst/>
          </a:prstGeom>
          <a:noFill/>
          <a:ln>
            <a:noFill/>
          </a:ln>
        </p:spPr>
        <p:txBody>
          <a:bodyPr anchorCtr="0" anchor="b" bIns="22850" lIns="45725" spcFirstLastPara="1" rIns="45725" wrap="square" tIns="22850">
            <a:normAutofit/>
          </a:bodyPr>
          <a:lstStyle>
            <a:lvl1pPr lvl="0" rtl="0" algn="l">
              <a:lnSpc>
                <a:spcPct val="100000"/>
              </a:lnSpc>
              <a:spcBef>
                <a:spcPts val="0"/>
              </a:spcBef>
              <a:spcAft>
                <a:spcPts val="0"/>
              </a:spcAft>
              <a:buClr>
                <a:schemeClr val="dk1"/>
              </a:buClr>
              <a:buSzPts val="1000"/>
              <a:buFont typeface="Arial"/>
              <a:buNone/>
              <a:defRPr b="1" sz="1000"/>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txBody>
          <a:bodyPr anchorCtr="0" anchor="t" bIns="22850" lIns="45725" spcFirstLastPara="1" rIns="45725" wrap="square" tIns="22850">
            <a:noAutofit/>
          </a:bodyPr>
          <a:lstStyle>
            <a:lvl1pPr lvl="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lvl="3"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lvl="4"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lvl="5"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lvl="6"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lvl="7"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lvl="8"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109" name="Google Shape;109;p22"/>
          <p:cNvSpPr txBox="1"/>
          <p:nvPr>
            <p:ph idx="1" type="body"/>
          </p:nvPr>
        </p:nvSpPr>
        <p:spPr>
          <a:xfrm>
            <a:off x="896144" y="2683669"/>
            <a:ext cx="2743200" cy="402600"/>
          </a:xfrm>
          <a:prstGeom prst="rect">
            <a:avLst/>
          </a:prstGeom>
          <a:noFill/>
          <a:ln>
            <a:noFill/>
          </a:ln>
        </p:spPr>
        <p:txBody>
          <a:bodyPr anchorCtr="0" anchor="t" bIns="22850" lIns="45725" spcFirstLastPara="1" rIns="45725" wrap="square" tIns="22850">
            <a:normAutofit/>
          </a:bodyPr>
          <a:lstStyle>
            <a:lvl1pPr indent="-228600" lvl="0" marL="457200" rtl="0" algn="l">
              <a:lnSpc>
                <a:spcPct val="100000"/>
              </a:lnSpc>
              <a:spcBef>
                <a:spcPts val="100"/>
              </a:spcBef>
              <a:spcAft>
                <a:spcPts val="0"/>
              </a:spcAft>
              <a:buClr>
                <a:schemeClr val="dk1"/>
              </a:buClr>
              <a:buSzPts val="700"/>
              <a:buNone/>
              <a:defRPr sz="700"/>
            </a:lvl1pPr>
            <a:lvl2pPr indent="-228600" lvl="1" marL="914400" rtl="0" algn="l">
              <a:lnSpc>
                <a:spcPct val="100000"/>
              </a:lnSpc>
              <a:spcBef>
                <a:spcPts val="100"/>
              </a:spcBef>
              <a:spcAft>
                <a:spcPts val="0"/>
              </a:spcAft>
              <a:buClr>
                <a:schemeClr val="dk1"/>
              </a:buClr>
              <a:buSzPts val="600"/>
              <a:buNone/>
              <a:defRPr sz="600"/>
            </a:lvl2pPr>
            <a:lvl3pPr indent="-228600" lvl="2" marL="1371600" rtl="0" algn="l">
              <a:lnSpc>
                <a:spcPct val="100000"/>
              </a:lnSpc>
              <a:spcBef>
                <a:spcPts val="100"/>
              </a:spcBef>
              <a:spcAft>
                <a:spcPts val="0"/>
              </a:spcAft>
              <a:buClr>
                <a:schemeClr val="dk1"/>
              </a:buClr>
              <a:buSzPts val="500"/>
              <a:buNone/>
              <a:defRPr sz="500"/>
            </a:lvl3pPr>
            <a:lvl4pPr indent="-228600" lvl="3" marL="1828800" rtl="0" algn="l">
              <a:lnSpc>
                <a:spcPct val="100000"/>
              </a:lnSpc>
              <a:spcBef>
                <a:spcPts val="100"/>
              </a:spcBef>
              <a:spcAft>
                <a:spcPts val="0"/>
              </a:spcAft>
              <a:buClr>
                <a:schemeClr val="dk1"/>
              </a:buClr>
              <a:buSzPts val="500"/>
              <a:buNone/>
              <a:defRPr sz="500"/>
            </a:lvl4pPr>
            <a:lvl5pPr indent="-228600" lvl="4" marL="2286000" rtl="0" algn="l">
              <a:lnSpc>
                <a:spcPct val="100000"/>
              </a:lnSpc>
              <a:spcBef>
                <a:spcPts val="100"/>
              </a:spcBef>
              <a:spcAft>
                <a:spcPts val="0"/>
              </a:spcAft>
              <a:buClr>
                <a:schemeClr val="dk1"/>
              </a:buClr>
              <a:buSzPts val="500"/>
              <a:buNone/>
              <a:defRPr sz="500"/>
            </a:lvl5pPr>
            <a:lvl6pPr indent="-228600" lvl="5" marL="2743200" rtl="0" algn="l">
              <a:lnSpc>
                <a:spcPct val="100000"/>
              </a:lnSpc>
              <a:spcBef>
                <a:spcPts val="100"/>
              </a:spcBef>
              <a:spcAft>
                <a:spcPts val="0"/>
              </a:spcAft>
              <a:buClr>
                <a:schemeClr val="dk1"/>
              </a:buClr>
              <a:buSzPts val="500"/>
              <a:buNone/>
              <a:defRPr sz="500"/>
            </a:lvl6pPr>
            <a:lvl7pPr indent="-228600" lvl="6" marL="3200400" rtl="0" algn="l">
              <a:lnSpc>
                <a:spcPct val="100000"/>
              </a:lnSpc>
              <a:spcBef>
                <a:spcPts val="100"/>
              </a:spcBef>
              <a:spcAft>
                <a:spcPts val="0"/>
              </a:spcAft>
              <a:buClr>
                <a:schemeClr val="dk1"/>
              </a:buClr>
              <a:buSzPts val="500"/>
              <a:buNone/>
              <a:defRPr sz="500"/>
            </a:lvl7pPr>
            <a:lvl8pPr indent="-228600" lvl="7" marL="3657600" rtl="0" algn="l">
              <a:lnSpc>
                <a:spcPct val="100000"/>
              </a:lnSpc>
              <a:spcBef>
                <a:spcPts val="100"/>
              </a:spcBef>
              <a:spcAft>
                <a:spcPts val="0"/>
              </a:spcAft>
              <a:buClr>
                <a:schemeClr val="dk1"/>
              </a:buClr>
              <a:buSzPts val="500"/>
              <a:buNone/>
              <a:defRPr sz="500"/>
            </a:lvl8pPr>
            <a:lvl9pPr indent="-228600" lvl="8" marL="4114800" rtl="0" algn="l">
              <a:lnSpc>
                <a:spcPct val="100000"/>
              </a:lnSpc>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rtl="0" algn="ctr">
              <a:lnSpc>
                <a:spcPct val="100000"/>
              </a:lnSpc>
              <a:spcBef>
                <a:spcPts val="0"/>
              </a:spcBef>
              <a:spcAft>
                <a:spcPts val="0"/>
              </a:spcAft>
              <a:buClr>
                <a:schemeClr val="dk1"/>
              </a:buClr>
              <a:buSzPts val="9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15" name="Google Shape;115;p23"/>
          <p:cNvSpPr txBox="1"/>
          <p:nvPr>
            <p:ph idx="1" type="body"/>
          </p:nvPr>
        </p:nvSpPr>
        <p:spPr>
          <a:xfrm rot="5400000">
            <a:off x="1154400" y="-125700"/>
            <a:ext cx="2263200" cy="4114800"/>
          </a:xfrm>
          <a:prstGeom prst="rect">
            <a:avLst/>
          </a:prstGeom>
          <a:noFill/>
          <a:ln>
            <a:noFill/>
          </a:ln>
        </p:spPr>
        <p:txBody>
          <a:bodyPr anchorCtr="0" anchor="t" bIns="22850" lIns="45725" spcFirstLastPara="1" rIns="45725" wrap="square" tIns="22850">
            <a:normAutofit/>
          </a:bodyPr>
          <a:lstStyle>
            <a:lvl1pPr indent="-285750" lvl="0" marL="457200" rtl="0" algn="l">
              <a:lnSpc>
                <a:spcPct val="100000"/>
              </a:lnSpc>
              <a:spcBef>
                <a:spcPts val="200"/>
              </a:spcBef>
              <a:spcAft>
                <a:spcPts val="0"/>
              </a:spcAft>
              <a:buClr>
                <a:schemeClr val="dk1"/>
              </a:buClr>
              <a:buSzPts val="900"/>
              <a:buChar char="•"/>
              <a:defRPr/>
            </a:lvl1pPr>
            <a:lvl2pPr indent="-285750" lvl="1" marL="914400" rtl="0" algn="l">
              <a:lnSpc>
                <a:spcPct val="100000"/>
              </a:lnSpc>
              <a:spcBef>
                <a:spcPts val="200"/>
              </a:spcBef>
              <a:spcAft>
                <a:spcPts val="0"/>
              </a:spcAft>
              <a:buClr>
                <a:schemeClr val="dk1"/>
              </a:buClr>
              <a:buSzPts val="900"/>
              <a:buChar char="–"/>
              <a:defRPr/>
            </a:lvl2pPr>
            <a:lvl3pPr indent="-285750" lvl="2" marL="1371600" rtl="0" algn="l">
              <a:lnSpc>
                <a:spcPct val="100000"/>
              </a:lnSpc>
              <a:spcBef>
                <a:spcPts val="200"/>
              </a:spcBef>
              <a:spcAft>
                <a:spcPts val="0"/>
              </a:spcAft>
              <a:buClr>
                <a:schemeClr val="dk1"/>
              </a:buClr>
              <a:buSzPts val="900"/>
              <a:buChar char="•"/>
              <a:defRPr/>
            </a:lvl3pPr>
            <a:lvl4pPr indent="-285750" lvl="3" marL="1828800" rtl="0" algn="l">
              <a:lnSpc>
                <a:spcPct val="100000"/>
              </a:lnSpc>
              <a:spcBef>
                <a:spcPts val="200"/>
              </a:spcBef>
              <a:spcAft>
                <a:spcPts val="0"/>
              </a:spcAft>
              <a:buClr>
                <a:schemeClr val="dk1"/>
              </a:buClr>
              <a:buSzPts val="900"/>
              <a:buChar char="–"/>
              <a:defRPr/>
            </a:lvl4pPr>
            <a:lvl5pPr indent="-285750" lvl="4" marL="2286000" rtl="0" algn="l">
              <a:lnSpc>
                <a:spcPct val="100000"/>
              </a:lnSpc>
              <a:spcBef>
                <a:spcPts val="200"/>
              </a:spcBef>
              <a:spcAft>
                <a:spcPts val="0"/>
              </a:spcAft>
              <a:buClr>
                <a:schemeClr val="dk1"/>
              </a:buClr>
              <a:buSzPts val="900"/>
              <a:buChar char="»"/>
              <a:defRPr/>
            </a:lvl5pPr>
            <a:lvl6pPr indent="-285750" lvl="5" marL="2743200" rtl="0" algn="l">
              <a:lnSpc>
                <a:spcPct val="100000"/>
              </a:lnSpc>
              <a:spcBef>
                <a:spcPts val="200"/>
              </a:spcBef>
              <a:spcAft>
                <a:spcPts val="0"/>
              </a:spcAft>
              <a:buClr>
                <a:schemeClr val="dk1"/>
              </a:buClr>
              <a:buSzPts val="900"/>
              <a:buChar char="•"/>
              <a:defRPr/>
            </a:lvl6pPr>
            <a:lvl7pPr indent="-285750" lvl="6" marL="3200400" rtl="0" algn="l">
              <a:lnSpc>
                <a:spcPct val="100000"/>
              </a:lnSpc>
              <a:spcBef>
                <a:spcPts val="200"/>
              </a:spcBef>
              <a:spcAft>
                <a:spcPts val="0"/>
              </a:spcAft>
              <a:buClr>
                <a:schemeClr val="dk1"/>
              </a:buClr>
              <a:buSzPts val="900"/>
              <a:buChar char="•"/>
              <a:defRPr/>
            </a:lvl7pPr>
            <a:lvl8pPr indent="-285750" lvl="7" marL="3657600" rtl="0" algn="l">
              <a:lnSpc>
                <a:spcPct val="100000"/>
              </a:lnSpc>
              <a:spcBef>
                <a:spcPts val="200"/>
              </a:spcBef>
              <a:spcAft>
                <a:spcPts val="0"/>
              </a:spcAft>
              <a:buClr>
                <a:schemeClr val="dk1"/>
              </a:buClr>
              <a:buSzPts val="900"/>
              <a:buChar char="•"/>
              <a:defRPr/>
            </a:lvl8pPr>
            <a:lvl9pPr indent="-285750" lvl="8" marL="4114800" rtl="0" algn="l">
              <a:lnSpc>
                <a:spcPct val="100000"/>
              </a:lnSpc>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00" y="1085919"/>
            <a:ext cx="2925900" cy="1028700"/>
          </a:xfrm>
          <a:prstGeom prst="rect">
            <a:avLst/>
          </a:prstGeom>
          <a:noFill/>
          <a:ln>
            <a:noFill/>
          </a:ln>
        </p:spPr>
        <p:txBody>
          <a:bodyPr anchorCtr="0" anchor="ctr" bIns="22850" lIns="45725" spcFirstLastPara="1" rIns="45725" wrap="square" tIns="22850">
            <a:normAutofit/>
          </a:bodyPr>
          <a:lstStyle>
            <a:lvl1pPr lvl="0" rtl="0" algn="ctr">
              <a:lnSpc>
                <a:spcPct val="100000"/>
              </a:lnSpc>
              <a:spcBef>
                <a:spcPts val="0"/>
              </a:spcBef>
              <a:spcAft>
                <a:spcPts val="0"/>
              </a:spcAft>
              <a:buClr>
                <a:schemeClr val="dk1"/>
              </a:buClr>
              <a:buSzPts val="9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21" name="Google Shape;121;p24"/>
          <p:cNvSpPr txBox="1"/>
          <p:nvPr>
            <p:ph idx="1" type="body"/>
          </p:nvPr>
        </p:nvSpPr>
        <p:spPr>
          <a:xfrm rot="5400000">
            <a:off x="270600" y="95319"/>
            <a:ext cx="2925900" cy="3009900"/>
          </a:xfrm>
          <a:prstGeom prst="rect">
            <a:avLst/>
          </a:prstGeom>
          <a:noFill/>
          <a:ln>
            <a:noFill/>
          </a:ln>
        </p:spPr>
        <p:txBody>
          <a:bodyPr anchorCtr="0" anchor="t" bIns="22850" lIns="45725" spcFirstLastPara="1" rIns="45725" wrap="square" tIns="22850">
            <a:normAutofit/>
          </a:bodyPr>
          <a:lstStyle>
            <a:lvl1pPr indent="-285750" lvl="0" marL="457200" rtl="0" algn="l">
              <a:lnSpc>
                <a:spcPct val="100000"/>
              </a:lnSpc>
              <a:spcBef>
                <a:spcPts val="200"/>
              </a:spcBef>
              <a:spcAft>
                <a:spcPts val="0"/>
              </a:spcAft>
              <a:buClr>
                <a:schemeClr val="dk1"/>
              </a:buClr>
              <a:buSzPts val="900"/>
              <a:buChar char="•"/>
              <a:defRPr/>
            </a:lvl1pPr>
            <a:lvl2pPr indent="-285750" lvl="1" marL="914400" rtl="0" algn="l">
              <a:lnSpc>
                <a:spcPct val="100000"/>
              </a:lnSpc>
              <a:spcBef>
                <a:spcPts val="200"/>
              </a:spcBef>
              <a:spcAft>
                <a:spcPts val="0"/>
              </a:spcAft>
              <a:buClr>
                <a:schemeClr val="dk1"/>
              </a:buClr>
              <a:buSzPts val="900"/>
              <a:buChar char="–"/>
              <a:defRPr/>
            </a:lvl2pPr>
            <a:lvl3pPr indent="-285750" lvl="2" marL="1371600" rtl="0" algn="l">
              <a:lnSpc>
                <a:spcPct val="100000"/>
              </a:lnSpc>
              <a:spcBef>
                <a:spcPts val="200"/>
              </a:spcBef>
              <a:spcAft>
                <a:spcPts val="0"/>
              </a:spcAft>
              <a:buClr>
                <a:schemeClr val="dk1"/>
              </a:buClr>
              <a:buSzPts val="900"/>
              <a:buChar char="•"/>
              <a:defRPr/>
            </a:lvl3pPr>
            <a:lvl4pPr indent="-285750" lvl="3" marL="1828800" rtl="0" algn="l">
              <a:lnSpc>
                <a:spcPct val="100000"/>
              </a:lnSpc>
              <a:spcBef>
                <a:spcPts val="200"/>
              </a:spcBef>
              <a:spcAft>
                <a:spcPts val="0"/>
              </a:spcAft>
              <a:buClr>
                <a:schemeClr val="dk1"/>
              </a:buClr>
              <a:buSzPts val="900"/>
              <a:buChar char="–"/>
              <a:defRPr/>
            </a:lvl4pPr>
            <a:lvl5pPr indent="-285750" lvl="4" marL="2286000" rtl="0" algn="l">
              <a:lnSpc>
                <a:spcPct val="100000"/>
              </a:lnSpc>
              <a:spcBef>
                <a:spcPts val="200"/>
              </a:spcBef>
              <a:spcAft>
                <a:spcPts val="0"/>
              </a:spcAft>
              <a:buClr>
                <a:schemeClr val="dk1"/>
              </a:buClr>
              <a:buSzPts val="900"/>
              <a:buChar char="»"/>
              <a:defRPr/>
            </a:lvl5pPr>
            <a:lvl6pPr indent="-285750" lvl="5" marL="2743200" rtl="0" algn="l">
              <a:lnSpc>
                <a:spcPct val="100000"/>
              </a:lnSpc>
              <a:spcBef>
                <a:spcPts val="200"/>
              </a:spcBef>
              <a:spcAft>
                <a:spcPts val="0"/>
              </a:spcAft>
              <a:buClr>
                <a:schemeClr val="dk1"/>
              </a:buClr>
              <a:buSzPts val="900"/>
              <a:buChar char="•"/>
              <a:defRPr/>
            </a:lvl6pPr>
            <a:lvl7pPr indent="-285750" lvl="6" marL="3200400" rtl="0" algn="l">
              <a:lnSpc>
                <a:spcPct val="100000"/>
              </a:lnSpc>
              <a:spcBef>
                <a:spcPts val="200"/>
              </a:spcBef>
              <a:spcAft>
                <a:spcPts val="0"/>
              </a:spcAft>
              <a:buClr>
                <a:schemeClr val="dk1"/>
              </a:buClr>
              <a:buSzPts val="900"/>
              <a:buChar char="•"/>
              <a:defRPr/>
            </a:lvl7pPr>
            <a:lvl8pPr indent="-285750" lvl="7" marL="3657600" rtl="0" algn="l">
              <a:lnSpc>
                <a:spcPct val="100000"/>
              </a:lnSpc>
              <a:spcBef>
                <a:spcPts val="200"/>
              </a:spcBef>
              <a:spcAft>
                <a:spcPts val="0"/>
              </a:spcAft>
              <a:buClr>
                <a:schemeClr val="dk1"/>
              </a:buClr>
              <a:buSzPts val="900"/>
              <a:buChar char="•"/>
              <a:defRPr/>
            </a:lvl8pPr>
            <a:lvl9pPr indent="-285750" lvl="8" marL="4114800" rtl="0" algn="l">
              <a:lnSpc>
                <a:spcPct val="100000"/>
              </a:lnSpc>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rtl="0" algn="l">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rtl="0" algn="ctr">
              <a:lnSpc>
                <a:spcPct val="100000"/>
              </a:lnSpc>
              <a:spcBef>
                <a:spcPts val="0"/>
              </a:spcBef>
              <a:spcAft>
                <a:spcPts val="0"/>
              </a:spcAft>
              <a:buSzPts val="700"/>
              <a:buNone/>
              <a:defRPr/>
            </a:lvl1pPr>
            <a:lvl2pPr lvl="1" rtl="0" algn="l">
              <a:lnSpc>
                <a:spcPct val="100000"/>
              </a:lnSpc>
              <a:spcBef>
                <a:spcPts val="0"/>
              </a:spcBef>
              <a:spcAft>
                <a:spcPts val="0"/>
              </a:spcAft>
              <a:buSzPts val="700"/>
              <a:buNone/>
              <a:defRPr/>
            </a:lvl2pPr>
            <a:lvl3pPr lvl="2" rtl="0" algn="l">
              <a:lnSpc>
                <a:spcPct val="100000"/>
              </a:lnSpc>
              <a:spcBef>
                <a:spcPts val="0"/>
              </a:spcBef>
              <a:spcAft>
                <a:spcPts val="0"/>
              </a:spcAft>
              <a:buSzPts val="700"/>
              <a:buNone/>
              <a:defRPr/>
            </a:lvl3pPr>
            <a:lvl4pPr lvl="3" rtl="0" algn="l">
              <a:lnSpc>
                <a:spcPct val="100000"/>
              </a:lnSpc>
              <a:spcBef>
                <a:spcPts val="0"/>
              </a:spcBef>
              <a:spcAft>
                <a:spcPts val="0"/>
              </a:spcAft>
              <a:buSzPts val="700"/>
              <a:buNone/>
              <a:defRPr/>
            </a:lvl4pPr>
            <a:lvl5pPr lvl="4" rtl="0" algn="l">
              <a:lnSpc>
                <a:spcPct val="100000"/>
              </a:lnSpc>
              <a:spcBef>
                <a:spcPts val="0"/>
              </a:spcBef>
              <a:spcAft>
                <a:spcPts val="0"/>
              </a:spcAft>
              <a:buSzPts val="700"/>
              <a:buNone/>
              <a:defRPr/>
            </a:lvl5pPr>
            <a:lvl6pPr lvl="5" rtl="0" algn="l">
              <a:lnSpc>
                <a:spcPct val="100000"/>
              </a:lnSpc>
              <a:spcBef>
                <a:spcPts val="0"/>
              </a:spcBef>
              <a:spcAft>
                <a:spcPts val="0"/>
              </a:spcAft>
              <a:buSzPts val="700"/>
              <a:buNone/>
              <a:defRPr/>
            </a:lvl6pPr>
            <a:lvl7pPr lvl="6" rtl="0" algn="l">
              <a:lnSpc>
                <a:spcPct val="100000"/>
              </a:lnSpc>
              <a:spcBef>
                <a:spcPts val="0"/>
              </a:spcBef>
              <a:spcAft>
                <a:spcPts val="0"/>
              </a:spcAft>
              <a:buSzPts val="700"/>
              <a:buNone/>
              <a:defRPr/>
            </a:lvl7pPr>
            <a:lvl8pPr lvl="7" rtl="0" algn="l">
              <a:lnSpc>
                <a:spcPct val="100000"/>
              </a:lnSpc>
              <a:spcBef>
                <a:spcPts val="0"/>
              </a:spcBef>
              <a:spcAft>
                <a:spcPts val="0"/>
              </a:spcAft>
              <a:buSzPts val="700"/>
              <a:buNone/>
              <a:defRPr/>
            </a:lvl8pPr>
            <a:lvl9pPr lvl="8" rtl="0" algn="l">
              <a:lnSpc>
                <a:spcPct val="100000"/>
              </a:lnSpc>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9" name="Shape 129"/>
        <p:cNvGrpSpPr/>
        <p:nvPr/>
      </p:nvGrpSpPr>
      <p:grpSpPr>
        <a:xfrm>
          <a:off x="0" y="0"/>
          <a:ext cx="0" cy="0"/>
          <a:chOff x="0" y="0"/>
          <a:chExt cx="0" cy="0"/>
        </a:xfrm>
      </p:grpSpPr>
      <p:sp>
        <p:nvSpPr>
          <p:cNvPr id="130" name="Google Shape;130;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31" name="Google Shape;131;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2" name="Google Shape;13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35" name="Google Shape;13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6" name="Shape 136"/>
        <p:cNvGrpSpPr/>
        <p:nvPr/>
      </p:nvGrpSpPr>
      <p:grpSpPr>
        <a:xfrm>
          <a:off x="0" y="0"/>
          <a:ext cx="0" cy="0"/>
          <a:chOff x="0" y="0"/>
          <a:chExt cx="0" cy="0"/>
        </a:xfrm>
      </p:grpSpPr>
      <p:sp>
        <p:nvSpPr>
          <p:cNvPr id="137" name="Google Shape;137;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38" name="Google Shape;138;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39" name="Google Shape;13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4" name="Google Shape;144;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45" name="Google Shape;145;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46" name="Google Shape;14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7" name="Shape 147"/>
        <p:cNvGrpSpPr/>
        <p:nvPr/>
      </p:nvGrpSpPr>
      <p:grpSpPr>
        <a:xfrm>
          <a:off x="0" y="0"/>
          <a:ext cx="0" cy="0"/>
          <a:chOff x="0" y="0"/>
          <a:chExt cx="0" cy="0"/>
        </a:xfrm>
      </p:grpSpPr>
      <p:sp>
        <p:nvSpPr>
          <p:cNvPr id="148" name="Google Shape;148;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9" name="Google Shape;14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sp>
        <p:nvSpPr>
          <p:cNvPr id="151" name="Google Shape;151;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52" name="Google Shape;152;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153" name="Google Shape;15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4" name="Shape 154"/>
        <p:cNvGrpSpPr/>
        <p:nvPr/>
      </p:nvGrpSpPr>
      <p:grpSpPr>
        <a:xfrm>
          <a:off x="0" y="0"/>
          <a:ext cx="0" cy="0"/>
          <a:chOff x="0" y="0"/>
          <a:chExt cx="0" cy="0"/>
        </a:xfrm>
      </p:grpSpPr>
      <p:sp>
        <p:nvSpPr>
          <p:cNvPr id="155" name="Google Shape;155;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56" name="Google Shape;15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7" name="Shape 157"/>
        <p:cNvGrpSpPr/>
        <p:nvPr/>
      </p:nvGrpSpPr>
      <p:grpSpPr>
        <a:xfrm>
          <a:off x="0" y="0"/>
          <a:ext cx="0" cy="0"/>
          <a:chOff x="0" y="0"/>
          <a:chExt cx="0" cy="0"/>
        </a:xfrm>
      </p:grpSpPr>
      <p:sp>
        <p:nvSpPr>
          <p:cNvPr id="158" name="Google Shape;158;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59" name="Google Shape;159;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60" name="Google Shape;160;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1" name="Google Shape;161;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62" name="Google Shape;16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3" name="Shape 163"/>
        <p:cNvGrpSpPr/>
        <p:nvPr/>
      </p:nvGrpSpPr>
      <p:grpSpPr>
        <a:xfrm>
          <a:off x="0" y="0"/>
          <a:ext cx="0" cy="0"/>
          <a:chOff x="0" y="0"/>
          <a:chExt cx="0" cy="0"/>
        </a:xfrm>
      </p:grpSpPr>
      <p:sp>
        <p:nvSpPr>
          <p:cNvPr id="164" name="Google Shape;164;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165" name="Google Shape;16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6" name="Shape 166"/>
        <p:cNvGrpSpPr/>
        <p:nvPr/>
      </p:nvGrpSpPr>
      <p:grpSpPr>
        <a:xfrm>
          <a:off x="0" y="0"/>
          <a:ext cx="0" cy="0"/>
          <a:chOff x="0" y="0"/>
          <a:chExt cx="0" cy="0"/>
        </a:xfrm>
      </p:grpSpPr>
      <p:sp>
        <p:nvSpPr>
          <p:cNvPr id="167" name="Google Shape;167;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68" name="Google Shape;168;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169" name="Google Shape;16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lnSpc>
                <a:spcPct val="100000"/>
              </a:lnSpc>
              <a:spcBef>
                <a:spcPts val="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330200" lvl="0" marL="457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292100" lvl="5" marL="27432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6pPr>
            <a:lvl7pPr indent="-292100" lvl="6" marL="32004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7pPr>
            <a:lvl8pPr indent="-292100" lvl="7" marL="36576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8pPr>
            <a:lvl9pPr indent="-292100" lvl="8" marL="41148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marR="0" rtl="0" algn="l">
              <a:lnSpc>
                <a:spcPct val="100000"/>
              </a:lnSpc>
              <a:spcBef>
                <a:spcPts val="0"/>
              </a:spcBef>
              <a:spcAft>
                <a:spcPts val="0"/>
              </a:spcAft>
              <a:buClr>
                <a:srgbClr val="000000"/>
              </a:buClr>
              <a:buSzPts val="700"/>
              <a:buFont typeface="Arial"/>
              <a:buNone/>
              <a:defRPr b="0" i="0" sz="6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marR="0" rtl="0" algn="ctr">
              <a:lnSpc>
                <a:spcPct val="100000"/>
              </a:lnSpc>
              <a:spcBef>
                <a:spcPts val="0"/>
              </a:spcBef>
              <a:spcAft>
                <a:spcPts val="0"/>
              </a:spcAft>
              <a:buClr>
                <a:srgbClr val="000000"/>
              </a:buClr>
              <a:buSzPts val="700"/>
              <a:buFont typeface="Arial"/>
              <a:buNone/>
              <a:defRPr b="0" i="0" sz="6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27" name="Google Shape;12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8" name="Google Shape;12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0.jp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5.jpg"/><Relationship Id="rId4" Type="http://schemas.openxmlformats.org/officeDocument/2006/relationships/image" Target="../media/image3.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1.jpg"/><Relationship Id="rId4" Type="http://schemas.openxmlformats.org/officeDocument/2006/relationships/image" Target="../media/image4.png"/><Relationship Id="rId5"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4.jp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28.jpg"/><Relationship Id="rId5" Type="http://schemas.openxmlformats.org/officeDocument/2006/relationships/image" Target="../media/image27.png"/><Relationship Id="rId6"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5.png"/><Relationship Id="rId7" Type="http://schemas.openxmlformats.org/officeDocument/2006/relationships/image" Target="../media/image14.png"/><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hyperlink" Target="http://www.youtube.com/watch?v=YqxeLodyyqA" TargetMode="External"/><Relationship Id="rId6"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7"/>
          <p:cNvPicPr preferRelativeResize="0"/>
          <p:nvPr/>
        </p:nvPicPr>
        <p:blipFill rotWithShape="1">
          <a:blip r:embed="rId3">
            <a:alphaModFix/>
          </a:blip>
          <a:srcRect b="0" l="0" r="16513" t="0"/>
          <a:stretch/>
        </p:blipFill>
        <p:spPr>
          <a:xfrm>
            <a:off x="0" y="-155879"/>
            <a:ext cx="7865491" cy="5299379"/>
          </a:xfrm>
          <a:prstGeom prst="rect">
            <a:avLst/>
          </a:prstGeom>
          <a:noFill/>
          <a:ln>
            <a:noFill/>
          </a:ln>
        </p:spPr>
      </p:pic>
      <p:pic>
        <p:nvPicPr>
          <p:cNvPr id="175" name="Google Shape;175;p37"/>
          <p:cNvPicPr preferRelativeResize="0"/>
          <p:nvPr/>
        </p:nvPicPr>
        <p:blipFill rotWithShape="1">
          <a:blip r:embed="rId4">
            <a:alphaModFix/>
          </a:blip>
          <a:srcRect b="0" l="0" r="0" t="0"/>
          <a:stretch/>
        </p:blipFill>
        <p:spPr>
          <a:xfrm>
            <a:off x="5816182" y="4295419"/>
            <a:ext cx="2878718" cy="667462"/>
          </a:xfrm>
          <a:prstGeom prst="rect">
            <a:avLst/>
          </a:prstGeom>
          <a:noFill/>
          <a:ln>
            <a:noFill/>
          </a:ln>
        </p:spPr>
      </p:pic>
      <p:pic>
        <p:nvPicPr>
          <p:cNvPr id="176" name="Google Shape;176;p37"/>
          <p:cNvPicPr preferRelativeResize="0"/>
          <p:nvPr/>
        </p:nvPicPr>
        <p:blipFill rotWithShape="1">
          <a:blip r:embed="rId5">
            <a:alphaModFix/>
          </a:blip>
          <a:srcRect b="0" l="0" r="0" t="0"/>
          <a:stretch/>
        </p:blipFill>
        <p:spPr>
          <a:xfrm>
            <a:off x="514350" y="4100704"/>
            <a:ext cx="3049219" cy="723446"/>
          </a:xfrm>
          <a:prstGeom prst="rect">
            <a:avLst/>
          </a:prstGeom>
          <a:noFill/>
          <a:ln>
            <a:noFill/>
          </a:ln>
        </p:spPr>
      </p:pic>
      <p:pic>
        <p:nvPicPr>
          <p:cNvPr id="177" name="Google Shape;177;p37"/>
          <p:cNvPicPr preferRelativeResize="0"/>
          <p:nvPr/>
        </p:nvPicPr>
        <p:blipFill rotWithShape="1">
          <a:blip r:embed="rId6">
            <a:alphaModFix/>
          </a:blip>
          <a:srcRect b="0" l="0" r="0" t="0"/>
          <a:stretch/>
        </p:blipFill>
        <p:spPr>
          <a:xfrm>
            <a:off x="514350" y="3080884"/>
            <a:ext cx="2514686" cy="728895"/>
          </a:xfrm>
          <a:prstGeom prst="rect">
            <a:avLst/>
          </a:prstGeom>
          <a:noFill/>
          <a:ln>
            <a:noFill/>
          </a:ln>
        </p:spPr>
      </p:pic>
      <p:pic>
        <p:nvPicPr>
          <p:cNvPr id="178" name="Google Shape;178;p37"/>
          <p:cNvPicPr preferRelativeResize="0"/>
          <p:nvPr/>
        </p:nvPicPr>
        <p:blipFill rotWithShape="1">
          <a:blip r:embed="rId7">
            <a:alphaModFix amt="10000"/>
          </a:blip>
          <a:srcRect b="0" l="0" r="0" t="0"/>
          <a:stretch/>
        </p:blipFill>
        <p:spPr>
          <a:xfrm>
            <a:off x="7299519" y="214782"/>
            <a:ext cx="1573670" cy="479969"/>
          </a:xfrm>
          <a:prstGeom prst="rect">
            <a:avLst/>
          </a:prstGeom>
          <a:noFill/>
          <a:ln>
            <a:noFill/>
          </a:ln>
        </p:spPr>
      </p:pic>
      <p:sp>
        <p:nvSpPr>
          <p:cNvPr id="179" name="Google Shape;179;p37"/>
          <p:cNvSpPr txBox="1"/>
          <p:nvPr/>
        </p:nvSpPr>
        <p:spPr>
          <a:xfrm>
            <a:off x="5737902" y="3886495"/>
            <a:ext cx="3123300" cy="295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ESF projekts Nr. 8.4.1.0/16/l/001</a:t>
            </a:r>
            <a:endParaRPr b="0" i="0" sz="7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''Nodarbināto personu profesionālās kompetences pilnveide" </a:t>
            </a:r>
            <a:endParaRPr b="0" i="0" sz="700" u="none" cap="none" strike="noStrike">
              <a:solidFill>
                <a:srgbClr val="000000"/>
              </a:solidFill>
              <a:latin typeface="Arial"/>
              <a:ea typeface="Arial"/>
              <a:cs typeface="Arial"/>
              <a:sym typeface="Arial"/>
            </a:endParaRPr>
          </a:p>
        </p:txBody>
      </p:sp>
      <p:sp>
        <p:nvSpPr>
          <p:cNvPr id="180" name="Google Shape;180;p37"/>
          <p:cNvSpPr txBox="1"/>
          <p:nvPr/>
        </p:nvSpPr>
        <p:spPr>
          <a:xfrm>
            <a:off x="2038959" y="1446760"/>
            <a:ext cx="4861200" cy="384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500"/>
              <a:buFont typeface="Arial"/>
              <a:buNone/>
            </a:pPr>
            <a:r>
              <a:rPr b="0" i="0" lang="en" sz="2500" u="none" cap="none" strike="noStrike">
                <a:solidFill>
                  <a:srgbClr val="3E3E3D"/>
                </a:solidFill>
                <a:latin typeface="Arial"/>
                <a:ea typeface="Arial"/>
                <a:cs typeface="Arial"/>
                <a:sym typeface="Arial"/>
              </a:rPr>
              <a:t>IEVADS C# PROGRAMMĒŠANĀ </a:t>
            </a:r>
            <a:endParaRPr b="0" i="0" sz="700" u="none" cap="none" strike="noStrike">
              <a:solidFill>
                <a:srgbClr val="000000"/>
              </a:solidFill>
              <a:latin typeface="Arial"/>
              <a:ea typeface="Arial"/>
              <a:cs typeface="Arial"/>
              <a:sym typeface="Arial"/>
            </a:endParaRPr>
          </a:p>
        </p:txBody>
      </p:sp>
      <p:sp>
        <p:nvSpPr>
          <p:cNvPr id="181" name="Google Shape;181;p37"/>
          <p:cNvSpPr txBox="1"/>
          <p:nvPr/>
        </p:nvSpPr>
        <p:spPr>
          <a:xfrm>
            <a:off x="5384297" y="2051069"/>
            <a:ext cx="1515900" cy="200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1300"/>
              <a:buFont typeface="Arial"/>
              <a:buNone/>
            </a:pPr>
            <a:r>
              <a:rPr b="0" i="0" lang="en" sz="1300" u="none" cap="none" strike="noStrike">
                <a:solidFill>
                  <a:srgbClr val="3E3E3D"/>
                </a:solidFill>
                <a:latin typeface="Arial"/>
                <a:ea typeface="Arial"/>
                <a:cs typeface="Arial"/>
                <a:sym typeface="Arial"/>
              </a:rPr>
              <a:t>Artis Vilciņš</a:t>
            </a:r>
            <a:endParaRPr b="0" i="0" sz="1300" u="none" cap="none" strike="noStrike">
              <a:solidFill>
                <a:srgbClr val="3E3E3D"/>
              </a:solidFill>
              <a:latin typeface="Arial"/>
              <a:ea typeface="Arial"/>
              <a:cs typeface="Arial"/>
              <a:sym typeface="Arial"/>
            </a:endParaRPr>
          </a:p>
        </p:txBody>
      </p:sp>
      <p:sp>
        <p:nvSpPr>
          <p:cNvPr id="182" name="Google Shape;182;p37"/>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Ievads C# programmēšanā </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46"/>
          <p:cNvPicPr preferRelativeResize="0"/>
          <p:nvPr/>
        </p:nvPicPr>
        <p:blipFill rotWithShape="1">
          <a:blip r:embed="rId3">
            <a:alphaModFix/>
          </a:blip>
          <a:srcRect b="0" l="20087" r="42659" t="0"/>
          <a:stretch/>
        </p:blipFill>
        <p:spPr>
          <a:xfrm>
            <a:off x="5774330" y="-59381"/>
            <a:ext cx="3666844" cy="5262262"/>
          </a:xfrm>
          <a:prstGeom prst="rect">
            <a:avLst/>
          </a:prstGeom>
          <a:noFill/>
          <a:ln>
            <a:noFill/>
          </a:ln>
        </p:spPr>
      </p:pic>
      <p:sp>
        <p:nvSpPr>
          <p:cNvPr id="416" name="Google Shape;416;p46"/>
          <p:cNvSpPr/>
          <p:nvPr/>
        </p:nvSpPr>
        <p:spPr>
          <a:xfrm>
            <a:off x="3980163" y="0"/>
            <a:ext cx="5263198" cy="5263198"/>
          </a:xfrm>
          <a:custGeom>
            <a:rect b="b" l="l" r="r" t="t"/>
            <a:pathLst>
              <a:path extrusionOk="0" h="1913890" w="1913890">
                <a:moveTo>
                  <a:pt x="0" y="0"/>
                </a:moveTo>
                <a:lnTo>
                  <a:pt x="1913890" y="0"/>
                </a:lnTo>
                <a:lnTo>
                  <a:pt x="1913890" y="1913890"/>
                </a:lnTo>
                <a:lnTo>
                  <a:pt x="0" y="1913890"/>
                </a:lnTo>
                <a:close/>
              </a:path>
            </a:pathLst>
          </a:custGeom>
          <a:solidFill>
            <a:srgbClr val="B75F28">
              <a:alpha val="20000"/>
            </a:srgbClr>
          </a:solidFill>
          <a:ln>
            <a:noFill/>
          </a:ln>
        </p:spPr>
      </p:sp>
      <p:sp>
        <p:nvSpPr>
          <p:cNvPr id="417" name="Google Shape;417;p46"/>
          <p:cNvSpPr/>
          <p:nvPr/>
        </p:nvSpPr>
        <p:spPr>
          <a:xfrm>
            <a:off x="-2284952" y="-1718210"/>
            <a:ext cx="9150610" cy="9191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E3E3D"/>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18" name="Google Shape;418;p46"/>
          <p:cNvSpPr txBox="1"/>
          <p:nvPr/>
        </p:nvSpPr>
        <p:spPr>
          <a:xfrm>
            <a:off x="342325" y="466725"/>
            <a:ext cx="54321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500"/>
              <a:buFont typeface="Arial"/>
              <a:buNone/>
            </a:pPr>
            <a:r>
              <a:rPr b="0" i="0" lang="en" sz="2500" u="none" cap="none" strike="noStrike">
                <a:solidFill>
                  <a:srgbClr val="E28D35"/>
                </a:solidFill>
                <a:latin typeface="Arial"/>
                <a:ea typeface="Arial"/>
                <a:cs typeface="Arial"/>
                <a:sym typeface="Arial"/>
              </a:rPr>
              <a:t>KARJERAS ATTĪSTĪBAS IESPĒJAS</a:t>
            </a:r>
            <a:endParaRPr b="0" i="0" sz="700" u="none" cap="none" strike="noStrike">
              <a:solidFill>
                <a:srgbClr val="000000"/>
              </a:solidFill>
              <a:latin typeface="Arial"/>
              <a:ea typeface="Arial"/>
              <a:cs typeface="Arial"/>
              <a:sym typeface="Arial"/>
            </a:endParaRPr>
          </a:p>
        </p:txBody>
      </p:sp>
      <p:pic>
        <p:nvPicPr>
          <p:cNvPr id="419" name="Google Shape;419;p46"/>
          <p:cNvPicPr preferRelativeResize="0"/>
          <p:nvPr/>
        </p:nvPicPr>
        <p:blipFill rotWithShape="1">
          <a:blip r:embed="rId4">
            <a:alphaModFix amt="10000"/>
          </a:blip>
          <a:srcRect b="0" l="0" r="0" t="0"/>
          <a:stretch/>
        </p:blipFill>
        <p:spPr>
          <a:xfrm>
            <a:off x="342325" y="4380761"/>
            <a:ext cx="1628782" cy="496779"/>
          </a:xfrm>
          <a:prstGeom prst="rect">
            <a:avLst/>
          </a:prstGeom>
          <a:noFill/>
          <a:ln>
            <a:noFill/>
          </a:ln>
        </p:spPr>
      </p:pic>
      <p:sp>
        <p:nvSpPr>
          <p:cNvPr id="420" name="Google Shape;420;p46"/>
          <p:cNvSpPr txBox="1"/>
          <p:nvPr/>
        </p:nvSpPr>
        <p:spPr>
          <a:xfrm>
            <a:off x="2119528" y="4607347"/>
            <a:ext cx="2598300" cy="295500"/>
          </a:xfrm>
          <a:prstGeom prst="rect">
            <a:avLst/>
          </a:prstGeom>
          <a:noFill/>
          <a:ln>
            <a:noFill/>
          </a:ln>
        </p:spPr>
        <p:txBody>
          <a:bodyPr anchorCtr="0" anchor="t" bIns="0" lIns="0" spcFirstLastPara="1" rIns="0" wrap="square" tIns="0">
            <a:spAutoFit/>
          </a:bodyPr>
          <a:lstStyle/>
          <a:p>
            <a:pPr indent="0" lvl="0" marL="0" marR="0" rtl="0" algn="l">
              <a:lnSpc>
                <a:spcPct val="139937"/>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l">
              <a:lnSpc>
                <a:spcPct val="140087"/>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cxnSp>
        <p:nvCxnSpPr>
          <p:cNvPr id="421" name="Google Shape;421;p46"/>
          <p:cNvCxnSpPr>
            <a:stCxn id="422" idx="6"/>
            <a:endCxn id="423" idx="2"/>
          </p:cNvCxnSpPr>
          <p:nvPr/>
        </p:nvCxnSpPr>
        <p:spPr>
          <a:xfrm>
            <a:off x="1755611" y="2418279"/>
            <a:ext cx="614700" cy="6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424" name="Google Shape;424;p46"/>
          <p:cNvCxnSpPr>
            <a:stCxn id="422" idx="6"/>
            <a:endCxn id="425" idx="2"/>
          </p:cNvCxnSpPr>
          <p:nvPr/>
        </p:nvCxnSpPr>
        <p:spPr>
          <a:xfrm flipH="1" rot="10800000">
            <a:off x="1755611" y="1574679"/>
            <a:ext cx="614700" cy="843600"/>
          </a:xfrm>
          <a:prstGeom prst="bentConnector3">
            <a:avLst>
              <a:gd fmla="val 49995" name="adj1"/>
            </a:avLst>
          </a:prstGeom>
          <a:noFill/>
          <a:ln cap="flat" cmpd="sng" w="9525">
            <a:solidFill>
              <a:srgbClr val="C2C2C2"/>
            </a:solidFill>
            <a:prstDash val="solid"/>
            <a:round/>
            <a:headEnd len="sm" w="sm" type="none"/>
            <a:tailEnd len="sm" w="sm" type="none"/>
          </a:ln>
        </p:spPr>
      </p:cxnSp>
      <p:cxnSp>
        <p:nvCxnSpPr>
          <p:cNvPr id="426" name="Google Shape;426;p46"/>
          <p:cNvCxnSpPr>
            <a:stCxn id="427" idx="3"/>
            <a:endCxn id="428" idx="2"/>
          </p:cNvCxnSpPr>
          <p:nvPr/>
        </p:nvCxnSpPr>
        <p:spPr>
          <a:xfrm flipH="1" rot="10800000">
            <a:off x="3935816" y="1162855"/>
            <a:ext cx="916200" cy="411900"/>
          </a:xfrm>
          <a:prstGeom prst="bentConnector3">
            <a:avLst>
              <a:gd fmla="val 49993" name="adj1"/>
            </a:avLst>
          </a:prstGeom>
          <a:noFill/>
          <a:ln cap="flat" cmpd="sng" w="9525">
            <a:solidFill>
              <a:srgbClr val="C2C2C2"/>
            </a:solidFill>
            <a:prstDash val="solid"/>
            <a:round/>
            <a:headEnd len="sm" w="sm" type="none"/>
            <a:tailEnd len="sm" w="sm" type="none"/>
          </a:ln>
        </p:spPr>
      </p:cxnSp>
      <p:cxnSp>
        <p:nvCxnSpPr>
          <p:cNvPr id="429" name="Google Shape;429;p46"/>
          <p:cNvCxnSpPr>
            <a:stCxn id="427" idx="3"/>
            <a:endCxn id="430" idx="2"/>
          </p:cNvCxnSpPr>
          <p:nvPr/>
        </p:nvCxnSpPr>
        <p:spPr>
          <a:xfrm>
            <a:off x="3935816" y="1574755"/>
            <a:ext cx="916200" cy="398700"/>
          </a:xfrm>
          <a:prstGeom prst="bentConnector3">
            <a:avLst>
              <a:gd fmla="val 49993" name="adj1"/>
            </a:avLst>
          </a:prstGeom>
          <a:noFill/>
          <a:ln cap="flat" cmpd="sng" w="9525">
            <a:solidFill>
              <a:srgbClr val="C2C2C2"/>
            </a:solidFill>
            <a:prstDash val="solid"/>
            <a:round/>
            <a:headEnd len="sm" w="sm" type="none"/>
            <a:tailEnd len="sm" w="sm" type="none"/>
          </a:ln>
        </p:spPr>
      </p:cxnSp>
      <p:cxnSp>
        <p:nvCxnSpPr>
          <p:cNvPr id="431" name="Google Shape;431;p46"/>
          <p:cNvCxnSpPr>
            <a:stCxn id="432" idx="3"/>
            <a:endCxn id="430" idx="2"/>
          </p:cNvCxnSpPr>
          <p:nvPr/>
        </p:nvCxnSpPr>
        <p:spPr>
          <a:xfrm flipH="1" rot="10800000">
            <a:off x="3935881" y="1973409"/>
            <a:ext cx="915900" cy="444900"/>
          </a:xfrm>
          <a:prstGeom prst="bentConnector3">
            <a:avLst>
              <a:gd fmla="val 50004" name="adj1"/>
            </a:avLst>
          </a:prstGeom>
          <a:noFill/>
          <a:ln cap="flat" cmpd="sng" w="9525">
            <a:solidFill>
              <a:srgbClr val="C2C2C2"/>
            </a:solidFill>
            <a:prstDash val="solid"/>
            <a:round/>
            <a:headEnd len="sm" w="sm" type="none"/>
            <a:tailEnd len="sm" w="sm" type="none"/>
          </a:ln>
        </p:spPr>
      </p:cxnSp>
      <p:grpSp>
        <p:nvGrpSpPr>
          <p:cNvPr id="433" name="Google Shape;433;p46"/>
          <p:cNvGrpSpPr/>
          <p:nvPr/>
        </p:nvGrpSpPr>
        <p:grpSpPr>
          <a:xfrm>
            <a:off x="4851895" y="1018895"/>
            <a:ext cx="1187305" cy="287663"/>
            <a:chOff x="5592550" y="1018950"/>
            <a:chExt cx="1356300" cy="319200"/>
          </a:xfrm>
        </p:grpSpPr>
        <p:sp>
          <p:nvSpPr>
            <p:cNvPr id="434" name="Google Shape;434;p46"/>
            <p:cNvSpPr/>
            <p:nvPr/>
          </p:nvSpPr>
          <p:spPr>
            <a:xfrm>
              <a:off x="5766550" y="1018950"/>
              <a:ext cx="1182300" cy="319200"/>
            </a:xfrm>
            <a:prstGeom prst="roundRect">
              <a:avLst>
                <a:gd fmla="val 16667" name="adj"/>
              </a:avLst>
            </a:prstGeom>
            <a:no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Programmētājs</a:t>
              </a:r>
              <a:endParaRPr b="0" i="0" sz="1100" u="none" cap="none" strike="noStrike">
                <a:solidFill>
                  <a:schemeClr val="lt1"/>
                </a:solidFill>
                <a:latin typeface="Arial"/>
                <a:ea typeface="Arial"/>
                <a:cs typeface="Arial"/>
                <a:sym typeface="Arial"/>
              </a:endParaRPr>
            </a:p>
          </p:txBody>
        </p:sp>
        <p:sp>
          <p:nvSpPr>
            <p:cNvPr id="428" name="Google Shape;428;p46"/>
            <p:cNvSpPr/>
            <p:nvPr/>
          </p:nvSpPr>
          <p:spPr>
            <a:xfrm>
              <a:off x="5592550" y="1091550"/>
              <a:ext cx="174000" cy="174000"/>
            </a:xfrm>
            <a:prstGeom prst="ellipse">
              <a:avLst/>
            </a:prstGeom>
            <a:solidFill>
              <a:schemeClr val="accent6"/>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grpSp>
      <p:grpSp>
        <p:nvGrpSpPr>
          <p:cNvPr id="435" name="Google Shape;435;p46"/>
          <p:cNvGrpSpPr/>
          <p:nvPr/>
        </p:nvGrpSpPr>
        <p:grpSpPr>
          <a:xfrm>
            <a:off x="2370338" y="1430924"/>
            <a:ext cx="1565478" cy="287663"/>
            <a:chOff x="3650050" y="1476150"/>
            <a:chExt cx="1788300" cy="319200"/>
          </a:xfrm>
        </p:grpSpPr>
        <p:sp>
          <p:nvSpPr>
            <p:cNvPr id="427" name="Google Shape;427;p46"/>
            <p:cNvSpPr/>
            <p:nvPr/>
          </p:nvSpPr>
          <p:spPr>
            <a:xfrm>
              <a:off x="3824050" y="1476150"/>
              <a:ext cx="1614300" cy="319200"/>
            </a:xfrm>
            <a:prstGeom prst="roundRect">
              <a:avLst>
                <a:gd fmla="val 16667" name="adj"/>
              </a:avLst>
            </a:prstGeom>
            <a:no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.NET programmētājs</a:t>
              </a:r>
              <a:endParaRPr b="0" i="0" sz="1100" u="none" cap="none" strike="noStrike">
                <a:solidFill>
                  <a:schemeClr val="lt1"/>
                </a:solidFill>
                <a:latin typeface="Arial"/>
                <a:ea typeface="Arial"/>
                <a:cs typeface="Arial"/>
                <a:sym typeface="Arial"/>
              </a:endParaRPr>
            </a:p>
          </p:txBody>
        </p:sp>
        <p:sp>
          <p:nvSpPr>
            <p:cNvPr id="425" name="Google Shape;425;p46"/>
            <p:cNvSpPr/>
            <p:nvPr/>
          </p:nvSpPr>
          <p:spPr>
            <a:xfrm>
              <a:off x="3650050" y="1548750"/>
              <a:ext cx="174000" cy="174000"/>
            </a:xfrm>
            <a:prstGeom prst="ellipse">
              <a:avLst/>
            </a:prstGeom>
            <a:solidFill>
              <a:schemeClr val="accent6"/>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grpSp>
      <p:grpSp>
        <p:nvGrpSpPr>
          <p:cNvPr id="436" name="Google Shape;436;p46"/>
          <p:cNvGrpSpPr/>
          <p:nvPr/>
        </p:nvGrpSpPr>
        <p:grpSpPr>
          <a:xfrm>
            <a:off x="342431" y="2274447"/>
            <a:ext cx="1413180" cy="287663"/>
            <a:chOff x="1344700" y="2412150"/>
            <a:chExt cx="1614325" cy="319200"/>
          </a:xfrm>
        </p:grpSpPr>
        <p:sp>
          <p:nvSpPr>
            <p:cNvPr id="437" name="Google Shape;437;p46"/>
            <p:cNvSpPr/>
            <p:nvPr/>
          </p:nvSpPr>
          <p:spPr>
            <a:xfrm>
              <a:off x="1344700" y="2412150"/>
              <a:ext cx="1434300" cy="319200"/>
            </a:xfrm>
            <a:prstGeom prst="roundRect">
              <a:avLst>
                <a:gd fmla="val 16667" name="adj"/>
              </a:avLst>
            </a:prstGeom>
            <a:noFill/>
            <a:ln>
              <a:noFill/>
            </a:ln>
          </p:spPr>
          <p:txBody>
            <a:bodyPr anchorCtr="0" anchor="ctr" bIns="45725" lIns="45725" spcFirstLastPara="1" rIns="45725" wrap="square" tIns="457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C# programmētājs</a:t>
              </a:r>
              <a:endParaRPr b="0" i="0" sz="1100" u="none" cap="none" strike="noStrike">
                <a:solidFill>
                  <a:schemeClr val="lt1"/>
                </a:solidFill>
                <a:latin typeface="Arial"/>
                <a:ea typeface="Arial"/>
                <a:cs typeface="Arial"/>
                <a:sym typeface="Arial"/>
              </a:endParaRPr>
            </a:p>
          </p:txBody>
        </p:sp>
        <p:sp>
          <p:nvSpPr>
            <p:cNvPr id="422" name="Google Shape;422;p46"/>
            <p:cNvSpPr/>
            <p:nvPr/>
          </p:nvSpPr>
          <p:spPr>
            <a:xfrm>
              <a:off x="2785025" y="2484750"/>
              <a:ext cx="174000" cy="174000"/>
            </a:xfrm>
            <a:prstGeom prst="ellipse">
              <a:avLst/>
            </a:prstGeom>
            <a:solidFill>
              <a:schemeClr val="accent6"/>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grpSp>
      <p:grpSp>
        <p:nvGrpSpPr>
          <p:cNvPr id="438" name="Google Shape;438;p46"/>
          <p:cNvGrpSpPr/>
          <p:nvPr/>
        </p:nvGrpSpPr>
        <p:grpSpPr>
          <a:xfrm>
            <a:off x="2370403" y="2274477"/>
            <a:ext cx="1565478" cy="287663"/>
            <a:chOff x="3650050" y="3348150"/>
            <a:chExt cx="1788300" cy="319200"/>
          </a:xfrm>
        </p:grpSpPr>
        <p:sp>
          <p:nvSpPr>
            <p:cNvPr id="432" name="Google Shape;432;p46"/>
            <p:cNvSpPr/>
            <p:nvPr/>
          </p:nvSpPr>
          <p:spPr>
            <a:xfrm>
              <a:off x="3824050" y="3348150"/>
              <a:ext cx="1614300" cy="319200"/>
            </a:xfrm>
            <a:prstGeom prst="roundRect">
              <a:avLst>
                <a:gd fmla="val 16667" name="adj"/>
              </a:avLst>
            </a:prstGeom>
            <a:no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Java programmētājs</a:t>
              </a:r>
              <a:endParaRPr b="0" i="0" sz="1100" u="none" cap="none" strike="noStrike">
                <a:solidFill>
                  <a:schemeClr val="lt1"/>
                </a:solidFill>
                <a:latin typeface="Arial"/>
                <a:ea typeface="Arial"/>
                <a:cs typeface="Arial"/>
                <a:sym typeface="Arial"/>
              </a:endParaRPr>
            </a:p>
          </p:txBody>
        </p:sp>
        <p:sp>
          <p:nvSpPr>
            <p:cNvPr id="423" name="Google Shape;423;p46"/>
            <p:cNvSpPr/>
            <p:nvPr/>
          </p:nvSpPr>
          <p:spPr>
            <a:xfrm>
              <a:off x="3650050" y="3420750"/>
              <a:ext cx="174000" cy="174000"/>
            </a:xfrm>
            <a:prstGeom prst="ellipse">
              <a:avLst/>
            </a:prstGeom>
            <a:solidFill>
              <a:schemeClr val="accent6"/>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grpSp>
      <p:grpSp>
        <p:nvGrpSpPr>
          <p:cNvPr id="439" name="Google Shape;439;p46"/>
          <p:cNvGrpSpPr/>
          <p:nvPr/>
        </p:nvGrpSpPr>
        <p:grpSpPr>
          <a:xfrm>
            <a:off x="4851895" y="1842953"/>
            <a:ext cx="1187305" cy="287663"/>
            <a:chOff x="5592550" y="1933350"/>
            <a:chExt cx="1356300" cy="319200"/>
          </a:xfrm>
        </p:grpSpPr>
        <p:sp>
          <p:nvSpPr>
            <p:cNvPr id="440" name="Google Shape;440;p46"/>
            <p:cNvSpPr/>
            <p:nvPr/>
          </p:nvSpPr>
          <p:spPr>
            <a:xfrm>
              <a:off x="5766550" y="1933350"/>
              <a:ext cx="1182300" cy="319200"/>
            </a:xfrm>
            <a:prstGeom prst="roundRect">
              <a:avLst>
                <a:gd fmla="val 16667" name="adj"/>
              </a:avLst>
            </a:prstGeom>
            <a:no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IT arhitekts</a:t>
              </a:r>
              <a:endParaRPr b="0" i="0" sz="1100" u="none" cap="none" strike="noStrike">
                <a:solidFill>
                  <a:schemeClr val="lt1"/>
                </a:solidFill>
                <a:latin typeface="Arial"/>
                <a:ea typeface="Arial"/>
                <a:cs typeface="Arial"/>
                <a:sym typeface="Arial"/>
              </a:endParaRPr>
            </a:p>
          </p:txBody>
        </p:sp>
        <p:sp>
          <p:nvSpPr>
            <p:cNvPr id="430" name="Google Shape;430;p46"/>
            <p:cNvSpPr/>
            <p:nvPr/>
          </p:nvSpPr>
          <p:spPr>
            <a:xfrm>
              <a:off x="5592550" y="1991250"/>
              <a:ext cx="174000" cy="174000"/>
            </a:xfrm>
            <a:prstGeom prst="ellipse">
              <a:avLst/>
            </a:prstGeom>
            <a:solidFill>
              <a:schemeClr val="accent6"/>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grpSp>
      <p:cxnSp>
        <p:nvCxnSpPr>
          <p:cNvPr id="441" name="Google Shape;441;p46"/>
          <p:cNvCxnSpPr>
            <a:stCxn id="422" idx="6"/>
            <a:endCxn id="442" idx="2"/>
          </p:cNvCxnSpPr>
          <p:nvPr/>
        </p:nvCxnSpPr>
        <p:spPr>
          <a:xfrm>
            <a:off x="1755611" y="2418279"/>
            <a:ext cx="614700" cy="8436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443" name="Google Shape;443;p46"/>
          <p:cNvCxnSpPr>
            <a:stCxn id="444" idx="3"/>
            <a:endCxn id="445" idx="2"/>
          </p:cNvCxnSpPr>
          <p:nvPr/>
        </p:nvCxnSpPr>
        <p:spPr>
          <a:xfrm flipH="1" rot="10800000">
            <a:off x="4192987" y="2768002"/>
            <a:ext cx="658800" cy="4938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446" name="Google Shape;446;p46"/>
          <p:cNvCxnSpPr>
            <a:stCxn id="444" idx="3"/>
            <a:endCxn id="447" idx="2"/>
          </p:cNvCxnSpPr>
          <p:nvPr/>
        </p:nvCxnSpPr>
        <p:spPr>
          <a:xfrm>
            <a:off x="4192987" y="3261802"/>
            <a:ext cx="659100" cy="287700"/>
          </a:xfrm>
          <a:prstGeom prst="bentConnector3">
            <a:avLst>
              <a:gd fmla="val 50000" name="adj1"/>
            </a:avLst>
          </a:prstGeom>
          <a:noFill/>
          <a:ln cap="flat" cmpd="sng" w="9525">
            <a:solidFill>
              <a:srgbClr val="C2C2C2"/>
            </a:solidFill>
            <a:prstDash val="solid"/>
            <a:round/>
            <a:headEnd len="sm" w="sm" type="none"/>
            <a:tailEnd len="sm" w="sm" type="none"/>
          </a:ln>
        </p:spPr>
      </p:cxnSp>
      <p:grpSp>
        <p:nvGrpSpPr>
          <p:cNvPr id="448" name="Google Shape;448;p46"/>
          <p:cNvGrpSpPr/>
          <p:nvPr/>
        </p:nvGrpSpPr>
        <p:grpSpPr>
          <a:xfrm>
            <a:off x="2370404" y="3117971"/>
            <a:ext cx="1822583" cy="287663"/>
            <a:chOff x="3650050" y="3348150"/>
            <a:chExt cx="2082000" cy="319200"/>
          </a:xfrm>
        </p:grpSpPr>
        <p:sp>
          <p:nvSpPr>
            <p:cNvPr id="444" name="Google Shape;444;p46"/>
            <p:cNvSpPr/>
            <p:nvPr/>
          </p:nvSpPr>
          <p:spPr>
            <a:xfrm>
              <a:off x="3824050" y="3348150"/>
              <a:ext cx="1908000" cy="319200"/>
            </a:xfrm>
            <a:prstGeom prst="roundRect">
              <a:avLst>
                <a:gd fmla="val 16667" name="adj"/>
              </a:avLst>
            </a:prstGeom>
            <a:no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Javascript programmētājs</a:t>
              </a:r>
              <a:endParaRPr b="0" i="0" sz="1100" u="none" cap="none" strike="noStrike">
                <a:solidFill>
                  <a:schemeClr val="lt1"/>
                </a:solidFill>
                <a:latin typeface="Arial"/>
                <a:ea typeface="Arial"/>
                <a:cs typeface="Arial"/>
                <a:sym typeface="Arial"/>
              </a:endParaRPr>
            </a:p>
          </p:txBody>
        </p:sp>
        <p:sp>
          <p:nvSpPr>
            <p:cNvPr id="442" name="Google Shape;442;p46"/>
            <p:cNvSpPr/>
            <p:nvPr/>
          </p:nvSpPr>
          <p:spPr>
            <a:xfrm>
              <a:off x="3650050" y="3420750"/>
              <a:ext cx="174000" cy="174000"/>
            </a:xfrm>
            <a:prstGeom prst="ellipse">
              <a:avLst/>
            </a:prstGeom>
            <a:solidFill>
              <a:schemeClr val="accent6"/>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grpSp>
      <p:grpSp>
        <p:nvGrpSpPr>
          <p:cNvPr id="449" name="Google Shape;449;p46"/>
          <p:cNvGrpSpPr/>
          <p:nvPr/>
        </p:nvGrpSpPr>
        <p:grpSpPr>
          <a:xfrm>
            <a:off x="4851829" y="2624248"/>
            <a:ext cx="1187305" cy="287663"/>
            <a:chOff x="5592400" y="1407150"/>
            <a:chExt cx="1356300" cy="319200"/>
          </a:xfrm>
        </p:grpSpPr>
        <p:sp>
          <p:nvSpPr>
            <p:cNvPr id="450" name="Google Shape;450;p46"/>
            <p:cNvSpPr/>
            <p:nvPr/>
          </p:nvSpPr>
          <p:spPr>
            <a:xfrm>
              <a:off x="5766400" y="1407150"/>
              <a:ext cx="1182300" cy="319200"/>
            </a:xfrm>
            <a:prstGeom prst="roundRect">
              <a:avLst>
                <a:gd fmla="val 16667" name="adj"/>
              </a:avLst>
            </a:prstGeom>
            <a:no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Programmētājs</a:t>
              </a:r>
              <a:endParaRPr b="0" i="0" sz="1100" u="none" cap="none" strike="noStrike">
                <a:solidFill>
                  <a:schemeClr val="lt1"/>
                </a:solidFill>
                <a:latin typeface="Arial"/>
                <a:ea typeface="Arial"/>
                <a:cs typeface="Arial"/>
                <a:sym typeface="Arial"/>
              </a:endParaRPr>
            </a:p>
          </p:txBody>
        </p:sp>
        <p:sp>
          <p:nvSpPr>
            <p:cNvPr id="445" name="Google Shape;445;p46"/>
            <p:cNvSpPr/>
            <p:nvPr/>
          </p:nvSpPr>
          <p:spPr>
            <a:xfrm>
              <a:off x="5592400" y="1479750"/>
              <a:ext cx="174000" cy="174000"/>
            </a:xfrm>
            <a:prstGeom prst="ellipse">
              <a:avLst/>
            </a:prstGeom>
            <a:solidFill>
              <a:schemeClr val="accent6"/>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grpSp>
      <p:grpSp>
        <p:nvGrpSpPr>
          <p:cNvPr id="451" name="Google Shape;451;p46"/>
          <p:cNvGrpSpPr/>
          <p:nvPr/>
        </p:nvGrpSpPr>
        <p:grpSpPr>
          <a:xfrm>
            <a:off x="4852091" y="3405589"/>
            <a:ext cx="1565347" cy="287663"/>
            <a:chOff x="5592700" y="2274150"/>
            <a:chExt cx="1788150" cy="319200"/>
          </a:xfrm>
        </p:grpSpPr>
        <p:sp>
          <p:nvSpPr>
            <p:cNvPr id="452" name="Google Shape;452;p46"/>
            <p:cNvSpPr/>
            <p:nvPr/>
          </p:nvSpPr>
          <p:spPr>
            <a:xfrm>
              <a:off x="5766550" y="2274150"/>
              <a:ext cx="1614300" cy="319200"/>
            </a:xfrm>
            <a:prstGeom prst="roundRect">
              <a:avLst>
                <a:gd fmla="val 16667" name="adj"/>
              </a:avLst>
            </a:prstGeom>
            <a:no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Vadošais izstrādātājs</a:t>
              </a:r>
              <a:endParaRPr b="0" i="0" sz="1100" u="none" cap="none" strike="noStrike">
                <a:solidFill>
                  <a:schemeClr val="lt1"/>
                </a:solidFill>
                <a:latin typeface="Arial"/>
                <a:ea typeface="Arial"/>
                <a:cs typeface="Arial"/>
                <a:sym typeface="Arial"/>
              </a:endParaRPr>
            </a:p>
          </p:txBody>
        </p:sp>
        <p:sp>
          <p:nvSpPr>
            <p:cNvPr id="447" name="Google Shape;447;p46"/>
            <p:cNvSpPr/>
            <p:nvPr/>
          </p:nvSpPr>
          <p:spPr>
            <a:xfrm>
              <a:off x="5592700" y="2346750"/>
              <a:ext cx="174000" cy="174000"/>
            </a:xfrm>
            <a:prstGeom prst="ellipse">
              <a:avLst/>
            </a:prstGeom>
            <a:solidFill>
              <a:schemeClr val="accent6"/>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47"/>
          <p:cNvPicPr preferRelativeResize="0"/>
          <p:nvPr/>
        </p:nvPicPr>
        <p:blipFill rotWithShape="1">
          <a:blip r:embed="rId3">
            <a:alphaModFix/>
          </a:blip>
          <a:srcRect b="0" l="18450" r="23474" t="0"/>
          <a:stretch/>
        </p:blipFill>
        <p:spPr>
          <a:xfrm>
            <a:off x="-12060" y="-59381"/>
            <a:ext cx="4582584" cy="5262264"/>
          </a:xfrm>
          <a:prstGeom prst="rect">
            <a:avLst/>
          </a:prstGeom>
          <a:noFill/>
          <a:ln>
            <a:noFill/>
          </a:ln>
        </p:spPr>
      </p:pic>
      <p:pic>
        <p:nvPicPr>
          <p:cNvPr id="458" name="Google Shape;458;p47"/>
          <p:cNvPicPr preferRelativeResize="0"/>
          <p:nvPr/>
        </p:nvPicPr>
        <p:blipFill rotWithShape="1">
          <a:blip r:embed="rId4">
            <a:alphaModFix amt="10000"/>
          </a:blip>
          <a:srcRect b="0" l="0" r="0" t="0"/>
          <a:stretch/>
        </p:blipFill>
        <p:spPr>
          <a:xfrm>
            <a:off x="7299519" y="214782"/>
            <a:ext cx="1573670" cy="479969"/>
          </a:xfrm>
          <a:prstGeom prst="rect">
            <a:avLst/>
          </a:prstGeom>
          <a:noFill/>
          <a:ln>
            <a:noFill/>
          </a:ln>
        </p:spPr>
      </p:pic>
      <p:pic>
        <p:nvPicPr>
          <p:cNvPr id="459" name="Google Shape;459;p47"/>
          <p:cNvPicPr preferRelativeResize="0"/>
          <p:nvPr/>
        </p:nvPicPr>
        <p:blipFill rotWithShape="1">
          <a:blip r:embed="rId5">
            <a:alphaModFix/>
          </a:blip>
          <a:srcRect b="0" l="1438" r="0" t="0"/>
          <a:stretch/>
        </p:blipFill>
        <p:spPr>
          <a:xfrm>
            <a:off x="131536" y="0"/>
            <a:ext cx="9012466" cy="5143500"/>
          </a:xfrm>
          <a:prstGeom prst="rect">
            <a:avLst/>
          </a:prstGeom>
          <a:noFill/>
          <a:ln>
            <a:noFill/>
          </a:ln>
        </p:spPr>
      </p:pic>
      <p:sp>
        <p:nvSpPr>
          <p:cNvPr id="460" name="Google Shape;460;p47"/>
          <p:cNvSpPr txBox="1"/>
          <p:nvPr/>
        </p:nvSpPr>
        <p:spPr>
          <a:xfrm>
            <a:off x="5547325" y="3943866"/>
            <a:ext cx="33258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500"/>
              <a:buFont typeface="Arial"/>
              <a:buNone/>
            </a:pPr>
            <a:r>
              <a:rPr b="0" i="0" lang="en" sz="2500" u="none" cap="none" strike="noStrike">
                <a:solidFill>
                  <a:srgbClr val="3E3E3D"/>
                </a:solidFill>
                <a:latin typeface="Arial"/>
                <a:ea typeface="Arial"/>
                <a:cs typeface="Arial"/>
                <a:sym typeface="Arial"/>
              </a:rPr>
              <a:t>LOKĀLĀS VIDES UZSTĀDĪŠANA</a:t>
            </a:r>
            <a:endParaRPr b="0" i="0" sz="700" u="none" cap="none" strike="noStrike">
              <a:solidFill>
                <a:srgbClr val="000000"/>
              </a:solidFill>
              <a:latin typeface="Arial"/>
              <a:ea typeface="Arial"/>
              <a:cs typeface="Arial"/>
              <a:sym typeface="Arial"/>
            </a:endParaRPr>
          </a:p>
        </p:txBody>
      </p:sp>
      <p:sp>
        <p:nvSpPr>
          <p:cNvPr id="461" name="Google Shape;461;p47"/>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465" name="Shape 465"/>
        <p:cNvGrpSpPr/>
        <p:nvPr/>
      </p:nvGrpSpPr>
      <p:grpSpPr>
        <a:xfrm>
          <a:off x="0" y="0"/>
          <a:ext cx="0" cy="0"/>
          <a:chOff x="0" y="0"/>
          <a:chExt cx="0" cy="0"/>
        </a:xfrm>
      </p:grpSpPr>
      <p:pic>
        <p:nvPicPr>
          <p:cNvPr id="466" name="Google Shape;466;p48"/>
          <p:cNvPicPr preferRelativeResize="0"/>
          <p:nvPr/>
        </p:nvPicPr>
        <p:blipFill rotWithShape="1">
          <a:blip r:embed="rId3">
            <a:alphaModFix/>
          </a:blip>
          <a:srcRect b="9480" l="18158" r="19118" t="8653"/>
          <a:stretch/>
        </p:blipFill>
        <p:spPr>
          <a:xfrm>
            <a:off x="1289631" y="0"/>
            <a:ext cx="7854374" cy="5143500"/>
          </a:xfrm>
          <a:prstGeom prst="rect">
            <a:avLst/>
          </a:prstGeom>
          <a:noFill/>
          <a:ln>
            <a:noFill/>
          </a:ln>
        </p:spPr>
      </p:pic>
      <p:sp>
        <p:nvSpPr>
          <p:cNvPr id="467" name="Google Shape;467;p48"/>
          <p:cNvSpPr/>
          <p:nvPr/>
        </p:nvSpPr>
        <p:spPr>
          <a:xfrm>
            <a:off x="-1893117" y="2207885"/>
            <a:ext cx="9150610" cy="9191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E3E3D"/>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68" name="Google Shape;468;p48"/>
          <p:cNvSpPr/>
          <p:nvPr/>
        </p:nvSpPr>
        <p:spPr>
          <a:xfrm>
            <a:off x="1219251" y="3051638"/>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69" name="Google Shape;469;p48"/>
          <p:cNvSpPr/>
          <p:nvPr/>
        </p:nvSpPr>
        <p:spPr>
          <a:xfrm>
            <a:off x="1228589" y="3397078"/>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70" name="Google Shape;470;p48"/>
          <p:cNvSpPr/>
          <p:nvPr/>
        </p:nvSpPr>
        <p:spPr>
          <a:xfrm>
            <a:off x="1228589" y="3742518"/>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71" name="Google Shape;471;p48"/>
          <p:cNvSpPr txBox="1"/>
          <p:nvPr/>
        </p:nvSpPr>
        <p:spPr>
          <a:xfrm>
            <a:off x="1475993" y="2973727"/>
            <a:ext cx="38382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https://visualstudio.microsoft.com/downloads/ </a:t>
            </a:r>
            <a:endParaRPr b="0" i="0" sz="1300" u="none" cap="none" strike="noStrike">
              <a:solidFill>
                <a:srgbClr val="FFFFFF"/>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472" name="Google Shape;472;p48"/>
          <p:cNvSpPr txBox="1"/>
          <p:nvPr/>
        </p:nvSpPr>
        <p:spPr>
          <a:xfrm>
            <a:off x="1485332" y="3319167"/>
            <a:ext cx="38382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Pirmais download paredzēts Windows</a:t>
            </a:r>
            <a:endParaRPr b="0" i="0" sz="700" u="none" cap="none" strike="noStrike">
              <a:solidFill>
                <a:srgbClr val="000000"/>
              </a:solidFill>
              <a:latin typeface="Arial"/>
              <a:ea typeface="Arial"/>
              <a:cs typeface="Arial"/>
              <a:sym typeface="Arial"/>
            </a:endParaRPr>
          </a:p>
        </p:txBody>
      </p:sp>
      <p:sp>
        <p:nvSpPr>
          <p:cNvPr id="473" name="Google Shape;473;p48"/>
          <p:cNvSpPr txBox="1"/>
          <p:nvPr/>
        </p:nvSpPr>
        <p:spPr>
          <a:xfrm>
            <a:off x="1485332" y="3664607"/>
            <a:ext cx="38382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chemeClr val="dk1"/>
              </a:buClr>
              <a:buSzPts val="1300"/>
              <a:buFont typeface="Arial"/>
              <a:buNone/>
            </a:pPr>
            <a:r>
              <a:rPr b="0" i="0" lang="en" sz="1300" u="none" cap="none" strike="noStrike">
                <a:solidFill>
                  <a:schemeClr val="lt1"/>
                </a:solidFill>
                <a:latin typeface="Arial"/>
                <a:ea typeface="Arial"/>
                <a:cs typeface="Arial"/>
                <a:sym typeface="Arial"/>
              </a:rPr>
              <a:t>Otrais download paredzēts Mac</a:t>
            </a:r>
            <a:endParaRPr b="0" i="0" sz="700" u="none" cap="none" strike="noStrike">
              <a:solidFill>
                <a:schemeClr val="dk1"/>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pic>
        <p:nvPicPr>
          <p:cNvPr id="474" name="Google Shape;474;p48"/>
          <p:cNvPicPr preferRelativeResize="0"/>
          <p:nvPr/>
        </p:nvPicPr>
        <p:blipFill rotWithShape="1">
          <a:blip r:embed="rId4">
            <a:alphaModFix amt="10000"/>
          </a:blip>
          <a:srcRect b="0" l="0" r="0" t="0"/>
          <a:stretch/>
        </p:blipFill>
        <p:spPr>
          <a:xfrm>
            <a:off x="342325" y="4380761"/>
            <a:ext cx="1628782" cy="496779"/>
          </a:xfrm>
          <a:prstGeom prst="rect">
            <a:avLst/>
          </a:prstGeom>
          <a:noFill/>
          <a:ln>
            <a:noFill/>
          </a:ln>
        </p:spPr>
      </p:pic>
      <p:sp>
        <p:nvSpPr>
          <p:cNvPr id="475" name="Google Shape;475;p48"/>
          <p:cNvSpPr txBox="1"/>
          <p:nvPr/>
        </p:nvSpPr>
        <p:spPr>
          <a:xfrm>
            <a:off x="2119528" y="4607347"/>
            <a:ext cx="2598300" cy="295500"/>
          </a:xfrm>
          <a:prstGeom prst="rect">
            <a:avLst/>
          </a:prstGeom>
          <a:noFill/>
          <a:ln>
            <a:noFill/>
          </a:ln>
        </p:spPr>
        <p:txBody>
          <a:bodyPr anchorCtr="0" anchor="t" bIns="0" lIns="0" spcFirstLastPara="1" rIns="0" wrap="square" tIns="0">
            <a:spAutoFit/>
          </a:bodyPr>
          <a:lstStyle/>
          <a:p>
            <a:pPr indent="0" lvl="0" marL="0" marR="0" rtl="0" algn="l">
              <a:lnSpc>
                <a:spcPct val="139937"/>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l">
              <a:lnSpc>
                <a:spcPct val="140087"/>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sp>
        <p:nvSpPr>
          <p:cNvPr id="476" name="Google Shape;476;p48"/>
          <p:cNvSpPr/>
          <p:nvPr/>
        </p:nvSpPr>
        <p:spPr>
          <a:xfrm>
            <a:off x="4090902" y="1857700"/>
            <a:ext cx="1262700" cy="417900"/>
          </a:xfrm>
          <a:prstGeom prst="ellipse">
            <a:avLst/>
          </a:prstGeom>
          <a:noFill/>
          <a:ln cap="flat" cmpd="sng" w="38100">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77" name="Google Shape;477;p48"/>
          <p:cNvSpPr/>
          <p:nvPr/>
        </p:nvSpPr>
        <p:spPr>
          <a:xfrm>
            <a:off x="7424762" y="4111625"/>
            <a:ext cx="1508400" cy="417900"/>
          </a:xfrm>
          <a:prstGeom prst="ellipse">
            <a:avLst/>
          </a:prstGeom>
          <a:noFill/>
          <a:ln cap="flat" cmpd="sng" w="28575">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78" name="Google Shape;478;p48"/>
          <p:cNvSpPr/>
          <p:nvPr/>
        </p:nvSpPr>
        <p:spPr>
          <a:xfrm>
            <a:off x="6658442" y="3634125"/>
            <a:ext cx="465300" cy="362700"/>
          </a:xfrm>
          <a:prstGeom prst="ellipse">
            <a:avLst/>
          </a:prstGeom>
          <a:noFill/>
          <a:ln cap="flat" cmpd="sng" w="28575">
            <a:solidFill>
              <a:schemeClr val="accent6"/>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cxnSp>
        <p:nvCxnSpPr>
          <p:cNvPr id="479" name="Google Shape;479;p48"/>
          <p:cNvCxnSpPr>
            <a:stCxn id="478" idx="5"/>
            <a:endCxn id="477" idx="1"/>
          </p:cNvCxnSpPr>
          <p:nvPr/>
        </p:nvCxnSpPr>
        <p:spPr>
          <a:xfrm>
            <a:off x="7055601" y="3943709"/>
            <a:ext cx="590100" cy="229200"/>
          </a:xfrm>
          <a:prstGeom prst="straightConnector1">
            <a:avLst/>
          </a:prstGeom>
          <a:noFill/>
          <a:ln cap="flat" cmpd="sng" w="9525">
            <a:solidFill>
              <a:srgbClr val="595959"/>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grpSp>
        <p:nvGrpSpPr>
          <p:cNvPr id="484" name="Google Shape;484;p49"/>
          <p:cNvGrpSpPr/>
          <p:nvPr/>
        </p:nvGrpSpPr>
        <p:grpSpPr>
          <a:xfrm>
            <a:off x="342325" y="462342"/>
            <a:ext cx="3982163" cy="2653028"/>
            <a:chOff x="0" y="47625"/>
            <a:chExt cx="10619100" cy="7074741"/>
          </a:xfrm>
        </p:grpSpPr>
        <p:sp>
          <p:nvSpPr>
            <p:cNvPr id="485" name="Google Shape;485;p49"/>
            <p:cNvSpPr txBox="1"/>
            <p:nvPr/>
          </p:nvSpPr>
          <p:spPr>
            <a:xfrm>
              <a:off x="0" y="47625"/>
              <a:ext cx="10619100" cy="1026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500"/>
                <a:buFont typeface="Arial"/>
                <a:buNone/>
              </a:pPr>
              <a:r>
                <a:rPr b="0" i="0" lang="en" sz="2500" u="none" cap="none" strike="noStrike">
                  <a:solidFill>
                    <a:srgbClr val="3E3E3D"/>
                  </a:solidFill>
                  <a:latin typeface="Arial"/>
                  <a:ea typeface="Arial"/>
                  <a:cs typeface="Arial"/>
                  <a:sym typeface="Arial"/>
                </a:rPr>
                <a:t>Versiju kontrole</a:t>
              </a:r>
              <a:endParaRPr b="0" i="0" sz="700" u="none" cap="none" strike="noStrike">
                <a:solidFill>
                  <a:srgbClr val="000000"/>
                </a:solidFill>
                <a:latin typeface="Arial"/>
                <a:ea typeface="Arial"/>
                <a:cs typeface="Arial"/>
                <a:sym typeface="Arial"/>
              </a:endParaRPr>
            </a:p>
          </p:txBody>
        </p:sp>
        <p:sp>
          <p:nvSpPr>
            <p:cNvPr id="486" name="Google Shape;486;p49"/>
            <p:cNvSpPr txBox="1"/>
            <p:nvPr/>
          </p:nvSpPr>
          <p:spPr>
            <a:xfrm>
              <a:off x="0" y="1735337"/>
              <a:ext cx="10619100" cy="2874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87" name="Google Shape;487;p49"/>
            <p:cNvSpPr txBox="1"/>
            <p:nvPr/>
          </p:nvSpPr>
          <p:spPr>
            <a:xfrm>
              <a:off x="0" y="2853666"/>
              <a:ext cx="10619100" cy="4268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3E3E3D"/>
                  </a:solidFill>
                  <a:latin typeface="Arial"/>
                  <a:ea typeface="Arial"/>
                  <a:cs typeface="Arial"/>
                  <a:sym typeface="Arial"/>
                </a:rPr>
                <a:t>Versiju kontrole nozīmē koda vai failu kopiju </a:t>
              </a:r>
              <a:endParaRPr b="0" i="0" sz="13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3E3E3D"/>
                  </a:solidFill>
                  <a:latin typeface="Arial"/>
                  <a:ea typeface="Arial"/>
                  <a:cs typeface="Arial"/>
                  <a:sym typeface="Arial"/>
                </a:rPr>
                <a:t>glabāšanu visos tā dzīves cikla posmos. Versiju kontroles sistēma ļauj mums pārvaldīt visas mūsu </a:t>
              </a:r>
              <a:endParaRPr b="0" i="0" sz="13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3E3E3D"/>
                  </a:solidFill>
                  <a:latin typeface="Arial"/>
                  <a:ea typeface="Arial"/>
                  <a:cs typeface="Arial"/>
                  <a:sym typeface="Arial"/>
                </a:rPr>
                <a:t>koda versijas, vienlaikus pārstāvot vienu versiju.</a:t>
              </a:r>
              <a:endParaRPr b="0" i="0" sz="13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t/>
              </a:r>
              <a:endParaRPr b="0" i="0" sz="13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t/>
              </a:r>
              <a:endParaRPr b="0" i="0" sz="1300" u="none" cap="none" strike="noStrike">
                <a:solidFill>
                  <a:srgbClr val="3E3E3D"/>
                </a:solidFill>
                <a:latin typeface="Arial"/>
                <a:ea typeface="Arial"/>
                <a:cs typeface="Arial"/>
                <a:sym typeface="Arial"/>
              </a:endParaRPr>
            </a:p>
          </p:txBody>
        </p:sp>
      </p:grpSp>
      <p:pic>
        <p:nvPicPr>
          <p:cNvPr id="488" name="Google Shape;488;p49"/>
          <p:cNvPicPr preferRelativeResize="0"/>
          <p:nvPr/>
        </p:nvPicPr>
        <p:blipFill rotWithShape="1">
          <a:blip r:embed="rId3">
            <a:alphaModFix amt="10000"/>
          </a:blip>
          <a:srcRect b="0" l="0" r="0" t="0"/>
          <a:stretch/>
        </p:blipFill>
        <p:spPr>
          <a:xfrm>
            <a:off x="342325" y="4389166"/>
            <a:ext cx="1573670" cy="479969"/>
          </a:xfrm>
          <a:prstGeom prst="rect">
            <a:avLst/>
          </a:prstGeom>
          <a:noFill/>
          <a:ln>
            <a:noFill/>
          </a:ln>
        </p:spPr>
      </p:pic>
      <p:sp>
        <p:nvSpPr>
          <p:cNvPr id="489" name="Google Shape;489;p49"/>
          <p:cNvSpPr txBox="1"/>
          <p:nvPr/>
        </p:nvSpPr>
        <p:spPr>
          <a:xfrm>
            <a:off x="2119528" y="4607347"/>
            <a:ext cx="2598300" cy="295500"/>
          </a:xfrm>
          <a:prstGeom prst="rect">
            <a:avLst/>
          </a:prstGeom>
          <a:noFill/>
          <a:ln>
            <a:noFill/>
          </a:ln>
        </p:spPr>
        <p:txBody>
          <a:bodyPr anchorCtr="0" anchor="t" bIns="0" lIns="0" spcFirstLastPara="1" rIns="0" wrap="square" tIns="0">
            <a:spAutoFit/>
          </a:bodyPr>
          <a:lstStyle/>
          <a:p>
            <a:pPr indent="0" lvl="0" marL="0" marR="0" rtl="0" algn="l">
              <a:lnSpc>
                <a:spcPct val="13993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l">
              <a:lnSpc>
                <a:spcPct val="14008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sp>
        <p:nvSpPr>
          <p:cNvPr id="490" name="Google Shape;490;p49"/>
          <p:cNvSpPr/>
          <p:nvPr/>
        </p:nvSpPr>
        <p:spPr>
          <a:xfrm>
            <a:off x="5574527" y="421813"/>
            <a:ext cx="1681800" cy="608100"/>
          </a:xfrm>
          <a:prstGeom prst="rect">
            <a:avLst/>
          </a:prstGeom>
          <a:no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Galvenā servera krātuve</a:t>
            </a:r>
            <a:endParaRPr b="0"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(Main Server Repository)</a:t>
            </a:r>
            <a:endParaRPr b="0" i="0" sz="700" u="none" cap="none" strike="noStrike">
              <a:solidFill>
                <a:srgbClr val="000000"/>
              </a:solidFill>
              <a:latin typeface="Arial"/>
              <a:ea typeface="Arial"/>
              <a:cs typeface="Arial"/>
              <a:sym typeface="Arial"/>
            </a:endParaRPr>
          </a:p>
        </p:txBody>
      </p:sp>
      <p:sp>
        <p:nvSpPr>
          <p:cNvPr id="491" name="Google Shape;491;p49"/>
          <p:cNvSpPr/>
          <p:nvPr/>
        </p:nvSpPr>
        <p:spPr>
          <a:xfrm>
            <a:off x="4479461" y="1774683"/>
            <a:ext cx="1099800" cy="608100"/>
          </a:xfrm>
          <a:prstGeom prst="rect">
            <a:avLst/>
          </a:prstGeom>
          <a:no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Līdzstrādnieka vietējā krātuve</a:t>
            </a:r>
            <a:endParaRPr b="0" i="0" sz="700" u="none" cap="none" strike="noStrike">
              <a:solidFill>
                <a:srgbClr val="000000"/>
              </a:solidFill>
              <a:latin typeface="Arial"/>
              <a:ea typeface="Arial"/>
              <a:cs typeface="Arial"/>
              <a:sym typeface="Arial"/>
            </a:endParaRPr>
          </a:p>
        </p:txBody>
      </p:sp>
      <p:sp>
        <p:nvSpPr>
          <p:cNvPr id="492" name="Google Shape;492;p49"/>
          <p:cNvSpPr/>
          <p:nvPr/>
        </p:nvSpPr>
        <p:spPr>
          <a:xfrm>
            <a:off x="5865364" y="1774683"/>
            <a:ext cx="1099800" cy="608100"/>
          </a:xfrm>
          <a:prstGeom prst="rect">
            <a:avLst/>
          </a:prstGeom>
          <a:no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Līdzstrādnieka vietējā krātuve</a:t>
            </a:r>
            <a:endParaRPr b="0" i="0" sz="700" u="none" cap="none" strike="noStrike">
              <a:solidFill>
                <a:srgbClr val="000000"/>
              </a:solidFill>
              <a:latin typeface="Arial"/>
              <a:ea typeface="Arial"/>
              <a:cs typeface="Arial"/>
              <a:sym typeface="Arial"/>
            </a:endParaRPr>
          </a:p>
        </p:txBody>
      </p:sp>
      <p:sp>
        <p:nvSpPr>
          <p:cNvPr id="493" name="Google Shape;493;p49"/>
          <p:cNvSpPr/>
          <p:nvPr/>
        </p:nvSpPr>
        <p:spPr>
          <a:xfrm>
            <a:off x="7251266" y="1774683"/>
            <a:ext cx="1099800" cy="608100"/>
          </a:xfrm>
          <a:prstGeom prst="rect">
            <a:avLst/>
          </a:prstGeom>
          <a:no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Līdzstrādnieka vietējā krātuve</a:t>
            </a:r>
            <a:endParaRPr b="0" i="0" sz="700" u="none" cap="none" strike="noStrike">
              <a:solidFill>
                <a:srgbClr val="000000"/>
              </a:solidFill>
              <a:latin typeface="Arial"/>
              <a:ea typeface="Arial"/>
              <a:cs typeface="Arial"/>
              <a:sym typeface="Arial"/>
            </a:endParaRPr>
          </a:p>
        </p:txBody>
      </p:sp>
      <p:sp>
        <p:nvSpPr>
          <p:cNvPr id="494" name="Google Shape;494;p49"/>
          <p:cNvSpPr/>
          <p:nvPr/>
        </p:nvSpPr>
        <p:spPr>
          <a:xfrm>
            <a:off x="4479461" y="3037669"/>
            <a:ext cx="1099800" cy="302700"/>
          </a:xfrm>
          <a:prstGeom prst="rect">
            <a:avLst/>
          </a:prstGeom>
          <a:no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Nokopētie faili</a:t>
            </a:r>
            <a:endParaRPr b="0" i="0" sz="700" u="none" cap="none" strike="noStrike">
              <a:solidFill>
                <a:srgbClr val="000000"/>
              </a:solidFill>
              <a:latin typeface="Arial"/>
              <a:ea typeface="Arial"/>
              <a:cs typeface="Arial"/>
              <a:sym typeface="Arial"/>
            </a:endParaRPr>
          </a:p>
        </p:txBody>
      </p:sp>
      <p:sp>
        <p:nvSpPr>
          <p:cNvPr id="495" name="Google Shape;495;p49"/>
          <p:cNvSpPr/>
          <p:nvPr/>
        </p:nvSpPr>
        <p:spPr>
          <a:xfrm>
            <a:off x="5865364" y="3037669"/>
            <a:ext cx="1099800" cy="302700"/>
          </a:xfrm>
          <a:prstGeom prst="rect">
            <a:avLst/>
          </a:prstGeom>
          <a:no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Nokopētie faili</a:t>
            </a:r>
            <a:endParaRPr b="0" i="0" sz="700" u="none" cap="none" strike="noStrike">
              <a:solidFill>
                <a:srgbClr val="000000"/>
              </a:solidFill>
              <a:latin typeface="Arial"/>
              <a:ea typeface="Arial"/>
              <a:cs typeface="Arial"/>
              <a:sym typeface="Arial"/>
            </a:endParaRPr>
          </a:p>
        </p:txBody>
      </p:sp>
      <p:sp>
        <p:nvSpPr>
          <p:cNvPr id="496" name="Google Shape;496;p49"/>
          <p:cNvSpPr/>
          <p:nvPr/>
        </p:nvSpPr>
        <p:spPr>
          <a:xfrm>
            <a:off x="7251266" y="3037669"/>
            <a:ext cx="1099800" cy="302700"/>
          </a:xfrm>
          <a:prstGeom prst="rect">
            <a:avLst/>
          </a:prstGeom>
          <a:no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Nokopētie faili</a:t>
            </a:r>
            <a:endParaRPr b="0" i="0" sz="700" u="none" cap="none" strike="noStrike">
              <a:solidFill>
                <a:srgbClr val="000000"/>
              </a:solidFill>
              <a:latin typeface="Arial"/>
              <a:ea typeface="Arial"/>
              <a:cs typeface="Arial"/>
              <a:sym typeface="Arial"/>
            </a:endParaRPr>
          </a:p>
        </p:txBody>
      </p:sp>
      <p:cxnSp>
        <p:nvCxnSpPr>
          <p:cNvPr id="497" name="Google Shape;497;p49"/>
          <p:cNvCxnSpPr>
            <a:stCxn id="490" idx="1"/>
            <a:endCxn id="491" idx="0"/>
          </p:cNvCxnSpPr>
          <p:nvPr/>
        </p:nvCxnSpPr>
        <p:spPr>
          <a:xfrm flipH="1">
            <a:off x="5029427" y="725863"/>
            <a:ext cx="545100" cy="1048800"/>
          </a:xfrm>
          <a:prstGeom prst="straightConnector1">
            <a:avLst/>
          </a:prstGeom>
          <a:noFill/>
          <a:ln cap="flat" cmpd="sng" w="19050">
            <a:solidFill>
              <a:srgbClr val="551561"/>
            </a:solidFill>
            <a:prstDash val="solid"/>
            <a:round/>
            <a:headEnd len="sm" w="sm" type="none"/>
            <a:tailEnd len="med" w="med" type="triangle"/>
          </a:ln>
        </p:spPr>
      </p:cxnSp>
      <p:cxnSp>
        <p:nvCxnSpPr>
          <p:cNvPr id="498" name="Google Shape;498;p49"/>
          <p:cNvCxnSpPr>
            <a:stCxn id="490" idx="2"/>
            <a:endCxn id="492" idx="0"/>
          </p:cNvCxnSpPr>
          <p:nvPr/>
        </p:nvCxnSpPr>
        <p:spPr>
          <a:xfrm flipH="1">
            <a:off x="6415127" y="1029913"/>
            <a:ext cx="300" cy="744900"/>
          </a:xfrm>
          <a:prstGeom prst="straightConnector1">
            <a:avLst/>
          </a:prstGeom>
          <a:noFill/>
          <a:ln cap="flat" cmpd="sng" w="9525">
            <a:solidFill>
              <a:srgbClr val="595959"/>
            </a:solidFill>
            <a:prstDash val="solid"/>
            <a:round/>
            <a:headEnd len="sm" w="sm" type="none"/>
            <a:tailEnd len="med" w="med" type="triangle"/>
          </a:ln>
        </p:spPr>
      </p:cxnSp>
      <p:cxnSp>
        <p:nvCxnSpPr>
          <p:cNvPr id="499" name="Google Shape;499;p49"/>
          <p:cNvCxnSpPr>
            <a:stCxn id="490" idx="3"/>
            <a:endCxn id="493" idx="0"/>
          </p:cNvCxnSpPr>
          <p:nvPr/>
        </p:nvCxnSpPr>
        <p:spPr>
          <a:xfrm>
            <a:off x="7256327" y="725863"/>
            <a:ext cx="544800" cy="1048800"/>
          </a:xfrm>
          <a:prstGeom prst="straightConnector1">
            <a:avLst/>
          </a:prstGeom>
          <a:noFill/>
          <a:ln cap="flat" cmpd="sng" w="9525">
            <a:solidFill>
              <a:srgbClr val="595959"/>
            </a:solidFill>
            <a:prstDash val="solid"/>
            <a:round/>
            <a:headEnd len="sm" w="sm" type="none"/>
            <a:tailEnd len="med" w="med" type="triangle"/>
          </a:ln>
        </p:spPr>
      </p:cxnSp>
      <p:cxnSp>
        <p:nvCxnSpPr>
          <p:cNvPr id="500" name="Google Shape;500;p49"/>
          <p:cNvCxnSpPr>
            <a:stCxn id="491" idx="2"/>
            <a:endCxn id="494" idx="0"/>
          </p:cNvCxnSpPr>
          <p:nvPr/>
        </p:nvCxnSpPr>
        <p:spPr>
          <a:xfrm>
            <a:off x="5029361" y="2382783"/>
            <a:ext cx="0" cy="654900"/>
          </a:xfrm>
          <a:prstGeom prst="straightConnector1">
            <a:avLst/>
          </a:prstGeom>
          <a:noFill/>
          <a:ln cap="flat" cmpd="sng" w="19050">
            <a:solidFill>
              <a:srgbClr val="551561"/>
            </a:solidFill>
            <a:prstDash val="solid"/>
            <a:round/>
            <a:headEnd len="sm" w="sm" type="none"/>
            <a:tailEnd len="med" w="med" type="triangle"/>
          </a:ln>
        </p:spPr>
      </p:cxnSp>
      <p:cxnSp>
        <p:nvCxnSpPr>
          <p:cNvPr id="501" name="Google Shape;501;p49"/>
          <p:cNvCxnSpPr>
            <a:stCxn id="492" idx="2"/>
            <a:endCxn id="495" idx="0"/>
          </p:cNvCxnSpPr>
          <p:nvPr/>
        </p:nvCxnSpPr>
        <p:spPr>
          <a:xfrm>
            <a:off x="6415264" y="2382783"/>
            <a:ext cx="0" cy="654900"/>
          </a:xfrm>
          <a:prstGeom prst="straightConnector1">
            <a:avLst/>
          </a:prstGeom>
          <a:noFill/>
          <a:ln cap="flat" cmpd="sng" w="9525">
            <a:solidFill>
              <a:srgbClr val="595959"/>
            </a:solidFill>
            <a:prstDash val="solid"/>
            <a:round/>
            <a:headEnd len="sm" w="sm" type="none"/>
            <a:tailEnd len="med" w="med" type="triangle"/>
          </a:ln>
        </p:spPr>
      </p:cxnSp>
      <p:cxnSp>
        <p:nvCxnSpPr>
          <p:cNvPr id="502" name="Google Shape;502;p49"/>
          <p:cNvCxnSpPr>
            <a:stCxn id="493" idx="2"/>
            <a:endCxn id="496" idx="0"/>
          </p:cNvCxnSpPr>
          <p:nvPr/>
        </p:nvCxnSpPr>
        <p:spPr>
          <a:xfrm>
            <a:off x="7801166" y="2382783"/>
            <a:ext cx="0" cy="654900"/>
          </a:xfrm>
          <a:prstGeom prst="straightConnector1">
            <a:avLst/>
          </a:prstGeom>
          <a:noFill/>
          <a:ln cap="flat" cmpd="sng" w="9525">
            <a:solidFill>
              <a:srgbClr val="595959"/>
            </a:solidFill>
            <a:prstDash val="solid"/>
            <a:round/>
            <a:headEnd len="sm" w="sm" type="none"/>
            <a:tailEnd len="med" w="med" type="triangle"/>
          </a:ln>
        </p:spPr>
      </p:cxnSp>
      <p:sp>
        <p:nvSpPr>
          <p:cNvPr id="503" name="Google Shape;503;p49"/>
          <p:cNvSpPr txBox="1"/>
          <p:nvPr/>
        </p:nvSpPr>
        <p:spPr>
          <a:xfrm>
            <a:off x="4324488" y="2422705"/>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Atjauno (update)</a:t>
            </a:r>
            <a:endParaRPr b="0" i="0" sz="700" u="none" cap="none" strike="noStrike">
              <a:solidFill>
                <a:srgbClr val="000000"/>
              </a:solidFill>
              <a:latin typeface="Arial"/>
              <a:ea typeface="Arial"/>
              <a:cs typeface="Arial"/>
              <a:sym typeface="Arial"/>
            </a:endParaRPr>
          </a:p>
        </p:txBody>
      </p:sp>
      <p:sp>
        <p:nvSpPr>
          <p:cNvPr id="504" name="Google Shape;504;p49"/>
          <p:cNvSpPr txBox="1"/>
          <p:nvPr/>
        </p:nvSpPr>
        <p:spPr>
          <a:xfrm>
            <a:off x="5747677" y="2422694"/>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Atjauno (update)</a:t>
            </a:r>
            <a:endParaRPr b="0" i="0" sz="700" u="none" cap="none" strike="noStrike">
              <a:solidFill>
                <a:srgbClr val="000000"/>
              </a:solidFill>
              <a:latin typeface="Arial"/>
              <a:ea typeface="Arial"/>
              <a:cs typeface="Arial"/>
              <a:sym typeface="Arial"/>
            </a:endParaRPr>
          </a:p>
        </p:txBody>
      </p:sp>
      <p:sp>
        <p:nvSpPr>
          <p:cNvPr id="505" name="Google Shape;505;p49"/>
          <p:cNvSpPr txBox="1"/>
          <p:nvPr/>
        </p:nvSpPr>
        <p:spPr>
          <a:xfrm>
            <a:off x="7133580" y="2422705"/>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Atjauno (update)</a:t>
            </a:r>
            <a:endParaRPr b="0" i="0" sz="700" u="none" cap="none" strike="noStrike">
              <a:solidFill>
                <a:srgbClr val="000000"/>
              </a:solidFill>
              <a:latin typeface="Arial"/>
              <a:ea typeface="Arial"/>
              <a:cs typeface="Arial"/>
              <a:sym typeface="Arial"/>
            </a:endParaRPr>
          </a:p>
        </p:txBody>
      </p:sp>
      <p:cxnSp>
        <p:nvCxnSpPr>
          <p:cNvPr id="506" name="Google Shape;506;p49"/>
          <p:cNvCxnSpPr/>
          <p:nvPr/>
        </p:nvCxnSpPr>
        <p:spPr>
          <a:xfrm rot="10800000">
            <a:off x="5066727" y="2378179"/>
            <a:ext cx="0" cy="647700"/>
          </a:xfrm>
          <a:prstGeom prst="straightConnector1">
            <a:avLst/>
          </a:prstGeom>
          <a:noFill/>
          <a:ln cap="flat" cmpd="sng" w="19050">
            <a:solidFill>
              <a:srgbClr val="93C47D"/>
            </a:solidFill>
            <a:prstDash val="solid"/>
            <a:round/>
            <a:headEnd len="sm" w="sm" type="none"/>
            <a:tailEnd len="med" w="med" type="triangle"/>
          </a:ln>
        </p:spPr>
      </p:cxnSp>
      <p:cxnSp>
        <p:nvCxnSpPr>
          <p:cNvPr id="507" name="Google Shape;507;p49"/>
          <p:cNvCxnSpPr/>
          <p:nvPr/>
        </p:nvCxnSpPr>
        <p:spPr>
          <a:xfrm rot="10800000">
            <a:off x="6454325" y="2380168"/>
            <a:ext cx="10200" cy="660000"/>
          </a:xfrm>
          <a:prstGeom prst="straightConnector1">
            <a:avLst/>
          </a:prstGeom>
          <a:noFill/>
          <a:ln cap="flat" cmpd="sng" w="9525">
            <a:solidFill>
              <a:srgbClr val="595959"/>
            </a:solidFill>
            <a:prstDash val="solid"/>
            <a:round/>
            <a:headEnd len="sm" w="sm" type="none"/>
            <a:tailEnd len="med" w="med" type="triangle"/>
          </a:ln>
        </p:spPr>
      </p:cxnSp>
      <p:cxnSp>
        <p:nvCxnSpPr>
          <p:cNvPr id="508" name="Google Shape;508;p49"/>
          <p:cNvCxnSpPr/>
          <p:nvPr/>
        </p:nvCxnSpPr>
        <p:spPr>
          <a:xfrm rot="10800000">
            <a:off x="7845131" y="2380168"/>
            <a:ext cx="10200" cy="660000"/>
          </a:xfrm>
          <a:prstGeom prst="straightConnector1">
            <a:avLst/>
          </a:prstGeom>
          <a:noFill/>
          <a:ln cap="flat" cmpd="sng" w="9525">
            <a:solidFill>
              <a:srgbClr val="595959"/>
            </a:solidFill>
            <a:prstDash val="solid"/>
            <a:round/>
            <a:headEnd len="sm" w="sm" type="none"/>
            <a:tailEnd len="med" w="med" type="triangle"/>
          </a:ln>
        </p:spPr>
      </p:cxnSp>
      <p:sp>
        <p:nvSpPr>
          <p:cNvPr id="509" name="Google Shape;509;p49"/>
          <p:cNvSpPr txBox="1"/>
          <p:nvPr/>
        </p:nvSpPr>
        <p:spPr>
          <a:xfrm>
            <a:off x="5066727" y="2422705"/>
            <a:ext cx="7614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Nodod</a:t>
            </a:r>
            <a:endParaRPr b="0"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(commit)</a:t>
            </a:r>
            <a:endParaRPr b="0" i="0" sz="700" u="none" cap="none" strike="noStrike">
              <a:solidFill>
                <a:srgbClr val="000000"/>
              </a:solidFill>
              <a:latin typeface="Arial"/>
              <a:ea typeface="Arial"/>
              <a:cs typeface="Arial"/>
              <a:sym typeface="Arial"/>
            </a:endParaRPr>
          </a:p>
        </p:txBody>
      </p:sp>
      <p:sp>
        <p:nvSpPr>
          <p:cNvPr id="510" name="Google Shape;510;p49"/>
          <p:cNvSpPr txBox="1"/>
          <p:nvPr/>
        </p:nvSpPr>
        <p:spPr>
          <a:xfrm>
            <a:off x="6452630" y="2422705"/>
            <a:ext cx="7614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Nodod</a:t>
            </a:r>
            <a:endParaRPr b="0"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(commit)</a:t>
            </a:r>
            <a:endParaRPr b="0" i="0" sz="700" u="none" cap="none" strike="noStrike">
              <a:solidFill>
                <a:srgbClr val="000000"/>
              </a:solidFill>
              <a:latin typeface="Arial"/>
              <a:ea typeface="Arial"/>
              <a:cs typeface="Arial"/>
              <a:sym typeface="Arial"/>
            </a:endParaRPr>
          </a:p>
        </p:txBody>
      </p:sp>
      <p:sp>
        <p:nvSpPr>
          <p:cNvPr id="511" name="Google Shape;511;p49"/>
          <p:cNvSpPr txBox="1"/>
          <p:nvPr/>
        </p:nvSpPr>
        <p:spPr>
          <a:xfrm>
            <a:off x="7852088" y="2422705"/>
            <a:ext cx="7614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Nodod</a:t>
            </a:r>
            <a:endParaRPr b="0" i="0"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(commit)</a:t>
            </a:r>
            <a:endParaRPr b="0" i="0" sz="700" u="none" cap="none" strike="noStrike">
              <a:solidFill>
                <a:srgbClr val="000000"/>
              </a:solidFill>
              <a:latin typeface="Arial"/>
              <a:ea typeface="Arial"/>
              <a:cs typeface="Arial"/>
              <a:sym typeface="Arial"/>
            </a:endParaRPr>
          </a:p>
        </p:txBody>
      </p:sp>
      <p:sp>
        <p:nvSpPr>
          <p:cNvPr id="512" name="Google Shape;512;p49"/>
          <p:cNvSpPr txBox="1"/>
          <p:nvPr/>
        </p:nvSpPr>
        <p:spPr>
          <a:xfrm>
            <a:off x="4732894" y="958273"/>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Ievelk datus (pull)</a:t>
            </a:r>
            <a:endParaRPr b="0" i="0" sz="700" u="none" cap="none" strike="noStrike">
              <a:solidFill>
                <a:srgbClr val="000000"/>
              </a:solidFill>
              <a:latin typeface="Arial"/>
              <a:ea typeface="Arial"/>
              <a:cs typeface="Arial"/>
              <a:sym typeface="Arial"/>
            </a:endParaRPr>
          </a:p>
        </p:txBody>
      </p:sp>
      <p:sp>
        <p:nvSpPr>
          <p:cNvPr id="513" name="Google Shape;513;p49"/>
          <p:cNvSpPr txBox="1"/>
          <p:nvPr/>
        </p:nvSpPr>
        <p:spPr>
          <a:xfrm>
            <a:off x="5926363" y="1014071"/>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Ievelk datus (pull)</a:t>
            </a:r>
            <a:endParaRPr b="0" i="0" sz="700" u="none" cap="none" strike="noStrike">
              <a:solidFill>
                <a:srgbClr val="000000"/>
              </a:solidFill>
              <a:latin typeface="Arial"/>
              <a:ea typeface="Arial"/>
              <a:cs typeface="Arial"/>
              <a:sym typeface="Arial"/>
            </a:endParaRPr>
          </a:p>
        </p:txBody>
      </p:sp>
      <p:sp>
        <p:nvSpPr>
          <p:cNvPr id="514" name="Google Shape;514;p49"/>
          <p:cNvSpPr txBox="1"/>
          <p:nvPr/>
        </p:nvSpPr>
        <p:spPr>
          <a:xfrm>
            <a:off x="7023331" y="1014071"/>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Ievelk datus (pull)</a:t>
            </a:r>
            <a:endParaRPr b="0" i="0" sz="700" u="none" cap="none" strike="noStrike">
              <a:solidFill>
                <a:srgbClr val="000000"/>
              </a:solidFill>
              <a:latin typeface="Arial"/>
              <a:ea typeface="Arial"/>
              <a:cs typeface="Arial"/>
              <a:sym typeface="Arial"/>
            </a:endParaRPr>
          </a:p>
        </p:txBody>
      </p:sp>
      <p:cxnSp>
        <p:nvCxnSpPr>
          <p:cNvPr id="515" name="Google Shape;515;p49"/>
          <p:cNvCxnSpPr/>
          <p:nvPr/>
        </p:nvCxnSpPr>
        <p:spPr>
          <a:xfrm flipH="1" rot="10800000">
            <a:off x="5280214" y="1045713"/>
            <a:ext cx="315000" cy="733500"/>
          </a:xfrm>
          <a:prstGeom prst="straightConnector1">
            <a:avLst/>
          </a:prstGeom>
          <a:noFill/>
          <a:ln cap="flat" cmpd="sng" w="19050">
            <a:solidFill>
              <a:srgbClr val="6AA84F"/>
            </a:solidFill>
            <a:prstDash val="solid"/>
            <a:round/>
            <a:headEnd len="sm" w="sm" type="none"/>
            <a:tailEnd len="med" w="med" type="triangle"/>
          </a:ln>
        </p:spPr>
      </p:cxnSp>
      <p:cxnSp>
        <p:nvCxnSpPr>
          <p:cNvPr id="516" name="Google Shape;516;p49"/>
          <p:cNvCxnSpPr/>
          <p:nvPr/>
        </p:nvCxnSpPr>
        <p:spPr>
          <a:xfrm rot="10800000">
            <a:off x="6479853" y="1033856"/>
            <a:ext cx="10200" cy="769800"/>
          </a:xfrm>
          <a:prstGeom prst="straightConnector1">
            <a:avLst/>
          </a:prstGeom>
          <a:noFill/>
          <a:ln cap="flat" cmpd="sng" w="9525">
            <a:solidFill>
              <a:srgbClr val="595959"/>
            </a:solidFill>
            <a:prstDash val="solid"/>
            <a:round/>
            <a:headEnd len="sm" w="sm" type="none"/>
            <a:tailEnd len="med" w="med" type="triangle"/>
          </a:ln>
        </p:spPr>
      </p:cxnSp>
      <p:cxnSp>
        <p:nvCxnSpPr>
          <p:cNvPr id="517" name="Google Shape;517;p49"/>
          <p:cNvCxnSpPr/>
          <p:nvPr/>
        </p:nvCxnSpPr>
        <p:spPr>
          <a:xfrm rot="10800000">
            <a:off x="7262725" y="459489"/>
            <a:ext cx="742200" cy="1319700"/>
          </a:xfrm>
          <a:prstGeom prst="straightConnector1">
            <a:avLst/>
          </a:prstGeom>
          <a:noFill/>
          <a:ln cap="flat" cmpd="sng" w="9525">
            <a:solidFill>
              <a:srgbClr val="595959"/>
            </a:solidFill>
            <a:prstDash val="solid"/>
            <a:round/>
            <a:headEnd len="sm" w="sm" type="none"/>
            <a:tailEnd len="med" w="med" type="triangle"/>
          </a:ln>
        </p:spPr>
      </p:cxnSp>
      <p:sp>
        <p:nvSpPr>
          <p:cNvPr id="518" name="Google Shape;518;p49"/>
          <p:cNvSpPr txBox="1"/>
          <p:nvPr/>
        </p:nvSpPr>
        <p:spPr>
          <a:xfrm>
            <a:off x="7690998" y="731110"/>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Iegrūž datus (push)</a:t>
            </a:r>
            <a:endParaRPr b="0" i="0" sz="700" u="none" cap="none" strike="noStrike">
              <a:solidFill>
                <a:srgbClr val="000000"/>
              </a:solidFill>
              <a:latin typeface="Arial"/>
              <a:ea typeface="Arial"/>
              <a:cs typeface="Arial"/>
              <a:sym typeface="Arial"/>
            </a:endParaRPr>
          </a:p>
        </p:txBody>
      </p:sp>
      <p:sp>
        <p:nvSpPr>
          <p:cNvPr id="519" name="Google Shape;519;p49"/>
          <p:cNvSpPr txBox="1"/>
          <p:nvPr/>
        </p:nvSpPr>
        <p:spPr>
          <a:xfrm>
            <a:off x="5458229" y="1030554"/>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Iegrūž datus (push)</a:t>
            </a:r>
            <a:endParaRPr b="0" i="0" sz="700" u="none" cap="none" strike="noStrike">
              <a:solidFill>
                <a:srgbClr val="000000"/>
              </a:solidFill>
              <a:latin typeface="Arial"/>
              <a:ea typeface="Arial"/>
              <a:cs typeface="Arial"/>
              <a:sym typeface="Arial"/>
            </a:endParaRPr>
          </a:p>
        </p:txBody>
      </p:sp>
      <p:sp>
        <p:nvSpPr>
          <p:cNvPr id="520" name="Google Shape;520;p49"/>
          <p:cNvSpPr txBox="1"/>
          <p:nvPr/>
        </p:nvSpPr>
        <p:spPr>
          <a:xfrm>
            <a:off x="6499471" y="1030554"/>
            <a:ext cx="667800" cy="3078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Iegrūž datus (push)</a:t>
            </a:r>
            <a:endParaRPr b="0" i="0" sz="700" u="none" cap="none" strike="noStrike">
              <a:solidFill>
                <a:srgbClr val="000000"/>
              </a:solidFill>
              <a:latin typeface="Arial"/>
              <a:ea typeface="Arial"/>
              <a:cs typeface="Arial"/>
              <a:sym typeface="Arial"/>
            </a:endParaRPr>
          </a:p>
        </p:txBody>
      </p:sp>
      <p:pic>
        <p:nvPicPr>
          <p:cNvPr id="521" name="Google Shape;521;p49"/>
          <p:cNvPicPr preferRelativeResize="0"/>
          <p:nvPr/>
        </p:nvPicPr>
        <p:blipFill rotWithShape="1">
          <a:blip r:embed="rId4">
            <a:alphaModFix/>
          </a:blip>
          <a:srcRect b="0" l="0" r="0" t="0"/>
          <a:stretch/>
        </p:blipFill>
        <p:spPr>
          <a:xfrm>
            <a:off x="4570162" y="3340243"/>
            <a:ext cx="918552" cy="1048921"/>
          </a:xfrm>
          <a:prstGeom prst="rect">
            <a:avLst/>
          </a:prstGeom>
          <a:noFill/>
          <a:ln>
            <a:noFill/>
          </a:ln>
        </p:spPr>
      </p:pic>
      <p:pic>
        <p:nvPicPr>
          <p:cNvPr id="522" name="Google Shape;522;p49"/>
          <p:cNvPicPr preferRelativeResize="0"/>
          <p:nvPr/>
        </p:nvPicPr>
        <p:blipFill rotWithShape="1">
          <a:blip r:embed="rId4">
            <a:alphaModFix/>
          </a:blip>
          <a:srcRect b="0" l="0" r="0" t="0"/>
          <a:stretch/>
        </p:blipFill>
        <p:spPr>
          <a:xfrm>
            <a:off x="5956075" y="3340243"/>
            <a:ext cx="918552" cy="1048921"/>
          </a:xfrm>
          <a:prstGeom prst="rect">
            <a:avLst/>
          </a:prstGeom>
          <a:noFill/>
          <a:ln>
            <a:noFill/>
          </a:ln>
        </p:spPr>
      </p:pic>
      <p:pic>
        <p:nvPicPr>
          <p:cNvPr id="523" name="Google Shape;523;p49"/>
          <p:cNvPicPr preferRelativeResize="0"/>
          <p:nvPr/>
        </p:nvPicPr>
        <p:blipFill rotWithShape="1">
          <a:blip r:embed="rId4">
            <a:alphaModFix/>
          </a:blip>
          <a:srcRect b="0" l="0" r="0" t="0"/>
          <a:stretch/>
        </p:blipFill>
        <p:spPr>
          <a:xfrm>
            <a:off x="7341987" y="3340243"/>
            <a:ext cx="918552" cy="10489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0"/>
          <p:cNvSpPr/>
          <p:nvPr/>
        </p:nvSpPr>
        <p:spPr>
          <a:xfrm>
            <a:off x="3303364" y="3416721"/>
            <a:ext cx="2537091" cy="1212344"/>
          </a:xfrm>
          <a:custGeom>
            <a:rect b="b" l="l" r="r" t="t"/>
            <a:pathLst>
              <a:path extrusionOk="0" h="1430494" w="2993618">
                <a:moveTo>
                  <a:pt x="2869158" y="1430494"/>
                </a:moveTo>
                <a:lnTo>
                  <a:pt x="124460" y="1430494"/>
                </a:lnTo>
                <a:cubicBezTo>
                  <a:pt x="55880" y="1430494"/>
                  <a:pt x="0" y="1374614"/>
                  <a:pt x="0" y="1306034"/>
                </a:cubicBezTo>
                <a:lnTo>
                  <a:pt x="0" y="124460"/>
                </a:lnTo>
                <a:cubicBezTo>
                  <a:pt x="0" y="55880"/>
                  <a:pt x="55880" y="0"/>
                  <a:pt x="124460" y="0"/>
                </a:cubicBezTo>
                <a:lnTo>
                  <a:pt x="2869158" y="0"/>
                </a:lnTo>
                <a:cubicBezTo>
                  <a:pt x="2937739" y="0"/>
                  <a:pt x="2993618" y="55880"/>
                  <a:pt x="2993618" y="124460"/>
                </a:cubicBezTo>
                <a:lnTo>
                  <a:pt x="2993618" y="1306034"/>
                </a:lnTo>
                <a:cubicBezTo>
                  <a:pt x="2993618" y="1374614"/>
                  <a:pt x="2937739" y="1430494"/>
                  <a:pt x="2869158" y="1430494"/>
                </a:cubicBezTo>
                <a:close/>
              </a:path>
            </a:pathLst>
          </a:custGeom>
          <a:solidFill>
            <a:srgbClr val="3E3E3D"/>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529" name="Google Shape;529;p50"/>
          <p:cNvSpPr/>
          <p:nvPr/>
        </p:nvSpPr>
        <p:spPr>
          <a:xfrm>
            <a:off x="3303457" y="1597199"/>
            <a:ext cx="2537091" cy="2118485"/>
          </a:xfrm>
          <a:custGeom>
            <a:rect b="b" l="l" r="r" t="t"/>
            <a:pathLst>
              <a:path extrusionOk="0" h="1217520" w="2993618">
                <a:moveTo>
                  <a:pt x="2869158" y="1217520"/>
                </a:moveTo>
                <a:lnTo>
                  <a:pt x="124460" y="1217520"/>
                </a:lnTo>
                <a:cubicBezTo>
                  <a:pt x="55880" y="1217520"/>
                  <a:pt x="0" y="1161640"/>
                  <a:pt x="0" y="1093060"/>
                </a:cubicBezTo>
                <a:lnTo>
                  <a:pt x="0" y="124460"/>
                </a:lnTo>
                <a:cubicBezTo>
                  <a:pt x="0" y="55880"/>
                  <a:pt x="55880" y="0"/>
                  <a:pt x="124460" y="0"/>
                </a:cubicBezTo>
                <a:lnTo>
                  <a:pt x="2869158" y="0"/>
                </a:lnTo>
                <a:cubicBezTo>
                  <a:pt x="2937739" y="0"/>
                  <a:pt x="2993618" y="55880"/>
                  <a:pt x="2993618" y="124460"/>
                </a:cubicBezTo>
                <a:lnTo>
                  <a:pt x="2993618" y="1093060"/>
                </a:lnTo>
                <a:cubicBezTo>
                  <a:pt x="2993618" y="1161640"/>
                  <a:pt x="2937739" y="1217520"/>
                  <a:pt x="2869158" y="1217520"/>
                </a:cubicBezTo>
                <a:close/>
              </a:path>
            </a:pathLst>
          </a:custGeom>
          <a:solidFill>
            <a:srgbClr val="E28D3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530" name="Google Shape;530;p50"/>
          <p:cNvPicPr preferRelativeResize="0"/>
          <p:nvPr/>
        </p:nvPicPr>
        <p:blipFill rotWithShape="1">
          <a:blip r:embed="rId3">
            <a:alphaModFix amt="10000"/>
          </a:blip>
          <a:srcRect b="0" l="0" r="0" t="0"/>
          <a:stretch/>
        </p:blipFill>
        <p:spPr>
          <a:xfrm>
            <a:off x="7299519" y="214782"/>
            <a:ext cx="1573670" cy="479969"/>
          </a:xfrm>
          <a:prstGeom prst="rect">
            <a:avLst/>
          </a:prstGeom>
          <a:noFill/>
          <a:ln>
            <a:noFill/>
          </a:ln>
        </p:spPr>
      </p:pic>
      <p:sp>
        <p:nvSpPr>
          <p:cNvPr id="531" name="Google Shape;531;p50"/>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sp>
        <p:nvSpPr>
          <p:cNvPr id="532" name="Google Shape;532;p50"/>
          <p:cNvSpPr txBox="1"/>
          <p:nvPr/>
        </p:nvSpPr>
        <p:spPr>
          <a:xfrm>
            <a:off x="514350" y="485215"/>
            <a:ext cx="5525100" cy="384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rgbClr val="3E3E3D"/>
                </a:solidFill>
                <a:latin typeface="Arial"/>
                <a:ea typeface="Arial"/>
                <a:cs typeface="Arial"/>
                <a:sym typeface="Arial"/>
              </a:rPr>
              <a:t>Versiju kontroles tipi </a:t>
            </a:r>
            <a:endParaRPr b="0" i="0" sz="700" u="none" cap="none" strike="noStrike">
              <a:solidFill>
                <a:srgbClr val="000000"/>
              </a:solidFill>
              <a:latin typeface="Arial"/>
              <a:ea typeface="Arial"/>
              <a:cs typeface="Arial"/>
              <a:sym typeface="Arial"/>
            </a:endParaRPr>
          </a:p>
        </p:txBody>
      </p:sp>
      <p:sp>
        <p:nvSpPr>
          <p:cNvPr id="533" name="Google Shape;533;p50"/>
          <p:cNvSpPr/>
          <p:nvPr/>
        </p:nvSpPr>
        <p:spPr>
          <a:xfrm>
            <a:off x="514350" y="3416721"/>
            <a:ext cx="2537091" cy="1212344"/>
          </a:xfrm>
          <a:custGeom>
            <a:rect b="b" l="l" r="r" t="t"/>
            <a:pathLst>
              <a:path extrusionOk="0" h="1430494" w="2993618">
                <a:moveTo>
                  <a:pt x="2869158" y="1430494"/>
                </a:moveTo>
                <a:lnTo>
                  <a:pt x="124460" y="1430494"/>
                </a:lnTo>
                <a:cubicBezTo>
                  <a:pt x="55880" y="1430494"/>
                  <a:pt x="0" y="1374614"/>
                  <a:pt x="0" y="1306034"/>
                </a:cubicBezTo>
                <a:lnTo>
                  <a:pt x="0" y="124460"/>
                </a:lnTo>
                <a:cubicBezTo>
                  <a:pt x="0" y="55880"/>
                  <a:pt x="55880" y="0"/>
                  <a:pt x="124460" y="0"/>
                </a:cubicBezTo>
                <a:lnTo>
                  <a:pt x="2869158" y="0"/>
                </a:lnTo>
                <a:cubicBezTo>
                  <a:pt x="2937739" y="0"/>
                  <a:pt x="2993618" y="55880"/>
                  <a:pt x="2993618" y="124460"/>
                </a:cubicBezTo>
                <a:lnTo>
                  <a:pt x="2993618" y="1306034"/>
                </a:lnTo>
                <a:cubicBezTo>
                  <a:pt x="2993618" y="1374614"/>
                  <a:pt x="2937739" y="1430494"/>
                  <a:pt x="2869158" y="1430494"/>
                </a:cubicBezTo>
                <a:close/>
              </a:path>
            </a:pathLst>
          </a:custGeom>
          <a:solidFill>
            <a:srgbClr val="3E3E3D"/>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534" name="Google Shape;534;p50"/>
          <p:cNvSpPr/>
          <p:nvPr/>
        </p:nvSpPr>
        <p:spPr>
          <a:xfrm>
            <a:off x="6092380" y="3416721"/>
            <a:ext cx="2537091" cy="1212344"/>
          </a:xfrm>
          <a:custGeom>
            <a:rect b="b" l="l" r="r" t="t"/>
            <a:pathLst>
              <a:path extrusionOk="0" h="1430494" w="2993618">
                <a:moveTo>
                  <a:pt x="2869158" y="1430494"/>
                </a:moveTo>
                <a:lnTo>
                  <a:pt x="124460" y="1430494"/>
                </a:lnTo>
                <a:cubicBezTo>
                  <a:pt x="55880" y="1430494"/>
                  <a:pt x="0" y="1374614"/>
                  <a:pt x="0" y="1306034"/>
                </a:cubicBezTo>
                <a:lnTo>
                  <a:pt x="0" y="124460"/>
                </a:lnTo>
                <a:cubicBezTo>
                  <a:pt x="0" y="55880"/>
                  <a:pt x="55880" y="0"/>
                  <a:pt x="124460" y="0"/>
                </a:cubicBezTo>
                <a:lnTo>
                  <a:pt x="2869158" y="0"/>
                </a:lnTo>
                <a:cubicBezTo>
                  <a:pt x="2937739" y="0"/>
                  <a:pt x="2993618" y="55880"/>
                  <a:pt x="2993618" y="124460"/>
                </a:cubicBezTo>
                <a:lnTo>
                  <a:pt x="2993618" y="1306034"/>
                </a:lnTo>
                <a:cubicBezTo>
                  <a:pt x="2993618" y="1374614"/>
                  <a:pt x="2937739" y="1430494"/>
                  <a:pt x="2869158" y="1430494"/>
                </a:cubicBezTo>
                <a:close/>
              </a:path>
            </a:pathLst>
          </a:custGeom>
          <a:solidFill>
            <a:srgbClr val="3E3E3D"/>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535" name="Google Shape;535;p50"/>
          <p:cNvSpPr txBox="1"/>
          <p:nvPr/>
        </p:nvSpPr>
        <p:spPr>
          <a:xfrm>
            <a:off x="674008" y="3867005"/>
            <a:ext cx="2238600" cy="153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Lokālā versiju kotroles sistēma</a:t>
            </a:r>
            <a:endParaRPr b="0" i="0" sz="700" u="none" cap="none" strike="noStrike">
              <a:solidFill>
                <a:srgbClr val="000000"/>
              </a:solidFill>
              <a:latin typeface="Arial"/>
              <a:ea typeface="Arial"/>
              <a:cs typeface="Arial"/>
              <a:sym typeface="Arial"/>
            </a:endParaRPr>
          </a:p>
        </p:txBody>
      </p:sp>
      <p:sp>
        <p:nvSpPr>
          <p:cNvPr id="536" name="Google Shape;536;p50"/>
          <p:cNvSpPr txBox="1"/>
          <p:nvPr/>
        </p:nvSpPr>
        <p:spPr>
          <a:xfrm>
            <a:off x="3463023" y="3867005"/>
            <a:ext cx="2238600" cy="369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Centralizētā versiju kontroles sistēma</a:t>
            </a:r>
            <a:endParaRPr b="0" i="0" sz="10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537" name="Google Shape;537;p50"/>
          <p:cNvSpPr txBox="1"/>
          <p:nvPr/>
        </p:nvSpPr>
        <p:spPr>
          <a:xfrm>
            <a:off x="6252038" y="3867005"/>
            <a:ext cx="2238600" cy="585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Izdalītā versiju kontroles sistēma (Git, SVN, Mercurial)</a:t>
            </a:r>
            <a:endParaRPr b="0" i="0" sz="10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538" name="Google Shape;538;p50"/>
          <p:cNvSpPr/>
          <p:nvPr/>
        </p:nvSpPr>
        <p:spPr>
          <a:xfrm>
            <a:off x="514350" y="1597199"/>
            <a:ext cx="2537091" cy="2118485"/>
          </a:xfrm>
          <a:custGeom>
            <a:rect b="b" l="l" r="r" t="t"/>
            <a:pathLst>
              <a:path extrusionOk="0" h="1217520" w="2993618">
                <a:moveTo>
                  <a:pt x="2869158" y="1217520"/>
                </a:moveTo>
                <a:lnTo>
                  <a:pt x="124460" y="1217520"/>
                </a:lnTo>
                <a:cubicBezTo>
                  <a:pt x="55880" y="1217520"/>
                  <a:pt x="0" y="1161640"/>
                  <a:pt x="0" y="1093060"/>
                </a:cubicBezTo>
                <a:lnTo>
                  <a:pt x="0" y="124460"/>
                </a:lnTo>
                <a:cubicBezTo>
                  <a:pt x="0" y="55880"/>
                  <a:pt x="55880" y="0"/>
                  <a:pt x="124460" y="0"/>
                </a:cubicBezTo>
                <a:lnTo>
                  <a:pt x="2869158" y="0"/>
                </a:lnTo>
                <a:cubicBezTo>
                  <a:pt x="2937739" y="0"/>
                  <a:pt x="2993618" y="55880"/>
                  <a:pt x="2993618" y="124460"/>
                </a:cubicBezTo>
                <a:lnTo>
                  <a:pt x="2993618" y="1093060"/>
                </a:lnTo>
                <a:cubicBezTo>
                  <a:pt x="2993618" y="1161640"/>
                  <a:pt x="2937739" y="1217520"/>
                  <a:pt x="2869158" y="1217520"/>
                </a:cubicBezTo>
                <a:close/>
              </a:path>
            </a:pathLst>
          </a:custGeom>
          <a:solidFill>
            <a:srgbClr val="E28D35"/>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539" name="Google Shape;539;p50"/>
          <p:cNvPicPr preferRelativeResize="0"/>
          <p:nvPr/>
        </p:nvPicPr>
        <p:blipFill rotWithShape="1">
          <a:blip r:embed="rId4">
            <a:alphaModFix/>
          </a:blip>
          <a:srcRect b="0" l="0" r="0" t="0"/>
          <a:stretch/>
        </p:blipFill>
        <p:spPr>
          <a:xfrm>
            <a:off x="8471390" y="1283338"/>
            <a:ext cx="401798" cy="177522"/>
          </a:xfrm>
          <a:prstGeom prst="rect">
            <a:avLst/>
          </a:prstGeom>
          <a:noFill/>
          <a:ln>
            <a:noFill/>
          </a:ln>
        </p:spPr>
      </p:pic>
      <p:sp>
        <p:nvSpPr>
          <p:cNvPr id="540" name="Google Shape;540;p50"/>
          <p:cNvSpPr/>
          <p:nvPr/>
        </p:nvSpPr>
        <p:spPr>
          <a:xfrm>
            <a:off x="572048" y="1850125"/>
            <a:ext cx="804900" cy="1791000"/>
          </a:xfrm>
          <a:prstGeom prst="rect">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541" name="Google Shape;541;p50"/>
          <p:cNvSpPr txBox="1"/>
          <p:nvPr/>
        </p:nvSpPr>
        <p:spPr>
          <a:xfrm>
            <a:off x="579709" y="1859054"/>
            <a:ext cx="804900" cy="2001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versijas</a:t>
            </a:r>
            <a:endParaRPr b="0" i="0" sz="700" u="none" cap="none" strike="noStrike">
              <a:solidFill>
                <a:srgbClr val="000000"/>
              </a:solidFill>
              <a:latin typeface="Arial"/>
              <a:ea typeface="Arial"/>
              <a:cs typeface="Arial"/>
              <a:sym typeface="Arial"/>
            </a:endParaRPr>
          </a:p>
        </p:txBody>
      </p:sp>
      <p:sp>
        <p:nvSpPr>
          <p:cNvPr id="542" name="Google Shape;542;p50"/>
          <p:cNvSpPr/>
          <p:nvPr/>
        </p:nvSpPr>
        <p:spPr>
          <a:xfrm>
            <a:off x="571975" y="2179850"/>
            <a:ext cx="804900" cy="2496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1. versija</a:t>
            </a:r>
            <a:endParaRPr b="0" i="0" sz="700" u="none" cap="none" strike="noStrike">
              <a:solidFill>
                <a:srgbClr val="000000"/>
              </a:solidFill>
              <a:latin typeface="Arial"/>
              <a:ea typeface="Arial"/>
              <a:cs typeface="Arial"/>
              <a:sym typeface="Arial"/>
            </a:endParaRPr>
          </a:p>
        </p:txBody>
      </p:sp>
      <p:sp>
        <p:nvSpPr>
          <p:cNvPr id="543" name="Google Shape;543;p50"/>
          <p:cNvSpPr/>
          <p:nvPr/>
        </p:nvSpPr>
        <p:spPr>
          <a:xfrm>
            <a:off x="572048" y="2750844"/>
            <a:ext cx="804900" cy="2496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2. versija</a:t>
            </a:r>
            <a:endParaRPr b="0" i="0" sz="700" u="none" cap="none" strike="noStrike">
              <a:solidFill>
                <a:srgbClr val="000000"/>
              </a:solidFill>
              <a:latin typeface="Arial"/>
              <a:ea typeface="Arial"/>
              <a:cs typeface="Arial"/>
              <a:sym typeface="Arial"/>
            </a:endParaRPr>
          </a:p>
        </p:txBody>
      </p:sp>
      <p:sp>
        <p:nvSpPr>
          <p:cNvPr id="544" name="Google Shape;544;p50"/>
          <p:cNvSpPr/>
          <p:nvPr/>
        </p:nvSpPr>
        <p:spPr>
          <a:xfrm>
            <a:off x="571975" y="3321836"/>
            <a:ext cx="804900" cy="2496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3. versija</a:t>
            </a:r>
            <a:endParaRPr b="0" i="0" sz="700" u="none" cap="none" strike="noStrike">
              <a:solidFill>
                <a:srgbClr val="000000"/>
              </a:solidFill>
              <a:latin typeface="Arial"/>
              <a:ea typeface="Arial"/>
              <a:cs typeface="Arial"/>
              <a:sym typeface="Arial"/>
            </a:endParaRPr>
          </a:p>
        </p:txBody>
      </p:sp>
      <p:cxnSp>
        <p:nvCxnSpPr>
          <p:cNvPr id="545" name="Google Shape;545;p50"/>
          <p:cNvCxnSpPr>
            <a:stCxn id="542" idx="2"/>
            <a:endCxn id="543" idx="0"/>
          </p:cNvCxnSpPr>
          <p:nvPr/>
        </p:nvCxnSpPr>
        <p:spPr>
          <a:xfrm>
            <a:off x="974425" y="2429450"/>
            <a:ext cx="0" cy="321300"/>
          </a:xfrm>
          <a:prstGeom prst="straightConnector1">
            <a:avLst/>
          </a:prstGeom>
          <a:noFill/>
          <a:ln cap="flat" cmpd="sng" w="9525">
            <a:solidFill>
              <a:srgbClr val="595959"/>
            </a:solidFill>
            <a:prstDash val="solid"/>
            <a:round/>
            <a:headEnd len="sm" w="sm" type="none"/>
            <a:tailEnd len="med" w="med" type="triangle"/>
          </a:ln>
        </p:spPr>
      </p:cxnSp>
      <p:cxnSp>
        <p:nvCxnSpPr>
          <p:cNvPr id="546" name="Google Shape;546;p50"/>
          <p:cNvCxnSpPr>
            <a:stCxn id="543" idx="2"/>
            <a:endCxn id="544" idx="0"/>
          </p:cNvCxnSpPr>
          <p:nvPr/>
        </p:nvCxnSpPr>
        <p:spPr>
          <a:xfrm>
            <a:off x="974498" y="3000444"/>
            <a:ext cx="0" cy="321300"/>
          </a:xfrm>
          <a:prstGeom prst="straightConnector1">
            <a:avLst/>
          </a:prstGeom>
          <a:noFill/>
          <a:ln cap="flat" cmpd="sng" w="9525">
            <a:solidFill>
              <a:srgbClr val="595959"/>
            </a:solidFill>
            <a:prstDash val="solid"/>
            <a:round/>
            <a:headEnd len="sm" w="sm" type="none"/>
            <a:tailEnd len="med" w="med" type="triangle"/>
          </a:ln>
        </p:spPr>
      </p:cxnSp>
      <p:sp>
        <p:nvSpPr>
          <p:cNvPr id="547" name="Google Shape;547;p50"/>
          <p:cNvSpPr/>
          <p:nvPr/>
        </p:nvSpPr>
        <p:spPr>
          <a:xfrm>
            <a:off x="1589253" y="3321836"/>
            <a:ext cx="1412400" cy="2496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Saglabātie dati (faili)</a:t>
            </a:r>
            <a:endParaRPr b="0" i="0" sz="700" u="none" cap="none" strike="noStrike">
              <a:solidFill>
                <a:srgbClr val="000000"/>
              </a:solidFill>
              <a:latin typeface="Arial"/>
              <a:ea typeface="Arial"/>
              <a:cs typeface="Arial"/>
              <a:sym typeface="Arial"/>
            </a:endParaRPr>
          </a:p>
        </p:txBody>
      </p:sp>
      <p:cxnSp>
        <p:nvCxnSpPr>
          <p:cNvPr id="548" name="Google Shape;548;p50"/>
          <p:cNvCxnSpPr>
            <a:stCxn id="544" idx="3"/>
            <a:endCxn id="547" idx="1"/>
          </p:cNvCxnSpPr>
          <p:nvPr/>
        </p:nvCxnSpPr>
        <p:spPr>
          <a:xfrm>
            <a:off x="1376875" y="3446636"/>
            <a:ext cx="212400" cy="0"/>
          </a:xfrm>
          <a:prstGeom prst="straightConnector1">
            <a:avLst/>
          </a:prstGeom>
          <a:noFill/>
          <a:ln cap="flat" cmpd="sng" w="9525">
            <a:solidFill>
              <a:srgbClr val="595959"/>
            </a:solidFill>
            <a:prstDash val="solid"/>
            <a:round/>
            <a:headEnd len="sm" w="sm" type="none"/>
            <a:tailEnd len="med" w="med" type="triangle"/>
          </a:ln>
        </p:spPr>
      </p:cxnSp>
      <p:sp>
        <p:nvSpPr>
          <p:cNvPr id="549" name="Google Shape;549;p50"/>
          <p:cNvSpPr/>
          <p:nvPr/>
        </p:nvSpPr>
        <p:spPr>
          <a:xfrm>
            <a:off x="3363113" y="2011340"/>
            <a:ext cx="1209600" cy="1629900"/>
          </a:xfrm>
          <a:prstGeom prst="rect">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550" name="Google Shape;550;p50"/>
          <p:cNvSpPr txBox="1"/>
          <p:nvPr/>
        </p:nvSpPr>
        <p:spPr>
          <a:xfrm>
            <a:off x="3563925" y="2019028"/>
            <a:ext cx="858000" cy="2001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versijas</a:t>
            </a:r>
            <a:endParaRPr b="0" i="0" sz="700" u="none" cap="none" strike="noStrike">
              <a:solidFill>
                <a:srgbClr val="000000"/>
              </a:solidFill>
              <a:latin typeface="Arial"/>
              <a:ea typeface="Arial"/>
              <a:cs typeface="Arial"/>
              <a:sym typeface="Arial"/>
            </a:endParaRPr>
          </a:p>
        </p:txBody>
      </p:sp>
      <p:sp>
        <p:nvSpPr>
          <p:cNvPr id="551" name="Google Shape;551;p50"/>
          <p:cNvSpPr/>
          <p:nvPr/>
        </p:nvSpPr>
        <p:spPr>
          <a:xfrm>
            <a:off x="3555679" y="2295545"/>
            <a:ext cx="858000" cy="2151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1. versija</a:t>
            </a:r>
            <a:endParaRPr b="0" i="0" sz="700" u="none" cap="none" strike="noStrike">
              <a:solidFill>
                <a:srgbClr val="000000"/>
              </a:solidFill>
              <a:latin typeface="Arial"/>
              <a:ea typeface="Arial"/>
              <a:cs typeface="Arial"/>
              <a:sym typeface="Arial"/>
            </a:endParaRPr>
          </a:p>
        </p:txBody>
      </p:sp>
      <p:sp>
        <p:nvSpPr>
          <p:cNvPr id="552" name="Google Shape;552;p50"/>
          <p:cNvSpPr/>
          <p:nvPr/>
        </p:nvSpPr>
        <p:spPr>
          <a:xfrm>
            <a:off x="3555757" y="2787725"/>
            <a:ext cx="858000" cy="2151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2. versija</a:t>
            </a:r>
            <a:endParaRPr b="0" i="0" sz="700" u="none" cap="none" strike="noStrike">
              <a:solidFill>
                <a:srgbClr val="000000"/>
              </a:solidFill>
              <a:latin typeface="Arial"/>
              <a:ea typeface="Arial"/>
              <a:cs typeface="Arial"/>
              <a:sym typeface="Arial"/>
            </a:endParaRPr>
          </a:p>
        </p:txBody>
      </p:sp>
      <p:sp>
        <p:nvSpPr>
          <p:cNvPr id="553" name="Google Shape;553;p50"/>
          <p:cNvSpPr/>
          <p:nvPr/>
        </p:nvSpPr>
        <p:spPr>
          <a:xfrm>
            <a:off x="3555679" y="3279905"/>
            <a:ext cx="858000" cy="2151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3. versija</a:t>
            </a:r>
            <a:endParaRPr b="0" i="0" sz="700" u="none" cap="none" strike="noStrike">
              <a:solidFill>
                <a:srgbClr val="000000"/>
              </a:solidFill>
              <a:latin typeface="Arial"/>
              <a:ea typeface="Arial"/>
              <a:cs typeface="Arial"/>
              <a:sym typeface="Arial"/>
            </a:endParaRPr>
          </a:p>
        </p:txBody>
      </p:sp>
      <p:cxnSp>
        <p:nvCxnSpPr>
          <p:cNvPr id="554" name="Google Shape;554;p50"/>
          <p:cNvCxnSpPr>
            <a:stCxn id="551" idx="2"/>
            <a:endCxn id="552" idx="0"/>
          </p:cNvCxnSpPr>
          <p:nvPr/>
        </p:nvCxnSpPr>
        <p:spPr>
          <a:xfrm>
            <a:off x="3984679" y="2510645"/>
            <a:ext cx="0" cy="277200"/>
          </a:xfrm>
          <a:prstGeom prst="straightConnector1">
            <a:avLst/>
          </a:prstGeom>
          <a:noFill/>
          <a:ln cap="flat" cmpd="sng" w="9525">
            <a:solidFill>
              <a:srgbClr val="595959"/>
            </a:solidFill>
            <a:prstDash val="solid"/>
            <a:round/>
            <a:headEnd len="sm" w="sm" type="none"/>
            <a:tailEnd len="med" w="med" type="triangle"/>
          </a:ln>
        </p:spPr>
      </p:cxnSp>
      <p:cxnSp>
        <p:nvCxnSpPr>
          <p:cNvPr id="555" name="Google Shape;555;p50"/>
          <p:cNvCxnSpPr>
            <a:stCxn id="552" idx="2"/>
            <a:endCxn id="553" idx="0"/>
          </p:cNvCxnSpPr>
          <p:nvPr/>
        </p:nvCxnSpPr>
        <p:spPr>
          <a:xfrm>
            <a:off x="3984757" y="3002825"/>
            <a:ext cx="0" cy="277200"/>
          </a:xfrm>
          <a:prstGeom prst="straightConnector1">
            <a:avLst/>
          </a:prstGeom>
          <a:noFill/>
          <a:ln cap="flat" cmpd="sng" w="9525">
            <a:solidFill>
              <a:srgbClr val="595959"/>
            </a:solidFill>
            <a:prstDash val="solid"/>
            <a:round/>
            <a:headEnd len="sm" w="sm" type="none"/>
            <a:tailEnd len="med" w="med" type="triangle"/>
          </a:ln>
        </p:spPr>
      </p:cxnSp>
      <p:sp>
        <p:nvSpPr>
          <p:cNvPr id="556" name="Google Shape;556;p50"/>
          <p:cNvSpPr/>
          <p:nvPr/>
        </p:nvSpPr>
        <p:spPr>
          <a:xfrm>
            <a:off x="4950755" y="2541653"/>
            <a:ext cx="814800" cy="2151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A sistēma</a:t>
            </a:r>
            <a:endParaRPr b="0" i="0" sz="700" u="none" cap="none" strike="noStrike">
              <a:solidFill>
                <a:srgbClr val="000000"/>
              </a:solidFill>
              <a:latin typeface="Arial"/>
              <a:ea typeface="Arial"/>
              <a:cs typeface="Arial"/>
              <a:sym typeface="Arial"/>
            </a:endParaRPr>
          </a:p>
        </p:txBody>
      </p:sp>
      <p:sp>
        <p:nvSpPr>
          <p:cNvPr id="557" name="Google Shape;557;p50"/>
          <p:cNvSpPr/>
          <p:nvPr/>
        </p:nvSpPr>
        <p:spPr>
          <a:xfrm>
            <a:off x="4950755" y="3033834"/>
            <a:ext cx="814800" cy="215100"/>
          </a:xfrm>
          <a:prstGeom prst="flowChartAlternateProcess">
            <a:avLst/>
          </a:prstGeom>
          <a:solidFill>
            <a:srgbClr val="000000">
              <a:alpha val="0"/>
            </a:srgbClr>
          </a:solidFill>
          <a:ln cap="flat" cmpd="sng" w="9525">
            <a:solidFill>
              <a:srgbClr val="595959"/>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000000"/>
                </a:solidFill>
                <a:latin typeface="Arial"/>
                <a:ea typeface="Arial"/>
                <a:cs typeface="Arial"/>
                <a:sym typeface="Arial"/>
              </a:rPr>
              <a:t>B sistēma</a:t>
            </a:r>
            <a:endParaRPr b="0" i="0" sz="700" u="none" cap="none" strike="noStrike">
              <a:solidFill>
                <a:srgbClr val="000000"/>
              </a:solidFill>
              <a:latin typeface="Arial"/>
              <a:ea typeface="Arial"/>
              <a:cs typeface="Arial"/>
              <a:sym typeface="Arial"/>
            </a:endParaRPr>
          </a:p>
        </p:txBody>
      </p:sp>
      <p:cxnSp>
        <p:nvCxnSpPr>
          <p:cNvPr id="558" name="Google Shape;558;p50"/>
          <p:cNvCxnSpPr>
            <a:stCxn id="549" idx="3"/>
            <a:endCxn id="556" idx="1"/>
          </p:cNvCxnSpPr>
          <p:nvPr/>
        </p:nvCxnSpPr>
        <p:spPr>
          <a:xfrm flipH="1" rot="10800000">
            <a:off x="4572713" y="2649290"/>
            <a:ext cx="378000" cy="177000"/>
          </a:xfrm>
          <a:prstGeom prst="straightConnector1">
            <a:avLst/>
          </a:prstGeom>
          <a:noFill/>
          <a:ln cap="flat" cmpd="sng" w="9525">
            <a:solidFill>
              <a:srgbClr val="595959"/>
            </a:solidFill>
            <a:prstDash val="solid"/>
            <a:round/>
            <a:headEnd len="sm" w="sm" type="none"/>
            <a:tailEnd len="med" w="med" type="triangle"/>
          </a:ln>
        </p:spPr>
      </p:cxnSp>
      <p:cxnSp>
        <p:nvCxnSpPr>
          <p:cNvPr id="559" name="Google Shape;559;p50"/>
          <p:cNvCxnSpPr>
            <a:stCxn id="549" idx="3"/>
            <a:endCxn id="557" idx="1"/>
          </p:cNvCxnSpPr>
          <p:nvPr/>
        </p:nvCxnSpPr>
        <p:spPr>
          <a:xfrm>
            <a:off x="4572713" y="2826290"/>
            <a:ext cx="378000" cy="315000"/>
          </a:xfrm>
          <a:prstGeom prst="straightConnector1">
            <a:avLst/>
          </a:prstGeom>
          <a:noFill/>
          <a:ln cap="flat" cmpd="sng" w="9525">
            <a:solidFill>
              <a:srgbClr val="595959"/>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3E3D"/>
        </a:solidFill>
      </p:bgPr>
    </p:bg>
    <p:spTree>
      <p:nvGrpSpPr>
        <p:cNvPr id="563" name="Shape 563"/>
        <p:cNvGrpSpPr/>
        <p:nvPr/>
      </p:nvGrpSpPr>
      <p:grpSpPr>
        <a:xfrm>
          <a:off x="0" y="0"/>
          <a:ext cx="0" cy="0"/>
          <a:chOff x="0" y="0"/>
          <a:chExt cx="0" cy="0"/>
        </a:xfrm>
      </p:grpSpPr>
      <p:sp>
        <p:nvSpPr>
          <p:cNvPr id="564" name="Google Shape;564;p51"/>
          <p:cNvSpPr/>
          <p:nvPr/>
        </p:nvSpPr>
        <p:spPr>
          <a:xfrm>
            <a:off x="4572000" y="-717905"/>
            <a:ext cx="6588125" cy="658809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3">
              <a:alphaModFix/>
            </a:blip>
            <a:stretch>
              <a:fillRect b="0" l="-24949" r="-24949" t="0"/>
            </a:stretch>
          </a:blip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nvGrpSpPr>
          <p:cNvPr id="565" name="Google Shape;565;p51"/>
          <p:cNvGrpSpPr/>
          <p:nvPr/>
        </p:nvGrpSpPr>
        <p:grpSpPr>
          <a:xfrm>
            <a:off x="342325" y="462342"/>
            <a:ext cx="3982163" cy="3133158"/>
            <a:chOff x="0" y="47625"/>
            <a:chExt cx="10619101" cy="8355087"/>
          </a:xfrm>
        </p:grpSpPr>
        <p:sp>
          <p:nvSpPr>
            <p:cNvPr id="566" name="Google Shape;566;p51"/>
            <p:cNvSpPr txBox="1"/>
            <p:nvPr/>
          </p:nvSpPr>
          <p:spPr>
            <a:xfrm>
              <a:off x="0" y="47625"/>
              <a:ext cx="10619100" cy="1026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500"/>
                <a:buFont typeface="Arial"/>
                <a:buNone/>
              </a:pPr>
              <a:r>
                <a:rPr b="0" i="0" lang="en" sz="2500" u="none" cap="none" strike="noStrike">
                  <a:solidFill>
                    <a:srgbClr val="FFFFFF"/>
                  </a:solidFill>
                  <a:latin typeface="Arial"/>
                  <a:ea typeface="Arial"/>
                  <a:cs typeface="Arial"/>
                  <a:sym typeface="Arial"/>
                </a:rPr>
                <a:t>Github</a:t>
              </a:r>
              <a:endParaRPr b="0" i="0" sz="700" u="none" cap="none" strike="noStrike">
                <a:solidFill>
                  <a:srgbClr val="000000"/>
                </a:solidFill>
                <a:latin typeface="Arial"/>
                <a:ea typeface="Arial"/>
                <a:cs typeface="Arial"/>
                <a:sym typeface="Arial"/>
              </a:endParaRPr>
            </a:p>
          </p:txBody>
        </p:sp>
        <p:sp>
          <p:nvSpPr>
            <p:cNvPr id="567" name="Google Shape;567;p51"/>
            <p:cNvSpPr txBox="1"/>
            <p:nvPr/>
          </p:nvSpPr>
          <p:spPr>
            <a:xfrm>
              <a:off x="0" y="1735337"/>
              <a:ext cx="10619100" cy="1120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300"/>
                <a:buFont typeface="Arial"/>
                <a:buNone/>
              </a:pPr>
              <a:r>
                <a:rPr b="0" i="0" lang="en" sz="1300" u="none" cap="none" strike="noStrike">
                  <a:solidFill>
                    <a:srgbClr val="B75F28"/>
                  </a:solidFill>
                  <a:latin typeface="Arial"/>
                  <a:ea typeface="Arial"/>
                  <a:cs typeface="Arial"/>
                  <a:sym typeface="Arial"/>
                </a:rPr>
                <a:t>https://github.com/</a:t>
              </a:r>
              <a:endParaRPr b="0" i="0" sz="1300" u="none" cap="none" strike="noStrike">
                <a:solidFill>
                  <a:srgbClr val="B75F28"/>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300"/>
                <a:buFont typeface="Arial"/>
                <a:buNone/>
              </a:pPr>
              <a:r>
                <a:rPr b="0" i="0" lang="en" sz="1300" u="none" cap="none" strike="noStrike">
                  <a:solidFill>
                    <a:srgbClr val="B75F28"/>
                  </a:solidFill>
                  <a:latin typeface="Arial"/>
                  <a:ea typeface="Arial"/>
                  <a:cs typeface="Arial"/>
                  <a:sym typeface="Arial"/>
                </a:rPr>
                <a:t>https://git-scm.com/</a:t>
              </a:r>
              <a:endParaRPr b="0" i="0" sz="1300" u="none" cap="none" strike="noStrike">
                <a:solidFill>
                  <a:srgbClr val="B75F28"/>
                </a:solidFill>
                <a:latin typeface="Arial"/>
                <a:ea typeface="Arial"/>
                <a:cs typeface="Arial"/>
                <a:sym typeface="Arial"/>
              </a:endParaRPr>
            </a:p>
          </p:txBody>
        </p:sp>
        <p:sp>
          <p:nvSpPr>
            <p:cNvPr id="568" name="Google Shape;568;p51"/>
            <p:cNvSpPr txBox="1"/>
            <p:nvPr/>
          </p:nvSpPr>
          <p:spPr>
            <a:xfrm>
              <a:off x="1" y="3386712"/>
              <a:ext cx="10619100" cy="5016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GitHub ir brīvi pieejama koda izvietošanas platforma, kurai ir versiju kontroles sistēma. Izmantojot GitHub, mēs varam kopā ar komandu strādāt pie projektiem no jebkuras vietas un jebkurā laikā. Mēs varam veidot projektus dažādās programmēšanas valodās un sekot izmaiņām, kuras komanda veikusi, izmantojot Git.</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 </a:t>
              </a:r>
              <a:endParaRPr b="0" i="0" sz="700" u="none" cap="none" strike="noStrike">
                <a:solidFill>
                  <a:srgbClr val="000000"/>
                </a:solidFill>
                <a:latin typeface="Arial"/>
                <a:ea typeface="Arial"/>
                <a:cs typeface="Arial"/>
                <a:sym typeface="Arial"/>
              </a:endParaRPr>
            </a:p>
          </p:txBody>
        </p:sp>
      </p:grpSp>
      <p:pic>
        <p:nvPicPr>
          <p:cNvPr id="569" name="Google Shape;569;p51"/>
          <p:cNvPicPr preferRelativeResize="0"/>
          <p:nvPr/>
        </p:nvPicPr>
        <p:blipFill rotWithShape="1">
          <a:blip r:embed="rId4">
            <a:alphaModFix amt="10000"/>
          </a:blip>
          <a:srcRect b="0" l="0" r="0" t="0"/>
          <a:stretch/>
        </p:blipFill>
        <p:spPr>
          <a:xfrm>
            <a:off x="342325" y="4380761"/>
            <a:ext cx="1628782" cy="496779"/>
          </a:xfrm>
          <a:prstGeom prst="rect">
            <a:avLst/>
          </a:prstGeom>
          <a:noFill/>
          <a:ln>
            <a:noFill/>
          </a:ln>
        </p:spPr>
      </p:pic>
      <p:sp>
        <p:nvSpPr>
          <p:cNvPr id="570" name="Google Shape;570;p51"/>
          <p:cNvSpPr txBox="1"/>
          <p:nvPr/>
        </p:nvSpPr>
        <p:spPr>
          <a:xfrm>
            <a:off x="2119528" y="4607347"/>
            <a:ext cx="2598300" cy="295500"/>
          </a:xfrm>
          <a:prstGeom prst="rect">
            <a:avLst/>
          </a:prstGeom>
          <a:noFill/>
          <a:ln>
            <a:noFill/>
          </a:ln>
        </p:spPr>
        <p:txBody>
          <a:bodyPr anchorCtr="0" anchor="t" bIns="0" lIns="0" spcFirstLastPara="1" rIns="0" wrap="square" tIns="0">
            <a:spAutoFit/>
          </a:bodyPr>
          <a:lstStyle/>
          <a:p>
            <a:pPr indent="0" lvl="0" marL="0" marR="0" rtl="0" algn="l">
              <a:lnSpc>
                <a:spcPct val="139937"/>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l">
              <a:lnSpc>
                <a:spcPct val="140087"/>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sp>
        <p:nvSpPr>
          <p:cNvPr id="571" name="Google Shape;571;p51"/>
          <p:cNvSpPr/>
          <p:nvPr/>
        </p:nvSpPr>
        <p:spPr>
          <a:xfrm>
            <a:off x="4572019" y="-717900"/>
            <a:ext cx="6579300" cy="6579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572" name="Google Shape;572;p51"/>
          <p:cNvPicPr preferRelativeResize="0"/>
          <p:nvPr/>
        </p:nvPicPr>
        <p:blipFill rotWithShape="1">
          <a:blip r:embed="rId5">
            <a:alphaModFix/>
          </a:blip>
          <a:srcRect b="0" l="0" r="0" t="0"/>
          <a:stretch/>
        </p:blipFill>
        <p:spPr>
          <a:xfrm>
            <a:off x="5120438" y="918013"/>
            <a:ext cx="3807765" cy="220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3E3D"/>
        </a:solidFill>
      </p:bgPr>
    </p:bg>
    <p:spTree>
      <p:nvGrpSpPr>
        <p:cNvPr id="576" name="Shape 576"/>
        <p:cNvGrpSpPr/>
        <p:nvPr/>
      </p:nvGrpSpPr>
      <p:grpSpPr>
        <a:xfrm>
          <a:off x="0" y="0"/>
          <a:ext cx="0" cy="0"/>
          <a:chOff x="0" y="0"/>
          <a:chExt cx="0" cy="0"/>
        </a:xfrm>
      </p:grpSpPr>
      <p:sp>
        <p:nvSpPr>
          <p:cNvPr id="577" name="Google Shape;577;p52"/>
          <p:cNvSpPr/>
          <p:nvPr/>
        </p:nvSpPr>
        <p:spPr>
          <a:xfrm>
            <a:off x="-1782442" y="-717905"/>
            <a:ext cx="6588125" cy="658809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3">
              <a:alphaModFix/>
            </a:blip>
            <a:stretch>
              <a:fillRect b="-40768" l="0" r="0" t="-9219"/>
            </a:stretch>
          </a:blip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nvGrpSpPr>
          <p:cNvPr id="578" name="Google Shape;578;p52"/>
          <p:cNvGrpSpPr/>
          <p:nvPr/>
        </p:nvGrpSpPr>
        <p:grpSpPr>
          <a:xfrm>
            <a:off x="5244055" y="1894478"/>
            <a:ext cx="3385575" cy="1171799"/>
            <a:chOff x="0" y="47625"/>
            <a:chExt cx="9028200" cy="3124797"/>
          </a:xfrm>
        </p:grpSpPr>
        <p:sp>
          <p:nvSpPr>
            <p:cNvPr id="579" name="Google Shape;579;p52"/>
            <p:cNvSpPr txBox="1"/>
            <p:nvPr/>
          </p:nvSpPr>
          <p:spPr>
            <a:xfrm>
              <a:off x="0" y="47625"/>
              <a:ext cx="9028200" cy="1026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500"/>
                <a:buFont typeface="Arial"/>
                <a:buNone/>
              </a:pPr>
              <a:r>
                <a:rPr b="0" i="0" lang="en" sz="2500" u="none" cap="none" strike="noStrike">
                  <a:solidFill>
                    <a:srgbClr val="B75F28"/>
                  </a:solidFill>
                  <a:latin typeface="Arial"/>
                  <a:ea typeface="Arial"/>
                  <a:cs typeface="Arial"/>
                  <a:sym typeface="Arial"/>
                </a:rPr>
                <a:t>Demo</a:t>
              </a:r>
              <a:endParaRPr b="0" i="0" sz="700" u="none" cap="none" strike="noStrike">
                <a:solidFill>
                  <a:srgbClr val="000000"/>
                </a:solidFill>
                <a:latin typeface="Arial"/>
                <a:ea typeface="Arial"/>
                <a:cs typeface="Arial"/>
                <a:sym typeface="Arial"/>
              </a:endParaRPr>
            </a:p>
          </p:txBody>
        </p:sp>
        <p:sp>
          <p:nvSpPr>
            <p:cNvPr id="580" name="Google Shape;580;p52"/>
            <p:cNvSpPr txBox="1"/>
            <p:nvPr/>
          </p:nvSpPr>
          <p:spPr>
            <a:xfrm>
              <a:off x="0" y="2885022"/>
              <a:ext cx="9028200" cy="2874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pic>
        <p:nvPicPr>
          <p:cNvPr id="581" name="Google Shape;581;p52"/>
          <p:cNvPicPr preferRelativeResize="0"/>
          <p:nvPr/>
        </p:nvPicPr>
        <p:blipFill rotWithShape="1">
          <a:blip r:embed="rId4">
            <a:alphaModFix amt="10000"/>
          </a:blip>
          <a:srcRect b="0" l="0" r="0" t="0"/>
          <a:stretch/>
        </p:blipFill>
        <p:spPr>
          <a:xfrm>
            <a:off x="7244405" y="206516"/>
            <a:ext cx="1628782" cy="496779"/>
          </a:xfrm>
          <a:prstGeom prst="rect">
            <a:avLst/>
          </a:prstGeom>
          <a:noFill/>
          <a:ln>
            <a:noFill/>
          </a:ln>
        </p:spPr>
      </p:pic>
      <p:sp>
        <p:nvSpPr>
          <p:cNvPr id="582" name="Google Shape;582;p52"/>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DBDAD9"/>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b="0" i="0" lang="en" sz="800" u="none" cap="none" strike="noStrike">
                <a:solidFill>
                  <a:srgbClr val="DBDAD9"/>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pic>
        <p:nvPicPr>
          <p:cNvPr id="587" name="Google Shape;587;p53"/>
          <p:cNvPicPr preferRelativeResize="0"/>
          <p:nvPr/>
        </p:nvPicPr>
        <p:blipFill rotWithShape="1">
          <a:blip r:embed="rId3">
            <a:alphaModFix amt="10000"/>
          </a:blip>
          <a:srcRect b="0" l="0" r="0" t="0"/>
          <a:stretch/>
        </p:blipFill>
        <p:spPr>
          <a:xfrm>
            <a:off x="7299519" y="214782"/>
            <a:ext cx="1573670" cy="479969"/>
          </a:xfrm>
          <a:prstGeom prst="rect">
            <a:avLst/>
          </a:prstGeom>
          <a:noFill/>
          <a:ln>
            <a:noFill/>
          </a:ln>
        </p:spPr>
      </p:pic>
      <p:sp>
        <p:nvSpPr>
          <p:cNvPr id="588" name="Google Shape;588;p53"/>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sp>
        <p:nvSpPr>
          <p:cNvPr id="589" name="Google Shape;589;p53"/>
          <p:cNvSpPr txBox="1"/>
          <p:nvPr/>
        </p:nvSpPr>
        <p:spPr>
          <a:xfrm>
            <a:off x="690036" y="1169042"/>
            <a:ext cx="3531000" cy="538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n" sz="3500" u="none" cap="none" strike="noStrike">
                <a:solidFill>
                  <a:srgbClr val="E28D35"/>
                </a:solidFill>
                <a:latin typeface="Arial"/>
                <a:ea typeface="Arial"/>
                <a:cs typeface="Arial"/>
                <a:sym typeface="Arial"/>
              </a:rPr>
              <a:t>Uzdevumi</a:t>
            </a:r>
            <a:endParaRPr b="0" i="0" sz="700" u="none" cap="none" strike="noStrike">
              <a:solidFill>
                <a:srgbClr val="000000"/>
              </a:solidFill>
              <a:latin typeface="Arial"/>
              <a:ea typeface="Arial"/>
              <a:cs typeface="Arial"/>
              <a:sym typeface="Arial"/>
            </a:endParaRPr>
          </a:p>
        </p:txBody>
      </p:sp>
      <p:grpSp>
        <p:nvGrpSpPr>
          <p:cNvPr id="590" name="Google Shape;590;p53"/>
          <p:cNvGrpSpPr/>
          <p:nvPr/>
        </p:nvGrpSpPr>
        <p:grpSpPr>
          <a:xfrm>
            <a:off x="690036" y="1714504"/>
            <a:ext cx="1973813" cy="3618330"/>
            <a:chOff x="0" y="0"/>
            <a:chExt cx="5263500" cy="9648879"/>
          </a:xfrm>
        </p:grpSpPr>
        <p:sp>
          <p:nvSpPr>
            <p:cNvPr id="591" name="Google Shape;591;p53"/>
            <p:cNvSpPr txBox="1"/>
            <p:nvPr/>
          </p:nvSpPr>
          <p:spPr>
            <a:xfrm>
              <a:off x="0" y="2262579"/>
              <a:ext cx="5263500" cy="7386300"/>
            </a:xfrm>
            <a:prstGeom prst="rect">
              <a:avLst/>
            </a:prstGeom>
            <a:noFill/>
            <a:ln>
              <a:noFill/>
            </a:ln>
          </p:spPr>
          <p:txBody>
            <a:bodyPr anchorCtr="0" anchor="t" bIns="0" lIns="0" spcFirstLastPara="1" rIns="0" wrap="square" tIns="0">
              <a:spAutoFit/>
            </a:bodyPr>
            <a:lstStyle/>
            <a:p>
              <a:pPr indent="0" lvl="0" marL="0" marR="0" rtl="0" algn="l">
                <a:lnSpc>
                  <a:spcPct val="139956"/>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Jāizveido jauns repozitorijs GitHub, kurš satur README.md failu</a:t>
              </a:r>
              <a:endParaRPr b="0" i="0" sz="1200" u="none" cap="none" strike="noStrike">
                <a:solidFill>
                  <a:srgbClr val="3E3E3D"/>
                </a:solidFill>
                <a:latin typeface="Arial"/>
                <a:ea typeface="Arial"/>
                <a:cs typeface="Arial"/>
                <a:sym typeface="Arial"/>
              </a:endParaRPr>
            </a:p>
            <a:p>
              <a:pPr indent="0" lvl="0" marL="0" marR="0" rtl="0" algn="l">
                <a:lnSpc>
                  <a:spcPct val="139956"/>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Ievilkt pie sevis uz Visual Studio (pull)</a:t>
              </a:r>
              <a:endParaRPr b="0" i="0" sz="1200" u="none" cap="none" strike="noStrike">
                <a:solidFill>
                  <a:srgbClr val="3E3E3D"/>
                </a:solidFill>
                <a:latin typeface="Arial"/>
                <a:ea typeface="Arial"/>
                <a:cs typeface="Arial"/>
                <a:sym typeface="Arial"/>
              </a:endParaRPr>
            </a:p>
            <a:p>
              <a:pPr indent="0" lvl="0" marL="0" marR="0" rtl="0" algn="l">
                <a:lnSpc>
                  <a:spcPct val="139956"/>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Jebkādā veidā parediģēt failu</a:t>
              </a:r>
              <a:endParaRPr b="0" i="0" sz="1200" u="none" cap="none" strike="noStrike">
                <a:solidFill>
                  <a:srgbClr val="3E3E3D"/>
                </a:solidFill>
                <a:latin typeface="Arial"/>
                <a:ea typeface="Arial"/>
                <a:cs typeface="Arial"/>
                <a:sym typeface="Arial"/>
              </a:endParaRPr>
            </a:p>
            <a:p>
              <a:pPr indent="0" lvl="0" marL="0" marR="0" rtl="0" algn="l">
                <a:lnSpc>
                  <a:spcPct val="139956"/>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Ievietot izmaiņas (commit and push)</a:t>
              </a:r>
              <a:endParaRPr b="0" i="0" sz="1200" u="none" cap="none" strike="noStrike">
                <a:solidFill>
                  <a:srgbClr val="3E3E3D"/>
                </a:solidFill>
                <a:latin typeface="Arial"/>
                <a:ea typeface="Arial"/>
                <a:cs typeface="Arial"/>
                <a:sym typeface="Arial"/>
              </a:endParaRPr>
            </a:p>
            <a:p>
              <a:pPr indent="0" lvl="0" marL="0" marR="0" rtl="0" algn="l">
                <a:lnSpc>
                  <a:spcPct val="139956"/>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Jānodod: links uz repozitoriju</a:t>
              </a:r>
              <a:endParaRPr b="0" i="0" sz="1200" u="none" cap="none" strike="noStrike">
                <a:solidFill>
                  <a:srgbClr val="3E3E3D"/>
                </a:solidFill>
                <a:latin typeface="Arial"/>
                <a:ea typeface="Arial"/>
                <a:cs typeface="Arial"/>
                <a:sym typeface="Arial"/>
              </a:endParaRPr>
            </a:p>
            <a:p>
              <a:pPr indent="0" lvl="0" marL="0" marR="0" rtl="0" algn="l">
                <a:lnSpc>
                  <a:spcPct val="139956"/>
                </a:lnSpc>
                <a:spcBef>
                  <a:spcPts val="0"/>
                </a:spcBef>
                <a:spcAft>
                  <a:spcPts val="0"/>
                </a:spcAft>
                <a:buClr>
                  <a:srgbClr val="000000"/>
                </a:buClr>
                <a:buSzPts val="1200"/>
                <a:buFont typeface="Arial"/>
                <a:buNone/>
              </a:pPr>
              <a:r>
                <a:t/>
              </a:r>
              <a:endParaRPr b="0" i="0" sz="1200" u="none" cap="none" strike="noStrike">
                <a:solidFill>
                  <a:srgbClr val="3E3E3D"/>
                </a:solidFill>
                <a:latin typeface="Arial"/>
                <a:ea typeface="Arial"/>
                <a:cs typeface="Arial"/>
                <a:sym typeface="Arial"/>
              </a:endParaRPr>
            </a:p>
          </p:txBody>
        </p:sp>
        <p:sp>
          <p:nvSpPr>
            <p:cNvPr id="592" name="Google Shape;592;p53"/>
            <p:cNvSpPr txBox="1"/>
            <p:nvPr/>
          </p:nvSpPr>
          <p:spPr>
            <a:xfrm>
              <a:off x="0" y="1114287"/>
              <a:ext cx="5263500" cy="738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1. uzdevums</a:t>
              </a:r>
              <a:endParaRPr b="0" i="0" sz="700" u="none" cap="none" strike="noStrike">
                <a:solidFill>
                  <a:srgbClr val="000000"/>
                </a:solidFill>
                <a:latin typeface="Arial"/>
                <a:ea typeface="Arial"/>
                <a:cs typeface="Arial"/>
                <a:sym typeface="Arial"/>
              </a:endParaRPr>
            </a:p>
          </p:txBody>
        </p:sp>
        <p:pic>
          <p:nvPicPr>
            <p:cNvPr id="593" name="Google Shape;593;p53"/>
            <p:cNvPicPr preferRelativeResize="0"/>
            <p:nvPr/>
          </p:nvPicPr>
          <p:blipFill rotWithShape="1">
            <a:blip r:embed="rId4">
              <a:alphaModFix/>
            </a:blip>
            <a:srcRect b="0" l="0" r="0" t="0"/>
            <a:stretch/>
          </p:blipFill>
          <p:spPr>
            <a:xfrm>
              <a:off x="0" y="0"/>
              <a:ext cx="665561" cy="648620"/>
            </a:xfrm>
            <a:prstGeom prst="rect">
              <a:avLst/>
            </a:prstGeom>
            <a:noFill/>
            <a:ln>
              <a:noFill/>
            </a:ln>
          </p:spPr>
        </p:pic>
      </p:grpSp>
      <p:grpSp>
        <p:nvGrpSpPr>
          <p:cNvPr id="594" name="Google Shape;594;p53"/>
          <p:cNvGrpSpPr/>
          <p:nvPr/>
        </p:nvGrpSpPr>
        <p:grpSpPr>
          <a:xfrm>
            <a:off x="3479798" y="1714494"/>
            <a:ext cx="1973813" cy="2263250"/>
            <a:chOff x="0" y="0"/>
            <a:chExt cx="5263500" cy="6035332"/>
          </a:xfrm>
        </p:grpSpPr>
        <p:sp>
          <p:nvSpPr>
            <p:cNvPr id="595" name="Google Shape;595;p53"/>
            <p:cNvSpPr txBox="1"/>
            <p:nvPr/>
          </p:nvSpPr>
          <p:spPr>
            <a:xfrm>
              <a:off x="0" y="2177032"/>
              <a:ext cx="5263500" cy="3858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3E3E3D"/>
                  </a:solidFill>
                  <a:latin typeface="Arial"/>
                  <a:ea typeface="Arial"/>
                  <a:cs typeface="Arial"/>
                  <a:sym typeface="Arial"/>
                </a:rPr>
                <a:t>Izveidot jaunu repozitoriju (neko nemainīt!!!)</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3E3E3D"/>
                  </a:solidFill>
                  <a:latin typeface="Arial"/>
                  <a:ea typeface="Arial"/>
                  <a:cs typeface="Arial"/>
                  <a:sym typeface="Arial"/>
                </a:rPr>
                <a:t>ievietot Github</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3E3E3D"/>
                  </a:solidFill>
                  <a:latin typeface="Arial"/>
                  <a:ea typeface="Arial"/>
                  <a:cs typeface="Arial"/>
                  <a:sym typeface="Arial"/>
                </a:rPr>
                <a:t>Jānodod: links uz repozitoriju</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3E3E3D"/>
                </a:solidFill>
                <a:latin typeface="Arial"/>
                <a:ea typeface="Arial"/>
                <a:cs typeface="Arial"/>
                <a:sym typeface="Arial"/>
              </a:endParaRPr>
            </a:p>
          </p:txBody>
        </p:sp>
        <p:sp>
          <p:nvSpPr>
            <p:cNvPr id="596" name="Google Shape;596;p53"/>
            <p:cNvSpPr txBox="1"/>
            <p:nvPr/>
          </p:nvSpPr>
          <p:spPr>
            <a:xfrm>
              <a:off x="0" y="1019215"/>
              <a:ext cx="5263500" cy="738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2. uzdevums</a:t>
              </a:r>
              <a:endParaRPr b="0" i="0" sz="1800" u="none" cap="none" strike="noStrike">
                <a:solidFill>
                  <a:srgbClr val="E28D35"/>
                </a:solidFill>
                <a:latin typeface="Arial"/>
                <a:ea typeface="Arial"/>
                <a:cs typeface="Arial"/>
                <a:sym typeface="Arial"/>
              </a:endParaRPr>
            </a:p>
          </p:txBody>
        </p:sp>
        <p:pic>
          <p:nvPicPr>
            <p:cNvPr id="597" name="Google Shape;597;p53"/>
            <p:cNvPicPr preferRelativeResize="0"/>
            <p:nvPr/>
          </p:nvPicPr>
          <p:blipFill rotWithShape="1">
            <a:blip r:embed="rId5">
              <a:alphaModFix/>
            </a:blip>
            <a:srcRect b="0" l="0" r="0" t="0"/>
            <a:stretch/>
          </p:blipFill>
          <p:spPr>
            <a:xfrm>
              <a:off x="0" y="0"/>
              <a:ext cx="766880" cy="553548"/>
            </a:xfrm>
            <a:prstGeom prst="rect">
              <a:avLst/>
            </a:prstGeom>
            <a:noFill/>
            <a:ln>
              <a:noFill/>
            </a:ln>
          </p:spPr>
        </p:pic>
      </p:grpSp>
      <p:grpSp>
        <p:nvGrpSpPr>
          <p:cNvPr id="598" name="Google Shape;598;p53"/>
          <p:cNvGrpSpPr/>
          <p:nvPr/>
        </p:nvGrpSpPr>
        <p:grpSpPr>
          <a:xfrm>
            <a:off x="6139060" y="1604543"/>
            <a:ext cx="1973813" cy="3658368"/>
            <a:chOff x="0" y="0"/>
            <a:chExt cx="5263500" cy="9755649"/>
          </a:xfrm>
        </p:grpSpPr>
        <p:sp>
          <p:nvSpPr>
            <p:cNvPr id="599" name="Google Shape;599;p53"/>
            <p:cNvSpPr txBox="1"/>
            <p:nvPr/>
          </p:nvSpPr>
          <p:spPr>
            <a:xfrm>
              <a:off x="0" y="2449449"/>
              <a:ext cx="5263500" cy="7306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3E3E3D"/>
                  </a:solidFill>
                  <a:latin typeface="Arial"/>
                  <a:ea typeface="Arial"/>
                  <a:cs typeface="Arial"/>
                  <a:sym typeface="Arial"/>
                </a:rPr>
                <a:t>Jāizlasa par fork komandu</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3E3E3D"/>
                  </a:solidFill>
                  <a:latin typeface="Arial"/>
                  <a:ea typeface="Arial"/>
                  <a:cs typeface="Arial"/>
                  <a:sym typeface="Arial"/>
                </a:rPr>
                <a:t>Jāizveido git fork uzdevumu projektam - </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3E3E3D"/>
                  </a:solidFill>
                  <a:latin typeface="Arial"/>
                  <a:ea typeface="Arial"/>
                  <a:cs typeface="Arial"/>
                  <a:sym typeface="Arial"/>
                </a:rPr>
                <a:t>https://github.com/artisvilcins/Exercises</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3E3E3D"/>
                  </a:solidFill>
                  <a:latin typeface="Arial"/>
                  <a:ea typeface="Arial"/>
                  <a:cs typeface="Arial"/>
                  <a:sym typeface="Arial"/>
                </a:rPr>
                <a:t>Teorija angliski (latviski ir mājasdarbu aprakstā):</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rPr b="0" i="0" lang="en" sz="1000" u="none" cap="none" strike="noStrike">
                  <a:solidFill>
                    <a:srgbClr val="3E3E3D"/>
                  </a:solidFill>
                  <a:latin typeface="Arial"/>
                  <a:ea typeface="Arial"/>
                  <a:cs typeface="Arial"/>
                  <a:sym typeface="Arial"/>
                </a:rPr>
                <a:t>https://docs.github.com/en/github/getting-started-with-github/quickstart/fork-a-repo</a:t>
              </a:r>
              <a:endParaRPr b="0" i="0" sz="10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3E3E3D"/>
                </a:solidFill>
                <a:latin typeface="Arial"/>
                <a:ea typeface="Arial"/>
                <a:cs typeface="Arial"/>
                <a:sym typeface="Arial"/>
              </a:endParaRPr>
            </a:p>
          </p:txBody>
        </p:sp>
        <p:sp>
          <p:nvSpPr>
            <p:cNvPr id="600" name="Google Shape;600;p53"/>
            <p:cNvSpPr txBox="1"/>
            <p:nvPr/>
          </p:nvSpPr>
          <p:spPr>
            <a:xfrm>
              <a:off x="0" y="1291632"/>
              <a:ext cx="5263500" cy="738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3*. uzdevums</a:t>
              </a:r>
              <a:endParaRPr b="0" i="0" sz="1800" u="none" cap="none" strike="noStrike">
                <a:solidFill>
                  <a:srgbClr val="E28D35"/>
                </a:solidFill>
                <a:latin typeface="Arial"/>
                <a:ea typeface="Arial"/>
                <a:cs typeface="Arial"/>
                <a:sym typeface="Arial"/>
              </a:endParaRPr>
            </a:p>
          </p:txBody>
        </p:sp>
        <p:pic>
          <p:nvPicPr>
            <p:cNvPr id="601" name="Google Shape;601;p53"/>
            <p:cNvPicPr preferRelativeResize="0"/>
            <p:nvPr/>
          </p:nvPicPr>
          <p:blipFill rotWithShape="1">
            <a:blip r:embed="rId6">
              <a:alphaModFix/>
            </a:blip>
            <a:srcRect b="0" l="0" r="0" t="0"/>
            <a:stretch/>
          </p:blipFill>
          <p:spPr>
            <a:xfrm>
              <a:off x="0" y="0"/>
              <a:ext cx="476056" cy="825965"/>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5" name="Shape 605"/>
        <p:cNvGrpSpPr/>
        <p:nvPr/>
      </p:nvGrpSpPr>
      <p:grpSpPr>
        <a:xfrm>
          <a:off x="0" y="0"/>
          <a:ext cx="0" cy="0"/>
          <a:chOff x="0" y="0"/>
          <a:chExt cx="0" cy="0"/>
        </a:xfrm>
      </p:grpSpPr>
      <p:pic>
        <p:nvPicPr>
          <p:cNvPr id="606" name="Google Shape;606;p54"/>
          <p:cNvPicPr preferRelativeResize="0"/>
          <p:nvPr/>
        </p:nvPicPr>
        <p:blipFill rotWithShape="1">
          <a:blip r:embed="rId4">
            <a:alphaModFix/>
          </a:blip>
          <a:srcRect b="0" l="0" r="0" t="0"/>
          <a:stretch/>
        </p:blipFill>
        <p:spPr>
          <a:xfrm>
            <a:off x="228600" y="1466850"/>
            <a:ext cx="4265564" cy="989017"/>
          </a:xfrm>
          <a:prstGeom prst="rect">
            <a:avLst/>
          </a:prstGeom>
          <a:noFill/>
          <a:ln>
            <a:noFill/>
          </a:ln>
        </p:spPr>
      </p:pic>
      <p:pic>
        <p:nvPicPr>
          <p:cNvPr id="607" name="Google Shape;607;p54"/>
          <p:cNvPicPr preferRelativeResize="0"/>
          <p:nvPr/>
        </p:nvPicPr>
        <p:blipFill rotWithShape="1">
          <a:blip r:embed="rId5">
            <a:alphaModFix/>
          </a:blip>
          <a:srcRect b="0" l="0" r="0" t="0"/>
          <a:stretch/>
        </p:blipFill>
        <p:spPr>
          <a:xfrm>
            <a:off x="5360368" y="4019550"/>
            <a:ext cx="3512821" cy="833438"/>
          </a:xfrm>
          <a:prstGeom prst="rect">
            <a:avLst/>
          </a:prstGeom>
          <a:noFill/>
          <a:ln>
            <a:noFill/>
          </a:ln>
        </p:spPr>
      </p:pic>
      <p:pic>
        <p:nvPicPr>
          <p:cNvPr id="608" name="Google Shape;608;p54"/>
          <p:cNvPicPr preferRelativeResize="0"/>
          <p:nvPr/>
        </p:nvPicPr>
        <p:blipFill rotWithShape="1">
          <a:blip r:embed="rId6">
            <a:alphaModFix amt="10000"/>
          </a:blip>
          <a:srcRect b="0" l="0" r="0" t="0"/>
          <a:stretch/>
        </p:blipFill>
        <p:spPr>
          <a:xfrm>
            <a:off x="7299519" y="214782"/>
            <a:ext cx="1573670" cy="479969"/>
          </a:xfrm>
          <a:prstGeom prst="rect">
            <a:avLst/>
          </a:prstGeom>
          <a:noFill/>
          <a:ln>
            <a:noFill/>
          </a:ln>
        </p:spPr>
      </p:pic>
      <p:sp>
        <p:nvSpPr>
          <p:cNvPr id="609" name="Google Shape;609;p54"/>
          <p:cNvSpPr txBox="1"/>
          <p:nvPr/>
        </p:nvSpPr>
        <p:spPr>
          <a:xfrm>
            <a:off x="799765" y="1185890"/>
            <a:ext cx="3123300" cy="295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ESF projekts Nr. 8.4.1.0/16/l/001</a:t>
            </a:r>
            <a:endParaRPr b="0" i="0" sz="7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''Nodarbināto personu profesionālās kompetences pilnveide" </a:t>
            </a:r>
            <a:endParaRPr b="0" i="0" sz="700" u="none" cap="none" strike="noStrike">
              <a:solidFill>
                <a:srgbClr val="000000"/>
              </a:solidFill>
              <a:latin typeface="Arial"/>
              <a:ea typeface="Arial"/>
              <a:cs typeface="Arial"/>
              <a:sym typeface="Arial"/>
            </a:endParaRPr>
          </a:p>
        </p:txBody>
      </p:sp>
      <p:sp>
        <p:nvSpPr>
          <p:cNvPr id="610" name="Google Shape;610;p54"/>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8"/>
          <p:cNvPicPr preferRelativeResize="0"/>
          <p:nvPr/>
        </p:nvPicPr>
        <p:blipFill rotWithShape="1">
          <a:blip r:embed="rId3">
            <a:alphaModFix/>
          </a:blip>
          <a:srcRect b="0" l="0" r="14588" t="0"/>
          <a:stretch/>
        </p:blipFill>
        <p:spPr>
          <a:xfrm>
            <a:off x="0" y="0"/>
            <a:ext cx="7810248" cy="5143500"/>
          </a:xfrm>
          <a:prstGeom prst="rect">
            <a:avLst/>
          </a:prstGeom>
          <a:noFill/>
          <a:ln>
            <a:noFill/>
          </a:ln>
        </p:spPr>
      </p:pic>
      <p:sp>
        <p:nvSpPr>
          <p:cNvPr id="188" name="Google Shape;188;p38"/>
          <p:cNvSpPr/>
          <p:nvPr/>
        </p:nvSpPr>
        <p:spPr>
          <a:xfrm>
            <a:off x="1009024" y="1362078"/>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89" name="Google Shape;189;p38"/>
          <p:cNvSpPr/>
          <p:nvPr/>
        </p:nvSpPr>
        <p:spPr>
          <a:xfrm>
            <a:off x="1009024" y="1654974"/>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90" name="Google Shape;190;p38"/>
          <p:cNvSpPr/>
          <p:nvPr/>
        </p:nvSpPr>
        <p:spPr>
          <a:xfrm>
            <a:off x="1009024" y="1947871"/>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91" name="Google Shape;191;p38"/>
          <p:cNvSpPr/>
          <p:nvPr/>
        </p:nvSpPr>
        <p:spPr>
          <a:xfrm>
            <a:off x="1009024" y="2610648"/>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192" name="Google Shape;192;p38"/>
          <p:cNvPicPr preferRelativeResize="0"/>
          <p:nvPr/>
        </p:nvPicPr>
        <p:blipFill rotWithShape="1">
          <a:blip r:embed="rId4">
            <a:alphaModFix amt="10000"/>
          </a:blip>
          <a:srcRect b="0" l="0" r="0" t="0"/>
          <a:stretch/>
        </p:blipFill>
        <p:spPr>
          <a:xfrm>
            <a:off x="342325" y="4380761"/>
            <a:ext cx="1628782" cy="496779"/>
          </a:xfrm>
          <a:prstGeom prst="rect">
            <a:avLst/>
          </a:prstGeom>
          <a:noFill/>
          <a:ln>
            <a:noFill/>
          </a:ln>
        </p:spPr>
      </p:pic>
      <p:sp>
        <p:nvSpPr>
          <p:cNvPr id="193" name="Google Shape;193;p38"/>
          <p:cNvSpPr txBox="1"/>
          <p:nvPr/>
        </p:nvSpPr>
        <p:spPr>
          <a:xfrm>
            <a:off x="342325" y="466725"/>
            <a:ext cx="3838200" cy="384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500"/>
              <a:buFont typeface="Arial"/>
              <a:buNone/>
            </a:pPr>
            <a:r>
              <a:rPr b="0" i="0" lang="en" sz="2500" u="none" cap="none" strike="noStrike">
                <a:solidFill>
                  <a:srgbClr val="E28D35"/>
                </a:solidFill>
                <a:latin typeface="Arial"/>
                <a:ea typeface="Arial"/>
                <a:cs typeface="Arial"/>
                <a:sym typeface="Arial"/>
              </a:rPr>
              <a:t>PAR PASNIEDZĒJU</a:t>
            </a:r>
            <a:r>
              <a:rPr b="0" i="0" lang="en" sz="2500" u="none" cap="none" strike="noStrike">
                <a:solidFill>
                  <a:srgbClr val="3E3E3D"/>
                </a:solidFill>
                <a:latin typeface="Arial"/>
                <a:ea typeface="Arial"/>
                <a:cs typeface="Arial"/>
                <a:sym typeface="Arial"/>
              </a:rPr>
              <a:t> 1</a:t>
            </a:r>
            <a:endParaRPr b="0" i="0" sz="700" u="none" cap="none" strike="noStrike">
              <a:solidFill>
                <a:srgbClr val="000000"/>
              </a:solidFill>
              <a:latin typeface="Arial"/>
              <a:ea typeface="Arial"/>
              <a:cs typeface="Arial"/>
              <a:sym typeface="Arial"/>
            </a:endParaRPr>
          </a:p>
        </p:txBody>
      </p:sp>
      <p:sp>
        <p:nvSpPr>
          <p:cNvPr id="194" name="Google Shape;194;p38"/>
          <p:cNvSpPr txBox="1"/>
          <p:nvPr/>
        </p:nvSpPr>
        <p:spPr>
          <a:xfrm>
            <a:off x="514350" y="1072603"/>
            <a:ext cx="4864800" cy="184800"/>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Izglītība:</a:t>
            </a:r>
            <a:endParaRPr b="0" i="0" sz="700" u="none" cap="none" strike="noStrike">
              <a:solidFill>
                <a:srgbClr val="000000"/>
              </a:solidFill>
              <a:latin typeface="Arial"/>
              <a:ea typeface="Arial"/>
              <a:cs typeface="Arial"/>
              <a:sym typeface="Arial"/>
            </a:endParaRPr>
          </a:p>
        </p:txBody>
      </p:sp>
      <p:sp>
        <p:nvSpPr>
          <p:cNvPr id="195" name="Google Shape;195;p38"/>
          <p:cNvSpPr txBox="1"/>
          <p:nvPr/>
        </p:nvSpPr>
        <p:spPr>
          <a:xfrm>
            <a:off x="1265762" y="1325388"/>
            <a:ext cx="43236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Rīgas Tehniskā Koledža - mehatronisko sistēmu tehniķis</a:t>
            </a:r>
            <a:endParaRPr b="0" i="0" sz="1300" u="none" cap="none" strike="noStrike">
              <a:solidFill>
                <a:srgbClr val="FFFFFF"/>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96" name="Google Shape;196;p38"/>
          <p:cNvSpPr txBox="1"/>
          <p:nvPr/>
        </p:nvSpPr>
        <p:spPr>
          <a:xfrm>
            <a:off x="1265767" y="1618270"/>
            <a:ext cx="38382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Riga Coding School </a:t>
            </a:r>
            <a:endParaRPr b="0" i="0" sz="1300" u="none" cap="none" strike="noStrike">
              <a:solidFill>
                <a:srgbClr val="FFFFFF"/>
              </a:solidFill>
              <a:latin typeface="Arial"/>
              <a:ea typeface="Arial"/>
              <a:cs typeface="Arial"/>
              <a:sym typeface="Arial"/>
            </a:endParaRPr>
          </a:p>
        </p:txBody>
      </p:sp>
      <p:sp>
        <p:nvSpPr>
          <p:cNvPr id="197" name="Google Shape;197;p38"/>
          <p:cNvSpPr txBox="1"/>
          <p:nvPr/>
        </p:nvSpPr>
        <p:spPr>
          <a:xfrm>
            <a:off x="1265762" y="1911163"/>
            <a:ext cx="44721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Kiberdrošības pārvaldība un personas datu aizsardzība</a:t>
            </a:r>
            <a:endParaRPr b="0" i="0" sz="1300" u="none" cap="none" strike="noStrike">
              <a:solidFill>
                <a:srgbClr val="FFFFFF"/>
              </a:solidFill>
              <a:latin typeface="Arial"/>
              <a:ea typeface="Arial"/>
              <a:cs typeface="Arial"/>
              <a:sym typeface="Arial"/>
            </a:endParaRPr>
          </a:p>
          <a:p>
            <a:pPr indent="0" lvl="0" marL="0" marR="0" rtl="0" algn="just">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sp>
        <p:nvSpPr>
          <p:cNvPr id="198" name="Google Shape;198;p38"/>
          <p:cNvSpPr txBox="1"/>
          <p:nvPr/>
        </p:nvSpPr>
        <p:spPr>
          <a:xfrm>
            <a:off x="1265767" y="2577526"/>
            <a:ext cx="38382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SIA Autentica (full-stack programmētājs java)</a:t>
            </a:r>
            <a:endParaRPr b="0" i="0" sz="1300" u="none" cap="none" strike="noStrike">
              <a:solidFill>
                <a:srgbClr val="FFFFFF"/>
              </a:solidFill>
              <a:latin typeface="Arial"/>
              <a:ea typeface="Arial"/>
              <a:cs typeface="Arial"/>
              <a:sym typeface="Arial"/>
            </a:endParaRPr>
          </a:p>
        </p:txBody>
      </p:sp>
      <p:sp>
        <p:nvSpPr>
          <p:cNvPr id="199" name="Google Shape;199;p38"/>
          <p:cNvSpPr txBox="1"/>
          <p:nvPr/>
        </p:nvSpPr>
        <p:spPr>
          <a:xfrm>
            <a:off x="2119528" y="4607347"/>
            <a:ext cx="2598300" cy="295500"/>
          </a:xfrm>
          <a:prstGeom prst="rect">
            <a:avLst/>
          </a:prstGeom>
          <a:noFill/>
          <a:ln>
            <a:noFill/>
          </a:ln>
        </p:spPr>
        <p:txBody>
          <a:bodyPr anchorCtr="0" anchor="t" bIns="0" lIns="0" spcFirstLastPara="1" rIns="0" wrap="square" tIns="0">
            <a:spAutoFit/>
          </a:bodyPr>
          <a:lstStyle/>
          <a:p>
            <a:pPr indent="0" lvl="0" marL="0" marR="0" rtl="0" algn="l">
              <a:lnSpc>
                <a:spcPct val="139937"/>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Ievads C# programmēšanā </a:t>
            </a:r>
            <a:endParaRPr b="0" i="0" sz="800" u="none" cap="none" strike="noStrike">
              <a:solidFill>
                <a:srgbClr val="FFFFFF"/>
              </a:solidFill>
              <a:latin typeface="Arial"/>
              <a:ea typeface="Arial"/>
              <a:cs typeface="Arial"/>
              <a:sym typeface="Arial"/>
            </a:endParaRPr>
          </a:p>
          <a:p>
            <a:pPr indent="0" lvl="0" marL="0" marR="0" rtl="0" algn="l">
              <a:lnSpc>
                <a:spcPct val="140087"/>
              </a:lnSpc>
              <a:spcBef>
                <a:spcPts val="0"/>
              </a:spcBef>
              <a:spcAft>
                <a:spcPts val="0"/>
              </a:spcAft>
              <a:buClr>
                <a:srgbClr val="000000"/>
              </a:buClr>
              <a:buSzPts val="800"/>
              <a:buFont typeface="Arial"/>
              <a:buNone/>
            </a:pPr>
            <a:r>
              <a:rPr b="0" i="0" lang="en" sz="800" u="none" cap="none" strike="noStrike">
                <a:solidFill>
                  <a:srgbClr val="FFFFFF"/>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sp>
        <p:nvSpPr>
          <p:cNvPr id="200" name="Google Shape;200;p38"/>
          <p:cNvSpPr txBox="1"/>
          <p:nvPr/>
        </p:nvSpPr>
        <p:spPr>
          <a:xfrm>
            <a:off x="514350" y="2316165"/>
            <a:ext cx="4864800" cy="184800"/>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Darba pieredze:</a:t>
            </a:r>
            <a:endParaRPr b="0" i="0" sz="700" u="none" cap="none" strike="noStrike">
              <a:solidFill>
                <a:srgbClr val="000000"/>
              </a:solidFill>
              <a:latin typeface="Arial"/>
              <a:ea typeface="Arial"/>
              <a:cs typeface="Arial"/>
              <a:sym typeface="Arial"/>
            </a:endParaRPr>
          </a:p>
        </p:txBody>
      </p:sp>
      <p:sp>
        <p:nvSpPr>
          <p:cNvPr id="201" name="Google Shape;201;p38"/>
          <p:cNvSpPr/>
          <p:nvPr/>
        </p:nvSpPr>
        <p:spPr>
          <a:xfrm>
            <a:off x="1009024" y="2913248"/>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02" name="Google Shape;202;p38"/>
          <p:cNvSpPr txBox="1"/>
          <p:nvPr/>
        </p:nvSpPr>
        <p:spPr>
          <a:xfrm>
            <a:off x="1265767" y="2876556"/>
            <a:ext cx="38382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IF apdrošināšana (full-stack programmētājs C#)</a:t>
            </a:r>
            <a:endParaRPr b="0" i="0" sz="1300" u="none" cap="none" strike="noStrike">
              <a:solidFill>
                <a:srgbClr val="FFFFFF"/>
              </a:solidFill>
              <a:latin typeface="Arial"/>
              <a:ea typeface="Arial"/>
              <a:cs typeface="Arial"/>
              <a:sym typeface="Arial"/>
            </a:endParaRPr>
          </a:p>
        </p:txBody>
      </p:sp>
      <p:sp>
        <p:nvSpPr>
          <p:cNvPr id="203" name="Google Shape;203;p38"/>
          <p:cNvSpPr txBox="1"/>
          <p:nvPr/>
        </p:nvSpPr>
        <p:spPr>
          <a:xfrm>
            <a:off x="1265767" y="3175601"/>
            <a:ext cx="38382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VISMA enterprise </a:t>
            </a:r>
            <a:endParaRPr b="0" i="0" sz="1300" u="none" cap="none" strike="noStrike">
              <a:solidFill>
                <a:srgbClr val="FFFFFF"/>
              </a:solidFill>
              <a:latin typeface="Arial"/>
              <a:ea typeface="Arial"/>
              <a:cs typeface="Arial"/>
              <a:sym typeface="Arial"/>
            </a:endParaRPr>
          </a:p>
        </p:txBody>
      </p:sp>
      <p:sp>
        <p:nvSpPr>
          <p:cNvPr id="204" name="Google Shape;204;p38"/>
          <p:cNvSpPr/>
          <p:nvPr/>
        </p:nvSpPr>
        <p:spPr>
          <a:xfrm>
            <a:off x="1009024" y="3215854"/>
            <a:ext cx="126433" cy="12700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75F2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pic>
        <p:nvPicPr>
          <p:cNvPr id="205" name="Google Shape;205;p38"/>
          <p:cNvPicPr preferRelativeResize="0"/>
          <p:nvPr/>
        </p:nvPicPr>
        <p:blipFill rotWithShape="1">
          <a:blip r:embed="rId5">
            <a:alphaModFix/>
          </a:blip>
          <a:srcRect b="0" l="0" r="0" t="0"/>
          <a:stretch/>
        </p:blipFill>
        <p:spPr>
          <a:xfrm>
            <a:off x="6552238" y="176300"/>
            <a:ext cx="1988475" cy="570850"/>
          </a:xfrm>
          <a:prstGeom prst="rect">
            <a:avLst/>
          </a:prstGeom>
          <a:noFill/>
          <a:ln>
            <a:noFill/>
          </a:ln>
        </p:spPr>
      </p:pic>
      <p:pic>
        <p:nvPicPr>
          <p:cNvPr id="206" name="Google Shape;206;p38"/>
          <p:cNvPicPr preferRelativeResize="0"/>
          <p:nvPr/>
        </p:nvPicPr>
        <p:blipFill rotWithShape="1">
          <a:blip r:embed="rId6">
            <a:alphaModFix/>
          </a:blip>
          <a:srcRect b="0" l="0" r="0" t="0"/>
          <a:stretch/>
        </p:blipFill>
        <p:spPr>
          <a:xfrm>
            <a:off x="7405350" y="980713"/>
            <a:ext cx="881787" cy="881787"/>
          </a:xfrm>
          <a:prstGeom prst="rect">
            <a:avLst/>
          </a:prstGeom>
          <a:noFill/>
          <a:ln>
            <a:noFill/>
          </a:ln>
        </p:spPr>
      </p:pic>
      <p:pic>
        <p:nvPicPr>
          <p:cNvPr id="207" name="Google Shape;207;p38"/>
          <p:cNvPicPr preferRelativeResize="0"/>
          <p:nvPr/>
        </p:nvPicPr>
        <p:blipFill rotWithShape="1">
          <a:blip r:embed="rId7">
            <a:alphaModFix/>
          </a:blip>
          <a:srcRect b="0" l="0" r="0" t="0"/>
          <a:stretch/>
        </p:blipFill>
        <p:spPr>
          <a:xfrm>
            <a:off x="7544975" y="2025075"/>
            <a:ext cx="952500" cy="952500"/>
          </a:xfrm>
          <a:prstGeom prst="rect">
            <a:avLst/>
          </a:prstGeom>
          <a:noFill/>
          <a:ln>
            <a:noFill/>
          </a:ln>
        </p:spPr>
      </p:pic>
      <p:pic>
        <p:nvPicPr>
          <p:cNvPr id="208" name="Google Shape;208;p38"/>
          <p:cNvPicPr preferRelativeResize="0"/>
          <p:nvPr/>
        </p:nvPicPr>
        <p:blipFill rotWithShape="1">
          <a:blip r:embed="rId8">
            <a:alphaModFix/>
          </a:blip>
          <a:srcRect b="0" l="0" r="0" t="0"/>
          <a:stretch/>
        </p:blipFill>
        <p:spPr>
          <a:xfrm>
            <a:off x="7502681" y="3069006"/>
            <a:ext cx="853038" cy="853038"/>
          </a:xfrm>
          <a:prstGeom prst="rect">
            <a:avLst/>
          </a:prstGeom>
          <a:noFill/>
          <a:ln>
            <a:noFill/>
          </a:ln>
        </p:spPr>
      </p:pic>
      <p:pic>
        <p:nvPicPr>
          <p:cNvPr id="209" name="Google Shape;209;p38"/>
          <p:cNvPicPr preferRelativeResize="0"/>
          <p:nvPr/>
        </p:nvPicPr>
        <p:blipFill rotWithShape="1">
          <a:blip r:embed="rId9">
            <a:alphaModFix/>
          </a:blip>
          <a:srcRect b="0" l="0" r="0" t="0"/>
          <a:stretch/>
        </p:blipFill>
        <p:spPr>
          <a:xfrm>
            <a:off x="6688800" y="4255494"/>
            <a:ext cx="1923389" cy="5340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3E3D"/>
        </a:solidFill>
      </p:bgPr>
    </p:bg>
    <p:spTree>
      <p:nvGrpSpPr>
        <p:cNvPr id="213" name="Shape 213"/>
        <p:cNvGrpSpPr/>
        <p:nvPr/>
      </p:nvGrpSpPr>
      <p:grpSpPr>
        <a:xfrm>
          <a:off x="0" y="0"/>
          <a:ext cx="0" cy="0"/>
          <a:chOff x="0" y="0"/>
          <a:chExt cx="0" cy="0"/>
        </a:xfrm>
      </p:grpSpPr>
      <p:sp>
        <p:nvSpPr>
          <p:cNvPr id="214" name="Google Shape;214;p39"/>
          <p:cNvSpPr/>
          <p:nvPr/>
        </p:nvSpPr>
        <p:spPr>
          <a:xfrm>
            <a:off x="-2305389" y="-802471"/>
            <a:ext cx="6588125" cy="6588098"/>
          </a:xfrm>
          <a:custGeom>
            <a:rect b="b" l="l" r="r" t="t"/>
            <a:pathLst>
              <a:path extrusionOk="0"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3">
              <a:alphaModFix/>
            </a:blip>
            <a:stretch>
              <a:fillRect b="0" l="-16909" r="-33078" t="0"/>
            </a:stretch>
          </a:blip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nvGrpSpPr>
          <p:cNvPr id="215" name="Google Shape;215;p39"/>
          <p:cNvGrpSpPr/>
          <p:nvPr/>
        </p:nvGrpSpPr>
        <p:grpSpPr>
          <a:xfrm>
            <a:off x="4647475" y="1210163"/>
            <a:ext cx="3982168" cy="3634386"/>
            <a:chOff x="-16" y="47625"/>
            <a:chExt cx="10619116" cy="9691696"/>
          </a:xfrm>
        </p:grpSpPr>
        <p:sp>
          <p:nvSpPr>
            <p:cNvPr id="216" name="Google Shape;216;p39"/>
            <p:cNvSpPr txBox="1"/>
            <p:nvPr/>
          </p:nvSpPr>
          <p:spPr>
            <a:xfrm>
              <a:off x="0" y="47625"/>
              <a:ext cx="10619100" cy="1026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500"/>
                <a:buFont typeface="Arial"/>
                <a:buNone/>
              </a:pPr>
              <a:r>
                <a:rPr b="0" i="0" lang="en" sz="2500" u="none" cap="none" strike="noStrike">
                  <a:solidFill>
                    <a:srgbClr val="FFFFFF"/>
                  </a:solidFill>
                  <a:latin typeface="Arial"/>
                  <a:ea typeface="Arial"/>
                  <a:cs typeface="Arial"/>
                  <a:sym typeface="Arial"/>
                </a:rPr>
                <a:t>Ko Jūs apgūsiet lekcijās?</a:t>
              </a:r>
              <a:endParaRPr b="0" i="0" sz="700" u="none" cap="none" strike="noStrike">
                <a:solidFill>
                  <a:srgbClr val="000000"/>
                </a:solidFill>
                <a:latin typeface="Arial"/>
                <a:ea typeface="Arial"/>
                <a:cs typeface="Arial"/>
                <a:sym typeface="Arial"/>
              </a:endParaRPr>
            </a:p>
          </p:txBody>
        </p:sp>
        <p:sp>
          <p:nvSpPr>
            <p:cNvPr id="217" name="Google Shape;217;p39"/>
            <p:cNvSpPr txBox="1"/>
            <p:nvPr/>
          </p:nvSpPr>
          <p:spPr>
            <a:xfrm>
              <a:off x="0" y="1735337"/>
              <a:ext cx="10619100" cy="2874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18" name="Google Shape;218;p39"/>
            <p:cNvSpPr txBox="1"/>
            <p:nvPr/>
          </p:nvSpPr>
          <p:spPr>
            <a:xfrm>
              <a:off x="-16" y="1735321"/>
              <a:ext cx="10619100" cy="8004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Objektu orientētās programēšanas pamatus, izmantojot C# valodu.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Tie ir pamatprincipi, kurus piemēro jebkuras konsoles, web, desktop, mobilo ierīču aplikācijas izstrādē.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Kursos vienkāršības dēļ izstrādāsim tikai konsoles aplikācijas.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Šie kursi atvērs jums durvis, lai varētu papildus apgūt specifiskos principus katram aplikāciju veidam.</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 </a:t>
              </a:r>
              <a:endParaRPr b="0" i="0" sz="1300" u="none" cap="none" strike="noStrike">
                <a:solidFill>
                  <a:srgbClr val="FFFFFF"/>
                </a:solidFill>
                <a:latin typeface="Arial"/>
                <a:ea typeface="Arial"/>
                <a:cs typeface="Arial"/>
                <a:sym typeface="Arial"/>
              </a:endParaRPr>
            </a:p>
          </p:txBody>
        </p:sp>
      </p:grpSp>
      <p:pic>
        <p:nvPicPr>
          <p:cNvPr id="219" name="Google Shape;219;p39"/>
          <p:cNvPicPr preferRelativeResize="0"/>
          <p:nvPr/>
        </p:nvPicPr>
        <p:blipFill rotWithShape="1">
          <a:blip r:embed="rId4">
            <a:alphaModFix amt="10000"/>
          </a:blip>
          <a:srcRect b="0" l="0" r="0" t="0"/>
          <a:stretch/>
        </p:blipFill>
        <p:spPr>
          <a:xfrm>
            <a:off x="7244405" y="206516"/>
            <a:ext cx="1628782" cy="496779"/>
          </a:xfrm>
          <a:prstGeom prst="rect">
            <a:avLst/>
          </a:prstGeom>
          <a:noFill/>
          <a:ln>
            <a:noFill/>
          </a:ln>
        </p:spPr>
      </p:pic>
      <p:sp>
        <p:nvSpPr>
          <p:cNvPr id="220" name="Google Shape;220;p39"/>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DBDAD9"/>
                </a:solidFill>
                <a:latin typeface="Arial"/>
                <a:ea typeface="Arial"/>
                <a:cs typeface="Arial"/>
                <a:sym typeface="Arial"/>
              </a:rPr>
              <a:t>Ievads C# programmēšanā </a:t>
            </a:r>
            <a:endParaRPr b="0" i="0" sz="800" u="none" cap="none" strike="noStrike">
              <a:solidFill>
                <a:srgbClr val="DBDAD9"/>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b="0" i="0" lang="en" sz="800" u="none" cap="none" strike="noStrike">
                <a:solidFill>
                  <a:srgbClr val="DBDAD9"/>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pic>
        <p:nvPicPr>
          <p:cNvPr id="225" name="Google Shape;225;p40"/>
          <p:cNvPicPr preferRelativeResize="0"/>
          <p:nvPr/>
        </p:nvPicPr>
        <p:blipFill rotWithShape="1">
          <a:blip r:embed="rId4">
            <a:alphaModFix amt="10000"/>
          </a:blip>
          <a:srcRect b="0" l="0" r="0" t="0"/>
          <a:stretch/>
        </p:blipFill>
        <p:spPr>
          <a:xfrm>
            <a:off x="7244405" y="206516"/>
            <a:ext cx="1628782" cy="496779"/>
          </a:xfrm>
          <a:prstGeom prst="rect">
            <a:avLst/>
          </a:prstGeom>
          <a:noFill/>
          <a:ln>
            <a:noFill/>
          </a:ln>
        </p:spPr>
      </p:pic>
      <p:cxnSp>
        <p:nvCxnSpPr>
          <p:cNvPr id="226" name="Google Shape;226;p40"/>
          <p:cNvCxnSpPr/>
          <p:nvPr/>
        </p:nvCxnSpPr>
        <p:spPr>
          <a:xfrm>
            <a:off x="4677336" y="1739988"/>
            <a:ext cx="3381600" cy="0"/>
          </a:xfrm>
          <a:prstGeom prst="straightConnector1">
            <a:avLst/>
          </a:prstGeom>
          <a:noFill/>
          <a:ln cap="flat" cmpd="sng" w="9525">
            <a:solidFill>
              <a:srgbClr val="BFBFBF"/>
            </a:solidFill>
            <a:prstDash val="solid"/>
            <a:round/>
            <a:headEnd len="sm" w="sm" type="none"/>
            <a:tailEnd len="sm" w="sm" type="none"/>
          </a:ln>
        </p:spPr>
      </p:cxnSp>
      <p:cxnSp>
        <p:nvCxnSpPr>
          <p:cNvPr id="227" name="Google Shape;227;p40"/>
          <p:cNvCxnSpPr/>
          <p:nvPr/>
        </p:nvCxnSpPr>
        <p:spPr>
          <a:xfrm>
            <a:off x="4677336" y="2301391"/>
            <a:ext cx="3381600" cy="0"/>
          </a:xfrm>
          <a:prstGeom prst="straightConnector1">
            <a:avLst/>
          </a:prstGeom>
          <a:noFill/>
          <a:ln cap="flat" cmpd="sng" w="9525">
            <a:solidFill>
              <a:srgbClr val="BFBFBF"/>
            </a:solidFill>
            <a:prstDash val="solid"/>
            <a:round/>
            <a:headEnd len="sm" w="sm" type="none"/>
            <a:tailEnd len="sm" w="sm" type="none"/>
          </a:ln>
        </p:spPr>
      </p:cxnSp>
      <p:cxnSp>
        <p:nvCxnSpPr>
          <p:cNvPr id="228" name="Google Shape;228;p40"/>
          <p:cNvCxnSpPr/>
          <p:nvPr/>
        </p:nvCxnSpPr>
        <p:spPr>
          <a:xfrm>
            <a:off x="4677336" y="2862796"/>
            <a:ext cx="3381600" cy="0"/>
          </a:xfrm>
          <a:prstGeom prst="straightConnector1">
            <a:avLst/>
          </a:prstGeom>
          <a:noFill/>
          <a:ln cap="flat" cmpd="sng" w="9525">
            <a:solidFill>
              <a:srgbClr val="BFBFBF"/>
            </a:solidFill>
            <a:prstDash val="solid"/>
            <a:round/>
            <a:headEnd len="sm" w="sm" type="none"/>
            <a:tailEnd len="sm" w="sm" type="none"/>
          </a:ln>
        </p:spPr>
      </p:cxnSp>
      <p:cxnSp>
        <p:nvCxnSpPr>
          <p:cNvPr id="229" name="Google Shape;229;p40"/>
          <p:cNvCxnSpPr/>
          <p:nvPr/>
        </p:nvCxnSpPr>
        <p:spPr>
          <a:xfrm>
            <a:off x="4677336" y="3424199"/>
            <a:ext cx="3381600" cy="0"/>
          </a:xfrm>
          <a:prstGeom prst="straightConnector1">
            <a:avLst/>
          </a:prstGeom>
          <a:noFill/>
          <a:ln cap="flat" cmpd="sng" w="9525">
            <a:solidFill>
              <a:srgbClr val="BFBFBF"/>
            </a:solidFill>
            <a:prstDash val="solid"/>
            <a:round/>
            <a:headEnd len="sm" w="sm" type="none"/>
            <a:tailEnd len="sm" w="sm" type="none"/>
          </a:ln>
        </p:spPr>
      </p:cxnSp>
      <p:grpSp>
        <p:nvGrpSpPr>
          <p:cNvPr id="230" name="Google Shape;230;p40"/>
          <p:cNvGrpSpPr/>
          <p:nvPr/>
        </p:nvGrpSpPr>
        <p:grpSpPr>
          <a:xfrm>
            <a:off x="4745246" y="1363995"/>
            <a:ext cx="3313529" cy="205364"/>
            <a:chOff x="0" y="0"/>
            <a:chExt cx="8836077" cy="547638"/>
          </a:xfrm>
        </p:grpSpPr>
        <p:pic>
          <p:nvPicPr>
            <p:cNvPr id="231" name="Google Shape;231;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32" name="Google Shape;232;p40"/>
            <p:cNvSpPr txBox="1"/>
            <p:nvPr/>
          </p:nvSpPr>
          <p:spPr>
            <a:xfrm>
              <a:off x="775377" y="13938"/>
              <a:ext cx="8060700" cy="533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Tvērums (scope).</a:t>
              </a:r>
              <a:endParaRPr b="0" i="0" sz="1300" u="none" cap="none" strike="noStrike">
                <a:solidFill>
                  <a:srgbClr val="F6F6F6"/>
                </a:solidFill>
                <a:latin typeface="Arial"/>
                <a:ea typeface="Arial"/>
                <a:cs typeface="Arial"/>
                <a:sym typeface="Arial"/>
              </a:endParaRPr>
            </a:p>
          </p:txBody>
        </p:sp>
      </p:grpSp>
      <p:grpSp>
        <p:nvGrpSpPr>
          <p:cNvPr id="233" name="Google Shape;233;p40"/>
          <p:cNvGrpSpPr/>
          <p:nvPr/>
        </p:nvGrpSpPr>
        <p:grpSpPr>
          <a:xfrm>
            <a:off x="4745246" y="1794088"/>
            <a:ext cx="3313528" cy="460238"/>
            <a:chOff x="0" y="-350163"/>
            <a:chExt cx="8836076" cy="1227300"/>
          </a:xfrm>
        </p:grpSpPr>
        <p:pic>
          <p:nvPicPr>
            <p:cNvPr id="234" name="Google Shape;234;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35" name="Google Shape;235;p40"/>
            <p:cNvSpPr txBox="1"/>
            <p:nvPr/>
          </p:nvSpPr>
          <p:spPr>
            <a:xfrm>
              <a:off x="775376" y="-350163"/>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Testēšanas pamati un vienības testu veidošana.</a:t>
              </a:r>
              <a:endParaRPr b="0" i="0" sz="700" u="none" cap="none" strike="noStrike">
                <a:solidFill>
                  <a:srgbClr val="000000"/>
                </a:solidFill>
                <a:latin typeface="Arial"/>
                <a:ea typeface="Arial"/>
                <a:cs typeface="Arial"/>
                <a:sym typeface="Arial"/>
              </a:endParaRPr>
            </a:p>
          </p:txBody>
        </p:sp>
      </p:grpSp>
      <p:grpSp>
        <p:nvGrpSpPr>
          <p:cNvPr id="236" name="Google Shape;236;p40"/>
          <p:cNvGrpSpPr/>
          <p:nvPr/>
        </p:nvGrpSpPr>
        <p:grpSpPr>
          <a:xfrm>
            <a:off x="4745246" y="2486803"/>
            <a:ext cx="3313529" cy="205364"/>
            <a:chOff x="0" y="0"/>
            <a:chExt cx="8836077" cy="547638"/>
          </a:xfrm>
        </p:grpSpPr>
        <p:pic>
          <p:nvPicPr>
            <p:cNvPr id="237" name="Google Shape;237;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38" name="Google Shape;238;p40"/>
            <p:cNvSpPr txBox="1"/>
            <p:nvPr/>
          </p:nvSpPr>
          <p:spPr>
            <a:xfrm>
              <a:off x="775377" y="13938"/>
              <a:ext cx="8060700" cy="533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Izņēmumi.</a:t>
              </a:r>
              <a:endParaRPr b="0" i="0" sz="700" u="none" cap="none" strike="noStrike">
                <a:solidFill>
                  <a:srgbClr val="000000"/>
                </a:solidFill>
                <a:latin typeface="Arial"/>
                <a:ea typeface="Arial"/>
                <a:cs typeface="Arial"/>
                <a:sym typeface="Arial"/>
              </a:endParaRPr>
            </a:p>
          </p:txBody>
        </p:sp>
      </p:grpSp>
      <p:grpSp>
        <p:nvGrpSpPr>
          <p:cNvPr id="239" name="Google Shape;239;p40"/>
          <p:cNvGrpSpPr/>
          <p:nvPr/>
        </p:nvGrpSpPr>
        <p:grpSpPr>
          <a:xfrm>
            <a:off x="4745246" y="3048206"/>
            <a:ext cx="3313529" cy="205364"/>
            <a:chOff x="0" y="0"/>
            <a:chExt cx="8836077" cy="547638"/>
          </a:xfrm>
        </p:grpSpPr>
        <p:pic>
          <p:nvPicPr>
            <p:cNvPr id="240" name="Google Shape;240;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41" name="Google Shape;241;p40"/>
            <p:cNvSpPr txBox="1"/>
            <p:nvPr/>
          </p:nvSpPr>
          <p:spPr>
            <a:xfrm>
              <a:off x="775377" y="13938"/>
              <a:ext cx="8060700" cy="533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Obligātais skaitītājs, Interface.</a:t>
              </a:r>
              <a:endParaRPr b="0" i="0" sz="700" u="none" cap="none" strike="noStrike">
                <a:solidFill>
                  <a:srgbClr val="000000"/>
                </a:solidFill>
                <a:latin typeface="Arial"/>
                <a:ea typeface="Arial"/>
                <a:cs typeface="Arial"/>
                <a:sym typeface="Arial"/>
              </a:endParaRPr>
            </a:p>
          </p:txBody>
        </p:sp>
      </p:grpSp>
      <p:grpSp>
        <p:nvGrpSpPr>
          <p:cNvPr id="242" name="Google Shape;242;p40"/>
          <p:cNvGrpSpPr/>
          <p:nvPr/>
        </p:nvGrpSpPr>
        <p:grpSpPr>
          <a:xfrm>
            <a:off x="4745246" y="3609610"/>
            <a:ext cx="3313529" cy="465464"/>
            <a:chOff x="0" y="0"/>
            <a:chExt cx="8836077" cy="1241238"/>
          </a:xfrm>
        </p:grpSpPr>
        <p:pic>
          <p:nvPicPr>
            <p:cNvPr id="243" name="Google Shape;243;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44" name="Google Shape;244;p40"/>
            <p:cNvSpPr txBox="1"/>
            <p:nvPr/>
          </p:nvSpPr>
          <p:spPr>
            <a:xfrm>
              <a:off x="775377" y="1393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Mantošanās, Pārrakstāmās metodes.</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sp>
        <p:nvSpPr>
          <p:cNvPr id="245" name="Google Shape;245;p40"/>
          <p:cNvSpPr txBox="1"/>
          <p:nvPr/>
        </p:nvSpPr>
        <p:spPr>
          <a:xfrm>
            <a:off x="6275095" y="827845"/>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DBDAD9"/>
                </a:solidFill>
                <a:latin typeface="Arial"/>
                <a:ea typeface="Arial"/>
                <a:cs typeface="Arial"/>
                <a:sym typeface="Arial"/>
              </a:rPr>
              <a:t>Ievads C# programmēšanā </a:t>
            </a:r>
            <a:endParaRPr b="0" i="0" sz="800" u="none" cap="none" strike="noStrike">
              <a:solidFill>
                <a:srgbClr val="DBDAD9"/>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b="0" i="0" lang="en" sz="800" u="none" cap="none" strike="noStrike">
                <a:solidFill>
                  <a:srgbClr val="DBDAD9"/>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sp>
        <p:nvSpPr>
          <p:cNvPr id="246" name="Google Shape;246;p40"/>
          <p:cNvSpPr txBox="1"/>
          <p:nvPr/>
        </p:nvSpPr>
        <p:spPr>
          <a:xfrm>
            <a:off x="505744" y="1205458"/>
            <a:ext cx="4066200" cy="384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500"/>
              <a:buFont typeface="Arial"/>
              <a:buNone/>
            </a:pPr>
            <a:r>
              <a:rPr b="0" i="0" lang="en" sz="2500" u="none" cap="none" strike="noStrike">
                <a:solidFill>
                  <a:srgbClr val="F6F6F6"/>
                </a:solidFill>
                <a:latin typeface="Arial"/>
                <a:ea typeface="Arial"/>
                <a:cs typeface="Arial"/>
                <a:sym typeface="Arial"/>
              </a:rPr>
              <a:t>Lekcijās apgūsiet</a:t>
            </a:r>
            <a:endParaRPr b="0" i="0" sz="700" u="none" cap="none" strike="noStrike">
              <a:solidFill>
                <a:srgbClr val="000000"/>
              </a:solidFill>
              <a:latin typeface="Arial"/>
              <a:ea typeface="Arial"/>
              <a:cs typeface="Arial"/>
              <a:sym typeface="Arial"/>
            </a:endParaRPr>
          </a:p>
        </p:txBody>
      </p:sp>
      <p:cxnSp>
        <p:nvCxnSpPr>
          <p:cNvPr id="247" name="Google Shape;247;p40"/>
          <p:cNvCxnSpPr/>
          <p:nvPr/>
        </p:nvCxnSpPr>
        <p:spPr>
          <a:xfrm>
            <a:off x="505749" y="2240263"/>
            <a:ext cx="3381600" cy="0"/>
          </a:xfrm>
          <a:prstGeom prst="straightConnector1">
            <a:avLst/>
          </a:prstGeom>
          <a:noFill/>
          <a:ln cap="flat" cmpd="sng" w="9525">
            <a:solidFill>
              <a:srgbClr val="BFBFBF"/>
            </a:solidFill>
            <a:prstDash val="solid"/>
            <a:round/>
            <a:headEnd len="sm" w="sm" type="none"/>
            <a:tailEnd len="sm" w="sm" type="none"/>
          </a:ln>
        </p:spPr>
      </p:cxnSp>
      <p:cxnSp>
        <p:nvCxnSpPr>
          <p:cNvPr id="248" name="Google Shape;248;p40"/>
          <p:cNvCxnSpPr/>
          <p:nvPr/>
        </p:nvCxnSpPr>
        <p:spPr>
          <a:xfrm>
            <a:off x="505749" y="2801666"/>
            <a:ext cx="3381600" cy="0"/>
          </a:xfrm>
          <a:prstGeom prst="straightConnector1">
            <a:avLst/>
          </a:prstGeom>
          <a:noFill/>
          <a:ln cap="flat" cmpd="sng" w="9525">
            <a:solidFill>
              <a:srgbClr val="BFBFBF"/>
            </a:solidFill>
            <a:prstDash val="solid"/>
            <a:round/>
            <a:headEnd len="sm" w="sm" type="none"/>
            <a:tailEnd len="sm" w="sm" type="none"/>
          </a:ln>
        </p:spPr>
      </p:cxnSp>
      <p:cxnSp>
        <p:nvCxnSpPr>
          <p:cNvPr id="249" name="Google Shape;249;p40"/>
          <p:cNvCxnSpPr/>
          <p:nvPr/>
        </p:nvCxnSpPr>
        <p:spPr>
          <a:xfrm>
            <a:off x="505749" y="3363070"/>
            <a:ext cx="3381600" cy="0"/>
          </a:xfrm>
          <a:prstGeom prst="straightConnector1">
            <a:avLst/>
          </a:prstGeom>
          <a:noFill/>
          <a:ln cap="flat" cmpd="sng" w="9525">
            <a:solidFill>
              <a:srgbClr val="BFBFBF"/>
            </a:solidFill>
            <a:prstDash val="solid"/>
            <a:round/>
            <a:headEnd len="sm" w="sm" type="none"/>
            <a:tailEnd len="sm" w="sm" type="none"/>
          </a:ln>
        </p:spPr>
      </p:cxnSp>
      <p:cxnSp>
        <p:nvCxnSpPr>
          <p:cNvPr id="250" name="Google Shape;250;p40"/>
          <p:cNvCxnSpPr/>
          <p:nvPr/>
        </p:nvCxnSpPr>
        <p:spPr>
          <a:xfrm>
            <a:off x="505749" y="3924474"/>
            <a:ext cx="3381600" cy="0"/>
          </a:xfrm>
          <a:prstGeom prst="straightConnector1">
            <a:avLst/>
          </a:prstGeom>
          <a:noFill/>
          <a:ln cap="flat" cmpd="sng" w="9525">
            <a:solidFill>
              <a:srgbClr val="BFBFBF"/>
            </a:solidFill>
            <a:prstDash val="solid"/>
            <a:round/>
            <a:headEnd len="sm" w="sm" type="none"/>
            <a:tailEnd len="sm" w="sm" type="none"/>
          </a:ln>
        </p:spPr>
      </p:cxnSp>
      <p:grpSp>
        <p:nvGrpSpPr>
          <p:cNvPr id="251" name="Google Shape;251;p40"/>
          <p:cNvGrpSpPr/>
          <p:nvPr/>
        </p:nvGrpSpPr>
        <p:grpSpPr>
          <a:xfrm>
            <a:off x="573659" y="1714500"/>
            <a:ext cx="3848241" cy="720338"/>
            <a:chOff x="0" y="-399385"/>
            <a:chExt cx="10261976" cy="1920900"/>
          </a:xfrm>
        </p:grpSpPr>
        <p:pic>
          <p:nvPicPr>
            <p:cNvPr id="252" name="Google Shape;252;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53" name="Google Shape;253;p40"/>
            <p:cNvSpPr txBox="1"/>
            <p:nvPr/>
          </p:nvSpPr>
          <p:spPr>
            <a:xfrm>
              <a:off x="775376" y="-399385"/>
              <a:ext cx="9486600" cy="19209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Ievads IT nozarē. Uzstādām izstrādes vidi darbam. Koda versiju kontrole.</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254" name="Google Shape;254;p40"/>
          <p:cNvGrpSpPr/>
          <p:nvPr/>
        </p:nvGrpSpPr>
        <p:grpSpPr>
          <a:xfrm>
            <a:off x="573659" y="2294725"/>
            <a:ext cx="3313528" cy="460238"/>
            <a:chOff x="0" y="-349198"/>
            <a:chExt cx="8836076" cy="1227300"/>
          </a:xfrm>
        </p:grpSpPr>
        <p:pic>
          <p:nvPicPr>
            <p:cNvPr id="255" name="Google Shape;255;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56" name="Google Shape;256;p40"/>
            <p:cNvSpPr txBox="1"/>
            <p:nvPr/>
          </p:nvSpPr>
          <p:spPr>
            <a:xfrm>
              <a:off x="775376" y="-34919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Primitīvie datu tipi, operatori, darbības ar konsoli.</a:t>
              </a:r>
              <a:endParaRPr b="0" i="0" sz="700" u="none" cap="none" strike="noStrike">
                <a:solidFill>
                  <a:srgbClr val="000000"/>
                </a:solidFill>
                <a:latin typeface="Arial"/>
                <a:ea typeface="Arial"/>
                <a:cs typeface="Arial"/>
                <a:sym typeface="Arial"/>
              </a:endParaRPr>
            </a:p>
          </p:txBody>
        </p:sp>
      </p:grpSp>
      <p:grpSp>
        <p:nvGrpSpPr>
          <p:cNvPr id="257" name="Google Shape;257;p40"/>
          <p:cNvGrpSpPr/>
          <p:nvPr/>
        </p:nvGrpSpPr>
        <p:grpSpPr>
          <a:xfrm>
            <a:off x="573659" y="2987078"/>
            <a:ext cx="3313529" cy="205364"/>
            <a:chOff x="0" y="0"/>
            <a:chExt cx="8836077" cy="547638"/>
          </a:xfrm>
        </p:grpSpPr>
        <p:pic>
          <p:nvPicPr>
            <p:cNvPr id="258" name="Google Shape;258;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59" name="Google Shape;259;p40"/>
            <p:cNvSpPr txBox="1"/>
            <p:nvPr/>
          </p:nvSpPr>
          <p:spPr>
            <a:xfrm>
              <a:off x="775377" y="13938"/>
              <a:ext cx="8060700" cy="533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Klases, objekti un funkcijas.</a:t>
              </a:r>
              <a:endParaRPr b="0" i="0" sz="700" u="none" cap="none" strike="noStrike">
                <a:solidFill>
                  <a:srgbClr val="000000"/>
                </a:solidFill>
                <a:latin typeface="Arial"/>
                <a:ea typeface="Arial"/>
                <a:cs typeface="Arial"/>
                <a:sym typeface="Arial"/>
              </a:endParaRPr>
            </a:p>
          </p:txBody>
        </p:sp>
      </p:grpSp>
      <p:grpSp>
        <p:nvGrpSpPr>
          <p:cNvPr id="260" name="Google Shape;260;p40"/>
          <p:cNvGrpSpPr/>
          <p:nvPr/>
        </p:nvGrpSpPr>
        <p:grpSpPr>
          <a:xfrm>
            <a:off x="573659" y="3548482"/>
            <a:ext cx="3313529" cy="205364"/>
            <a:chOff x="0" y="0"/>
            <a:chExt cx="8836077" cy="547638"/>
          </a:xfrm>
        </p:grpSpPr>
        <p:pic>
          <p:nvPicPr>
            <p:cNvPr id="261" name="Google Shape;261;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62" name="Google Shape;262;p40"/>
            <p:cNvSpPr txBox="1"/>
            <p:nvPr/>
          </p:nvSpPr>
          <p:spPr>
            <a:xfrm>
              <a:off x="775377" y="13938"/>
              <a:ext cx="8060700" cy="533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Koda zarošanās.</a:t>
              </a:r>
              <a:endParaRPr b="0" i="0" sz="700" u="none" cap="none" strike="noStrike">
                <a:solidFill>
                  <a:srgbClr val="000000"/>
                </a:solidFill>
                <a:latin typeface="Arial"/>
                <a:ea typeface="Arial"/>
                <a:cs typeface="Arial"/>
                <a:sym typeface="Arial"/>
              </a:endParaRPr>
            </a:p>
          </p:txBody>
        </p:sp>
      </p:grpSp>
      <p:grpSp>
        <p:nvGrpSpPr>
          <p:cNvPr id="263" name="Google Shape;263;p40"/>
          <p:cNvGrpSpPr/>
          <p:nvPr/>
        </p:nvGrpSpPr>
        <p:grpSpPr>
          <a:xfrm>
            <a:off x="573659" y="4109885"/>
            <a:ext cx="3313529" cy="205364"/>
            <a:chOff x="0" y="0"/>
            <a:chExt cx="8836077" cy="547638"/>
          </a:xfrm>
        </p:grpSpPr>
        <p:pic>
          <p:nvPicPr>
            <p:cNvPr id="264" name="Google Shape;264;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65" name="Google Shape;265;p40"/>
            <p:cNvSpPr txBox="1"/>
            <p:nvPr/>
          </p:nvSpPr>
          <p:spPr>
            <a:xfrm>
              <a:off x="775377" y="13938"/>
              <a:ext cx="8060700" cy="533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Masīvi, cikli</a:t>
              </a:r>
              <a:endParaRPr b="0" i="0" sz="700" u="none" cap="none" strike="noStrike">
                <a:solidFill>
                  <a:srgbClr val="000000"/>
                </a:solidFill>
                <a:latin typeface="Arial"/>
                <a:ea typeface="Arial"/>
                <a:cs typeface="Arial"/>
                <a:sym typeface="Arial"/>
              </a:endParaRPr>
            </a:p>
          </p:txBody>
        </p:sp>
      </p:grpSp>
      <p:cxnSp>
        <p:nvCxnSpPr>
          <p:cNvPr id="266" name="Google Shape;266;p40"/>
          <p:cNvCxnSpPr/>
          <p:nvPr/>
        </p:nvCxnSpPr>
        <p:spPr>
          <a:xfrm>
            <a:off x="505749" y="4457249"/>
            <a:ext cx="3381600" cy="0"/>
          </a:xfrm>
          <a:prstGeom prst="straightConnector1">
            <a:avLst/>
          </a:prstGeom>
          <a:noFill/>
          <a:ln cap="flat" cmpd="sng" w="9525">
            <a:solidFill>
              <a:srgbClr val="BFBFBF"/>
            </a:solidFill>
            <a:prstDash val="solid"/>
            <a:round/>
            <a:headEnd len="sm" w="sm" type="none"/>
            <a:tailEnd len="sm" w="sm" type="none"/>
          </a:ln>
        </p:spPr>
      </p:cxnSp>
      <p:grpSp>
        <p:nvGrpSpPr>
          <p:cNvPr id="267" name="Google Shape;267;p40"/>
          <p:cNvGrpSpPr/>
          <p:nvPr/>
        </p:nvGrpSpPr>
        <p:grpSpPr>
          <a:xfrm>
            <a:off x="573659" y="4642660"/>
            <a:ext cx="3313529" cy="205364"/>
            <a:chOff x="0" y="0"/>
            <a:chExt cx="8836077" cy="547638"/>
          </a:xfrm>
        </p:grpSpPr>
        <p:pic>
          <p:nvPicPr>
            <p:cNvPr id="268" name="Google Shape;268;p40"/>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69" name="Google Shape;269;p40"/>
            <p:cNvSpPr txBox="1"/>
            <p:nvPr/>
          </p:nvSpPr>
          <p:spPr>
            <a:xfrm>
              <a:off x="775377" y="13938"/>
              <a:ext cx="8060700" cy="533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Saraksts, Vārdnīca.</a:t>
              </a:r>
              <a:endParaRPr b="0" i="0" sz="7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3" name="Shape 273"/>
        <p:cNvGrpSpPr/>
        <p:nvPr/>
      </p:nvGrpSpPr>
      <p:grpSpPr>
        <a:xfrm>
          <a:off x="0" y="0"/>
          <a:ext cx="0" cy="0"/>
          <a:chOff x="0" y="0"/>
          <a:chExt cx="0" cy="0"/>
        </a:xfrm>
      </p:grpSpPr>
      <p:pic>
        <p:nvPicPr>
          <p:cNvPr id="274" name="Google Shape;274;p41"/>
          <p:cNvPicPr preferRelativeResize="0"/>
          <p:nvPr/>
        </p:nvPicPr>
        <p:blipFill rotWithShape="1">
          <a:blip r:embed="rId4">
            <a:alphaModFix amt="10000"/>
          </a:blip>
          <a:srcRect b="0" l="0" r="0" t="0"/>
          <a:stretch/>
        </p:blipFill>
        <p:spPr>
          <a:xfrm>
            <a:off x="7244405" y="206516"/>
            <a:ext cx="1628782" cy="496779"/>
          </a:xfrm>
          <a:prstGeom prst="rect">
            <a:avLst/>
          </a:prstGeom>
          <a:noFill/>
          <a:ln>
            <a:noFill/>
          </a:ln>
        </p:spPr>
      </p:pic>
      <p:cxnSp>
        <p:nvCxnSpPr>
          <p:cNvPr id="275" name="Google Shape;275;p41"/>
          <p:cNvCxnSpPr/>
          <p:nvPr/>
        </p:nvCxnSpPr>
        <p:spPr>
          <a:xfrm>
            <a:off x="4677336" y="1739988"/>
            <a:ext cx="3381600" cy="0"/>
          </a:xfrm>
          <a:prstGeom prst="straightConnector1">
            <a:avLst/>
          </a:prstGeom>
          <a:noFill/>
          <a:ln cap="flat" cmpd="sng" w="9525">
            <a:solidFill>
              <a:srgbClr val="BFBFBF"/>
            </a:solidFill>
            <a:prstDash val="solid"/>
            <a:round/>
            <a:headEnd len="sm" w="sm" type="none"/>
            <a:tailEnd len="sm" w="sm" type="none"/>
          </a:ln>
        </p:spPr>
      </p:cxnSp>
      <p:cxnSp>
        <p:nvCxnSpPr>
          <p:cNvPr id="276" name="Google Shape;276;p41"/>
          <p:cNvCxnSpPr/>
          <p:nvPr/>
        </p:nvCxnSpPr>
        <p:spPr>
          <a:xfrm>
            <a:off x="4677336" y="2301391"/>
            <a:ext cx="3381600" cy="0"/>
          </a:xfrm>
          <a:prstGeom prst="straightConnector1">
            <a:avLst/>
          </a:prstGeom>
          <a:noFill/>
          <a:ln cap="flat" cmpd="sng" w="9525">
            <a:solidFill>
              <a:srgbClr val="BFBFBF"/>
            </a:solidFill>
            <a:prstDash val="solid"/>
            <a:round/>
            <a:headEnd len="sm" w="sm" type="none"/>
            <a:tailEnd len="sm" w="sm" type="none"/>
          </a:ln>
        </p:spPr>
      </p:cxnSp>
      <p:cxnSp>
        <p:nvCxnSpPr>
          <p:cNvPr id="277" name="Google Shape;277;p41"/>
          <p:cNvCxnSpPr/>
          <p:nvPr/>
        </p:nvCxnSpPr>
        <p:spPr>
          <a:xfrm>
            <a:off x="4677336" y="2862796"/>
            <a:ext cx="3381600" cy="0"/>
          </a:xfrm>
          <a:prstGeom prst="straightConnector1">
            <a:avLst/>
          </a:prstGeom>
          <a:noFill/>
          <a:ln cap="flat" cmpd="sng" w="9525">
            <a:solidFill>
              <a:srgbClr val="BFBFBF"/>
            </a:solidFill>
            <a:prstDash val="solid"/>
            <a:round/>
            <a:headEnd len="sm" w="sm" type="none"/>
            <a:tailEnd len="sm" w="sm" type="none"/>
          </a:ln>
        </p:spPr>
      </p:cxnSp>
      <p:cxnSp>
        <p:nvCxnSpPr>
          <p:cNvPr id="278" name="Google Shape;278;p41"/>
          <p:cNvCxnSpPr/>
          <p:nvPr/>
        </p:nvCxnSpPr>
        <p:spPr>
          <a:xfrm>
            <a:off x="4677336" y="3424199"/>
            <a:ext cx="3381600" cy="0"/>
          </a:xfrm>
          <a:prstGeom prst="straightConnector1">
            <a:avLst/>
          </a:prstGeom>
          <a:noFill/>
          <a:ln cap="flat" cmpd="sng" w="9525">
            <a:solidFill>
              <a:srgbClr val="BFBFBF"/>
            </a:solidFill>
            <a:prstDash val="solid"/>
            <a:round/>
            <a:headEnd len="sm" w="sm" type="none"/>
            <a:tailEnd len="sm" w="sm" type="none"/>
          </a:ln>
        </p:spPr>
      </p:cxnSp>
      <p:grpSp>
        <p:nvGrpSpPr>
          <p:cNvPr id="279" name="Google Shape;279;p41"/>
          <p:cNvGrpSpPr/>
          <p:nvPr/>
        </p:nvGrpSpPr>
        <p:grpSpPr>
          <a:xfrm>
            <a:off x="4745246" y="1363995"/>
            <a:ext cx="3313529" cy="465464"/>
            <a:chOff x="0" y="0"/>
            <a:chExt cx="8836077" cy="1241238"/>
          </a:xfrm>
        </p:grpSpPr>
        <p:pic>
          <p:nvPicPr>
            <p:cNvPr id="280" name="Google Shape;280;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81" name="Google Shape;281;p41"/>
            <p:cNvSpPr txBox="1"/>
            <p:nvPr/>
          </p:nvSpPr>
          <p:spPr>
            <a:xfrm>
              <a:off x="775377" y="1393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C# programmētāja atalgojums</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282" name="Google Shape;282;p41"/>
          <p:cNvGrpSpPr/>
          <p:nvPr/>
        </p:nvGrpSpPr>
        <p:grpSpPr>
          <a:xfrm>
            <a:off x="4745246" y="1925398"/>
            <a:ext cx="3313529" cy="725564"/>
            <a:chOff x="0" y="0"/>
            <a:chExt cx="8836077" cy="1934838"/>
          </a:xfrm>
        </p:grpSpPr>
        <p:pic>
          <p:nvPicPr>
            <p:cNvPr id="283" name="Google Shape;283;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84" name="Google Shape;284;p41"/>
            <p:cNvSpPr txBox="1"/>
            <p:nvPr/>
          </p:nvSpPr>
          <p:spPr>
            <a:xfrm>
              <a:off x="775377" y="13938"/>
              <a:ext cx="8060700" cy="19209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chemeClr val="dk1"/>
                </a:buClr>
                <a:buSzPts val="1300"/>
                <a:buFont typeface="Arial"/>
                <a:buNone/>
              </a:pPr>
              <a:r>
                <a:rPr b="0" i="0" lang="en" sz="1300" u="none" cap="none" strike="noStrike">
                  <a:solidFill>
                    <a:srgbClr val="F6F6F6"/>
                  </a:solidFill>
                  <a:latin typeface="Arial"/>
                  <a:ea typeface="Arial"/>
                  <a:cs typeface="Arial"/>
                  <a:sym typeface="Arial"/>
                </a:rPr>
                <a:t>Turpmākās mācību iespējas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285" name="Google Shape;285;p41"/>
          <p:cNvGrpSpPr/>
          <p:nvPr/>
        </p:nvGrpSpPr>
        <p:grpSpPr>
          <a:xfrm>
            <a:off x="4745246" y="2486803"/>
            <a:ext cx="3313529" cy="725564"/>
            <a:chOff x="0" y="0"/>
            <a:chExt cx="8836077" cy="1934838"/>
          </a:xfrm>
        </p:grpSpPr>
        <p:pic>
          <p:nvPicPr>
            <p:cNvPr id="286" name="Google Shape;286;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87" name="Google Shape;287;p41"/>
            <p:cNvSpPr txBox="1"/>
            <p:nvPr/>
          </p:nvSpPr>
          <p:spPr>
            <a:xfrm>
              <a:off x="775377" y="13938"/>
              <a:ext cx="8060700" cy="19209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chemeClr val="dk1"/>
                </a:buClr>
                <a:buSzPts val="1300"/>
                <a:buFont typeface="Arial"/>
                <a:buNone/>
              </a:pPr>
              <a:r>
                <a:rPr b="0" i="0" lang="en" sz="1300" u="none" cap="none" strike="noStrike">
                  <a:solidFill>
                    <a:srgbClr val="F6F6F6"/>
                  </a:solidFill>
                  <a:latin typeface="Arial"/>
                  <a:ea typeface="Arial"/>
                  <a:cs typeface="Arial"/>
                  <a:sym typeface="Arial"/>
                </a:rPr>
                <a:t>Lokālās vides uzstādīšana</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288" name="Google Shape;288;p41"/>
          <p:cNvGrpSpPr/>
          <p:nvPr/>
        </p:nvGrpSpPr>
        <p:grpSpPr>
          <a:xfrm>
            <a:off x="4745246" y="3048206"/>
            <a:ext cx="3313529" cy="725564"/>
            <a:chOff x="0" y="0"/>
            <a:chExt cx="8836077" cy="1934838"/>
          </a:xfrm>
        </p:grpSpPr>
        <p:pic>
          <p:nvPicPr>
            <p:cNvPr id="289" name="Google Shape;289;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90" name="Google Shape;290;p41"/>
            <p:cNvSpPr txBox="1"/>
            <p:nvPr/>
          </p:nvSpPr>
          <p:spPr>
            <a:xfrm>
              <a:off x="775377" y="13938"/>
              <a:ext cx="8060700" cy="19209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Versiju kontrole un tās tipi</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291" name="Google Shape;291;p41"/>
          <p:cNvGrpSpPr/>
          <p:nvPr/>
        </p:nvGrpSpPr>
        <p:grpSpPr>
          <a:xfrm>
            <a:off x="4745246" y="3609610"/>
            <a:ext cx="3313529" cy="465464"/>
            <a:chOff x="0" y="0"/>
            <a:chExt cx="8836077" cy="1241238"/>
          </a:xfrm>
        </p:grpSpPr>
        <p:pic>
          <p:nvPicPr>
            <p:cNvPr id="292" name="Google Shape;292;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293" name="Google Shape;293;p41"/>
            <p:cNvSpPr txBox="1"/>
            <p:nvPr/>
          </p:nvSpPr>
          <p:spPr>
            <a:xfrm>
              <a:off x="775377" y="1393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GitHub</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sp>
        <p:nvSpPr>
          <p:cNvPr id="294" name="Google Shape;294;p41"/>
          <p:cNvSpPr txBox="1"/>
          <p:nvPr/>
        </p:nvSpPr>
        <p:spPr>
          <a:xfrm>
            <a:off x="6275095" y="827845"/>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DBDAD9"/>
                </a:solidFill>
                <a:latin typeface="Arial"/>
                <a:ea typeface="Arial"/>
                <a:cs typeface="Arial"/>
                <a:sym typeface="Arial"/>
              </a:rPr>
              <a:t>Ievads C# programmēšanā </a:t>
            </a:r>
            <a:endParaRPr b="0" i="0" sz="800" u="none" cap="none" strike="noStrike">
              <a:solidFill>
                <a:srgbClr val="DBDAD9"/>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b="0" i="0" lang="en" sz="800" u="none" cap="none" strike="noStrike">
                <a:solidFill>
                  <a:srgbClr val="DBDAD9"/>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sp>
        <p:nvSpPr>
          <p:cNvPr id="295" name="Google Shape;295;p41"/>
          <p:cNvSpPr txBox="1"/>
          <p:nvPr/>
        </p:nvSpPr>
        <p:spPr>
          <a:xfrm>
            <a:off x="505744" y="1205458"/>
            <a:ext cx="4066200" cy="384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500"/>
              <a:buFont typeface="Arial"/>
              <a:buNone/>
            </a:pPr>
            <a:r>
              <a:rPr b="0" i="0" lang="en" sz="2500" u="none" cap="none" strike="noStrike">
                <a:solidFill>
                  <a:srgbClr val="F6F6F6"/>
                </a:solidFill>
                <a:latin typeface="Arial"/>
                <a:ea typeface="Arial"/>
                <a:cs typeface="Arial"/>
                <a:sym typeface="Arial"/>
              </a:rPr>
              <a:t>Šodienas lekcijā</a:t>
            </a:r>
            <a:endParaRPr b="0" i="0" sz="700" u="none" cap="none" strike="noStrike">
              <a:solidFill>
                <a:srgbClr val="000000"/>
              </a:solidFill>
              <a:latin typeface="Arial"/>
              <a:ea typeface="Arial"/>
              <a:cs typeface="Arial"/>
              <a:sym typeface="Arial"/>
            </a:endParaRPr>
          </a:p>
        </p:txBody>
      </p:sp>
      <p:cxnSp>
        <p:nvCxnSpPr>
          <p:cNvPr id="296" name="Google Shape;296;p41"/>
          <p:cNvCxnSpPr/>
          <p:nvPr/>
        </p:nvCxnSpPr>
        <p:spPr>
          <a:xfrm>
            <a:off x="505749" y="2115981"/>
            <a:ext cx="3381600" cy="0"/>
          </a:xfrm>
          <a:prstGeom prst="straightConnector1">
            <a:avLst/>
          </a:prstGeom>
          <a:noFill/>
          <a:ln cap="flat" cmpd="sng" w="9525">
            <a:solidFill>
              <a:srgbClr val="BFBFBF"/>
            </a:solidFill>
            <a:prstDash val="solid"/>
            <a:round/>
            <a:headEnd len="sm" w="sm" type="none"/>
            <a:tailEnd len="sm" w="sm" type="none"/>
          </a:ln>
        </p:spPr>
      </p:cxnSp>
      <p:cxnSp>
        <p:nvCxnSpPr>
          <p:cNvPr id="297" name="Google Shape;297;p41"/>
          <p:cNvCxnSpPr/>
          <p:nvPr/>
        </p:nvCxnSpPr>
        <p:spPr>
          <a:xfrm>
            <a:off x="505749" y="2677385"/>
            <a:ext cx="3381600" cy="0"/>
          </a:xfrm>
          <a:prstGeom prst="straightConnector1">
            <a:avLst/>
          </a:prstGeom>
          <a:noFill/>
          <a:ln cap="flat" cmpd="sng" w="9525">
            <a:solidFill>
              <a:srgbClr val="BFBFBF"/>
            </a:solidFill>
            <a:prstDash val="solid"/>
            <a:round/>
            <a:headEnd len="sm" w="sm" type="none"/>
            <a:tailEnd len="sm" w="sm" type="none"/>
          </a:ln>
        </p:spPr>
      </p:cxnSp>
      <p:cxnSp>
        <p:nvCxnSpPr>
          <p:cNvPr id="298" name="Google Shape;298;p41"/>
          <p:cNvCxnSpPr/>
          <p:nvPr/>
        </p:nvCxnSpPr>
        <p:spPr>
          <a:xfrm>
            <a:off x="505749" y="3238789"/>
            <a:ext cx="3381600" cy="0"/>
          </a:xfrm>
          <a:prstGeom prst="straightConnector1">
            <a:avLst/>
          </a:prstGeom>
          <a:noFill/>
          <a:ln cap="flat" cmpd="sng" w="9525">
            <a:solidFill>
              <a:srgbClr val="BFBFBF"/>
            </a:solidFill>
            <a:prstDash val="solid"/>
            <a:round/>
            <a:headEnd len="sm" w="sm" type="none"/>
            <a:tailEnd len="sm" w="sm" type="none"/>
          </a:ln>
        </p:spPr>
      </p:cxnSp>
      <p:cxnSp>
        <p:nvCxnSpPr>
          <p:cNvPr id="299" name="Google Shape;299;p41"/>
          <p:cNvCxnSpPr/>
          <p:nvPr/>
        </p:nvCxnSpPr>
        <p:spPr>
          <a:xfrm>
            <a:off x="505749" y="3800193"/>
            <a:ext cx="3381600" cy="0"/>
          </a:xfrm>
          <a:prstGeom prst="straightConnector1">
            <a:avLst/>
          </a:prstGeom>
          <a:noFill/>
          <a:ln cap="flat" cmpd="sng" w="9525">
            <a:solidFill>
              <a:srgbClr val="BFBFBF"/>
            </a:solidFill>
            <a:prstDash val="solid"/>
            <a:round/>
            <a:headEnd len="sm" w="sm" type="none"/>
            <a:tailEnd len="sm" w="sm" type="none"/>
          </a:ln>
        </p:spPr>
      </p:cxnSp>
      <p:grpSp>
        <p:nvGrpSpPr>
          <p:cNvPr id="300" name="Google Shape;300;p41"/>
          <p:cNvGrpSpPr/>
          <p:nvPr/>
        </p:nvGrpSpPr>
        <p:grpSpPr>
          <a:xfrm>
            <a:off x="573659" y="1739988"/>
            <a:ext cx="3313529" cy="205364"/>
            <a:chOff x="0" y="0"/>
            <a:chExt cx="8836077" cy="547638"/>
          </a:xfrm>
        </p:grpSpPr>
        <p:pic>
          <p:nvPicPr>
            <p:cNvPr id="301" name="Google Shape;301;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02" name="Google Shape;302;p41"/>
            <p:cNvSpPr txBox="1"/>
            <p:nvPr/>
          </p:nvSpPr>
          <p:spPr>
            <a:xfrm>
              <a:off x="775377" y="13938"/>
              <a:ext cx="8060700" cy="533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Kas ir C#?</a:t>
              </a:r>
              <a:endParaRPr b="0" i="0" sz="700" u="none" cap="none" strike="noStrike">
                <a:solidFill>
                  <a:srgbClr val="000000"/>
                </a:solidFill>
                <a:latin typeface="Arial"/>
                <a:ea typeface="Arial"/>
                <a:cs typeface="Arial"/>
                <a:sym typeface="Arial"/>
              </a:endParaRPr>
            </a:p>
          </p:txBody>
        </p:sp>
      </p:grpSp>
      <p:grpSp>
        <p:nvGrpSpPr>
          <p:cNvPr id="303" name="Google Shape;303;p41"/>
          <p:cNvGrpSpPr/>
          <p:nvPr/>
        </p:nvGrpSpPr>
        <p:grpSpPr>
          <a:xfrm>
            <a:off x="573659" y="2301392"/>
            <a:ext cx="3313529" cy="465464"/>
            <a:chOff x="0" y="0"/>
            <a:chExt cx="8836077" cy="1241238"/>
          </a:xfrm>
        </p:grpSpPr>
        <p:pic>
          <p:nvPicPr>
            <p:cNvPr id="304" name="Google Shape;304;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05" name="Google Shape;305;p41"/>
            <p:cNvSpPr txBox="1"/>
            <p:nvPr/>
          </p:nvSpPr>
          <p:spPr>
            <a:xfrm>
              <a:off x="775377" y="1393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Ko var izstrādāt, izmantojot C#?</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06" name="Google Shape;306;p41"/>
          <p:cNvGrpSpPr/>
          <p:nvPr/>
        </p:nvGrpSpPr>
        <p:grpSpPr>
          <a:xfrm>
            <a:off x="573659" y="2862796"/>
            <a:ext cx="3313529" cy="465464"/>
            <a:chOff x="0" y="0"/>
            <a:chExt cx="8836077" cy="1241238"/>
          </a:xfrm>
        </p:grpSpPr>
        <p:pic>
          <p:nvPicPr>
            <p:cNvPr id="307" name="Google Shape;307;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08" name="Google Shape;308;p41"/>
            <p:cNvSpPr txBox="1"/>
            <p:nvPr/>
          </p:nvSpPr>
          <p:spPr>
            <a:xfrm>
              <a:off x="775377" y="1393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C# raksturīgākās iezīmes</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09" name="Google Shape;309;p41"/>
          <p:cNvGrpSpPr/>
          <p:nvPr/>
        </p:nvGrpSpPr>
        <p:grpSpPr>
          <a:xfrm>
            <a:off x="573659" y="3424200"/>
            <a:ext cx="3313529" cy="465464"/>
            <a:chOff x="0" y="0"/>
            <a:chExt cx="8836077" cy="1241238"/>
          </a:xfrm>
        </p:grpSpPr>
        <p:pic>
          <p:nvPicPr>
            <p:cNvPr id="310" name="Google Shape;310;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11" name="Google Shape;311;p41"/>
            <p:cNvSpPr txBox="1"/>
            <p:nvPr/>
          </p:nvSpPr>
          <p:spPr>
            <a:xfrm>
              <a:off x="775377" y="1393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Kāpēc kompānijas izvēlas C#?</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12" name="Google Shape;312;p41"/>
          <p:cNvGrpSpPr/>
          <p:nvPr/>
        </p:nvGrpSpPr>
        <p:grpSpPr>
          <a:xfrm>
            <a:off x="573659" y="3985604"/>
            <a:ext cx="3313529" cy="465464"/>
            <a:chOff x="0" y="0"/>
            <a:chExt cx="8836077" cy="1241238"/>
          </a:xfrm>
        </p:grpSpPr>
        <p:pic>
          <p:nvPicPr>
            <p:cNvPr id="313" name="Google Shape;313;p41"/>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14" name="Google Shape;314;p41"/>
            <p:cNvSpPr txBox="1"/>
            <p:nvPr/>
          </p:nvSpPr>
          <p:spPr>
            <a:xfrm>
              <a:off x="775377" y="1393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Darba iespējas C# programmētājiem</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pic>
        <p:nvPicPr>
          <p:cNvPr id="319" name="Google Shape;319;p42"/>
          <p:cNvPicPr preferRelativeResize="0"/>
          <p:nvPr/>
        </p:nvPicPr>
        <p:blipFill rotWithShape="1">
          <a:blip r:embed="rId4">
            <a:alphaModFix amt="10000"/>
          </a:blip>
          <a:srcRect b="0" l="0" r="0" t="0"/>
          <a:stretch/>
        </p:blipFill>
        <p:spPr>
          <a:xfrm>
            <a:off x="7244405" y="206516"/>
            <a:ext cx="1628782" cy="496779"/>
          </a:xfrm>
          <a:prstGeom prst="rect">
            <a:avLst/>
          </a:prstGeom>
          <a:noFill/>
          <a:ln>
            <a:noFill/>
          </a:ln>
        </p:spPr>
      </p:pic>
      <p:grpSp>
        <p:nvGrpSpPr>
          <p:cNvPr id="320" name="Google Shape;320;p42"/>
          <p:cNvGrpSpPr/>
          <p:nvPr/>
        </p:nvGrpSpPr>
        <p:grpSpPr>
          <a:xfrm>
            <a:off x="514350" y="1080680"/>
            <a:ext cx="2464763" cy="3331058"/>
            <a:chOff x="0" y="28575"/>
            <a:chExt cx="6572700" cy="8882820"/>
          </a:xfrm>
        </p:grpSpPr>
        <p:sp>
          <p:nvSpPr>
            <p:cNvPr id="321" name="Google Shape;321;p42"/>
            <p:cNvSpPr txBox="1"/>
            <p:nvPr/>
          </p:nvSpPr>
          <p:spPr>
            <a:xfrm>
              <a:off x="0" y="28575"/>
              <a:ext cx="6572700" cy="533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300"/>
                <a:buFont typeface="Arial"/>
                <a:buNone/>
              </a:pPr>
              <a:r>
                <a:rPr b="0" i="0" lang="en" sz="1300" u="none" cap="none" strike="noStrike">
                  <a:solidFill>
                    <a:srgbClr val="B75F28"/>
                  </a:solidFill>
                  <a:latin typeface="Arial"/>
                  <a:ea typeface="Arial"/>
                  <a:cs typeface="Arial"/>
                  <a:sym typeface="Arial"/>
                </a:rPr>
                <a:t>KAS IR C# ?</a:t>
              </a:r>
              <a:endParaRPr b="0" i="0" sz="700" u="none" cap="none" strike="noStrike">
                <a:solidFill>
                  <a:srgbClr val="000000"/>
                </a:solidFill>
                <a:latin typeface="Arial"/>
                <a:ea typeface="Arial"/>
                <a:cs typeface="Arial"/>
                <a:sym typeface="Arial"/>
              </a:endParaRPr>
            </a:p>
          </p:txBody>
        </p:sp>
        <p:sp>
          <p:nvSpPr>
            <p:cNvPr id="322" name="Google Shape;322;p42"/>
            <p:cNvSpPr txBox="1"/>
            <p:nvPr/>
          </p:nvSpPr>
          <p:spPr>
            <a:xfrm>
              <a:off x="0" y="832695"/>
              <a:ext cx="6572700" cy="80787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C# ir Microsoft radīta objektu orientēta programmēšanas valoda.</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 </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Sākotnējais valodas mērķis ir bijis savienot Microsoft C++ valodas spēku ar Java modernajiem programmēšanas principiem.</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C# izstrādātās programmas var palaist uz visām populārākajām operētājsistēmām</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grpSp>
      <p:grpSp>
        <p:nvGrpSpPr>
          <p:cNvPr id="323" name="Google Shape;323;p42"/>
          <p:cNvGrpSpPr/>
          <p:nvPr/>
        </p:nvGrpSpPr>
        <p:grpSpPr>
          <a:xfrm>
            <a:off x="3370177" y="1744626"/>
            <a:ext cx="2287350" cy="3589695"/>
            <a:chOff x="0" y="28575"/>
            <a:chExt cx="6099600" cy="9572520"/>
          </a:xfrm>
        </p:grpSpPr>
        <p:sp>
          <p:nvSpPr>
            <p:cNvPr id="324" name="Google Shape;324;p42"/>
            <p:cNvSpPr txBox="1"/>
            <p:nvPr/>
          </p:nvSpPr>
          <p:spPr>
            <a:xfrm>
              <a:off x="0" y="28575"/>
              <a:ext cx="6099600" cy="1120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300"/>
                <a:buFont typeface="Arial"/>
                <a:buNone/>
              </a:pPr>
              <a:r>
                <a:rPr b="0" i="0" lang="en" sz="1300" u="none" cap="none" strike="noStrike">
                  <a:solidFill>
                    <a:srgbClr val="B75F28"/>
                  </a:solidFill>
                  <a:latin typeface="Arial"/>
                  <a:ea typeface="Arial"/>
                  <a:cs typeface="Arial"/>
                  <a:sym typeface="Arial"/>
                </a:rPr>
                <a:t>C# RAKSTURĪGĀKĀS IEZĪMES</a:t>
              </a:r>
              <a:endParaRPr b="0" i="0" sz="700" u="none" cap="none" strike="noStrike">
                <a:solidFill>
                  <a:srgbClr val="000000"/>
                </a:solidFill>
                <a:latin typeface="Arial"/>
                <a:ea typeface="Arial"/>
                <a:cs typeface="Arial"/>
                <a:sym typeface="Arial"/>
              </a:endParaRPr>
            </a:p>
          </p:txBody>
        </p:sp>
        <p:sp>
          <p:nvSpPr>
            <p:cNvPr id="325" name="Google Shape;325;p42"/>
            <p:cNvSpPr txBox="1"/>
            <p:nvPr/>
          </p:nvSpPr>
          <p:spPr>
            <a:xfrm>
              <a:off x="0" y="832695"/>
              <a:ext cx="6099600" cy="87684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C# ir stingri rakstīta objektu orientētās programēšanas valoda. </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“Stingri rakstīta” nozīmē to, ka katram mainīgajam/datiem ir savs noteikts datu tips (vienā rindiņā skaitlis nevar nākošajā rindiņā pārtapt par tekstu). </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rPr b="0" i="0" lang="en" sz="1200" u="none" cap="none" strike="noStrike">
                  <a:solidFill>
                    <a:srgbClr val="FFFFFF"/>
                  </a:solidFill>
                  <a:latin typeface="Arial"/>
                  <a:ea typeface="Arial"/>
                  <a:cs typeface="Arial"/>
                  <a:sym typeface="Arial"/>
                </a:rPr>
                <a:t>Līdzīgas valodas, kas izmanto šo pašu principu: Java, Php, C++, Javascript u.c.</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a:p>
              <a:pPr indent="0" lvl="0" marL="0" marR="0" rtl="0" algn="l">
                <a:lnSpc>
                  <a:spcPct val="140016"/>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grpSp>
      <p:grpSp>
        <p:nvGrpSpPr>
          <p:cNvPr id="326" name="Google Shape;326;p42"/>
          <p:cNvGrpSpPr/>
          <p:nvPr/>
        </p:nvGrpSpPr>
        <p:grpSpPr>
          <a:xfrm>
            <a:off x="6342300" y="1146151"/>
            <a:ext cx="2628789" cy="3012649"/>
            <a:chOff x="0" y="28560"/>
            <a:chExt cx="7010105" cy="8217810"/>
          </a:xfrm>
        </p:grpSpPr>
        <p:sp>
          <p:nvSpPr>
            <p:cNvPr id="327" name="Google Shape;327;p42"/>
            <p:cNvSpPr txBox="1"/>
            <p:nvPr/>
          </p:nvSpPr>
          <p:spPr>
            <a:xfrm>
              <a:off x="5" y="28560"/>
              <a:ext cx="7010100" cy="1146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300"/>
                <a:buFont typeface="Arial"/>
                <a:buNone/>
              </a:pPr>
              <a:r>
                <a:rPr b="0" i="0" lang="en" sz="1300" u="none" cap="none" strike="noStrike">
                  <a:solidFill>
                    <a:srgbClr val="B75F28"/>
                  </a:solidFill>
                  <a:latin typeface="Arial"/>
                  <a:ea typeface="Arial"/>
                  <a:cs typeface="Arial"/>
                  <a:sym typeface="Arial"/>
                </a:rPr>
                <a:t>KĀPĒC KOMPĀNIJAS IZVĒLA S C#</a:t>
              </a:r>
              <a:endParaRPr b="0" i="0" sz="700" u="none" cap="none" strike="noStrike">
                <a:solidFill>
                  <a:srgbClr val="000000"/>
                </a:solidFill>
                <a:latin typeface="Arial"/>
                <a:ea typeface="Arial"/>
                <a:cs typeface="Arial"/>
                <a:sym typeface="Arial"/>
              </a:endParaRPr>
            </a:p>
          </p:txBody>
        </p:sp>
        <p:sp>
          <p:nvSpPr>
            <p:cNvPr id="328" name="Google Shape;328;p42"/>
            <p:cNvSpPr txBox="1"/>
            <p:nvPr/>
          </p:nvSpPr>
          <p:spPr>
            <a:xfrm>
              <a:off x="0" y="823170"/>
              <a:ext cx="6099600" cy="7423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Plašas izstrādes iespējas, kas ļauj vieglāk virzīt programmētājus pa komandām.</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Salīdzinoši ātra izstrāde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rPr b="0" i="0" lang="en" sz="1300" u="none" cap="none" strike="noStrike">
                  <a:solidFill>
                    <a:srgbClr val="FFFFFF"/>
                  </a:solidFill>
                  <a:latin typeface="Arial"/>
                  <a:ea typeface="Arial"/>
                  <a:cs typeface="Arial"/>
                  <a:sym typeface="Arial"/>
                </a:rPr>
                <a:t>Standartizēti izstrādes principi</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p:txBody>
        </p:sp>
      </p:grpSp>
      <p:sp>
        <p:nvSpPr>
          <p:cNvPr id="329" name="Google Shape;329;p42"/>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chemeClr val="dk1"/>
              </a:buClr>
              <a:buSzPts val="800"/>
              <a:buFont typeface="Arial"/>
              <a:buNone/>
            </a:pPr>
            <a:r>
              <a:rPr b="0" i="0" lang="en" sz="800" u="none" cap="none" strike="noStrike">
                <a:solidFill>
                  <a:srgbClr val="DBDAD9"/>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b="0" i="0" lang="en" sz="800" u="none" cap="none" strike="noStrike">
                <a:solidFill>
                  <a:srgbClr val="DBDAD9"/>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3" name="Shape 333"/>
        <p:cNvGrpSpPr/>
        <p:nvPr/>
      </p:nvGrpSpPr>
      <p:grpSpPr>
        <a:xfrm>
          <a:off x="0" y="0"/>
          <a:ext cx="0" cy="0"/>
          <a:chOff x="0" y="0"/>
          <a:chExt cx="0" cy="0"/>
        </a:xfrm>
      </p:grpSpPr>
      <p:pic>
        <p:nvPicPr>
          <p:cNvPr id="334" name="Google Shape;334;p43"/>
          <p:cNvPicPr preferRelativeResize="0"/>
          <p:nvPr/>
        </p:nvPicPr>
        <p:blipFill rotWithShape="1">
          <a:blip r:embed="rId4">
            <a:alphaModFix amt="10000"/>
          </a:blip>
          <a:srcRect b="0" l="0" r="0" t="0"/>
          <a:stretch/>
        </p:blipFill>
        <p:spPr>
          <a:xfrm>
            <a:off x="7244405" y="206516"/>
            <a:ext cx="1628782" cy="496779"/>
          </a:xfrm>
          <a:prstGeom prst="rect">
            <a:avLst/>
          </a:prstGeom>
          <a:noFill/>
          <a:ln>
            <a:noFill/>
          </a:ln>
        </p:spPr>
      </p:pic>
      <p:cxnSp>
        <p:nvCxnSpPr>
          <p:cNvPr id="335" name="Google Shape;335;p43"/>
          <p:cNvCxnSpPr/>
          <p:nvPr/>
        </p:nvCxnSpPr>
        <p:spPr>
          <a:xfrm>
            <a:off x="4677336" y="1739988"/>
            <a:ext cx="3381600" cy="0"/>
          </a:xfrm>
          <a:prstGeom prst="straightConnector1">
            <a:avLst/>
          </a:prstGeom>
          <a:noFill/>
          <a:ln cap="flat" cmpd="sng" w="9525">
            <a:solidFill>
              <a:srgbClr val="BFBFBF"/>
            </a:solidFill>
            <a:prstDash val="solid"/>
            <a:round/>
            <a:headEnd len="sm" w="sm" type="none"/>
            <a:tailEnd len="sm" w="sm" type="none"/>
          </a:ln>
        </p:spPr>
      </p:cxnSp>
      <p:cxnSp>
        <p:nvCxnSpPr>
          <p:cNvPr id="336" name="Google Shape;336;p43"/>
          <p:cNvCxnSpPr/>
          <p:nvPr/>
        </p:nvCxnSpPr>
        <p:spPr>
          <a:xfrm>
            <a:off x="4677336" y="2301391"/>
            <a:ext cx="3381600" cy="0"/>
          </a:xfrm>
          <a:prstGeom prst="straightConnector1">
            <a:avLst/>
          </a:prstGeom>
          <a:noFill/>
          <a:ln cap="flat" cmpd="sng" w="9525">
            <a:solidFill>
              <a:srgbClr val="BFBFBF"/>
            </a:solidFill>
            <a:prstDash val="solid"/>
            <a:round/>
            <a:headEnd len="sm" w="sm" type="none"/>
            <a:tailEnd len="sm" w="sm" type="none"/>
          </a:ln>
        </p:spPr>
      </p:cxnSp>
      <p:cxnSp>
        <p:nvCxnSpPr>
          <p:cNvPr id="337" name="Google Shape;337;p43"/>
          <p:cNvCxnSpPr/>
          <p:nvPr/>
        </p:nvCxnSpPr>
        <p:spPr>
          <a:xfrm>
            <a:off x="4677336" y="2862796"/>
            <a:ext cx="3381600" cy="0"/>
          </a:xfrm>
          <a:prstGeom prst="straightConnector1">
            <a:avLst/>
          </a:prstGeom>
          <a:noFill/>
          <a:ln cap="flat" cmpd="sng" w="9525">
            <a:solidFill>
              <a:srgbClr val="BFBFBF"/>
            </a:solidFill>
            <a:prstDash val="solid"/>
            <a:round/>
            <a:headEnd len="sm" w="sm" type="none"/>
            <a:tailEnd len="sm" w="sm" type="none"/>
          </a:ln>
        </p:spPr>
      </p:cxnSp>
      <p:cxnSp>
        <p:nvCxnSpPr>
          <p:cNvPr id="338" name="Google Shape;338;p43"/>
          <p:cNvCxnSpPr/>
          <p:nvPr/>
        </p:nvCxnSpPr>
        <p:spPr>
          <a:xfrm>
            <a:off x="4677336" y="3424199"/>
            <a:ext cx="3381600" cy="0"/>
          </a:xfrm>
          <a:prstGeom prst="straightConnector1">
            <a:avLst/>
          </a:prstGeom>
          <a:noFill/>
          <a:ln cap="flat" cmpd="sng" w="9525">
            <a:solidFill>
              <a:srgbClr val="BFBFBF"/>
            </a:solidFill>
            <a:prstDash val="solid"/>
            <a:round/>
            <a:headEnd len="sm" w="sm" type="none"/>
            <a:tailEnd len="sm" w="sm" type="none"/>
          </a:ln>
        </p:spPr>
      </p:cxnSp>
      <p:grpSp>
        <p:nvGrpSpPr>
          <p:cNvPr id="339" name="Google Shape;339;p43"/>
          <p:cNvGrpSpPr/>
          <p:nvPr/>
        </p:nvGrpSpPr>
        <p:grpSpPr>
          <a:xfrm>
            <a:off x="4745246" y="1274937"/>
            <a:ext cx="3313528" cy="980550"/>
            <a:chOff x="0" y="-237485"/>
            <a:chExt cx="8836076" cy="2614800"/>
          </a:xfrm>
        </p:grpSpPr>
        <p:pic>
          <p:nvPicPr>
            <p:cNvPr id="340" name="Google Shape;340;p43"/>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41" name="Google Shape;341;p43"/>
            <p:cNvSpPr txBox="1"/>
            <p:nvPr/>
          </p:nvSpPr>
          <p:spPr>
            <a:xfrm>
              <a:off x="775376" y="-237485"/>
              <a:ext cx="8060700" cy="2614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Vienas lapas Web aplikācijas, izmantojot Blazor bibliotēku (framework)</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42" name="Google Shape;342;p43"/>
          <p:cNvGrpSpPr/>
          <p:nvPr/>
        </p:nvGrpSpPr>
        <p:grpSpPr>
          <a:xfrm>
            <a:off x="4745246" y="1784307"/>
            <a:ext cx="3702216" cy="1240650"/>
            <a:chOff x="0" y="-376246"/>
            <a:chExt cx="9872576" cy="3308400"/>
          </a:xfrm>
        </p:grpSpPr>
        <p:pic>
          <p:nvPicPr>
            <p:cNvPr id="343" name="Google Shape;343;p43"/>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44" name="Google Shape;344;p43"/>
            <p:cNvSpPr txBox="1"/>
            <p:nvPr/>
          </p:nvSpPr>
          <p:spPr>
            <a:xfrm>
              <a:off x="775376" y="-376246"/>
              <a:ext cx="9097200" cy="3308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PLC (programmējamais loģiskais kontrolieris) aplikācijas (mikrokontrolieru programmēšana)</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45" name="Google Shape;345;p43"/>
          <p:cNvGrpSpPr/>
          <p:nvPr/>
        </p:nvGrpSpPr>
        <p:grpSpPr>
          <a:xfrm>
            <a:off x="4745246" y="2486803"/>
            <a:ext cx="3313529" cy="985777"/>
            <a:chOff x="0" y="0"/>
            <a:chExt cx="8836077" cy="2628738"/>
          </a:xfrm>
        </p:grpSpPr>
        <p:pic>
          <p:nvPicPr>
            <p:cNvPr id="346" name="Google Shape;346;p43"/>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47" name="Google Shape;347;p43"/>
            <p:cNvSpPr txBox="1"/>
            <p:nvPr/>
          </p:nvSpPr>
          <p:spPr>
            <a:xfrm>
              <a:off x="775377" y="13938"/>
              <a:ext cx="8060700" cy="2614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AI (mākslīgā intelekta) aplikācijas</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48" name="Google Shape;348;p43"/>
          <p:cNvGrpSpPr/>
          <p:nvPr/>
        </p:nvGrpSpPr>
        <p:grpSpPr>
          <a:xfrm>
            <a:off x="4745246" y="2914888"/>
            <a:ext cx="3313528" cy="1500750"/>
            <a:chOff x="0" y="-355517"/>
            <a:chExt cx="8836076" cy="4002000"/>
          </a:xfrm>
        </p:grpSpPr>
        <p:pic>
          <p:nvPicPr>
            <p:cNvPr id="349" name="Google Shape;349;p43"/>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50" name="Google Shape;350;p43"/>
            <p:cNvSpPr txBox="1"/>
            <p:nvPr/>
          </p:nvSpPr>
          <p:spPr>
            <a:xfrm>
              <a:off x="775376" y="-355517"/>
              <a:ext cx="8060700" cy="40020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Lietotāja aplikāciju testus (veikt automatizētu lietotāja interfeisa testēšanu)</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sp>
        <p:nvSpPr>
          <p:cNvPr id="351" name="Google Shape;351;p43"/>
          <p:cNvSpPr txBox="1"/>
          <p:nvPr/>
        </p:nvSpPr>
        <p:spPr>
          <a:xfrm>
            <a:off x="5036013" y="3614837"/>
            <a:ext cx="3022800" cy="4602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sp>
        <p:nvSpPr>
          <p:cNvPr id="352" name="Google Shape;352;p43"/>
          <p:cNvSpPr txBox="1"/>
          <p:nvPr/>
        </p:nvSpPr>
        <p:spPr>
          <a:xfrm>
            <a:off x="6275095" y="827845"/>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chemeClr val="dk1"/>
              </a:buClr>
              <a:buSzPts val="800"/>
              <a:buFont typeface="Arial"/>
              <a:buNone/>
            </a:pPr>
            <a:r>
              <a:rPr b="0" i="0" lang="en" sz="800" u="none" cap="none" strike="noStrike">
                <a:solidFill>
                  <a:srgbClr val="DBDAD9"/>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b="0" i="0" lang="en" sz="800" u="none" cap="none" strike="noStrike">
                <a:solidFill>
                  <a:srgbClr val="DBDAD9"/>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sp>
        <p:nvSpPr>
          <p:cNvPr id="353" name="Google Shape;353;p43"/>
          <p:cNvSpPr txBox="1"/>
          <p:nvPr/>
        </p:nvSpPr>
        <p:spPr>
          <a:xfrm>
            <a:off x="505744" y="1205458"/>
            <a:ext cx="4066200" cy="384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500"/>
              <a:buFont typeface="Arial"/>
              <a:buNone/>
            </a:pPr>
            <a:r>
              <a:rPr b="0" i="0" lang="en" sz="2500" u="none" cap="none" strike="noStrike">
                <a:solidFill>
                  <a:srgbClr val="F6F6F6"/>
                </a:solidFill>
                <a:latin typeface="Arial"/>
                <a:ea typeface="Arial"/>
                <a:cs typeface="Arial"/>
                <a:sym typeface="Arial"/>
              </a:rPr>
              <a:t>Ko var izstrādāt?</a:t>
            </a:r>
            <a:endParaRPr b="0" i="0" sz="700" u="none" cap="none" strike="noStrike">
              <a:solidFill>
                <a:srgbClr val="000000"/>
              </a:solidFill>
              <a:latin typeface="Arial"/>
              <a:ea typeface="Arial"/>
              <a:cs typeface="Arial"/>
              <a:sym typeface="Arial"/>
            </a:endParaRPr>
          </a:p>
        </p:txBody>
      </p:sp>
      <p:cxnSp>
        <p:nvCxnSpPr>
          <p:cNvPr id="354" name="Google Shape;354;p43"/>
          <p:cNvCxnSpPr/>
          <p:nvPr/>
        </p:nvCxnSpPr>
        <p:spPr>
          <a:xfrm>
            <a:off x="505749" y="2115981"/>
            <a:ext cx="3381600" cy="0"/>
          </a:xfrm>
          <a:prstGeom prst="straightConnector1">
            <a:avLst/>
          </a:prstGeom>
          <a:noFill/>
          <a:ln cap="flat" cmpd="sng" w="9525">
            <a:solidFill>
              <a:srgbClr val="BFBFBF"/>
            </a:solidFill>
            <a:prstDash val="solid"/>
            <a:round/>
            <a:headEnd len="sm" w="sm" type="none"/>
            <a:tailEnd len="sm" w="sm" type="none"/>
          </a:ln>
        </p:spPr>
      </p:cxnSp>
      <p:cxnSp>
        <p:nvCxnSpPr>
          <p:cNvPr id="355" name="Google Shape;355;p43"/>
          <p:cNvCxnSpPr/>
          <p:nvPr/>
        </p:nvCxnSpPr>
        <p:spPr>
          <a:xfrm>
            <a:off x="505749" y="2677385"/>
            <a:ext cx="3381600" cy="0"/>
          </a:xfrm>
          <a:prstGeom prst="straightConnector1">
            <a:avLst/>
          </a:prstGeom>
          <a:noFill/>
          <a:ln cap="flat" cmpd="sng" w="9525">
            <a:solidFill>
              <a:srgbClr val="BFBFBF"/>
            </a:solidFill>
            <a:prstDash val="solid"/>
            <a:round/>
            <a:headEnd len="sm" w="sm" type="none"/>
            <a:tailEnd len="sm" w="sm" type="none"/>
          </a:ln>
        </p:spPr>
      </p:cxnSp>
      <p:cxnSp>
        <p:nvCxnSpPr>
          <p:cNvPr id="356" name="Google Shape;356;p43"/>
          <p:cNvCxnSpPr/>
          <p:nvPr/>
        </p:nvCxnSpPr>
        <p:spPr>
          <a:xfrm>
            <a:off x="505749" y="3238789"/>
            <a:ext cx="3381600" cy="0"/>
          </a:xfrm>
          <a:prstGeom prst="straightConnector1">
            <a:avLst/>
          </a:prstGeom>
          <a:noFill/>
          <a:ln cap="flat" cmpd="sng" w="9525">
            <a:solidFill>
              <a:srgbClr val="BFBFBF"/>
            </a:solidFill>
            <a:prstDash val="solid"/>
            <a:round/>
            <a:headEnd len="sm" w="sm" type="none"/>
            <a:tailEnd len="sm" w="sm" type="none"/>
          </a:ln>
        </p:spPr>
      </p:cxnSp>
      <p:cxnSp>
        <p:nvCxnSpPr>
          <p:cNvPr id="357" name="Google Shape;357;p43"/>
          <p:cNvCxnSpPr/>
          <p:nvPr/>
        </p:nvCxnSpPr>
        <p:spPr>
          <a:xfrm>
            <a:off x="505749" y="3800193"/>
            <a:ext cx="3381600" cy="0"/>
          </a:xfrm>
          <a:prstGeom prst="straightConnector1">
            <a:avLst/>
          </a:prstGeom>
          <a:noFill/>
          <a:ln cap="flat" cmpd="sng" w="9525">
            <a:solidFill>
              <a:srgbClr val="BFBFBF"/>
            </a:solidFill>
            <a:prstDash val="solid"/>
            <a:round/>
            <a:headEnd len="sm" w="sm" type="none"/>
            <a:tailEnd len="sm" w="sm" type="none"/>
          </a:ln>
        </p:spPr>
      </p:cxnSp>
      <p:grpSp>
        <p:nvGrpSpPr>
          <p:cNvPr id="358" name="Google Shape;358;p43"/>
          <p:cNvGrpSpPr/>
          <p:nvPr/>
        </p:nvGrpSpPr>
        <p:grpSpPr>
          <a:xfrm>
            <a:off x="573659" y="1739988"/>
            <a:ext cx="3313529" cy="465464"/>
            <a:chOff x="0" y="0"/>
            <a:chExt cx="8836077" cy="1241238"/>
          </a:xfrm>
        </p:grpSpPr>
        <p:pic>
          <p:nvPicPr>
            <p:cNvPr id="359" name="Google Shape;359;p43"/>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60" name="Google Shape;360;p43"/>
            <p:cNvSpPr txBox="1"/>
            <p:nvPr/>
          </p:nvSpPr>
          <p:spPr>
            <a:xfrm>
              <a:off x="775377" y="13938"/>
              <a:ext cx="8060700" cy="12273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Konsoles aplikācijas</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61" name="Google Shape;361;p43"/>
          <p:cNvGrpSpPr/>
          <p:nvPr/>
        </p:nvGrpSpPr>
        <p:grpSpPr>
          <a:xfrm>
            <a:off x="573659" y="2301392"/>
            <a:ext cx="3313529" cy="725564"/>
            <a:chOff x="0" y="0"/>
            <a:chExt cx="8836077" cy="1934838"/>
          </a:xfrm>
        </p:grpSpPr>
        <p:pic>
          <p:nvPicPr>
            <p:cNvPr id="362" name="Google Shape;362;p43"/>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63" name="Google Shape;363;p43"/>
            <p:cNvSpPr txBox="1"/>
            <p:nvPr/>
          </p:nvSpPr>
          <p:spPr>
            <a:xfrm>
              <a:off x="775377" y="13938"/>
              <a:ext cx="8060700" cy="19209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Desktop aplikācijas</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64" name="Google Shape;364;p43"/>
          <p:cNvGrpSpPr/>
          <p:nvPr/>
        </p:nvGrpSpPr>
        <p:grpSpPr>
          <a:xfrm>
            <a:off x="573659" y="2862796"/>
            <a:ext cx="3313529" cy="725564"/>
            <a:chOff x="0" y="0"/>
            <a:chExt cx="8836077" cy="1934838"/>
          </a:xfrm>
        </p:grpSpPr>
        <p:pic>
          <p:nvPicPr>
            <p:cNvPr id="365" name="Google Shape;365;p43"/>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66" name="Google Shape;366;p43"/>
            <p:cNvSpPr txBox="1"/>
            <p:nvPr/>
          </p:nvSpPr>
          <p:spPr>
            <a:xfrm>
              <a:off x="775377" y="13938"/>
              <a:ext cx="8060700" cy="19209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Telefonu aplikācijas</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grpSp>
        <p:nvGrpSpPr>
          <p:cNvPr id="367" name="Google Shape;367;p43"/>
          <p:cNvGrpSpPr/>
          <p:nvPr/>
        </p:nvGrpSpPr>
        <p:grpSpPr>
          <a:xfrm>
            <a:off x="573659" y="3282787"/>
            <a:ext cx="3313528" cy="980550"/>
            <a:chOff x="0" y="-377101"/>
            <a:chExt cx="8836076" cy="2614800"/>
          </a:xfrm>
        </p:grpSpPr>
        <p:pic>
          <p:nvPicPr>
            <p:cNvPr id="368" name="Google Shape;368;p43"/>
            <p:cNvPicPr preferRelativeResize="0"/>
            <p:nvPr/>
          </p:nvPicPr>
          <p:blipFill rotWithShape="1">
            <a:blip r:embed="rId5">
              <a:alphaModFix/>
            </a:blip>
            <a:srcRect b="0" l="0" r="0" t="0"/>
            <a:stretch/>
          </p:blipFill>
          <p:spPr>
            <a:xfrm>
              <a:off x="0" y="0"/>
              <a:ext cx="520918" cy="520918"/>
            </a:xfrm>
            <a:prstGeom prst="rect">
              <a:avLst/>
            </a:prstGeom>
            <a:noFill/>
            <a:ln>
              <a:noFill/>
            </a:ln>
          </p:spPr>
        </p:pic>
        <p:sp>
          <p:nvSpPr>
            <p:cNvPr id="369" name="Google Shape;369;p43"/>
            <p:cNvSpPr txBox="1"/>
            <p:nvPr/>
          </p:nvSpPr>
          <p:spPr>
            <a:xfrm>
              <a:off x="775376" y="-377101"/>
              <a:ext cx="8060700" cy="2614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rgbClr val="000000"/>
                </a:buClr>
                <a:buSzPts val="1300"/>
                <a:buFont typeface="Arial"/>
                <a:buNone/>
              </a:pPr>
              <a:r>
                <a:rPr b="0" i="0" lang="en" sz="1300" u="none" cap="none" strike="noStrike">
                  <a:solidFill>
                    <a:srgbClr val="F6F6F6"/>
                  </a:solidFill>
                  <a:latin typeface="Arial"/>
                  <a:ea typeface="Arial"/>
                  <a:cs typeface="Arial"/>
                  <a:sym typeface="Arial"/>
                </a:rPr>
                <a:t>Web aplikācijas (MVC paternā kā servera puses valodu)</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300"/>
                <a:buFont typeface="Arial"/>
                <a:buNone/>
              </a:pPr>
              <a:r>
                <a:t/>
              </a:r>
              <a:endParaRPr b="0" i="0" sz="1300" u="none" cap="none" strike="noStrike">
                <a:solidFill>
                  <a:srgbClr val="F6F6F6"/>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44"/>
          <p:cNvPicPr preferRelativeResize="0"/>
          <p:nvPr/>
        </p:nvPicPr>
        <p:blipFill rotWithShape="1">
          <a:blip r:embed="rId3">
            <a:alphaModFix amt="10000"/>
          </a:blip>
          <a:srcRect b="0" l="0" r="0" t="0"/>
          <a:stretch/>
        </p:blipFill>
        <p:spPr>
          <a:xfrm>
            <a:off x="7299519" y="214782"/>
            <a:ext cx="1573670" cy="479969"/>
          </a:xfrm>
          <a:prstGeom prst="rect">
            <a:avLst/>
          </a:prstGeom>
          <a:noFill/>
          <a:ln>
            <a:noFill/>
          </a:ln>
        </p:spPr>
      </p:pic>
      <p:sp>
        <p:nvSpPr>
          <p:cNvPr id="375" name="Google Shape;375;p44"/>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chemeClr val="dk1"/>
              </a:buClr>
              <a:buSzPts val="800"/>
              <a:buFont typeface="Arial"/>
              <a:buNone/>
            </a:pPr>
            <a:r>
              <a:rPr b="0" i="0" lang="en" sz="800" u="none" cap="none" strike="noStrike">
                <a:solidFill>
                  <a:srgbClr val="595959"/>
                </a:solidFill>
                <a:latin typeface="Arial"/>
                <a:ea typeface="Arial"/>
                <a:cs typeface="Arial"/>
                <a:sym typeface="Arial"/>
              </a:rPr>
              <a:t>Ievads C# programmēšanā</a:t>
            </a:r>
            <a:endParaRPr b="0" i="0" sz="700" u="none" cap="none" strike="noStrike">
              <a:solidFill>
                <a:srgbClr val="595959"/>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grpSp>
        <p:nvGrpSpPr>
          <p:cNvPr id="376" name="Google Shape;376;p44"/>
          <p:cNvGrpSpPr/>
          <p:nvPr/>
        </p:nvGrpSpPr>
        <p:grpSpPr>
          <a:xfrm>
            <a:off x="795338" y="1162138"/>
            <a:ext cx="2989645" cy="888825"/>
            <a:chOff x="0" y="-9525"/>
            <a:chExt cx="7205700" cy="2370200"/>
          </a:xfrm>
        </p:grpSpPr>
        <p:sp>
          <p:nvSpPr>
            <p:cNvPr id="377" name="Google Shape;377;p44"/>
            <p:cNvSpPr txBox="1"/>
            <p:nvPr/>
          </p:nvSpPr>
          <p:spPr>
            <a:xfrm>
              <a:off x="0" y="-9525"/>
              <a:ext cx="7205700" cy="1436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n" sz="3500" u="none" cap="none" strike="noStrike">
                  <a:solidFill>
                    <a:srgbClr val="E28D35"/>
                  </a:solidFill>
                  <a:latin typeface="Arial"/>
                  <a:ea typeface="Arial"/>
                  <a:cs typeface="Arial"/>
                  <a:sym typeface="Arial"/>
                </a:rPr>
                <a:t>Darba iespējas </a:t>
              </a:r>
              <a:endParaRPr b="0" i="0" sz="700" u="none" cap="none" strike="noStrike">
                <a:solidFill>
                  <a:srgbClr val="000000"/>
                </a:solidFill>
                <a:latin typeface="Arial"/>
                <a:ea typeface="Arial"/>
                <a:cs typeface="Arial"/>
                <a:sym typeface="Arial"/>
              </a:endParaRPr>
            </a:p>
          </p:txBody>
        </p:sp>
        <p:sp>
          <p:nvSpPr>
            <p:cNvPr id="378" name="Google Shape;378;p44"/>
            <p:cNvSpPr txBox="1"/>
            <p:nvPr/>
          </p:nvSpPr>
          <p:spPr>
            <a:xfrm>
              <a:off x="0" y="2073275"/>
              <a:ext cx="7205700" cy="287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grpSp>
        <p:nvGrpSpPr>
          <p:cNvPr id="379" name="Google Shape;379;p44"/>
          <p:cNvGrpSpPr/>
          <p:nvPr/>
        </p:nvGrpSpPr>
        <p:grpSpPr>
          <a:xfrm>
            <a:off x="5224463" y="1162132"/>
            <a:ext cx="3186113" cy="1029831"/>
            <a:chOff x="0" y="-9525"/>
            <a:chExt cx="8496300" cy="2746217"/>
          </a:xfrm>
        </p:grpSpPr>
        <p:sp>
          <p:nvSpPr>
            <p:cNvPr id="380" name="Google Shape;380;p44"/>
            <p:cNvSpPr txBox="1"/>
            <p:nvPr/>
          </p:nvSpPr>
          <p:spPr>
            <a:xfrm>
              <a:off x="0" y="1021292"/>
              <a:ext cx="8496300" cy="17154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Clr>
                  <a:srgbClr val="000000"/>
                </a:buClr>
                <a:buSzPts val="1100"/>
                <a:buFont typeface="Arial"/>
                <a:buNone/>
              </a:pPr>
              <a:r>
                <a:rPr b="0" i="0" lang="en" sz="1100" u="none" cap="none" strike="noStrike">
                  <a:solidFill>
                    <a:srgbClr val="3E3E3D"/>
                  </a:solidFill>
                  <a:latin typeface="Arial"/>
                  <a:ea typeface="Arial"/>
                  <a:cs typeface="Arial"/>
                  <a:sym typeface="Arial"/>
                </a:rPr>
                <a:t>Šobrīd C# kā programēšanas valoda kļūst arvien populārāka. C# nav pieejams tik ilgi, kā liela daļa pārējo populāro valodu, taču tai raksturīga:</a:t>
              </a:r>
              <a:endParaRPr b="0" i="0" sz="700" u="none" cap="none" strike="noStrike">
                <a:solidFill>
                  <a:srgbClr val="000000"/>
                </a:solidFill>
                <a:latin typeface="Arial"/>
                <a:ea typeface="Arial"/>
                <a:cs typeface="Arial"/>
                <a:sym typeface="Arial"/>
              </a:endParaRPr>
            </a:p>
          </p:txBody>
        </p:sp>
        <p:sp>
          <p:nvSpPr>
            <p:cNvPr id="381" name="Google Shape;381;p44"/>
            <p:cNvSpPr txBox="1"/>
            <p:nvPr/>
          </p:nvSpPr>
          <p:spPr>
            <a:xfrm>
              <a:off x="0" y="-9525"/>
              <a:ext cx="8496300" cy="287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pic>
        <p:nvPicPr>
          <p:cNvPr id="382" name="Google Shape;382;p44"/>
          <p:cNvPicPr preferRelativeResize="0"/>
          <p:nvPr/>
        </p:nvPicPr>
        <p:blipFill rotWithShape="1">
          <a:blip r:embed="rId4">
            <a:alphaModFix/>
          </a:blip>
          <a:srcRect b="0" l="0" r="0" t="0"/>
          <a:stretch/>
        </p:blipFill>
        <p:spPr>
          <a:xfrm>
            <a:off x="4639614" y="2629149"/>
            <a:ext cx="234683" cy="180920"/>
          </a:xfrm>
          <a:prstGeom prst="rect">
            <a:avLst/>
          </a:prstGeom>
          <a:noFill/>
          <a:ln>
            <a:noFill/>
          </a:ln>
        </p:spPr>
      </p:pic>
      <p:grpSp>
        <p:nvGrpSpPr>
          <p:cNvPr id="383" name="Google Shape;383;p44"/>
          <p:cNvGrpSpPr/>
          <p:nvPr/>
        </p:nvGrpSpPr>
        <p:grpSpPr>
          <a:xfrm>
            <a:off x="5224463" y="2582687"/>
            <a:ext cx="3186113" cy="494331"/>
            <a:chOff x="0" y="-9525"/>
            <a:chExt cx="8496300" cy="1318217"/>
          </a:xfrm>
        </p:grpSpPr>
        <p:sp>
          <p:nvSpPr>
            <p:cNvPr id="384" name="Google Shape;384;p44"/>
            <p:cNvSpPr txBox="1"/>
            <p:nvPr/>
          </p:nvSpPr>
          <p:spPr>
            <a:xfrm>
              <a:off x="0" y="1021292"/>
              <a:ext cx="8496300" cy="2874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85" name="Google Shape;385;p44"/>
            <p:cNvSpPr txBox="1"/>
            <p:nvPr/>
          </p:nvSpPr>
          <p:spPr>
            <a:xfrm>
              <a:off x="0" y="-9525"/>
              <a:ext cx="8496300" cy="738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Strauja izplatība</a:t>
              </a:r>
              <a:endParaRPr b="0" i="0" sz="700" u="none" cap="none" strike="noStrike">
                <a:solidFill>
                  <a:srgbClr val="000000"/>
                </a:solidFill>
                <a:latin typeface="Arial"/>
                <a:ea typeface="Arial"/>
                <a:cs typeface="Arial"/>
                <a:sym typeface="Arial"/>
              </a:endParaRPr>
            </a:p>
          </p:txBody>
        </p:sp>
      </p:grpSp>
      <p:pic>
        <p:nvPicPr>
          <p:cNvPr id="386" name="Google Shape;386;p44"/>
          <p:cNvPicPr preferRelativeResize="0"/>
          <p:nvPr/>
        </p:nvPicPr>
        <p:blipFill rotWithShape="1">
          <a:blip r:embed="rId4">
            <a:alphaModFix/>
          </a:blip>
          <a:srcRect b="0" l="0" r="0" t="0"/>
          <a:stretch/>
        </p:blipFill>
        <p:spPr>
          <a:xfrm>
            <a:off x="4639614" y="2943654"/>
            <a:ext cx="234683" cy="180920"/>
          </a:xfrm>
          <a:prstGeom prst="rect">
            <a:avLst/>
          </a:prstGeom>
          <a:noFill/>
          <a:ln>
            <a:noFill/>
          </a:ln>
        </p:spPr>
      </p:pic>
      <p:grpSp>
        <p:nvGrpSpPr>
          <p:cNvPr id="387" name="Google Shape;387;p44"/>
          <p:cNvGrpSpPr/>
          <p:nvPr/>
        </p:nvGrpSpPr>
        <p:grpSpPr>
          <a:xfrm>
            <a:off x="5224463" y="2892479"/>
            <a:ext cx="3186113" cy="1605094"/>
            <a:chOff x="0" y="-2971558"/>
            <a:chExt cx="8496300" cy="4280250"/>
          </a:xfrm>
        </p:grpSpPr>
        <p:sp>
          <p:nvSpPr>
            <p:cNvPr id="388" name="Google Shape;388;p44"/>
            <p:cNvSpPr txBox="1"/>
            <p:nvPr/>
          </p:nvSpPr>
          <p:spPr>
            <a:xfrm>
              <a:off x="0" y="1021292"/>
              <a:ext cx="8496300" cy="287400"/>
            </a:xfrm>
            <a:prstGeom prst="rect">
              <a:avLst/>
            </a:prstGeom>
            <a:noFill/>
            <a:ln>
              <a:noFill/>
            </a:ln>
          </p:spPr>
          <p:txBody>
            <a:bodyPr anchorCtr="0" anchor="t" bIns="0" lIns="0" spcFirstLastPara="1" rIns="0" wrap="square" tIns="0">
              <a:spAutoFit/>
            </a:bodyPr>
            <a:lstStyle/>
            <a:p>
              <a:pPr indent="0" lvl="0" marL="0" marR="0" rtl="0" algn="l">
                <a:lnSpc>
                  <a:spcPct val="139954"/>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89" name="Google Shape;389;p44"/>
            <p:cNvSpPr txBox="1"/>
            <p:nvPr/>
          </p:nvSpPr>
          <p:spPr>
            <a:xfrm>
              <a:off x="0" y="-2971558"/>
              <a:ext cx="8496300" cy="162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Liels skaits jauno projektu</a:t>
              </a:r>
              <a:endParaRPr b="0" i="0" sz="1800" u="none" cap="none" strike="noStrike">
                <a:solidFill>
                  <a:srgbClr val="E28D35"/>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800"/>
                <a:buFont typeface="Arial"/>
                <a:buNone/>
              </a:pPr>
              <a:r>
                <a:t/>
              </a:r>
              <a:endParaRPr b="0" i="0" sz="1800" u="none" cap="none" strike="noStrike">
                <a:solidFill>
                  <a:srgbClr val="E28D35"/>
                </a:solidFill>
                <a:latin typeface="Arial"/>
                <a:ea typeface="Arial"/>
                <a:cs typeface="Arial"/>
                <a:sym typeface="Arial"/>
              </a:endParaRPr>
            </a:p>
          </p:txBody>
        </p:sp>
      </p:grpSp>
      <p:pic>
        <p:nvPicPr>
          <p:cNvPr descr="Learn python with this quick and easy to follow series by my friend @E.Z Ed  == https://www.youtube.com/playlist?list=PL9w1mAodz388Onn8_f0U65kGkocH2xjUk&#10; &#10;Check out my Python Programming Course ==  https://www.udemy.com/course/python-programming-tutorial-for-the-absolute-beginner-code-included/&#10;&#10;Visit my blog https://astateofdata.com&#10;&#10;Timeline of the most popular And Widely Used programming languages since 1965 to 2020. So far the most intense ranking. Statistics of the most popular And Widely Used programming languages since 1965 to 2020 are done using multiple programming languages popularity indexes with adjustments thanks to the data from public repositories access frequency." id="390" name="Google Shape;390;p44" title="Most Popular Programming Languages 1965 - 2020">
            <a:hlinkClick r:id="rId5"/>
          </p:cNvPr>
          <p:cNvPicPr preferRelativeResize="0"/>
          <p:nvPr/>
        </p:nvPicPr>
        <p:blipFill rotWithShape="1">
          <a:blip r:embed="rId6">
            <a:alphaModFix/>
          </a:blip>
          <a:srcRect b="0" l="0" r="0" t="0"/>
          <a:stretch/>
        </p:blipFill>
        <p:spPr>
          <a:xfrm>
            <a:off x="236413" y="1862350"/>
            <a:ext cx="4242038" cy="3181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45"/>
          <p:cNvPicPr preferRelativeResize="0"/>
          <p:nvPr/>
        </p:nvPicPr>
        <p:blipFill rotWithShape="1">
          <a:blip r:embed="rId3">
            <a:alphaModFix amt="10000"/>
          </a:blip>
          <a:srcRect b="0" l="0" r="0" t="0"/>
          <a:stretch/>
        </p:blipFill>
        <p:spPr>
          <a:xfrm>
            <a:off x="7299519" y="214782"/>
            <a:ext cx="1573670" cy="479969"/>
          </a:xfrm>
          <a:prstGeom prst="rect">
            <a:avLst/>
          </a:prstGeom>
          <a:noFill/>
          <a:ln>
            <a:noFill/>
          </a:ln>
        </p:spPr>
      </p:pic>
      <p:sp>
        <p:nvSpPr>
          <p:cNvPr id="396" name="Google Shape;396;p45"/>
          <p:cNvSpPr txBox="1"/>
          <p:nvPr/>
        </p:nvSpPr>
        <p:spPr>
          <a:xfrm>
            <a:off x="6275095" y="800300"/>
            <a:ext cx="2598300" cy="295500"/>
          </a:xfrm>
          <a:prstGeom prst="rect">
            <a:avLst/>
          </a:prstGeom>
          <a:noFill/>
          <a:ln>
            <a:noFill/>
          </a:ln>
        </p:spPr>
        <p:txBody>
          <a:bodyPr anchorCtr="0" anchor="t" bIns="0" lIns="0" spcFirstLastPara="1" rIns="0" wrap="square" tIns="0">
            <a:spAutoFit/>
          </a:bodyPr>
          <a:lstStyle/>
          <a:p>
            <a:pPr indent="0" lvl="0" marL="0" marR="0" rtl="0" algn="r">
              <a:lnSpc>
                <a:spcPct val="13993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Ievads C# programmēšanā</a:t>
            </a:r>
            <a:endParaRPr b="0" i="0" sz="700" u="none" cap="none" strike="noStrike">
              <a:solidFill>
                <a:srgbClr val="000000"/>
              </a:solidFill>
              <a:latin typeface="Arial"/>
              <a:ea typeface="Arial"/>
              <a:cs typeface="Arial"/>
              <a:sym typeface="Arial"/>
            </a:endParaRPr>
          </a:p>
          <a:p>
            <a:pPr indent="0" lvl="0" marL="0" marR="0" rtl="0" algn="r">
              <a:lnSpc>
                <a:spcPct val="140087"/>
              </a:lnSpc>
              <a:spcBef>
                <a:spcPts val="0"/>
              </a:spcBef>
              <a:spcAft>
                <a:spcPts val="0"/>
              </a:spcAft>
              <a:buClr>
                <a:srgbClr val="000000"/>
              </a:buClr>
              <a:buSzPts val="800"/>
              <a:buFont typeface="Arial"/>
              <a:buNone/>
            </a:pPr>
            <a:r>
              <a:rPr b="0" i="0" lang="en" sz="800" u="none" cap="none" strike="noStrike">
                <a:solidFill>
                  <a:srgbClr val="3E3E3D"/>
                </a:solidFill>
                <a:latin typeface="Arial"/>
                <a:ea typeface="Arial"/>
                <a:cs typeface="Arial"/>
                <a:sym typeface="Arial"/>
              </a:rPr>
              <a:t>2021</a:t>
            </a:r>
            <a:endParaRPr b="0" i="0" sz="700" u="none" cap="none" strike="noStrike">
              <a:solidFill>
                <a:srgbClr val="000000"/>
              </a:solidFill>
              <a:latin typeface="Arial"/>
              <a:ea typeface="Arial"/>
              <a:cs typeface="Arial"/>
              <a:sym typeface="Arial"/>
            </a:endParaRPr>
          </a:p>
        </p:txBody>
      </p:sp>
      <p:sp>
        <p:nvSpPr>
          <p:cNvPr id="397" name="Google Shape;397;p45"/>
          <p:cNvSpPr txBox="1"/>
          <p:nvPr/>
        </p:nvSpPr>
        <p:spPr>
          <a:xfrm>
            <a:off x="690038" y="1169038"/>
            <a:ext cx="3802500" cy="1185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500"/>
              <a:buFont typeface="Arial"/>
              <a:buNone/>
            </a:pPr>
            <a:r>
              <a:rPr b="0" i="0" lang="en" sz="3500" u="none" cap="none" strike="noStrike">
                <a:solidFill>
                  <a:srgbClr val="E28D35"/>
                </a:solidFill>
                <a:latin typeface="Arial"/>
                <a:ea typeface="Arial"/>
                <a:cs typeface="Arial"/>
                <a:sym typeface="Arial"/>
              </a:rPr>
              <a:t>C# programmētāja atalgojums</a:t>
            </a:r>
            <a:endParaRPr b="0" i="0" sz="700" u="none" cap="none" strike="noStrike">
              <a:solidFill>
                <a:srgbClr val="000000"/>
              </a:solidFill>
              <a:latin typeface="Arial"/>
              <a:ea typeface="Arial"/>
              <a:cs typeface="Arial"/>
              <a:sym typeface="Arial"/>
            </a:endParaRPr>
          </a:p>
        </p:txBody>
      </p:sp>
      <p:sp>
        <p:nvSpPr>
          <p:cNvPr id="398" name="Google Shape;398;p45"/>
          <p:cNvSpPr txBox="1"/>
          <p:nvPr/>
        </p:nvSpPr>
        <p:spPr>
          <a:xfrm>
            <a:off x="4712578" y="1223017"/>
            <a:ext cx="3531000" cy="1077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grpSp>
        <p:nvGrpSpPr>
          <p:cNvPr id="399" name="Google Shape;399;p45"/>
          <p:cNvGrpSpPr/>
          <p:nvPr/>
        </p:nvGrpSpPr>
        <p:grpSpPr>
          <a:xfrm>
            <a:off x="690036" y="2777179"/>
            <a:ext cx="2564439" cy="1682394"/>
            <a:chOff x="0" y="0"/>
            <a:chExt cx="6838504" cy="4486385"/>
          </a:xfrm>
        </p:grpSpPr>
        <p:sp>
          <p:nvSpPr>
            <p:cNvPr id="400" name="Google Shape;400;p45"/>
            <p:cNvSpPr txBox="1"/>
            <p:nvPr/>
          </p:nvSpPr>
          <p:spPr>
            <a:xfrm>
              <a:off x="4" y="2819885"/>
              <a:ext cx="5263500" cy="1666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Darba pieredze: 0-2 gadi</a:t>
              </a:r>
              <a:endParaRPr b="0" i="0" sz="12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Atalgojums: līdz 1300 (bruto)</a:t>
              </a:r>
              <a:endParaRPr b="0" i="0" sz="1200" u="none" cap="none" strike="noStrike">
                <a:solidFill>
                  <a:srgbClr val="3E3E3D"/>
                </a:solidFill>
                <a:latin typeface="Arial"/>
                <a:ea typeface="Arial"/>
                <a:cs typeface="Arial"/>
                <a:sym typeface="Arial"/>
              </a:endParaRPr>
            </a:p>
            <a:p>
              <a:pPr indent="0" lvl="0" marL="0" marR="0" rtl="0" algn="l">
                <a:lnSpc>
                  <a:spcPct val="139956"/>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01" name="Google Shape;401;p45"/>
            <p:cNvSpPr txBox="1"/>
            <p:nvPr/>
          </p:nvSpPr>
          <p:spPr>
            <a:xfrm>
              <a:off x="4" y="1114288"/>
              <a:ext cx="6838500" cy="162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Jaunākais </a:t>
              </a:r>
              <a:endParaRPr b="0" i="0" sz="1800" u="none" cap="none" strike="noStrike">
                <a:solidFill>
                  <a:srgbClr val="E28D35"/>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programmētājs</a:t>
              </a:r>
              <a:endParaRPr b="0" i="0" sz="700" u="none" cap="none" strike="noStrike">
                <a:solidFill>
                  <a:srgbClr val="000000"/>
                </a:solidFill>
                <a:latin typeface="Arial"/>
                <a:ea typeface="Arial"/>
                <a:cs typeface="Arial"/>
                <a:sym typeface="Arial"/>
              </a:endParaRPr>
            </a:p>
          </p:txBody>
        </p:sp>
        <p:pic>
          <p:nvPicPr>
            <p:cNvPr id="402" name="Google Shape;402;p45"/>
            <p:cNvPicPr preferRelativeResize="0"/>
            <p:nvPr/>
          </p:nvPicPr>
          <p:blipFill rotWithShape="1">
            <a:blip r:embed="rId4">
              <a:alphaModFix/>
            </a:blip>
            <a:srcRect b="0" l="0" r="0" t="0"/>
            <a:stretch/>
          </p:blipFill>
          <p:spPr>
            <a:xfrm>
              <a:off x="0" y="0"/>
              <a:ext cx="665561" cy="648620"/>
            </a:xfrm>
            <a:prstGeom prst="rect">
              <a:avLst/>
            </a:prstGeom>
            <a:noFill/>
            <a:ln>
              <a:noFill/>
            </a:ln>
          </p:spPr>
        </p:pic>
      </p:grpSp>
      <p:grpSp>
        <p:nvGrpSpPr>
          <p:cNvPr id="403" name="Google Shape;403;p45"/>
          <p:cNvGrpSpPr/>
          <p:nvPr/>
        </p:nvGrpSpPr>
        <p:grpSpPr>
          <a:xfrm>
            <a:off x="3479798" y="2812831"/>
            <a:ext cx="2696627" cy="2210144"/>
            <a:chOff x="0" y="0"/>
            <a:chExt cx="7191005" cy="5893716"/>
          </a:xfrm>
        </p:grpSpPr>
        <p:sp>
          <p:nvSpPr>
            <p:cNvPr id="404" name="Google Shape;404;p45"/>
            <p:cNvSpPr txBox="1"/>
            <p:nvPr/>
          </p:nvSpPr>
          <p:spPr>
            <a:xfrm>
              <a:off x="5" y="2724816"/>
              <a:ext cx="5964600" cy="3168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chemeClr val="dk1"/>
                </a:buClr>
                <a:buSzPts val="1200"/>
                <a:buFont typeface="Arial"/>
                <a:buNone/>
              </a:pPr>
              <a:r>
                <a:rPr b="0" i="0" lang="en" sz="1200" u="none" cap="none" strike="noStrike">
                  <a:solidFill>
                    <a:srgbClr val="3E3E3D"/>
                  </a:solidFill>
                  <a:latin typeface="Arial"/>
                  <a:ea typeface="Arial"/>
                  <a:cs typeface="Arial"/>
                  <a:sym typeface="Arial"/>
                </a:rPr>
                <a:t>Darba pieredze: 2-8 gadi</a:t>
              </a:r>
              <a:endParaRPr b="0" i="0" sz="12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Atalgojums: 1300 līdz 1800 (bruto)</a:t>
              </a:r>
              <a:endParaRPr b="0" i="0" sz="12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chemeClr val="dk1"/>
                </a:buClr>
                <a:buSzPts val="1200"/>
                <a:buFont typeface="Arial"/>
                <a:buNone/>
              </a:pPr>
              <a:r>
                <a:t/>
              </a:r>
              <a:endParaRPr b="0" i="0" sz="12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3E3E3D"/>
                </a:solidFill>
                <a:latin typeface="Arial"/>
                <a:ea typeface="Arial"/>
                <a:cs typeface="Arial"/>
                <a:sym typeface="Arial"/>
              </a:endParaRPr>
            </a:p>
          </p:txBody>
        </p:sp>
        <p:sp>
          <p:nvSpPr>
            <p:cNvPr id="405" name="Google Shape;405;p45"/>
            <p:cNvSpPr txBox="1"/>
            <p:nvPr/>
          </p:nvSpPr>
          <p:spPr>
            <a:xfrm>
              <a:off x="5" y="1019216"/>
              <a:ext cx="7191000" cy="2511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Vidēja līmeņa programmētājs</a:t>
              </a:r>
              <a:endParaRPr b="0" i="0" sz="1800" u="none" cap="none" strike="noStrike">
                <a:solidFill>
                  <a:srgbClr val="E28D35"/>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800"/>
                <a:buFont typeface="Arial"/>
                <a:buNone/>
              </a:pPr>
              <a:r>
                <a:t/>
              </a:r>
              <a:endParaRPr b="0" i="0" sz="1800" u="none" cap="none" strike="noStrike">
                <a:solidFill>
                  <a:srgbClr val="E28D35"/>
                </a:solidFill>
                <a:latin typeface="Arial"/>
                <a:ea typeface="Arial"/>
                <a:cs typeface="Arial"/>
                <a:sym typeface="Arial"/>
              </a:endParaRPr>
            </a:p>
          </p:txBody>
        </p:sp>
        <p:pic>
          <p:nvPicPr>
            <p:cNvPr id="406" name="Google Shape;406;p45"/>
            <p:cNvPicPr preferRelativeResize="0"/>
            <p:nvPr/>
          </p:nvPicPr>
          <p:blipFill rotWithShape="1">
            <a:blip r:embed="rId5">
              <a:alphaModFix/>
            </a:blip>
            <a:srcRect b="0" l="0" r="0" t="0"/>
            <a:stretch/>
          </p:blipFill>
          <p:spPr>
            <a:xfrm>
              <a:off x="0" y="0"/>
              <a:ext cx="766880" cy="553548"/>
            </a:xfrm>
            <a:prstGeom prst="rect">
              <a:avLst/>
            </a:prstGeom>
            <a:noFill/>
            <a:ln>
              <a:noFill/>
            </a:ln>
          </p:spPr>
        </p:pic>
      </p:grpSp>
      <p:grpSp>
        <p:nvGrpSpPr>
          <p:cNvPr id="407" name="Google Shape;407;p45"/>
          <p:cNvGrpSpPr/>
          <p:nvPr/>
        </p:nvGrpSpPr>
        <p:grpSpPr>
          <a:xfrm>
            <a:off x="6269560" y="2710675"/>
            <a:ext cx="1973815" cy="2067814"/>
            <a:chOff x="0" y="0"/>
            <a:chExt cx="5263506" cy="5514170"/>
          </a:xfrm>
        </p:grpSpPr>
        <p:sp>
          <p:nvSpPr>
            <p:cNvPr id="408" name="Google Shape;408;p45"/>
            <p:cNvSpPr txBox="1"/>
            <p:nvPr/>
          </p:nvSpPr>
          <p:spPr>
            <a:xfrm>
              <a:off x="6" y="3034970"/>
              <a:ext cx="5263500" cy="2479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chemeClr val="dk1"/>
                </a:buClr>
                <a:buSzPts val="1200"/>
                <a:buFont typeface="Arial"/>
                <a:buNone/>
              </a:pPr>
              <a:r>
                <a:rPr b="0" i="0" lang="en" sz="1200" u="none" cap="none" strike="noStrike">
                  <a:solidFill>
                    <a:srgbClr val="3E3E3D"/>
                  </a:solidFill>
                  <a:latin typeface="Arial"/>
                  <a:ea typeface="Arial"/>
                  <a:cs typeface="Arial"/>
                  <a:sym typeface="Arial"/>
                </a:rPr>
                <a:t>Darba pieredze: 8+ gadi</a:t>
              </a:r>
              <a:endParaRPr b="0" i="0" sz="12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200"/>
                <a:buFont typeface="Arial"/>
                <a:buNone/>
              </a:pPr>
              <a:r>
                <a:rPr b="0" i="0" lang="en" sz="1200" u="none" cap="none" strike="noStrike">
                  <a:solidFill>
                    <a:srgbClr val="3E3E3D"/>
                  </a:solidFill>
                  <a:latin typeface="Arial"/>
                  <a:ea typeface="Arial"/>
                  <a:cs typeface="Arial"/>
                  <a:sym typeface="Arial"/>
                </a:rPr>
                <a:t>Atalgojums: 2600+ (bruto)</a:t>
              </a:r>
              <a:endParaRPr b="0" i="0" sz="12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chemeClr val="dk1"/>
                </a:buClr>
                <a:buSzPts val="1200"/>
                <a:buFont typeface="Arial"/>
                <a:buNone/>
              </a:pPr>
              <a:r>
                <a:t/>
              </a:r>
              <a:endParaRPr b="0" i="0" sz="1200" u="none" cap="none" strike="noStrike">
                <a:solidFill>
                  <a:srgbClr val="3E3E3D"/>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000"/>
                <a:buFont typeface="Arial"/>
                <a:buNone/>
              </a:pPr>
              <a:r>
                <a:t/>
              </a:r>
              <a:endParaRPr b="0" i="0" sz="1000" u="none" cap="none" strike="noStrike">
                <a:solidFill>
                  <a:srgbClr val="3E3E3D"/>
                </a:solidFill>
                <a:latin typeface="Arial"/>
                <a:ea typeface="Arial"/>
                <a:cs typeface="Arial"/>
                <a:sym typeface="Arial"/>
              </a:endParaRPr>
            </a:p>
          </p:txBody>
        </p:sp>
        <p:sp>
          <p:nvSpPr>
            <p:cNvPr id="409" name="Google Shape;409;p45"/>
            <p:cNvSpPr txBox="1"/>
            <p:nvPr/>
          </p:nvSpPr>
          <p:spPr>
            <a:xfrm>
              <a:off x="0" y="1291632"/>
              <a:ext cx="5263500" cy="25119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 sz="1800" u="none" cap="none" strike="noStrike">
                  <a:solidFill>
                    <a:srgbClr val="E28D35"/>
                  </a:solidFill>
                  <a:latin typeface="Arial"/>
                  <a:ea typeface="Arial"/>
                  <a:cs typeface="Arial"/>
                  <a:sym typeface="Arial"/>
                </a:rPr>
                <a:t>Vecākais programmētājs</a:t>
              </a:r>
              <a:endParaRPr b="0" i="0" sz="1800" u="none" cap="none" strike="noStrike">
                <a:solidFill>
                  <a:srgbClr val="E28D35"/>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800"/>
                <a:buFont typeface="Arial"/>
                <a:buNone/>
              </a:pPr>
              <a:r>
                <a:t/>
              </a:r>
              <a:endParaRPr b="0" i="0" sz="1800" u="none" cap="none" strike="noStrike">
                <a:solidFill>
                  <a:srgbClr val="E28D35"/>
                </a:solidFill>
                <a:latin typeface="Arial"/>
                <a:ea typeface="Arial"/>
                <a:cs typeface="Arial"/>
                <a:sym typeface="Arial"/>
              </a:endParaRPr>
            </a:p>
          </p:txBody>
        </p:sp>
        <p:pic>
          <p:nvPicPr>
            <p:cNvPr id="410" name="Google Shape;410;p45"/>
            <p:cNvPicPr preferRelativeResize="0"/>
            <p:nvPr/>
          </p:nvPicPr>
          <p:blipFill rotWithShape="1">
            <a:blip r:embed="rId6">
              <a:alphaModFix/>
            </a:blip>
            <a:srcRect b="0" l="0" r="0" t="0"/>
            <a:stretch/>
          </p:blipFill>
          <p:spPr>
            <a:xfrm>
              <a:off x="0" y="0"/>
              <a:ext cx="476056" cy="825965"/>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