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73c9b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e573c9be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573c9be7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e573c9be70_0_4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73c9be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e573c9be7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73c9be7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e573c9be70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73c9be7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e573c9be70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73c9be7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e573c9be70_0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73c9be7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e573c9be70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73c9be7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e573c9be70_0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573c9be7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e573c9be70_0_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573c9be7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e573c9be70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573c9be7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e573c9be70_0_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jp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4712578" y="1223017"/>
            <a:ext cx="35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Izpildīt array1 uzdevumus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4"/>
          <p:cNvGrpSpPr/>
          <p:nvPr/>
        </p:nvGrpSpPr>
        <p:grpSpPr>
          <a:xfrm>
            <a:off x="690036" y="2777179"/>
            <a:ext cx="1973813" cy="1359820"/>
            <a:chOff x="0" y="0"/>
            <a:chExt cx="5263500" cy="3626187"/>
          </a:xfrm>
        </p:grpSpPr>
        <p:sp>
          <p:nvSpPr>
            <p:cNvPr id="256" name="Google Shape;256;p34"/>
            <p:cNvSpPr txBox="1"/>
            <p:nvPr/>
          </p:nvSpPr>
          <p:spPr>
            <a:xfrm>
              <a:off x="0" y="1114287"/>
              <a:ext cx="5263500" cy="25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10 uzdevumi vērtējums ir 8 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" name="Google Shape;25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665561" cy="6486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34"/>
          <p:cNvGrpSpPr/>
          <p:nvPr/>
        </p:nvGrpSpPr>
        <p:grpSpPr>
          <a:xfrm>
            <a:off x="3479798" y="2812831"/>
            <a:ext cx="1973813" cy="1324168"/>
            <a:chOff x="0" y="0"/>
            <a:chExt cx="5263500" cy="3531115"/>
          </a:xfrm>
        </p:grpSpPr>
        <p:sp>
          <p:nvSpPr>
            <p:cNvPr id="259" name="Google Shape;259;p34"/>
            <p:cNvSpPr txBox="1"/>
            <p:nvPr/>
          </p:nvSpPr>
          <p:spPr>
            <a:xfrm>
              <a:off x="0" y="1019215"/>
              <a:ext cx="5263500" cy="25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Visi uzdevumi vērtējums ir 10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0" name="Google Shape;260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766880" cy="553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6.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7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4" name="Google Shape;154;p27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155" name="Google Shape;15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Dažādi datu vākšanas veidi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158" name="Google Shape;15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Saraksts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7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161" name="Google Shape;16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Vārdnīca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4745246" y="3609610"/>
            <a:ext cx="3313529" cy="725564"/>
            <a:chOff x="0" y="0"/>
            <a:chExt cx="8836077" cy="1934838"/>
          </a:xfrm>
        </p:grpSpPr>
        <p:pic>
          <p:nvPicPr>
            <p:cNvPr id="164" name="Google Shape;16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7"/>
            <p:cNvSpPr txBox="1"/>
            <p:nvPr/>
          </p:nvSpPr>
          <p:spPr>
            <a:xfrm>
              <a:off x="775377" y="13938"/>
              <a:ext cx="8060700" cy="19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Sadalīšanās pa grupām un gala darba uzsākšana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7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74" name="Google Shape;174;p28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342325" y="466725"/>
            <a:ext cx="52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DAŽĀDI DATU VĀKŠANAS VEIDI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14350" y="1072603"/>
            <a:ext cx="4864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Visas kolekcijas tieši vai netieši balstās uz ICollection vai ICollection &lt;T&gt; saskarnēm. IList un ID Dictionary, kā arī to vispārējie kolēģi izriet no šīm abām saskarnēm.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9"/>
          <p:cNvGrpSpPr/>
          <p:nvPr/>
        </p:nvGrpSpPr>
        <p:grpSpPr>
          <a:xfrm>
            <a:off x="514350" y="942540"/>
            <a:ext cx="8115300" cy="3283425"/>
            <a:chOff x="0" y="0"/>
            <a:chExt cx="21640800" cy="8755800"/>
          </a:xfrm>
        </p:grpSpPr>
        <p:sp>
          <p:nvSpPr>
            <p:cNvPr id="186" name="Google Shape;186;p29"/>
            <p:cNvSpPr/>
            <p:nvPr/>
          </p:nvSpPr>
          <p:spPr>
            <a:xfrm>
              <a:off x="0" y="4365145"/>
              <a:ext cx="21640800" cy="12600"/>
            </a:xfrm>
            <a:prstGeom prst="rect">
              <a:avLst/>
            </a:prstGeom>
            <a:solidFill>
              <a:srgbClr val="DBDA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4418733" y="0"/>
              <a:ext cx="12600" cy="8755800"/>
            </a:xfrm>
            <a:prstGeom prst="rect">
              <a:avLst/>
            </a:prstGeom>
            <a:solidFill>
              <a:srgbClr val="DBDAD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9"/>
          <p:cNvSpPr txBox="1"/>
          <p:nvPr/>
        </p:nvSpPr>
        <p:spPr>
          <a:xfrm>
            <a:off x="762083" y="1227025"/>
            <a:ext cx="176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Kolekcijās, kuru pamatā ir IList vai tieši ICollection, katrs elements satur tikai vērtību. Šie veidi ietver:</a:t>
            </a:r>
            <a:endParaRPr b="0" i="0" sz="1200" u="none" cap="none" strike="noStrike">
              <a:solidFill>
                <a:srgbClr val="DBDA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BDA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51763" y="2865145"/>
            <a:ext cx="223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- Masīvs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ArrayList - Masīva saraksts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&lt;T&gt;  - Saraksts &lt;T&gt;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Queue - Rinda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190386" y="1112813"/>
            <a:ext cx="176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Kolekcijās, kuru pamatā ir interfeiss ID Dictionary, katrs elements satur gan atslēgu, gan vērtību. Šie veidi ietver:</a:t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3463025" y="2865148"/>
            <a:ext cx="22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ConcurrentQueue &lt;T&gt; - Vienlaicīga rinda &lt;T&gt;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Stack - Kaudze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ConcurrentStack &lt;T&gt; - Vienlaicīga kaudze &lt;T&gt;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LinkedList &lt;T&gt; - Savienots saraksts &lt;T&gt;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6190388" y="2865145"/>
            <a:ext cx="2439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Hashtable - sajaukta tabula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SortedList - sakārtots saraksts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Dictionary - Vārdnīca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ConcurrentDictionary - Vienlaicīga Vārdnīca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1009024" y="10037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009024" y="151463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1009024" y="229683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342325" y="466725"/>
            <a:ext cx="416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SARAKSTS </a:t>
            </a:r>
            <a:r>
              <a:rPr b="0" i="0" lang="en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(List, &lt;TType&gt;)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265767" y="951117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Saraksts ir objekts, kurā mainīgie atrodas noteiktā secībā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265767" y="1474320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Atšķirība starp sarakstu un masīvu ir tāda, ka saraksti ir dinamiska izmēra, savukārt masīviem ir noteikts lielums.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265767" y="2250566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 nezināt mainīgo lielumu daudzumu, kas jāietver masīvā, tā vietā izmantojiet sarakstu.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045238" y="2992850"/>
            <a:ext cx="321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Order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List&lt;Product&gt; Products { get; set; }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1009024" y="15376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009024" y="208613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342325" y="466725"/>
            <a:ext cx="588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VĀRDNĪCA 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(Dictionary, &lt;Tkey, TValue&gt;)</a:t>
            </a:r>
            <a:endParaRPr b="0" i="0" sz="25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1265767" y="1477479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Vārdnīcās ir vērtību kartes, kur katrai vērtībai ir atbilstošā atslēga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1265767" y="2051245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Nevar turēt 2 vienādas atslēgas, bet 2 atslēgas var turēt vienādas vērtības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3"/>
          <p:cNvGrpSpPr/>
          <p:nvPr/>
        </p:nvGrpSpPr>
        <p:grpSpPr>
          <a:xfrm>
            <a:off x="795338" y="1162132"/>
            <a:ext cx="2702138" cy="1620693"/>
            <a:chOff x="0" y="-9525"/>
            <a:chExt cx="7205700" cy="4321848"/>
          </a:xfrm>
        </p:grpSpPr>
        <p:sp>
          <p:nvSpPr>
            <p:cNvPr id="239" name="Google Shape;239;p33"/>
            <p:cNvSpPr txBox="1"/>
            <p:nvPr/>
          </p:nvSpPr>
          <p:spPr>
            <a:xfrm>
              <a:off x="0" y="-9525"/>
              <a:ext cx="7205700" cy="3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Gala darba uzsākšana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 txBox="1"/>
            <p:nvPr/>
          </p:nvSpPr>
          <p:spPr>
            <a:xfrm>
              <a:off x="0" y="3778623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Prezentēšana 12. lekcijas laikā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5224463" y="1162132"/>
            <a:ext cx="318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Sadalīšanās pa grupām līdz 5 cilvēkiem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2629149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5224463" y="2582687"/>
            <a:ext cx="318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Vienošanās par programmu izstrādei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4049704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5224463" y="4003241"/>
            <a:ext cx="318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Izveidot lietotāja darbību izvēli un pirmo darbību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