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73aede9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573aede97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573aede9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e573aede97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573aede9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e573aede97_0_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3aede9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e573aede97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573aede9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e573aede97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73aede9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e573aede97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73aede9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e573aede97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573aede9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e573aede97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573aede9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e573aede97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573aede9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e573aede97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573aede9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e573aede97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73aede9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e573aede97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573aede9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e573aede97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6.jp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7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46"/>
          <p:cNvGrpSpPr/>
          <p:nvPr/>
        </p:nvGrpSpPr>
        <p:grpSpPr>
          <a:xfrm>
            <a:off x="5244055" y="1894478"/>
            <a:ext cx="3385575" cy="1264161"/>
            <a:chOff x="0" y="47625"/>
            <a:chExt cx="9028200" cy="3371097"/>
          </a:xfrm>
        </p:grpSpPr>
        <p:sp>
          <p:nvSpPr>
            <p:cNvPr id="301" name="Google Shape;301;p46"/>
            <p:cNvSpPr txBox="1"/>
            <p:nvPr/>
          </p:nvSpPr>
          <p:spPr>
            <a:xfrm>
              <a:off x="0" y="47625"/>
              <a:ext cx="90282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6"/>
            <p:cNvSpPr txBox="1"/>
            <p:nvPr/>
          </p:nvSpPr>
          <p:spPr>
            <a:xfrm>
              <a:off x="0" y="2885022"/>
              <a:ext cx="9028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Kā unit testēt exceptions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3" name="Google Shape;303;p4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47"/>
          <p:cNvGrpSpPr/>
          <p:nvPr/>
        </p:nvGrpSpPr>
        <p:grpSpPr>
          <a:xfrm>
            <a:off x="795338" y="1162132"/>
            <a:ext cx="2702138" cy="1261313"/>
            <a:chOff x="0" y="-9525"/>
            <a:chExt cx="7205700" cy="3363500"/>
          </a:xfrm>
        </p:grpSpPr>
        <p:sp>
          <p:nvSpPr>
            <p:cNvPr id="312" name="Google Shape;312;p47"/>
            <p:cNvSpPr txBox="1"/>
            <p:nvPr/>
          </p:nvSpPr>
          <p:spPr>
            <a:xfrm>
              <a:off x="0" y="-9525"/>
              <a:ext cx="72057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Grupu darbs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7"/>
            <p:cNvSpPr txBox="1"/>
            <p:nvPr/>
          </p:nvSpPr>
          <p:spPr>
            <a:xfrm>
              <a:off x="0" y="2073275"/>
              <a:ext cx="7205700" cy="12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Iesāktā grupu darba turpināšana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4" name="Google Shape;31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5224463" y="1162132"/>
            <a:ext cx="3186113" cy="1503681"/>
            <a:chOff x="0" y="-9525"/>
            <a:chExt cx="8496300" cy="4009817"/>
          </a:xfrm>
        </p:grpSpPr>
        <p:sp>
          <p:nvSpPr>
            <p:cNvPr id="316" name="Google Shape;316;p47"/>
            <p:cNvSpPr txBox="1"/>
            <p:nvPr/>
          </p:nvSpPr>
          <p:spPr>
            <a:xfrm>
              <a:off x="0" y="1021292"/>
              <a:ext cx="8496300" cy="29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Iekļaut gala darbā izņēmumu mešanu - jāizdomā scenāriji, un jāpapildina gala darbs ar izņēmumu mešanu. Vismaz 5 vietās jāķer un jāapstrādā izņēmumi.</a:t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7"/>
            <p:cNvSpPr txBox="1"/>
            <p:nvPr/>
          </p:nvSpPr>
          <p:spPr>
            <a:xfrm>
              <a:off x="0" y="-9525"/>
              <a:ext cx="8496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Izņēmumu mešana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8" name="Google Shape;31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2629149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47"/>
          <p:cNvGrpSpPr/>
          <p:nvPr/>
        </p:nvGrpSpPr>
        <p:grpSpPr>
          <a:xfrm>
            <a:off x="5224463" y="2582687"/>
            <a:ext cx="3186113" cy="1029831"/>
            <a:chOff x="0" y="-9525"/>
            <a:chExt cx="8496300" cy="2746217"/>
          </a:xfrm>
        </p:grpSpPr>
        <p:sp>
          <p:nvSpPr>
            <p:cNvPr id="320" name="Google Shape;320;p47"/>
            <p:cNvSpPr txBox="1"/>
            <p:nvPr/>
          </p:nvSpPr>
          <p:spPr>
            <a:xfrm>
              <a:off x="0" y="1021292"/>
              <a:ext cx="8496300" cy="17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Vismaz 3 vietās jābūt papildinātam arī ar unit testiem </a:t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7"/>
            <p:cNvSpPr txBox="1"/>
            <p:nvPr/>
          </p:nvSpPr>
          <p:spPr>
            <a:xfrm>
              <a:off x="0" y="-9525"/>
              <a:ext cx="8496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Unit testi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8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8"/>
          <p:cNvSpPr txBox="1"/>
          <p:nvPr/>
        </p:nvSpPr>
        <p:spPr>
          <a:xfrm>
            <a:off x="4712578" y="1223017"/>
            <a:ext cx="3531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10 uzdevumi no Warmup1 uzdevumu krājumā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9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9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9.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9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9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39"/>
          <p:cNvCxnSpPr/>
          <p:nvPr/>
        </p:nvCxnSpPr>
        <p:spPr>
          <a:xfrm>
            <a:off x="4677336" y="286279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0" name="Google Shape;200;p39"/>
          <p:cNvGrpSpPr/>
          <p:nvPr/>
        </p:nvGrpSpPr>
        <p:grpSpPr>
          <a:xfrm>
            <a:off x="4745246" y="1363995"/>
            <a:ext cx="3313529" cy="465464"/>
            <a:chOff x="0" y="0"/>
            <a:chExt cx="8836077" cy="1241238"/>
          </a:xfrm>
        </p:grpSpPr>
        <p:pic>
          <p:nvPicPr>
            <p:cNvPr id="201" name="Google Shape;201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Izņēmumu klase / Exception Class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39"/>
          <p:cNvGrpSpPr/>
          <p:nvPr/>
        </p:nvGrpSpPr>
        <p:grpSpPr>
          <a:xfrm>
            <a:off x="4745246" y="1925398"/>
            <a:ext cx="3313529" cy="205364"/>
            <a:chOff x="0" y="0"/>
            <a:chExt cx="8836077" cy="547638"/>
          </a:xfrm>
        </p:grpSpPr>
        <p:pic>
          <p:nvPicPr>
            <p:cNvPr id="204" name="Google Shape;204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Izņēmumi / Exceptions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39"/>
          <p:cNvGrpSpPr/>
          <p:nvPr/>
        </p:nvGrpSpPr>
        <p:grpSpPr>
          <a:xfrm>
            <a:off x="4745246" y="2486803"/>
            <a:ext cx="3313529" cy="205364"/>
            <a:chOff x="0" y="0"/>
            <a:chExt cx="8836077" cy="547638"/>
          </a:xfrm>
        </p:grpSpPr>
        <p:pic>
          <p:nvPicPr>
            <p:cNvPr id="207" name="Google Shape;207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Izņēmumu ķeršana / Exception catching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39"/>
          <p:cNvGrpSpPr/>
          <p:nvPr/>
        </p:nvGrpSpPr>
        <p:grpSpPr>
          <a:xfrm>
            <a:off x="4745246" y="3048206"/>
            <a:ext cx="3313529" cy="205364"/>
            <a:chOff x="0" y="0"/>
            <a:chExt cx="8836077" cy="547638"/>
          </a:xfrm>
        </p:grpSpPr>
        <p:pic>
          <p:nvPicPr>
            <p:cNvPr id="210" name="Google Shape;210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Kļūdas / Errors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39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800" u="none" cap="none" strike="noStrike">
              <a:solidFill>
                <a:srgbClr val="DBDA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0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0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20" name="Google Shape;220;p40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342325" y="466725"/>
            <a:ext cx="394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IZŅĒMUMU KLASE / EXCEPTION CLASS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514350" y="1422826"/>
            <a:ext cx="486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Rāda kļūdas, kas rodas lietojumprogrammas izpildes laikā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Mantojuma objekts 🡪 Izņēmums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31" name="Google Shape;231;p4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/>
          <p:nvPr/>
        </p:nvSpPr>
        <p:spPr>
          <a:xfrm>
            <a:off x="1009024" y="9678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1009024" y="20856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342326" y="466725"/>
            <a:ext cx="472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IZŅĒMUMI / EXCEPTION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1265767" y="931242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Izpildot C # kodu, var rasties dažādas kļūdas: programmētāja pieļautās kodēšanas kļūdas, kļūdas nepareizas ievades dēļ vai citas neparedzamas lietas.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1265767" y="2043682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Kad rodas kļūda, C # parasti apstājas un ģenerē kļūdas ziņojumu. Tehniskais termins tam ir: C # radīs izņēmumu (iemetīs kļūdu)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45" name="Google Shape;245;p4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544800" y="159775"/>
            <a:ext cx="5671500" cy="5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 b="0" i="0" sz="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 WarehouseManagement.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Exeptions</a:t>
            </a:r>
            <a:endParaRPr b="0" i="0" sz="1200" u="none" cap="none" strike="noStrike">
              <a:solidFill>
                <a:srgbClr val="E28D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class ClientDoesntExsist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 : Exception</a:t>
            </a:r>
            <a:endParaRPr b="0" i="0" sz="1200" u="none" cap="none" strike="noStrike">
              <a:solidFill>
                <a:srgbClr val="E28D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public ClientDoesnotExsist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public ClientDoesnotExsist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(string messege)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: base(messege)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public ClientDoesnotExsist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(string messege, Exception inner)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: base(messege, inner)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55" name="Google Shape;255;p43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3"/>
          <p:cNvSpPr/>
          <p:nvPr/>
        </p:nvSpPr>
        <p:spPr>
          <a:xfrm>
            <a:off x="1009024" y="15004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1009024" y="23023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1009024" y="310435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1009024" y="362477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342326" y="466725"/>
            <a:ext cx="530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IZŅĒMUMU ĶERŠANA / EXCEPTION CATCHING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1265767" y="1463842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izmēģinājuma paziņojums ļauj definēt koda bloku, kurā jāpārbauda, vai tajā nav kļūdu, kamēr tas tiek izpildīts.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1265767" y="2265832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ķeršanas paziņojums ļauj noteikt koda bloku, kas jāizpilda, ja mēģinājuma blokā rodas kļūda.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1265767" y="306779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Pēdējais paziņojums ļauj izpildīt kodu pēc mēģinājuma ... noķert, neatkarīgi no rezultāta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1265767" y="3624763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Throw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Izmešanas paziņojums ļauj jums izveidot pielāgotu kļūdu. Izmešanas paziņojums tiek izmantots kopā ar izņēmuma klasi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5181550" y="1463850"/>
            <a:ext cx="256500" cy="1572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5455450" y="1491300"/>
            <a:ext cx="112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atslēgvārdi parasti strādā pa pāriem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75" name="Google Shape;275;p44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4"/>
          <p:cNvSpPr txBox="1"/>
          <p:nvPr/>
        </p:nvSpPr>
        <p:spPr>
          <a:xfrm>
            <a:off x="342325" y="466725"/>
            <a:ext cx="572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KĻŪDAS PAZIŅOJUMA IZMEŠANA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514350" y="920425"/>
            <a:ext cx="58770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Client GetClient(string FullName)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Client client =_clients.SingleOrDefault(c =&gt;                        c.FullName == FullName);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(client == null)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throw new ClientDoesnotExsistExeption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("No Client faund with this name");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client;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5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45"/>
          <p:cNvGrpSpPr/>
          <p:nvPr/>
        </p:nvGrpSpPr>
        <p:grpSpPr>
          <a:xfrm>
            <a:off x="514350" y="1080680"/>
            <a:ext cx="2464763" cy="1702395"/>
            <a:chOff x="0" y="28575"/>
            <a:chExt cx="6572700" cy="4539720"/>
          </a:xfrm>
        </p:grpSpPr>
        <p:sp>
          <p:nvSpPr>
            <p:cNvPr id="286" name="Google Shape;286;p45"/>
            <p:cNvSpPr txBox="1"/>
            <p:nvPr/>
          </p:nvSpPr>
          <p:spPr>
            <a:xfrm>
              <a:off x="0" y="28575"/>
              <a:ext cx="6572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LIETOŠANAS KĻŪDAS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5"/>
            <p:cNvSpPr txBox="1"/>
            <p:nvPr/>
          </p:nvSpPr>
          <p:spPr>
            <a:xfrm>
              <a:off x="0" y="832695"/>
              <a:ext cx="6572700" cy="37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Kļūda programmas loģikā, kas var izraisīt izņēmumu (objekts ir null / nav null)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45"/>
          <p:cNvGrpSpPr/>
          <p:nvPr/>
        </p:nvGrpSpPr>
        <p:grpSpPr>
          <a:xfrm>
            <a:off x="3370177" y="1744626"/>
            <a:ext cx="2287350" cy="1702395"/>
            <a:chOff x="0" y="28575"/>
            <a:chExt cx="6099600" cy="4539720"/>
          </a:xfrm>
        </p:grpSpPr>
        <p:sp>
          <p:nvSpPr>
            <p:cNvPr id="289" name="Google Shape;289;p45"/>
            <p:cNvSpPr txBox="1"/>
            <p:nvPr/>
          </p:nvSpPr>
          <p:spPr>
            <a:xfrm>
              <a:off x="0" y="28575"/>
              <a:ext cx="60996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PROGRAMMAS KĻŪDAS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5"/>
            <p:cNvSpPr txBox="1"/>
            <p:nvPr/>
          </p:nvSpPr>
          <p:spPr>
            <a:xfrm>
              <a:off x="0" y="832695"/>
              <a:ext cx="6099600" cy="37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Izpildlaika kļūda, no kuras nevar izvairīties, rakstot kodu bez kļūdām.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45"/>
          <p:cNvGrpSpPr/>
          <p:nvPr/>
        </p:nvGrpSpPr>
        <p:grpSpPr>
          <a:xfrm>
            <a:off x="6342298" y="1080680"/>
            <a:ext cx="2287350" cy="1806373"/>
            <a:chOff x="0" y="28575"/>
            <a:chExt cx="6099600" cy="4816995"/>
          </a:xfrm>
        </p:grpSpPr>
        <p:sp>
          <p:nvSpPr>
            <p:cNvPr id="292" name="Google Shape;292;p45"/>
            <p:cNvSpPr txBox="1"/>
            <p:nvPr/>
          </p:nvSpPr>
          <p:spPr>
            <a:xfrm>
              <a:off x="0" y="28575"/>
              <a:ext cx="60996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SISTĒMAS KĻŪDAS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5"/>
            <p:cNvSpPr txBox="1"/>
            <p:nvPr/>
          </p:nvSpPr>
          <p:spPr>
            <a:xfrm>
              <a:off x="0" y="823170"/>
              <a:ext cx="6099600" cy="40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Izpildlaika kļūda, kuru nevar programmatiski rīkoties jēgpilnā veidā</a:t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4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