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Arial Narrow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hDCy/TYHGxOCOrHszHxDf4i7iL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ArialNarrow-bold.fntdata"/><Relationship Id="rId16" Type="http://schemas.openxmlformats.org/officeDocument/2006/relationships/font" Target="fonts/Arial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rialNarrow-boldItalic.fntdata"/><Relationship Id="rId6" Type="http://schemas.openxmlformats.org/officeDocument/2006/relationships/slide" Target="slides/slide1.xml"/><Relationship Id="rId18" Type="http://schemas.openxmlformats.org/officeDocument/2006/relationships/font" Target="fonts/ArialNarrow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bc446cf7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cbc446cf7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cbc446cf7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c446cf74_0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cbc446cf74_0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cbc446cf74_0_2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c446cf74_0_4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cbc446cf74_0_4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cbc446cf74_0_4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bc446cf74_0_5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cbc446cf74_0_5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cbc446cf74_0_5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type="title"/>
          </p:nvPr>
        </p:nvSpPr>
        <p:spPr>
          <a:xfrm>
            <a:off x="749300" y="7731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749300" y="2286000"/>
            <a:ext cx="10515600" cy="333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0"/>
          <p:cNvSpPr/>
          <p:nvPr/>
        </p:nvSpPr>
        <p:spPr>
          <a:xfrm>
            <a:off x="0" y="6058360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0"/>
          <p:cNvSpPr/>
          <p:nvPr/>
        </p:nvSpPr>
        <p:spPr>
          <a:xfrm>
            <a:off x="-1" y="6793706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90499" y="6058360"/>
            <a:ext cx="3899967" cy="725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378" y="37729"/>
            <a:ext cx="2162627" cy="65479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844725" y="2316175"/>
            <a:ext cx="106899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b="1" lang="en-US"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Programmatūras testēšana</a:t>
            </a:r>
            <a:endParaRPr b="1" sz="3600">
              <a:solidFill>
                <a:srgbClr val="666666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3600">
              <a:solidFill>
                <a:srgbClr val="666666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lang="en-US" sz="4400">
                <a:latin typeface="Arial Narrow"/>
                <a:ea typeface="Arial Narrow"/>
                <a:cs typeface="Arial Narrow"/>
                <a:sym typeface="Arial Narrow"/>
              </a:rPr>
              <a:t>Tēma Nr.1 </a:t>
            </a:r>
            <a:r>
              <a:rPr lang="en-US" sz="3600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en-US" sz="3600">
                <a:solidFill>
                  <a:srgbClr val="666666"/>
                </a:solidFill>
                <a:highlight>
                  <a:srgbClr val="FFFFFF"/>
                </a:highlight>
              </a:rPr>
              <a:t>Iepazīšanās ar IT un testēšanu. ISTQB sertifikācija. SDLC pārskats.</a:t>
            </a:r>
            <a:endParaRPr sz="36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latin typeface="Arial Narrow"/>
                <a:ea typeface="Arial Narrow"/>
                <a:cs typeface="Arial Narrow"/>
                <a:sym typeface="Arial Narrow"/>
              </a:rPr>
              <a:t>Uzdevumi</a:t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5145" y="1237812"/>
            <a:ext cx="4472767" cy="107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bc446cf74_0_0"/>
          <p:cNvSpPr txBox="1"/>
          <p:nvPr/>
        </p:nvSpPr>
        <p:spPr>
          <a:xfrm>
            <a:off x="95300" y="1881425"/>
            <a:ext cx="12096600" cy="41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gcbc446cf7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0113" y="1881425"/>
            <a:ext cx="4295775" cy="41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cbc446cf7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300" y="2158500"/>
            <a:ext cx="6581775" cy="37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cbc446cf74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000" y="816025"/>
            <a:ext cx="12192001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bc446cf74_0_253"/>
          <p:cNvSpPr txBox="1"/>
          <p:nvPr/>
        </p:nvSpPr>
        <p:spPr>
          <a:xfrm>
            <a:off x="381800" y="787875"/>
            <a:ext cx="105156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Uzdevums Nr. 1_atbilde</a:t>
            </a:r>
            <a:endParaRPr b="1" i="0" sz="4400" u="none" cap="none" strike="noStrike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cbc446cf74_0_253"/>
          <p:cNvSpPr txBox="1"/>
          <p:nvPr/>
        </p:nvSpPr>
        <p:spPr>
          <a:xfrm>
            <a:off x="2019897" y="1872605"/>
            <a:ext cx="8152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gcbc446cf74_0_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0850" y="2466580"/>
            <a:ext cx="3713105" cy="3479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cbc446cf74_0_2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800" y="2466580"/>
            <a:ext cx="5367581" cy="3479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bc446cf74_0_421"/>
          <p:cNvSpPr txBox="1"/>
          <p:nvPr/>
        </p:nvSpPr>
        <p:spPr>
          <a:xfrm>
            <a:off x="381800" y="593000"/>
            <a:ext cx="105156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Uzdevums Nr. 2</a:t>
            </a:r>
            <a:endParaRPr b="1" i="0" sz="4400" u="none" cap="none" strike="noStrike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cbc446cf74_0_421"/>
          <p:cNvSpPr txBox="1"/>
          <p:nvPr/>
        </p:nvSpPr>
        <p:spPr>
          <a:xfrm>
            <a:off x="1563500" y="1492394"/>
            <a:ext cx="815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gcbc446cf74_0_4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563" y="1492394"/>
            <a:ext cx="1157287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bc446cf74_0_504"/>
          <p:cNvSpPr txBox="1"/>
          <p:nvPr>
            <p:ph idx="1" type="body"/>
          </p:nvPr>
        </p:nvSpPr>
        <p:spPr>
          <a:xfrm>
            <a:off x="818325" y="1441675"/>
            <a:ext cx="10515600" cy="4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123" name="Google Shape;123;gcbc446cf74_0_504"/>
          <p:cNvSpPr txBox="1"/>
          <p:nvPr/>
        </p:nvSpPr>
        <p:spPr>
          <a:xfrm>
            <a:off x="381800" y="752050"/>
            <a:ext cx="105156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Uzdevums Nr. 2_atbilde</a:t>
            </a:r>
            <a:endParaRPr b="1" i="0" sz="4400" u="none" cap="none" strike="noStrike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gcbc446cf74_0_5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450" y="1504425"/>
            <a:ext cx="4572000" cy="44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cbc446cf74_0_504"/>
          <p:cNvSpPr txBox="1"/>
          <p:nvPr/>
        </p:nvSpPr>
        <p:spPr>
          <a:xfrm>
            <a:off x="3957225" y="1629450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156900" y="772550"/>
            <a:ext cx="11878200" cy="48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Mājas darbs</a:t>
            </a:r>
            <a:endParaRPr b="1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t/>
            </a:r>
            <a:endParaRPr b="1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" y="1869000"/>
            <a:ext cx="11315700" cy="40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2017-12-10T17:17:33Z</dcterms:created>
  <dc:creator>Anna Bausova</dc:creator>
</cp:coreProperties>
</file>