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58" y="5826033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Nr.10</a:t>
            </a:r>
            <a:r>
              <a:rPr lang="lv-LV" sz="2800" b="1" dirty="0" smtClean="0">
                <a:latin typeface="Arial Narrow" panose="020B0606020202030204" pitchFamily="34" charset="0"/>
              </a:rPr>
              <a:t>		</a:t>
            </a:r>
            <a:r>
              <a:rPr lang="lv-LV" sz="2800" b="1" dirty="0">
                <a:latin typeface="Arial Narrow" panose="020B0606020202030204" pitchFamily="34" charset="0"/>
              </a:rPr>
              <a:t>	</a:t>
            </a:r>
            <a:r>
              <a:rPr lang="lv-LV" sz="2800" b="1" dirty="0" err="1" smtClean="0">
                <a:latin typeface="Arial Narrow" panose="020B0606020202030204" pitchFamily="34" charset="0"/>
              </a:rPr>
              <a:t>LinkedIn</a:t>
            </a:r>
            <a:r>
              <a:rPr lang="lv-LV" sz="2800" b="1" dirty="0" smtClean="0">
                <a:latin typeface="Arial Narrow" panose="020B0606020202030204" pitchFamily="34" charset="0"/>
              </a:rPr>
              <a:t> un citi </a:t>
            </a:r>
            <a:r>
              <a:rPr lang="lv-LV" sz="2800" b="1" dirty="0">
                <a:latin typeface="Arial Narrow" panose="020B0606020202030204" pitchFamily="34" charset="0"/>
              </a:rPr>
              <a:t>sociālie tīkli</a:t>
            </a:r>
            <a:br>
              <a:rPr lang="lv-LV" sz="2800" b="1" dirty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	</a:t>
            </a:r>
            <a:br>
              <a:rPr lang="lv-LV" sz="28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Uzdevumi			</a:t>
            </a:r>
            <a:r>
              <a:rPr lang="lv-LV" sz="2400" b="1" dirty="0">
                <a:latin typeface="Arial Narrow" panose="020B0606020202030204" pitchFamily="34" charset="0"/>
              </a:rPr>
              <a:t>Intervijas jautājumi</a:t>
            </a:r>
            <a:br>
              <a:rPr lang="lv-LV" sz="2400" b="1" dirty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	Intervijas </a:t>
            </a:r>
            <a:r>
              <a:rPr lang="lv-LV" sz="2400" b="1" dirty="0">
                <a:latin typeface="Arial Narrow" panose="020B0606020202030204" pitchFamily="34" charset="0"/>
              </a:rPr>
              <a:t>uzdevums</a:t>
            </a:r>
            <a:br>
              <a:rPr lang="lv-LV" sz="2400" b="1" dirty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	Mājas </a:t>
            </a:r>
            <a:r>
              <a:rPr lang="lv-LV" sz="2400" b="1" dirty="0">
                <a:latin typeface="Arial Narrow" panose="020B0606020202030204" pitchFamily="34" charset="0"/>
              </a:rPr>
              <a:t>darbu </a:t>
            </a:r>
            <a:r>
              <a:rPr lang="lv-LV" sz="2400" b="1" dirty="0" smtClean="0">
                <a:latin typeface="Arial Narrow" panose="020B0606020202030204" pitchFamily="34" charset="0"/>
              </a:rPr>
              <a:t>pārskats</a:t>
            </a:r>
            <a:br>
              <a:rPr lang="lv-LV" sz="2400" b="1" dirty="0" smtClean="0">
                <a:latin typeface="Arial Narrow" panose="020B0606020202030204" pitchFamily="34" charset="0"/>
              </a:rPr>
            </a:b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410092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QA1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18" y="1033064"/>
            <a:ext cx="7517019" cy="47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Office Theme</vt:lpstr>
      <vt:lpstr>          Tēma Nr.10   LinkedIn un citi sociālie tīkli   Uzdevumi   Intervijas jautājumi     Intervijas uzdevums     Mājas darbu pārskats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136</cp:revision>
  <dcterms:created xsi:type="dcterms:W3CDTF">2017-12-10T17:17:33Z</dcterms:created>
  <dcterms:modified xsi:type="dcterms:W3CDTF">2021-04-21T08:51:28Z</dcterms:modified>
</cp:coreProperties>
</file>