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Arial Narrow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2TfSpgbCu+rgPqlVUxH0P2A3r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alNarrow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ArialNarrow-italic.fntdata"/><Relationship Id="rId16" Type="http://schemas.openxmlformats.org/officeDocument/2006/relationships/font" Target="fonts/ArialNarrow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ArialNarr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c446cf7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cbc446cf7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cbc446cf7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c446cf74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cbc446cf74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cbc446cf74_0_2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c446cf74_0_4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cbc446cf74_0_4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Usability test</a:t>
            </a:r>
            <a:endParaRPr/>
          </a:p>
        </p:txBody>
      </p:sp>
      <p:sp>
        <p:nvSpPr>
          <p:cNvPr id="111" name="Google Shape;111;gcbc446cf74_0_4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c446cf74_0_5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cbc446cf74_0_5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cbc446cf74_0_5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749300" y="773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749300" y="2286000"/>
            <a:ext cx="10515600" cy="333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0" y="6058360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-1" y="6793706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0499" y="6058360"/>
            <a:ext cx="3899967" cy="72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378" y="37729"/>
            <a:ext cx="2162627" cy="6547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44725" y="2316175"/>
            <a:ext cx="106899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b="1" lang="en-US"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Programmatūras testēšana</a:t>
            </a:r>
            <a:endParaRPr b="1" sz="36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36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lang="en-US" sz="4400">
                <a:latin typeface="Arial Narrow"/>
                <a:ea typeface="Arial Narrow"/>
                <a:cs typeface="Arial Narrow"/>
                <a:sym typeface="Arial Narrow"/>
              </a:rPr>
              <a:t>Tēma Nr.2 </a:t>
            </a:r>
            <a:r>
              <a:rPr lang="en-US" sz="36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36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Testa līmeņi un tipi</a:t>
            </a:r>
            <a:endParaRPr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latin typeface="Arial Narrow"/>
                <a:ea typeface="Arial Narrow"/>
                <a:cs typeface="Arial Narrow"/>
                <a:sym typeface="Arial Narrow"/>
              </a:rPr>
              <a:t>Uzdevumi</a:t>
            </a:r>
            <a:endParaRPr sz="44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5145" y="1237812"/>
            <a:ext cx="4472767" cy="107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bc446cf74_0_0"/>
          <p:cNvSpPr txBox="1"/>
          <p:nvPr/>
        </p:nvSpPr>
        <p:spPr>
          <a:xfrm>
            <a:off x="381800" y="365125"/>
            <a:ext cx="105156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Uzdevums Nr. 1</a:t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cbc446cf74_0_0"/>
          <p:cNvSpPr txBox="1"/>
          <p:nvPr/>
        </p:nvSpPr>
        <p:spPr>
          <a:xfrm>
            <a:off x="2959750" y="2184525"/>
            <a:ext cx="4542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Sagatavojiet testa plānu abām durvīm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Padomājiet par testa tipiem, līmeņiem un dizaina tehnikām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cbc446cf7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7347" y="2020400"/>
            <a:ext cx="3921530" cy="3498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cbc446cf7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273" y="1143000"/>
            <a:ext cx="2148927" cy="450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c446cf74_0_253"/>
          <p:cNvSpPr txBox="1"/>
          <p:nvPr/>
        </p:nvSpPr>
        <p:spPr>
          <a:xfrm>
            <a:off x="381800" y="787875"/>
            <a:ext cx="105156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Uzdevums Nr. 2</a:t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cbc446cf74_0_253"/>
          <p:cNvSpPr txBox="1"/>
          <p:nvPr/>
        </p:nvSpPr>
        <p:spPr>
          <a:xfrm>
            <a:off x="2019897" y="1872605"/>
            <a:ext cx="8152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Sagatavojiet testa plānu e-grāmatu iegādes funkcijai: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https://www.janisroze.lv/en/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cbc446cf74_0_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8401" y="4417125"/>
            <a:ext cx="6203675" cy="13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c446cf74_0_421"/>
          <p:cNvSpPr txBox="1"/>
          <p:nvPr/>
        </p:nvSpPr>
        <p:spPr>
          <a:xfrm>
            <a:off x="381800" y="593000"/>
            <a:ext cx="105156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Uzdevums Nr. 3</a:t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cbc446cf74_0_421"/>
          <p:cNvSpPr txBox="1"/>
          <p:nvPr/>
        </p:nvSpPr>
        <p:spPr>
          <a:xfrm>
            <a:off x="1563509" y="1492405"/>
            <a:ext cx="81522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Salīdziniet lietojamību: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https://www.janisroze.lv/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http://www.janus.lv/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http://www.polaris.lv/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c446cf74_0_504"/>
          <p:cNvSpPr txBox="1"/>
          <p:nvPr>
            <p:ph idx="1" type="body"/>
          </p:nvPr>
        </p:nvSpPr>
        <p:spPr>
          <a:xfrm>
            <a:off x="818322" y="156720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1a.lv</a:t>
            </a:r>
            <a:r>
              <a:rPr lang="en-US"/>
              <a:t> pret </a:t>
            </a:r>
            <a:r>
              <a:rPr b="1" lang="en-US"/>
              <a:t>220.lv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Lietojamības tests – kurš portāls ir labāks?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Pogu izkārtojus un ērtums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Cik klikšķu līdz iespējai iegādāties preci?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Baneri un piedāvājumi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Kuru interneta veikalu jūs izvēlētos? Alternatīva?</a:t>
            </a:r>
            <a:endParaRPr/>
          </a:p>
        </p:txBody>
      </p:sp>
      <p:sp>
        <p:nvSpPr>
          <p:cNvPr id="121" name="Google Shape;121;gcbc446cf74_0_504"/>
          <p:cNvSpPr txBox="1"/>
          <p:nvPr/>
        </p:nvSpPr>
        <p:spPr>
          <a:xfrm>
            <a:off x="381800" y="830200"/>
            <a:ext cx="105156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Mājas darbs</a:t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2017-12-10T17:17:33Z</dcterms:created>
  <dc:creator>Anna Bausova</dc:creator>
</cp:coreProperties>
</file>