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waze" TargetMode="External"/><Relationship Id="rId2" Type="http://schemas.openxmlformats.org/officeDocument/2006/relationships/hyperlink" Target="https://www.waze.com/livema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ze.com/livema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waz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878287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Nr.7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2800" b="1" dirty="0" smtClean="0">
                <a:latin typeface="Arial Narrow" panose="020B0606020202030204" pitchFamily="34" charset="0"/>
              </a:rPr>
              <a:t>		Mobilā testēšana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U</a:t>
            </a:r>
            <a:r>
              <a:rPr lang="lv-LV" sz="2800" b="1" dirty="0" smtClean="0">
                <a:latin typeface="Arial Narrow" panose="020B0606020202030204" pitchFamily="34" charset="0"/>
              </a:rPr>
              <a:t>zdevumi	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Mobilo ierīču testēšanas veidu izvēle, </a:t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	testa scenāriju, plānu izveide</a:t>
            </a:r>
            <a:r>
              <a:rPr lang="lv-LV" sz="2400" b="1" dirty="0">
                <a:latin typeface="Arial Narrow" panose="020B0606020202030204" pitchFamily="34" charset="0"/>
              </a:rPr>
              <a:t/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800" b="1" dirty="0">
                <a:latin typeface="Arial Narrow" panose="020B0606020202030204" pitchFamily="34" charset="0"/>
              </a:rPr>
              <a:t>		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514596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35"/>
          <p:cNvSpPr txBox="1">
            <a:spLocks/>
          </p:cNvSpPr>
          <p:nvPr/>
        </p:nvSpPr>
        <p:spPr>
          <a:xfrm>
            <a:off x="761918" y="1014177"/>
            <a:ext cx="46179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C55A11"/>
              </a:buClr>
              <a:buSzPts val="4400"/>
              <a:buFont typeface="Calibri"/>
              <a:buNone/>
            </a:pPr>
            <a:r>
              <a:rPr lang="en-US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Uzdevums</a:t>
            </a:r>
            <a:r>
              <a:rPr lang="en-US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 NR 1</a:t>
            </a:r>
            <a:endParaRPr lang="en-US" sz="3200" b="1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Google Shape;303;p35"/>
          <p:cNvSpPr txBox="1">
            <a:spLocks/>
          </p:cNvSpPr>
          <p:nvPr/>
        </p:nvSpPr>
        <p:spPr>
          <a:xfrm>
            <a:off x="736889" y="2119348"/>
            <a:ext cx="5805793" cy="131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4000"/>
              <a:buFont typeface="Arial" panose="020B0604020202020204" pitchFamily="34" charset="0"/>
              <a:buNone/>
            </a:pP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šeit</a:t>
            </a:r>
            <a:r>
              <a:rPr lang="en-US" dirty="0" smtClean="0"/>
              <a:t> </a:t>
            </a:r>
            <a:r>
              <a:rPr lang="en-US" dirty="0" err="1" smtClean="0"/>
              <a:t>pārbaudīsim</a:t>
            </a:r>
            <a:r>
              <a:rPr lang="en-US" dirty="0" smtClean="0"/>
              <a:t>?</a:t>
            </a:r>
          </a:p>
          <a:p>
            <a:pPr marL="0" indent="0">
              <a:buClr>
                <a:schemeClr val="dk1"/>
              </a:buClr>
              <a:buSzPts val="4000"/>
              <a:buFont typeface="Arial" panose="020B0604020202020204" pitchFamily="34" charset="0"/>
              <a:buNone/>
            </a:pPr>
            <a:r>
              <a:rPr lang="en-US" dirty="0" err="1" smtClean="0"/>
              <a:t>Kādi</a:t>
            </a:r>
            <a:r>
              <a:rPr lang="en-US" dirty="0" smtClean="0"/>
              <a:t> </a:t>
            </a:r>
            <a:r>
              <a:rPr lang="en-US" dirty="0" err="1" smtClean="0"/>
              <a:t>varētu</a:t>
            </a:r>
            <a:r>
              <a:rPr lang="en-US" dirty="0" smtClean="0"/>
              <a:t> </a:t>
            </a:r>
            <a:r>
              <a:rPr lang="en-US" dirty="0" err="1" smtClean="0"/>
              <a:t>būt</a:t>
            </a:r>
            <a:r>
              <a:rPr lang="en-US" dirty="0" smtClean="0"/>
              <a:t> </a:t>
            </a:r>
            <a:r>
              <a:rPr lang="en-US" dirty="0" err="1" smtClean="0"/>
              <a:t>testu</a:t>
            </a:r>
            <a:r>
              <a:rPr lang="en-US" dirty="0" smtClean="0"/>
              <a:t> </a:t>
            </a:r>
            <a:r>
              <a:rPr lang="en-US" dirty="0" err="1" smtClean="0"/>
              <a:t>scenāriji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Google Shape;302;p3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7005" y="1267096"/>
            <a:ext cx="4180115" cy="4558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36"/>
          <p:cNvSpPr txBox="1">
            <a:spLocks/>
          </p:cNvSpPr>
          <p:nvPr/>
        </p:nvSpPr>
        <p:spPr>
          <a:xfrm>
            <a:off x="729369" y="2167558"/>
            <a:ext cx="6145474" cy="19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40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šeit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pārbaudīsim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Clr>
                <a:schemeClr val="dk1"/>
              </a:buClr>
              <a:buSzPts val="40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Kādi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testu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scenāriji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Clr>
                <a:schemeClr val="dk1"/>
              </a:buClr>
              <a:buSzPts val="40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Kas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pievienots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3" name="Google Shape;309;p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75565" y="1079492"/>
            <a:ext cx="3579224" cy="45375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0;p36"/>
          <p:cNvSpPr txBox="1">
            <a:spLocks/>
          </p:cNvSpPr>
          <p:nvPr/>
        </p:nvSpPr>
        <p:spPr>
          <a:xfrm>
            <a:off x="729369" y="909675"/>
            <a:ext cx="46179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C55A11"/>
              </a:buClr>
              <a:buSzPts val="4400"/>
              <a:buFont typeface="Calibri"/>
              <a:buNone/>
            </a:pPr>
            <a:r>
              <a:rPr lang="en-US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Uzdevums</a:t>
            </a:r>
            <a:r>
              <a:rPr lang="en-US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 NR 2</a:t>
            </a:r>
            <a:endParaRPr lang="en-US" sz="3200" b="1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2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6;p3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5062" y="909676"/>
            <a:ext cx="7303663" cy="444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17;p37"/>
          <p:cNvSpPr txBox="1">
            <a:spLocks/>
          </p:cNvSpPr>
          <p:nvPr/>
        </p:nvSpPr>
        <p:spPr>
          <a:xfrm>
            <a:off x="602336" y="2381411"/>
            <a:ext cx="4214182" cy="19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šeit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pārbaudīsim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Kādi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testu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scenāriji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 err="1" smtClean="0">
                <a:latin typeface="Arial Narrow" panose="020B0606020202030204" pitchFamily="34" charset="0"/>
              </a:rPr>
              <a:t>Kas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šeit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pievienots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Google Shape;318;p37"/>
          <p:cNvSpPr txBox="1">
            <a:spLocks/>
          </p:cNvSpPr>
          <p:nvPr/>
        </p:nvSpPr>
        <p:spPr>
          <a:xfrm>
            <a:off x="602336" y="909675"/>
            <a:ext cx="46179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C55A11"/>
              </a:buClr>
              <a:buSzPts val="4400"/>
              <a:buFont typeface="Calibri"/>
              <a:buNone/>
            </a:pPr>
            <a:r>
              <a:rPr lang="en-US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Uzdevums</a:t>
            </a:r>
            <a:r>
              <a:rPr lang="en-US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 NR 3</a:t>
            </a:r>
            <a:endParaRPr lang="en-US" sz="3200" b="1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0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4;p38"/>
          <p:cNvSpPr txBox="1">
            <a:spLocks/>
          </p:cNvSpPr>
          <p:nvPr/>
        </p:nvSpPr>
        <p:spPr>
          <a:xfrm>
            <a:off x="668100" y="4818315"/>
            <a:ext cx="11523900" cy="1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3600"/>
              <a:buFont typeface="Arial" panose="020B0604020202020204" pitchFamily="34" charset="0"/>
              <a:buNone/>
            </a:pPr>
            <a:r>
              <a:rPr lang="lv-LV" dirty="0" smtClean="0">
                <a:latin typeface="Arial Narrow" panose="020B0606020202030204" pitchFamily="34" charset="0"/>
              </a:rPr>
              <a:t>Jāizveido testu plāni</a:t>
            </a:r>
          </a:p>
          <a:p>
            <a:pPr marL="0" indent="0">
              <a:buClr>
                <a:schemeClr val="dk1"/>
              </a:buClr>
              <a:buSzPts val="3600"/>
              <a:buFont typeface="Arial" panose="020B0604020202020204" pitchFamily="34" charset="0"/>
              <a:buNone/>
            </a:pPr>
            <a:r>
              <a:rPr lang="lv-LV" dirty="0" smtClean="0">
                <a:latin typeface="Arial Narrow" panose="020B0606020202030204" pitchFamily="34" charset="0"/>
              </a:rPr>
              <a:t>Jānosaka, vai abos gadījumos testu plāns būs vienāds un jānosaka, kādas ir atšķirības</a:t>
            </a: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3" name="Google Shape;325;p38"/>
          <p:cNvSpPr txBox="1">
            <a:spLocks/>
          </p:cNvSpPr>
          <p:nvPr/>
        </p:nvSpPr>
        <p:spPr>
          <a:xfrm>
            <a:off x="6035904" y="2431634"/>
            <a:ext cx="6019800" cy="204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lv-LV" dirty="0" smtClean="0"/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lv-LV" u="sng" dirty="0" smtClean="0">
                <a:solidFill>
                  <a:schemeClr val="hlink"/>
                </a:solidFill>
                <a:latin typeface="Arial Narrow" panose="020B0606020202030204" pitchFamily="34" charset="0"/>
                <a:hlinkClick r:id="rId2"/>
              </a:rPr>
              <a:t>https://www.waze.com/livemap</a:t>
            </a:r>
            <a:endParaRPr lang="lv-LV" dirty="0" smtClean="0">
              <a:latin typeface="Arial Narrow" panose="020B0606020202030204" pitchFamily="34" charset="0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lv-LV" u="sng" dirty="0" smtClean="0">
                <a:solidFill>
                  <a:schemeClr val="hlink"/>
                </a:solidFill>
                <a:latin typeface="Arial Narrow" panose="020B0606020202030204" pitchFamily="34" charset="0"/>
                <a:hlinkClick r:id="rId3"/>
              </a:rPr>
              <a:t>https://play.google.com/store/apps/details?id=com.waze</a:t>
            </a:r>
            <a:endParaRPr lang="lv-LV" dirty="0" smtClean="0">
              <a:latin typeface="Arial Narrow" panose="020B0606020202030204" pitchFamily="34" charset="0"/>
            </a:endParaRPr>
          </a:p>
          <a:p>
            <a:pPr marL="228600" indent="-5080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lv-LV" dirty="0"/>
          </a:p>
        </p:txBody>
      </p:sp>
      <p:pic>
        <p:nvPicPr>
          <p:cNvPr id="4" name="Google Shape;32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453" y="2249741"/>
            <a:ext cx="2312504" cy="234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2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91101" y="2060150"/>
            <a:ext cx="2450299" cy="2561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8;p38"/>
          <p:cNvSpPr txBox="1"/>
          <p:nvPr/>
        </p:nvSpPr>
        <p:spPr>
          <a:xfrm>
            <a:off x="770733" y="1039288"/>
            <a:ext cx="12192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 sz="3200" b="1" dirty="0" err="1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Uzdevums</a:t>
            </a:r>
            <a:r>
              <a:rPr lang="en-US" sz="3200" b="1" dirty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NR 4: Waze </a:t>
            </a:r>
            <a:r>
              <a:rPr lang="en-US" sz="3200" b="1" dirty="0" err="1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aplikācija</a:t>
            </a:r>
            <a:r>
              <a:rPr lang="en-US" sz="3200" b="1" dirty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pret</a:t>
            </a:r>
            <a:r>
              <a:rPr lang="en-US" sz="3200" b="1" dirty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tīmekļa</a:t>
            </a:r>
            <a:r>
              <a:rPr lang="en-US" sz="3200" b="1" dirty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vietni</a:t>
            </a:r>
            <a:endParaRPr sz="3200" b="1" dirty="0">
              <a:solidFill>
                <a:srgbClr val="1B5089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4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554684"/>
            <a:ext cx="7863840" cy="4064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9086" y="1023649"/>
            <a:ext cx="276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lv-LV" u="sng" dirty="0">
                <a:solidFill>
                  <a:schemeClr val="hlink"/>
                </a:solidFill>
                <a:latin typeface="Arial Narrow" panose="020B0606020202030204" pitchFamily="34" charset="0"/>
                <a:hlinkClick r:id="rId3"/>
              </a:rPr>
              <a:t>https://www.waze.com/livemap</a:t>
            </a:r>
            <a:endParaRPr lang="lv-LV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" y="1489165"/>
            <a:ext cx="7275897" cy="4297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3890" y="906082"/>
            <a:ext cx="488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lv-LV" u="sng" dirty="0">
                <a:solidFill>
                  <a:schemeClr val="hlink"/>
                </a:solidFill>
                <a:latin typeface="Arial Narrow" panose="020B0606020202030204" pitchFamily="34" charset="0"/>
                <a:hlinkClick r:id="rId3"/>
              </a:rPr>
              <a:t>https://play.google.com/store/apps/details?id=com.waze</a:t>
            </a:r>
            <a:endParaRPr lang="lv-LV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87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          Tēma Nr.7   Mobilā testēšana   Uzdevumi   Mobilo ierīču testēšanas veidu izvēle,      testa scenāriju, plānu izveide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128</cp:revision>
  <dcterms:created xsi:type="dcterms:W3CDTF">2017-12-10T17:17:33Z</dcterms:created>
  <dcterms:modified xsi:type="dcterms:W3CDTF">2021-04-21T07:35:30Z</dcterms:modified>
</cp:coreProperties>
</file>