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uggy-testingcup.pgs-soft.com/task_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uggy-testingcup.pgs-soft.com/task_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uggy-testingcup.pgs-soft.com/task_5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uggy-testingcup.pgs-soft.com/task_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uggy-testingcup.pgs-soft.com/task_7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gy-testingcup.pgs-soft.com/task_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58" y="5878287"/>
            <a:ext cx="11055532" cy="1149531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 smtClean="0">
                <a:latin typeface="Arial Narrow" panose="020B0606020202030204" pitchFamily="34" charset="0"/>
              </a:rPr>
              <a:t>ēma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Nr.8</a:t>
            </a:r>
            <a:r>
              <a:rPr lang="lv-LV" sz="2800" b="1" dirty="0" smtClean="0">
                <a:latin typeface="Arial Narrow" panose="020B0606020202030204" pitchFamily="34" charset="0"/>
              </a:rPr>
              <a:t>	</a:t>
            </a:r>
            <a:r>
              <a:rPr lang="lv-LV" sz="2800" b="1" dirty="0" smtClean="0">
                <a:latin typeface="Arial Narrow" panose="020B0606020202030204" pitchFamily="34" charset="0"/>
              </a:rPr>
              <a:t>		Pētnieciskā testēšana</a:t>
            </a:r>
            <a:r>
              <a:rPr lang="lv-LV" sz="2800" b="1" dirty="0" smtClean="0">
                <a:latin typeface="Arial Narrow" panose="020B0606020202030204" pitchFamily="34" charset="0"/>
              </a:rPr>
              <a:t>		</a:t>
            </a:r>
            <a:br>
              <a:rPr lang="lv-LV" sz="28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U</a:t>
            </a:r>
            <a:r>
              <a:rPr lang="lv-LV" sz="2800" b="1" dirty="0" smtClean="0">
                <a:latin typeface="Arial Narrow" panose="020B0606020202030204" pitchFamily="34" charset="0"/>
              </a:rPr>
              <a:t>zdevumi	</a:t>
            </a:r>
            <a:r>
              <a:rPr lang="lv-LV" sz="2800" b="1" dirty="0" smtClean="0">
                <a:latin typeface="Arial Narrow" panose="020B0606020202030204" pitchFamily="34" charset="0"/>
              </a:rPr>
              <a:t>		</a:t>
            </a:r>
            <a:r>
              <a:rPr lang="lv-LV" sz="2400" b="1" dirty="0" smtClean="0">
                <a:latin typeface="Arial Narrow" panose="020B0606020202030204" pitchFamily="34" charset="0"/>
              </a:rPr>
              <a:t>Veidot p</a:t>
            </a:r>
            <a:r>
              <a:rPr lang="lv-LV" sz="2400" b="1" dirty="0" smtClean="0">
                <a:latin typeface="Arial Narrow" panose="020B0606020202030204" pitchFamily="34" charset="0"/>
              </a:rPr>
              <a:t>ētnieciskās </a:t>
            </a:r>
            <a:r>
              <a:rPr lang="lv-LV" sz="2400" b="1" dirty="0">
                <a:latin typeface="Arial Narrow" panose="020B0606020202030204" pitchFamily="34" charset="0"/>
              </a:rPr>
              <a:t>testēšanas pierakstus </a:t>
            </a:r>
            <a:r>
              <a:rPr lang="lv-LV" sz="2400" b="1" dirty="0" smtClean="0">
                <a:latin typeface="Arial Narrow" panose="020B0606020202030204" pitchFamily="34" charset="0"/>
              </a:rPr>
              <a:t>– </a:t>
            </a:r>
            <a:br>
              <a:rPr lang="lv-LV" sz="2400" b="1" dirty="0" smtClean="0">
                <a:latin typeface="Arial Narrow" panose="020B0606020202030204" pitchFamily="34" charset="0"/>
              </a:rPr>
            </a:br>
            <a:r>
              <a:rPr lang="lv-LV" sz="2400" b="1" dirty="0">
                <a:latin typeface="Arial Narrow" panose="020B0606020202030204" pitchFamily="34" charset="0"/>
              </a:rPr>
              <a:t>	</a:t>
            </a:r>
            <a:r>
              <a:rPr lang="lv-LV" sz="2400" b="1" dirty="0" smtClean="0">
                <a:latin typeface="Arial Narrow" panose="020B0606020202030204" pitchFamily="34" charset="0"/>
              </a:rPr>
              <a:t>			jānosaka </a:t>
            </a:r>
            <a:r>
              <a:rPr lang="lv-LV" sz="2400" b="1" dirty="0">
                <a:latin typeface="Arial Narrow" panose="020B0606020202030204" pitchFamily="34" charset="0"/>
              </a:rPr>
              <a:t>mērķis, jāpieraksta rezultāti. </a:t>
            </a:r>
            <a:br>
              <a:rPr lang="lv-LV" sz="2400" b="1" dirty="0">
                <a:latin typeface="Arial Narrow" panose="020B0606020202030204" pitchFamily="34" charset="0"/>
              </a:rPr>
            </a:br>
            <a:r>
              <a:rPr lang="lv-LV" sz="2800" b="1" dirty="0">
                <a:latin typeface="Arial Narrow" panose="020B0606020202030204" pitchFamily="34" charset="0"/>
              </a:rPr>
              <a:t>		</a:t>
            </a:r>
            <a:r>
              <a:rPr lang="lv-LV" sz="2800" b="1" dirty="0" smtClean="0">
                <a:latin typeface="Arial Narrow" panose="020B0606020202030204" pitchFamily="34" charset="0"/>
              </a:rPr>
              <a:t>	</a:t>
            </a:r>
            <a:r>
              <a:rPr lang="lv-LV" sz="4000" b="1" dirty="0" smtClean="0">
                <a:latin typeface="Arial Narrow" panose="020B0606020202030204" pitchFamily="34" charset="0"/>
              </a:rPr>
              <a:t>	</a:t>
            </a: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>			</a:t>
            </a:r>
            <a:r>
              <a:rPr lang="lv-LV" sz="3200" b="1" dirty="0" smtClean="0">
                <a:latin typeface="Arial Narrow" panose="020B0606020202030204" pitchFamily="34" charset="0"/>
              </a:rPr>
              <a:t/>
            </a:r>
            <a:br>
              <a:rPr lang="lv-LV" sz="3200" b="1" dirty="0" smtClean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53438" y="2514596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</a:t>
            </a:r>
            <a:r>
              <a:rPr lang="lv-LV" sz="4400" b="1" dirty="0" smtClean="0">
                <a:latin typeface="Arial Narrow" panose="020B0606020202030204" pitchFamily="34" charset="0"/>
              </a:rPr>
              <a:t>programmatūras testēšanā QA1</a:t>
            </a:r>
            <a:endParaRPr lang="en-GB" sz="4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4;p21"/>
          <p:cNvSpPr txBox="1"/>
          <p:nvPr/>
        </p:nvSpPr>
        <p:spPr>
          <a:xfrm>
            <a:off x="280020" y="846317"/>
            <a:ext cx="10515600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 smtClean="0">
                <a:solidFill>
                  <a:srgbClr val="1B5089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Uzdevums</a:t>
            </a:r>
            <a:r>
              <a:rPr lang="lv-LV" sz="3200" b="1" dirty="0" smtClean="0">
                <a:solidFill>
                  <a:srgbClr val="1B5089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:</a:t>
            </a:r>
            <a:endParaRPr sz="3200" b="1" dirty="0">
              <a:solidFill>
                <a:srgbClr val="1B5089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416;p21"/>
          <p:cNvSpPr txBox="1"/>
          <p:nvPr/>
        </p:nvSpPr>
        <p:spPr>
          <a:xfrm>
            <a:off x="763346" y="1709917"/>
            <a:ext cx="108012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Veiciet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pētniecisko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testēšanu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sekojošās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saitē</a:t>
            </a:r>
            <a:r>
              <a:rPr lang="lv-LV" sz="28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:</a:t>
            </a:r>
            <a:endParaRPr sz="2800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hlink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  <a:hlinkClick r:id="rId2"/>
              </a:rPr>
              <a:t>https://buggy-testingcup.pgs-soft.com/task_4</a:t>
            </a:r>
            <a:endParaRPr sz="2800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lv-LV" sz="2800" dirty="0" smtClean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Veiciet</a:t>
            </a:r>
            <a:r>
              <a:rPr lang="en-US" sz="28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pētnieciskās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testēšanas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pierakstus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– </a:t>
            </a:r>
            <a:endParaRPr lang="lv-LV" sz="2800" dirty="0" smtClean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jānosaka</a:t>
            </a:r>
            <a:r>
              <a:rPr lang="en-US" sz="28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mērķis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,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jāpieraksta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rezultāti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. </a:t>
            </a:r>
            <a:endParaRPr lang="lv-LV" sz="2800" dirty="0" smtClean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lv-LV" sz="2800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lv-LV" sz="2800" dirty="0" smtClean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Skatīt</a:t>
            </a:r>
            <a:r>
              <a:rPr lang="en-US" sz="24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14 </a:t>
            </a:r>
            <a:r>
              <a:rPr lang="en-US" sz="24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slaidu</a:t>
            </a:r>
            <a:r>
              <a:rPr lang="en-US" sz="24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papildus</a:t>
            </a:r>
            <a:r>
              <a:rPr lang="en-US" sz="24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informācijai</a:t>
            </a:r>
            <a:endParaRPr sz="2400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275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8" y="1556377"/>
            <a:ext cx="7184570" cy="4414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9898" y="945271"/>
            <a:ext cx="3951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u="sng" dirty="0">
                <a:solidFill>
                  <a:schemeClr val="hlink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  <a:hlinkClick r:id="rId3"/>
              </a:rPr>
              <a:t>https://buggy-testingcup.pgs-soft.com/task_4</a:t>
            </a:r>
            <a:endParaRPr lang="en-US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48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6;p21"/>
          <p:cNvSpPr txBox="1"/>
          <p:nvPr/>
        </p:nvSpPr>
        <p:spPr>
          <a:xfrm>
            <a:off x="737221" y="1105360"/>
            <a:ext cx="108012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Veiciet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pētniecisko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testēšanu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sekojošās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saitē</a:t>
            </a:r>
            <a:r>
              <a:rPr lang="lv-LV" sz="28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:</a:t>
            </a:r>
            <a:endParaRPr sz="2800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 smtClean="0">
                <a:solidFill>
                  <a:schemeClr val="hlink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  <a:hlinkClick r:id="rId2"/>
              </a:rPr>
              <a:t>https</a:t>
            </a:r>
            <a:r>
              <a:rPr lang="en-US" sz="2800" u="sng" dirty="0">
                <a:solidFill>
                  <a:schemeClr val="hlink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  <a:hlinkClick r:id="rId2"/>
              </a:rPr>
              <a:t>://buggy-testingcup.pgs-soft.com/task_5</a:t>
            </a:r>
            <a:endParaRPr sz="2800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lv-LV" sz="2800" dirty="0" smtClean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Veiciet</a:t>
            </a:r>
            <a:r>
              <a:rPr lang="en-US" sz="28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pētnieciskās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testēšanas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pierakstus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– </a:t>
            </a:r>
            <a:endParaRPr lang="lv-LV" sz="2800" dirty="0" smtClean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jānosaka</a:t>
            </a:r>
            <a:r>
              <a:rPr lang="en-US" sz="28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mērķis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,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jāpieraksta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rezultāti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. </a:t>
            </a:r>
            <a:endParaRPr lang="lv-LV" sz="2800" dirty="0" smtClean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lv-LV" sz="2800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lv-LV" sz="2800" dirty="0" smtClean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lv-LV" sz="2800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Skatīt</a:t>
            </a:r>
            <a:r>
              <a:rPr lang="en-US" sz="24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14 </a:t>
            </a:r>
            <a:r>
              <a:rPr lang="en-US" sz="24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slaidu</a:t>
            </a:r>
            <a:r>
              <a:rPr lang="en-US" sz="24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papildus</a:t>
            </a:r>
            <a:r>
              <a:rPr lang="en-US" sz="24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informācijai</a:t>
            </a:r>
            <a:endParaRPr sz="2400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1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7" y="1688374"/>
            <a:ext cx="11001375" cy="4343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9920" y="1088963"/>
            <a:ext cx="3951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u="sng" dirty="0">
                <a:solidFill>
                  <a:schemeClr val="hlink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  <a:hlinkClick r:id="rId3"/>
              </a:rPr>
              <a:t>https://buggy-testingcup.pgs-soft.com/task_5</a:t>
            </a:r>
            <a:endParaRPr lang="en-US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91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6;p21"/>
          <p:cNvSpPr txBox="1"/>
          <p:nvPr/>
        </p:nvSpPr>
        <p:spPr>
          <a:xfrm>
            <a:off x="737221" y="1105360"/>
            <a:ext cx="1080120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Veiciet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pētniecisko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testēšanu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sekojošās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saitē</a:t>
            </a:r>
            <a:r>
              <a:rPr lang="lv-LV" sz="28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:</a:t>
            </a:r>
            <a:endParaRPr sz="2800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hlink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  <a:hlinkClick r:id="rId2"/>
              </a:rPr>
              <a:t>https://buggy-testingcup.pgs-soft.com/task_7</a:t>
            </a:r>
            <a:endParaRPr sz="2800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lv-LV" sz="2800" dirty="0" smtClean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Veiciet</a:t>
            </a:r>
            <a:r>
              <a:rPr lang="en-US" sz="28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pētnieciskās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testēšanas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pierakstus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– </a:t>
            </a:r>
            <a:endParaRPr lang="lv-LV" sz="2800" dirty="0" smtClean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jānosaka</a:t>
            </a:r>
            <a:r>
              <a:rPr lang="en-US" sz="28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mērķis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,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jāpieraksta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rezultāti</a:t>
            </a:r>
            <a:r>
              <a:rPr lang="en-US" sz="28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. </a:t>
            </a:r>
            <a:endParaRPr lang="lv-LV" sz="2800" dirty="0" smtClean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lv-LV" sz="2800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lv-LV" sz="2800" dirty="0" smtClean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lv-LV" sz="2800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Skatīt</a:t>
            </a:r>
            <a:r>
              <a:rPr lang="en-US" sz="2400" dirty="0" smtClean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14 </a:t>
            </a:r>
            <a:r>
              <a:rPr lang="en-US" sz="24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slaidu</a:t>
            </a:r>
            <a:r>
              <a:rPr lang="en-US" sz="24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papildus</a:t>
            </a:r>
            <a:r>
              <a:rPr lang="en-US" sz="2400" dirty="0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informācijai</a:t>
            </a:r>
            <a:endParaRPr sz="2400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291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2" y="1541016"/>
            <a:ext cx="8909693" cy="41021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983" y="932208"/>
            <a:ext cx="3951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u="sng" dirty="0">
                <a:solidFill>
                  <a:schemeClr val="hlink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  <a:hlinkClick r:id="rId3"/>
              </a:rPr>
              <a:t>https://buggy-testingcup.pgs-soft.com/task_7</a:t>
            </a:r>
            <a:endParaRPr lang="en-US" dirty="0"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50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1011</TotalTime>
  <Words>90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Times New Roman</vt:lpstr>
      <vt:lpstr>Office Theme</vt:lpstr>
      <vt:lpstr>          Tēma Nr.8   Pētnieciskā testēšana   Uzdevumi   Veidot pētnieciskās testēšanas pierakstus –      jānosaka mērķis, jāpieraksta rezultāti.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132</cp:revision>
  <dcterms:created xsi:type="dcterms:W3CDTF">2017-12-10T17:17:33Z</dcterms:created>
  <dcterms:modified xsi:type="dcterms:W3CDTF">2021-04-21T08:04:01Z</dcterms:modified>
</cp:coreProperties>
</file>