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5734595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Nr.11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2800" b="1" dirty="0" smtClean="0">
                <a:latin typeface="Arial Narrow" panose="020B0606020202030204" pitchFamily="34" charset="0"/>
              </a:rPr>
              <a:t>Rīku </a:t>
            </a:r>
            <a:r>
              <a:rPr lang="lv-LV" sz="2800" b="1" dirty="0" err="1">
                <a:latin typeface="Arial Narrow" panose="020B0606020202030204" pitchFamily="34" charset="0"/>
              </a:rPr>
              <a:t>paraugdemonstrācija</a:t>
            </a:r>
            <a:r>
              <a:rPr lang="lv-LV" sz="2800" b="1" dirty="0">
                <a:latin typeface="Arial Narrow" panose="020B0606020202030204" pitchFamily="34" charset="0"/>
              </a:rPr>
              <a:t> 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>
                <a:latin typeface="Arial Narrow" panose="020B0606020202030204" pitchFamily="34" charset="0"/>
              </a:rPr>
              <a:t>, </a:t>
            </a:r>
            <a:r>
              <a:rPr lang="lv-LV" sz="2800" b="1" dirty="0" err="1">
                <a:latin typeface="Arial Narrow" panose="020B0606020202030204" pitchFamily="34" charset="0"/>
              </a:rPr>
              <a:t>Logging</a:t>
            </a:r>
            <a:r>
              <a:rPr lang="lv-LV" sz="2800" b="1" dirty="0">
                <a:latin typeface="Arial Narrow" panose="020B0606020202030204" pitchFamily="34" charset="0"/>
              </a:rPr>
              <a:t>)</a:t>
            </a:r>
            <a:br>
              <a:rPr lang="lv-LV" sz="28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				Terminu </a:t>
            </a:r>
            <a:r>
              <a:rPr lang="lv-LV" sz="2800" b="1" dirty="0">
                <a:latin typeface="Arial Narrow" panose="020B0606020202030204" pitchFamily="34" charset="0"/>
              </a:rPr>
              <a:t>tulkotājs</a:t>
            </a:r>
            <a:br>
              <a:rPr lang="lv-LV" sz="28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				Mājas </a:t>
            </a:r>
            <a:r>
              <a:rPr lang="lv-LV" sz="2800" b="1" dirty="0">
                <a:latin typeface="Arial Narrow" panose="020B0606020202030204" pitchFamily="34" charset="0"/>
              </a:rPr>
              <a:t>darbu pārskats</a:t>
            </a:r>
            <a:br>
              <a:rPr lang="lv-LV" sz="28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				Noslēdzošie jautājumi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410092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QA1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05" y="1496769"/>
            <a:ext cx="7098711" cy="43273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10419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</a:t>
            </a:r>
            <a:r>
              <a:rPr lang="lv-LV" sz="2800" b="1" dirty="0" err="1" smtClean="0">
                <a:latin typeface="Arial Narrow" panose="020B0606020202030204" pitchFamily="34" charset="0"/>
              </a:rPr>
              <a:t>kļudas</a:t>
            </a:r>
            <a:r>
              <a:rPr lang="lv-LV" sz="2800" b="1" dirty="0" smtClean="0">
                <a:latin typeface="Arial Narrow" panose="020B0606020202030204" pitchFamily="34" charset="0"/>
              </a:rPr>
              <a:t> pieteikuma veidošana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7936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05" y="1491927"/>
            <a:ext cx="6989309" cy="43096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10419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</a:t>
            </a:r>
            <a:r>
              <a:rPr lang="lv-LV" sz="2800" b="1" dirty="0" err="1" smtClean="0">
                <a:latin typeface="Arial Narrow" panose="020B0606020202030204" pitchFamily="34" charset="0"/>
              </a:rPr>
              <a:t>time</a:t>
            </a:r>
            <a:r>
              <a:rPr lang="lv-LV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err="1" smtClean="0">
                <a:latin typeface="Arial Narrow" panose="020B0606020202030204" pitchFamily="34" charset="0"/>
              </a:rPr>
              <a:t>report</a:t>
            </a:r>
            <a:r>
              <a:rPr lang="lv-LV" sz="2800" b="1" dirty="0" smtClean="0">
                <a:latin typeface="Arial Narrow" panose="020B0606020202030204" pitchFamily="34" charset="0"/>
              </a:rPr>
              <a:t> veidošana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4200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3" y="748125"/>
            <a:ext cx="5282700" cy="52537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10419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Terminu tulkotājs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0480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45956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piemērs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 smtClean="0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8" y="1468003"/>
            <a:ext cx="6617562" cy="44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" y="1432832"/>
            <a:ext cx="7038975" cy="4514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96882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dēlis, </a:t>
            </a:r>
            <a:r>
              <a:rPr lang="lv-LV" sz="2800" b="1" dirty="0" err="1" smtClean="0">
                <a:latin typeface="Arial Narrow" panose="020B0606020202030204" pitchFamily="34" charset="0"/>
              </a:rPr>
              <a:t>Kanband</a:t>
            </a:r>
            <a:r>
              <a:rPr lang="lv-LV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err="1" smtClean="0">
                <a:latin typeface="Arial Narrow" panose="020B0606020202030204" pitchFamily="34" charset="0"/>
              </a:rPr>
              <a:t>board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116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4" y="1489846"/>
            <a:ext cx="7258050" cy="4505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96882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pieteikuma veidošana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3653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51" y="1866332"/>
            <a:ext cx="6600418" cy="3989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968828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Invalid PIN </a:t>
            </a:r>
            <a:r>
              <a:rPr lang="lv-LV" sz="2800" b="1" dirty="0" err="1" smtClean="0">
                <a:latin typeface="Arial Narrow" panose="020B0606020202030204" pitchFamily="34" charset="0"/>
              </a:rPr>
              <a:t>Extension</a:t>
            </a:r>
            <a:r>
              <a:rPr lang="lv-LV" sz="2800" b="1" dirty="0" smtClean="0">
                <a:latin typeface="Arial Narrow" panose="020B0606020202030204" pitchFamily="34" charset="0"/>
              </a:rPr>
              <a:t> (scenārijs, pieteikšanas kritērijs)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6155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1520199"/>
            <a:ext cx="6949440" cy="42801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96882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</a:t>
            </a:r>
            <a:r>
              <a:rPr lang="lv-LV" sz="2800" b="1" dirty="0" err="1" smtClean="0">
                <a:latin typeface="Arial Narrow" panose="020B0606020202030204" pitchFamily="34" charset="0"/>
              </a:rPr>
              <a:t>Cycle</a:t>
            </a:r>
            <a:r>
              <a:rPr lang="lv-LV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err="1" smtClean="0">
                <a:latin typeface="Arial Narrow" panose="020B0606020202030204" pitchFamily="34" charset="0"/>
              </a:rPr>
              <a:t>Summary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9795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9" y="1415143"/>
            <a:ext cx="7267575" cy="441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10419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jauna testa plāna pieteikums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316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528604"/>
            <a:ext cx="6855006" cy="41861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10419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testa pievienošana plānam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5069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58" y="1538303"/>
            <a:ext cx="6950121" cy="41847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999" y="845956"/>
            <a:ext cx="104198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b="1" dirty="0">
                <a:latin typeface="Arial Narrow" panose="020B0606020202030204" pitchFamily="34" charset="0"/>
              </a:rPr>
              <a:t>Rīku </a:t>
            </a:r>
            <a:r>
              <a:rPr lang="lv-LV" sz="2800" b="1" dirty="0" err="1" smtClean="0">
                <a:latin typeface="Arial Narrow" panose="020B0606020202030204" pitchFamily="34" charset="0"/>
              </a:rPr>
              <a:t>paraugdemonstrācija</a:t>
            </a:r>
            <a:r>
              <a:rPr lang="lv-LV" sz="2800" b="1" dirty="0" smtClean="0">
                <a:latin typeface="Arial Narrow" panose="020B0606020202030204" pitchFamily="34" charset="0"/>
              </a:rPr>
              <a:t>, </a:t>
            </a:r>
            <a:r>
              <a:rPr lang="lv-LV" sz="2800" b="1" dirty="0">
                <a:latin typeface="Arial Narrow" panose="020B0606020202030204" pitchFamily="34" charset="0"/>
              </a:rPr>
              <a:t>(</a:t>
            </a:r>
            <a:r>
              <a:rPr lang="lv-LV" sz="2800" b="1" dirty="0" err="1">
                <a:latin typeface="Arial Narrow" panose="020B0606020202030204" pitchFamily="34" charset="0"/>
              </a:rPr>
              <a:t>Jira</a:t>
            </a:r>
            <a:r>
              <a:rPr lang="lv-LV" sz="2800" b="1" dirty="0" smtClean="0">
                <a:latin typeface="Arial Narrow" panose="020B0606020202030204" pitchFamily="34" charset="0"/>
              </a:rPr>
              <a:t>) piemērs – testa veidošana</a:t>
            </a:r>
            <a:r>
              <a:rPr lang="lv-LV" b="1" dirty="0">
                <a:latin typeface="Arial Narrow" panose="020B0606020202030204" pitchFamily="34" charset="0"/>
              </a:rPr>
              <a:t/>
            </a:r>
            <a:br>
              <a:rPr lang="lv-LV" b="1" dirty="0">
                <a:latin typeface="Arial Narrow" panose="020B0606020202030204" pitchFamily="34" charset="0"/>
              </a:rPr>
            </a:b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6867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117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Times New Roman</vt:lpstr>
      <vt:lpstr>Office Theme</vt:lpstr>
      <vt:lpstr>          Tēma Nr.11   Rīku paraugdemonstrācija (Jira, Logging)     Terminu tulkotājs     Mājas darbu pārskats     Noslēdzošie jautājumi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149</cp:revision>
  <dcterms:created xsi:type="dcterms:W3CDTF">2017-12-10T17:17:33Z</dcterms:created>
  <dcterms:modified xsi:type="dcterms:W3CDTF">2021-04-21T10:04:51Z</dcterms:modified>
</cp:coreProperties>
</file>